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8"/>
  </p:notesMasterIdLst>
  <p:sldIdLst>
    <p:sldId id="471" r:id="rId2"/>
    <p:sldId id="472" r:id="rId3"/>
    <p:sldId id="470" r:id="rId4"/>
    <p:sldId id="412" r:id="rId5"/>
    <p:sldId id="468" r:id="rId6"/>
    <p:sldId id="469" r:id="rId7"/>
  </p:sldIdLst>
  <p:sldSz cx="10691813" cy="7559675"/>
  <p:notesSz cx="7099300" cy="1023461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armattan" panose="020B0604020202020204" charset="-78"/>
      <p:regular r:id="rId13"/>
      <p:bold r:id="rId14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98451"/>
    <a:srgbClr val="FFBB98"/>
    <a:srgbClr val="5BAFEF"/>
    <a:srgbClr val="FF7272"/>
    <a:srgbClr val="2F2623"/>
    <a:srgbClr val="A5C642"/>
    <a:srgbClr val="B2A6D0"/>
    <a:srgbClr val="FFFAEE"/>
    <a:srgbClr val="FD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ACFA08-4BBB-4E73-81BE-B357ADD831F8}" v="75" dt="2023-07-25T12:44:26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73" y="53"/>
      </p:cViewPr>
      <p:guideLst>
        <p:guide orient="horz" pos="557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  <pc:spChg chg="mod">
          <ac:chgData name="H M" userId="84cd2103f36ef0dc" providerId="LiveId" clId="{5E518AE1-F9F3-4EA9-93EE-2B6E4B7843CA}" dt="2023-04-21T17:02:37.265" v="2" actId="20577"/>
          <ac:spMkLst>
            <pc:docMk/>
            <pc:sldMk cId="1894565167" sldId="470"/>
            <ac:spMk id="2" creationId="{81043D1C-CBF4-FD02-EB40-E9A1811439A8}"/>
          </ac:spMkLst>
        </pc:spChg>
      </pc:sldChg>
    </pc:docChg>
  </pc:docChgLst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  <pc:spChg chg="topLvl">
          <ac:chgData name="Hassan Moddather" userId="84cd2103f36ef0dc" providerId="LiveId" clId="{1D23B812-9424-4B54-BDC8-CDA125B1883F}" dt="2023-04-16T01:08:50.887" v="3" actId="478"/>
          <ac:spMkLst>
            <pc:docMk/>
            <pc:sldMk cId="1719167534" sldId="468"/>
            <ac:spMk id="3" creationId="{B4D62E6E-6847-0675-56F4-9DA0FD7D80D5}"/>
          </ac:spMkLst>
        </pc:spChg>
        <pc:grpChg chg="del">
          <ac:chgData name="Hassan Moddather" userId="84cd2103f36ef0dc" providerId="LiveId" clId="{1D23B812-9424-4B54-BDC8-CDA125B1883F}" dt="2023-04-16T01:08:50.887" v="3" actId="478"/>
          <ac:grpSpMkLst>
            <pc:docMk/>
            <pc:sldMk cId="1719167534" sldId="468"/>
            <ac:grpSpMk id="4" creationId="{4442F8F2-636F-CAE1-4495-08FCBDDB1856}"/>
          </ac:grpSpMkLst>
        </pc:grpChg>
        <pc:picChg chg="del topLvl">
          <ac:chgData name="Hassan Moddather" userId="84cd2103f36ef0dc" providerId="LiveId" clId="{1D23B812-9424-4B54-BDC8-CDA125B1883F}" dt="2023-04-16T01:08:50.887" v="3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1D23B812-9424-4B54-BDC8-CDA125B1883F}" dt="2023-04-16T01:08:52.923" v="4" actId="1076"/>
          <ac:picMkLst>
            <pc:docMk/>
            <pc:sldMk cId="1719167534" sldId="468"/>
            <ac:picMk id="5" creationId="{20840D0D-8AF2-2A3F-366D-B76454B5CBAF}"/>
          </ac:picMkLst>
        </pc:picChg>
      </pc:sldChg>
    </pc:docChg>
  </pc:docChgLst>
  <pc:docChgLst>
    <pc:chgData name="H M" userId="84cd2103f36ef0dc" providerId="LiveId" clId="{A4ACFA08-4BBB-4E73-81BE-B357ADD831F8}"/>
    <pc:docChg chg="undo custSel addSld delSld modSld">
      <pc:chgData name="H M" userId="84cd2103f36ef0dc" providerId="LiveId" clId="{A4ACFA08-4BBB-4E73-81BE-B357ADD831F8}" dt="2023-07-25T12:53:52.431" v="1847" actId="20577"/>
      <pc:docMkLst>
        <pc:docMk/>
      </pc:docMkLst>
      <pc:sldChg chg="addSp delSp modSp mod">
        <pc:chgData name="H M" userId="84cd2103f36ef0dc" providerId="LiveId" clId="{A4ACFA08-4BBB-4E73-81BE-B357ADD831F8}" dt="2023-07-25T11:35:28.668" v="1827" actId="1076"/>
        <pc:sldMkLst>
          <pc:docMk/>
          <pc:sldMk cId="2852566979" sldId="412"/>
        </pc:sldMkLst>
        <pc:spChg chg="del">
          <ac:chgData name="H M" userId="84cd2103f36ef0dc" providerId="LiveId" clId="{A4ACFA08-4BBB-4E73-81BE-B357ADD831F8}" dt="2023-07-25T10:10:04.813" v="33" actId="478"/>
          <ac:spMkLst>
            <pc:docMk/>
            <pc:sldMk cId="2852566979" sldId="412"/>
            <ac:spMk id="113" creationId="{8064AA85-9A44-72BA-299D-DAAF2D0DCD7A}"/>
          </ac:spMkLst>
        </pc:spChg>
        <pc:spChg chg="del">
          <ac:chgData name="H M" userId="84cd2103f36ef0dc" providerId="LiveId" clId="{A4ACFA08-4BBB-4E73-81BE-B357ADD831F8}" dt="2023-07-25T10:10:04.813" v="33" actId="478"/>
          <ac:spMkLst>
            <pc:docMk/>
            <pc:sldMk cId="2852566979" sldId="412"/>
            <ac:spMk id="114" creationId="{C7E031F6-7867-C530-E1FF-0268B166C1D3}"/>
          </ac:spMkLst>
        </pc:spChg>
        <pc:spChg chg="del">
          <ac:chgData name="H M" userId="84cd2103f36ef0dc" providerId="LiveId" clId="{A4ACFA08-4BBB-4E73-81BE-B357ADD831F8}" dt="2023-07-25T10:10:04.813" v="33" actId="478"/>
          <ac:spMkLst>
            <pc:docMk/>
            <pc:sldMk cId="2852566979" sldId="412"/>
            <ac:spMk id="115" creationId="{19769F55-4E96-4820-7678-B325CDA11FB7}"/>
          </ac:spMkLst>
        </pc:spChg>
        <pc:spChg chg="del">
          <ac:chgData name="H M" userId="84cd2103f36ef0dc" providerId="LiveId" clId="{A4ACFA08-4BBB-4E73-81BE-B357ADD831F8}" dt="2023-07-25T10:10:04.813" v="33" actId="478"/>
          <ac:spMkLst>
            <pc:docMk/>
            <pc:sldMk cId="2852566979" sldId="412"/>
            <ac:spMk id="116" creationId="{82FB537B-DD91-5A6E-5AAD-8D841D417AD8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67" creationId="{C5BAA016-C849-6ADB-0EB0-5465BEFA0E07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68" creationId="{A0E918D0-522C-D8DE-1C44-DF6C989EFE0F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69" creationId="{BDCA78B5-8358-7DC6-6FCB-6BC6CF84E0C5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70" creationId="{201B7048-56CE-0368-D45D-86F1DD3A157B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71" creationId="{42808C9F-CBB0-7E98-C3EA-26F334A14F19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72" creationId="{1D1530A9-8627-B120-DAFD-8793C0A69564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73" creationId="{81107724-13A6-293C-ED45-71B8AC9E4590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74" creationId="{186D921E-6730-B67C-C824-37DCDAAFBA7F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75" creationId="{2F04C6F6-46ED-F71D-8DDD-B2FF2F1605C5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76" creationId="{5F9BB9F8-829B-DE21-5DC0-C5274A8979A6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77" creationId="{14D29D5D-3ED7-3579-250E-C77EF58E15D0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78" creationId="{74719A2C-AB94-E189-E3A7-AD9E1F370C4C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79" creationId="{8BE614E1-EBAB-569C-94DB-1EAF19F38D9B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80" creationId="{12D0A745-CDC9-84F2-72A6-9F5CC2349D79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81" creationId="{86AA79C0-C598-B102-E10F-58D1F0C26BD4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82" creationId="{ADB19A21-D8A3-F142-6DE3-EAC20BEA1EA8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83" creationId="{1AC75818-0BA6-4855-B7A9-AC69F1B62DFF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84" creationId="{5772C122-6107-91F8-AADF-F4590DFBFB13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85" creationId="{1F282A7D-2591-85E8-9F76-2D2B3EBAE7A9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86" creationId="{38C0AC4D-0E6F-9BF6-A36A-72E0C83C2B63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87" creationId="{32A58CDD-77D7-26DB-54D7-988AAD7766D6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88" creationId="{6ED69CA2-2E7C-B783-1B22-0153634C8BD0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89" creationId="{10E1A9EB-9F73-2F69-782F-18062E3442DA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90" creationId="{C11881A7-1DE7-C50F-48B9-D0445AD02A7C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91" creationId="{AB3654FD-19E3-FA7E-7750-8469E0D1DAA1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92" creationId="{E67E1D13-7A5F-C6F6-5190-BF44D5A8FDE6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93" creationId="{3BBF087D-7C38-4FF1-3366-0CC8CAA57A9B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94" creationId="{75356378-C945-76F8-0D8B-051DD14B6AB2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95" creationId="{BA52D9A4-C144-8C69-5796-AD86FCD875A8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98" creationId="{921DB89B-9D28-7B08-DB11-4A2851AA1B26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199" creationId="{FD7ADB01-C02F-60DA-92FA-7D7108D61EAF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00" creationId="{46633C1C-6DEF-AEB1-5FB2-2A29B47E4FA4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01" creationId="{8377119F-E20F-466D-D7F9-D4B7416908A7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02" creationId="{40190F09-4172-963E-C371-5891CAB71C9F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03" creationId="{2211492C-A166-2850-6FCB-2B2374F5E765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04" creationId="{18BFDA25-6A94-5B6E-F106-60EDCD053734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05" creationId="{945E6C4B-3F7D-6CDB-948C-2A128DDD5DB5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06" creationId="{3EA66062-B9EB-611B-A1B7-FE7F0CBC8DD7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07" creationId="{83B506E8-6833-1F16-306B-0A5690333298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08" creationId="{0CE3D964-14A1-21DA-CD3C-6EBBF3A0CC2D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09" creationId="{53FEBC9A-7AC7-2FA0-8DA0-FC3A2FA491CC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10" creationId="{68AE47FC-DF1E-9E8E-43CC-FAC21F1D84CF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11" creationId="{4B2B71F1-DF93-479D-6737-23A4560CDDC8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12" creationId="{A8E7ACC2-5787-5503-C235-968095E4656E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14" creationId="{5E03256B-849D-69CB-680A-BD01B29BF039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15" creationId="{6D7F9245-87A6-E7F9-6712-82C3119B8274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16" creationId="{5F690F69-7B9A-39CF-0B66-01FEBC91757B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17" creationId="{480B0E38-5E76-41B7-803F-6C83F2B100F8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18" creationId="{AF2347FF-564D-AF77-AF19-49F3F413A695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20" creationId="{1D1AA89D-B40E-C844-915D-90FC0AF40231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21" creationId="{FFFD3FC5-2E8B-6668-8C58-3CE78314E677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22" creationId="{895A8F16-E4A9-4197-550B-3E5D0BAF0F4D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23" creationId="{81B2AA5E-002D-9F57-228D-B7BEB9AC414C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24" creationId="{F787AB2D-D8ED-8595-DC07-C29E8324F426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25" creationId="{20AED2D3-B38D-30AF-A5C7-1E46EF37CB34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26" creationId="{F2E60D05-E4D4-6433-6479-34238EE8DDEA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27" creationId="{A35EB09D-0AC6-2D1C-07E7-F62F13F2CBBA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28" creationId="{4A8487D8-B06E-2E1F-BA08-3E2FD92128EB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29" creationId="{A1477E27-2726-AEF3-C2F8-1289ABFB115C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30" creationId="{0BFCDF56-4A3F-66AC-1147-FA5DFA7247BF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31" creationId="{3B61CA3F-5D7C-9BD2-E990-FF003230EBB7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32" creationId="{F84D7B68-704E-E85A-B2D5-C709EAC0782A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33" creationId="{328ACA9A-D75C-4F57-7D21-207BD3BD9001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36" creationId="{703FDC4C-7610-0D94-56DE-95BAF6CB529A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37" creationId="{36916993-9C9A-66CF-E86B-3FB6FAED3E4D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38" creationId="{17206346-6390-D30C-EBE1-9AA4A1FC3332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39" creationId="{5C54E0A5-87B5-9032-7CE4-E6B2DFAAE15E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40" creationId="{12F6401C-24F6-EF75-C9FA-263562B45A73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41" creationId="{0762CB17-5CF9-18CC-0DEB-AB6AC16EE9E5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42" creationId="{4B351F28-A6D5-B76F-FBF9-5DDB7847D726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43" creationId="{ACE07846-371A-83B1-4440-CF5AB20E3EE9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44" creationId="{9244BCD9-E5BB-E64C-EEA0-F3E4CFC61175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45" creationId="{746D4FFA-B7F2-8EC8-CF1B-46B7C02CECD8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46" creationId="{783FCF89-5468-BE4C-00BF-D0AFEC09F70B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47" creationId="{5AAB04B5-6353-1C7B-014E-C501817BA5BB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48" creationId="{17191C7C-100F-0044-5E30-97234F9C22D9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49" creationId="{48146168-1EE0-FFEF-A5FC-725F3B4BB097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50" creationId="{839D28D0-9856-A4EB-1177-778C802B7EE9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51" creationId="{AAF587C1-EAEB-CCDF-1098-0FBBAAC71A77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52" creationId="{BF2E4067-48F6-E9A2-8C6E-C7FFBE85FFD9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53" creationId="{990411CC-6D9C-DEDC-23E2-686EB3EBD248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54" creationId="{14330F3B-4B95-57B5-1ECF-A6B13EBF4399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55" creationId="{97E084BE-1CB2-D0F4-D5AB-6D669E12F7E0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56" creationId="{9B964BF3-2A8A-E23B-4AEC-1F183098C976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58" creationId="{56F0EFB4-4116-003D-613A-78D058F59113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59" creationId="{1195D30F-E72D-69CF-F35E-E33D4E88DDDA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60" creationId="{A9CFC03C-DC50-E6A3-9881-2D35CDF525AF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61" creationId="{FEB89ADE-ED72-D262-58FD-587BFEADA8F1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62" creationId="{5594E014-B705-899A-D6D3-31999BD2EAF6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63" creationId="{C9DDF144-3DF9-D09B-329A-BBE3E8438D5C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64" creationId="{E97EAD11-61A2-F2EB-3CFE-63D00022FB10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65" creationId="{9B393E1C-C1D0-24DA-9481-E2E8F2367F2D}"/>
          </ac:spMkLst>
        </pc:spChg>
        <pc:spChg chg="mod">
          <ac:chgData name="H M" userId="84cd2103f36ef0dc" providerId="LiveId" clId="{A4ACFA08-4BBB-4E73-81BE-B357ADD831F8}" dt="2023-07-25T11:34:12.813" v="1798"/>
          <ac:spMkLst>
            <pc:docMk/>
            <pc:sldMk cId="2852566979" sldId="412"/>
            <ac:spMk id="266" creationId="{E3FB251B-9539-2379-1DF9-02E43C481105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69" creationId="{A340B5FB-2680-E4F4-E89B-7F8317AFD736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70" creationId="{3083C3B2-BA1B-03EB-EAAB-7CA02F33AEAB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71" creationId="{8488FC62-269B-1F60-C882-B72B05F201CA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72" creationId="{BE355B92-0AE7-B2B2-819B-2E3748717B9A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73" creationId="{34291B4E-2F96-244B-F345-4F22B38F6DE2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74" creationId="{5FFE9AFA-31C4-BEB9-3C5C-3E246C4C600D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75" creationId="{C957F448-B5F9-CBEC-2D46-E1487C1160E8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76" creationId="{B69CCA65-AC2C-45A8-71B6-2E58BFA831F9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77" creationId="{066EFD22-0351-6CEC-6982-8F267EEA10A6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78" creationId="{B07F19B0-344F-3DBF-60E3-3F3DA37B31B6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79" creationId="{9069712E-80D8-02E0-E38F-973F5BDD14BA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80" creationId="{3A668CA2-9A48-98EF-83D7-BAA6D18BE9B7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81" creationId="{25590B65-BC49-A6EF-04B0-E79A6E238BF5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82" creationId="{E6F5C0A8-2925-10DE-F2D0-FFCDD7648869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83" creationId="{CF395B58-BEEF-10A8-3B09-8A21CD53A415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85" creationId="{1FF750B5-F355-08F3-DA24-AF622A498B88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86" creationId="{B5B61F12-4F5E-BD0E-6ECB-DE95DD6DF57F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87" creationId="{298B20B7-9293-F05D-9C63-5DF0A4BFB2C6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88" creationId="{755F3EFC-4979-C6EC-3FFC-8FBCDE0D82A8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89" creationId="{6C70C1BE-32C9-CC63-DB74-BD2CE24785C8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91" creationId="{8CEDED34-5F5D-C63C-7CAC-41EFA8953E49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92" creationId="{26F749B3-3B86-933A-7672-E0C2B4932181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93" creationId="{E4003B2D-F8CF-CBA9-A846-E391DD42E9D2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94" creationId="{0C4F3999-C911-6BF3-FA90-FE8D0F3136D0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95" creationId="{D48B3047-C194-AF1E-6622-FE3798DAF97B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96" creationId="{AB1D4228-C15E-6A37-642B-42E8CE513EBB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97" creationId="{A07F1334-D5ED-098B-2215-26CAC0FE77B8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98" creationId="{B785E8C3-8C5C-63BD-4BA8-4F7B6B704B48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299" creationId="{A09C47A4-7EA8-C60D-0349-41FCB19A7A72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00" creationId="{85A6A8E8-3837-ACD5-EA54-427FCF7C5A51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01" creationId="{22E2D7F4-1FD2-D0B3-4C74-CD0EC04F8635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02" creationId="{F46174BC-158C-23D2-921E-6E09F4FBED4B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03" creationId="{E2718415-8E0F-A3B1-3071-74BBBB45B6F8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04" creationId="{14850849-2B1A-E340-C6E4-27E788996F93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07" creationId="{EA61ECF6-6D3D-9617-A2E1-B61979ADEFD9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08" creationId="{C0589656-AE96-1F48-76CE-4F674DFD8322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09" creationId="{43B690B8-5B20-77ED-AD1A-27E286234AE1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10" creationId="{26B0F2B9-D256-D799-EE53-EF2D3A2DEA81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11" creationId="{C3E252A6-7230-9A23-A98A-5D6572AD43C1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12" creationId="{2F83F03A-E43F-4085-675D-A821ACB47AAC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13" creationId="{2D495023-86E5-A821-9F0E-09EDC327BCB2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14" creationId="{B36AB10B-2D96-1911-9617-573E85B339DB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15" creationId="{AC679B54-8FCE-DE40-12B6-7898947EFF46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16" creationId="{76B83847-45AE-4362-FAE4-85538A973A97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17" creationId="{D0B97FA0-041D-BAFA-C3D4-3DF8196FE09C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18" creationId="{934423AE-17DC-A266-556A-B487528A8EDE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19" creationId="{A68B6C28-C392-5606-1381-78963F7B3451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20" creationId="{C48C1CC7-DDCB-7700-7B40-846D76091825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21" creationId="{D2A9C405-D14D-8F60-EAC8-DEF1019538B7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22" creationId="{43A38A9C-D46A-A824-3E5F-3C2D8512CD92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23" creationId="{2A2D3E9F-91BA-8957-1822-2872ECBF32A5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24" creationId="{7B795817-BA8A-A29D-8EB3-7D6F5F5DF761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25" creationId="{3F9DC64D-7F27-D8C2-C138-B094F8DEDCBE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26" creationId="{9A400373-D243-8AD9-660A-D7FA900312A6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27" creationId="{384AB03D-2FE4-40F3-A1C2-973D0F5892AE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28" creationId="{5A56ECAE-1B88-1028-12EA-53E3068A2021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29" creationId="{CE25E05E-95BD-8E39-21FE-E42B98B7E9FF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30" creationId="{43EEC7D3-1504-6C22-D4BF-B52012D91F36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31" creationId="{E3018F8E-934B-403F-9438-859A975A5D13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32" creationId="{5D65E425-1523-905D-64FE-CD80C5B94081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33" creationId="{38C05F91-F29B-A00E-CBE4-12516DBDD3EA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34" creationId="{CA94C424-A568-B8EC-F2F6-6D273C493004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35" creationId="{6E586345-385D-025D-4B1D-9B7230DAEEFB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38" creationId="{9036ACD4-8168-8D73-10BB-B99F20999024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39" creationId="{4698894E-B95F-DEFD-4FE7-C72155484E53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40" creationId="{FCD15E9D-634D-5F16-657C-45B136BF790B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41" creationId="{A50A020D-0B9F-8853-14C5-CE6FD48F5D98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42" creationId="{59174B43-69BA-64A9-0621-F6236F642522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43" creationId="{CE3025D6-944E-3F9A-5974-EF13768613EB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44" creationId="{AE897B33-3C30-74B4-181D-37E613E849C3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45" creationId="{9C2FEBBF-B18D-6292-250B-D1E7DFB9B3B4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46" creationId="{71E1ECA5-13C1-B736-8B10-5EE449C66246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47" creationId="{774F0005-DFAB-D3D7-AE14-0D1E8D88CD7B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48" creationId="{5C3751BB-D459-1C56-48C2-39641AAD241C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49" creationId="{2E784DC0-4D07-EC35-8FE8-52C66396CD8C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50" creationId="{466DBB39-8CFB-6873-88C1-D15A6C128598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51" creationId="{1945A4AC-7FF4-0720-60BE-9D74154F3EAB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52" creationId="{D06635AC-E767-D4A3-B78F-05E073D9E88A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53" creationId="{26FC55BD-F12A-F765-5A7F-B4C105E348AA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54" creationId="{75E09681-5F9A-B486-5D3A-6F981A7499B9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55" creationId="{B10717EB-A1B8-72BB-B1BE-F9DE37C8DACE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56" creationId="{F885251C-ABA6-74A5-A2F7-1F168DD27EA7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57" creationId="{790D0A8A-B6CD-C062-EE26-E5480E34C2BC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58" creationId="{FEF51FF3-E3EA-65DF-960E-8BA649AE0BB9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59" creationId="{AAD8122B-E781-F86B-B936-06304A48A496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60" creationId="{041945CF-AC21-0733-5437-7FD0DE9D2FAA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61" creationId="{851B9E2D-A8A0-9AEC-7FE7-2B4406617176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62" creationId="{3490C1E9-1C0D-E251-734E-A3B9786D38A8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63" creationId="{A45C137F-88F3-F5FC-2CE8-B07547F2139C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64" creationId="{E929D5DF-F5E3-EB07-9908-67B255489380}"/>
          </ac:spMkLst>
        </pc:spChg>
        <pc:spChg chg="mod">
          <ac:chgData name="H M" userId="84cd2103f36ef0dc" providerId="LiveId" clId="{A4ACFA08-4BBB-4E73-81BE-B357ADD831F8}" dt="2023-07-25T11:34:20.993" v="1799"/>
          <ac:spMkLst>
            <pc:docMk/>
            <pc:sldMk cId="2852566979" sldId="412"/>
            <ac:spMk id="365" creationId="{82D042A5-E2B6-CB34-49D1-F4360E1FD19A}"/>
          </ac:spMkLst>
        </pc:spChg>
        <pc:grpChg chg="del">
          <ac:chgData name="H M" userId="84cd2103f36ef0dc" providerId="LiveId" clId="{A4ACFA08-4BBB-4E73-81BE-B357ADD831F8}" dt="2023-07-25T10:10:04.813" v="33" actId="478"/>
          <ac:grpSpMkLst>
            <pc:docMk/>
            <pc:sldMk cId="2852566979" sldId="412"/>
            <ac:grpSpMk id="2" creationId="{91085966-A1E8-CC76-754C-8ABD1AC369EE}"/>
          </ac:grpSpMkLst>
        </pc:grpChg>
        <pc:grpChg chg="del">
          <ac:chgData name="H M" userId="84cd2103f36ef0dc" providerId="LiveId" clId="{A4ACFA08-4BBB-4E73-81BE-B357ADD831F8}" dt="2023-07-25T10:10:04.813" v="33" actId="478"/>
          <ac:grpSpMkLst>
            <pc:docMk/>
            <pc:sldMk cId="2852566979" sldId="412"/>
            <ac:grpSpMk id="17" creationId="{FD0E22B6-E21A-85D3-8AD5-607EDC17E553}"/>
          </ac:grpSpMkLst>
        </pc:grpChg>
        <pc:grpChg chg="del">
          <ac:chgData name="H M" userId="84cd2103f36ef0dc" providerId="LiveId" clId="{A4ACFA08-4BBB-4E73-81BE-B357ADD831F8}" dt="2023-07-25T10:10:04.813" v="33" actId="478"/>
          <ac:grpSpMkLst>
            <pc:docMk/>
            <pc:sldMk cId="2852566979" sldId="412"/>
            <ac:grpSpMk id="28" creationId="{FB49514B-4203-FEC4-D860-03E3A0EC15B6}"/>
          </ac:grpSpMkLst>
        </pc:grpChg>
        <pc:grpChg chg="del">
          <ac:chgData name="H M" userId="84cd2103f36ef0dc" providerId="LiveId" clId="{A4ACFA08-4BBB-4E73-81BE-B357ADD831F8}" dt="2023-07-25T10:10:04.813" v="33" actId="478"/>
          <ac:grpSpMkLst>
            <pc:docMk/>
            <pc:sldMk cId="2852566979" sldId="412"/>
            <ac:grpSpMk id="36" creationId="{6C80B36E-A5B0-4F58-6CF4-4A2E8A9865D1}"/>
          </ac:grpSpMkLst>
        </pc:grpChg>
        <pc:grpChg chg="del">
          <ac:chgData name="H M" userId="84cd2103f36ef0dc" providerId="LiveId" clId="{A4ACFA08-4BBB-4E73-81BE-B357ADD831F8}" dt="2023-07-25T10:10:04.813" v="33" actId="478"/>
          <ac:grpSpMkLst>
            <pc:docMk/>
            <pc:sldMk cId="2852566979" sldId="412"/>
            <ac:grpSpMk id="48" creationId="{4E73B81F-BE9F-2648-B25A-2289216F24F2}"/>
          </ac:grpSpMkLst>
        </pc:grpChg>
        <pc:grpChg chg="del">
          <ac:chgData name="H M" userId="84cd2103f36ef0dc" providerId="LiveId" clId="{A4ACFA08-4BBB-4E73-81BE-B357ADD831F8}" dt="2023-07-25T10:10:04.813" v="33" actId="478"/>
          <ac:grpSpMkLst>
            <pc:docMk/>
            <pc:sldMk cId="2852566979" sldId="412"/>
            <ac:grpSpMk id="61" creationId="{2F168E8A-4BFF-C337-00F3-0608E32CE665}"/>
          </ac:grpSpMkLst>
        </pc:grpChg>
        <pc:grpChg chg="del">
          <ac:chgData name="H M" userId="84cd2103f36ef0dc" providerId="LiveId" clId="{A4ACFA08-4BBB-4E73-81BE-B357ADD831F8}" dt="2023-07-25T10:10:04.813" v="33" actId="478"/>
          <ac:grpSpMkLst>
            <pc:docMk/>
            <pc:sldMk cId="2852566979" sldId="412"/>
            <ac:grpSpMk id="76" creationId="{3A2DA787-1E11-9B77-C352-714EE9FDF38F}"/>
          </ac:grpSpMkLst>
        </pc:grpChg>
        <pc:grpChg chg="del">
          <ac:chgData name="H M" userId="84cd2103f36ef0dc" providerId="LiveId" clId="{A4ACFA08-4BBB-4E73-81BE-B357ADD831F8}" dt="2023-07-25T10:10:04.813" v="33" actId="478"/>
          <ac:grpSpMkLst>
            <pc:docMk/>
            <pc:sldMk cId="2852566979" sldId="412"/>
            <ac:grpSpMk id="83" creationId="{01C17C6C-1BDC-BDCF-BB2A-E02F2F07FB6E}"/>
          </ac:grpSpMkLst>
        </pc:grpChg>
        <pc:grpChg chg="del">
          <ac:chgData name="H M" userId="84cd2103f36ef0dc" providerId="LiveId" clId="{A4ACFA08-4BBB-4E73-81BE-B357ADD831F8}" dt="2023-07-25T10:10:04.813" v="33" actId="478"/>
          <ac:grpSpMkLst>
            <pc:docMk/>
            <pc:sldMk cId="2852566979" sldId="412"/>
            <ac:grpSpMk id="92" creationId="{B79F85F7-7203-7EBC-6A5D-428C79384A73}"/>
          </ac:grpSpMkLst>
        </pc:grpChg>
        <pc:grpChg chg="del">
          <ac:chgData name="H M" userId="84cd2103f36ef0dc" providerId="LiveId" clId="{A4ACFA08-4BBB-4E73-81BE-B357ADD831F8}" dt="2023-07-25T10:10:04.813" v="33" actId="478"/>
          <ac:grpSpMkLst>
            <pc:docMk/>
            <pc:sldMk cId="2852566979" sldId="412"/>
            <ac:grpSpMk id="102" creationId="{D222127B-B570-5E0D-2440-F583C5091B97}"/>
          </ac:grpSpMkLst>
        </pc:grpChg>
        <pc:grpChg chg="del">
          <ac:chgData name="H M" userId="84cd2103f36ef0dc" providerId="LiveId" clId="{A4ACFA08-4BBB-4E73-81BE-B357ADD831F8}" dt="2023-07-25T10:10:04.813" v="33" actId="478"/>
          <ac:grpSpMkLst>
            <pc:docMk/>
            <pc:sldMk cId="2852566979" sldId="412"/>
            <ac:grpSpMk id="117" creationId="{D3E2A691-9259-B629-A42E-A65BDC8B3EA2}"/>
          </ac:grpSpMkLst>
        </pc:grpChg>
        <pc:grpChg chg="del">
          <ac:chgData name="H M" userId="84cd2103f36ef0dc" providerId="LiveId" clId="{A4ACFA08-4BBB-4E73-81BE-B357ADD831F8}" dt="2023-07-25T10:10:04.813" v="33" actId="478"/>
          <ac:grpSpMkLst>
            <pc:docMk/>
            <pc:sldMk cId="2852566979" sldId="412"/>
            <ac:grpSpMk id="130" creationId="{AC73B6DA-B665-6545-589F-5D5BC79FE913}"/>
          </ac:grpSpMkLst>
        </pc:grpChg>
        <pc:grpChg chg="add del mod">
          <ac:chgData name="H M" userId="84cd2103f36ef0dc" providerId="LiveId" clId="{A4ACFA08-4BBB-4E73-81BE-B357ADD831F8}" dt="2023-07-25T11:34:29.298" v="1803" actId="478"/>
          <ac:grpSpMkLst>
            <pc:docMk/>
            <pc:sldMk cId="2852566979" sldId="412"/>
            <ac:grpSpMk id="154" creationId="{3CF4A58F-259F-BD5C-6E18-B839939C8FA1}"/>
          </ac:grpSpMkLst>
        </pc:grpChg>
        <pc:grpChg chg="del">
          <ac:chgData name="H M" userId="84cd2103f36ef0dc" providerId="LiveId" clId="{A4ACFA08-4BBB-4E73-81BE-B357ADD831F8}" dt="2023-07-25T10:10:04.813" v="33" actId="478"/>
          <ac:grpSpMkLst>
            <pc:docMk/>
            <pc:sldMk cId="2852566979" sldId="412"/>
            <ac:grpSpMk id="155" creationId="{F5EC32FC-FCA3-EDAE-1E47-7527F5D98CAF}"/>
          </ac:grpSpMkLst>
        </pc:grpChg>
        <pc:grpChg chg="del">
          <ac:chgData name="H M" userId="84cd2103f36ef0dc" providerId="LiveId" clId="{A4ACFA08-4BBB-4E73-81BE-B357ADD831F8}" dt="2023-07-25T10:10:04.813" v="33" actId="478"/>
          <ac:grpSpMkLst>
            <pc:docMk/>
            <pc:sldMk cId="2852566979" sldId="412"/>
            <ac:grpSpMk id="156" creationId="{7CF1E3F5-47CE-55B1-5995-7D937450640A}"/>
          </ac:grpSpMkLst>
        </pc:grpChg>
        <pc:grpChg chg="mod">
          <ac:chgData name="H M" userId="84cd2103f36ef0dc" providerId="LiveId" clId="{A4ACFA08-4BBB-4E73-81BE-B357ADD831F8}" dt="2023-07-25T11:34:12.813" v="1798"/>
          <ac:grpSpMkLst>
            <pc:docMk/>
            <pc:sldMk cId="2852566979" sldId="412"/>
            <ac:grpSpMk id="166" creationId="{E36E3095-AFA9-F96F-7091-B83C25A15FD0}"/>
          </ac:grpSpMkLst>
        </pc:grpChg>
        <pc:grpChg chg="add mod">
          <ac:chgData name="H M" userId="84cd2103f36ef0dc" providerId="LiveId" clId="{A4ACFA08-4BBB-4E73-81BE-B357ADD831F8}" dt="2023-07-25T11:35:13.758" v="1818" actId="1076"/>
          <ac:grpSpMkLst>
            <pc:docMk/>
            <pc:sldMk cId="2852566979" sldId="412"/>
            <ac:grpSpMk id="196" creationId="{35456E0F-C88B-A401-579A-80E96072CA71}"/>
          </ac:grpSpMkLst>
        </pc:grpChg>
        <pc:grpChg chg="mod">
          <ac:chgData name="H M" userId="84cd2103f36ef0dc" providerId="LiveId" clId="{A4ACFA08-4BBB-4E73-81BE-B357ADD831F8}" dt="2023-07-25T11:34:12.813" v="1798"/>
          <ac:grpSpMkLst>
            <pc:docMk/>
            <pc:sldMk cId="2852566979" sldId="412"/>
            <ac:grpSpMk id="197" creationId="{5EFD1F34-975F-C46E-FBE3-4A71F3A21BF9}"/>
          </ac:grpSpMkLst>
        </pc:grpChg>
        <pc:grpChg chg="mod">
          <ac:chgData name="H M" userId="84cd2103f36ef0dc" providerId="LiveId" clId="{A4ACFA08-4BBB-4E73-81BE-B357ADD831F8}" dt="2023-07-25T11:34:12.813" v="1798"/>
          <ac:grpSpMkLst>
            <pc:docMk/>
            <pc:sldMk cId="2852566979" sldId="412"/>
            <ac:grpSpMk id="213" creationId="{C1C4E66B-A2B1-B1BE-C829-F5C909FD2FBD}"/>
          </ac:grpSpMkLst>
        </pc:grpChg>
        <pc:grpChg chg="add mod">
          <ac:chgData name="H M" userId="84cd2103f36ef0dc" providerId="LiveId" clId="{A4ACFA08-4BBB-4E73-81BE-B357ADD831F8}" dt="2023-07-25T11:34:12.813" v="1798"/>
          <ac:grpSpMkLst>
            <pc:docMk/>
            <pc:sldMk cId="2852566979" sldId="412"/>
            <ac:grpSpMk id="234" creationId="{BD69A988-2B6D-EF1C-DDCB-0A5F9EA5E63C}"/>
          </ac:grpSpMkLst>
        </pc:grpChg>
        <pc:grpChg chg="mod">
          <ac:chgData name="H M" userId="84cd2103f36ef0dc" providerId="LiveId" clId="{A4ACFA08-4BBB-4E73-81BE-B357ADD831F8}" dt="2023-07-25T11:34:12.813" v="1798"/>
          <ac:grpSpMkLst>
            <pc:docMk/>
            <pc:sldMk cId="2852566979" sldId="412"/>
            <ac:grpSpMk id="235" creationId="{E8D78E5D-835D-D235-C755-16BBE6C392F4}"/>
          </ac:grpSpMkLst>
        </pc:grpChg>
        <pc:grpChg chg="mod">
          <ac:chgData name="H M" userId="84cd2103f36ef0dc" providerId="LiveId" clId="{A4ACFA08-4BBB-4E73-81BE-B357ADD831F8}" dt="2023-07-25T11:34:12.813" v="1798"/>
          <ac:grpSpMkLst>
            <pc:docMk/>
            <pc:sldMk cId="2852566979" sldId="412"/>
            <ac:grpSpMk id="257" creationId="{553E8FE3-B783-45DA-A95C-A45375A3FE84}"/>
          </ac:grpSpMkLst>
        </pc:grpChg>
        <pc:grpChg chg="add del mod">
          <ac:chgData name="H M" userId="84cd2103f36ef0dc" providerId="LiveId" clId="{A4ACFA08-4BBB-4E73-81BE-B357ADD831F8}" dt="2023-07-25T11:34:27.594" v="1802" actId="478"/>
          <ac:grpSpMkLst>
            <pc:docMk/>
            <pc:sldMk cId="2852566979" sldId="412"/>
            <ac:grpSpMk id="267" creationId="{14F265C1-605D-9FD6-DCF6-2F2E18F1BB0E}"/>
          </ac:grpSpMkLst>
        </pc:grpChg>
        <pc:grpChg chg="mod">
          <ac:chgData name="H M" userId="84cd2103f36ef0dc" providerId="LiveId" clId="{A4ACFA08-4BBB-4E73-81BE-B357ADD831F8}" dt="2023-07-25T11:34:20.993" v="1799"/>
          <ac:grpSpMkLst>
            <pc:docMk/>
            <pc:sldMk cId="2852566979" sldId="412"/>
            <ac:grpSpMk id="268" creationId="{48D53617-5401-B8F8-22DE-A2F4C91920BB}"/>
          </ac:grpSpMkLst>
        </pc:grpChg>
        <pc:grpChg chg="mod">
          <ac:chgData name="H M" userId="84cd2103f36ef0dc" providerId="LiveId" clId="{A4ACFA08-4BBB-4E73-81BE-B357ADD831F8}" dt="2023-07-25T11:34:20.993" v="1799"/>
          <ac:grpSpMkLst>
            <pc:docMk/>
            <pc:sldMk cId="2852566979" sldId="412"/>
            <ac:grpSpMk id="284" creationId="{007FB5C9-AAC1-E63F-3ABB-71F7CDBC6CBC}"/>
          </ac:grpSpMkLst>
        </pc:grpChg>
        <pc:grpChg chg="add mod">
          <ac:chgData name="H M" userId="84cd2103f36ef0dc" providerId="LiveId" clId="{A4ACFA08-4BBB-4E73-81BE-B357ADD831F8}" dt="2023-07-25T11:34:23.008" v="1800" actId="1076"/>
          <ac:grpSpMkLst>
            <pc:docMk/>
            <pc:sldMk cId="2852566979" sldId="412"/>
            <ac:grpSpMk id="305" creationId="{9877A2DC-C580-1215-D586-A89E93D50ABC}"/>
          </ac:grpSpMkLst>
        </pc:grpChg>
        <pc:grpChg chg="mod">
          <ac:chgData name="H M" userId="84cd2103f36ef0dc" providerId="LiveId" clId="{A4ACFA08-4BBB-4E73-81BE-B357ADD831F8}" dt="2023-07-25T11:34:20.993" v="1799"/>
          <ac:grpSpMkLst>
            <pc:docMk/>
            <pc:sldMk cId="2852566979" sldId="412"/>
            <ac:grpSpMk id="306" creationId="{27630F5C-5BCC-CE55-F4B7-625A0B430DC3}"/>
          </ac:grpSpMkLst>
        </pc:grpChg>
        <pc:grpChg chg="add mod">
          <ac:chgData name="H M" userId="84cd2103f36ef0dc" providerId="LiveId" clId="{A4ACFA08-4BBB-4E73-81BE-B357ADD831F8}" dt="2023-07-25T11:34:33.588" v="1805" actId="1076"/>
          <ac:grpSpMkLst>
            <pc:docMk/>
            <pc:sldMk cId="2852566979" sldId="412"/>
            <ac:grpSpMk id="336" creationId="{0787F312-B4DD-A996-11C3-BBCFFAD49585}"/>
          </ac:grpSpMkLst>
        </pc:grpChg>
        <pc:grpChg chg="mod">
          <ac:chgData name="H M" userId="84cd2103f36ef0dc" providerId="LiveId" clId="{A4ACFA08-4BBB-4E73-81BE-B357ADD831F8}" dt="2023-07-25T11:34:20.993" v="1799"/>
          <ac:grpSpMkLst>
            <pc:docMk/>
            <pc:sldMk cId="2852566979" sldId="412"/>
            <ac:grpSpMk id="337" creationId="{4E66588C-8B0E-635B-A534-A34C53E472B8}"/>
          </ac:grpSpMkLst>
        </pc:grpChg>
        <pc:picChg chg="mod">
          <ac:chgData name="H M" userId="84cd2103f36ef0dc" providerId="LiveId" clId="{A4ACFA08-4BBB-4E73-81BE-B357ADD831F8}" dt="2023-07-25T11:34:12.813" v="1798"/>
          <ac:picMkLst>
            <pc:docMk/>
            <pc:sldMk cId="2852566979" sldId="412"/>
            <ac:picMk id="219" creationId="{6A6108E9-58BF-04C1-3FB3-6A3C5090023F}"/>
          </ac:picMkLst>
        </pc:picChg>
        <pc:picChg chg="mod">
          <ac:chgData name="H M" userId="84cd2103f36ef0dc" providerId="LiveId" clId="{A4ACFA08-4BBB-4E73-81BE-B357ADD831F8}" dt="2023-07-25T11:34:20.993" v="1799"/>
          <ac:picMkLst>
            <pc:docMk/>
            <pc:sldMk cId="2852566979" sldId="412"/>
            <ac:picMk id="290" creationId="{3E0677D5-BA65-3972-471F-B6DCF4A54F99}"/>
          </ac:picMkLst>
        </pc:picChg>
        <pc:picChg chg="add mod">
          <ac:chgData name="H M" userId="84cd2103f36ef0dc" providerId="LiveId" clId="{A4ACFA08-4BBB-4E73-81BE-B357ADD831F8}" dt="2023-07-25T11:34:46.580" v="1810" actId="1076"/>
          <ac:picMkLst>
            <pc:docMk/>
            <pc:sldMk cId="2852566979" sldId="412"/>
            <ac:picMk id="366" creationId="{595D0550-225E-3154-D830-CCBB7FB032E8}"/>
          </ac:picMkLst>
        </pc:picChg>
        <pc:picChg chg="add mod">
          <ac:chgData name="H M" userId="84cd2103f36ef0dc" providerId="LiveId" clId="{A4ACFA08-4BBB-4E73-81BE-B357ADD831F8}" dt="2023-07-25T11:35:22.728" v="1823" actId="1076"/>
          <ac:picMkLst>
            <pc:docMk/>
            <pc:sldMk cId="2852566979" sldId="412"/>
            <ac:picMk id="367" creationId="{963DB2AA-8D1A-798D-7586-20D3D3F79C1F}"/>
          </ac:picMkLst>
        </pc:picChg>
        <pc:picChg chg="add mod">
          <ac:chgData name="H M" userId="84cd2103f36ef0dc" providerId="LiveId" clId="{A4ACFA08-4BBB-4E73-81BE-B357ADD831F8}" dt="2023-07-25T11:35:23.568" v="1824" actId="1076"/>
          <ac:picMkLst>
            <pc:docMk/>
            <pc:sldMk cId="2852566979" sldId="412"/>
            <ac:picMk id="368" creationId="{60878E05-1106-4A43-119E-29E9BC0A2040}"/>
          </ac:picMkLst>
        </pc:picChg>
        <pc:picChg chg="add mod">
          <ac:chgData name="H M" userId="84cd2103f36ef0dc" providerId="LiveId" clId="{A4ACFA08-4BBB-4E73-81BE-B357ADD831F8}" dt="2023-07-25T11:35:25.128" v="1826" actId="1076"/>
          <ac:picMkLst>
            <pc:docMk/>
            <pc:sldMk cId="2852566979" sldId="412"/>
            <ac:picMk id="369" creationId="{8B98F633-8627-7849-6144-CAF1140702F3}"/>
          </ac:picMkLst>
        </pc:picChg>
        <pc:picChg chg="add mod">
          <ac:chgData name="H M" userId="84cd2103f36ef0dc" providerId="LiveId" clId="{A4ACFA08-4BBB-4E73-81BE-B357ADD831F8}" dt="2023-07-25T11:35:24.381" v="1825" actId="1076"/>
          <ac:picMkLst>
            <pc:docMk/>
            <pc:sldMk cId="2852566979" sldId="412"/>
            <ac:picMk id="370" creationId="{FA4BF2D0-5112-2ECE-CBCC-A9BE7780B486}"/>
          </ac:picMkLst>
        </pc:picChg>
        <pc:picChg chg="add mod">
          <ac:chgData name="H M" userId="84cd2103f36ef0dc" providerId="LiveId" clId="{A4ACFA08-4BBB-4E73-81BE-B357ADD831F8}" dt="2023-07-25T11:35:14.948" v="1819" actId="1076"/>
          <ac:picMkLst>
            <pc:docMk/>
            <pc:sldMk cId="2852566979" sldId="412"/>
            <ac:picMk id="371" creationId="{BD0A8840-C49B-0180-E2DE-B76B2E3B20B3}"/>
          </ac:picMkLst>
        </pc:picChg>
        <pc:picChg chg="add mod ord">
          <ac:chgData name="H M" userId="84cd2103f36ef0dc" providerId="LiveId" clId="{A4ACFA08-4BBB-4E73-81BE-B357ADD831F8}" dt="2023-07-25T11:35:28.668" v="1827" actId="1076"/>
          <ac:picMkLst>
            <pc:docMk/>
            <pc:sldMk cId="2852566979" sldId="412"/>
            <ac:picMk id="372" creationId="{3019506C-4B59-8674-EAEB-E861AFE52702}"/>
          </ac:picMkLst>
        </pc:picChg>
      </pc:sldChg>
      <pc:sldChg chg="addSp delSp modSp mod">
        <pc:chgData name="H M" userId="84cd2103f36ef0dc" providerId="LiveId" clId="{A4ACFA08-4BBB-4E73-81BE-B357ADD831F8}" dt="2023-07-25T12:53:52.431" v="1847" actId="20577"/>
        <pc:sldMkLst>
          <pc:docMk/>
          <pc:sldMk cId="3165081508" sldId="471"/>
        </pc:sldMkLst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12" creationId="{DB3E85C3-E491-0B74-5880-9B66DBD04995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13" creationId="{76E2FCB1-B6AB-8FCD-D23D-E4999F43BC9E}"/>
          </ac:spMkLst>
        </pc:spChg>
        <pc:spChg chg="del">
          <ac:chgData name="H M" userId="84cd2103f36ef0dc" providerId="LiveId" clId="{A4ACFA08-4BBB-4E73-81BE-B357ADD831F8}" dt="2023-07-25T10:09:07.644" v="3" actId="478"/>
          <ac:spMkLst>
            <pc:docMk/>
            <pc:sldMk cId="3165081508" sldId="471"/>
            <ac:spMk id="14" creationId="{CCFF2AFB-DFF9-CCB3-15E4-607E1C59782D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15" creationId="{8042411E-6339-2893-77BB-1CD385BB4239}"/>
          </ac:spMkLst>
        </pc:spChg>
        <pc:spChg chg="del">
          <ac:chgData name="H M" userId="84cd2103f36ef0dc" providerId="LiveId" clId="{A4ACFA08-4BBB-4E73-81BE-B357ADD831F8}" dt="2023-07-25T10:09:40.139" v="20" actId="478"/>
          <ac:spMkLst>
            <pc:docMk/>
            <pc:sldMk cId="3165081508" sldId="471"/>
            <ac:spMk id="16" creationId="{658CDD1F-E65C-A4E9-BABB-B23188C2AB28}"/>
          </ac:spMkLst>
        </pc:spChg>
        <pc:spChg chg="del">
          <ac:chgData name="H M" userId="84cd2103f36ef0dc" providerId="LiveId" clId="{A4ACFA08-4BBB-4E73-81BE-B357ADD831F8}" dt="2023-07-25T10:09:04.534" v="0" actId="478"/>
          <ac:spMkLst>
            <pc:docMk/>
            <pc:sldMk cId="3165081508" sldId="471"/>
            <ac:spMk id="17" creationId="{E4BF7BB1-3554-C5AD-4ED4-E3D476EF0D67}"/>
          </ac:spMkLst>
        </pc:spChg>
        <pc:spChg chg="del">
          <ac:chgData name="H M" userId="84cd2103f36ef0dc" providerId="LiveId" clId="{A4ACFA08-4BBB-4E73-81BE-B357ADD831F8}" dt="2023-07-25T10:09:06.234" v="1" actId="478"/>
          <ac:spMkLst>
            <pc:docMk/>
            <pc:sldMk cId="3165081508" sldId="471"/>
            <ac:spMk id="18" creationId="{C65A751E-9A4F-E769-AE18-EFE6DE42CA07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19" creationId="{25BA3B7E-6109-E1BA-EEB3-6B99230BA65B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1" creationId="{7F562696-418D-AA02-C931-2D2D53AD8340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4" creationId="{0F03188C-2781-BE21-3FC8-491C39EAAFC0}"/>
          </ac:spMkLst>
        </pc:spChg>
        <pc:spChg chg="mod or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6" creationId="{AA10B143-CA1A-83F8-E65B-A07CD594B0B2}"/>
          </ac:spMkLst>
        </pc:spChg>
        <pc:spChg chg="mod ord">
          <ac:chgData name="H M" userId="84cd2103f36ef0dc" providerId="LiveId" clId="{A4ACFA08-4BBB-4E73-81BE-B357ADD831F8}" dt="2023-07-25T11:07:58.280" v="838" actId="167"/>
          <ac:spMkLst>
            <pc:docMk/>
            <pc:sldMk cId="3165081508" sldId="471"/>
            <ac:spMk id="27" creationId="{8505E859-7AAF-0F73-F630-1EB1BE317AF9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31" creationId="{053ABA23-254D-EA39-DC62-F2437FE10EED}"/>
          </ac:spMkLst>
        </pc:spChg>
        <pc:spChg chg="del">
          <ac:chgData name="H M" userId="84cd2103f36ef0dc" providerId="LiveId" clId="{A4ACFA08-4BBB-4E73-81BE-B357ADD831F8}" dt="2023-07-25T10:09:11.504" v="5" actId="478"/>
          <ac:spMkLst>
            <pc:docMk/>
            <pc:sldMk cId="3165081508" sldId="471"/>
            <ac:spMk id="32" creationId="{3A8791F7-61A3-797B-BFC8-7DC9639FDB07}"/>
          </ac:spMkLst>
        </pc:spChg>
        <pc:spChg chg="del">
          <ac:chgData name="H M" userId="84cd2103f36ef0dc" providerId="LiveId" clId="{A4ACFA08-4BBB-4E73-81BE-B357ADD831F8}" dt="2023-07-25T10:09:11.504" v="5" actId="478"/>
          <ac:spMkLst>
            <pc:docMk/>
            <pc:sldMk cId="3165081508" sldId="471"/>
            <ac:spMk id="33" creationId="{E7F09F7F-15AD-24AD-405B-E507C68A538A}"/>
          </ac:spMkLst>
        </pc:spChg>
        <pc:spChg chg="del">
          <ac:chgData name="H M" userId="84cd2103f36ef0dc" providerId="LiveId" clId="{A4ACFA08-4BBB-4E73-81BE-B357ADD831F8}" dt="2023-07-25T10:09:42.584" v="22" actId="478"/>
          <ac:spMkLst>
            <pc:docMk/>
            <pc:sldMk cId="3165081508" sldId="471"/>
            <ac:spMk id="34" creationId="{C1E9B928-D6C0-664B-B34B-0B972A60BB16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35" creationId="{014344EA-1E95-008F-E58C-8B4F85138BF2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36" creationId="{131A6280-4104-4C72-FA66-55F359089888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62" creationId="{D2888F7F-8727-75F7-A055-3B8AAA7AEE59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63" creationId="{6811D076-EEAA-CC0C-64BA-CF58F6FBE25E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64" creationId="{E7401AF2-F755-9D8E-F9FB-3C3BDF829F1A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65" creationId="{A0B03801-D812-B0F8-3A02-75520D11D165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66" creationId="{E9D78401-10A0-B2CA-2D0E-DB95DA1DE79D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67" creationId="{5B76F688-9D5B-426C-993F-B03840D691E9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68" creationId="{5F4ADA7C-F8EE-33D6-391B-385CFD4F1601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70" creationId="{84722EB3-F538-7515-EC2F-36B1BFD3BAC5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71" creationId="{A82B6A91-FE85-8918-7EC4-264832632AC7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72" creationId="{B7E0D4DC-A743-EA87-1BDD-3BF4E20B2DEF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73" creationId="{DEEA2C0F-7F55-8A57-306A-2DEFFC40D01E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74" creationId="{A2676AEC-72E0-9F42-853F-3BBC0534895A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76" creationId="{2240C100-4589-AE6F-81AD-F1674F880BB7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77" creationId="{10ADE6EA-7F9C-809B-F686-58FB845C0E0F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78" creationId="{09F268BA-91DD-C917-29FF-825EA470170E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79" creationId="{F9E98788-F64F-41EB-E7D4-F92387EC36D1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80" creationId="{06E4845F-90E0-E7FA-A29C-9F91D8CAF084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81" creationId="{C535DB51-17C7-8901-CE37-A4F5EEC1A429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82" creationId="{E8DCA50C-89E6-8158-E38D-B0C8D36FEFCE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150" creationId="{74673948-D0FB-195A-514C-B578C59C0ECE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151" creationId="{A78F7FEF-3238-24E7-901F-C5243BC1F200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152" creationId="{EE223C79-0C3C-48F8-E67A-41925E23DAF2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153" creationId="{16E2E270-6D0C-F009-D1E5-1274CB584ABF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154" creationId="{D31B078A-538F-5567-541B-805993033FFE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155" creationId="{B6DE46AB-6940-990E-74BB-4C52E6FB66FE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156" creationId="{335261AF-A5AD-8931-009C-3D507544FB9D}"/>
          </ac:spMkLst>
        </pc:spChg>
        <pc:spChg chg="del">
          <ac:chgData name="H M" userId="84cd2103f36ef0dc" providerId="LiveId" clId="{A4ACFA08-4BBB-4E73-81BE-B357ADD831F8}" dt="2023-07-25T10:09:19.186" v="9" actId="478"/>
          <ac:spMkLst>
            <pc:docMk/>
            <pc:sldMk cId="3165081508" sldId="471"/>
            <ac:spMk id="174" creationId="{F90DDB09-988C-31A7-9736-D95790168CB0}"/>
          </ac:spMkLst>
        </pc:spChg>
        <pc:spChg chg="del">
          <ac:chgData name="H M" userId="84cd2103f36ef0dc" providerId="LiveId" clId="{A4ACFA08-4BBB-4E73-81BE-B357ADD831F8}" dt="2023-07-25T10:09:17.634" v="8" actId="478"/>
          <ac:spMkLst>
            <pc:docMk/>
            <pc:sldMk cId="3165081508" sldId="471"/>
            <ac:spMk id="175" creationId="{D1994430-0C7E-7A51-5EFC-336D58EAD6D1}"/>
          </ac:spMkLst>
        </pc:spChg>
        <pc:spChg chg="del">
          <ac:chgData name="H M" userId="84cd2103f36ef0dc" providerId="LiveId" clId="{A4ACFA08-4BBB-4E73-81BE-B357ADD831F8}" dt="2023-07-25T10:09:15.638" v="7" actId="478"/>
          <ac:spMkLst>
            <pc:docMk/>
            <pc:sldMk cId="3165081508" sldId="471"/>
            <ac:spMk id="176" creationId="{7669280A-6870-F152-BA56-1724254C2715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177" creationId="{74B0CB1A-CD5D-88E4-36D2-DBFF6826CE56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178" creationId="{96C665E3-69D7-390B-922E-66385EBD62A2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179" creationId="{9209871B-D778-E1EB-C490-41099859AD51}"/>
          </ac:spMkLst>
        </pc:spChg>
        <pc:spChg chg="del">
          <ac:chgData name="H M" userId="84cd2103f36ef0dc" providerId="LiveId" clId="{A4ACFA08-4BBB-4E73-81BE-B357ADD831F8}" dt="2023-07-25T10:09:27.894" v="10" actId="478"/>
          <ac:spMkLst>
            <pc:docMk/>
            <pc:sldMk cId="3165081508" sldId="471"/>
            <ac:spMk id="180" creationId="{3E5BFCC5-3DE8-F7B8-858A-50AE7F6BE393}"/>
          </ac:spMkLst>
        </pc:spChg>
        <pc:spChg chg="del">
          <ac:chgData name="H M" userId="84cd2103f36ef0dc" providerId="LiveId" clId="{A4ACFA08-4BBB-4E73-81BE-B357ADD831F8}" dt="2023-07-25T10:09:14.027" v="6" actId="478"/>
          <ac:spMkLst>
            <pc:docMk/>
            <pc:sldMk cId="3165081508" sldId="471"/>
            <ac:spMk id="181" creationId="{BCA3A8A3-A28C-E118-8D41-9B58DED6B950}"/>
          </ac:spMkLst>
        </pc:spChg>
        <pc:spChg chg="del">
          <ac:chgData name="H M" userId="84cd2103f36ef0dc" providerId="LiveId" clId="{A4ACFA08-4BBB-4E73-81BE-B357ADD831F8}" dt="2023-07-25T10:09:30.125" v="11" actId="478"/>
          <ac:spMkLst>
            <pc:docMk/>
            <pc:sldMk cId="3165081508" sldId="471"/>
            <ac:spMk id="182" creationId="{7D49DD1E-ADAB-519B-383F-5A3EC44D1750}"/>
          </ac:spMkLst>
        </pc:spChg>
        <pc:spChg chg="del">
          <ac:chgData name="H M" userId="84cd2103f36ef0dc" providerId="LiveId" clId="{A4ACFA08-4BBB-4E73-81BE-B357ADD831F8}" dt="2023-07-25T10:09:31.876" v="12" actId="478"/>
          <ac:spMkLst>
            <pc:docMk/>
            <pc:sldMk cId="3165081508" sldId="471"/>
            <ac:spMk id="183" creationId="{EED575F9-613C-F27B-7D31-B24AF55B320B}"/>
          </ac:spMkLst>
        </pc:spChg>
        <pc:spChg chg="del">
          <ac:chgData name="H M" userId="84cd2103f36ef0dc" providerId="LiveId" clId="{A4ACFA08-4BBB-4E73-81BE-B357ADD831F8}" dt="2023-07-25T10:09:36.403" v="16" actId="478"/>
          <ac:spMkLst>
            <pc:docMk/>
            <pc:sldMk cId="3165081508" sldId="471"/>
            <ac:spMk id="184" creationId="{FEB45856-E674-3CFA-D6FD-31855674F1D6}"/>
          </ac:spMkLst>
        </pc:spChg>
        <pc:spChg chg="del">
          <ac:chgData name="H M" userId="84cd2103f36ef0dc" providerId="LiveId" clId="{A4ACFA08-4BBB-4E73-81BE-B357ADD831F8}" dt="2023-07-25T10:09:33.174" v="13" actId="478"/>
          <ac:spMkLst>
            <pc:docMk/>
            <pc:sldMk cId="3165081508" sldId="471"/>
            <ac:spMk id="185" creationId="{5A24630C-CF88-18CC-52DD-10D81E1BABBD}"/>
          </ac:spMkLst>
        </pc:spChg>
        <pc:spChg chg="del">
          <ac:chgData name="H M" userId="84cd2103f36ef0dc" providerId="LiveId" clId="{A4ACFA08-4BBB-4E73-81BE-B357ADD831F8}" dt="2023-07-25T10:09:46.956" v="26" actId="478"/>
          <ac:spMkLst>
            <pc:docMk/>
            <pc:sldMk cId="3165081508" sldId="471"/>
            <ac:spMk id="197" creationId="{B57ED93A-4075-10E2-94FE-585FA27EAF3E}"/>
          </ac:spMkLst>
        </pc:spChg>
        <pc:spChg chg="del">
          <ac:chgData name="H M" userId="84cd2103f36ef0dc" providerId="LiveId" clId="{A4ACFA08-4BBB-4E73-81BE-B357ADD831F8}" dt="2023-07-25T10:09:45.074" v="24" actId="478"/>
          <ac:spMkLst>
            <pc:docMk/>
            <pc:sldMk cId="3165081508" sldId="471"/>
            <ac:spMk id="198" creationId="{04F1A919-168C-64A6-1BA2-03C229435642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199" creationId="{50DAD4DE-7BCD-FB99-718D-D4F7660DB704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00" creationId="{9C163B93-C2CB-5B47-3772-6A947D259501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01" creationId="{0608841E-1412-BC5D-C312-B52DE033CE6E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02" creationId="{755B7405-D056-F4D7-5044-E3FA72DC5E63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03" creationId="{0DE5BEAE-BA33-F868-474B-47FF269D0941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04" creationId="{49DA2153-3EC1-BC32-8E70-BC3C7C29F66C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05" creationId="{33536453-8CBE-890A-C1DE-D00476BE4BFF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06" creationId="{2AED318E-2291-20DF-1182-F11538BFB586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07" creationId="{7E6104CD-0F25-6B75-B963-10911C0A3DD8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08" creationId="{DF49ABD5-5DB2-EDE1-B02E-040CB5B163A8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09" creationId="{49E664DD-35B5-EB13-C0DC-E0DDB36C7FA5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11" creationId="{932A821F-8B16-0B0C-73F5-33D878058D21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12" creationId="{93CD6679-58DB-7B26-8A56-8254821AAAD3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13" creationId="{405E7816-7FCA-F0E6-7CB1-113AA80DF593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14" creationId="{A5C3BF7C-FA50-4910-3C5E-C7433838A6FB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15" creationId="{47A39F07-F30D-5209-B24E-606DAF46902C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16" creationId="{E28AC6F3-B8EE-0FC4-147E-3100360FC3CE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17" creationId="{D33303FB-884F-7749-B827-BA72E2CA5B3B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18" creationId="{B5CE6B0F-D19A-6090-5873-8E3851A8D3CB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30" creationId="{54547FCD-CB1E-9161-D4B4-493C404AE56A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31" creationId="{E4250310-AD31-8C89-F822-4AA4312D8E62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32" creationId="{479182FF-B216-9806-769B-2523FC90685F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33" creationId="{BFC9A42A-3DCF-34FB-A1DD-589BF72406F8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34" creationId="{51562617-DAD7-6D7B-DF64-509E7ED84FB8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35" creationId="{CC81548F-D0C8-6078-9392-67B186AC4229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36" creationId="{FC355E94-8D42-CB7A-068C-02FC7CE1DCB0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41" creationId="{C6FCEF81-D2B7-DD1F-2175-5D26F1BA1343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42" creationId="{54061E69-1A5A-D05C-EA7C-1F03DCEAB5D7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43" creationId="{1CAE51F0-1062-1639-7379-70CEB1FC66EC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44" creationId="{2B766B24-2835-8116-1CB5-D3865D8D0CC0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45" creationId="{E6EDDBDF-7375-2514-B64E-0EF8C3C977CF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46" creationId="{88289087-790B-8124-3FA1-1B65C37AD073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47" creationId="{D1DB400B-05C1-E123-3459-2103C65C2664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48" creationId="{B309BD5E-263A-7DE8-D54D-A4B9BE73A30A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49" creationId="{308E954D-3073-3B07-7913-FDE098518292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50" creationId="{DB1BC99A-E082-2AA0-8FF9-E0A454D42FFA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51" creationId="{A4BD4B15-F269-6693-9044-2394B16BDA95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52" creationId="{0DEAB056-37FF-6FE6-9410-8DF9AD5424FA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53" creationId="{49701165-7E8D-C958-08F5-BD702E1AFE89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54" creationId="{AA5288E4-6696-D54A-108F-9F5D535EE3A5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55" creationId="{3F3781C3-5FEC-5F0E-481E-E17206EBF9DA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56" creationId="{C4476993-4A2D-9604-83FC-1A6F096B8E45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57" creationId="{793662CA-261E-5DE2-FB28-CFED0ABC2718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58" creationId="{52131434-485D-6D2E-663D-F95B7B0C9CDD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59" creationId="{03292C48-2978-4768-C320-A1AF4572591A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60" creationId="{91267712-283E-0C23-7789-E67DF4184E0A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61" creationId="{B02E744D-49D1-4C97-1331-BF0A5413D732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62" creationId="{14A54991-FA98-3971-A488-1C475F640ADF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63" creationId="{0C6EC0D5-0E2E-F18E-F2CB-8F3ED4B0433C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64" creationId="{E18DCBB3-819D-41B0-2500-C7F207CC414E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65" creationId="{5509922E-ED6D-76F2-4834-D7C2C817FEB3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66" creationId="{518EA925-15BD-39AE-F2BE-4EB18781A328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67" creationId="{C3A30449-23EF-24BF-E717-503A2CF3325E}"/>
          </ac:spMkLst>
        </pc:spChg>
        <pc:spChg chg="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68" creationId="{AFC86143-042F-4C79-3870-3B6E753332B6}"/>
          </ac:spMkLst>
        </pc:spChg>
        <pc:spChg chg="del">
          <ac:chgData name="H M" userId="84cd2103f36ef0dc" providerId="LiveId" clId="{A4ACFA08-4BBB-4E73-81BE-B357ADD831F8}" dt="2023-07-25T10:09:48.253" v="28" actId="478"/>
          <ac:spMkLst>
            <pc:docMk/>
            <pc:sldMk cId="3165081508" sldId="471"/>
            <ac:spMk id="269" creationId="{6AD99DEB-AF83-2B2D-3751-4780F5CA04CE}"/>
          </ac:spMkLst>
        </pc:spChg>
        <pc:spChg chg="del">
          <ac:chgData name="H M" userId="84cd2103f36ef0dc" providerId="LiveId" clId="{A4ACFA08-4BBB-4E73-81BE-B357ADD831F8}" dt="2023-07-25T10:09:49.076" v="29" actId="478"/>
          <ac:spMkLst>
            <pc:docMk/>
            <pc:sldMk cId="3165081508" sldId="471"/>
            <ac:spMk id="270" creationId="{EDA9BC95-A27D-E5BC-C02D-FC954E89EAE8}"/>
          </ac:spMkLst>
        </pc:spChg>
        <pc:spChg chg="del">
          <ac:chgData name="H M" userId="84cd2103f36ef0dc" providerId="LiveId" clId="{A4ACFA08-4BBB-4E73-81BE-B357ADD831F8}" dt="2023-07-25T10:09:11.504" v="5" actId="478"/>
          <ac:spMkLst>
            <pc:docMk/>
            <pc:sldMk cId="3165081508" sldId="471"/>
            <ac:spMk id="282" creationId="{0EDB4CCF-20BB-37E5-EB38-DC405AAB1281}"/>
          </ac:spMkLst>
        </pc:spChg>
        <pc:spChg chg="add 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87" creationId="{F5AD2013-6E06-11CE-41A6-24786A0966D5}"/>
          </ac:spMkLst>
        </pc:spChg>
        <pc:spChg chg="add 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88" creationId="{1AE01413-2EB8-9F7B-4533-00D605288C13}"/>
          </ac:spMkLst>
        </pc:spChg>
        <pc:spChg chg="add mod">
          <ac:chgData name="H M" userId="84cd2103f36ef0dc" providerId="LiveId" clId="{A4ACFA08-4BBB-4E73-81BE-B357ADD831F8}" dt="2023-07-25T11:08:18.600" v="843" actId="207"/>
          <ac:spMkLst>
            <pc:docMk/>
            <pc:sldMk cId="3165081508" sldId="471"/>
            <ac:spMk id="289" creationId="{40369296-306E-970D-E131-E8074DFA006A}"/>
          </ac:spMkLst>
        </pc:spChg>
        <pc:spChg chg="add 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90" creationId="{17C05044-45EB-0BF5-116A-B6EA813C38F7}"/>
          </ac:spMkLst>
        </pc:spChg>
        <pc:spChg chg="add mod">
          <ac:chgData name="H M" userId="84cd2103f36ef0dc" providerId="LiveId" clId="{A4ACFA08-4BBB-4E73-81BE-B357ADD831F8}" dt="2023-07-25T11:07:16.420" v="833" actId="121"/>
          <ac:spMkLst>
            <pc:docMk/>
            <pc:sldMk cId="3165081508" sldId="471"/>
            <ac:spMk id="291" creationId="{9340718E-24EB-F2CB-36BC-8F98E8A69295}"/>
          </ac:spMkLst>
        </pc:spChg>
        <pc:spChg chg="add 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92" creationId="{83E07F87-7CBD-0FF9-7308-BE76728BB7E8}"/>
          </ac:spMkLst>
        </pc:spChg>
        <pc:spChg chg="add mod">
          <ac:chgData name="H M" userId="84cd2103f36ef0dc" providerId="LiveId" clId="{A4ACFA08-4BBB-4E73-81BE-B357ADD831F8}" dt="2023-07-25T11:07:16.420" v="833" actId="121"/>
          <ac:spMkLst>
            <pc:docMk/>
            <pc:sldMk cId="3165081508" sldId="471"/>
            <ac:spMk id="293" creationId="{C92E7295-3CEF-0F8D-35E1-B66AC0CDB55A}"/>
          </ac:spMkLst>
        </pc:spChg>
        <pc:spChg chg="add mod">
          <ac:chgData name="H M" userId="84cd2103f36ef0dc" providerId="LiveId" clId="{A4ACFA08-4BBB-4E73-81BE-B357ADD831F8}" dt="2023-07-25T11:08:10.591" v="841" actId="207"/>
          <ac:spMkLst>
            <pc:docMk/>
            <pc:sldMk cId="3165081508" sldId="471"/>
            <ac:spMk id="294" creationId="{7C7DCE12-767D-337F-E454-B86CB1EE73C0}"/>
          </ac:spMkLst>
        </pc:spChg>
        <pc:spChg chg="add mod">
          <ac:chgData name="H M" userId="84cd2103f36ef0dc" providerId="LiveId" clId="{A4ACFA08-4BBB-4E73-81BE-B357ADD831F8}" dt="2023-07-25T12:53:52.431" v="1847" actId="20577"/>
          <ac:spMkLst>
            <pc:docMk/>
            <pc:sldMk cId="3165081508" sldId="471"/>
            <ac:spMk id="295" creationId="{CAC6CAFE-DD24-92E3-A236-D7CB13A2D231}"/>
          </ac:spMkLst>
        </pc:spChg>
        <pc:spChg chg="add mod">
          <ac:chgData name="H M" userId="84cd2103f36ef0dc" providerId="LiveId" clId="{A4ACFA08-4BBB-4E73-81BE-B357ADD831F8}" dt="2023-07-25T11:07:11.191" v="832" actId="782"/>
          <ac:spMkLst>
            <pc:docMk/>
            <pc:sldMk cId="3165081508" sldId="471"/>
            <ac:spMk id="296" creationId="{FFC442B3-2150-2B73-6EB9-D6E59FEEF013}"/>
          </ac:spMkLst>
        </pc:spChg>
        <pc:spChg chg="add del">
          <ac:chgData name="H M" userId="84cd2103f36ef0dc" providerId="LiveId" clId="{A4ACFA08-4BBB-4E73-81BE-B357ADD831F8}" dt="2023-07-25T10:46:41.071" v="196"/>
          <ac:spMkLst>
            <pc:docMk/>
            <pc:sldMk cId="3165081508" sldId="471"/>
            <ac:spMk id="297" creationId="{3B1D25F6-EBAB-338E-8EF3-33BCBC863FFC}"/>
          </ac:spMkLst>
        </pc:spChg>
        <pc:spChg chg="add del mod">
          <ac:chgData name="H M" userId="84cd2103f36ef0dc" providerId="LiveId" clId="{A4ACFA08-4BBB-4E73-81BE-B357ADD831F8}" dt="2023-07-25T10:46:41.071" v="196"/>
          <ac:spMkLst>
            <pc:docMk/>
            <pc:sldMk cId="3165081508" sldId="471"/>
            <ac:spMk id="298" creationId="{99C3FD0F-1036-F75C-7027-324D6F3C0C53}"/>
          </ac:spMkLst>
        </pc:spChg>
        <pc:spChg chg="del mod">
          <ac:chgData name="H M" userId="84cd2103f36ef0dc" providerId="LiveId" clId="{A4ACFA08-4BBB-4E73-81BE-B357ADD831F8}" dt="2023-07-25T10:46:56.149" v="197"/>
          <ac:spMkLst>
            <pc:docMk/>
            <pc:sldMk cId="3165081508" sldId="471"/>
            <ac:spMk id="299" creationId="{D3C65421-E112-6055-96F3-72E0F9EABC70}"/>
          </ac:spMkLst>
        </pc:spChg>
        <pc:grpChg chg="add mod">
          <ac:chgData name="H M" userId="84cd2103f36ef0dc" providerId="LiveId" clId="{A4ACFA08-4BBB-4E73-81BE-B357ADD831F8}" dt="2023-07-25T10:42:08.952" v="104" actId="1076"/>
          <ac:grpSpMkLst>
            <pc:docMk/>
            <pc:sldMk cId="3165081508" sldId="471"/>
            <ac:grpSpMk id="10" creationId="{BA204F86-F213-862B-46C1-18133D5C6DA6}"/>
          </ac:grpSpMkLst>
        </pc:grpChg>
        <pc:grpChg chg="mod">
          <ac:chgData name="H M" userId="84cd2103f36ef0dc" providerId="LiveId" clId="{A4ACFA08-4BBB-4E73-81BE-B357ADD831F8}" dt="2023-07-25T10:38:48.442" v="61"/>
          <ac:grpSpMkLst>
            <pc:docMk/>
            <pc:sldMk cId="3165081508" sldId="471"/>
            <ac:grpSpMk id="11" creationId="{6F1A6E33-2964-973E-E7DD-79C99BDFE5CC}"/>
          </ac:grpSpMkLst>
        </pc:grpChg>
        <pc:grpChg chg="del">
          <ac:chgData name="H M" userId="84cd2103f36ef0dc" providerId="LiveId" clId="{A4ACFA08-4BBB-4E73-81BE-B357ADD831F8}" dt="2023-07-25T10:09:37.146" v="17" actId="478"/>
          <ac:grpSpMkLst>
            <pc:docMk/>
            <pc:sldMk cId="3165081508" sldId="471"/>
            <ac:grpSpMk id="20" creationId="{F4BA1A97-A158-CB1A-A6D9-D96996EE5A68}"/>
          </ac:grpSpMkLst>
        </pc:grpChg>
        <pc:grpChg chg="del">
          <ac:chgData name="H M" userId="84cd2103f36ef0dc" providerId="LiveId" clId="{A4ACFA08-4BBB-4E73-81BE-B357ADD831F8}" dt="2023-07-25T10:09:08.544" v="4" actId="478"/>
          <ac:grpSpMkLst>
            <pc:docMk/>
            <pc:sldMk cId="3165081508" sldId="471"/>
            <ac:grpSpMk id="22" creationId="{483E86FF-E102-341B-EE2F-D7873331BFAF}"/>
          </ac:grpSpMkLst>
        </pc:grpChg>
        <pc:grpChg chg="del">
          <ac:chgData name="H M" userId="84cd2103f36ef0dc" providerId="LiveId" clId="{A4ACFA08-4BBB-4E73-81BE-B357ADD831F8}" dt="2023-07-25T10:09:11.504" v="5" actId="478"/>
          <ac:grpSpMkLst>
            <pc:docMk/>
            <pc:sldMk cId="3165081508" sldId="471"/>
            <ac:grpSpMk id="23" creationId="{791A5293-5C24-9C44-C568-B240E690A1C5}"/>
          </ac:grpSpMkLst>
        </pc:grpChg>
        <pc:grpChg chg="del">
          <ac:chgData name="H M" userId="84cd2103f36ef0dc" providerId="LiveId" clId="{A4ACFA08-4BBB-4E73-81BE-B357ADD831F8}" dt="2023-07-25T10:09:11.504" v="5" actId="478"/>
          <ac:grpSpMkLst>
            <pc:docMk/>
            <pc:sldMk cId="3165081508" sldId="471"/>
            <ac:grpSpMk id="25" creationId="{C628FC58-3DE5-3D96-B64F-8A1C191EBB5F}"/>
          </ac:grpSpMkLst>
        </pc:grpChg>
        <pc:grpChg chg="del">
          <ac:chgData name="H M" userId="84cd2103f36ef0dc" providerId="LiveId" clId="{A4ACFA08-4BBB-4E73-81BE-B357ADD831F8}" dt="2023-07-25T10:09:11.504" v="5" actId="478"/>
          <ac:grpSpMkLst>
            <pc:docMk/>
            <pc:sldMk cId="3165081508" sldId="471"/>
            <ac:grpSpMk id="28" creationId="{CE59786C-79DE-8FED-BF45-E1FA82D2BBC0}"/>
          </ac:grpSpMkLst>
        </pc:grpChg>
        <pc:grpChg chg="del">
          <ac:chgData name="H M" userId="84cd2103f36ef0dc" providerId="LiveId" clId="{A4ACFA08-4BBB-4E73-81BE-B357ADD831F8}" dt="2023-07-25T10:09:38.519" v="18" actId="478"/>
          <ac:grpSpMkLst>
            <pc:docMk/>
            <pc:sldMk cId="3165081508" sldId="471"/>
            <ac:grpSpMk id="29" creationId="{E96C36DE-D91B-E9CC-25E4-F4A74BBB990C}"/>
          </ac:grpSpMkLst>
        </pc:grpChg>
        <pc:grpChg chg="del">
          <ac:chgData name="H M" userId="84cd2103f36ef0dc" providerId="LiveId" clId="{A4ACFA08-4BBB-4E73-81BE-B357ADD831F8}" dt="2023-07-25T10:09:11.504" v="5" actId="478"/>
          <ac:grpSpMkLst>
            <pc:docMk/>
            <pc:sldMk cId="3165081508" sldId="471"/>
            <ac:grpSpMk id="30" creationId="{82BA51D8-C861-B76A-D670-5B707BB44323}"/>
          </ac:grpSpMkLst>
        </pc:grpChg>
        <pc:grpChg chg="del">
          <ac:chgData name="H M" userId="84cd2103f36ef0dc" providerId="LiveId" clId="{A4ACFA08-4BBB-4E73-81BE-B357ADD831F8}" dt="2023-07-25T10:09:39.138" v="19" actId="478"/>
          <ac:grpSpMkLst>
            <pc:docMk/>
            <pc:sldMk cId="3165081508" sldId="471"/>
            <ac:grpSpMk id="38" creationId="{EABF52C1-091F-88FB-917A-C7A13B30771E}"/>
          </ac:grpSpMkLst>
        </pc:grpChg>
        <pc:grpChg chg="mod">
          <ac:chgData name="H M" userId="84cd2103f36ef0dc" providerId="LiveId" clId="{A4ACFA08-4BBB-4E73-81BE-B357ADD831F8}" dt="2023-07-25T10:38:48.442" v="61"/>
          <ac:grpSpMkLst>
            <pc:docMk/>
            <pc:sldMk cId="3165081508" sldId="471"/>
            <ac:grpSpMk id="69" creationId="{CA6DA513-7C6B-0BC1-6628-9181779AA603}"/>
          </ac:grpSpMkLst>
        </pc:grpChg>
        <pc:grpChg chg="add mod">
          <ac:chgData name="H M" userId="84cd2103f36ef0dc" providerId="LiveId" clId="{A4ACFA08-4BBB-4E73-81BE-B357ADD831F8}" dt="2023-07-25T10:53:09.483" v="289" actId="1076"/>
          <ac:grpSpMkLst>
            <pc:docMk/>
            <pc:sldMk cId="3165081508" sldId="471"/>
            <ac:grpSpMk id="165" creationId="{36689096-E3B1-9BD7-FDBB-606BFA294FC7}"/>
          </ac:grpSpMkLst>
        </pc:grpChg>
        <pc:grpChg chg="mod">
          <ac:chgData name="H M" userId="84cd2103f36ef0dc" providerId="LiveId" clId="{A4ACFA08-4BBB-4E73-81BE-B357ADD831F8}" dt="2023-07-25T10:40:33.352" v="84"/>
          <ac:grpSpMkLst>
            <pc:docMk/>
            <pc:sldMk cId="3165081508" sldId="471"/>
            <ac:grpSpMk id="166" creationId="{BAD4FCB1-CFBC-3160-D9A0-D0CE223F1FAA}"/>
          </ac:grpSpMkLst>
        </pc:grpChg>
        <pc:grpChg chg="del">
          <ac:chgData name="H M" userId="84cd2103f36ef0dc" providerId="LiveId" clId="{A4ACFA08-4BBB-4E73-81BE-B357ADD831F8}" dt="2023-07-25T10:09:40.784" v="21" actId="478"/>
          <ac:grpSpMkLst>
            <pc:docMk/>
            <pc:sldMk cId="3165081508" sldId="471"/>
            <ac:grpSpMk id="186" creationId="{0A241960-C5EE-EC3C-A4F5-8D42717C443F}"/>
          </ac:grpSpMkLst>
        </pc:grpChg>
        <pc:grpChg chg="del">
          <ac:chgData name="H M" userId="84cd2103f36ef0dc" providerId="LiveId" clId="{A4ACFA08-4BBB-4E73-81BE-B357ADD831F8}" dt="2023-07-25T10:09:43.224" v="23" actId="478"/>
          <ac:grpSpMkLst>
            <pc:docMk/>
            <pc:sldMk cId="3165081508" sldId="471"/>
            <ac:grpSpMk id="187" creationId="{349220FF-ECD6-137B-393E-CD6ABF910CE4}"/>
          </ac:grpSpMkLst>
        </pc:grpChg>
        <pc:grpChg chg="del">
          <ac:chgData name="H M" userId="84cd2103f36ef0dc" providerId="LiveId" clId="{A4ACFA08-4BBB-4E73-81BE-B357ADD831F8}" dt="2023-07-25T10:09:47.563" v="27" actId="478"/>
          <ac:grpSpMkLst>
            <pc:docMk/>
            <pc:sldMk cId="3165081508" sldId="471"/>
            <ac:grpSpMk id="210" creationId="{8883C814-9EB8-DD57-57C8-DDB7383410DD}"/>
          </ac:grpSpMkLst>
        </pc:grpChg>
        <pc:grpChg chg="del">
          <ac:chgData name="H M" userId="84cd2103f36ef0dc" providerId="LiveId" clId="{A4ACFA08-4BBB-4E73-81BE-B357ADD831F8}" dt="2023-07-25T10:09:45.674" v="25" actId="478"/>
          <ac:grpSpMkLst>
            <pc:docMk/>
            <pc:sldMk cId="3165081508" sldId="471"/>
            <ac:grpSpMk id="219" creationId="{2DBC13BE-B53E-E6B2-6C43-4D9291E088A2}"/>
          </ac:grpSpMkLst>
        </pc:grpChg>
        <pc:grpChg chg="add mod">
          <ac:chgData name="H M" userId="84cd2103f36ef0dc" providerId="LiveId" clId="{A4ACFA08-4BBB-4E73-81BE-B357ADD831F8}" dt="2023-07-25T10:53:24.256" v="290" actId="1036"/>
          <ac:grpSpMkLst>
            <pc:docMk/>
            <pc:sldMk cId="3165081508" sldId="471"/>
            <ac:grpSpMk id="239" creationId="{A3F9967C-FBB6-CF06-BD6F-8BF2B42BA208}"/>
          </ac:grpSpMkLst>
        </pc:grpChg>
        <pc:grpChg chg="mod">
          <ac:chgData name="H M" userId="84cd2103f36ef0dc" providerId="LiveId" clId="{A4ACFA08-4BBB-4E73-81BE-B357ADD831F8}" dt="2023-07-25T10:41:34.011" v="100"/>
          <ac:grpSpMkLst>
            <pc:docMk/>
            <pc:sldMk cId="3165081508" sldId="471"/>
            <ac:grpSpMk id="240" creationId="{60A1CC55-00A6-587A-F1BA-D63597DD5FB0}"/>
          </ac:grpSpMkLst>
        </pc:grpChg>
        <pc:grpChg chg="del">
          <ac:chgData name="H M" userId="84cd2103f36ef0dc" providerId="LiveId" clId="{A4ACFA08-4BBB-4E73-81BE-B357ADD831F8}" dt="2023-07-25T10:09:06.893" v="2" actId="478"/>
          <ac:grpSpMkLst>
            <pc:docMk/>
            <pc:sldMk cId="3165081508" sldId="471"/>
            <ac:grpSpMk id="271" creationId="{B0CAD93C-1302-0887-121C-1DEAC4B60ECB}"/>
          </ac:grpSpMkLst>
        </pc:grpChg>
        <pc:picChg chg="add del mod">
          <ac:chgData name="H M" userId="84cd2103f36ef0dc" providerId="LiveId" clId="{A4ACFA08-4BBB-4E73-81BE-B357ADD831F8}" dt="2023-07-25T10:59:47.925" v="397" actId="478"/>
          <ac:picMkLst>
            <pc:docMk/>
            <pc:sldMk cId="3165081508" sldId="471"/>
            <ac:picMk id="3" creationId="{ED7D6672-9F60-B10C-428B-B7B99BDF7533}"/>
          </ac:picMkLst>
        </pc:picChg>
        <pc:picChg chg="add mod">
          <ac:chgData name="H M" userId="84cd2103f36ef0dc" providerId="LiveId" clId="{A4ACFA08-4BBB-4E73-81BE-B357ADD831F8}" dt="2023-07-25T11:36:33.848" v="1835" actId="207"/>
          <ac:picMkLst>
            <pc:docMk/>
            <pc:sldMk cId="3165081508" sldId="471"/>
            <ac:picMk id="4" creationId="{B436575D-F788-FE2F-34B0-D7E776AF9AF6}"/>
          </ac:picMkLst>
        </pc:picChg>
        <pc:picChg chg="add del ord">
          <ac:chgData name="H M" userId="84cd2103f36ef0dc" providerId="LiveId" clId="{A4ACFA08-4BBB-4E73-81BE-B357ADD831F8}" dt="2023-07-25T11:35:49.363" v="1828" actId="166"/>
          <ac:picMkLst>
            <pc:docMk/>
            <pc:sldMk cId="3165081508" sldId="471"/>
            <ac:picMk id="5" creationId="{F4E99126-3B65-A2CC-72EA-2FB631F26CEE}"/>
          </ac:picMkLst>
        </pc:picChg>
        <pc:picChg chg="ord">
          <ac:chgData name="H M" userId="84cd2103f36ef0dc" providerId="LiveId" clId="{A4ACFA08-4BBB-4E73-81BE-B357ADD831F8}" dt="2023-07-25T11:35:49.363" v="1828" actId="166"/>
          <ac:picMkLst>
            <pc:docMk/>
            <pc:sldMk cId="3165081508" sldId="471"/>
            <ac:picMk id="6" creationId="{D973BBE8-3F70-C411-8542-8843526D1599}"/>
          </ac:picMkLst>
        </pc:picChg>
        <pc:picChg chg="add mod">
          <ac:chgData name="H M" userId="84cd2103f36ef0dc" providerId="LiveId" clId="{A4ACFA08-4BBB-4E73-81BE-B357ADD831F8}" dt="2023-07-25T11:36:33.288" v="1834" actId="207"/>
          <ac:picMkLst>
            <pc:docMk/>
            <pc:sldMk cId="3165081508" sldId="471"/>
            <ac:picMk id="7" creationId="{9ADE3C55-9A58-8FF6-99DA-BEA359A8E05A}"/>
          </ac:picMkLst>
        </pc:picChg>
        <pc:picChg chg="add mod">
          <ac:chgData name="H M" userId="84cd2103f36ef0dc" providerId="LiveId" clId="{A4ACFA08-4BBB-4E73-81BE-B357ADD831F8}" dt="2023-07-25T11:36:33.093" v="1833" actId="207"/>
          <ac:picMkLst>
            <pc:docMk/>
            <pc:sldMk cId="3165081508" sldId="471"/>
            <ac:picMk id="8" creationId="{FBE61313-5AD7-C7CA-C072-F885185C7F12}"/>
          </ac:picMkLst>
        </pc:picChg>
        <pc:picChg chg="add del mod ord">
          <ac:chgData name="H M" userId="84cd2103f36ef0dc" providerId="LiveId" clId="{A4ACFA08-4BBB-4E73-81BE-B357ADD831F8}" dt="2023-07-25T10:39:10.312" v="64" actId="478"/>
          <ac:picMkLst>
            <pc:docMk/>
            <pc:sldMk cId="3165081508" sldId="471"/>
            <ac:picMk id="9" creationId="{F6A75D9C-3234-7153-4249-A3513A9C5D64}"/>
          </ac:picMkLst>
        </pc:picChg>
        <pc:picChg chg="mod">
          <ac:chgData name="H M" userId="84cd2103f36ef0dc" providerId="LiveId" clId="{A4ACFA08-4BBB-4E73-81BE-B357ADD831F8}" dt="2023-07-25T10:38:48.442" v="61"/>
          <ac:picMkLst>
            <pc:docMk/>
            <pc:sldMk cId="3165081508" sldId="471"/>
            <ac:picMk id="75" creationId="{01A876D7-8751-0725-B15C-70A2F0248425}"/>
          </ac:picMkLst>
        </pc:picChg>
        <pc:picChg chg="add mod">
          <ac:chgData name="H M" userId="84cd2103f36ef0dc" providerId="LiveId" clId="{A4ACFA08-4BBB-4E73-81BE-B357ADD831F8}" dt="2023-07-25T10:42:08.952" v="104" actId="1076"/>
          <ac:picMkLst>
            <pc:docMk/>
            <pc:sldMk cId="3165081508" sldId="471"/>
            <ac:picMk id="157" creationId="{11641419-CB03-2FA4-1598-23054D5BB1CB}"/>
          </ac:picMkLst>
        </pc:picChg>
        <pc:picChg chg="add del mod">
          <ac:chgData name="H M" userId="84cd2103f36ef0dc" providerId="LiveId" clId="{A4ACFA08-4BBB-4E73-81BE-B357ADD831F8}" dt="2023-07-25T10:46:56.149" v="197"/>
          <ac:picMkLst>
            <pc:docMk/>
            <pc:sldMk cId="3165081508" sldId="471"/>
            <ac:picMk id="158" creationId="{C19CDAA5-9FFA-EBD6-FBBB-7F9D732B4FB3}"/>
          </ac:picMkLst>
        </pc:picChg>
        <pc:picChg chg="add del mod">
          <ac:chgData name="H M" userId="84cd2103f36ef0dc" providerId="LiveId" clId="{A4ACFA08-4BBB-4E73-81BE-B357ADD831F8}" dt="2023-07-25T10:40:22.912" v="82" actId="478"/>
          <ac:picMkLst>
            <pc:docMk/>
            <pc:sldMk cId="3165081508" sldId="471"/>
            <ac:picMk id="159" creationId="{5DD2D532-E587-5F9D-2791-F2A276D6A156}"/>
          </ac:picMkLst>
        </pc:picChg>
        <pc:picChg chg="add mod ord">
          <ac:chgData name="H M" userId="84cd2103f36ef0dc" providerId="LiveId" clId="{A4ACFA08-4BBB-4E73-81BE-B357ADD831F8}" dt="2023-07-25T10:42:50.256" v="116" actId="1076"/>
          <ac:picMkLst>
            <pc:docMk/>
            <pc:sldMk cId="3165081508" sldId="471"/>
            <ac:picMk id="237" creationId="{F86E6BA2-EB37-5DF0-B970-94754A09076C}"/>
          </ac:picMkLst>
        </pc:picChg>
        <pc:picChg chg="add mod">
          <ac:chgData name="H M" userId="84cd2103f36ef0dc" providerId="LiveId" clId="{A4ACFA08-4BBB-4E73-81BE-B357ADD831F8}" dt="2023-07-25T11:28:10.189" v="1610" actId="1076"/>
          <ac:picMkLst>
            <pc:docMk/>
            <pc:sldMk cId="3165081508" sldId="471"/>
            <ac:picMk id="238" creationId="{AD898417-5A19-F0DE-5213-D638911C4A67}"/>
          </ac:picMkLst>
        </pc:picChg>
        <pc:picChg chg="add del mod">
          <ac:chgData name="H M" userId="84cd2103f36ef0dc" providerId="LiveId" clId="{A4ACFA08-4BBB-4E73-81BE-B357ADD831F8}" dt="2023-07-25T10:49:19.201" v="239" actId="478"/>
          <ac:picMkLst>
            <pc:docMk/>
            <pc:sldMk cId="3165081508" sldId="471"/>
            <ac:picMk id="283" creationId="{06DBB011-3D03-5524-F1D1-B7DBB9D21897}"/>
          </ac:picMkLst>
        </pc:picChg>
        <pc:picChg chg="add del mod">
          <ac:chgData name="H M" userId="84cd2103f36ef0dc" providerId="LiveId" clId="{A4ACFA08-4BBB-4E73-81BE-B357ADD831F8}" dt="2023-07-25T10:49:18.791" v="238" actId="478"/>
          <ac:picMkLst>
            <pc:docMk/>
            <pc:sldMk cId="3165081508" sldId="471"/>
            <ac:picMk id="284" creationId="{C0C0F3B3-44AE-493A-B1F4-1DB79D8DDA87}"/>
          </ac:picMkLst>
        </pc:picChg>
        <pc:picChg chg="add del mod ord">
          <ac:chgData name="H M" userId="84cd2103f36ef0dc" providerId="LiveId" clId="{A4ACFA08-4BBB-4E73-81BE-B357ADD831F8}" dt="2023-07-25T10:49:30.706" v="244" actId="478"/>
          <ac:picMkLst>
            <pc:docMk/>
            <pc:sldMk cId="3165081508" sldId="471"/>
            <ac:picMk id="285" creationId="{241D3632-BB6A-8ACE-2E5E-F5E2FA18DDA4}"/>
          </ac:picMkLst>
        </pc:picChg>
        <pc:picChg chg="add del mod">
          <ac:chgData name="H M" userId="84cd2103f36ef0dc" providerId="LiveId" clId="{A4ACFA08-4BBB-4E73-81BE-B357ADD831F8}" dt="2023-07-25T10:49:21.291" v="240" actId="478"/>
          <ac:picMkLst>
            <pc:docMk/>
            <pc:sldMk cId="3165081508" sldId="471"/>
            <ac:picMk id="286" creationId="{3F125A3C-8C0C-3535-10FE-BD627FA7E60F}"/>
          </ac:picMkLst>
        </pc:picChg>
        <pc:picChg chg="del mod">
          <ac:chgData name="H M" userId="84cd2103f36ef0dc" providerId="LiveId" clId="{A4ACFA08-4BBB-4E73-81BE-B357ADD831F8}" dt="2023-07-25T10:46:59.361" v="198" actId="478"/>
          <ac:picMkLst>
            <pc:docMk/>
            <pc:sldMk cId="3165081508" sldId="471"/>
            <ac:picMk id="300" creationId="{10BD932E-9D3B-C52C-9E66-37A6FFF0B03B}"/>
          </ac:picMkLst>
        </pc:picChg>
        <pc:picChg chg="mod">
          <ac:chgData name="H M" userId="84cd2103f36ef0dc" providerId="LiveId" clId="{A4ACFA08-4BBB-4E73-81BE-B357ADD831F8}" dt="2023-07-25T10:53:09.483" v="289" actId="1076"/>
          <ac:picMkLst>
            <pc:docMk/>
            <pc:sldMk cId="3165081508" sldId="471"/>
            <ac:picMk id="301" creationId="{92CEC405-CF8C-7884-7FF1-CA4AFE610D87}"/>
          </ac:picMkLst>
        </pc:picChg>
        <pc:picChg chg="mod">
          <ac:chgData name="H M" userId="84cd2103f36ef0dc" providerId="LiveId" clId="{A4ACFA08-4BBB-4E73-81BE-B357ADD831F8}" dt="2023-07-25T10:46:56.149" v="197"/>
          <ac:picMkLst>
            <pc:docMk/>
            <pc:sldMk cId="3165081508" sldId="471"/>
            <ac:picMk id="302" creationId="{C7C6F34C-8C95-EB5A-7749-CD2944917483}"/>
          </ac:picMkLst>
        </pc:picChg>
        <pc:picChg chg="del mod">
          <ac:chgData name="H M" userId="84cd2103f36ef0dc" providerId="LiveId" clId="{A4ACFA08-4BBB-4E73-81BE-B357ADD831F8}" dt="2023-07-25T10:47:01.311" v="199" actId="478"/>
          <ac:picMkLst>
            <pc:docMk/>
            <pc:sldMk cId="3165081508" sldId="471"/>
            <ac:picMk id="303" creationId="{79D1391A-F176-949B-51E4-3F87BBB76FD8}"/>
          </ac:picMkLst>
        </pc:picChg>
        <pc:picChg chg="del mod">
          <ac:chgData name="H M" userId="84cd2103f36ef0dc" providerId="LiveId" clId="{A4ACFA08-4BBB-4E73-81BE-B357ADD831F8}" dt="2023-07-25T10:47:03.701" v="200" actId="478"/>
          <ac:picMkLst>
            <pc:docMk/>
            <pc:sldMk cId="3165081508" sldId="471"/>
            <ac:picMk id="304" creationId="{A52BB3A1-1C08-069D-2946-05F169BBAA66}"/>
          </ac:picMkLst>
        </pc:picChg>
        <pc:picChg chg="add mod ord">
          <ac:chgData name="H M" userId="84cd2103f36ef0dc" providerId="LiveId" clId="{A4ACFA08-4BBB-4E73-81BE-B357ADD831F8}" dt="2023-07-25T10:47:33.335" v="208" actId="1076"/>
          <ac:picMkLst>
            <pc:docMk/>
            <pc:sldMk cId="3165081508" sldId="471"/>
            <ac:picMk id="305" creationId="{7867E5D3-E9E0-6A4B-1DB3-0C96BA915178}"/>
          </ac:picMkLst>
        </pc:picChg>
        <pc:picChg chg="add mod ord">
          <ac:chgData name="H M" userId="84cd2103f36ef0dc" providerId="LiveId" clId="{A4ACFA08-4BBB-4E73-81BE-B357ADD831F8}" dt="2023-07-25T10:48:37.991" v="223" actId="1076"/>
          <ac:picMkLst>
            <pc:docMk/>
            <pc:sldMk cId="3165081508" sldId="471"/>
            <ac:picMk id="306" creationId="{B01AF582-910A-A2D5-FB72-90E3385A2AB4}"/>
          </ac:picMkLst>
        </pc:picChg>
        <pc:picChg chg="add mod">
          <ac:chgData name="H M" userId="84cd2103f36ef0dc" providerId="LiveId" clId="{A4ACFA08-4BBB-4E73-81BE-B357ADD831F8}" dt="2023-07-25T10:49:02.151" v="228" actId="688"/>
          <ac:picMkLst>
            <pc:docMk/>
            <pc:sldMk cId="3165081508" sldId="471"/>
            <ac:picMk id="307" creationId="{83FD42CA-4034-7A6D-01B2-3984F2974804}"/>
          </ac:picMkLst>
        </pc:picChg>
        <pc:picChg chg="add mod">
          <ac:chgData name="H M" userId="84cd2103f36ef0dc" providerId="LiveId" clId="{A4ACFA08-4BBB-4E73-81BE-B357ADD831F8}" dt="2023-07-25T10:49:17.151" v="237" actId="1076"/>
          <ac:picMkLst>
            <pc:docMk/>
            <pc:sldMk cId="3165081508" sldId="471"/>
            <ac:picMk id="308" creationId="{B8642DD0-6217-3B16-06EB-FAE2D79466D8}"/>
          </ac:picMkLst>
        </pc:picChg>
        <pc:picChg chg="add mod">
          <ac:chgData name="H M" userId="84cd2103f36ef0dc" providerId="LiveId" clId="{A4ACFA08-4BBB-4E73-81BE-B357ADD831F8}" dt="2023-07-25T10:53:09.483" v="289" actId="1076"/>
          <ac:picMkLst>
            <pc:docMk/>
            <pc:sldMk cId="3165081508" sldId="471"/>
            <ac:picMk id="309" creationId="{31F30141-D913-CB85-FC3E-FA32F9156343}"/>
          </ac:picMkLst>
        </pc:picChg>
        <pc:picChg chg="add mod">
          <ac:chgData name="H M" userId="84cd2103f36ef0dc" providerId="LiveId" clId="{A4ACFA08-4BBB-4E73-81BE-B357ADD831F8}" dt="2023-07-25T10:50:45.411" v="262" actId="1076"/>
          <ac:picMkLst>
            <pc:docMk/>
            <pc:sldMk cId="3165081508" sldId="471"/>
            <ac:picMk id="311" creationId="{ED4BCC96-761A-75E2-A91A-45E969C92921}"/>
          </ac:picMkLst>
        </pc:picChg>
        <pc:picChg chg="add mod">
          <ac:chgData name="H M" userId="84cd2103f36ef0dc" providerId="LiveId" clId="{A4ACFA08-4BBB-4E73-81BE-B357ADD831F8}" dt="2023-07-25T10:52:59.288" v="288" actId="688"/>
          <ac:picMkLst>
            <pc:docMk/>
            <pc:sldMk cId="3165081508" sldId="471"/>
            <ac:picMk id="313" creationId="{D96C0D51-B093-377B-36C7-3A40F017BDD4}"/>
          </ac:picMkLst>
        </pc:picChg>
        <pc:picChg chg="add mod">
          <ac:chgData name="H M" userId="84cd2103f36ef0dc" providerId="LiveId" clId="{A4ACFA08-4BBB-4E73-81BE-B357ADD831F8}" dt="2023-07-25T11:00:00.682" v="402" actId="1076"/>
          <ac:picMkLst>
            <pc:docMk/>
            <pc:sldMk cId="3165081508" sldId="471"/>
            <ac:picMk id="315" creationId="{5D6B6D98-A42F-7C8F-F2CA-F5F39CBE70DC}"/>
          </ac:picMkLst>
        </pc:picChg>
        <pc:picChg chg="add mod">
          <ac:chgData name="H M" userId="84cd2103f36ef0dc" providerId="LiveId" clId="{A4ACFA08-4BBB-4E73-81BE-B357ADD831F8}" dt="2023-07-25T11:00:10.680" v="405" actId="207"/>
          <ac:picMkLst>
            <pc:docMk/>
            <pc:sldMk cId="3165081508" sldId="471"/>
            <ac:picMk id="316" creationId="{A6EB0A0E-C66D-288D-DE31-4AE168DF32A6}"/>
          </ac:picMkLst>
        </pc:picChg>
        <pc:picChg chg="add mod">
          <ac:chgData name="H M" userId="84cd2103f36ef0dc" providerId="LiveId" clId="{A4ACFA08-4BBB-4E73-81BE-B357ADD831F8}" dt="2023-07-25T11:05:15.365" v="656" actId="207"/>
          <ac:picMkLst>
            <pc:docMk/>
            <pc:sldMk cId="3165081508" sldId="471"/>
            <ac:picMk id="317" creationId="{40D3846E-AAEA-17C6-0D01-FBF39220C809}"/>
          </ac:picMkLst>
        </pc:picChg>
        <pc:picChg chg="add mod ord">
          <ac:chgData name="H M" userId="84cd2103f36ef0dc" providerId="LiveId" clId="{A4ACFA08-4BBB-4E73-81BE-B357ADD831F8}" dt="2023-07-25T11:08:00.842" v="839" actId="1076"/>
          <ac:picMkLst>
            <pc:docMk/>
            <pc:sldMk cId="3165081508" sldId="471"/>
            <ac:picMk id="318" creationId="{99E49F62-5C1B-75DC-70BC-FB6213C9BF08}"/>
          </ac:picMkLst>
        </pc:picChg>
      </pc:sldChg>
      <pc:sldChg chg="addSp delSp modSp add mod">
        <pc:chgData name="H M" userId="84cd2103f36ef0dc" providerId="LiveId" clId="{A4ACFA08-4BBB-4E73-81BE-B357ADD831F8}" dt="2023-07-25T12:44:53.053" v="1846" actId="14100"/>
        <pc:sldMkLst>
          <pc:docMk/>
          <pc:sldMk cId="770311794" sldId="472"/>
        </pc:sldMkLst>
        <pc:spChg chg="add 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9" creationId="{C7773965-78E0-3D03-7F72-03E72F2D9370}"/>
          </ac:spMkLst>
        </pc:spChg>
        <pc:spChg chg="mod or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2" creationId="{DB3E85C3-E491-0B74-5880-9B66DBD04995}"/>
          </ac:spMkLst>
        </pc:spChg>
        <pc:spChg chg="add del mod">
          <ac:chgData name="H M" userId="84cd2103f36ef0dc" providerId="LiveId" clId="{A4ACFA08-4BBB-4E73-81BE-B357ADD831F8}" dt="2023-07-25T10:56:47.601" v="359" actId="478"/>
          <ac:spMkLst>
            <pc:docMk/>
            <pc:sldMk cId="770311794" sldId="472"/>
            <ac:spMk id="14" creationId="{FF5212F5-E1D2-5A9F-E7A8-A802E12A647F}"/>
          </ac:spMkLst>
        </pc:spChg>
        <pc:spChg chg="add del mod">
          <ac:chgData name="H M" userId="84cd2103f36ef0dc" providerId="LiveId" clId="{A4ACFA08-4BBB-4E73-81BE-B357ADD831F8}" dt="2023-07-25T10:56:04.077" v="344"/>
          <ac:spMkLst>
            <pc:docMk/>
            <pc:sldMk cId="770311794" sldId="472"/>
            <ac:spMk id="16" creationId="{06A8D510-236A-3FCF-CE6B-C73F6E7B3188}"/>
          </ac:spMkLst>
        </pc:spChg>
        <pc:spChg chg="add del mod">
          <ac:chgData name="H M" userId="84cd2103f36ef0dc" providerId="LiveId" clId="{A4ACFA08-4BBB-4E73-81BE-B357ADD831F8}" dt="2023-07-25T10:56:04.077" v="344"/>
          <ac:spMkLst>
            <pc:docMk/>
            <pc:sldMk cId="770311794" sldId="472"/>
            <ac:spMk id="17" creationId="{3E2F3822-11C7-5E80-EE06-51156A85FF6E}"/>
          </ac:spMkLst>
        </pc:spChg>
        <pc:spChg chg="add del mod">
          <ac:chgData name="H M" userId="84cd2103f36ef0dc" providerId="LiveId" clId="{A4ACFA08-4BBB-4E73-81BE-B357ADD831F8}" dt="2023-07-25T10:55:51.743" v="338"/>
          <ac:spMkLst>
            <pc:docMk/>
            <pc:sldMk cId="770311794" sldId="472"/>
            <ac:spMk id="18" creationId="{3F5812CE-7159-AF19-3A7C-BFDD6A2046EB}"/>
          </ac:spMkLst>
        </pc:spChg>
        <pc:spChg chg="add del mod">
          <ac:chgData name="H M" userId="84cd2103f36ef0dc" providerId="LiveId" clId="{A4ACFA08-4BBB-4E73-81BE-B357ADD831F8}" dt="2023-07-25T10:55:51.743" v="338"/>
          <ac:spMkLst>
            <pc:docMk/>
            <pc:sldMk cId="770311794" sldId="472"/>
            <ac:spMk id="20" creationId="{1091200D-734F-8BC9-593A-03C35AAAA521}"/>
          </ac:spMkLst>
        </pc:spChg>
        <pc:spChg chg="mod">
          <ac:chgData name="H M" userId="84cd2103f36ef0dc" providerId="LiveId" clId="{A4ACFA08-4BBB-4E73-81BE-B357ADD831F8}" dt="2023-07-25T10:55:51.743" v="338"/>
          <ac:spMkLst>
            <pc:docMk/>
            <pc:sldMk cId="770311794" sldId="472"/>
            <ac:spMk id="22" creationId="{D307134D-FB1F-E5D7-C1A9-61C909DDCBBD}"/>
          </ac:spMkLst>
        </pc:spChg>
        <pc:spChg chg="add del mod">
          <ac:chgData name="H M" userId="84cd2103f36ef0dc" providerId="LiveId" clId="{A4ACFA08-4BBB-4E73-81BE-B357ADD831F8}" dt="2023-07-25T10:55:51.743" v="338"/>
          <ac:spMkLst>
            <pc:docMk/>
            <pc:sldMk cId="770311794" sldId="472"/>
            <ac:spMk id="23" creationId="{BEAF856C-AD92-41F9-EEBE-48621F0F08E3}"/>
          </ac:spMkLst>
        </pc:spChg>
        <pc:spChg chg="mod">
          <ac:chgData name="H M" userId="84cd2103f36ef0dc" providerId="LiveId" clId="{A4ACFA08-4BBB-4E73-81BE-B357ADD831F8}" dt="2023-07-25T10:55:51.743" v="338"/>
          <ac:spMkLst>
            <pc:docMk/>
            <pc:sldMk cId="770311794" sldId="472"/>
            <ac:spMk id="25" creationId="{D2958B78-CDAC-1511-7E91-CE2772490136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26" creationId="{AA10B143-CA1A-83F8-E65B-A07CD594B0B2}"/>
          </ac:spMkLst>
        </pc:spChg>
        <pc:spChg chg="mod ord">
          <ac:chgData name="H M" userId="84cd2103f36ef0dc" providerId="LiveId" clId="{A4ACFA08-4BBB-4E73-81BE-B357ADD831F8}" dt="2023-07-25T12:44:47.739" v="1844" actId="167"/>
          <ac:spMkLst>
            <pc:docMk/>
            <pc:sldMk cId="770311794" sldId="472"/>
            <ac:spMk id="27" creationId="{8505E859-7AAF-0F73-F630-1EB1BE317AF9}"/>
          </ac:spMkLst>
        </pc:spChg>
        <pc:spChg chg="mod">
          <ac:chgData name="H M" userId="84cd2103f36ef0dc" providerId="LiveId" clId="{A4ACFA08-4BBB-4E73-81BE-B357ADD831F8}" dt="2023-07-25T10:56:02.235" v="343"/>
          <ac:spMkLst>
            <pc:docMk/>
            <pc:sldMk cId="770311794" sldId="472"/>
            <ac:spMk id="28" creationId="{4BEF2DBC-0AFD-B6DC-8D21-39DAB902DC2B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29" creationId="{6C655B76-F122-D491-DD05-D1C2F4B55E84}"/>
          </ac:spMkLst>
        </pc:spChg>
        <pc:spChg chg="del mod">
          <ac:chgData name="H M" userId="84cd2103f36ef0dc" providerId="LiveId" clId="{A4ACFA08-4BBB-4E73-81BE-B357ADD831F8}" dt="2023-07-25T10:56:05.462" v="345" actId="478"/>
          <ac:spMkLst>
            <pc:docMk/>
            <pc:sldMk cId="770311794" sldId="472"/>
            <ac:spMk id="30" creationId="{8E4DD449-744A-5877-C0AE-46C9DFB347A5}"/>
          </ac:spMkLst>
        </pc:spChg>
        <pc:spChg chg="del mod">
          <ac:chgData name="H M" userId="84cd2103f36ef0dc" providerId="LiveId" clId="{A4ACFA08-4BBB-4E73-81BE-B357ADD831F8}" dt="2023-07-25T10:56:05.901" v="346" actId="478"/>
          <ac:spMkLst>
            <pc:docMk/>
            <pc:sldMk cId="770311794" sldId="472"/>
            <ac:spMk id="32" creationId="{BA61CF29-CF45-510F-BBEC-CB4644BD3A1B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37" creationId="{5A307AE1-E7AE-068E-673B-B6C79F2CBCFB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38" creationId="{F9C399CC-B988-DEF5-5F8B-1953B1E65B74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39" creationId="{548751FC-153E-7505-5297-118A7E8E511A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40" creationId="{C783F997-DD0A-7D97-6D1F-5A5E8381800C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41" creationId="{6A8AB29C-0F26-966E-5E4A-8E9587DDDFDC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42" creationId="{2B93483E-0324-87B0-8D63-76257AE191FD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43" creationId="{F3CF40BE-7AFD-01EF-4451-70E83245D2F5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44" creationId="{6CCE481D-A9AC-7FC1-0460-B69CB2519052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45" creationId="{09DAD002-086B-3627-3054-F75903889725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46" creationId="{D7C6DB16-2207-7B2C-34B9-3B7A8A666E2D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47" creationId="{CC0B96F0-CEE9-90BF-80C8-0D524C3AEE65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48" creationId="{344428BB-DAA4-926D-BF0E-6A4DF03C3436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49" creationId="{14CDF270-7F32-78A5-CE40-163DA3EE2C7C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50" creationId="{DE1B6780-CF39-7A8C-1D1C-85B183A048A4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51" creationId="{58F86FDF-E7C6-9676-59D6-8BEAAEAB3685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53" creationId="{C93D5957-4D4C-0304-92FA-FC14B857D385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54" creationId="{DA4BEF1D-94B8-8FE4-0446-D873D29EE24D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55" creationId="{2CDBC176-118E-A633-E945-F0CFC35507D0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56" creationId="{4F3493D2-367C-C60E-C753-3707A35C7D35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57" creationId="{FE394291-2651-9B39-738C-AB729ECB991E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59" creationId="{EE7A8265-A97A-11F7-3E45-48ADF621A2D1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60" creationId="{7BA053AC-B1A9-60D2-9ACE-6372A5551181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61" creationId="{30EF3549-6856-57B0-52A8-0134A63FC2D3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83" creationId="{D67F640C-C32D-8B2E-C2EE-2766797D8DB8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84" creationId="{D4779D79-6533-4D21-5DEF-E5EDC393C8E8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85" creationId="{F86D134B-C7AD-64B0-05BE-EC0FBB615F07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86" creationId="{F3BECB3B-7B9D-DFEE-1B90-67D25DE7A038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87" creationId="{9D9BB609-9F6E-1870-C803-1D7C2FE18440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88" creationId="{F893869F-2182-A2B9-C301-67C957353D56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89" creationId="{D6E5DC89-921A-842A-190D-9DD71607672A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90" creationId="{B3526528-9280-1434-97E7-BDA78C55D0D2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91" creationId="{D6E77F92-D34D-0E29-81D3-FDBD68043AAC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92" creationId="{D0A5D2CF-17A3-C74E-21AB-C489BA8F33CB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93" creationId="{9FF45C79-2882-50FB-C186-54662E32F67B}"/>
          </ac:spMkLst>
        </pc:spChg>
        <pc:spChg chg="add 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94" creationId="{6AF2D93D-18E8-0446-3C98-96269BDF2308}"/>
          </ac:spMkLst>
        </pc:spChg>
        <pc:spChg chg="add mod or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95" creationId="{9F9DEF27-4544-4431-0B71-1D7AB288E2CB}"/>
          </ac:spMkLst>
        </pc:spChg>
        <pc:spChg chg="add 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96" creationId="{754BFE25-34F3-A5C4-383C-5D95D3B2E240}"/>
          </ac:spMkLst>
        </pc:spChg>
        <pc:spChg chg="add 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97" creationId="{9162AA5F-A8F6-2A84-8985-671748DF421F}"/>
          </ac:spMkLst>
        </pc:spChg>
        <pc:spChg chg="add 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98" creationId="{A1988B46-6259-102E-5DAE-CBFACE340BD8}"/>
          </ac:spMkLst>
        </pc:spChg>
        <pc:spChg chg="add del mod">
          <ac:chgData name="H M" userId="84cd2103f36ef0dc" providerId="LiveId" clId="{A4ACFA08-4BBB-4E73-81BE-B357ADD831F8}" dt="2023-07-25T11:24:12.519" v="1540" actId="478"/>
          <ac:spMkLst>
            <pc:docMk/>
            <pc:sldMk cId="770311794" sldId="472"/>
            <ac:spMk id="99" creationId="{52C378BF-7C3D-ED2B-AC4F-C0E3A94BD332}"/>
          </ac:spMkLst>
        </pc:spChg>
        <pc:spChg chg="add del mod">
          <ac:chgData name="H M" userId="84cd2103f36ef0dc" providerId="LiveId" clId="{A4ACFA08-4BBB-4E73-81BE-B357ADD831F8}" dt="2023-07-25T11:21:04.199" v="1477" actId="478"/>
          <ac:spMkLst>
            <pc:docMk/>
            <pc:sldMk cId="770311794" sldId="472"/>
            <ac:spMk id="100" creationId="{AF1B219A-E4B5-E0B3-7021-C90B3FA7B993}"/>
          </ac:spMkLst>
        </pc:spChg>
        <pc:spChg chg="add del mod">
          <ac:chgData name="H M" userId="84cd2103f36ef0dc" providerId="LiveId" clId="{A4ACFA08-4BBB-4E73-81BE-B357ADD831F8}" dt="2023-07-25T11:30:00.948" v="1651" actId="478"/>
          <ac:spMkLst>
            <pc:docMk/>
            <pc:sldMk cId="770311794" sldId="472"/>
            <ac:spMk id="101" creationId="{D72BA71B-C51B-AD5F-C7FF-8A1191A50EA2}"/>
          </ac:spMkLst>
        </pc:spChg>
        <pc:spChg chg="add del mod">
          <ac:chgData name="H M" userId="84cd2103f36ef0dc" providerId="LiveId" clId="{A4ACFA08-4BBB-4E73-81BE-B357ADD831F8}" dt="2023-07-25T11:21:30.876" v="1496" actId="478"/>
          <ac:spMkLst>
            <pc:docMk/>
            <pc:sldMk cId="770311794" sldId="472"/>
            <ac:spMk id="102" creationId="{03EE9DA2-748E-3CFF-73FF-68C2752DA4AF}"/>
          </ac:spMkLst>
        </pc:spChg>
        <pc:spChg chg="add 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07" creationId="{3681EBBD-9E07-BFE7-E3D8-6159F0886475}"/>
          </ac:spMkLst>
        </pc:spChg>
        <pc:spChg chg="add del mod">
          <ac:chgData name="H M" userId="84cd2103f36ef0dc" providerId="LiveId" clId="{A4ACFA08-4BBB-4E73-81BE-B357ADD831F8}" dt="2023-07-25T11:14:58.820" v="1313" actId="478"/>
          <ac:spMkLst>
            <pc:docMk/>
            <pc:sldMk cId="770311794" sldId="472"/>
            <ac:spMk id="108" creationId="{8C954906-8935-16BC-5388-E677E13B4C78}"/>
          </ac:spMkLst>
        </pc:spChg>
        <pc:spChg chg="add del mod">
          <ac:chgData name="H M" userId="84cd2103f36ef0dc" providerId="LiveId" clId="{A4ACFA08-4BBB-4E73-81BE-B357ADD831F8}" dt="2023-07-25T11:17:05.406" v="1359" actId="478"/>
          <ac:spMkLst>
            <pc:docMk/>
            <pc:sldMk cId="770311794" sldId="472"/>
            <ac:spMk id="110" creationId="{C6DF1E9C-51C1-51B4-223E-C036617D856E}"/>
          </ac:spMkLst>
        </pc:spChg>
        <pc:spChg chg="add del mod">
          <ac:chgData name="H M" userId="84cd2103f36ef0dc" providerId="LiveId" clId="{A4ACFA08-4BBB-4E73-81BE-B357ADD831F8}" dt="2023-07-25T11:17:04.539" v="1358" actId="478"/>
          <ac:spMkLst>
            <pc:docMk/>
            <pc:sldMk cId="770311794" sldId="472"/>
            <ac:spMk id="111" creationId="{99FEB27D-7BA6-3972-C6C2-E689BB5E19A7}"/>
          </ac:spMkLst>
        </pc:spChg>
        <pc:spChg chg="add del mod">
          <ac:chgData name="H M" userId="84cd2103f36ef0dc" providerId="LiveId" clId="{A4ACFA08-4BBB-4E73-81BE-B357ADD831F8}" dt="2023-07-25T11:16:59.650" v="1355" actId="478"/>
          <ac:spMkLst>
            <pc:docMk/>
            <pc:sldMk cId="770311794" sldId="472"/>
            <ac:spMk id="112" creationId="{4F36493A-1669-EB77-3B6E-CAE5214892FC}"/>
          </ac:spMkLst>
        </pc:spChg>
        <pc:spChg chg="add del mod">
          <ac:chgData name="H M" userId="84cd2103f36ef0dc" providerId="LiveId" clId="{A4ACFA08-4BBB-4E73-81BE-B357ADD831F8}" dt="2023-07-25T11:17:03.273" v="1357" actId="478"/>
          <ac:spMkLst>
            <pc:docMk/>
            <pc:sldMk cId="770311794" sldId="472"/>
            <ac:spMk id="113" creationId="{34F7AD94-7A83-0B6C-F306-6E901A10049D}"/>
          </ac:spMkLst>
        </pc:spChg>
        <pc:spChg chg="add del mod">
          <ac:chgData name="H M" userId="84cd2103f36ef0dc" providerId="LiveId" clId="{A4ACFA08-4BBB-4E73-81BE-B357ADD831F8}" dt="2023-07-25T11:17:02.251" v="1356" actId="478"/>
          <ac:spMkLst>
            <pc:docMk/>
            <pc:sldMk cId="770311794" sldId="472"/>
            <ac:spMk id="114" creationId="{8BD13FA7-6E93-7BF2-3432-42CBA1E962D5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17" creationId="{637F8F3F-875B-3634-B8D5-C917BBCA94A4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18" creationId="{C6942D81-03CC-DA28-4525-A8E9502F5504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19" creationId="{EF66AE0B-72CD-E58C-9DD2-6736E8C1DA43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20" creationId="{20DBE22F-49C9-EC0D-219C-53F36BA77203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21" creationId="{7991895E-4C64-422C-329D-7782F5B08EEE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22" creationId="{A1D4415F-AD8A-1280-EA14-0999F458FF4D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23" creationId="{3356EED3-326F-8EE3-0F19-85B78EA16F97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24" creationId="{DBDF1561-AB01-2977-A3FE-22642599257D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25" creationId="{FEE2B3BA-CC51-5682-86B3-CF148AA38CB1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26" creationId="{E3A39F98-C64F-8DC0-C78C-A7CDF6C5DFAB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27" creationId="{8EA56FB2-F3D1-DB12-EDF1-C79179A868ED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28" creationId="{E870B51B-3332-BA12-C813-149165C3286C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29" creationId="{67874DF0-5568-FE43-BC4F-F10B3E6C62C9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30" creationId="{C0F3710D-569C-AC79-34F6-A11ECC5698E7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31" creationId="{A0FF84EE-3F35-1D10-1E79-354F575B0D34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32" creationId="{EF6BEAA6-E311-13AF-1617-D03B28C903F9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33" creationId="{C0573684-11D6-49AC-3D9C-B8FFA884DDD9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34" creationId="{83CAB030-86BC-9843-E306-8DE156199859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35" creationId="{9A6B92F9-DCD2-4790-B063-C2AD51B31A6F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36" creationId="{ECDF22B2-B7A7-6A77-F465-5AAF32CDA856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37" creationId="{F90DA879-7C7D-C6EB-17F2-2F5CA1A903B1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38" creationId="{6371B9EF-15B4-5FDD-86EC-084734FF02DE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39" creationId="{16934A91-12C7-350D-1690-A1CF721B9B2B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40" creationId="{3F9B2342-0B95-575C-253C-7D3148EEF7AC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41" creationId="{800DD0C6-8708-4D13-A27A-7EF28779445B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42" creationId="{06617108-3349-680D-91D5-292C8564D81D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43" creationId="{AC86F96A-1EA1-27C9-5064-F429171A1B5B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44" creationId="{DC5316BB-0D4E-2BFB-8A8F-BB8E1F2DF916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45" creationId="{2C237C07-B2E4-8C99-9BA5-95206E2A98D0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49" creationId="{1385A3BA-D03C-809F-8CE4-3F395838A6FD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58" creationId="{6FB075F4-C479-D858-778C-49740E8387DB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59" creationId="{68D5C9D7-2C5E-0C09-FE1A-0070D6A06046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60" creationId="{4C46E56E-C8D7-3CC7-EC53-D0B7373D894C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61" creationId="{6FEC6B60-D700-6919-C159-EF2935A059F3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62" creationId="{28B6F4D7-4D5B-58BA-66DB-368884990CEA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63" creationId="{D4AE7DA4-C8AE-8A4F-CBE1-C8A65C63F221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64" creationId="{8BF1C69E-3309-2665-F3CE-03935EDE2F86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67" creationId="{A6E38B15-4D68-6ADD-DFD2-11C1774E7136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68" creationId="{6852A990-680E-36B8-FEF4-93C463BE3810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69" creationId="{86EB397E-F3FE-F92B-5EFD-2F0BBA95167B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70" creationId="{E2D26FF6-EC54-0630-DFB6-E10C6C0A69D3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71" creationId="{AE025B72-F06B-45E7-C9DC-703081D06C19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72" creationId="{ED418CD0-37DC-581A-015D-DE7847049EA3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73" creationId="{BE3265DF-16A2-670F-90DB-9E1B8BE00373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74" creationId="{7337F094-0433-D8C4-9B38-EAE9EF1E0BA1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75" creationId="{78F6D387-A79F-F583-43B7-4165A7B6799F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76" creationId="{EE144A2E-707E-88F8-30AC-C74545555226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80" creationId="{E141D140-8AD9-BF13-23B0-E09C45BDE804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81" creationId="{56ECF061-97D6-6FE3-0918-3ACF1255E907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82" creationId="{747C3F4D-CCE9-2DF1-71F0-7E3E9E1E808E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84" creationId="{2CF87E89-BCD3-DD7D-F14D-C1BEE4C14F64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85" creationId="{C7BD8DA5-427B-9B0F-8320-B6DA4D4943CC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86" creationId="{067AE287-6AA8-EA47-AD25-114B4655B57E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87" creationId="{7548BC8F-5EEB-43A4-91A0-FBB7C877824F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88" creationId="{7F69A75C-7CC3-3C21-9DA7-0109490BA46D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89" creationId="{27FF8400-EC6E-0A8D-F102-E4563C262C26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90" creationId="{D462DD22-331F-7C81-9643-5928D58E2DE5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91" creationId="{02FB2694-8BFF-5F20-FC54-B98BB2B2685E}"/>
          </ac:spMkLst>
        </pc:spChg>
        <pc:spChg chg="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92" creationId="{6D1752A4-4CFC-BD1E-E012-B21A5420D82B}"/>
          </ac:spMkLst>
        </pc:spChg>
        <pc:spChg chg="add 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93" creationId="{C672B032-293E-A1DD-7C11-96F1D738219C}"/>
          </ac:spMkLst>
        </pc:spChg>
        <pc:spChg chg="add 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198" creationId="{24145E2F-B4F3-C5F1-9EAB-FFB160BD2087}"/>
          </ac:spMkLst>
        </pc:spChg>
        <pc:spChg chg="add 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210" creationId="{E5D1989C-D57F-D454-DF87-8AB23204E9B2}"/>
          </ac:spMkLst>
        </pc:spChg>
        <pc:spChg chg="add 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219" creationId="{F97DDD10-9E7D-760C-19ED-FE0155B79137}"/>
          </ac:spMkLst>
        </pc:spChg>
        <pc:spChg chg="add 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220" creationId="{810F611C-5CD4-A4EB-0E92-72A0E4F7DB82}"/>
          </ac:spMkLst>
        </pc:spChg>
        <pc:spChg chg="add 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221" creationId="{BAA60193-D285-FBC1-FD55-864EE4D51419}"/>
          </ac:spMkLst>
        </pc:spChg>
        <pc:spChg chg="add 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222" creationId="{2DA3950A-3496-8695-FEA2-E9CCB343ACAD}"/>
          </ac:spMkLst>
        </pc:spChg>
        <pc:spChg chg="add mod">
          <ac:chgData name="H M" userId="84cd2103f36ef0dc" providerId="LiveId" clId="{A4ACFA08-4BBB-4E73-81BE-B357ADD831F8}" dt="2023-07-25T12:43:38.697" v="1836" actId="782"/>
          <ac:spMkLst>
            <pc:docMk/>
            <pc:sldMk cId="770311794" sldId="472"/>
            <ac:spMk id="223" creationId="{F4DEF6AD-E492-47D8-61A3-D5D4D2C14C00}"/>
          </ac:spMkLst>
        </pc:spChg>
        <pc:spChg chg="add mod">
          <ac:chgData name="H M" userId="84cd2103f36ef0dc" providerId="LiveId" clId="{A4ACFA08-4BBB-4E73-81BE-B357ADD831F8}" dt="2023-07-25T12:44:19.424" v="1837" actId="121"/>
          <ac:spMkLst>
            <pc:docMk/>
            <pc:sldMk cId="770311794" sldId="472"/>
            <ac:spMk id="224" creationId="{1E1159A7-770F-65DF-70B8-BF3C44644C7F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228" creationId="{79746B54-566B-95F2-2734-AC5EE591B6C0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229" creationId="{4BCDA603-0746-DDB4-55FE-2E7D39031BB7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269" creationId="{63AC93D2-3DCF-89B9-44A5-F7EDF56A6467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270" creationId="{13E63D04-9100-1D04-CBC2-5EE9B3A2C0E2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271" creationId="{D70F2E45-242A-4682-ED80-984D3E249026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272" creationId="{DAD2E007-7233-52C1-4A19-E5FFDD33282C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273" creationId="{A110C5EE-F23A-4AFF-12D6-C50672156A50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274" creationId="{BC8F9F2D-F331-0B59-C97A-49D7A21EA933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275" creationId="{A1EAE76F-44EB-D9DF-E504-BD60BE5F0E7C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276" creationId="{2D50DAA8-2FA1-8AB1-2E20-EDD6C604BBB3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277" creationId="{51E4ABEB-368D-266A-1F41-D03ED87FF541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278" creationId="{3998883C-2548-FFD7-08AA-EA7A89CFE7E6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279" creationId="{D83233D7-1DCC-BB21-DCF0-62F62D47B211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280" creationId="{FDB8B0AD-8139-CA34-9CDB-74D7D6D3073F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281" creationId="{0704DDBF-355F-76B0-27BF-096D72BEC758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283" creationId="{6118F529-94D6-1E98-F369-3FC1F11772E1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284" creationId="{8B1E7A39-D204-B184-0F19-5D6CA9E81387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285" creationId="{F69D72F6-3FBB-5F99-D976-8070D782F347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286" creationId="{901C4643-063E-EC8E-1B70-471CE82C5592}"/>
          </ac:spMkLst>
        </pc:spChg>
        <pc:spChg chg="del">
          <ac:chgData name="H M" userId="84cd2103f36ef0dc" providerId="LiveId" clId="{A4ACFA08-4BBB-4E73-81BE-B357ADD831F8}" dt="2023-07-25T10:54:04.964" v="292" actId="478"/>
          <ac:spMkLst>
            <pc:docMk/>
            <pc:sldMk cId="770311794" sldId="472"/>
            <ac:spMk id="287" creationId="{F5AD2013-6E06-11CE-41A6-24786A0966D5}"/>
          </ac:spMkLst>
        </pc:spChg>
        <pc:spChg chg="del">
          <ac:chgData name="H M" userId="84cd2103f36ef0dc" providerId="LiveId" clId="{A4ACFA08-4BBB-4E73-81BE-B357ADD831F8}" dt="2023-07-25T10:57:59.507" v="385" actId="478"/>
          <ac:spMkLst>
            <pc:docMk/>
            <pc:sldMk cId="770311794" sldId="472"/>
            <ac:spMk id="288" creationId="{1AE01413-2EB8-9F7B-4533-00D605288C13}"/>
          </ac:spMkLst>
        </pc:spChg>
        <pc:spChg chg="del">
          <ac:chgData name="H M" userId="84cd2103f36ef0dc" providerId="LiveId" clId="{A4ACFA08-4BBB-4E73-81BE-B357ADD831F8}" dt="2023-07-25T10:57:59.507" v="385" actId="478"/>
          <ac:spMkLst>
            <pc:docMk/>
            <pc:sldMk cId="770311794" sldId="472"/>
            <ac:spMk id="289" creationId="{40369296-306E-970D-E131-E8074DFA006A}"/>
          </ac:spMkLst>
        </pc:spChg>
        <pc:spChg chg="del">
          <ac:chgData name="H M" userId="84cd2103f36ef0dc" providerId="LiveId" clId="{A4ACFA08-4BBB-4E73-81BE-B357ADD831F8}" dt="2023-07-25T10:57:59.507" v="385" actId="478"/>
          <ac:spMkLst>
            <pc:docMk/>
            <pc:sldMk cId="770311794" sldId="472"/>
            <ac:spMk id="290" creationId="{17C05044-45EB-0BF5-116A-B6EA813C38F7}"/>
          </ac:spMkLst>
        </pc:spChg>
        <pc:spChg chg="del">
          <ac:chgData name="H M" userId="84cd2103f36ef0dc" providerId="LiveId" clId="{A4ACFA08-4BBB-4E73-81BE-B357ADD831F8}" dt="2023-07-25T10:57:59.507" v="385" actId="478"/>
          <ac:spMkLst>
            <pc:docMk/>
            <pc:sldMk cId="770311794" sldId="472"/>
            <ac:spMk id="291" creationId="{9340718E-24EB-F2CB-36BC-8F98E8A69295}"/>
          </ac:spMkLst>
        </pc:spChg>
        <pc:spChg chg="del">
          <ac:chgData name="H M" userId="84cd2103f36ef0dc" providerId="LiveId" clId="{A4ACFA08-4BBB-4E73-81BE-B357ADD831F8}" dt="2023-07-25T10:57:59.507" v="385" actId="478"/>
          <ac:spMkLst>
            <pc:docMk/>
            <pc:sldMk cId="770311794" sldId="472"/>
            <ac:spMk id="292" creationId="{83E07F87-7CBD-0FF9-7308-BE76728BB7E8}"/>
          </ac:spMkLst>
        </pc:spChg>
        <pc:spChg chg="del">
          <ac:chgData name="H M" userId="84cd2103f36ef0dc" providerId="LiveId" clId="{A4ACFA08-4BBB-4E73-81BE-B357ADD831F8}" dt="2023-07-25T10:57:59.507" v="385" actId="478"/>
          <ac:spMkLst>
            <pc:docMk/>
            <pc:sldMk cId="770311794" sldId="472"/>
            <ac:spMk id="293" creationId="{C92E7295-3CEF-0F8D-35E1-B66AC0CDB55A}"/>
          </ac:spMkLst>
        </pc:spChg>
        <pc:spChg chg="del mod">
          <ac:chgData name="H M" userId="84cd2103f36ef0dc" providerId="LiveId" clId="{A4ACFA08-4BBB-4E73-81BE-B357ADD831F8}" dt="2023-07-25T10:57:59.507" v="385" actId="478"/>
          <ac:spMkLst>
            <pc:docMk/>
            <pc:sldMk cId="770311794" sldId="472"/>
            <ac:spMk id="294" creationId="{7C7DCE12-767D-337F-E454-B86CB1EE73C0}"/>
          </ac:spMkLst>
        </pc:spChg>
        <pc:spChg chg="del">
          <ac:chgData name="H M" userId="84cd2103f36ef0dc" providerId="LiveId" clId="{A4ACFA08-4BBB-4E73-81BE-B357ADD831F8}" dt="2023-07-25T10:57:52.050" v="379" actId="478"/>
          <ac:spMkLst>
            <pc:docMk/>
            <pc:sldMk cId="770311794" sldId="472"/>
            <ac:spMk id="295" creationId="{CAC6CAFE-DD24-92E3-A236-D7CB13A2D231}"/>
          </ac:spMkLst>
        </pc:spChg>
        <pc:spChg chg="del">
          <ac:chgData name="H M" userId="84cd2103f36ef0dc" providerId="LiveId" clId="{A4ACFA08-4BBB-4E73-81BE-B357ADD831F8}" dt="2023-07-25T10:57:54.290" v="381" actId="478"/>
          <ac:spMkLst>
            <pc:docMk/>
            <pc:sldMk cId="770311794" sldId="472"/>
            <ac:spMk id="296" creationId="{FFC442B3-2150-2B73-6EB9-D6E59FEEF013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297" creationId="{16C084E7-29B2-6ABB-2B04-5BA6206DAC67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299" creationId="{5D788497-9683-3FA9-68E5-DA82893C048A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300" creationId="{E2DF1C3C-6089-BC97-4694-2EAB10E14A2A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303" creationId="{5761D8AB-4D6D-E5BD-95DA-D095FF322AB2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304" creationId="{E595AEC6-EEE7-DC09-6A6E-D7F13C3B86FE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310" creationId="{922FD7DE-4C5D-D472-480F-57F09FF75223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312" creationId="{4C756461-9C47-E1A7-C48A-C6D0D0D57303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314" creationId="{B29D9BA9-E5EF-75A4-4A61-9626BA2A73D8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316" creationId="{0C6557CA-F435-95ED-B8B2-6511F1E09029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317" creationId="{267F9BEB-E740-69F4-50A7-207DEA9923ED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318" creationId="{ECF3F668-A045-0AE2-E72C-D52509A294E6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319" creationId="{79D9EF27-791A-7D6C-6884-87AF2547C23A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320" creationId="{CC29A9C9-C67D-F8B1-2915-3352D3AF97D0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321" creationId="{18CA82A7-6433-E148-69B3-C00231401FD2}"/>
          </ac:spMkLst>
        </pc:spChg>
        <pc:spChg chg="mod">
          <ac:chgData name="H M" userId="84cd2103f36ef0dc" providerId="LiveId" clId="{A4ACFA08-4BBB-4E73-81BE-B357ADD831F8}" dt="2023-07-25T11:33:24.532" v="1783"/>
          <ac:spMkLst>
            <pc:docMk/>
            <pc:sldMk cId="770311794" sldId="472"/>
            <ac:spMk id="322" creationId="{67CD87FF-C3B4-9680-7AAA-A3956BC8CC8B}"/>
          </ac:spMkLst>
        </pc:spChg>
        <pc:grpChg chg="del">
          <ac:chgData name="H M" userId="84cd2103f36ef0dc" providerId="LiveId" clId="{A4ACFA08-4BBB-4E73-81BE-B357ADD831F8}" dt="2023-07-25T10:57:55.012" v="382" actId="478"/>
          <ac:grpSpMkLst>
            <pc:docMk/>
            <pc:sldMk cId="770311794" sldId="472"/>
            <ac:grpSpMk id="10" creationId="{BA204F86-F213-862B-46C1-18133D5C6DA6}"/>
          </ac:grpSpMkLst>
        </pc:grpChg>
        <pc:grpChg chg="add del mod">
          <ac:chgData name="H M" userId="84cd2103f36ef0dc" providerId="LiveId" clId="{A4ACFA08-4BBB-4E73-81BE-B357ADD831F8}" dt="2023-07-25T11:33:43.490" v="1794" actId="478"/>
          <ac:grpSpMkLst>
            <pc:docMk/>
            <pc:sldMk cId="770311794" sldId="472"/>
            <ac:grpSpMk id="33" creationId="{8C10BC68-592F-501D-A689-DE6A71D8F3AC}"/>
          </ac:grpSpMkLst>
        </pc:grpChg>
        <pc:grpChg chg="mod">
          <ac:chgData name="H M" userId="84cd2103f36ef0dc" providerId="LiveId" clId="{A4ACFA08-4BBB-4E73-81BE-B357ADD831F8}" dt="2023-07-25T10:56:16.583" v="349"/>
          <ac:grpSpMkLst>
            <pc:docMk/>
            <pc:sldMk cId="770311794" sldId="472"/>
            <ac:grpSpMk id="34" creationId="{3C912A26-DDA7-7C43-DA65-2C59053BF9AF}"/>
          </ac:grpSpMkLst>
        </pc:grpChg>
        <pc:grpChg chg="mod">
          <ac:chgData name="H M" userId="84cd2103f36ef0dc" providerId="LiveId" clId="{A4ACFA08-4BBB-4E73-81BE-B357ADD831F8}" dt="2023-07-25T10:56:16.583" v="349"/>
          <ac:grpSpMkLst>
            <pc:docMk/>
            <pc:sldMk cId="770311794" sldId="472"/>
            <ac:grpSpMk id="52" creationId="{F4D93119-2681-3407-81AD-8D1239101CF5}"/>
          </ac:grpSpMkLst>
        </pc:grpChg>
        <pc:grpChg chg="add mod ord">
          <ac:chgData name="H M" userId="84cd2103f36ef0dc" providerId="LiveId" clId="{A4ACFA08-4BBB-4E73-81BE-B357ADD831F8}" dt="2023-07-25T11:25:32.036" v="1565" actId="1076"/>
          <ac:grpSpMkLst>
            <pc:docMk/>
            <pc:sldMk cId="770311794" sldId="472"/>
            <ac:grpSpMk id="115" creationId="{5BAEC784-AEDA-D2E6-2C32-F08B23892569}"/>
          </ac:grpSpMkLst>
        </pc:grpChg>
        <pc:grpChg chg="mod">
          <ac:chgData name="H M" userId="84cd2103f36ef0dc" providerId="LiveId" clId="{A4ACFA08-4BBB-4E73-81BE-B357ADD831F8}" dt="2023-07-25T11:18:19.159" v="1399"/>
          <ac:grpSpMkLst>
            <pc:docMk/>
            <pc:sldMk cId="770311794" sldId="472"/>
            <ac:grpSpMk id="116" creationId="{96C38094-0F6E-3EA5-3083-70195F963D4F}"/>
          </ac:grpSpMkLst>
        </pc:grpChg>
        <pc:grpChg chg="add mod">
          <ac:chgData name="H M" userId="84cd2103f36ef0dc" providerId="LiveId" clId="{A4ACFA08-4BBB-4E73-81BE-B357ADD831F8}" dt="2023-07-25T11:26:18.589" v="1575" actId="1076"/>
          <ac:grpSpMkLst>
            <pc:docMk/>
            <pc:sldMk cId="770311794" sldId="472"/>
            <ac:grpSpMk id="147" creationId="{140166B0-7277-04A1-D767-C06C3F5CC622}"/>
          </ac:grpSpMkLst>
        </pc:grpChg>
        <pc:grpChg chg="mod">
          <ac:chgData name="H M" userId="84cd2103f36ef0dc" providerId="LiveId" clId="{A4ACFA08-4BBB-4E73-81BE-B357ADD831F8}" dt="2023-07-25T11:23:28.783" v="1498"/>
          <ac:grpSpMkLst>
            <pc:docMk/>
            <pc:sldMk cId="770311794" sldId="472"/>
            <ac:grpSpMk id="148" creationId="{0C19CB59-E040-5078-5DD7-ADE26055BAD4}"/>
          </ac:grpSpMkLst>
        </pc:grpChg>
        <pc:grpChg chg="del">
          <ac:chgData name="H M" userId="84cd2103f36ef0dc" providerId="LiveId" clId="{A4ACFA08-4BBB-4E73-81BE-B357ADD831F8}" dt="2023-07-25T10:55:13.180" v="315" actId="478"/>
          <ac:grpSpMkLst>
            <pc:docMk/>
            <pc:sldMk cId="770311794" sldId="472"/>
            <ac:grpSpMk id="165" creationId="{36689096-E3B1-9BD7-FDBB-606BFA294FC7}"/>
          </ac:grpSpMkLst>
        </pc:grpChg>
        <pc:grpChg chg="mod">
          <ac:chgData name="H M" userId="84cd2103f36ef0dc" providerId="LiveId" clId="{A4ACFA08-4BBB-4E73-81BE-B357ADD831F8}" dt="2023-07-25T11:23:28.783" v="1498"/>
          <ac:grpSpMkLst>
            <pc:docMk/>
            <pc:sldMk cId="770311794" sldId="472"/>
            <ac:grpSpMk id="183" creationId="{C3F3A06A-073A-3DE4-CBDD-762BCB1FB0BD}"/>
          </ac:grpSpMkLst>
        </pc:grpChg>
        <pc:grpChg chg="add del mod">
          <ac:chgData name="H M" userId="84cd2103f36ef0dc" providerId="LiveId" clId="{A4ACFA08-4BBB-4E73-81BE-B357ADD831F8}" dt="2023-07-25T11:33:29.180" v="1785" actId="21"/>
          <ac:grpSpMkLst>
            <pc:docMk/>
            <pc:sldMk cId="770311794" sldId="472"/>
            <ac:grpSpMk id="226" creationId="{76D19750-99E8-72EA-0563-ACC6E3550A6B}"/>
          </ac:grpSpMkLst>
        </pc:grpChg>
        <pc:grpChg chg="mod">
          <ac:chgData name="H M" userId="84cd2103f36ef0dc" providerId="LiveId" clId="{A4ACFA08-4BBB-4E73-81BE-B357ADD831F8}" dt="2023-07-25T11:33:24.532" v="1783"/>
          <ac:grpSpMkLst>
            <pc:docMk/>
            <pc:sldMk cId="770311794" sldId="472"/>
            <ac:grpSpMk id="227" creationId="{8FE73B5B-242F-FD53-5FDE-5DC04E7397BB}"/>
          </ac:grpSpMkLst>
        </pc:grpChg>
        <pc:grpChg chg="del">
          <ac:chgData name="H M" userId="84cd2103f36ef0dc" providerId="LiveId" clId="{A4ACFA08-4BBB-4E73-81BE-B357ADD831F8}" dt="2023-07-25T10:57:56.878" v="383" actId="478"/>
          <ac:grpSpMkLst>
            <pc:docMk/>
            <pc:sldMk cId="770311794" sldId="472"/>
            <ac:grpSpMk id="239" creationId="{A3F9967C-FBB6-CF06-BD6F-8BF2B42BA208}"/>
          </ac:grpSpMkLst>
        </pc:grpChg>
        <pc:grpChg chg="mod">
          <ac:chgData name="H M" userId="84cd2103f36ef0dc" providerId="LiveId" clId="{A4ACFA08-4BBB-4E73-81BE-B357ADD831F8}" dt="2023-07-25T11:33:24.532" v="1783"/>
          <ac:grpSpMkLst>
            <pc:docMk/>
            <pc:sldMk cId="770311794" sldId="472"/>
            <ac:grpSpMk id="282" creationId="{77560FD7-E173-8C9D-CBE2-70E06F94DDA3}"/>
          </ac:grpSpMkLst>
        </pc:grpChg>
        <pc:picChg chg="add mod">
          <ac:chgData name="H M" userId="84cd2103f36ef0dc" providerId="LiveId" clId="{A4ACFA08-4BBB-4E73-81BE-B357ADD831F8}" dt="2023-07-25T10:57:12.501" v="370" actId="14100"/>
          <ac:picMkLst>
            <pc:docMk/>
            <pc:sldMk cId="770311794" sldId="472"/>
            <ac:picMk id="2" creationId="{B49B4ACD-D108-7F65-054F-2EE282161DF8}"/>
          </ac:picMkLst>
        </pc:picChg>
        <pc:picChg chg="add mod ord">
          <ac:chgData name="H M" userId="84cd2103f36ef0dc" providerId="LiveId" clId="{A4ACFA08-4BBB-4E73-81BE-B357ADD831F8}" dt="2023-07-25T12:44:53.053" v="1846" actId="14100"/>
          <ac:picMkLst>
            <pc:docMk/>
            <pc:sldMk cId="770311794" sldId="472"/>
            <ac:picMk id="3" creationId="{03825A28-E7E0-787D-2CEA-CD963951D10D}"/>
          </ac:picMkLst>
        </pc:picChg>
        <pc:picChg chg="del mod">
          <ac:chgData name="H M" userId="84cd2103f36ef0dc" providerId="LiveId" clId="{A4ACFA08-4BBB-4E73-81BE-B357ADD831F8}" dt="2023-07-25T10:59:45.345" v="396" actId="478"/>
          <ac:picMkLst>
            <pc:docMk/>
            <pc:sldMk cId="770311794" sldId="472"/>
            <ac:picMk id="3" creationId="{ED7D6672-9F60-B10C-428B-B7B99BDF7533}"/>
          </ac:picMkLst>
        </pc:picChg>
        <pc:picChg chg="del">
          <ac:chgData name="H M" userId="84cd2103f36ef0dc" providerId="LiveId" clId="{A4ACFA08-4BBB-4E73-81BE-B357ADD831F8}" dt="2023-07-25T10:58:33.451" v="388" actId="478"/>
          <ac:picMkLst>
            <pc:docMk/>
            <pc:sldMk cId="770311794" sldId="472"/>
            <ac:picMk id="4" creationId="{B436575D-F788-FE2F-34B0-D7E776AF9AF6}"/>
          </ac:picMkLst>
        </pc:picChg>
        <pc:picChg chg="ord">
          <ac:chgData name="H M" userId="84cd2103f36ef0dc" providerId="LiveId" clId="{A4ACFA08-4BBB-4E73-81BE-B357ADD831F8}" dt="2023-07-25T11:35:54.418" v="1829" actId="166"/>
          <ac:picMkLst>
            <pc:docMk/>
            <pc:sldMk cId="770311794" sldId="472"/>
            <ac:picMk id="5" creationId="{F4E99126-3B65-A2CC-72EA-2FB631F26CEE}"/>
          </ac:picMkLst>
        </pc:picChg>
        <pc:picChg chg="ord">
          <ac:chgData name="H M" userId="84cd2103f36ef0dc" providerId="LiveId" clId="{A4ACFA08-4BBB-4E73-81BE-B357ADD831F8}" dt="2023-07-25T11:35:54.418" v="1829" actId="166"/>
          <ac:picMkLst>
            <pc:docMk/>
            <pc:sldMk cId="770311794" sldId="472"/>
            <ac:picMk id="6" creationId="{D973BBE8-3F70-C411-8542-8843526D1599}"/>
          </ac:picMkLst>
        </pc:picChg>
        <pc:picChg chg="del">
          <ac:chgData name="H M" userId="84cd2103f36ef0dc" providerId="LiveId" clId="{A4ACFA08-4BBB-4E73-81BE-B357ADD831F8}" dt="2023-07-25T10:58:35.801" v="390" actId="478"/>
          <ac:picMkLst>
            <pc:docMk/>
            <pc:sldMk cId="770311794" sldId="472"/>
            <ac:picMk id="7" creationId="{9ADE3C55-9A58-8FF6-99DA-BEA359A8E05A}"/>
          </ac:picMkLst>
        </pc:picChg>
        <pc:picChg chg="del mod">
          <ac:chgData name="H M" userId="84cd2103f36ef0dc" providerId="LiveId" clId="{A4ACFA08-4BBB-4E73-81BE-B357ADD831F8}" dt="2023-07-25T10:58:34.491" v="389" actId="478"/>
          <ac:picMkLst>
            <pc:docMk/>
            <pc:sldMk cId="770311794" sldId="472"/>
            <ac:picMk id="8" creationId="{FBE61313-5AD7-C7CA-C072-F885185C7F12}"/>
          </ac:picMkLst>
        </pc:picChg>
        <pc:picChg chg="mod">
          <ac:chgData name="H M" userId="84cd2103f36ef0dc" providerId="LiveId" clId="{A4ACFA08-4BBB-4E73-81BE-B357ADD831F8}" dt="2023-07-25T10:56:16.583" v="349"/>
          <ac:picMkLst>
            <pc:docMk/>
            <pc:sldMk cId="770311794" sldId="472"/>
            <ac:picMk id="58" creationId="{0E584B40-82DD-5E01-986B-2B96D3EAF0D1}"/>
          </ac:picMkLst>
        </pc:picChg>
        <pc:picChg chg="add mod">
          <ac:chgData name="H M" userId="84cd2103f36ef0dc" providerId="LiveId" clId="{A4ACFA08-4BBB-4E73-81BE-B357ADD831F8}" dt="2023-07-25T11:01:43.748" v="427" actId="207"/>
          <ac:picMkLst>
            <pc:docMk/>
            <pc:sldMk cId="770311794" sldId="472"/>
            <ac:picMk id="103" creationId="{DECC5593-D0A0-A98A-F1E2-6CE7433B4F99}"/>
          </ac:picMkLst>
        </pc:picChg>
        <pc:picChg chg="add mod">
          <ac:chgData name="H M" userId="84cd2103f36ef0dc" providerId="LiveId" clId="{A4ACFA08-4BBB-4E73-81BE-B357ADD831F8}" dt="2023-07-25T11:00:29.051" v="411" actId="1076"/>
          <ac:picMkLst>
            <pc:docMk/>
            <pc:sldMk cId="770311794" sldId="472"/>
            <ac:picMk id="104" creationId="{ECEDB332-EA62-05CA-D571-A0E8D6295C99}"/>
          </ac:picMkLst>
        </pc:picChg>
        <pc:picChg chg="add del mod">
          <ac:chgData name="H M" userId="84cd2103f36ef0dc" providerId="LiveId" clId="{A4ACFA08-4BBB-4E73-81BE-B357ADD831F8}" dt="2023-07-25T11:02:17.623" v="445" actId="478"/>
          <ac:picMkLst>
            <pc:docMk/>
            <pc:sldMk cId="770311794" sldId="472"/>
            <ac:picMk id="105" creationId="{4B121837-1B1E-5C3F-F838-3956D5D40BF4}"/>
          </ac:picMkLst>
        </pc:picChg>
        <pc:picChg chg="add mod">
          <ac:chgData name="H M" userId="84cd2103f36ef0dc" providerId="LiveId" clId="{A4ACFA08-4BBB-4E73-81BE-B357ADD831F8}" dt="2023-07-25T11:02:12.825" v="441" actId="571"/>
          <ac:picMkLst>
            <pc:docMk/>
            <pc:sldMk cId="770311794" sldId="472"/>
            <ac:picMk id="106" creationId="{666C0BFD-C024-698A-52F7-F25090971F86}"/>
          </ac:picMkLst>
        </pc:picChg>
        <pc:picChg chg="add del mod">
          <ac:chgData name="H M" userId="84cd2103f36ef0dc" providerId="LiveId" clId="{A4ACFA08-4BBB-4E73-81BE-B357ADD831F8}" dt="2023-07-25T11:15:35.776" v="1334" actId="478"/>
          <ac:picMkLst>
            <pc:docMk/>
            <pc:sldMk cId="770311794" sldId="472"/>
            <ac:picMk id="109" creationId="{8A5A24FD-C2AE-B1EE-B959-9A606DB75FC9}"/>
          </ac:picMkLst>
        </pc:picChg>
        <pc:picChg chg="add mod ord">
          <ac:chgData name="H M" userId="84cd2103f36ef0dc" providerId="LiveId" clId="{A4ACFA08-4BBB-4E73-81BE-B357ADD831F8}" dt="2023-07-25T11:25:09.589" v="1558" actId="1076"/>
          <ac:picMkLst>
            <pc:docMk/>
            <pc:sldMk cId="770311794" sldId="472"/>
            <ac:picMk id="146" creationId="{9A416B79-31A2-61DC-472D-7111CB566E6B}"/>
          </ac:picMkLst>
        </pc:picChg>
        <pc:picChg chg="del">
          <ac:chgData name="H M" userId="84cd2103f36ef0dc" providerId="LiveId" clId="{A4ACFA08-4BBB-4E73-81BE-B357ADD831F8}" dt="2023-07-25T10:57:52.755" v="380" actId="478"/>
          <ac:picMkLst>
            <pc:docMk/>
            <pc:sldMk cId="770311794" sldId="472"/>
            <ac:picMk id="157" creationId="{11641419-CB03-2FA4-1598-23054D5BB1CB}"/>
          </ac:picMkLst>
        </pc:picChg>
        <pc:picChg chg="add del mod">
          <ac:chgData name="H M" userId="84cd2103f36ef0dc" providerId="LiveId" clId="{A4ACFA08-4BBB-4E73-81BE-B357ADD831F8}" dt="2023-07-25T11:26:10.396" v="1574" actId="478"/>
          <ac:picMkLst>
            <pc:docMk/>
            <pc:sldMk cId="770311794" sldId="472"/>
            <ac:picMk id="195" creationId="{C59B58D6-CA02-70DE-E52D-EFF1F40DF69F}"/>
          </ac:picMkLst>
        </pc:picChg>
        <pc:picChg chg="add del mod">
          <ac:chgData name="H M" userId="84cd2103f36ef0dc" providerId="LiveId" clId="{A4ACFA08-4BBB-4E73-81BE-B357ADD831F8}" dt="2023-07-25T11:26:08.439" v="1573" actId="478"/>
          <ac:picMkLst>
            <pc:docMk/>
            <pc:sldMk cId="770311794" sldId="472"/>
            <ac:picMk id="197" creationId="{55012DE7-C390-E2E9-1FFA-B4537DEEA25F}"/>
          </ac:picMkLst>
        </pc:picChg>
        <pc:picChg chg="add mod ord">
          <ac:chgData name="H M" userId="84cd2103f36ef0dc" providerId="LiveId" clId="{A4ACFA08-4BBB-4E73-81BE-B357ADD831F8}" dt="2023-07-25T11:29:01.969" v="1627" actId="207"/>
          <ac:picMkLst>
            <pc:docMk/>
            <pc:sldMk cId="770311794" sldId="472"/>
            <ac:picMk id="225" creationId="{AB557B74-C15D-8BB8-2EB5-08A1C52A9A9D}"/>
          </ac:picMkLst>
        </pc:picChg>
        <pc:picChg chg="del">
          <ac:chgData name="H M" userId="84cd2103f36ef0dc" providerId="LiveId" clId="{A4ACFA08-4BBB-4E73-81BE-B357ADD831F8}" dt="2023-07-25T10:55:12.418" v="314" actId="478"/>
          <ac:picMkLst>
            <pc:docMk/>
            <pc:sldMk cId="770311794" sldId="472"/>
            <ac:picMk id="237" creationId="{F86E6BA2-EB37-5DF0-B970-94754A09076C}"/>
          </ac:picMkLst>
        </pc:picChg>
        <pc:picChg chg="del">
          <ac:chgData name="H M" userId="84cd2103f36ef0dc" providerId="LiveId" clId="{A4ACFA08-4BBB-4E73-81BE-B357ADD831F8}" dt="2023-07-25T10:57:57.903" v="384" actId="478"/>
          <ac:picMkLst>
            <pc:docMk/>
            <pc:sldMk cId="770311794" sldId="472"/>
            <ac:picMk id="238" creationId="{AD898417-5A19-F0DE-5213-D638911C4A67}"/>
          </ac:picMkLst>
        </pc:picChg>
        <pc:picChg chg="mod">
          <ac:chgData name="H M" userId="84cd2103f36ef0dc" providerId="LiveId" clId="{A4ACFA08-4BBB-4E73-81BE-B357ADD831F8}" dt="2023-07-25T11:33:24.532" v="1783"/>
          <ac:picMkLst>
            <pc:docMk/>
            <pc:sldMk cId="770311794" sldId="472"/>
            <ac:picMk id="298" creationId="{7D40163F-5916-D73F-5E21-FBCF0531BCC5}"/>
          </ac:picMkLst>
        </pc:picChg>
        <pc:picChg chg="del">
          <ac:chgData name="H M" userId="84cd2103f36ef0dc" providerId="LiveId" clId="{A4ACFA08-4BBB-4E73-81BE-B357ADD831F8}" dt="2023-07-25T10:55:16.051" v="318" actId="478"/>
          <ac:picMkLst>
            <pc:docMk/>
            <pc:sldMk cId="770311794" sldId="472"/>
            <ac:picMk id="301" creationId="{92CEC405-CF8C-7884-7FF1-CA4AFE610D87}"/>
          </ac:picMkLst>
        </pc:picChg>
        <pc:picChg chg="del">
          <ac:chgData name="H M" userId="84cd2103f36ef0dc" providerId="LiveId" clId="{A4ACFA08-4BBB-4E73-81BE-B357ADD831F8}" dt="2023-07-25T10:54:09.281" v="293" actId="478"/>
          <ac:picMkLst>
            <pc:docMk/>
            <pc:sldMk cId="770311794" sldId="472"/>
            <ac:picMk id="305" creationId="{7867E5D3-E9E0-6A4B-1DB3-0C96BA915178}"/>
          </ac:picMkLst>
        </pc:picChg>
        <pc:picChg chg="del">
          <ac:chgData name="H M" userId="84cd2103f36ef0dc" providerId="LiveId" clId="{A4ACFA08-4BBB-4E73-81BE-B357ADD831F8}" dt="2023-07-25T10:54:10.771" v="295" actId="478"/>
          <ac:picMkLst>
            <pc:docMk/>
            <pc:sldMk cId="770311794" sldId="472"/>
            <ac:picMk id="306" creationId="{B01AF582-910A-A2D5-FB72-90E3385A2AB4}"/>
          </ac:picMkLst>
        </pc:picChg>
        <pc:picChg chg="del">
          <ac:chgData name="H M" userId="84cd2103f36ef0dc" providerId="LiveId" clId="{A4ACFA08-4BBB-4E73-81BE-B357ADD831F8}" dt="2023-07-25T10:54:11.411" v="296" actId="478"/>
          <ac:picMkLst>
            <pc:docMk/>
            <pc:sldMk cId="770311794" sldId="472"/>
            <ac:picMk id="307" creationId="{83FD42CA-4034-7A6D-01B2-3984F2974804}"/>
          </ac:picMkLst>
        </pc:picChg>
        <pc:picChg chg="del">
          <ac:chgData name="H M" userId="84cd2103f36ef0dc" providerId="LiveId" clId="{A4ACFA08-4BBB-4E73-81BE-B357ADD831F8}" dt="2023-07-25T10:54:10.191" v="294" actId="478"/>
          <ac:picMkLst>
            <pc:docMk/>
            <pc:sldMk cId="770311794" sldId="472"/>
            <ac:picMk id="308" creationId="{B8642DD0-6217-3B16-06EB-FAE2D79466D8}"/>
          </ac:picMkLst>
        </pc:picChg>
        <pc:picChg chg="del">
          <ac:chgData name="H M" userId="84cd2103f36ef0dc" providerId="LiveId" clId="{A4ACFA08-4BBB-4E73-81BE-B357ADD831F8}" dt="2023-07-25T10:55:16.731" v="319" actId="478"/>
          <ac:picMkLst>
            <pc:docMk/>
            <pc:sldMk cId="770311794" sldId="472"/>
            <ac:picMk id="309" creationId="{31F30141-D913-CB85-FC3E-FA32F9156343}"/>
          </ac:picMkLst>
        </pc:picChg>
        <pc:picChg chg="del">
          <ac:chgData name="H M" userId="84cd2103f36ef0dc" providerId="LiveId" clId="{A4ACFA08-4BBB-4E73-81BE-B357ADD831F8}" dt="2023-07-25T10:55:11.741" v="313" actId="478"/>
          <ac:picMkLst>
            <pc:docMk/>
            <pc:sldMk cId="770311794" sldId="472"/>
            <ac:picMk id="311" creationId="{ED4BCC96-761A-75E2-A91A-45E969C92921}"/>
          </ac:picMkLst>
        </pc:picChg>
        <pc:picChg chg="del">
          <ac:chgData name="H M" userId="84cd2103f36ef0dc" providerId="LiveId" clId="{A4ACFA08-4BBB-4E73-81BE-B357ADD831F8}" dt="2023-07-25T10:55:14.961" v="317" actId="478"/>
          <ac:picMkLst>
            <pc:docMk/>
            <pc:sldMk cId="770311794" sldId="472"/>
            <ac:picMk id="313" creationId="{D96C0D51-B093-377B-36C7-3A40F017BDD4}"/>
          </ac:picMkLst>
        </pc:picChg>
        <pc:picChg chg="del">
          <ac:chgData name="H M" userId="84cd2103f36ef0dc" providerId="LiveId" clId="{A4ACFA08-4BBB-4E73-81BE-B357ADD831F8}" dt="2023-07-25T10:55:14.132" v="316" actId="478"/>
          <ac:picMkLst>
            <pc:docMk/>
            <pc:sldMk cId="770311794" sldId="472"/>
            <ac:picMk id="315" creationId="{5D6B6D98-A42F-7C8F-F2CA-F5F39CBE70DC}"/>
          </ac:picMkLst>
        </pc:picChg>
        <pc:picChg chg="add del mod">
          <ac:chgData name="H M" userId="84cd2103f36ef0dc" providerId="LiveId" clId="{A4ACFA08-4BBB-4E73-81BE-B357ADD831F8}" dt="2023-07-25T11:33:55.698" v="1797" actId="478"/>
          <ac:picMkLst>
            <pc:docMk/>
            <pc:sldMk cId="770311794" sldId="472"/>
            <ac:picMk id="323" creationId="{C370C69F-1C69-8D58-D23A-3DC33D69B096}"/>
          </ac:picMkLst>
        </pc:picChg>
      </pc:sldChg>
      <pc:sldChg chg="del">
        <pc:chgData name="H M" userId="84cd2103f36ef0dc" providerId="LiveId" clId="{A4ACFA08-4BBB-4E73-81BE-B357ADD831F8}" dt="2023-07-25T10:09:59.293" v="32" actId="47"/>
        <pc:sldMkLst>
          <pc:docMk/>
          <pc:sldMk cId="3613481990" sldId="472"/>
        </pc:sldMkLst>
      </pc:sldChg>
    </pc:docChg>
  </pc:docChgLst>
  <pc:docChgLst>
    <pc:chgData name="H M" userId="84cd2103f36ef0dc" providerId="LiveId" clId="{321F02F4-6DF9-485B-B42D-B3C2A2BB5429}"/>
    <pc:docChg chg="undo custSel delSld modSld">
      <pc:chgData name="H M" userId="84cd2103f36ef0dc" providerId="LiveId" clId="{321F02F4-6DF9-485B-B42D-B3C2A2BB5429}" dt="2023-06-04T07:52:36.058" v="25"/>
      <pc:docMkLst>
        <pc:docMk/>
      </pc:docMkLst>
      <pc:sldChg chg="del">
        <pc:chgData name="H M" userId="84cd2103f36ef0dc" providerId="LiveId" clId="{321F02F4-6DF9-485B-B42D-B3C2A2BB5429}" dt="2023-06-04T07:52:14.460" v="20" actId="47"/>
        <pc:sldMkLst>
          <pc:docMk/>
          <pc:sldMk cId="3284969479" sldId="411"/>
        </pc:sldMkLst>
      </pc:sldChg>
      <pc:sldChg chg="delSp mod setBg">
        <pc:chgData name="H M" userId="84cd2103f36ef0dc" providerId="LiveId" clId="{321F02F4-6DF9-485B-B42D-B3C2A2BB5429}" dt="2023-06-04T07:52:36.058" v="25"/>
        <pc:sldMkLst>
          <pc:docMk/>
          <pc:sldMk cId="2852566979" sldId="412"/>
        </pc:sldMkLst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" creationId="{C606A39A-E530-4FA2-BCBC-200785593694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3" creationId="{FDDF4820-C5B9-409D-815A-375A7263440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73" creationId="{F21FC9EE-0CA0-4EE6-AA0F-47A83D0A79A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01" creationId="{7A6F9C47-A5DA-4829-94F3-521B168813F6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35" creationId="{35EF441D-565D-4737-AA13-42C3D3CD55C8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58" creationId="{C7186C8D-0A14-4D2D-9C7A-2FA996EF0765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73" creationId="{3F7F0879-F952-4D5F-8BB0-17BD16CE4F7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99" creationId="{970401E3-8968-48AA-A678-56BA1AC173E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224" creationId="{DECC9D94-5145-49A4-BE3D-64B15BF63005}"/>
          </ac:grpSpMkLst>
        </pc:grpChg>
      </pc:sldChg>
      <pc:sldChg chg="addSp delSp modSp mod">
        <pc:chgData name="H M" userId="84cd2103f36ef0dc" providerId="LiveId" clId="{321F02F4-6DF9-485B-B42D-B3C2A2BB5429}" dt="2023-06-04T07:52:29.948" v="24" actId="207"/>
        <pc:sldMkLst>
          <pc:docMk/>
          <pc:sldMk cId="3165081508" sldId="471"/>
        </pc:sldMkLst>
        <pc:spChg chg="add del">
          <ac:chgData name="H M" userId="84cd2103f36ef0dc" providerId="LiveId" clId="{321F02F4-6DF9-485B-B42D-B3C2A2BB5429}" dt="2023-06-04T07:51:53.539" v="7" actId="478"/>
          <ac:spMkLst>
            <pc:docMk/>
            <pc:sldMk cId="3165081508" sldId="471"/>
            <ac:spMk id="2" creationId="{5C32B595-96F1-BB39-A4E8-1261C8885184}"/>
          </ac:spMkLst>
        </pc:spChg>
        <pc:spChg chg="del">
          <ac:chgData name="H M" userId="84cd2103f36ef0dc" providerId="LiveId" clId="{321F02F4-6DF9-485B-B42D-B3C2A2BB5429}" dt="2023-06-04T07:51:49.584" v="5" actId="478"/>
          <ac:spMkLst>
            <pc:docMk/>
            <pc:sldMk cId="3165081508" sldId="471"/>
            <ac:spMk id="4" creationId="{F6FBA963-0C80-1BA5-818A-BB6AEE7472DD}"/>
          </ac:spMkLst>
        </pc:spChg>
        <pc:spChg chg="del">
          <ac:chgData name="H M" userId="84cd2103f36ef0dc" providerId="LiveId" clId="{321F02F4-6DF9-485B-B42D-B3C2A2BB5429}" dt="2023-06-04T07:52:00.544" v="12" actId="478"/>
          <ac:spMkLst>
            <pc:docMk/>
            <pc:sldMk cId="3165081508" sldId="471"/>
            <ac:spMk id="5" creationId="{758EE2FE-3F14-FC2F-191B-713083AC9973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6" creationId="{CB3E20DA-BFB1-B89E-EEB0-3C0C818FB5BE}"/>
          </ac:spMkLst>
        </pc:spChg>
        <pc:spChg chg="add del mod">
          <ac:chgData name="H M" userId="84cd2103f36ef0dc" providerId="LiveId" clId="{321F02F4-6DF9-485B-B42D-B3C2A2BB5429}" dt="2023-06-04T07:52:29.404" v="23" actId="207"/>
          <ac:spMkLst>
            <pc:docMk/>
            <pc:sldMk cId="3165081508" sldId="471"/>
            <ac:spMk id="12" creationId="{DB3E85C3-E491-0B74-5880-9B66DBD04995}"/>
          </ac:spMkLst>
        </pc:spChg>
        <pc:spChg chg="del">
          <ac:chgData name="H M" userId="84cd2103f36ef0dc" providerId="LiveId" clId="{321F02F4-6DF9-485B-B42D-B3C2A2BB5429}" dt="2023-06-04T07:51:46.232" v="1" actId="478"/>
          <ac:spMkLst>
            <pc:docMk/>
            <pc:sldMk cId="3165081508" sldId="471"/>
            <ac:spMk id="23" creationId="{31C17C37-F5F0-03CF-257F-7B48345DAB20}"/>
          </ac:spMkLst>
        </pc:spChg>
        <pc:spChg chg="mod">
          <ac:chgData name="H M" userId="84cd2103f36ef0dc" providerId="LiveId" clId="{321F02F4-6DF9-485B-B42D-B3C2A2BB5429}" dt="2023-06-04T07:52:27.112" v="22" actId="207"/>
          <ac:spMkLst>
            <pc:docMk/>
            <pc:sldMk cId="3165081508" sldId="471"/>
            <ac:spMk id="26" creationId="{AA10B143-CA1A-83F8-E65B-A07CD594B0B2}"/>
          </ac:spMkLst>
        </pc:spChg>
        <pc:spChg chg="mod">
          <ac:chgData name="H M" userId="84cd2103f36ef0dc" providerId="LiveId" clId="{321F02F4-6DF9-485B-B42D-B3C2A2BB5429}" dt="2023-06-04T07:52:29.948" v="24" actId="207"/>
          <ac:spMkLst>
            <pc:docMk/>
            <pc:sldMk cId="3165081508" sldId="471"/>
            <ac:spMk id="27" creationId="{8505E859-7AAF-0F73-F630-1EB1BE317AF9}"/>
          </ac:spMkLst>
        </pc:spChg>
        <pc:spChg chg="del">
          <ac:chgData name="H M" userId="84cd2103f36ef0dc" providerId="LiveId" clId="{321F02F4-6DF9-485B-B42D-B3C2A2BB5429}" dt="2023-06-04T07:51:45.430" v="0" actId="478"/>
          <ac:spMkLst>
            <pc:docMk/>
            <pc:sldMk cId="3165081508" sldId="471"/>
            <ac:spMk id="29" creationId="{EFD17D6B-AA39-42C6-C1AE-14A1D50DA5D0}"/>
          </ac:spMkLst>
        </pc:spChg>
        <pc:spChg chg="del">
          <ac:chgData name="H M" userId="84cd2103f36ef0dc" providerId="LiveId" clId="{321F02F4-6DF9-485B-B42D-B3C2A2BB5429}" dt="2023-06-04T07:51:55.094" v="8" actId="478"/>
          <ac:spMkLst>
            <pc:docMk/>
            <pc:sldMk cId="3165081508" sldId="471"/>
            <ac:spMk id="30" creationId="{4127CB7A-ECBD-29AA-E7DB-28DA5801C705}"/>
          </ac:spMkLst>
        </pc:spChg>
        <pc:spChg chg="del">
          <ac:chgData name="H M" userId="84cd2103f36ef0dc" providerId="LiveId" clId="{321F02F4-6DF9-485B-B42D-B3C2A2BB5429}" dt="2023-06-04T07:51:59.734" v="11" actId="478"/>
          <ac:spMkLst>
            <pc:docMk/>
            <pc:sldMk cId="3165081508" sldId="471"/>
            <ac:spMk id="32" creationId="{A6B4F66B-DDD6-A93B-6938-7076CEF96EB9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69" creationId="{446C8FD9-E57F-0D06-A216-5313EC6C1D68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0" creationId="{C56D788F-0F46-30DA-D8DB-4F3E69DBB2AE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1" creationId="{92CC44AB-B92F-2AB8-9254-0DFFBE30EA2C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2" creationId="{33F7F578-6EE9-5D81-35BB-5C95C5AEAF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3" creationId="{C280708E-5855-0528-370E-E60FDDE85619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4" creationId="{BDA0D818-9754-7072-BE9C-5D8A43A7C746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6" creationId="{1C5274BD-6868-95A4-FDB6-A1394CBA633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7" creationId="{93C30959-BE70-A594-22E4-254F2FD6A5DD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8" creationId="{A972F13C-7448-F0D8-ECA9-D39D251E402C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9" creationId="{597D553C-114E-9DE7-C78F-6F643212874A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0" creationId="{E0819303-73A2-1794-1B76-7188F0F16A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1" creationId="{86847022-3A6E-6F75-2088-3697BD3A78D0}"/>
          </ac:spMkLst>
        </pc:spChg>
        <pc:grpChg chg="del">
          <ac:chgData name="H M" userId="84cd2103f36ef0dc" providerId="LiveId" clId="{321F02F4-6DF9-485B-B42D-B3C2A2BB5429}" dt="2023-06-04T07:51:48.697" v="4" actId="478"/>
          <ac:grpSpMkLst>
            <pc:docMk/>
            <pc:sldMk cId="3165081508" sldId="471"/>
            <ac:grpSpMk id="11" creationId="{16BE59C3-1FCB-267B-3895-ECE8639D3AF5}"/>
          </ac:grpSpMkLst>
        </pc:grpChg>
        <pc:grpChg chg="del">
          <ac:chgData name="H M" userId="84cd2103f36ef0dc" providerId="LiveId" clId="{321F02F4-6DF9-485B-B42D-B3C2A2BB5429}" dt="2023-06-04T07:51:47.170" v="2" actId="478"/>
          <ac:grpSpMkLst>
            <pc:docMk/>
            <pc:sldMk cId="3165081508" sldId="471"/>
            <ac:grpSpMk id="18" creationId="{E3EA18A9-179B-B573-5D9B-FAE6951F6EE2}"/>
          </ac:grpSpMkLst>
        </pc:grpChg>
        <pc:grpChg chg="del">
          <ac:chgData name="H M" userId="84cd2103f36ef0dc" providerId="LiveId" clId="{321F02F4-6DF9-485B-B42D-B3C2A2BB5429}" dt="2023-06-04T07:52:03.914" v="15" actId="478"/>
          <ac:grpSpMkLst>
            <pc:docMk/>
            <pc:sldMk cId="3165081508" sldId="471"/>
            <ac:grpSpMk id="33" creationId="{3F24FF37-899B-583D-FA24-322CF3D6769D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73" creationId="{DAB43640-C4EC-B501-196E-484980F98976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80" creationId="{3B7D0739-4CB7-EEBC-014A-8BC3B33BC357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108" creationId="{3BB0F204-6B42-21FF-66EA-99EA6605C24E}"/>
          </ac:grpSpMkLst>
        </pc:grpChg>
        <pc:grpChg chg="del">
          <ac:chgData name="H M" userId="84cd2103f36ef0dc" providerId="LiveId" clId="{321F02F4-6DF9-485B-B42D-B3C2A2BB5429}" dt="2023-06-04T07:51:58.188" v="10" actId="478"/>
          <ac:grpSpMkLst>
            <pc:docMk/>
            <pc:sldMk cId="3165081508" sldId="471"/>
            <ac:grpSpMk id="109" creationId="{13946D0D-BD92-B2AD-A3C7-D31AAF4E5F86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110" creationId="{ECC5A822-EF97-BD86-93F9-99095D76F3D5}"/>
          </ac:grpSpMkLst>
        </pc:grpChg>
        <pc:grpChg chg="del">
          <ac:chgData name="H M" userId="84cd2103f36ef0dc" providerId="LiveId" clId="{321F02F4-6DF9-485B-B42D-B3C2A2BB5429}" dt="2023-06-04T07:51:56.556" v="9" actId="478"/>
          <ac:grpSpMkLst>
            <pc:docMk/>
            <pc:sldMk cId="3165081508" sldId="471"/>
            <ac:grpSpMk id="123" creationId="{DCB5F36B-AC7F-4F02-E5F4-03BF6B3C7182}"/>
          </ac:grpSpMkLst>
        </pc:grpChg>
        <pc:grpChg chg="del">
          <ac:chgData name="H M" userId="84cd2103f36ef0dc" providerId="LiveId" clId="{321F02F4-6DF9-485B-B42D-B3C2A2BB5429}" dt="2023-06-04T07:52:05.029" v="16" actId="478"/>
          <ac:grpSpMkLst>
            <pc:docMk/>
            <pc:sldMk cId="3165081508" sldId="471"/>
            <ac:grpSpMk id="183" creationId="{0955C0A2-C617-A792-F733-F00873D8ED31}"/>
          </ac:grpSpMkLst>
        </pc:grpChg>
        <pc:grpChg chg="del">
          <ac:chgData name="H M" userId="84cd2103f36ef0dc" providerId="LiveId" clId="{321F02F4-6DF9-485B-B42D-B3C2A2BB5429}" dt="2023-06-04T07:51:48.112" v="3" actId="478"/>
          <ac:grpSpMkLst>
            <pc:docMk/>
            <pc:sldMk cId="3165081508" sldId="471"/>
            <ac:grpSpMk id="224" creationId="{7A4B1218-B65E-3C03-30A8-824924AC8EA1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234" creationId="{438A896B-1C15-FAB0-0474-66CAF23E99F0}"/>
          </ac:grpSpMkLst>
        </pc:grpChg>
      </pc:sldChg>
      <pc:sldChg chg="del">
        <pc:chgData name="H M" userId="84cd2103f36ef0dc" providerId="LiveId" clId="{321F02F4-6DF9-485B-B42D-B3C2A2BB5429}" dt="2023-06-04T07:52:10.349" v="19" actId="47"/>
        <pc:sldMkLst>
          <pc:docMk/>
          <pc:sldMk cId="4276042047" sldId="472"/>
        </pc:sldMkLst>
      </pc:sldChg>
    </pc:docChg>
  </pc:docChgLst>
  <pc:docChgLst>
    <pc:chgData name="H M" userId="84cd2103f36ef0dc" providerId="LiveId" clId="{1244B03D-71E1-4A59-BDF8-2D526E2E1AF8}"/>
    <pc:docChg chg="undo redo custSel addSld delSld modSld modMainMaster modNotesMaster">
      <pc:chgData name="H M" userId="84cd2103f36ef0dc" providerId="LiveId" clId="{1244B03D-71E1-4A59-BDF8-2D526E2E1AF8}" dt="2023-06-05T13:48:23.558" v="930" actId="165"/>
      <pc:docMkLst>
        <pc:docMk/>
      </pc:docMkLst>
      <pc:sldChg chg="addSp delSp modSp mod setBg">
        <pc:chgData name="H M" userId="84cd2103f36ef0dc" providerId="LiveId" clId="{1244B03D-71E1-4A59-BDF8-2D526E2E1AF8}" dt="2023-06-05T13:13:11.870" v="770" actId="1076"/>
        <pc:sldMkLst>
          <pc:docMk/>
          <pc:sldMk cId="2852566979" sldId="412"/>
        </pc:sldMkLst>
        <pc:spChg chg="mod">
          <ac:chgData name="H M" userId="84cd2103f36ef0dc" providerId="LiveId" clId="{1244B03D-71E1-4A59-BDF8-2D526E2E1AF8}" dt="2023-06-05T13:11:35.304" v="713" actId="207"/>
          <ac:spMkLst>
            <pc:docMk/>
            <pc:sldMk cId="2852566979" sldId="412"/>
            <ac:spMk id="3" creationId="{240F3B58-6052-9F6A-8CF4-EA37D012117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" creationId="{82DE51B8-2F16-C558-F03E-12B96CB40DC0}"/>
          </ac:spMkLst>
        </pc:spChg>
        <pc:spChg chg="mod">
          <ac:chgData name="H M" userId="84cd2103f36ef0dc" providerId="LiveId" clId="{1244B03D-71E1-4A59-BDF8-2D526E2E1AF8}" dt="2023-06-05T13:11:37.526" v="714" actId="207"/>
          <ac:spMkLst>
            <pc:docMk/>
            <pc:sldMk cId="2852566979" sldId="412"/>
            <ac:spMk id="5" creationId="{1501F3FC-C754-E676-0F8E-665CE9E4C1D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" creationId="{C3AFDD04-E272-CDEF-F39D-505343D2BA8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" creationId="{CA8CBC1A-4D73-8426-0242-C109809CEDB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" creationId="{17118692-3359-0A2E-48BF-A342D5E0DBE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" creationId="{84F7B25F-E212-5083-2CC3-72DAA0AD21D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" creationId="{8BBC4581-3218-D471-2237-354990FF2C0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" creationId="{C1971DDA-5285-5648-3243-C4B8AEAFCEA4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" creationId="{6139D71F-2DC5-DC57-FB4D-0B57102C885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" creationId="{DD0B3740-7452-F6E5-EFFA-C082D40B03F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" creationId="{6E96CCB3-0D23-A3BB-4945-51264A50C36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6" creationId="{DEDE1DBB-3EDC-5336-E3AF-2B2C8C118ED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9" creationId="{1F2A3EF6-2DE7-1CE7-14D6-1C0B264F10D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2" creationId="{3F41222E-4E66-CB8C-BAA9-747A4F99CF4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3" creationId="{47A6B2E6-18B5-8D85-FCA1-196BD131DC1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4" creationId="{5C032486-EF22-FCF9-BDB3-D6078BAE496F}"/>
          </ac:spMkLst>
        </pc:spChg>
        <pc:spChg chg="mod">
          <ac:chgData name="H M" userId="84cd2103f36ef0dc" providerId="LiveId" clId="{1244B03D-71E1-4A59-BDF8-2D526E2E1AF8}" dt="2023-06-05T13:11:54.079" v="723" actId="207"/>
          <ac:spMkLst>
            <pc:docMk/>
            <pc:sldMk cId="2852566979" sldId="412"/>
            <ac:spMk id="25" creationId="{1D970279-3CEB-96F9-A78F-A6AF157AE8B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6" creationId="{B50667F8-5229-4095-8664-E6741755F82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7" creationId="{3F282EB6-727F-4FF3-21C1-0823979D40A4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9" creationId="{D988190A-2A20-70AE-A1B8-907FF1CE7BA1}"/>
          </ac:spMkLst>
        </pc:spChg>
        <pc:spChg chg="mod">
          <ac:chgData name="H M" userId="84cd2103f36ef0dc" providerId="LiveId" clId="{1244B03D-71E1-4A59-BDF8-2D526E2E1AF8}" dt="2023-06-05T13:11:59.396" v="727" actId="207"/>
          <ac:spMkLst>
            <pc:docMk/>
            <pc:sldMk cId="2852566979" sldId="412"/>
            <ac:spMk id="30" creationId="{1972E3E6-E025-525B-C1EC-70E8C9DDD3B9}"/>
          </ac:spMkLst>
        </pc:spChg>
        <pc:spChg chg="mod">
          <ac:chgData name="H M" userId="84cd2103f36ef0dc" providerId="LiveId" clId="{1244B03D-71E1-4A59-BDF8-2D526E2E1AF8}" dt="2023-06-05T13:12:01.190" v="728" actId="207"/>
          <ac:spMkLst>
            <pc:docMk/>
            <pc:sldMk cId="2852566979" sldId="412"/>
            <ac:spMk id="31" creationId="{A869E919-14DF-968A-2D16-13980246984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3" creationId="{3BA3C747-9AB5-F1C2-8338-ED5F67758C1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4" creationId="{4AEE911C-A293-8536-FB15-631B45F41EDD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5" creationId="{12E8344C-33B1-A6E4-4846-3D604E131533}"/>
          </ac:spMkLst>
        </pc:spChg>
        <pc:spChg chg="mod">
          <ac:chgData name="H M" userId="84cd2103f36ef0dc" providerId="LiveId" clId="{1244B03D-71E1-4A59-BDF8-2D526E2E1AF8}" dt="2023-06-05T13:11:55.479" v="724" actId="207"/>
          <ac:spMkLst>
            <pc:docMk/>
            <pc:sldMk cId="2852566979" sldId="412"/>
            <ac:spMk id="37" creationId="{077B560D-1D85-AD8B-D3DA-96212385B2B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8" creationId="{4BA5C0D8-6D2E-F787-7D88-8C6F1CA910D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9" creationId="{8007FD53-751A-5D02-6401-21177FB4911D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1" creationId="{E2E6C578-4BD9-B463-0A10-4B2527A2D96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2" creationId="{59762C26-FEB9-666C-0F18-C362811C1DC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3" creationId="{89418A6A-6E2D-3C9B-3335-C46CB6862A8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4" creationId="{FA701CCE-CAA7-75ED-80FE-EAEDCC299A2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5" creationId="{CE105B40-7AE8-9D18-67A5-EC4E549DD4F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6" creationId="{EA361218-138A-5A8B-41C6-D8F63D3D59B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7" creationId="{020D6ECF-E23D-FCEB-72CB-F329BAB6EF5D}"/>
          </ac:spMkLst>
        </pc:spChg>
        <pc:spChg chg="mod">
          <ac:chgData name="H M" userId="84cd2103f36ef0dc" providerId="LiveId" clId="{1244B03D-71E1-4A59-BDF8-2D526E2E1AF8}" dt="2023-06-05T13:11:44.536" v="718" actId="207"/>
          <ac:spMkLst>
            <pc:docMk/>
            <pc:sldMk cId="2852566979" sldId="412"/>
            <ac:spMk id="49" creationId="{CFDB4F03-B0F0-70DE-AD3A-614929C933C1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4" creationId="{D51014C4-5B34-2F89-4156-470A48352D8D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5" creationId="{922A17C1-F475-8E9F-2A8F-8417B516DBD3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6" creationId="{2B36B875-D139-E30C-5DDE-CFE639DE03F5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7" creationId="{96CA554A-13A5-F96B-9CC8-009FA2DDEBBC}"/>
          </ac:spMkLst>
        </pc:spChg>
        <pc:spChg chg="mod">
          <ac:chgData name="H M" userId="84cd2103f36ef0dc" providerId="LiveId" clId="{1244B03D-71E1-4A59-BDF8-2D526E2E1AF8}" dt="2023-06-05T13:11:43.271" v="717" actId="207"/>
          <ac:spMkLst>
            <pc:docMk/>
            <pc:sldMk cId="2852566979" sldId="412"/>
            <ac:spMk id="58" creationId="{19197C75-3EFD-4906-B229-2BB0055698E9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9" creationId="{6CA63088-F88E-99D7-1942-57315005271F}"/>
          </ac:spMkLst>
        </pc:spChg>
        <pc:spChg chg="mod">
          <ac:chgData name="H M" userId="84cd2103f36ef0dc" providerId="LiveId" clId="{1244B03D-71E1-4A59-BDF8-2D526E2E1AF8}" dt="2023-06-05T13:11:46.439" v="719" actId="207"/>
          <ac:spMkLst>
            <pc:docMk/>
            <pc:sldMk cId="2852566979" sldId="412"/>
            <ac:spMk id="60" creationId="{547DF5C6-36E1-208D-5764-C05A5CB4D06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2" creationId="{38042EDD-A497-75EB-632F-E66F1F2529C9}"/>
          </ac:spMkLst>
        </pc:spChg>
        <pc:spChg chg="mod">
          <ac:chgData name="H M" userId="84cd2103f36ef0dc" providerId="LiveId" clId="{1244B03D-71E1-4A59-BDF8-2D526E2E1AF8}" dt="2023-06-05T13:11:58.088" v="726" actId="207"/>
          <ac:spMkLst>
            <pc:docMk/>
            <pc:sldMk cId="2852566979" sldId="412"/>
            <ac:spMk id="63" creationId="{DEBCA8E0-2A8A-9003-5EB5-934FC16B8E1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4" creationId="{3FEDDD87-E321-FBF6-B04B-EDD18EAA6EF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5" creationId="{286E271B-B5BD-3484-9C69-4391C93487B4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6" creationId="{555E80E8-3DB6-7C09-BF3E-B6B6738F13B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7" creationId="{0B1F0E83-DA3E-B073-F89A-0560B7B1AB89}"/>
          </ac:spMkLst>
        </pc:spChg>
        <pc:spChg chg="mod">
          <ac:chgData name="H M" userId="84cd2103f36ef0dc" providerId="LiveId" clId="{1244B03D-71E1-4A59-BDF8-2D526E2E1AF8}" dt="2023-06-05T13:12:02.944" v="729" actId="207"/>
          <ac:spMkLst>
            <pc:docMk/>
            <pc:sldMk cId="2852566979" sldId="412"/>
            <ac:spMk id="68" creationId="{20B39870-D8A6-BDB3-274A-E2B5BC74962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9" creationId="{401CF3B2-496D-218F-C74D-1D2BBA2FE97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0" creationId="{0F1C956A-F24C-D25E-0741-7C4288794D2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1" creationId="{60668763-67C9-99D1-CAD3-8B3E9BD7878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2" creationId="{D0F9A2CE-BB5A-F2EC-4690-7320513CB45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3" creationId="{F9B66363-FB2A-E7F9-F95D-BDBC209A668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4" creationId="{124A1E84-E59C-FD36-8430-5DC6DEB2D88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5" creationId="{FE824BA2-8310-A13B-2A7A-70F56FD89B5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7" creationId="{255507B6-3F8F-5D2C-EC09-82FD8D8622E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8" creationId="{45F19D4D-6FD8-3E88-A267-40BE1C7FE99C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9" creationId="{A57799D9-342F-953A-6743-BD9375E4B4CC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0" creationId="{77AF8BC0-30F3-D00C-7158-B00FBC3737E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1" creationId="{B5D10E57-C182-F05C-E735-9B284D21E6F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2" creationId="{C791A37D-0C9A-068A-9170-8F06CCA56F4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4" creationId="{02B5EA69-8167-4EDD-0948-CED1C1AEDFB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5" creationId="{966CC986-FEFD-4EF4-262F-C3AF2CD4B83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6" creationId="{EA9559AE-2457-949B-38DC-DF052DE1E22C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7" creationId="{E81C3B72-C6C4-231D-1DE3-BBD9E6CD65D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8" creationId="{63BFD604-3540-3434-3D34-0071BEFDF14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9" creationId="{22D978C7-88A4-5D32-44B7-54BB526E9BE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0" creationId="{58CF18A6-6BBA-7D86-E2F3-7F28C34C0E4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1" creationId="{F3363B8D-D2CE-9DC1-9067-41A7592D94D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4" creationId="{4EDC6DC8-C93B-16B2-5EC1-48B4C752EAC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5" creationId="{01EA70D7-D84F-41C2-154D-51386034E81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6" creationId="{79A12E60-A90A-3A83-C0A5-04DA0BAB93E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7" creationId="{F0297D6E-C54E-C64E-609D-81206FC3FED4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8" creationId="{63014012-C4CB-74D7-D10E-5829C16074A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9" creationId="{5F00B0D0-3249-75C0-B87C-A6D6BFB9A9C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0" creationId="{8EB95F53-AB8E-8A96-11A9-B412A843E24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1" creationId="{69FA8352-232F-9183-8B0C-DCA4D87B37A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3" creationId="{EC197D66-9C89-8827-B40F-8359D4E8BBE7}"/>
          </ac:spMkLst>
        </pc:spChg>
        <pc:spChg chg="mod">
          <ac:chgData name="H M" userId="84cd2103f36ef0dc" providerId="LiveId" clId="{1244B03D-71E1-4A59-BDF8-2D526E2E1AF8}" dt="2023-06-05T13:11:51.877" v="722" actId="207"/>
          <ac:spMkLst>
            <pc:docMk/>
            <pc:sldMk cId="2852566979" sldId="412"/>
            <ac:spMk id="104" creationId="{58FF55D6-0F32-F805-6DA0-F76CB3F505A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7" creationId="{3B43ED0D-8D2D-2435-B46D-6228AFBB10A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8" creationId="{7065209F-F8CC-8D56-D3F8-99AFD2D7482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9" creationId="{2C3E6557-BB1E-2499-3F22-45A37773B4B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0" creationId="{ED55B613-5D79-4673-9263-6F4BA230987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1" creationId="{94D8D493-391A-62BE-8635-A8D317F8AEA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2" creationId="{B2870E07-D7C7-2D41-7C2E-07B95950F0AA}"/>
          </ac:spMkLst>
        </pc:spChg>
        <pc:spChg chg="add mod topLvl">
          <ac:chgData name="H M" userId="84cd2103f36ef0dc" providerId="LiveId" clId="{1244B03D-71E1-4A59-BDF8-2D526E2E1AF8}" dt="2023-06-05T13:12:32.857" v="746" actId="1076"/>
          <ac:spMkLst>
            <pc:docMk/>
            <pc:sldMk cId="2852566979" sldId="412"/>
            <ac:spMk id="113" creationId="{8064AA85-9A44-72BA-299D-DAAF2D0DCD7A}"/>
          </ac:spMkLst>
        </pc:spChg>
        <pc:spChg chg="add mod topLvl">
          <ac:chgData name="H M" userId="84cd2103f36ef0dc" providerId="LiveId" clId="{1244B03D-71E1-4A59-BDF8-2D526E2E1AF8}" dt="2023-06-05T13:12:32.857" v="746" actId="1076"/>
          <ac:spMkLst>
            <pc:docMk/>
            <pc:sldMk cId="2852566979" sldId="412"/>
            <ac:spMk id="114" creationId="{C7E031F6-7867-C530-E1FF-0268B166C1D3}"/>
          </ac:spMkLst>
        </pc:spChg>
        <pc:spChg chg="add mod topLvl">
          <ac:chgData name="H M" userId="84cd2103f36ef0dc" providerId="LiveId" clId="{1244B03D-71E1-4A59-BDF8-2D526E2E1AF8}" dt="2023-06-05T13:12:32.857" v="746" actId="1076"/>
          <ac:spMkLst>
            <pc:docMk/>
            <pc:sldMk cId="2852566979" sldId="412"/>
            <ac:spMk id="115" creationId="{19769F55-4E96-4820-7678-B325CDA11FB7}"/>
          </ac:spMkLst>
        </pc:spChg>
        <pc:spChg chg="add mod topLvl">
          <ac:chgData name="H M" userId="84cd2103f36ef0dc" providerId="LiveId" clId="{1244B03D-71E1-4A59-BDF8-2D526E2E1AF8}" dt="2023-06-05T13:12:32.857" v="746" actId="1076"/>
          <ac:spMkLst>
            <pc:docMk/>
            <pc:sldMk cId="2852566979" sldId="412"/>
            <ac:spMk id="116" creationId="{82FB537B-DD91-5A6E-5AAD-8D841D417AD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9" creationId="{EF18E86D-0B35-685C-5CFE-BFCF2700F22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0" creationId="{3B47C4A5-C2C2-5889-CAB3-4F31D58871D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2" creationId="{56CDC8E3-7F27-FF7A-23C3-F4DD7D4311D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3" creationId="{D2E9FA76-9FEF-0E4B-BBDC-35BFACB06C7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4" creationId="{903CFE96-9C57-5DFE-F4DF-6D45AB23FF04}"/>
          </ac:spMkLst>
        </pc:spChg>
        <pc:spChg chg="mod">
          <ac:chgData name="H M" userId="84cd2103f36ef0dc" providerId="LiveId" clId="{1244B03D-71E1-4A59-BDF8-2D526E2E1AF8}" dt="2023-06-05T13:12:04.560" v="730" actId="207"/>
          <ac:spMkLst>
            <pc:docMk/>
            <pc:sldMk cId="2852566979" sldId="412"/>
            <ac:spMk id="125" creationId="{64EA554A-8AB7-044B-C7B0-5C39853775F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7" creationId="{E030BCE0-F8A9-D5CA-0DCA-8A11F6622AE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8" creationId="{2C3DE58D-39CE-25DA-4C21-3B5FED35C99C}"/>
          </ac:spMkLst>
        </pc:spChg>
        <pc:spChg chg="add mod topLvl">
          <ac:chgData name="H M" userId="84cd2103f36ef0dc" providerId="LiveId" clId="{1244B03D-71E1-4A59-BDF8-2D526E2E1AF8}" dt="2023-06-05T13:12:35.766" v="749" actId="164"/>
          <ac:spMkLst>
            <pc:docMk/>
            <pc:sldMk cId="2852566979" sldId="412"/>
            <ac:spMk id="129" creationId="{8188B88D-44C8-DFE4-BFA1-537AC46B2F4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2" creationId="{45826373-E05D-C60A-E644-B3F67BE5177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3" creationId="{CA1D5BE7-CCA9-B5C2-7854-A7D5949939C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4" creationId="{FF6F0795-5A38-6658-E595-C093B924C7C3}"/>
          </ac:spMkLst>
        </pc:spChg>
        <pc:spChg chg="mod">
          <ac:chgData name="H M" userId="84cd2103f36ef0dc" providerId="LiveId" clId="{1244B03D-71E1-4A59-BDF8-2D526E2E1AF8}" dt="2023-06-05T13:11:48.330" v="720" actId="207"/>
          <ac:spMkLst>
            <pc:docMk/>
            <pc:sldMk cId="2852566979" sldId="412"/>
            <ac:spMk id="135" creationId="{6CB9EEA6-B7DA-EAC4-7F58-4A043A8F826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6" creationId="{FC72A1B9-9E65-746A-B80F-066F6425493E}"/>
          </ac:spMkLst>
        </pc:spChg>
        <pc:spChg chg="mod">
          <ac:chgData name="H M" userId="84cd2103f36ef0dc" providerId="LiveId" clId="{1244B03D-71E1-4A59-BDF8-2D526E2E1AF8}" dt="2023-06-05T13:11:49.607" v="721" actId="207"/>
          <ac:spMkLst>
            <pc:docMk/>
            <pc:sldMk cId="2852566979" sldId="412"/>
            <ac:spMk id="137" creationId="{6CA178C6-B4D1-5DE2-58F5-1840B38EFF4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9" creationId="{9DFCBC65-040E-AE47-A642-4D2472A459F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0" creationId="{E362F39C-CD26-8121-DFAE-926AF533CD0C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1" creationId="{26D6829F-BCF8-6203-FE33-53F58EE07EB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4" creationId="{39FA3C40-5D42-7A21-1FF9-277DFF939C0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5" creationId="{12F8CCC7-6B4D-699A-6411-7C4ABB12166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6" creationId="{70D9C24F-4F01-03FF-5519-CB11BC4D8D3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7" creationId="{4610070D-8194-3C4A-B4CF-8A5385EB45C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0" creationId="{E5C29C69-AE9E-1EFE-9EF0-3328FA2C234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1" creationId="{BB29B66B-28B8-F8FB-146C-003A783DDA2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2" creationId="{05E3E5A5-84EF-37FF-B504-918CCCAFC47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3" creationId="{BE8354F5-E8E4-93F2-09B5-FCD1D70EBA9D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58" creationId="{8DB11EED-F8C4-B918-F8EE-05CFFFF42E24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59" creationId="{3A5C0D62-3F28-2757-9A20-F48E018F697D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0" creationId="{52EEED11-CCE7-84CC-CBF1-7735E60914F1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1" creationId="{8BBCC7CB-EFF2-F6EC-8A69-52B2CD8CC4A3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2" creationId="{1A2598DA-78ED-E567-A80E-904D7686FE66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3" creationId="{D3813165-EE48-D0A5-6353-E1CBDE325DA6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4" creationId="{ED95EC28-9248-B630-55AD-E50563FD27E3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5" creationId="{6C1E3105-C67B-D175-BEA2-1B7FE66B3535}"/>
          </ac:spMkLst>
        </pc:spChg>
        <pc:grpChg chg="add mod topLvl">
          <ac:chgData name="H M" userId="84cd2103f36ef0dc" providerId="LiveId" clId="{1244B03D-71E1-4A59-BDF8-2D526E2E1AF8}" dt="2023-06-05T13:12:29.012" v="745" actId="1076"/>
          <ac:grpSpMkLst>
            <pc:docMk/>
            <pc:sldMk cId="2852566979" sldId="412"/>
            <ac:grpSpMk id="2" creationId="{91085966-A1E8-CC76-754C-8ABD1AC369EE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0" creationId="{834A8666-0954-31F8-4D47-D08888E50F0F}"/>
          </ac:grpSpMkLst>
        </pc:grpChg>
        <pc:grpChg chg="add mod topLvl">
          <ac:chgData name="H M" userId="84cd2103f36ef0dc" providerId="LiveId" clId="{1244B03D-71E1-4A59-BDF8-2D526E2E1AF8}" dt="2023-06-05T13:13:04.326" v="767" actId="1076"/>
          <ac:grpSpMkLst>
            <pc:docMk/>
            <pc:sldMk cId="2852566979" sldId="412"/>
            <ac:grpSpMk id="17" creationId="{FD0E22B6-E21A-85D3-8AD5-607EDC17E55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8" creationId="{322C22AF-98A5-5403-2AA1-6DB1E105E8AC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20" creationId="{6BD52292-21AF-B4E0-0099-781E806E4D67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21" creationId="{AB8C3C0A-B6FC-DF6F-0F08-6A05376ECD0D}"/>
          </ac:grpSpMkLst>
        </pc:grpChg>
        <pc:grpChg chg="add mod topLvl">
          <ac:chgData name="H M" userId="84cd2103f36ef0dc" providerId="LiveId" clId="{1244B03D-71E1-4A59-BDF8-2D526E2E1AF8}" dt="2023-06-05T13:13:10.875" v="769" actId="1076"/>
          <ac:grpSpMkLst>
            <pc:docMk/>
            <pc:sldMk cId="2852566979" sldId="412"/>
            <ac:grpSpMk id="28" creationId="{FB49514B-4203-FEC4-D860-03E3A0EC15B6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32" creationId="{C668BD87-6C95-BEA4-2868-36042827EBE2}"/>
          </ac:grpSpMkLst>
        </pc:grpChg>
        <pc:grpChg chg="add mod topLvl">
          <ac:chgData name="H M" userId="84cd2103f36ef0dc" providerId="LiveId" clId="{1244B03D-71E1-4A59-BDF8-2D526E2E1AF8}" dt="2023-06-05T13:12:41.583" v="752" actId="1076"/>
          <ac:grpSpMkLst>
            <pc:docMk/>
            <pc:sldMk cId="2852566979" sldId="412"/>
            <ac:grpSpMk id="36" creationId="{6C80B36E-A5B0-4F58-6CF4-4A2E8A9865D1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40" creationId="{831679B0-A3B0-7A71-348C-B57797F1D39F}"/>
          </ac:grpSpMkLst>
        </pc:grpChg>
        <pc:grpChg chg="add mod topLvl">
          <ac:chgData name="H M" userId="84cd2103f36ef0dc" providerId="LiveId" clId="{1244B03D-71E1-4A59-BDF8-2D526E2E1AF8}" dt="2023-06-05T13:12:42.979" v="753" actId="1076"/>
          <ac:grpSpMkLst>
            <pc:docMk/>
            <pc:sldMk cId="2852566979" sldId="412"/>
            <ac:grpSpMk id="48" creationId="{4E73B81F-BE9F-2648-B25A-2289216F24F2}"/>
          </ac:grpSpMkLst>
        </pc:grpChg>
        <pc:grpChg chg="mod">
          <ac:chgData name="H M" userId="84cd2103f36ef0dc" providerId="LiveId" clId="{1244B03D-71E1-4A59-BDF8-2D526E2E1AF8}" dt="2023-06-05T13:11:39.977" v="716" actId="207"/>
          <ac:grpSpMkLst>
            <pc:docMk/>
            <pc:sldMk cId="2852566979" sldId="412"/>
            <ac:grpSpMk id="50" creationId="{3B3BF7A2-9169-A50B-CFC0-15326FD730F2}"/>
          </ac:grpSpMkLst>
        </pc:grpChg>
        <pc:grpChg chg="mod">
          <ac:chgData name="H M" userId="84cd2103f36ef0dc" providerId="LiveId" clId="{1244B03D-71E1-4A59-BDF8-2D526E2E1AF8}" dt="2023-06-05T13:11:39.977" v="716" actId="207"/>
          <ac:grpSpMkLst>
            <pc:docMk/>
            <pc:sldMk cId="2852566979" sldId="412"/>
            <ac:grpSpMk id="51" creationId="{54796599-6BA5-8592-7442-43C1FD6EA15F}"/>
          </ac:grpSpMkLst>
        </pc:grpChg>
        <pc:grpChg chg="mod">
          <ac:chgData name="H M" userId="84cd2103f36ef0dc" providerId="LiveId" clId="{1244B03D-71E1-4A59-BDF8-2D526E2E1AF8}" dt="2023-06-05T13:11:39.977" v="716" actId="207"/>
          <ac:grpSpMkLst>
            <pc:docMk/>
            <pc:sldMk cId="2852566979" sldId="412"/>
            <ac:grpSpMk id="52" creationId="{C6408839-0372-3D71-7A91-CA743D108C1B}"/>
          </ac:grpSpMkLst>
        </pc:grpChg>
        <pc:grpChg chg="mod">
          <ac:chgData name="H M" userId="84cd2103f36ef0dc" providerId="LiveId" clId="{1244B03D-71E1-4A59-BDF8-2D526E2E1AF8}" dt="2023-06-05T13:11:39.977" v="716" actId="207"/>
          <ac:grpSpMkLst>
            <pc:docMk/>
            <pc:sldMk cId="2852566979" sldId="412"/>
            <ac:grpSpMk id="53" creationId="{BBBC11CD-46D5-CF40-76B0-3E5E2FCE2CF2}"/>
          </ac:grpSpMkLst>
        </pc:grpChg>
        <pc:grpChg chg="add mod topLvl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61" creationId="{2F168E8A-4BFF-C337-00F3-0608E32CE665}"/>
          </ac:grpSpMkLst>
        </pc:grpChg>
        <pc:grpChg chg="add mod topLvl">
          <ac:chgData name="H M" userId="84cd2103f36ef0dc" providerId="LiveId" clId="{1244B03D-71E1-4A59-BDF8-2D526E2E1AF8}" dt="2023-06-05T13:12:52.842" v="759" actId="1076"/>
          <ac:grpSpMkLst>
            <pc:docMk/>
            <pc:sldMk cId="2852566979" sldId="412"/>
            <ac:grpSpMk id="76" creationId="{3A2DA787-1E11-9B77-C352-714EE9FDF38F}"/>
          </ac:grpSpMkLst>
        </pc:grpChg>
        <pc:grpChg chg="add mod topLvl">
          <ac:chgData name="H M" userId="84cd2103f36ef0dc" providerId="LiveId" clId="{1244B03D-71E1-4A59-BDF8-2D526E2E1AF8}" dt="2023-06-05T13:12:49.167" v="757" actId="1076"/>
          <ac:grpSpMkLst>
            <pc:docMk/>
            <pc:sldMk cId="2852566979" sldId="412"/>
            <ac:grpSpMk id="83" creationId="{01C17C6C-1BDC-BDCF-BB2A-E02F2F07FB6E}"/>
          </ac:grpSpMkLst>
        </pc:grpChg>
        <pc:grpChg chg="add mod topLvl">
          <ac:chgData name="H M" userId="84cd2103f36ef0dc" providerId="LiveId" clId="{1244B03D-71E1-4A59-BDF8-2D526E2E1AF8}" dt="2023-06-05T13:12:56.681" v="761" actId="1076"/>
          <ac:grpSpMkLst>
            <pc:docMk/>
            <pc:sldMk cId="2852566979" sldId="412"/>
            <ac:grpSpMk id="92" creationId="{B79F85F7-7203-7EBC-6A5D-428C79384A7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93" creationId="{17074D2C-9EE0-1E37-5171-F95E2829D893}"/>
          </ac:grpSpMkLst>
        </pc:grpChg>
        <pc:grpChg chg="add mod topLvl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02" creationId="{D222127B-B570-5E0D-2440-F583C5091B97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05" creationId="{6BC223C6-D86E-2E0C-A3C0-649D7BF9E464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06" creationId="{C8921CBE-EF1E-0943-E6D9-260BFDB8B7AC}"/>
          </ac:grpSpMkLst>
        </pc:grpChg>
        <pc:grpChg chg="add mod topLvl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17" creationId="{D3E2A691-9259-B629-A42E-A65BDC8B3EA2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18" creationId="{555CABCE-8A4D-8D16-8A41-85608966E41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21" creationId="{2B6858D0-1127-80F1-B287-2B7B99F0E64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26" creationId="{73BCA688-20E1-28FC-F232-64A6D8362E6F}"/>
          </ac:grpSpMkLst>
        </pc:grpChg>
        <pc:grpChg chg="add mod topLvl">
          <ac:chgData name="H M" userId="84cd2103f36ef0dc" providerId="LiveId" clId="{1244B03D-71E1-4A59-BDF8-2D526E2E1AF8}" dt="2023-06-05T13:13:06.179" v="768" actId="1076"/>
          <ac:grpSpMkLst>
            <pc:docMk/>
            <pc:sldMk cId="2852566979" sldId="412"/>
            <ac:grpSpMk id="130" creationId="{AC73B6DA-B665-6545-589F-5D5BC79FE91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31" creationId="{B42AFCCA-131A-CD0F-C7F5-57FDCDEF6294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38" creationId="{5D610C35-CC0B-A562-CA82-5A7E4B048EB0}"/>
          </ac:grpSpMkLst>
        </pc:grpChg>
        <pc:grpChg chg="add mod topLvl">
          <ac:chgData name="H M" userId="84cd2103f36ef0dc" providerId="LiveId" clId="{1244B03D-71E1-4A59-BDF8-2D526E2E1AF8}" dt="2023-06-05T13:12:35.766" v="749" actId="164"/>
          <ac:grpSpMkLst>
            <pc:docMk/>
            <pc:sldMk cId="2852566979" sldId="412"/>
            <ac:grpSpMk id="142" creationId="{528D1791-9372-0C57-B1FD-566332822EE1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43" creationId="{E895D1F1-82FA-31BF-A658-29B5E812EF0C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48" creationId="{23F43B53-E08B-3F6C-893B-A7234FE05820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49" creationId="{16B6BD39-770F-C4AC-47C0-D36648BAC905}"/>
          </ac:grpSpMkLst>
        </pc:grpChg>
        <pc:grpChg chg="add del 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54" creationId="{60CCB839-CBA0-381B-CB80-0EFF54F5EADA}"/>
          </ac:grpSpMkLst>
        </pc:grpChg>
        <pc:grpChg chg="add mod">
          <ac:chgData name="H M" userId="84cd2103f36ef0dc" providerId="LiveId" clId="{1244B03D-71E1-4A59-BDF8-2D526E2E1AF8}" dt="2023-06-05T13:13:11.870" v="770" actId="1076"/>
          <ac:grpSpMkLst>
            <pc:docMk/>
            <pc:sldMk cId="2852566979" sldId="412"/>
            <ac:grpSpMk id="155" creationId="{F5EC32FC-FCA3-EDAE-1E47-7527F5D98CAF}"/>
          </ac:grpSpMkLst>
        </pc:grpChg>
        <pc:grpChg chg="add mod">
          <ac:chgData name="H M" userId="84cd2103f36ef0dc" providerId="LiveId" clId="{1244B03D-71E1-4A59-BDF8-2D526E2E1AF8}" dt="2023-06-05T13:13:01.676" v="766" actId="688"/>
          <ac:grpSpMkLst>
            <pc:docMk/>
            <pc:sldMk cId="2852566979" sldId="412"/>
            <ac:grpSpMk id="156" creationId="{7CF1E3F5-47CE-55B1-5995-7D937450640A}"/>
          </ac:grpSpMkLst>
        </pc:grpChg>
        <pc:grpChg chg="mod">
          <ac:chgData name="H M" userId="84cd2103f36ef0dc" providerId="LiveId" clId="{1244B03D-71E1-4A59-BDF8-2D526E2E1AF8}" dt="2023-06-05T13:12:57.839" v="762" actId="571"/>
          <ac:grpSpMkLst>
            <pc:docMk/>
            <pc:sldMk cId="2852566979" sldId="412"/>
            <ac:grpSpMk id="157" creationId="{542D675F-F581-01D9-9343-699C30371E88}"/>
          </ac:grpSpMkLst>
        </pc:grpChg>
      </pc:sldChg>
      <pc:sldChg chg="modNotes">
        <pc:chgData name="H M" userId="84cd2103f36ef0dc" providerId="LiveId" clId="{1244B03D-71E1-4A59-BDF8-2D526E2E1AF8}" dt="2023-06-05T13:33:31.622" v="914"/>
        <pc:sldMkLst>
          <pc:docMk/>
          <pc:sldMk cId="1719167534" sldId="468"/>
        </pc:sldMkLst>
      </pc:sldChg>
      <pc:sldChg chg="modNotes">
        <pc:chgData name="H M" userId="84cd2103f36ef0dc" providerId="LiveId" clId="{1244B03D-71E1-4A59-BDF8-2D526E2E1AF8}" dt="2023-06-05T13:33:31.622" v="914"/>
        <pc:sldMkLst>
          <pc:docMk/>
          <pc:sldMk cId="4000033492" sldId="469"/>
        </pc:sldMkLst>
      </pc:sldChg>
      <pc:sldChg chg="addSp delSp modSp mod">
        <pc:chgData name="H M" userId="84cd2103f36ef0dc" providerId="LiveId" clId="{1244B03D-71E1-4A59-BDF8-2D526E2E1AF8}" dt="2023-06-05T13:48:14.904" v="926" actId="165"/>
        <pc:sldMkLst>
          <pc:docMk/>
          <pc:sldMk cId="3165081508" sldId="471"/>
        </pc:sldMkLst>
        <pc:spChg chg="del mod">
          <ac:chgData name="H M" userId="84cd2103f36ef0dc" providerId="LiveId" clId="{1244B03D-71E1-4A59-BDF8-2D526E2E1AF8}" dt="2023-06-05T13:48:07.253" v="923" actId="478"/>
          <ac:spMkLst>
            <pc:docMk/>
            <pc:sldMk cId="3165081508" sldId="471"/>
            <ac:spMk id="2" creationId="{5C32B595-96F1-BB39-A4E8-1261C8885184}"/>
          </ac:spMkLst>
        </pc:spChg>
        <pc:spChg chg="del mod">
          <ac:chgData name="H M" userId="84cd2103f36ef0dc" providerId="LiveId" clId="{1244B03D-71E1-4A59-BDF8-2D526E2E1AF8}" dt="2023-06-05T13:48:08.879" v="924" actId="478"/>
          <ac:spMkLst>
            <pc:docMk/>
            <pc:sldMk cId="3165081508" sldId="471"/>
            <ac:spMk id="3" creationId="{0BB6EC46-7BC4-0FA5-DD83-BD328C38428B}"/>
          </ac:spMkLst>
        </pc:spChg>
        <pc:spChg chg="add del">
          <ac:chgData name="H M" userId="84cd2103f36ef0dc" providerId="LiveId" clId="{1244B03D-71E1-4A59-BDF8-2D526E2E1AF8}" dt="2023-06-05T12:46:25.488" v="19"/>
          <ac:spMkLst>
            <pc:docMk/>
            <pc:sldMk cId="3165081508" sldId="471"/>
            <ac:spMk id="6" creationId="{142E7160-2796-A3F6-9E2C-A3230779EBD8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8" creationId="{9E32B65F-3E90-D2D8-47F8-8D1D690372E4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9" creationId="{684FD0FC-804C-9D8C-E6B9-42088657641E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0" creationId="{93506FB9-2481-935D-2F10-B1D9E4F9CAB0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1" creationId="{A557A3F8-2185-BDA7-96FA-F5BE27D80281}"/>
          </ac:spMkLst>
        </pc:spChg>
        <pc:spChg chg="mod">
          <ac:chgData name="H M" userId="84cd2103f36ef0dc" providerId="LiveId" clId="{1244B03D-71E1-4A59-BDF8-2D526E2E1AF8}" dt="2023-06-05T13:05:49.775" v="559" actId="1076"/>
          <ac:spMkLst>
            <pc:docMk/>
            <pc:sldMk cId="3165081508" sldId="471"/>
            <ac:spMk id="12" creationId="{DB3E85C3-E491-0B74-5880-9B66DBD04995}"/>
          </ac:spMkLst>
        </pc:spChg>
        <pc:spChg chg="add del">
          <ac:chgData name="H M" userId="84cd2103f36ef0dc" providerId="LiveId" clId="{1244B03D-71E1-4A59-BDF8-2D526E2E1AF8}" dt="2023-06-05T12:46:25.488" v="19"/>
          <ac:spMkLst>
            <pc:docMk/>
            <pc:sldMk cId="3165081508" sldId="471"/>
            <ac:spMk id="13" creationId="{25B1C09B-9480-6B17-3D79-B2F5A72FEB7C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4" creationId="{CCFF2AFB-DFF9-CCB3-15E4-607E1C59782D}"/>
          </ac:spMkLst>
        </pc:spChg>
        <pc:spChg chg="add mod">
          <ac:chgData name="H M" userId="84cd2103f36ef0dc" providerId="LiveId" clId="{1244B03D-71E1-4A59-BDF8-2D526E2E1AF8}" dt="2023-06-05T13:20:18.522" v="882" actId="14100"/>
          <ac:spMkLst>
            <pc:docMk/>
            <pc:sldMk cId="3165081508" sldId="471"/>
            <ac:spMk id="16" creationId="{658CDD1F-E65C-A4E9-BABB-B23188C2AB28}"/>
          </ac:spMkLst>
        </pc:spChg>
        <pc:spChg chg="add 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7" creationId="{E4BF7BB1-3554-C5AD-4ED4-E3D476EF0D67}"/>
          </ac:spMkLst>
        </pc:spChg>
        <pc:spChg chg="add 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8" creationId="{C65A751E-9A4F-E769-AE18-EFE6DE42CA07}"/>
          </ac:spMkLst>
        </pc:spChg>
        <pc:spChg chg="mod">
          <ac:chgData name="H M" userId="84cd2103f36ef0dc" providerId="LiveId" clId="{1244B03D-71E1-4A59-BDF8-2D526E2E1AF8}" dt="2023-06-05T12:59:43.361" v="420" actId="207"/>
          <ac:spMkLst>
            <pc:docMk/>
            <pc:sldMk cId="3165081508" sldId="471"/>
            <ac:spMk id="26" creationId="{AA10B143-CA1A-83F8-E65B-A07CD594B0B2}"/>
          </ac:spMkLst>
        </pc:spChg>
        <pc:spChg chg="mod">
          <ac:chgData name="H M" userId="84cd2103f36ef0dc" providerId="LiveId" clId="{1244B03D-71E1-4A59-BDF8-2D526E2E1AF8}" dt="2023-06-05T12:59:44.198" v="421" actId="207"/>
          <ac:spMkLst>
            <pc:docMk/>
            <pc:sldMk cId="3165081508" sldId="471"/>
            <ac:spMk id="27" creationId="{8505E859-7AAF-0F73-F630-1EB1BE317AF9}"/>
          </ac:spMkLst>
        </pc:spChg>
        <pc:spChg chg="mod topLvl">
          <ac:chgData name="H M" userId="84cd2103f36ef0dc" providerId="LiveId" clId="{1244B03D-71E1-4A59-BDF8-2D526E2E1AF8}" dt="2023-06-05T13:00:12.041" v="431" actId="207"/>
          <ac:spMkLst>
            <pc:docMk/>
            <pc:sldMk cId="3165081508" sldId="471"/>
            <ac:spMk id="32" creationId="{3A8791F7-61A3-797B-BFC8-7DC9639FDB07}"/>
          </ac:spMkLst>
        </pc:spChg>
        <pc:spChg chg="mod topLvl">
          <ac:chgData name="H M" userId="84cd2103f36ef0dc" providerId="LiveId" clId="{1244B03D-71E1-4A59-BDF8-2D526E2E1AF8}" dt="2023-06-05T13:00:14.219" v="432" actId="207"/>
          <ac:spMkLst>
            <pc:docMk/>
            <pc:sldMk cId="3165081508" sldId="471"/>
            <ac:spMk id="33" creationId="{E7F09F7F-15AD-24AD-405B-E507C68A538A}"/>
          </ac:spMkLst>
        </pc:spChg>
        <pc:spChg chg="mod topLvl">
          <ac:chgData name="H M" userId="84cd2103f36ef0dc" providerId="LiveId" clId="{1244B03D-71E1-4A59-BDF8-2D526E2E1AF8}" dt="2023-06-05T13:00:55.502" v="446" actId="1076"/>
          <ac:spMkLst>
            <pc:docMk/>
            <pc:sldMk cId="3165081508" sldId="471"/>
            <ac:spMk id="34" creationId="{C1E9B928-D6C0-664B-B34B-0B972A60BB16}"/>
          </ac:spMkLst>
        </pc:spChg>
        <pc:spChg chg="del mod topLvl">
          <ac:chgData name="H M" userId="84cd2103f36ef0dc" providerId="LiveId" clId="{1244B03D-71E1-4A59-BDF8-2D526E2E1AF8}" dt="2023-06-05T13:00:16.748" v="433" actId="478"/>
          <ac:spMkLst>
            <pc:docMk/>
            <pc:sldMk cId="3165081508" sldId="471"/>
            <ac:spMk id="35" creationId="{BBA4D590-29DE-EB76-895C-514EB8D242F0}"/>
          </ac:spMkLst>
        </pc:spChg>
        <pc:spChg chg="mod topLvl">
          <ac:chgData name="H M" userId="84cd2103f36ef0dc" providerId="LiveId" clId="{1244B03D-71E1-4A59-BDF8-2D526E2E1AF8}" dt="2023-06-05T13:00:50.581" v="444" actId="164"/>
          <ac:spMkLst>
            <pc:docMk/>
            <pc:sldMk cId="3165081508" sldId="471"/>
            <ac:spMk id="37" creationId="{3F25D834-F373-5FBD-8062-7BD8A8960BC7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1" creationId="{BC831CA2-E4F3-6F9B-D81F-B8E33789F28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2" creationId="{8644CA27-AE1D-E351-A0A2-CB27EF09D2CC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3" creationId="{3BF66C57-ED13-A60D-9F64-99E0F2423FA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4" creationId="{E1853292-B165-5323-B914-2243BF54DACC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7" creationId="{5F483C39-3E18-3D03-7EB9-C8B5E4B095E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8" creationId="{DBAFDD24-E118-2BCB-50DF-CDD3E0FD4F6E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9" creationId="{8C83494E-9EBD-7114-79B9-97227B5CBCFF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50" creationId="{082593D9-C8C3-5489-656D-BD63C8818BE1}"/>
          </ac:spMkLst>
        </pc:spChg>
        <pc:spChg chg="mod">
          <ac:chgData name="H M" userId="84cd2103f36ef0dc" providerId="LiveId" clId="{1244B03D-71E1-4A59-BDF8-2D526E2E1AF8}" dt="2023-06-05T13:17:02.325" v="841" actId="692"/>
          <ac:spMkLst>
            <pc:docMk/>
            <pc:sldMk cId="3165081508" sldId="471"/>
            <ac:spMk id="52" creationId="{68C7D243-71B2-83D0-2E2C-440C79935126}"/>
          </ac:spMkLst>
        </pc:spChg>
        <pc:spChg chg="mod">
          <ac:chgData name="H M" userId="84cd2103f36ef0dc" providerId="LiveId" clId="{1244B03D-71E1-4A59-BDF8-2D526E2E1AF8}" dt="2023-06-05T13:17:05.952" v="842" actId="692"/>
          <ac:spMkLst>
            <pc:docMk/>
            <pc:sldMk cId="3165081508" sldId="471"/>
            <ac:spMk id="53" creationId="{FA086A92-00BA-BD0A-DB72-EE637437E81A}"/>
          </ac:spMkLst>
        </pc:spChg>
        <pc:spChg chg="mod">
          <ac:chgData name="H M" userId="84cd2103f36ef0dc" providerId="LiveId" clId="{1244B03D-71E1-4A59-BDF8-2D526E2E1AF8}" dt="2023-06-05T13:17:28.996" v="845" actId="692"/>
          <ac:spMkLst>
            <pc:docMk/>
            <pc:sldMk cId="3165081508" sldId="471"/>
            <ac:spMk id="54" creationId="{E2D6B97D-2CE2-E0B1-3766-03E78465AA89}"/>
          </ac:spMkLst>
        </pc:spChg>
        <pc:spChg chg="mod">
          <ac:chgData name="H M" userId="84cd2103f36ef0dc" providerId="LiveId" clId="{1244B03D-71E1-4A59-BDF8-2D526E2E1AF8}" dt="2023-06-05T13:16:53.397" v="837" actId="692"/>
          <ac:spMkLst>
            <pc:docMk/>
            <pc:sldMk cId="3165081508" sldId="471"/>
            <ac:spMk id="55" creationId="{AA7FC89E-28FC-92E0-4CAE-FDCBF859108F}"/>
          </ac:spMkLst>
        </pc:spChg>
        <pc:spChg chg="mod">
          <ac:chgData name="H M" userId="84cd2103f36ef0dc" providerId="LiveId" clId="{1244B03D-71E1-4A59-BDF8-2D526E2E1AF8}" dt="2023-06-05T13:16:54.996" v="838" actId="692"/>
          <ac:spMkLst>
            <pc:docMk/>
            <pc:sldMk cId="3165081508" sldId="471"/>
            <ac:spMk id="56" creationId="{EDD27FA5-A0C9-D4F2-265E-012FAF5962C3}"/>
          </ac:spMkLst>
        </pc:spChg>
        <pc:spChg chg="add del mod">
          <ac:chgData name="H M" userId="84cd2103f36ef0dc" providerId="LiveId" clId="{1244B03D-71E1-4A59-BDF8-2D526E2E1AF8}" dt="2023-06-05T13:25:03.684" v="907" actId="2085"/>
          <ac:spMkLst>
            <pc:docMk/>
            <pc:sldMk cId="3165081508" sldId="471"/>
            <ac:spMk id="57" creationId="{B37B0F40-261E-3A94-12C4-C209544AE6A3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59" creationId="{B3C6EFA4-CB42-927E-B2D8-B57546904644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60" creationId="{D3A129A2-74BF-8BDB-FBE9-1F666BE3BE27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61" creationId="{B279EA99-4554-29E2-40E2-5E8C98536C2A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3" creationId="{06DEE882-7F62-D7AE-AB59-7E0B0AC6C7A3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4" creationId="{D393F8AC-CDDE-79B0-B8DA-E657AC644BB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6" creationId="{66895D19-D67E-D648-164F-5D5FA34D7DA5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7" creationId="{93C3BB2E-9E68-ADB5-3566-6DAEB1A402F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8" creationId="{1A7BE30C-8094-3F2F-46BE-B91A4B621AB7}"/>
          </ac:spMkLst>
        </pc:spChg>
        <pc:spChg chg="mod">
          <ac:chgData name="H M" userId="84cd2103f36ef0dc" providerId="LiveId" clId="{1244B03D-71E1-4A59-BDF8-2D526E2E1AF8}" dt="2023-06-05T13:00:28.718" v="438" actId="1076"/>
          <ac:spMkLst>
            <pc:docMk/>
            <pc:sldMk cId="3165081508" sldId="471"/>
            <ac:spMk id="69" creationId="{299B4FA7-D9C7-6DF3-1751-B6A3EFE1A0A5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1" creationId="{79216B30-8F54-0505-B28C-294ECC8F153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2" creationId="{9B37D3AB-E9D1-9679-7749-493576C492E3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3" creationId="{2CEC7F3C-1F0E-7BA2-52D7-44AF581B772C}"/>
          </ac:spMkLst>
        </pc:spChg>
        <pc:spChg chg="mod">
          <ac:chgData name="H M" userId="84cd2103f36ef0dc" providerId="LiveId" clId="{1244B03D-71E1-4A59-BDF8-2D526E2E1AF8}" dt="2023-06-05T13:00:34.386" v="439" actId="207"/>
          <ac:spMkLst>
            <pc:docMk/>
            <pc:sldMk cId="3165081508" sldId="471"/>
            <ac:spMk id="74" creationId="{AC373594-F60B-3963-D7AD-1FC45EC0FB2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7" creationId="{54B20350-9A8A-1329-A736-2EEC58D2A945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8" creationId="{F6A38AF6-0FFE-B559-4F8D-82EF3227C099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9" creationId="{F927736C-6BF0-2483-C6CC-C7CF2A108DAA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0" creationId="{A833B092-3405-798A-D7F3-657AB7B8CF03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1" creationId="{8D57B440-D062-9B7A-051F-F6097EE6D7EC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2" creationId="{A8E090D5-EDEE-E5BA-EA9E-FEECE129B39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4" creationId="{B1203924-F1D1-E1E7-A7BD-322D6102AEA7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5" creationId="{5A278F72-FF3C-3712-CAEA-5928702B794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6" creationId="{856D88B8-D4EC-137D-31D1-EE0939E0667A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7" creationId="{9FCB10A8-A430-B115-29F1-E383A0D10FA1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8" creationId="{FBA2540D-AA65-6280-64B8-29CE2542574E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9" creationId="{84D9619C-6CD5-1296-CAEF-E423F74934A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90" creationId="{50AE5ADF-95EC-AF8C-4D75-F83FEECAD4DE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91" creationId="{13043AD6-9059-CF9C-A444-61677EB6E68D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2" creationId="{462BBA52-E26F-0A11-EE2F-20C15FC7DACA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3" creationId="{C04911DD-C97D-9160-70BD-A124BFE9EFA5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4" creationId="{239BA169-4557-BB8C-4CCC-715A28D677DB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5" creationId="{9AB5C03F-C790-C4A9-27D7-8463905C3284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6" creationId="{D5DCE9DF-6451-FB7E-7BF5-03894D2D43AF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7" creationId="{D7F875CF-A274-E4C1-62F4-110ED3458657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8" creationId="{DD4BDC57-D310-6D06-0A4A-BFA8D6C8E480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9" creationId="{9B024CD0-21CB-03AC-B72E-12BDADC27D52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0" creationId="{0A5F9829-21F2-CF81-07EF-494E2EF7C735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1" creationId="{C664E85E-0BAA-03D6-0F2F-F194ECBC1744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2" creationId="{ED91499D-C772-5D47-0048-553B4A2C2784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3" creationId="{8C303F92-DB18-7B04-8E86-CF41E84E0765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4" creationId="{33B4B53F-748F-5220-869C-EEEA53ABDBCF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5" creationId="{4F64EAF6-E69E-5C6D-4226-BE6F110099CD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06" creationId="{2312D0F0-5D61-4A29-1909-D902CC1B733C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07" creationId="{F0B90E49-01D8-29F9-E477-5F066060259D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08" creationId="{02E4F10F-B06C-D25D-17F2-5B0D149C865C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09" creationId="{47225EE6-1181-07AB-FBC2-FBFF3C002897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0" creationId="{288510E3-F35E-F157-AC62-1950CE6C25D9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1" creationId="{53541C8F-DE8E-6CA9-F6BB-C50350C05D99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2" creationId="{94843E1F-E258-D779-85BD-C8F20DC44BFD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3" creationId="{C2C65678-BFBB-605E-BF9B-595F3DF5B16B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4" creationId="{2500FF58-F763-B017-3899-A125017F3847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5" creationId="{9EACC0A6-4A82-0C72-008F-7AEED8C9962A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6" creationId="{225EB6BB-9C59-484C-817D-5299567BE76F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7" creationId="{0E3A8FCD-A60A-3BB2-AC91-AB38412FB42C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8" creationId="{C7263203-3F89-9202-CF22-6DA2049285DA}"/>
          </ac:spMkLst>
        </pc:spChg>
        <pc:spChg chg="mod">
          <ac:chgData name="H M" userId="84cd2103f36ef0dc" providerId="LiveId" clId="{1244B03D-71E1-4A59-BDF8-2D526E2E1AF8}" dt="2023-06-05T13:24:20.760" v="904" actId="1582"/>
          <ac:spMkLst>
            <pc:docMk/>
            <pc:sldMk cId="3165081508" sldId="471"/>
            <ac:spMk id="119" creationId="{183A8724-A1AB-C637-6735-D674CE6ED7B3}"/>
          </ac:spMkLst>
        </pc:spChg>
        <pc:spChg chg="mod topLvl">
          <ac:chgData name="H M" userId="84cd2103f36ef0dc" providerId="LiveId" clId="{1244B03D-71E1-4A59-BDF8-2D526E2E1AF8}" dt="2023-06-05T13:19:39.535" v="875" actId="692"/>
          <ac:spMkLst>
            <pc:docMk/>
            <pc:sldMk cId="3165081508" sldId="471"/>
            <ac:spMk id="120" creationId="{0ED278B1-5E7E-625D-BBDD-FF8AB6D3FE28}"/>
          </ac:spMkLst>
        </pc:spChg>
        <pc:spChg chg="mod">
          <ac:chgData name="H M" userId="84cd2103f36ef0dc" providerId="LiveId" clId="{1244B03D-71E1-4A59-BDF8-2D526E2E1AF8}" dt="2023-06-05T13:02:14.193" v="464" actId="2085"/>
          <ac:spMkLst>
            <pc:docMk/>
            <pc:sldMk cId="3165081508" sldId="471"/>
            <ac:spMk id="125" creationId="{94FDB20E-3AEF-379C-F8AA-92D9E859DBA2}"/>
          </ac:spMkLst>
        </pc:spChg>
        <pc:spChg chg="mod">
          <ac:chgData name="H M" userId="84cd2103f36ef0dc" providerId="LiveId" clId="{1244B03D-71E1-4A59-BDF8-2D526E2E1AF8}" dt="2023-06-05T13:02:14.193" v="464" actId="2085"/>
          <ac:spMkLst>
            <pc:docMk/>
            <pc:sldMk cId="3165081508" sldId="471"/>
            <ac:spMk id="126" creationId="{997E47EA-4DF8-F5E7-34C1-FE8EE17F9DAE}"/>
          </ac:spMkLst>
        </pc:spChg>
        <pc:spChg chg="mod">
          <ac:chgData name="H M" userId="84cd2103f36ef0dc" providerId="LiveId" clId="{1244B03D-71E1-4A59-BDF8-2D526E2E1AF8}" dt="2023-06-05T13:02:14.193" v="464" actId="2085"/>
          <ac:spMkLst>
            <pc:docMk/>
            <pc:sldMk cId="3165081508" sldId="471"/>
            <ac:spMk id="127" creationId="{952ECAAD-841F-DEE2-348C-43C39D37A0CA}"/>
          </ac:spMkLst>
        </pc:spChg>
        <pc:spChg chg="mod">
          <ac:chgData name="H M" userId="84cd2103f36ef0dc" providerId="LiveId" clId="{1244B03D-71E1-4A59-BDF8-2D526E2E1AF8}" dt="2023-06-05T13:02:14.193" v="464" actId="2085"/>
          <ac:spMkLst>
            <pc:docMk/>
            <pc:sldMk cId="3165081508" sldId="471"/>
            <ac:spMk id="128" creationId="{73D3DBE8-B001-2D61-5421-AAE6EA875517}"/>
          </ac:spMkLst>
        </pc:spChg>
        <pc:spChg chg="mod">
          <ac:chgData name="H M" userId="84cd2103f36ef0dc" providerId="LiveId" clId="{1244B03D-71E1-4A59-BDF8-2D526E2E1AF8}" dt="2023-06-05T13:19:30.741" v="874" actId="692"/>
          <ac:spMkLst>
            <pc:docMk/>
            <pc:sldMk cId="3165081508" sldId="471"/>
            <ac:spMk id="129" creationId="{C257ABE7-6458-FD4E-CD04-56AEB7574764}"/>
          </ac:spMkLst>
        </pc:spChg>
        <pc:spChg chg="mod">
          <ac:chgData name="H M" userId="84cd2103f36ef0dc" providerId="LiveId" clId="{1244B03D-71E1-4A59-BDF8-2D526E2E1AF8}" dt="2023-06-05T13:19:41.249" v="876" actId="692"/>
          <ac:spMkLst>
            <pc:docMk/>
            <pc:sldMk cId="3165081508" sldId="471"/>
            <ac:spMk id="130" creationId="{2CC37176-9E41-A989-4484-3BD2121E2208}"/>
          </ac:spMkLst>
        </pc:spChg>
        <pc:spChg chg="mod">
          <ac:chgData name="H M" userId="84cd2103f36ef0dc" providerId="LiveId" clId="{1244B03D-71E1-4A59-BDF8-2D526E2E1AF8}" dt="2023-06-05T13:19:42.985" v="877" actId="692"/>
          <ac:spMkLst>
            <pc:docMk/>
            <pc:sldMk cId="3165081508" sldId="471"/>
            <ac:spMk id="131" creationId="{4C9CD903-128C-AEAB-518B-10C98B0D97FC}"/>
          </ac:spMkLst>
        </pc:spChg>
        <pc:spChg chg="mod">
          <ac:chgData name="H M" userId="84cd2103f36ef0dc" providerId="LiveId" clId="{1244B03D-71E1-4A59-BDF8-2D526E2E1AF8}" dt="2023-06-05T13:18:01.134" v="854" actId="692"/>
          <ac:spMkLst>
            <pc:docMk/>
            <pc:sldMk cId="3165081508" sldId="471"/>
            <ac:spMk id="132" creationId="{6E1E85AF-02D7-0C7D-E176-0C3F23969FF1}"/>
          </ac:spMkLst>
        </pc:spChg>
        <pc:spChg chg="mod">
          <ac:chgData name="H M" userId="84cd2103f36ef0dc" providerId="LiveId" clId="{1244B03D-71E1-4A59-BDF8-2D526E2E1AF8}" dt="2023-06-05T13:18:04.154" v="855" actId="692"/>
          <ac:spMkLst>
            <pc:docMk/>
            <pc:sldMk cId="3165081508" sldId="471"/>
            <ac:spMk id="133" creationId="{1DC42DA9-FDBB-F7B1-A8B0-643649DDE350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4" creationId="{C6921630-BBBA-E860-28C3-479DB1DA4601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6" creationId="{B6BFAB6E-9AB7-DF3C-7D8D-15AD834A412F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7" creationId="{0DD0E394-A417-66E3-27E2-87EA374AB555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8" creationId="{6C0F9E6A-47ED-2AE1-7A40-0DBF804FA403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9" creationId="{55F7C69F-D360-4A7A-4F6D-DE3EA0BB8BC3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40" creationId="{C9C66979-BB1E-308F-01E0-88B8F76D0F0B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41" creationId="{001CE818-10EE-B448-6213-9929A16FD136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42" creationId="{C886BCC7-5FC0-61AA-525C-7AF347E20B12}"/>
          </ac:spMkLst>
        </pc:spChg>
        <pc:spChg chg="mod">
          <ac:chgData name="H M" userId="84cd2103f36ef0dc" providerId="LiveId" clId="{1244B03D-71E1-4A59-BDF8-2D526E2E1AF8}" dt="2023-06-05T13:17:56.005" v="853" actId="692"/>
          <ac:spMkLst>
            <pc:docMk/>
            <pc:sldMk cId="3165081508" sldId="471"/>
            <ac:spMk id="143" creationId="{652A4C38-649C-319A-945D-F5330C5B7194}"/>
          </ac:spMkLst>
        </pc:spChg>
        <pc:spChg chg="mod">
          <ac:chgData name="H M" userId="84cd2103f36ef0dc" providerId="LiveId" clId="{1244B03D-71E1-4A59-BDF8-2D526E2E1AF8}" dt="2023-06-05T13:17:42.241" v="847" actId="692"/>
          <ac:spMkLst>
            <pc:docMk/>
            <pc:sldMk cId="3165081508" sldId="471"/>
            <ac:spMk id="144" creationId="{9C882A4A-5746-BE40-2BEC-73E23362F57D}"/>
          </ac:spMkLst>
        </pc:spChg>
        <pc:spChg chg="mod">
          <ac:chgData name="H M" userId="84cd2103f36ef0dc" providerId="LiveId" clId="{1244B03D-71E1-4A59-BDF8-2D526E2E1AF8}" dt="2023-06-05T13:17:52.421" v="852" actId="692"/>
          <ac:spMkLst>
            <pc:docMk/>
            <pc:sldMk cId="3165081508" sldId="471"/>
            <ac:spMk id="145" creationId="{A4CA0D97-8E6B-831F-825C-D4A29C14EC46}"/>
          </ac:spMkLst>
        </pc:spChg>
        <pc:spChg chg="mod">
          <ac:chgData name="H M" userId="84cd2103f36ef0dc" providerId="LiveId" clId="{1244B03D-71E1-4A59-BDF8-2D526E2E1AF8}" dt="2023-06-05T13:04:37.463" v="529" actId="948"/>
          <ac:spMkLst>
            <pc:docMk/>
            <pc:sldMk cId="3165081508" sldId="471"/>
            <ac:spMk id="147" creationId="{43EBFD2F-53B1-4BCE-98C0-3F673B7C8529}"/>
          </ac:spMkLst>
        </pc:spChg>
        <pc:spChg chg="mod">
          <ac:chgData name="H M" userId="84cd2103f36ef0dc" providerId="LiveId" clId="{1244B03D-71E1-4A59-BDF8-2D526E2E1AF8}" dt="2023-06-05T13:04:37.463" v="529" actId="948"/>
          <ac:spMkLst>
            <pc:docMk/>
            <pc:sldMk cId="3165081508" sldId="471"/>
            <ac:spMk id="148" creationId="{4AA7122C-36C5-4788-38A4-EE135E8E3558}"/>
          </ac:spMkLst>
        </pc:spChg>
        <pc:spChg chg="mod">
          <ac:chgData name="H M" userId="84cd2103f36ef0dc" providerId="LiveId" clId="{1244B03D-71E1-4A59-BDF8-2D526E2E1AF8}" dt="2023-06-05T13:04:37.463" v="529" actId="948"/>
          <ac:spMkLst>
            <pc:docMk/>
            <pc:sldMk cId="3165081508" sldId="471"/>
            <ac:spMk id="149" creationId="{A4E84326-8355-6AFB-D3D5-5EE404966A92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1" creationId="{95F50320-08D9-9BA6-A4A2-7E80432D4986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4" creationId="{44900DE0-F3F0-7D35-261C-CDE8FA68B994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5" creationId="{4BB169B8-FCCE-6632-C783-1A32354B3475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6" creationId="{CDDCBF75-3831-EB08-FD17-B80284A5BF60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7" creationId="{026B7DCB-1D3D-D61D-9A47-E660B432C4D6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8" creationId="{15B04643-2887-3CB0-2153-8B027F1674C0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9" creationId="{B4A43A4F-5CA4-A379-0989-77851FEFB2E8}"/>
          </ac:spMkLst>
        </pc:spChg>
        <pc:spChg chg="mod">
          <ac:chgData name="H M" userId="84cd2103f36ef0dc" providerId="LiveId" clId="{1244B03D-71E1-4A59-BDF8-2D526E2E1AF8}" dt="2023-06-05T13:18:52.530" v="864" actId="692"/>
          <ac:spMkLst>
            <pc:docMk/>
            <pc:sldMk cId="3165081508" sldId="471"/>
            <ac:spMk id="160" creationId="{23B9B75D-287A-1971-229B-F78D01BBCE51}"/>
          </ac:spMkLst>
        </pc:spChg>
        <pc:spChg chg="mod">
          <ac:chgData name="H M" userId="84cd2103f36ef0dc" providerId="LiveId" clId="{1244B03D-71E1-4A59-BDF8-2D526E2E1AF8}" dt="2023-06-05T13:18:58.692" v="866" actId="692"/>
          <ac:spMkLst>
            <pc:docMk/>
            <pc:sldMk cId="3165081508" sldId="471"/>
            <ac:spMk id="161" creationId="{C12F98BD-0E9D-C74F-BB75-C85FAE8FAD32}"/>
          </ac:spMkLst>
        </pc:spChg>
        <pc:spChg chg="mod">
          <ac:chgData name="H M" userId="84cd2103f36ef0dc" providerId="LiveId" clId="{1244B03D-71E1-4A59-BDF8-2D526E2E1AF8}" dt="2023-06-05T13:18:57.154" v="865" actId="692"/>
          <ac:spMkLst>
            <pc:docMk/>
            <pc:sldMk cId="3165081508" sldId="471"/>
            <ac:spMk id="162" creationId="{70BDDF5A-14E5-0653-1DDA-93DFF638FF28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63" creationId="{55C1D61F-7923-AA63-D151-5622EA0425A6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64" creationId="{06B344A2-2D6A-3AF0-6672-B9AFBC34336C}"/>
          </ac:spMkLst>
        </pc:spChg>
        <pc:spChg chg="del mod">
          <ac:chgData name="H M" userId="84cd2103f36ef0dc" providerId="LiveId" clId="{1244B03D-71E1-4A59-BDF8-2D526E2E1AF8}" dt="2023-06-05T13:19:02.662" v="867" actId="478"/>
          <ac:spMkLst>
            <pc:docMk/>
            <pc:sldMk cId="3165081508" sldId="471"/>
            <ac:spMk id="165" creationId="{98E9E9D3-66F1-E66C-2F99-A8D000FFDF98}"/>
          </ac:spMkLst>
        </pc:spChg>
        <pc:spChg chg="del mod">
          <ac:chgData name="H M" userId="84cd2103f36ef0dc" providerId="LiveId" clId="{1244B03D-71E1-4A59-BDF8-2D526E2E1AF8}" dt="2023-06-05T13:19:04.248" v="868" actId="478"/>
          <ac:spMkLst>
            <pc:docMk/>
            <pc:sldMk cId="3165081508" sldId="471"/>
            <ac:spMk id="166" creationId="{240BBAF9-6033-0CFD-37D1-E317F62492AE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68" creationId="{73FE25CC-1037-7D19-2E3B-281185581A44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69" creationId="{30F63454-C1E9-60B2-747C-7BD47F5C1C1D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70" creationId="{ECB2D1F2-C512-579B-A9F2-BC25F1558790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71" creationId="{0EC83D74-8BA9-CC26-3A20-D6F4E5604D04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72" creationId="{BB6DF5E8-3EA8-848F-377E-BFC8B65FCF6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73" creationId="{7D01D174-5645-8D56-199E-23DF49EEC4C4}"/>
          </ac:spMkLst>
        </pc:spChg>
        <pc:spChg chg="add mod">
          <ac:chgData name="H M" userId="84cd2103f36ef0dc" providerId="LiveId" clId="{1244B03D-71E1-4A59-BDF8-2D526E2E1AF8}" dt="2023-06-05T12:54:42.434" v="231" actId="1076"/>
          <ac:spMkLst>
            <pc:docMk/>
            <pc:sldMk cId="3165081508" sldId="471"/>
            <ac:spMk id="174" creationId="{F90DDB09-988C-31A7-9736-D95790168CB0}"/>
          </ac:spMkLst>
        </pc:spChg>
        <pc:spChg chg="add mod">
          <ac:chgData name="H M" userId="84cd2103f36ef0dc" providerId="LiveId" clId="{1244B03D-71E1-4A59-BDF8-2D526E2E1AF8}" dt="2023-06-05T12:54:44.758" v="232" actId="1076"/>
          <ac:spMkLst>
            <pc:docMk/>
            <pc:sldMk cId="3165081508" sldId="471"/>
            <ac:spMk id="175" creationId="{D1994430-0C7E-7A51-5EFC-336D58EAD6D1}"/>
          </ac:spMkLst>
        </pc:spChg>
        <pc:spChg chg="add mod">
          <ac:chgData name="H M" userId="84cd2103f36ef0dc" providerId="LiveId" clId="{1244B03D-71E1-4A59-BDF8-2D526E2E1AF8}" dt="2023-06-05T12:58:40.501" v="405" actId="1076"/>
          <ac:spMkLst>
            <pc:docMk/>
            <pc:sldMk cId="3165081508" sldId="471"/>
            <ac:spMk id="176" creationId="{7669280A-6870-F152-BA56-1724254C2715}"/>
          </ac:spMkLst>
        </pc:spChg>
        <pc:spChg chg="add mod">
          <ac:chgData name="H M" userId="84cd2103f36ef0dc" providerId="LiveId" clId="{1244B03D-71E1-4A59-BDF8-2D526E2E1AF8}" dt="2023-06-05T12:55:41.009" v="326" actId="571"/>
          <ac:spMkLst>
            <pc:docMk/>
            <pc:sldMk cId="3165081508" sldId="471"/>
            <ac:spMk id="177" creationId="{27014AE1-28E3-58AA-5AA1-FDA5E99191B6}"/>
          </ac:spMkLst>
        </pc:spChg>
        <pc:spChg chg="add mod">
          <ac:chgData name="H M" userId="84cd2103f36ef0dc" providerId="LiveId" clId="{1244B03D-71E1-4A59-BDF8-2D526E2E1AF8}" dt="2023-06-05T13:21:33.174" v="894" actId="2085"/>
          <ac:spMkLst>
            <pc:docMk/>
            <pc:sldMk cId="3165081508" sldId="471"/>
            <ac:spMk id="180" creationId="{3E5BFCC5-3DE8-F7B8-858A-50AE7F6BE393}"/>
          </ac:spMkLst>
        </pc:spChg>
        <pc:spChg chg="add mod">
          <ac:chgData name="H M" userId="84cd2103f36ef0dc" providerId="LiveId" clId="{1244B03D-71E1-4A59-BDF8-2D526E2E1AF8}" dt="2023-06-05T12:58:38.090" v="404" actId="1076"/>
          <ac:spMkLst>
            <pc:docMk/>
            <pc:sldMk cId="3165081508" sldId="471"/>
            <ac:spMk id="181" creationId="{BCA3A8A3-A28C-E118-8D41-9B58DED6B950}"/>
          </ac:spMkLst>
        </pc:spChg>
        <pc:spChg chg="add mod">
          <ac:chgData name="H M" userId="84cd2103f36ef0dc" providerId="LiveId" clId="{1244B03D-71E1-4A59-BDF8-2D526E2E1AF8}" dt="2023-06-05T13:21:33.174" v="894" actId="2085"/>
          <ac:spMkLst>
            <pc:docMk/>
            <pc:sldMk cId="3165081508" sldId="471"/>
            <ac:spMk id="182" creationId="{7D49DD1E-ADAB-519B-383F-5A3EC44D1750}"/>
          </ac:spMkLst>
        </pc:spChg>
        <pc:spChg chg="add mod">
          <ac:chgData name="H M" userId="84cd2103f36ef0dc" providerId="LiveId" clId="{1244B03D-71E1-4A59-BDF8-2D526E2E1AF8}" dt="2023-06-05T12:58:38.090" v="404" actId="1076"/>
          <ac:spMkLst>
            <pc:docMk/>
            <pc:sldMk cId="3165081508" sldId="471"/>
            <ac:spMk id="183" creationId="{EED575F9-613C-F27B-7D31-B24AF55B320B}"/>
          </ac:spMkLst>
        </pc:spChg>
        <pc:spChg chg="add mod">
          <ac:chgData name="H M" userId="84cd2103f36ef0dc" providerId="LiveId" clId="{1244B03D-71E1-4A59-BDF8-2D526E2E1AF8}" dt="2023-06-05T13:21:33.174" v="894" actId="2085"/>
          <ac:spMkLst>
            <pc:docMk/>
            <pc:sldMk cId="3165081508" sldId="471"/>
            <ac:spMk id="184" creationId="{FEB45856-E674-3CFA-D6FD-31855674F1D6}"/>
          </ac:spMkLst>
        </pc:spChg>
        <pc:spChg chg="add mod">
          <ac:chgData name="H M" userId="84cd2103f36ef0dc" providerId="LiveId" clId="{1244B03D-71E1-4A59-BDF8-2D526E2E1AF8}" dt="2023-06-05T13:17:34.873" v="846" actId="1076"/>
          <ac:spMkLst>
            <pc:docMk/>
            <pc:sldMk cId="3165081508" sldId="471"/>
            <ac:spMk id="185" creationId="{5A24630C-CF88-18CC-52DD-10D81E1BABBD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89" creationId="{2948DF91-8F69-6633-F76E-15FED0A5CFF4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0" creationId="{7ADE70FC-1B79-58E9-FA41-BFC2441D1603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1" creationId="{57DA74BE-2FF9-44A9-A224-DC92188904F6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2" creationId="{3F061C2B-1A9B-C6F7-C49A-88503EC27496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3" creationId="{71450FF3-1608-6E58-B93E-63D7D2A5B6B8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4" creationId="{3072AAEB-73D6-3C11-AC5A-8BA9C64AD865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5" creationId="{1FDB64F4-15F8-0FA6-CEEF-E70B006D12E0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6" creationId="{63212D76-6083-169B-0E89-C483D22D167F}"/>
          </ac:spMkLst>
        </pc:spChg>
        <pc:spChg chg="add mod">
          <ac:chgData name="H M" userId="84cd2103f36ef0dc" providerId="LiveId" clId="{1244B03D-71E1-4A59-BDF8-2D526E2E1AF8}" dt="2023-06-05T13:03:09.691" v="488" actId="1076"/>
          <ac:spMkLst>
            <pc:docMk/>
            <pc:sldMk cId="3165081508" sldId="471"/>
            <ac:spMk id="197" creationId="{B57ED93A-4075-10E2-94FE-585FA27EAF3E}"/>
          </ac:spMkLst>
        </pc:spChg>
        <pc:spChg chg="add mod">
          <ac:chgData name="H M" userId="84cd2103f36ef0dc" providerId="LiveId" clId="{1244B03D-71E1-4A59-BDF8-2D526E2E1AF8}" dt="2023-06-05T13:03:09.691" v="488" actId="1076"/>
          <ac:spMkLst>
            <pc:docMk/>
            <pc:sldMk cId="3165081508" sldId="471"/>
            <ac:spMk id="198" creationId="{04F1A919-168C-64A6-1BA2-03C229435642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3" creationId="{2363A2C6-EFF1-3FFB-E12B-E03452E1F9AB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4" creationId="{49147B09-0B98-B97D-0679-4BA3534C565F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5" creationId="{5C226E4A-7896-F4FD-9518-0D875FADEEF9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6" creationId="{D5BB665C-C008-E7A1-9D2C-1E73A98F48B9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7" creationId="{6EE8EC5A-646E-9B2F-43CB-87CBBC74411F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8" creationId="{E70C8AA0-1640-8050-7B74-CBB7ECDA5AA2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9" creationId="{EEB8ED9D-ADEF-32E9-9A82-891098CAC4CD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2" creationId="{CE9B94EE-B623-16B3-882A-B09914A3547E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3" creationId="{9D5BF5BB-2196-678E-5AD4-F157B9B8214B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4" creationId="{272FDAFE-6A9F-1E7A-DB60-AE3AAD1667A3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6" creationId="{46D874F4-347D-66A5-E745-56B5FD1570D5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7" creationId="{C01E2D62-29C2-1A6B-CAAA-CF46CE681DDC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8" creationId="{69ABCB09-83E0-A3BD-051B-3065E2C2E37A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0" creationId="{2F0F75C8-6590-6462-32DB-BD6770FB65FD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1" creationId="{2D01664B-74CA-6296-1458-4860B5FE0E02}"/>
          </ac:spMkLst>
        </pc:spChg>
        <pc:spChg chg="mod">
          <ac:chgData name="H M" userId="84cd2103f36ef0dc" providerId="LiveId" clId="{1244B03D-71E1-4A59-BDF8-2D526E2E1AF8}" dt="2023-06-05T13:21:07.509" v="889" actId="2085"/>
          <ac:spMkLst>
            <pc:docMk/>
            <pc:sldMk cId="3165081508" sldId="471"/>
            <ac:spMk id="224" creationId="{E08E07E7-0479-272B-E543-EF4635834887}"/>
          </ac:spMkLst>
        </pc:spChg>
        <pc:spChg chg="mod">
          <ac:chgData name="H M" userId="84cd2103f36ef0dc" providerId="LiveId" clId="{1244B03D-71E1-4A59-BDF8-2D526E2E1AF8}" dt="2023-06-05T13:21:07.509" v="889" actId="2085"/>
          <ac:spMkLst>
            <pc:docMk/>
            <pc:sldMk cId="3165081508" sldId="471"/>
            <ac:spMk id="225" creationId="{F2CB2518-CB96-7C4F-6720-6A2DA5166453}"/>
          </ac:spMkLst>
        </pc:spChg>
        <pc:spChg chg="mod">
          <ac:chgData name="H M" userId="84cd2103f36ef0dc" providerId="LiveId" clId="{1244B03D-71E1-4A59-BDF8-2D526E2E1AF8}" dt="2023-06-05T13:21:58.118" v="897" actId="1582"/>
          <ac:spMkLst>
            <pc:docMk/>
            <pc:sldMk cId="3165081508" sldId="471"/>
            <ac:spMk id="226" creationId="{D8F9C166-0815-296C-0F70-EE63A7621B0E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7" creationId="{A205D235-C21F-0825-EDAE-428A643768E5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8" creationId="{A1013E4F-7B12-A37A-A5E2-F18B921FAF25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9" creationId="{0F4076CF-447D-1C15-32F8-F5FE9524F8C6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1" creationId="{209B24F5-0F44-7B39-DABD-7A50CEF02B92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2" creationId="{02623C85-4DE6-0C53-9FF6-EB3D00B393B3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3" creationId="{26208040-02F4-9087-7F58-C81896200222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5" creationId="{0B295EEF-19E6-C205-8713-E10982BBA4A7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6" creationId="{10F18896-6939-1525-1EDE-E125E01231FE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7" creationId="{5E751F1D-5213-711C-2696-D12C26D531C7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8" creationId="{ED9C65EE-AA73-3514-AD18-39496D8E9147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9" creationId="{5CBAEA2E-9311-9DF6-D120-1FEFC4029142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0" creationId="{A658CAE8-30D9-D47A-7B94-4AD40B2C1410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1" creationId="{738D0A58-88C4-8130-253E-81F6BE5BE13A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4" creationId="{98B51018-0054-BFD6-0CF8-4BD9EE874EC2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5" creationId="{3A81B577-148B-981A-284F-EC7EBD611261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6" creationId="{5B1FB277-DC95-84C5-A45A-2B2355279C6B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7" creationId="{025997DA-CD82-AEE1-7A71-B7CB899EF793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8" creationId="{6278B354-685C-147F-1943-FD459B5C241D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9" creationId="{7FCA4261-E215-BC34-3E0A-ECACE300C63A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51" creationId="{BFE53272-FECD-9445-EAB7-B3BA6AB9B2FD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52" creationId="{ACFDD037-D784-AA99-425F-7641F400B2D8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53" creationId="{BFD43EBB-3528-0F6F-DB7B-1E3832701A64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5" creationId="{CCEDD498-1A44-E61D-6727-6914FE0229E6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6" creationId="{2B5682B1-6016-66A4-257C-132CFF42B106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7" creationId="{2874B1E1-19FA-670A-CA58-978A4D628C8C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8" creationId="{A944EFB6-99B4-E463-8B38-ABF2D5272DE7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9" creationId="{A9A8CC45-A43D-C118-8E58-A454C9E220FF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60" creationId="{B335B28B-E27D-B117-B4DB-423D1175D7DA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2" creationId="{106F55D0-016A-BDC0-4041-92E0FDCEABEE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3" creationId="{BEDF0FFA-C3EA-4D0A-35DF-10DD7B09A121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4" creationId="{04F36DE8-7A88-D899-9B55-072FC220D7E4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6" creationId="{7BB2EAA6-DDD6-F72D-2D18-9D85ED8F5B08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7" creationId="{A98CA300-E301-92B3-1EBE-99C8CF0FFB0D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8" creationId="{D70B642B-EF21-092E-2CA6-BED5188D0B62}"/>
          </ac:spMkLst>
        </pc:spChg>
        <pc:spChg chg="add mod">
          <ac:chgData name="H M" userId="84cd2103f36ef0dc" providerId="LiveId" clId="{1244B03D-71E1-4A59-BDF8-2D526E2E1AF8}" dt="2023-06-05T13:05:02.769" v="544" actId="1076"/>
          <ac:spMkLst>
            <pc:docMk/>
            <pc:sldMk cId="3165081508" sldId="471"/>
            <ac:spMk id="269" creationId="{6AD99DEB-AF83-2B2D-3751-4780F5CA04CE}"/>
          </ac:spMkLst>
        </pc:spChg>
        <pc:spChg chg="add mod">
          <ac:chgData name="H M" userId="84cd2103f36ef0dc" providerId="LiveId" clId="{1244B03D-71E1-4A59-BDF8-2D526E2E1AF8}" dt="2023-06-05T13:05:00.492" v="543" actId="1076"/>
          <ac:spMkLst>
            <pc:docMk/>
            <pc:sldMk cId="3165081508" sldId="471"/>
            <ac:spMk id="270" creationId="{EDA9BC95-A27D-E5BC-C02D-FC954E89EAE8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3" creationId="{AB1C5858-9913-F7AB-7A5B-AF73C2578B99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6" creationId="{CA9E6521-8FBC-902A-F572-52200B4E45C1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7" creationId="{6212E070-599C-B056-CDDA-0DA3FA7F42CF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8" creationId="{4646A687-9C91-FDC2-E4D8-EDF9FCD9726B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9" creationId="{CA9A821A-1199-AED4-8820-7013B9563EEA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80" creationId="{3392E1EA-6A46-177C-CB65-8FF0356A0934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81" creationId="{41DC88E9-8AAC-07E9-5995-6A01CD95B1CB}"/>
          </ac:spMkLst>
        </pc:spChg>
        <pc:spChg chg="add mod">
          <ac:chgData name="H M" userId="84cd2103f36ef0dc" providerId="LiveId" clId="{1244B03D-71E1-4A59-BDF8-2D526E2E1AF8}" dt="2023-06-05T13:25:19.735" v="910" actId="1076"/>
          <ac:spMkLst>
            <pc:docMk/>
            <pc:sldMk cId="3165081508" sldId="471"/>
            <ac:spMk id="282" creationId="{0EDB4CCF-20BB-37E5-EB38-DC405AAB1281}"/>
          </ac:spMkLst>
        </pc:spChg>
        <pc:grpChg chg="add del mod">
          <ac:chgData name="H M" userId="84cd2103f36ef0dc" providerId="LiveId" clId="{1244B03D-71E1-4A59-BDF8-2D526E2E1AF8}" dt="2023-06-05T13:48:14.904" v="926" actId="165"/>
          <ac:grpSpMkLst>
            <pc:docMk/>
            <pc:sldMk cId="3165081508" sldId="471"/>
            <ac:grpSpMk id="4" creationId="{FA071DFA-9224-83F3-7470-7DB11C99C646}"/>
          </ac:grpSpMkLst>
        </pc:grpChg>
        <pc:grpChg chg="add del mod">
          <ac:chgData name="H M" userId="84cd2103f36ef0dc" providerId="LiveId" clId="{1244B03D-71E1-4A59-BDF8-2D526E2E1AF8}" dt="2023-06-05T13:13:37.775" v="782" actId="478"/>
          <ac:grpSpMkLst>
            <pc:docMk/>
            <pc:sldMk cId="3165081508" sldId="471"/>
            <ac:grpSpMk id="7" creationId="{ECCE4D0A-7791-2F36-D536-CB45EDF45E6E}"/>
          </ac:grpSpMkLst>
        </pc:grpChg>
        <pc:grpChg chg="add del 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9" creationId="{C16552EC-CB36-ED5F-0460-58C424C48A4A}"/>
          </ac:grpSpMkLst>
        </pc:grpChg>
        <pc:grpChg chg="mod topLvl">
          <ac:chgData name="H M" userId="84cd2103f36ef0dc" providerId="LiveId" clId="{1244B03D-71E1-4A59-BDF8-2D526E2E1AF8}" dt="2023-06-05T13:05:46.030" v="555" actId="1076"/>
          <ac:grpSpMkLst>
            <pc:docMk/>
            <pc:sldMk cId="3165081508" sldId="471"/>
            <ac:grpSpMk id="20" creationId="{F4BA1A97-A158-CB1A-A6D9-D96996EE5A68}"/>
          </ac:grpSpMkLst>
        </pc:grpChg>
        <pc:grpChg chg="del mod topLvl">
          <ac:chgData name="H M" userId="84cd2103f36ef0dc" providerId="LiveId" clId="{1244B03D-71E1-4A59-BDF8-2D526E2E1AF8}" dt="2023-06-05T13:18:21.988" v="860" actId="478"/>
          <ac:grpSpMkLst>
            <pc:docMk/>
            <pc:sldMk cId="3165081508" sldId="471"/>
            <ac:grpSpMk id="21" creationId="{74744151-68CD-EE8A-1580-61704FE0C8E8}"/>
          </ac:grpSpMkLst>
        </pc:grpChg>
        <pc:grpChg chg="mod topLvl">
          <ac:chgData name="H M" userId="84cd2103f36ef0dc" providerId="LiveId" clId="{1244B03D-71E1-4A59-BDF8-2D526E2E1AF8}" dt="2023-06-05T13:04:38.136" v="530" actId="14100"/>
          <ac:grpSpMkLst>
            <pc:docMk/>
            <pc:sldMk cId="3165081508" sldId="471"/>
            <ac:grpSpMk id="22" creationId="{483E86FF-E102-341B-EE2F-D7873331BFAF}"/>
          </ac:grpSpMkLst>
        </pc:grpChg>
        <pc:grpChg chg="mod topLvl">
          <ac:chgData name="H M" userId="84cd2103f36ef0dc" providerId="LiveId" clId="{1244B03D-71E1-4A59-BDF8-2D526E2E1AF8}" dt="2023-06-05T12:53:01.744" v="167" actId="688"/>
          <ac:grpSpMkLst>
            <pc:docMk/>
            <pc:sldMk cId="3165081508" sldId="471"/>
            <ac:grpSpMk id="23" creationId="{791A5293-5C24-9C44-C568-B240E690A1C5}"/>
          </ac:grpSpMkLst>
        </pc:grpChg>
        <pc:grpChg chg="del mod topLvl">
          <ac:chgData name="H M" userId="84cd2103f36ef0dc" providerId="LiveId" clId="{1244B03D-71E1-4A59-BDF8-2D526E2E1AF8}" dt="2023-06-05T13:02:06.487" v="463" actId="165"/>
          <ac:grpSpMkLst>
            <pc:docMk/>
            <pc:sldMk cId="3165081508" sldId="471"/>
            <ac:grpSpMk id="24" creationId="{25308424-117C-F0D1-655E-EA5BD3B1DE9D}"/>
          </ac:grpSpMkLst>
        </pc:grpChg>
        <pc:grpChg chg="mod topLvl">
          <ac:chgData name="H M" userId="84cd2103f36ef0dc" providerId="LiveId" clId="{1244B03D-71E1-4A59-BDF8-2D526E2E1AF8}" dt="2023-06-05T13:25:10.091" v="908" actId="1076"/>
          <ac:grpSpMkLst>
            <pc:docMk/>
            <pc:sldMk cId="3165081508" sldId="471"/>
            <ac:grpSpMk id="25" creationId="{C628FC58-3DE5-3D96-B64F-8A1C191EBB5F}"/>
          </ac:grpSpMkLst>
        </pc:grpChg>
        <pc:grpChg chg="mod topLvl">
          <ac:chgData name="H M" userId="84cd2103f36ef0dc" providerId="LiveId" clId="{1244B03D-71E1-4A59-BDF8-2D526E2E1AF8}" dt="2023-06-05T12:52:44.079" v="161" actId="1076"/>
          <ac:grpSpMkLst>
            <pc:docMk/>
            <pc:sldMk cId="3165081508" sldId="471"/>
            <ac:grpSpMk id="28" creationId="{CE59786C-79DE-8FED-BF45-E1FA82D2BBC0}"/>
          </ac:grpSpMkLst>
        </pc:grpChg>
        <pc:grpChg chg="mod topLvl">
          <ac:chgData name="H M" userId="84cd2103f36ef0dc" providerId="LiveId" clId="{1244B03D-71E1-4A59-BDF8-2D526E2E1AF8}" dt="2023-06-05T13:05:51.311" v="560" actId="1076"/>
          <ac:grpSpMkLst>
            <pc:docMk/>
            <pc:sldMk cId="3165081508" sldId="471"/>
            <ac:grpSpMk id="29" creationId="{E96C36DE-D91B-E9CC-25E4-F4A74BBB990C}"/>
          </ac:grpSpMkLst>
        </pc:grpChg>
        <pc:grpChg chg="mod topLvl">
          <ac:chgData name="H M" userId="84cd2103f36ef0dc" providerId="LiveId" clId="{1244B03D-71E1-4A59-BDF8-2D526E2E1AF8}" dt="2023-06-05T12:52:38.038" v="158" actId="1076"/>
          <ac:grpSpMkLst>
            <pc:docMk/>
            <pc:sldMk cId="3165081508" sldId="471"/>
            <ac:grpSpMk id="30" creationId="{82BA51D8-C861-B76A-D670-5B707BB44323}"/>
          </ac:grpSpMkLst>
        </pc:grpChg>
        <pc:grpChg chg="del mod topLvl">
          <ac:chgData name="H M" userId="84cd2103f36ef0dc" providerId="LiveId" clId="{1244B03D-71E1-4A59-BDF8-2D526E2E1AF8}" dt="2023-06-05T13:13:18.108" v="771" actId="478"/>
          <ac:grpSpMkLst>
            <pc:docMk/>
            <pc:sldMk cId="3165081508" sldId="471"/>
            <ac:grpSpMk id="31" creationId="{BC352E32-28C4-3AB3-E61D-BA37DECA8A30}"/>
          </ac:grpSpMkLst>
        </pc:grpChg>
        <pc:grpChg chg="del mod topLvl">
          <ac:chgData name="H M" userId="84cd2103f36ef0dc" providerId="LiveId" clId="{1244B03D-71E1-4A59-BDF8-2D526E2E1AF8}" dt="2023-06-05T13:13:19.315" v="772" actId="478"/>
          <ac:grpSpMkLst>
            <pc:docMk/>
            <pc:sldMk cId="3165081508" sldId="471"/>
            <ac:grpSpMk id="36" creationId="{2BD1D178-9789-2F68-9A9F-CBDF915FF73F}"/>
          </ac:grpSpMkLst>
        </pc:grpChg>
        <pc:grpChg chg="mod topLvl">
          <ac:chgData name="H M" userId="84cd2103f36ef0dc" providerId="LiveId" clId="{1244B03D-71E1-4A59-BDF8-2D526E2E1AF8}" dt="2023-06-05T13:05:48.286" v="557" actId="1076"/>
          <ac:grpSpMkLst>
            <pc:docMk/>
            <pc:sldMk cId="3165081508" sldId="471"/>
            <ac:grpSpMk id="38" creationId="{EABF52C1-091F-88FB-917A-C7A13B30771E}"/>
          </ac:grpSpMkLst>
        </pc:grpChg>
        <pc:grpChg chg="mod topLvl">
          <ac:chgData name="H M" userId="84cd2103f36ef0dc" providerId="LiveId" clId="{1244B03D-71E1-4A59-BDF8-2D526E2E1AF8}" dt="2023-06-05T13:00:50.581" v="444" actId="164"/>
          <ac:grpSpMkLst>
            <pc:docMk/>
            <pc:sldMk cId="3165081508" sldId="471"/>
            <ac:grpSpMk id="39" creationId="{E7C3C076-5D47-ED96-F245-94DE53966EAD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40" creationId="{F61E2D99-01EA-83B1-3C19-D49F58A9A29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45" creationId="{A3F311AD-3C59-36D3-8DE8-4569F1209388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46" creationId="{73D90682-EE3E-BCF7-AAE7-0F6AF1218398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51" creationId="{6A84046E-922F-6409-1421-6E0E07C103A7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58" creationId="{B35AC06A-13BE-46CE-473B-04BD96A44CC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62" creationId="{7EF7539E-0218-E6F8-8C8B-3869B1484809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65" creationId="{9DFDD6A7-7BAB-ABF6-505D-77315F9908CB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70" creationId="{64A55832-CDA5-8AB1-B63A-98ECCC1D45D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75" creationId="{1AE06241-599A-577D-6999-D7799046A3C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76" creationId="{D94C2185-7935-600F-2E72-B40661A41C2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83" creationId="{2ED2AA65-173B-F601-66F7-54C35D62432D}"/>
          </ac:grpSpMkLst>
        </pc:grpChg>
        <pc:grpChg chg="mod topLvl">
          <ac:chgData name="H M" userId="84cd2103f36ef0dc" providerId="LiveId" clId="{1244B03D-71E1-4A59-BDF8-2D526E2E1AF8}" dt="2023-06-05T13:02:43.383" v="474" actId="164"/>
          <ac:grpSpMkLst>
            <pc:docMk/>
            <pc:sldMk cId="3165081508" sldId="471"/>
            <ac:grpSpMk id="121" creationId="{7CE9780F-2650-2CBF-4222-991260509AEC}"/>
          </ac:grpSpMkLst>
        </pc:grpChg>
        <pc:grpChg chg="mod">
          <ac:chgData name="H M" userId="84cd2103f36ef0dc" providerId="LiveId" clId="{1244B03D-71E1-4A59-BDF8-2D526E2E1AF8}" dt="2023-06-05T13:02:06.487" v="463" actId="165"/>
          <ac:grpSpMkLst>
            <pc:docMk/>
            <pc:sldMk cId="3165081508" sldId="471"/>
            <ac:grpSpMk id="122" creationId="{09E9BF1F-60C9-B2A1-4296-1815AA0DBC86}"/>
          </ac:grpSpMkLst>
        </pc:grpChg>
        <pc:grpChg chg="mod">
          <ac:chgData name="H M" userId="84cd2103f36ef0dc" providerId="LiveId" clId="{1244B03D-71E1-4A59-BDF8-2D526E2E1AF8}" dt="2023-06-05T13:02:06.487" v="463" actId="165"/>
          <ac:grpSpMkLst>
            <pc:docMk/>
            <pc:sldMk cId="3165081508" sldId="471"/>
            <ac:grpSpMk id="123" creationId="{9252F63E-D1B6-5AE1-E1ED-7212D7038A39}"/>
          </ac:grpSpMkLst>
        </pc:grpChg>
        <pc:grpChg chg="mod">
          <ac:chgData name="H M" userId="84cd2103f36ef0dc" providerId="LiveId" clId="{1244B03D-71E1-4A59-BDF8-2D526E2E1AF8}" dt="2023-06-05T13:02:06.487" v="463" actId="165"/>
          <ac:grpSpMkLst>
            <pc:docMk/>
            <pc:sldMk cId="3165081508" sldId="471"/>
            <ac:grpSpMk id="124" creationId="{7731D176-0126-4BD1-14B0-065AA5E4AE55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35" creationId="{EA98E0AA-E662-CCEF-FCA8-2CF356473F99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46" creationId="{41F898D1-0D42-7A3F-4701-AF84A6D8C0D3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50" creationId="{78C43B64-3D5B-0134-E33C-8DA1FB93F4F1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52" creationId="{B03C1846-338D-35F2-0086-25354B52E920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53" creationId="{84651F7E-0FE7-5A1F-9776-52DE03D45A84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67" creationId="{FD41D310-1A12-D7DE-50A9-73F1EF05BF5B}"/>
          </ac:grpSpMkLst>
        </pc:grpChg>
        <pc:grpChg chg="add mod">
          <ac:chgData name="H M" userId="84cd2103f36ef0dc" providerId="LiveId" clId="{1244B03D-71E1-4A59-BDF8-2D526E2E1AF8}" dt="2023-06-05T13:06:16.850" v="562" actId="1076"/>
          <ac:grpSpMkLst>
            <pc:docMk/>
            <pc:sldMk cId="3165081508" sldId="471"/>
            <ac:grpSpMk id="186" creationId="{0A241960-C5EE-EC3C-A4F5-8D42717C443F}"/>
          </ac:grpSpMkLst>
        </pc:grpChg>
        <pc:grpChg chg="add mod">
          <ac:chgData name="H M" userId="84cd2103f36ef0dc" providerId="LiveId" clId="{1244B03D-71E1-4A59-BDF8-2D526E2E1AF8}" dt="2023-06-05T13:06:16.850" v="562" actId="1076"/>
          <ac:grpSpMkLst>
            <pc:docMk/>
            <pc:sldMk cId="3165081508" sldId="471"/>
            <ac:grpSpMk id="187" creationId="{349220FF-ECD6-137B-393E-CD6ABF910CE4}"/>
          </ac:grpSpMkLst>
        </pc:grpChg>
        <pc:grpChg chg="mod">
          <ac:chgData name="H M" userId="84cd2103f36ef0dc" providerId="LiveId" clId="{1244B03D-71E1-4A59-BDF8-2D526E2E1AF8}" dt="2023-06-05T13:01:00.359" v="447" actId="571"/>
          <ac:grpSpMkLst>
            <pc:docMk/>
            <pc:sldMk cId="3165081508" sldId="471"/>
            <ac:grpSpMk id="188" creationId="{931DE6A8-2534-4FEA-CB5C-0FB096C54417}"/>
          </ac:grpSpMkLst>
        </pc:grpChg>
        <pc:grpChg chg="add mod">
          <ac:chgData name="H M" userId="84cd2103f36ef0dc" providerId="LiveId" clId="{1244B03D-71E1-4A59-BDF8-2D526E2E1AF8}" dt="2023-06-05T13:02:22.942" v="466" actId="571"/>
          <ac:grpSpMkLst>
            <pc:docMk/>
            <pc:sldMk cId="3165081508" sldId="471"/>
            <ac:grpSpMk id="199" creationId="{70ECB6E4-4D93-1B91-5956-384E0A8FF6A0}"/>
          </ac:grpSpMkLst>
        </pc:grpChg>
        <pc:grpChg chg="mod">
          <ac:chgData name="H M" userId="84cd2103f36ef0dc" providerId="LiveId" clId="{1244B03D-71E1-4A59-BDF8-2D526E2E1AF8}" dt="2023-06-05T13:02:22.942" v="466" actId="571"/>
          <ac:grpSpMkLst>
            <pc:docMk/>
            <pc:sldMk cId="3165081508" sldId="471"/>
            <ac:grpSpMk id="200" creationId="{99EB8C1A-25B1-A4A5-718C-1A05E2C7E6ED}"/>
          </ac:grpSpMkLst>
        </pc:grpChg>
        <pc:grpChg chg="mod">
          <ac:chgData name="H M" userId="84cd2103f36ef0dc" providerId="LiveId" clId="{1244B03D-71E1-4A59-BDF8-2D526E2E1AF8}" dt="2023-06-05T13:02:22.942" v="466" actId="571"/>
          <ac:grpSpMkLst>
            <pc:docMk/>
            <pc:sldMk cId="3165081508" sldId="471"/>
            <ac:grpSpMk id="201" creationId="{69FA55EE-E4FF-F979-4819-59C709936DA7}"/>
          </ac:grpSpMkLst>
        </pc:grpChg>
        <pc:grpChg chg="mod">
          <ac:chgData name="H M" userId="84cd2103f36ef0dc" providerId="LiveId" clId="{1244B03D-71E1-4A59-BDF8-2D526E2E1AF8}" dt="2023-06-05T13:02:22.942" v="466" actId="571"/>
          <ac:grpSpMkLst>
            <pc:docMk/>
            <pc:sldMk cId="3165081508" sldId="471"/>
            <ac:grpSpMk id="202" creationId="{CF12C0B5-C0A9-6573-D7A9-0A67DDB69556}"/>
          </ac:grpSpMkLst>
        </pc:grpChg>
        <pc:grpChg chg="add mod">
          <ac:chgData name="H M" userId="84cd2103f36ef0dc" providerId="LiveId" clId="{1244B03D-71E1-4A59-BDF8-2D526E2E1AF8}" dt="2023-06-05T13:19:25.145" v="873" actId="1076"/>
          <ac:grpSpMkLst>
            <pc:docMk/>
            <pc:sldMk cId="3165081508" sldId="471"/>
            <ac:grpSpMk id="210" creationId="{8883C814-9EB8-DD57-57C8-DDB7383410DD}"/>
          </ac:grpSpMkLst>
        </pc:grpChg>
        <pc:grpChg chg="add del mod">
          <ac:chgData name="H M" userId="84cd2103f36ef0dc" providerId="LiveId" clId="{1244B03D-71E1-4A59-BDF8-2D526E2E1AF8}" dt="2023-06-05T13:02:56.552" v="481" actId="478"/>
          <ac:grpSpMkLst>
            <pc:docMk/>
            <pc:sldMk cId="3165081508" sldId="471"/>
            <ac:grpSpMk id="211" creationId="{8C57CF84-0917-E037-27B7-D4E7EE3ABDAB}"/>
          </ac:grpSpMkLst>
        </pc:grpChg>
        <pc:grpChg chg="mod">
          <ac:chgData name="H M" userId="84cd2103f36ef0dc" providerId="LiveId" clId="{1244B03D-71E1-4A59-BDF8-2D526E2E1AF8}" dt="2023-06-05T13:02:50.657" v="476" actId="571"/>
          <ac:grpSpMkLst>
            <pc:docMk/>
            <pc:sldMk cId="3165081508" sldId="471"/>
            <ac:grpSpMk id="215" creationId="{1C95ECCF-CC3A-0242-BE4C-D08FBD9953B3}"/>
          </ac:grpSpMkLst>
        </pc:grpChg>
        <pc:grpChg chg="add mod">
          <ac:chgData name="H M" userId="84cd2103f36ef0dc" providerId="LiveId" clId="{1244B03D-71E1-4A59-BDF8-2D526E2E1AF8}" dt="2023-06-05T13:03:12.953" v="489" actId="688"/>
          <ac:grpSpMkLst>
            <pc:docMk/>
            <pc:sldMk cId="3165081508" sldId="471"/>
            <ac:grpSpMk id="219" creationId="{2DBC13BE-B53E-E6B2-6C43-4D9291E088A2}"/>
          </ac:grpSpMkLst>
        </pc:grpChg>
        <pc:grpChg chg="mod">
          <ac:chgData name="H M" userId="84cd2103f36ef0dc" providerId="LiveId" clId="{1244B03D-71E1-4A59-BDF8-2D526E2E1AF8}" dt="2023-06-05T13:02:58.955" v="482" actId="571"/>
          <ac:grpSpMkLst>
            <pc:docMk/>
            <pc:sldMk cId="3165081508" sldId="471"/>
            <ac:grpSpMk id="222" creationId="{D527A36A-EDB9-1CA2-A077-AC9A939D8AD1}"/>
          </ac:grpSpMkLst>
        </pc:grpChg>
        <pc:grpChg chg="mod">
          <ac:chgData name="H M" userId="84cd2103f36ef0dc" providerId="LiveId" clId="{1244B03D-71E1-4A59-BDF8-2D526E2E1AF8}" dt="2023-06-05T13:02:58.955" v="482" actId="571"/>
          <ac:grpSpMkLst>
            <pc:docMk/>
            <pc:sldMk cId="3165081508" sldId="471"/>
            <ac:grpSpMk id="223" creationId="{3F8609E6-5A34-3A6E-0E18-2AB75AE83D06}"/>
          </ac:grpSpMkLst>
        </pc:grpChg>
        <pc:grpChg chg="add del mod">
          <ac:chgData name="H M" userId="84cd2103f36ef0dc" providerId="LiveId" clId="{1244B03D-71E1-4A59-BDF8-2D526E2E1AF8}" dt="2023-06-05T13:03:53.798" v="508" actId="478"/>
          <ac:grpSpMkLst>
            <pc:docMk/>
            <pc:sldMk cId="3165081508" sldId="471"/>
            <ac:grpSpMk id="230" creationId="{0AADA017-24F2-8B13-09A7-54F1E73BEA6F}"/>
          </ac:grpSpMkLst>
        </pc:grpChg>
        <pc:grpChg chg="mod">
          <ac:chgData name="H M" userId="84cd2103f36ef0dc" providerId="LiveId" clId="{1244B03D-71E1-4A59-BDF8-2D526E2E1AF8}" dt="2023-06-05T13:03:30.580" v="498" actId="571"/>
          <ac:grpSpMkLst>
            <pc:docMk/>
            <pc:sldMk cId="3165081508" sldId="471"/>
            <ac:grpSpMk id="234" creationId="{919BF48A-BE1D-92A1-8DD6-0678DDC7E6DD}"/>
          </ac:grpSpMkLst>
        </pc:grpChg>
        <pc:grpChg chg="add del mod">
          <ac:chgData name="H M" userId="84cd2103f36ef0dc" providerId="LiveId" clId="{1244B03D-71E1-4A59-BDF8-2D526E2E1AF8}" dt="2023-06-05T13:03:50.939" v="507" actId="478"/>
          <ac:grpSpMkLst>
            <pc:docMk/>
            <pc:sldMk cId="3165081508" sldId="471"/>
            <ac:grpSpMk id="242" creationId="{FA6EE9DC-A385-ED08-C96D-11CE81F5C899}"/>
          </ac:grpSpMkLst>
        </pc:grpChg>
        <pc:grpChg chg="mod">
          <ac:chgData name="H M" userId="84cd2103f36ef0dc" providerId="LiveId" clId="{1244B03D-71E1-4A59-BDF8-2D526E2E1AF8}" dt="2023-06-05T13:03:30.580" v="498" actId="571"/>
          <ac:grpSpMkLst>
            <pc:docMk/>
            <pc:sldMk cId="3165081508" sldId="471"/>
            <ac:grpSpMk id="243" creationId="{7D1CD0CB-5BB0-B305-A126-D9B6A6E2A1D0}"/>
          </ac:grpSpMkLst>
        </pc:grpChg>
        <pc:grpChg chg="mod">
          <ac:chgData name="H M" userId="84cd2103f36ef0dc" providerId="LiveId" clId="{1244B03D-71E1-4A59-BDF8-2D526E2E1AF8}" dt="2023-06-05T13:03:30.580" v="498" actId="571"/>
          <ac:grpSpMkLst>
            <pc:docMk/>
            <pc:sldMk cId="3165081508" sldId="471"/>
            <ac:grpSpMk id="250" creationId="{5E34D607-B74E-F41C-174B-3B87B699C9FE}"/>
          </ac:grpSpMkLst>
        </pc:grpChg>
        <pc:grpChg chg="add del mod">
          <ac:chgData name="H M" userId="84cd2103f36ef0dc" providerId="LiveId" clId="{1244B03D-71E1-4A59-BDF8-2D526E2E1AF8}" dt="2023-06-05T13:04:32.639" v="526" actId="478"/>
          <ac:grpSpMkLst>
            <pc:docMk/>
            <pc:sldMk cId="3165081508" sldId="471"/>
            <ac:grpSpMk id="254" creationId="{1824798F-4F5C-B77D-2828-CDE255B89BEF}"/>
          </ac:grpSpMkLst>
        </pc:grpChg>
        <pc:grpChg chg="add del mod">
          <ac:chgData name="H M" userId="84cd2103f36ef0dc" providerId="LiveId" clId="{1244B03D-71E1-4A59-BDF8-2D526E2E1AF8}" dt="2023-06-05T13:04:51.300" v="538" actId="478"/>
          <ac:grpSpMkLst>
            <pc:docMk/>
            <pc:sldMk cId="3165081508" sldId="471"/>
            <ac:grpSpMk id="261" creationId="{DB45B4D2-88F3-7580-DBD5-D0B6200BECA3}"/>
          </ac:grpSpMkLst>
        </pc:grpChg>
        <pc:grpChg chg="mod">
          <ac:chgData name="H M" userId="84cd2103f36ef0dc" providerId="LiveId" clId="{1244B03D-71E1-4A59-BDF8-2D526E2E1AF8}" dt="2023-06-05T13:04:39.272" v="531" actId="571"/>
          <ac:grpSpMkLst>
            <pc:docMk/>
            <pc:sldMk cId="3165081508" sldId="471"/>
            <ac:grpSpMk id="265" creationId="{FE5DA156-F858-EC9F-A17A-C7EBF4398E1F}"/>
          </ac:grpSpMkLst>
        </pc:grpChg>
        <pc:grpChg chg="add mod">
          <ac:chgData name="H M" userId="84cd2103f36ef0dc" providerId="LiveId" clId="{1244B03D-71E1-4A59-BDF8-2D526E2E1AF8}" dt="2023-06-05T13:18:32.702" v="863" actId="1076"/>
          <ac:grpSpMkLst>
            <pc:docMk/>
            <pc:sldMk cId="3165081508" sldId="471"/>
            <ac:grpSpMk id="271" creationId="{B0CAD93C-1302-0887-121C-1DEAC4B60ECB}"/>
          </ac:grpSpMkLst>
        </pc:grpChg>
        <pc:grpChg chg="mod">
          <ac:chgData name="H M" userId="84cd2103f36ef0dc" providerId="LiveId" clId="{1244B03D-71E1-4A59-BDF8-2D526E2E1AF8}" dt="2023-06-05T13:18:20.339" v="859"/>
          <ac:grpSpMkLst>
            <pc:docMk/>
            <pc:sldMk cId="3165081508" sldId="471"/>
            <ac:grpSpMk id="272" creationId="{F788C5FA-9F6A-7401-0A45-508EDCD35DCF}"/>
          </ac:grpSpMkLst>
        </pc:grpChg>
        <pc:grpChg chg="mod">
          <ac:chgData name="H M" userId="84cd2103f36ef0dc" providerId="LiveId" clId="{1244B03D-71E1-4A59-BDF8-2D526E2E1AF8}" dt="2023-06-05T13:18:20.339" v="859"/>
          <ac:grpSpMkLst>
            <pc:docMk/>
            <pc:sldMk cId="3165081508" sldId="471"/>
            <ac:grpSpMk id="274" creationId="{1E9949A2-7118-B455-F96E-3D7DAE457693}"/>
          </ac:grpSpMkLst>
        </pc:grpChg>
        <pc:grpChg chg="mod">
          <ac:chgData name="H M" userId="84cd2103f36ef0dc" providerId="LiveId" clId="{1244B03D-71E1-4A59-BDF8-2D526E2E1AF8}" dt="2023-06-05T13:18:20.339" v="859"/>
          <ac:grpSpMkLst>
            <pc:docMk/>
            <pc:sldMk cId="3165081508" sldId="471"/>
            <ac:grpSpMk id="275" creationId="{61565AF3-0C66-8DE5-30DD-39CAA2C3EAB9}"/>
          </ac:grpSpMkLst>
        </pc:grpChg>
        <pc:picChg chg="add del mod modCrop">
          <ac:chgData name="H M" userId="84cd2103f36ef0dc" providerId="LiveId" clId="{1244B03D-71E1-4A59-BDF8-2D526E2E1AF8}" dt="2023-06-05T13:13:25.773" v="774" actId="478"/>
          <ac:picMkLst>
            <pc:docMk/>
            <pc:sldMk cId="3165081508" sldId="471"/>
            <ac:picMk id="5" creationId="{731B1C70-92A1-BB1B-0919-C49F47E8E10A}"/>
          </ac:picMkLst>
        </pc:picChg>
        <pc:picChg chg="mod topLvl">
          <ac:chgData name="H M" userId="84cd2103f36ef0dc" providerId="LiveId" clId="{1244B03D-71E1-4A59-BDF8-2D526E2E1AF8}" dt="2023-06-05T13:48:14.904" v="926" actId="165"/>
          <ac:picMkLst>
            <pc:docMk/>
            <pc:sldMk cId="3165081508" sldId="471"/>
            <ac:picMk id="5" creationId="{F4E99126-3B65-A2CC-72EA-2FB631F26CEE}"/>
          </ac:picMkLst>
        </pc:picChg>
        <pc:picChg chg="mod topLvl">
          <ac:chgData name="H M" userId="84cd2103f36ef0dc" providerId="LiveId" clId="{1244B03D-71E1-4A59-BDF8-2D526E2E1AF8}" dt="2023-06-05T13:48:14.904" v="926" actId="165"/>
          <ac:picMkLst>
            <pc:docMk/>
            <pc:sldMk cId="3165081508" sldId="471"/>
            <ac:picMk id="6" creationId="{D973BBE8-3F70-C411-8542-8843526D1599}"/>
          </ac:picMkLst>
        </pc:picChg>
        <pc:picChg chg="add del mod modCrop">
          <ac:chgData name="H M" userId="84cd2103f36ef0dc" providerId="LiveId" clId="{1244B03D-71E1-4A59-BDF8-2D526E2E1AF8}" dt="2023-06-05T13:13:24.098" v="773" actId="478"/>
          <ac:picMkLst>
            <pc:docMk/>
            <pc:sldMk cId="3165081508" sldId="471"/>
            <ac:picMk id="15" creationId="{E462A17A-61AD-D3B0-CDE0-5B6ACC2C4D30}"/>
          </ac:picMkLst>
        </pc:picChg>
        <pc:cxnChg chg="add del">
          <ac:chgData name="H M" userId="84cd2103f36ef0dc" providerId="LiveId" clId="{1244B03D-71E1-4A59-BDF8-2D526E2E1AF8}" dt="2023-06-05T13:03:39.591" v="502" actId="478"/>
          <ac:cxnSpMkLst>
            <pc:docMk/>
            <pc:sldMk cId="3165081508" sldId="471"/>
            <ac:cxnSpMk id="179" creationId="{D34FFB2C-7806-DDAE-B111-53D1FA0171F0}"/>
          </ac:cxnSpMkLst>
        </pc:cxnChg>
      </pc:sldChg>
      <pc:sldChg chg="addSp delSp modSp add mod">
        <pc:chgData name="H M" userId="84cd2103f36ef0dc" providerId="LiveId" clId="{1244B03D-71E1-4A59-BDF8-2D526E2E1AF8}" dt="2023-06-05T13:48:23.558" v="930" actId="165"/>
        <pc:sldMkLst>
          <pc:docMk/>
          <pc:sldMk cId="3613481990" sldId="472"/>
        </pc:sldMkLst>
        <pc:spChg chg="del mod">
          <ac:chgData name="H M" userId="84cd2103f36ef0dc" providerId="LiveId" clId="{1244B03D-71E1-4A59-BDF8-2D526E2E1AF8}" dt="2023-06-05T13:48:19.903" v="927" actId="478"/>
          <ac:spMkLst>
            <pc:docMk/>
            <pc:sldMk cId="3613481990" sldId="472"/>
            <ac:spMk id="2" creationId="{5C32B595-96F1-BB39-A4E8-1261C8885184}"/>
          </ac:spMkLst>
        </pc:spChg>
        <pc:spChg chg="del mod">
          <ac:chgData name="H M" userId="84cd2103f36ef0dc" providerId="LiveId" clId="{1244B03D-71E1-4A59-BDF8-2D526E2E1AF8}" dt="2023-06-05T13:48:20.885" v="928" actId="478"/>
          <ac:spMkLst>
            <pc:docMk/>
            <pc:sldMk cId="3613481990" sldId="472"/>
            <ac:spMk id="3" creationId="{0BB6EC46-7BC4-0FA5-DD83-BD328C38428B}"/>
          </ac:spMkLst>
        </pc:spChg>
        <pc:spChg chg="add mod">
          <ac:chgData name="H M" userId="84cd2103f36ef0dc" providerId="LiveId" clId="{1244B03D-71E1-4A59-BDF8-2D526E2E1AF8}" dt="2023-06-05T13:07:14.877" v="609" actId="1076"/>
          <ac:spMkLst>
            <pc:docMk/>
            <pc:sldMk cId="3613481990" sldId="472"/>
            <ac:spMk id="4" creationId="{14C353CA-0FF3-7824-617C-28B02ACDE01B}"/>
          </ac:spMkLst>
        </pc:spChg>
        <pc:spChg chg="add mod">
          <ac:chgData name="H M" userId="84cd2103f36ef0dc" providerId="LiveId" clId="{1244B03D-71E1-4A59-BDF8-2D526E2E1AF8}" dt="2023-06-05T13:08:34.574" v="630" actId="1076"/>
          <ac:spMkLst>
            <pc:docMk/>
            <pc:sldMk cId="3613481990" sldId="472"/>
            <ac:spMk id="6" creationId="{2259F8E5-1066-D95A-51C0-FC913D5A7521}"/>
          </ac:spMkLst>
        </pc:spChg>
        <pc:spChg chg="mod">
          <ac:chgData name="H M" userId="84cd2103f36ef0dc" providerId="LiveId" clId="{1244B03D-71E1-4A59-BDF8-2D526E2E1AF8}" dt="2023-06-05T13:20:38.670" v="885" actId="1076"/>
          <ac:spMkLst>
            <pc:docMk/>
            <pc:sldMk cId="3613481990" sldId="472"/>
            <ac:spMk id="14" creationId="{CCFF2AFB-DFF9-CCB3-15E4-607E1C59782D}"/>
          </ac:spMkLst>
        </pc:spChg>
        <pc:spChg chg="mod">
          <ac:chgData name="H M" userId="84cd2103f36ef0dc" providerId="LiveId" clId="{1244B03D-71E1-4A59-BDF8-2D526E2E1AF8}" dt="2023-06-05T13:07:10.083" v="607" actId="404"/>
          <ac:spMkLst>
            <pc:docMk/>
            <pc:sldMk cId="3613481990" sldId="472"/>
            <ac:spMk id="17" creationId="{E4BF7BB1-3554-C5AD-4ED4-E3D476EF0D67}"/>
          </ac:spMkLst>
        </pc:spChg>
        <pc:spChg chg="mod">
          <ac:chgData name="H M" userId="84cd2103f36ef0dc" providerId="LiveId" clId="{1244B03D-71E1-4A59-BDF8-2D526E2E1AF8}" dt="2023-06-05T13:23:31.801" v="901" actId="1076"/>
          <ac:spMkLst>
            <pc:docMk/>
            <pc:sldMk cId="3613481990" sldId="472"/>
            <ac:spMk id="18" creationId="{C65A751E-9A4F-E769-AE18-EFE6DE42CA07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19" creationId="{2E50E0FB-89B4-393B-5A80-8F4C662013F1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24" creationId="{CCAD4351-0A9F-8A82-EF6F-AA6D6CEA9118}"/>
          </ac:spMkLst>
        </pc:spChg>
        <pc:spChg chg="del">
          <ac:chgData name="H M" userId="84cd2103f36ef0dc" providerId="LiveId" clId="{1244B03D-71E1-4A59-BDF8-2D526E2E1AF8}" dt="2023-06-05T13:06:37.782" v="567" actId="478"/>
          <ac:spMkLst>
            <pc:docMk/>
            <pc:sldMk cId="3613481990" sldId="472"/>
            <ac:spMk id="32" creationId="{3A8791F7-61A3-797B-BFC8-7DC9639FDB07}"/>
          </ac:spMkLst>
        </pc:spChg>
        <pc:spChg chg="del">
          <ac:chgData name="H M" userId="84cd2103f36ef0dc" providerId="LiveId" clId="{1244B03D-71E1-4A59-BDF8-2D526E2E1AF8}" dt="2023-06-05T13:06:40.784" v="569" actId="478"/>
          <ac:spMkLst>
            <pc:docMk/>
            <pc:sldMk cId="3613481990" sldId="472"/>
            <ac:spMk id="33" creationId="{E7F09F7F-15AD-24AD-405B-E507C68A538A}"/>
          </ac:spMkLst>
        </pc:spChg>
        <pc:spChg chg="del mod">
          <ac:chgData name="H M" userId="84cd2103f36ef0dc" providerId="LiveId" clId="{1244B03D-71E1-4A59-BDF8-2D526E2E1AF8}" dt="2023-06-05T13:13:30.548" v="777" actId="478"/>
          <ac:spMkLst>
            <pc:docMk/>
            <pc:sldMk cId="3613481990" sldId="472"/>
            <ac:spMk id="34" creationId="{C1E9B928-D6C0-664B-B34B-0B972A60BB16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35" creationId="{41BA149A-12F1-B214-DA09-0BB2C74EF66B}"/>
          </ac:spMkLst>
        </pc:spChg>
        <pc:spChg chg="mod">
          <ac:chgData name="H M" userId="84cd2103f36ef0dc" providerId="LiveId" clId="{1244B03D-71E1-4A59-BDF8-2D526E2E1AF8}" dt="2023-06-05T13:16:22.865" v="830" actId="692"/>
          <ac:spMkLst>
            <pc:docMk/>
            <pc:sldMk cId="3613481990" sldId="472"/>
            <ac:spMk id="63" creationId="{06DEE882-7F62-D7AE-AB59-7E0B0AC6C7A3}"/>
          </ac:spMkLst>
        </pc:spChg>
        <pc:spChg chg="mod">
          <ac:chgData name="H M" userId="84cd2103f36ef0dc" providerId="LiveId" clId="{1244B03D-71E1-4A59-BDF8-2D526E2E1AF8}" dt="2023-06-05T13:16:23.760" v="831" actId="692"/>
          <ac:spMkLst>
            <pc:docMk/>
            <pc:sldMk cId="3613481990" sldId="472"/>
            <ac:spMk id="64" creationId="{D393F8AC-CDDE-79B0-B8DA-E657AC644BBB}"/>
          </ac:spMkLst>
        </pc:spChg>
        <pc:spChg chg="mod">
          <ac:chgData name="H M" userId="84cd2103f36ef0dc" providerId="LiveId" clId="{1244B03D-71E1-4A59-BDF8-2D526E2E1AF8}" dt="2023-06-05T13:16:10.451" v="823" actId="692"/>
          <ac:spMkLst>
            <pc:docMk/>
            <pc:sldMk cId="3613481990" sldId="472"/>
            <ac:spMk id="66" creationId="{66895D19-D67E-D648-164F-5D5FA34D7DA5}"/>
          </ac:spMkLst>
        </pc:spChg>
        <pc:spChg chg="mod">
          <ac:chgData name="H M" userId="84cd2103f36ef0dc" providerId="LiveId" clId="{1244B03D-71E1-4A59-BDF8-2D526E2E1AF8}" dt="2023-06-05T13:16:10.451" v="823" actId="692"/>
          <ac:spMkLst>
            <pc:docMk/>
            <pc:sldMk cId="3613481990" sldId="472"/>
            <ac:spMk id="67" creationId="{93C3BB2E-9E68-ADB5-3566-6DAEB1A402FB}"/>
          </ac:spMkLst>
        </pc:spChg>
        <pc:spChg chg="mod">
          <ac:chgData name="H M" userId="84cd2103f36ef0dc" providerId="LiveId" clId="{1244B03D-71E1-4A59-BDF8-2D526E2E1AF8}" dt="2023-06-05T13:16:10.451" v="823" actId="692"/>
          <ac:spMkLst>
            <pc:docMk/>
            <pc:sldMk cId="3613481990" sldId="472"/>
            <ac:spMk id="68" creationId="{1A7BE30C-8094-3F2F-46BE-B91A4B621AB7}"/>
          </ac:spMkLst>
        </pc:spChg>
        <pc:spChg chg="mod">
          <ac:chgData name="H M" userId="84cd2103f36ef0dc" providerId="LiveId" clId="{1244B03D-71E1-4A59-BDF8-2D526E2E1AF8}" dt="2023-06-05T13:16:17.077" v="827" actId="692"/>
          <ac:spMkLst>
            <pc:docMk/>
            <pc:sldMk cId="3613481990" sldId="472"/>
            <ac:spMk id="69" creationId="{299B4FA7-D9C7-6DF3-1751-B6A3EFE1A0A5}"/>
          </ac:spMkLst>
        </pc:spChg>
        <pc:spChg chg="mod">
          <ac:chgData name="H M" userId="84cd2103f36ef0dc" providerId="LiveId" clId="{1244B03D-71E1-4A59-BDF8-2D526E2E1AF8}" dt="2023-06-05T13:16:21.813" v="829" actId="692"/>
          <ac:spMkLst>
            <pc:docMk/>
            <pc:sldMk cId="3613481990" sldId="472"/>
            <ac:spMk id="71" creationId="{79216B30-8F54-0505-B28C-294ECC8F153B}"/>
          </ac:spMkLst>
        </pc:spChg>
        <pc:spChg chg="mod">
          <ac:chgData name="H M" userId="84cd2103f36ef0dc" providerId="LiveId" clId="{1244B03D-71E1-4A59-BDF8-2D526E2E1AF8}" dt="2023-06-05T13:16:20.438" v="828" actId="692"/>
          <ac:spMkLst>
            <pc:docMk/>
            <pc:sldMk cId="3613481990" sldId="472"/>
            <ac:spMk id="72" creationId="{9B37D3AB-E9D1-9679-7749-493576C492E3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2" creationId="{462BBA52-E26F-0A11-EE2F-20C15FC7DACA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3" creationId="{C04911DD-C97D-9160-70BD-A124BFE9EFA5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4" creationId="{239BA169-4557-BB8C-4CCC-715A28D677DB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5" creationId="{9AB5C03F-C790-C4A9-27D7-8463905C3284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6" creationId="{D5DCE9DF-6451-FB7E-7BF5-03894D2D43AF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7" creationId="{D7F875CF-A274-E4C1-62F4-110ED3458657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8" creationId="{DD4BDC57-D310-6D06-0A4A-BFA8D6C8E480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9" creationId="{9B024CD0-21CB-03AC-B72E-12BDADC27D52}"/>
          </ac:spMkLst>
        </pc:spChg>
        <pc:spChg chg="mod">
          <ac:chgData name="H M" userId="84cd2103f36ef0dc" providerId="LiveId" clId="{1244B03D-71E1-4A59-BDF8-2D526E2E1AF8}" dt="2023-06-05T13:25:44.925" v="913" actId="207"/>
          <ac:spMkLst>
            <pc:docMk/>
            <pc:sldMk cId="3613481990" sldId="472"/>
            <ac:spMk id="112" creationId="{94843E1F-E258-D779-85BD-C8F20DC44BFD}"/>
          </ac:spMkLst>
        </pc:spChg>
        <pc:spChg chg="mod">
          <ac:chgData name="H M" userId="84cd2103f36ef0dc" providerId="LiveId" clId="{1244B03D-71E1-4A59-BDF8-2D526E2E1AF8}" dt="2023-06-05T13:24:38.278" v="905" actId="1582"/>
          <ac:spMkLst>
            <pc:docMk/>
            <pc:sldMk cId="3613481990" sldId="472"/>
            <ac:spMk id="119" creationId="{183A8724-A1AB-C637-6735-D674CE6ED7B3}"/>
          </ac:spMkLst>
        </pc:spChg>
        <pc:spChg chg="mod">
          <ac:chgData name="H M" userId="84cd2103f36ef0dc" providerId="LiveId" clId="{1244B03D-71E1-4A59-BDF8-2D526E2E1AF8}" dt="2023-06-05T13:16:33.341" v="833" actId="692"/>
          <ac:spMkLst>
            <pc:docMk/>
            <pc:sldMk cId="3613481990" sldId="472"/>
            <ac:spMk id="151" creationId="{95F50320-08D9-9BA6-A4A2-7E80432D4986}"/>
          </ac:spMkLst>
        </pc:spChg>
        <pc:spChg chg="mod">
          <ac:chgData name="H M" userId="84cd2103f36ef0dc" providerId="LiveId" clId="{1244B03D-71E1-4A59-BDF8-2D526E2E1AF8}" dt="2023-06-05T13:16:30.396" v="832" actId="692"/>
          <ac:spMkLst>
            <pc:docMk/>
            <pc:sldMk cId="3613481990" sldId="472"/>
            <ac:spMk id="158" creationId="{15B04643-2887-3CB0-2153-8B027F1674C0}"/>
          </ac:spMkLst>
        </pc:spChg>
        <pc:spChg chg="mod">
          <ac:chgData name="H M" userId="84cd2103f36ef0dc" providerId="LiveId" clId="{1244B03D-71E1-4A59-BDF8-2D526E2E1AF8}" dt="2023-06-05T13:16:42.009" v="834" actId="692"/>
          <ac:spMkLst>
            <pc:docMk/>
            <pc:sldMk cId="3613481990" sldId="472"/>
            <ac:spMk id="160" creationId="{23B9B75D-287A-1971-229B-F78D01BBCE51}"/>
          </ac:spMkLst>
        </pc:spChg>
        <pc:spChg chg="mod">
          <ac:chgData name="H M" userId="84cd2103f36ef0dc" providerId="LiveId" clId="{1244B03D-71E1-4A59-BDF8-2D526E2E1AF8}" dt="2023-06-05T13:16:43.344" v="835" actId="692"/>
          <ac:spMkLst>
            <pc:docMk/>
            <pc:sldMk cId="3613481990" sldId="472"/>
            <ac:spMk id="161" creationId="{C12F98BD-0E9D-C74F-BB75-C85FAE8FAD32}"/>
          </ac:spMkLst>
        </pc:spChg>
        <pc:spChg chg="mod">
          <ac:chgData name="H M" userId="84cd2103f36ef0dc" providerId="LiveId" clId="{1244B03D-71E1-4A59-BDF8-2D526E2E1AF8}" dt="2023-06-05T13:16:45.307" v="836" actId="692"/>
          <ac:spMkLst>
            <pc:docMk/>
            <pc:sldMk cId="3613481990" sldId="472"/>
            <ac:spMk id="162" creationId="{70BDDF5A-14E5-0653-1DDA-93DFF638FF28}"/>
          </ac:spMkLst>
        </pc:spChg>
        <pc:spChg chg="del">
          <ac:chgData name="H M" userId="84cd2103f36ef0dc" providerId="LiveId" clId="{1244B03D-71E1-4A59-BDF8-2D526E2E1AF8}" dt="2023-06-05T13:14:21.693" v="787" actId="478"/>
          <ac:spMkLst>
            <pc:docMk/>
            <pc:sldMk cId="3613481990" sldId="472"/>
            <ac:spMk id="165" creationId="{98E9E9D3-66F1-E66C-2F99-A8D000FFDF98}"/>
          </ac:spMkLst>
        </pc:spChg>
        <pc:spChg chg="del">
          <ac:chgData name="H M" userId="84cd2103f36ef0dc" providerId="LiveId" clId="{1244B03D-71E1-4A59-BDF8-2D526E2E1AF8}" dt="2023-06-05T13:14:19.207" v="786" actId="478"/>
          <ac:spMkLst>
            <pc:docMk/>
            <pc:sldMk cId="3613481990" sldId="472"/>
            <ac:spMk id="166" creationId="{240BBAF9-6033-0CFD-37D1-E317F62492AE}"/>
          </ac:spMkLst>
        </pc:spChg>
        <pc:spChg chg="mod">
          <ac:chgData name="H M" userId="84cd2103f36ef0dc" providerId="LiveId" clId="{1244B03D-71E1-4A59-BDF8-2D526E2E1AF8}" dt="2023-06-05T13:08:28.148" v="628" actId="1076"/>
          <ac:spMkLst>
            <pc:docMk/>
            <pc:sldMk cId="3613481990" sldId="472"/>
            <ac:spMk id="174" creationId="{F90DDB09-988C-31A7-9736-D95790168CB0}"/>
          </ac:spMkLst>
        </pc:spChg>
        <pc:spChg chg="mod">
          <ac:chgData name="H M" userId="84cd2103f36ef0dc" providerId="LiveId" clId="{1244B03D-71E1-4A59-BDF8-2D526E2E1AF8}" dt="2023-06-05T13:08:28.148" v="628" actId="1076"/>
          <ac:spMkLst>
            <pc:docMk/>
            <pc:sldMk cId="3613481990" sldId="472"/>
            <ac:spMk id="175" creationId="{D1994430-0C7E-7A51-5EFC-336D58EAD6D1}"/>
          </ac:spMkLst>
        </pc:spChg>
        <pc:spChg chg="mod">
          <ac:chgData name="H M" userId="84cd2103f36ef0dc" providerId="LiveId" clId="{1244B03D-71E1-4A59-BDF8-2D526E2E1AF8}" dt="2023-06-05T13:09:39.946" v="681" actId="1076"/>
          <ac:spMkLst>
            <pc:docMk/>
            <pc:sldMk cId="3613481990" sldId="472"/>
            <ac:spMk id="176" creationId="{7669280A-6870-F152-BA56-1724254C2715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177" creationId="{550426E4-184B-EE1E-9610-14887C901522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178" creationId="{CDBFACD3-727A-2501-0407-A72F66079F20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179" creationId="{327EFE73-28B7-8AC7-EE63-7D48667A5235}"/>
          </ac:spMkLst>
        </pc:spChg>
        <pc:spChg chg="mod">
          <ac:chgData name="H M" userId="84cd2103f36ef0dc" providerId="LiveId" clId="{1244B03D-71E1-4A59-BDF8-2D526E2E1AF8}" dt="2023-06-05T13:22:49.740" v="899" actId="2085"/>
          <ac:spMkLst>
            <pc:docMk/>
            <pc:sldMk cId="3613481990" sldId="472"/>
            <ac:spMk id="180" creationId="{3E5BFCC5-3DE8-F7B8-858A-50AE7F6BE393}"/>
          </ac:spMkLst>
        </pc:spChg>
        <pc:spChg chg="mod">
          <ac:chgData name="H M" userId="84cd2103f36ef0dc" providerId="LiveId" clId="{1244B03D-71E1-4A59-BDF8-2D526E2E1AF8}" dt="2023-06-05T13:08:52.417" v="633" actId="1076"/>
          <ac:spMkLst>
            <pc:docMk/>
            <pc:sldMk cId="3613481990" sldId="472"/>
            <ac:spMk id="181" creationId="{BCA3A8A3-A28C-E118-8D41-9B58DED6B950}"/>
          </ac:spMkLst>
        </pc:spChg>
        <pc:spChg chg="mod">
          <ac:chgData name="H M" userId="84cd2103f36ef0dc" providerId="LiveId" clId="{1244B03D-71E1-4A59-BDF8-2D526E2E1AF8}" dt="2023-06-05T13:22:49.740" v="899" actId="2085"/>
          <ac:spMkLst>
            <pc:docMk/>
            <pc:sldMk cId="3613481990" sldId="472"/>
            <ac:spMk id="182" creationId="{7D49DD1E-ADAB-519B-383F-5A3EC44D1750}"/>
          </ac:spMkLst>
        </pc:spChg>
        <pc:spChg chg="mod">
          <ac:chgData name="H M" userId="84cd2103f36ef0dc" providerId="LiveId" clId="{1244B03D-71E1-4A59-BDF8-2D526E2E1AF8}" dt="2023-06-05T13:08:52.417" v="633" actId="1076"/>
          <ac:spMkLst>
            <pc:docMk/>
            <pc:sldMk cId="3613481990" sldId="472"/>
            <ac:spMk id="183" creationId="{EED575F9-613C-F27B-7D31-B24AF55B320B}"/>
          </ac:spMkLst>
        </pc:spChg>
        <pc:spChg chg="mod">
          <ac:chgData name="H M" userId="84cd2103f36ef0dc" providerId="LiveId" clId="{1244B03D-71E1-4A59-BDF8-2D526E2E1AF8}" dt="2023-06-05T13:22:49.740" v="899" actId="2085"/>
          <ac:spMkLst>
            <pc:docMk/>
            <pc:sldMk cId="3613481990" sldId="472"/>
            <ac:spMk id="184" creationId="{FEB45856-E674-3CFA-D6FD-31855674F1D6}"/>
          </ac:spMkLst>
        </pc:spChg>
        <pc:spChg chg="mod">
          <ac:chgData name="H M" userId="84cd2103f36ef0dc" providerId="LiveId" clId="{1244B03D-71E1-4A59-BDF8-2D526E2E1AF8}" dt="2023-06-05T13:08:52.417" v="633" actId="1076"/>
          <ac:spMkLst>
            <pc:docMk/>
            <pc:sldMk cId="3613481990" sldId="472"/>
            <ac:spMk id="185" creationId="{5A24630C-CF88-18CC-52DD-10D81E1BABBD}"/>
          </ac:spMkLst>
        </pc:spChg>
        <pc:spChg chg="del mod">
          <ac:chgData name="H M" userId="84cd2103f36ef0dc" providerId="LiveId" clId="{1244B03D-71E1-4A59-BDF8-2D526E2E1AF8}" dt="2023-06-05T13:13:32.367" v="778" actId="478"/>
          <ac:spMkLst>
            <pc:docMk/>
            <pc:sldMk cId="3613481990" sldId="472"/>
            <ac:spMk id="197" creationId="{B57ED93A-4075-10E2-94FE-585FA27EAF3E}"/>
          </ac:spMkLst>
        </pc:spChg>
        <pc:spChg chg="del mod">
          <ac:chgData name="H M" userId="84cd2103f36ef0dc" providerId="LiveId" clId="{1244B03D-71E1-4A59-BDF8-2D526E2E1AF8}" dt="2023-06-05T13:13:32.367" v="778" actId="478"/>
          <ac:spMkLst>
            <pc:docMk/>
            <pc:sldMk cId="3613481990" sldId="472"/>
            <ac:spMk id="198" creationId="{04F1A919-168C-64A6-1BA2-03C229435642}"/>
          </ac:spMkLst>
        </pc:spChg>
        <pc:spChg chg="add mod">
          <ac:chgData name="H M" userId="84cd2103f36ef0dc" providerId="LiveId" clId="{1244B03D-71E1-4A59-BDF8-2D526E2E1AF8}" dt="2023-06-05T13:07:43.366" v="618" actId="1076"/>
          <ac:spMkLst>
            <pc:docMk/>
            <pc:sldMk cId="3613481990" sldId="472"/>
            <ac:spMk id="199" creationId="{44D61838-32CC-B2E5-05B0-78A9017EEE95}"/>
          </ac:spMkLst>
        </pc:spChg>
        <pc:spChg chg="add mod">
          <ac:chgData name="H M" userId="84cd2103f36ef0dc" providerId="LiveId" clId="{1244B03D-71E1-4A59-BDF8-2D526E2E1AF8}" dt="2023-06-05T13:07:43.366" v="618" actId="1076"/>
          <ac:spMkLst>
            <pc:docMk/>
            <pc:sldMk cId="3613481990" sldId="472"/>
            <ac:spMk id="200" creationId="{CDB2E792-B5FD-5899-77B1-35D5E7F9F94A}"/>
          </ac:spMkLst>
        </pc:spChg>
        <pc:spChg chg="add mod">
          <ac:chgData name="H M" userId="84cd2103f36ef0dc" providerId="LiveId" clId="{1244B03D-71E1-4A59-BDF8-2D526E2E1AF8}" dt="2023-06-05T13:08:32.018" v="629" actId="571"/>
          <ac:spMkLst>
            <pc:docMk/>
            <pc:sldMk cId="3613481990" sldId="472"/>
            <ac:spMk id="201" creationId="{A4EDB487-9202-7DEC-6A69-41657C7CDA15}"/>
          </ac:spMkLst>
        </pc:spChg>
        <pc:spChg chg="add mod">
          <ac:chgData name="H M" userId="84cd2103f36ef0dc" providerId="LiveId" clId="{1244B03D-71E1-4A59-BDF8-2D526E2E1AF8}" dt="2023-06-05T13:13:55.175" v="783" actId="113"/>
          <ac:spMkLst>
            <pc:docMk/>
            <pc:sldMk cId="3613481990" sldId="472"/>
            <ac:spMk id="202" creationId="{035CCF06-CDD7-FA97-368A-35AEBBD1F55B}"/>
          </ac:spMkLst>
        </pc:spChg>
        <pc:spChg chg="add mod">
          <ac:chgData name="H M" userId="84cd2103f36ef0dc" providerId="LiveId" clId="{1244B03D-71E1-4A59-BDF8-2D526E2E1AF8}" dt="2023-06-05T13:23:36.974" v="903" actId="255"/>
          <ac:spMkLst>
            <pc:docMk/>
            <pc:sldMk cId="3613481990" sldId="472"/>
            <ac:spMk id="203" creationId="{FF5C7964-C0AA-60C0-9764-E9D3CDC0C30F}"/>
          </ac:spMkLst>
        </pc:spChg>
        <pc:spChg chg="add mod">
          <ac:chgData name="H M" userId="84cd2103f36ef0dc" providerId="LiveId" clId="{1244B03D-71E1-4A59-BDF8-2D526E2E1AF8}" dt="2023-06-05T13:10:14.909" v="692" actId="1076"/>
          <ac:spMkLst>
            <pc:docMk/>
            <pc:sldMk cId="3613481990" sldId="472"/>
            <ac:spMk id="204" creationId="{A4EEF5C4-330D-5BBB-850F-75FEECA4E9C9}"/>
          </ac:spMkLst>
        </pc:spChg>
        <pc:spChg chg="del mod">
          <ac:chgData name="H M" userId="84cd2103f36ef0dc" providerId="LiveId" clId="{1244B03D-71E1-4A59-BDF8-2D526E2E1AF8}" dt="2023-06-05T13:13:32.367" v="778" actId="478"/>
          <ac:spMkLst>
            <pc:docMk/>
            <pc:sldMk cId="3613481990" sldId="472"/>
            <ac:spMk id="269" creationId="{6AD99DEB-AF83-2B2D-3751-4780F5CA04CE}"/>
          </ac:spMkLst>
        </pc:spChg>
        <pc:spChg chg="del mod">
          <ac:chgData name="H M" userId="84cd2103f36ef0dc" providerId="LiveId" clId="{1244B03D-71E1-4A59-BDF8-2D526E2E1AF8}" dt="2023-06-05T13:13:32.367" v="778" actId="478"/>
          <ac:spMkLst>
            <pc:docMk/>
            <pc:sldMk cId="3613481990" sldId="472"/>
            <ac:spMk id="270" creationId="{EDA9BC95-A27D-E5BC-C02D-FC954E89EAE8}"/>
          </ac:spMkLst>
        </pc:spChg>
        <pc:grpChg chg="add del mod">
          <ac:chgData name="H M" userId="84cd2103f36ef0dc" providerId="LiveId" clId="{1244B03D-71E1-4A59-BDF8-2D526E2E1AF8}" dt="2023-06-05T13:48:23.558" v="930" actId="165"/>
          <ac:grpSpMkLst>
            <pc:docMk/>
            <pc:sldMk cId="3613481990" sldId="472"/>
            <ac:grpSpMk id="5" creationId="{9A03A350-8024-B634-00DF-E68FBFC2F079}"/>
          </ac:grpSpMkLst>
        </pc:grpChg>
        <pc:grpChg chg="del">
          <ac:chgData name="H M" userId="84cd2103f36ef0dc" providerId="LiveId" clId="{1244B03D-71E1-4A59-BDF8-2D526E2E1AF8}" dt="2023-06-05T13:13:34.720" v="780" actId="478"/>
          <ac:grpSpMkLst>
            <pc:docMk/>
            <pc:sldMk cId="3613481990" sldId="472"/>
            <ac:grpSpMk id="7" creationId="{ECCE4D0A-7791-2F36-D536-CB45EDF45E6E}"/>
          </ac:grpSpMkLst>
        </pc:grpChg>
        <pc:grpChg chg="add mod">
          <ac:chgData name="H M" userId="84cd2103f36ef0dc" providerId="LiveId" clId="{1244B03D-71E1-4A59-BDF8-2D526E2E1AF8}" dt="2023-06-05T13:08:36.454" v="631" actId="1076"/>
          <ac:grpSpMkLst>
            <pc:docMk/>
            <pc:sldMk cId="3613481990" sldId="472"/>
            <ac:grpSpMk id="13" creationId="{5FBEB1F3-3234-8021-2C37-AE6C2C5D72E1}"/>
          </ac:grpSpMkLst>
        </pc:grpChg>
        <pc:grpChg chg="mod">
          <ac:chgData name="H M" userId="84cd2103f36ef0dc" providerId="LiveId" clId="{1244B03D-71E1-4A59-BDF8-2D526E2E1AF8}" dt="2023-06-05T13:10:55.826" v="705" actId="1076"/>
          <ac:grpSpMkLst>
            <pc:docMk/>
            <pc:sldMk cId="3613481990" sldId="472"/>
            <ac:grpSpMk id="20" creationId="{F4BA1A97-A158-CB1A-A6D9-D96996EE5A68}"/>
          </ac:grpSpMkLst>
        </pc:grpChg>
        <pc:grpChg chg="mod">
          <ac:chgData name="H M" userId="84cd2103f36ef0dc" providerId="LiveId" clId="{1244B03D-71E1-4A59-BDF8-2D526E2E1AF8}" dt="2023-06-05T13:10:34.856" v="698" actId="1076"/>
          <ac:grpSpMkLst>
            <pc:docMk/>
            <pc:sldMk cId="3613481990" sldId="472"/>
            <ac:grpSpMk id="21" creationId="{74744151-68CD-EE8A-1580-61704FE0C8E8}"/>
          </ac:grpSpMkLst>
        </pc:grpChg>
        <pc:grpChg chg="del">
          <ac:chgData name="H M" userId="84cd2103f36ef0dc" providerId="LiveId" clId="{1244B03D-71E1-4A59-BDF8-2D526E2E1AF8}" dt="2023-06-05T13:06:34.173" v="564" actId="478"/>
          <ac:grpSpMkLst>
            <pc:docMk/>
            <pc:sldMk cId="3613481990" sldId="472"/>
            <ac:grpSpMk id="22" creationId="{483E86FF-E102-341B-EE2F-D7873331BFAF}"/>
          </ac:grpSpMkLst>
        </pc:grpChg>
        <pc:grpChg chg="del">
          <ac:chgData name="H M" userId="84cd2103f36ef0dc" providerId="LiveId" clId="{1244B03D-71E1-4A59-BDF8-2D526E2E1AF8}" dt="2023-06-05T13:06:34.775" v="565" actId="478"/>
          <ac:grpSpMkLst>
            <pc:docMk/>
            <pc:sldMk cId="3613481990" sldId="472"/>
            <ac:grpSpMk id="23" creationId="{791A5293-5C24-9C44-C568-B240E690A1C5}"/>
          </ac:grpSpMkLst>
        </pc:grpChg>
        <pc:grpChg chg="mod">
          <ac:chgData name="H M" userId="84cd2103f36ef0dc" providerId="LiveId" clId="{1244B03D-71E1-4A59-BDF8-2D526E2E1AF8}" dt="2023-06-05T13:07:23.675" v="613" actId="1076"/>
          <ac:grpSpMkLst>
            <pc:docMk/>
            <pc:sldMk cId="3613481990" sldId="472"/>
            <ac:grpSpMk id="25" creationId="{C628FC58-3DE5-3D96-B64F-8A1C191EBB5F}"/>
          </ac:grpSpMkLst>
        </pc:grpChg>
        <pc:grpChg chg="del">
          <ac:chgData name="H M" userId="84cd2103f36ef0dc" providerId="LiveId" clId="{1244B03D-71E1-4A59-BDF8-2D526E2E1AF8}" dt="2023-06-05T13:06:36.731" v="566" actId="478"/>
          <ac:grpSpMkLst>
            <pc:docMk/>
            <pc:sldMk cId="3613481990" sldId="472"/>
            <ac:grpSpMk id="28" creationId="{CE59786C-79DE-8FED-BF45-E1FA82D2BBC0}"/>
          </ac:grpSpMkLst>
        </pc:grpChg>
        <pc:grpChg chg="mod">
          <ac:chgData name="H M" userId="84cd2103f36ef0dc" providerId="LiveId" clId="{1244B03D-71E1-4A59-BDF8-2D526E2E1AF8}" dt="2023-06-05T13:10:12.442" v="691" actId="1076"/>
          <ac:grpSpMkLst>
            <pc:docMk/>
            <pc:sldMk cId="3613481990" sldId="472"/>
            <ac:grpSpMk id="29" creationId="{E96C36DE-D91B-E9CC-25E4-F4A74BBB990C}"/>
          </ac:grpSpMkLst>
        </pc:grpChg>
        <pc:grpChg chg="del">
          <ac:chgData name="H M" userId="84cd2103f36ef0dc" providerId="LiveId" clId="{1244B03D-71E1-4A59-BDF8-2D526E2E1AF8}" dt="2023-06-05T13:06:39.243" v="568" actId="478"/>
          <ac:grpSpMkLst>
            <pc:docMk/>
            <pc:sldMk cId="3613481990" sldId="472"/>
            <ac:grpSpMk id="30" creationId="{82BA51D8-C861-B76A-D670-5B707BB44323}"/>
          </ac:grpSpMkLst>
        </pc:grpChg>
        <pc:grpChg chg="mod">
          <ac:chgData name="H M" userId="84cd2103f36ef0dc" providerId="LiveId" clId="{1244B03D-71E1-4A59-BDF8-2D526E2E1AF8}" dt="2023-06-05T13:10:42.344" v="700" actId="1076"/>
          <ac:grpSpMkLst>
            <pc:docMk/>
            <pc:sldMk cId="3613481990" sldId="472"/>
            <ac:grpSpMk id="31" creationId="{BC352E32-28C4-3AB3-E61D-BA37DECA8A30}"/>
          </ac:grpSpMkLst>
        </pc:grpChg>
        <pc:grpChg chg="mod">
          <ac:chgData name="H M" userId="84cd2103f36ef0dc" providerId="LiveId" clId="{1244B03D-71E1-4A59-BDF8-2D526E2E1AF8}" dt="2023-06-05T13:10:12.442" v="691" actId="1076"/>
          <ac:grpSpMkLst>
            <pc:docMk/>
            <pc:sldMk cId="3613481990" sldId="472"/>
            <ac:grpSpMk id="36" creationId="{2BD1D178-9789-2F68-9A9F-CBDF915FF73F}"/>
          </ac:grpSpMkLst>
        </pc:grpChg>
        <pc:grpChg chg="del mod">
          <ac:chgData name="H M" userId="84cd2103f36ef0dc" providerId="LiveId" clId="{1244B03D-71E1-4A59-BDF8-2D526E2E1AF8}" dt="2023-06-05T13:13:35.758" v="781" actId="478"/>
          <ac:grpSpMkLst>
            <pc:docMk/>
            <pc:sldMk cId="3613481990" sldId="472"/>
            <ac:grpSpMk id="38" creationId="{EABF52C1-091F-88FB-917A-C7A13B30771E}"/>
          </ac:grpSpMkLst>
        </pc:grpChg>
        <pc:grpChg chg="del mod">
          <ac:chgData name="H M" userId="84cd2103f36ef0dc" providerId="LiveId" clId="{1244B03D-71E1-4A59-BDF8-2D526E2E1AF8}" dt="2023-06-05T13:13:33.096" v="779" actId="478"/>
          <ac:grpSpMkLst>
            <pc:docMk/>
            <pc:sldMk cId="3613481990" sldId="472"/>
            <ac:grpSpMk id="186" creationId="{0A241960-C5EE-EC3C-A4F5-8D42717C443F}"/>
          </ac:grpSpMkLst>
        </pc:grpChg>
        <pc:grpChg chg="mod">
          <ac:chgData name="H M" userId="84cd2103f36ef0dc" providerId="LiveId" clId="{1244B03D-71E1-4A59-BDF8-2D526E2E1AF8}" dt="2023-06-05T13:11:16.168" v="708" actId="1076"/>
          <ac:grpSpMkLst>
            <pc:docMk/>
            <pc:sldMk cId="3613481990" sldId="472"/>
            <ac:grpSpMk id="187" creationId="{349220FF-ECD6-137B-393E-CD6ABF910CE4}"/>
          </ac:grpSpMkLst>
        </pc:grpChg>
        <pc:grpChg chg="del mod">
          <ac:chgData name="H M" userId="84cd2103f36ef0dc" providerId="LiveId" clId="{1244B03D-71E1-4A59-BDF8-2D526E2E1AF8}" dt="2023-06-05T13:13:32.367" v="778" actId="478"/>
          <ac:grpSpMkLst>
            <pc:docMk/>
            <pc:sldMk cId="3613481990" sldId="472"/>
            <ac:grpSpMk id="210" creationId="{8883C814-9EB8-DD57-57C8-DDB7383410DD}"/>
          </ac:grpSpMkLst>
        </pc:grpChg>
        <pc:grpChg chg="del mod">
          <ac:chgData name="H M" userId="84cd2103f36ef0dc" providerId="LiveId" clId="{1244B03D-71E1-4A59-BDF8-2D526E2E1AF8}" dt="2023-06-05T13:13:32.367" v="778" actId="478"/>
          <ac:grpSpMkLst>
            <pc:docMk/>
            <pc:sldMk cId="3613481990" sldId="472"/>
            <ac:grpSpMk id="219" creationId="{2DBC13BE-B53E-E6B2-6C43-4D9291E088A2}"/>
          </ac:grpSpMkLst>
        </pc:grpChg>
        <pc:picChg chg="del mod">
          <ac:chgData name="H M" userId="84cd2103f36ef0dc" providerId="LiveId" clId="{1244B03D-71E1-4A59-BDF8-2D526E2E1AF8}" dt="2023-06-05T13:13:28.853" v="775" actId="478"/>
          <ac:picMkLst>
            <pc:docMk/>
            <pc:sldMk cId="3613481990" sldId="472"/>
            <ac:picMk id="5" creationId="{731B1C70-92A1-BB1B-0919-C49F47E8E10A}"/>
          </ac:picMkLst>
        </pc:picChg>
        <pc:picChg chg="mod topLvl">
          <ac:chgData name="H M" userId="84cd2103f36ef0dc" providerId="LiveId" clId="{1244B03D-71E1-4A59-BDF8-2D526E2E1AF8}" dt="2023-06-05T13:48:23.558" v="930" actId="165"/>
          <ac:picMkLst>
            <pc:docMk/>
            <pc:sldMk cId="3613481990" sldId="472"/>
            <ac:picMk id="7" creationId="{AD6EA11C-A4AF-79D3-A5AC-C6644DBA50E2}"/>
          </ac:picMkLst>
        </pc:picChg>
        <pc:picChg chg="mod topLvl">
          <ac:chgData name="H M" userId="84cd2103f36ef0dc" providerId="LiveId" clId="{1244B03D-71E1-4A59-BDF8-2D526E2E1AF8}" dt="2023-06-05T13:48:23.558" v="930" actId="165"/>
          <ac:picMkLst>
            <pc:docMk/>
            <pc:sldMk cId="3613481990" sldId="472"/>
            <ac:picMk id="8" creationId="{EDEE1017-E84C-BE08-1BAD-4E3E3AB92017}"/>
          </ac:picMkLst>
        </pc:picChg>
        <pc:picChg chg="del mod">
          <ac:chgData name="H M" userId="84cd2103f36ef0dc" providerId="LiveId" clId="{1244B03D-71E1-4A59-BDF8-2D526E2E1AF8}" dt="2023-06-05T13:13:29.553" v="776" actId="478"/>
          <ac:picMkLst>
            <pc:docMk/>
            <pc:sldMk cId="3613481990" sldId="472"/>
            <ac:picMk id="15" creationId="{E462A17A-61AD-D3B0-CDE0-5B6ACC2C4D30}"/>
          </ac:picMkLst>
        </pc:picChg>
      </pc:sldChg>
      <pc:sldChg chg="addSp delSp modSp add del mod">
        <pc:chgData name="H M" userId="84cd2103f36ef0dc" providerId="LiveId" clId="{1244B03D-71E1-4A59-BDF8-2D526E2E1AF8}" dt="2023-06-05T13:36:06.547" v="922" actId="47"/>
        <pc:sldMkLst>
          <pc:docMk/>
          <pc:sldMk cId="1020232075" sldId="473"/>
        </pc:sldMkLst>
        <pc:spChg chg="del">
          <ac:chgData name="H M" userId="84cd2103f36ef0dc" providerId="LiveId" clId="{1244B03D-71E1-4A59-BDF8-2D526E2E1AF8}" dt="2023-06-05T13:35:46.270" v="919" actId="478"/>
          <ac:spMkLst>
            <pc:docMk/>
            <pc:sldMk cId="1020232075" sldId="473"/>
            <ac:spMk id="2" creationId="{5C32B595-96F1-BB39-A4E8-1261C8885184}"/>
          </ac:spMkLst>
        </pc:spChg>
        <pc:spChg chg="del">
          <ac:chgData name="H M" userId="84cd2103f36ef0dc" providerId="LiveId" clId="{1244B03D-71E1-4A59-BDF8-2D526E2E1AF8}" dt="2023-06-05T13:35:47.112" v="920" actId="478"/>
          <ac:spMkLst>
            <pc:docMk/>
            <pc:sldMk cId="1020232075" sldId="473"/>
            <ac:spMk id="3" creationId="{0BB6EC46-7BC4-0FA5-DD83-BD328C38428B}"/>
          </ac:spMkLst>
        </pc:spChg>
        <pc:picChg chg="add mod">
          <ac:chgData name="H M" userId="84cd2103f36ef0dc" providerId="LiveId" clId="{1244B03D-71E1-4A59-BDF8-2D526E2E1AF8}" dt="2023-06-05T13:35:50.640" v="921" actId="1076"/>
          <ac:picMkLst>
            <pc:docMk/>
            <pc:sldMk cId="1020232075" sldId="473"/>
            <ac:picMk id="4" creationId="{37699F6F-C100-851B-B355-BA045291BF85}"/>
          </ac:picMkLst>
        </pc:picChg>
      </pc:sldChg>
      <pc:sldMasterChg chg="modSldLayout">
        <pc:chgData name="H M" userId="84cd2103f36ef0dc" providerId="LiveId" clId="{1244B03D-71E1-4A59-BDF8-2D526E2E1AF8}" dt="2023-06-05T12:49:51.116" v="57" actId="478"/>
        <pc:sldMasterMkLst>
          <pc:docMk/>
          <pc:sldMasterMk cId="2476636414" sldId="2147483660"/>
        </pc:sldMasterMkLst>
        <pc:sldLayoutChg chg="delSp mod">
          <pc:chgData name="H M" userId="84cd2103f36ef0dc" providerId="LiveId" clId="{1244B03D-71E1-4A59-BDF8-2D526E2E1AF8}" dt="2023-06-05T12:49:51.116" v="57" actId="478"/>
          <pc:sldLayoutMkLst>
            <pc:docMk/>
            <pc:sldMasterMk cId="2476636414" sldId="2147483660"/>
            <pc:sldLayoutMk cId="3767799702" sldId="2147483663"/>
          </pc:sldLayoutMkLst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2" creationId="{57D8D651-84F6-42E1-BDE4-352DE4A79A18}"/>
            </ac:spMkLst>
          </pc:spChg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3" creationId="{B2E0FF66-1696-4B5C-BAC4-F1980D4A6AA6}"/>
            </ac:spMkLst>
          </pc:spChg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4" creationId="{9779AB8A-DAC4-46CE-AFDB-33FA2C5C3DA3}"/>
            </ac:spMkLst>
          </pc:spChg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5" creationId="{07717785-9BA3-4D72-AD3D-BD3D96F92C9D}"/>
            </ac:spMkLst>
          </pc:spChg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6" creationId="{16F2E551-1779-46D5-8A39-B36F7CC8F978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3202" y="3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7" y="3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08/01/45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4738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0723" y="4926015"/>
            <a:ext cx="567944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3202" y="9721852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7" y="9721852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79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svg"/><Relationship Id="rId3" Type="http://schemas.openxmlformats.org/officeDocument/2006/relationships/image" Target="../media/image25.svg"/><Relationship Id="rId7" Type="http://schemas.openxmlformats.org/officeDocument/2006/relationships/image" Target="../media/image2.svg"/><Relationship Id="rId12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5" Type="http://schemas.openxmlformats.org/officeDocument/2006/relationships/image" Target="../media/image27.sv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4.sv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8.svg"/><Relationship Id="rId15" Type="http://schemas.openxmlformats.org/officeDocument/2006/relationships/image" Target="../media/image2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svg"/><Relationship Id="rId1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3">
            <a:extLst>
              <a:ext uri="{FF2B5EF4-FFF2-40B4-BE49-F238E27FC236}">
                <a16:creationId xmlns:a16="http://schemas.microsoft.com/office/drawing/2014/main" id="{8505E859-7AAF-0F73-F630-1EB1BE317AF9}"/>
              </a:ext>
            </a:extLst>
          </p:cNvPr>
          <p:cNvSpPr/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FF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pic>
        <p:nvPicPr>
          <p:cNvPr id="318" name="رسم 317">
            <a:extLst>
              <a:ext uri="{FF2B5EF4-FFF2-40B4-BE49-F238E27FC236}">
                <a16:creationId xmlns:a16="http://schemas.microsoft.com/office/drawing/2014/main" id="{99E49F62-5C1B-75DC-70BC-FB6213C9B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75" y="4131021"/>
            <a:ext cx="1963318" cy="1549019"/>
          </a:xfrm>
          <a:prstGeom prst="rect">
            <a:avLst/>
          </a:prstGeom>
        </p:spPr>
      </p:pic>
      <p:sp>
        <p:nvSpPr>
          <p:cNvPr id="26" name="1">
            <a:extLst>
              <a:ext uri="{FF2B5EF4-FFF2-40B4-BE49-F238E27FC236}">
                <a16:creationId xmlns:a16="http://schemas.microsoft.com/office/drawing/2014/main" id="{AA10B143-CA1A-83F8-E65B-A07CD594B0B2}"/>
              </a:ext>
            </a:extLst>
          </p:cNvPr>
          <p:cNvSpPr/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pic>
        <p:nvPicPr>
          <p:cNvPr id="306" name="رسم 305">
            <a:extLst>
              <a:ext uri="{FF2B5EF4-FFF2-40B4-BE49-F238E27FC236}">
                <a16:creationId xmlns:a16="http://schemas.microsoft.com/office/drawing/2014/main" id="{B01AF582-910A-A2D5-FB72-90E3385A2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2266" y="503492"/>
            <a:ext cx="1963318" cy="1549019"/>
          </a:xfrm>
          <a:prstGeom prst="rect">
            <a:avLst/>
          </a:prstGeom>
        </p:spPr>
      </p:pic>
      <p:pic>
        <p:nvPicPr>
          <p:cNvPr id="305" name="رسم 304">
            <a:extLst>
              <a:ext uri="{FF2B5EF4-FFF2-40B4-BE49-F238E27FC236}">
                <a16:creationId xmlns:a16="http://schemas.microsoft.com/office/drawing/2014/main" id="{7867E5D3-E9E0-6A4B-1DB3-0C96BA915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52"/>
          <a:stretch>
            <a:fillRect/>
          </a:stretch>
        </p:blipFill>
        <p:spPr>
          <a:xfrm flipV="1">
            <a:off x="7116058" y="1440078"/>
            <a:ext cx="3698246" cy="2085652"/>
          </a:xfrm>
          <a:custGeom>
            <a:avLst/>
            <a:gdLst>
              <a:gd name="connsiteX0" fmla="*/ 0 w 3436427"/>
              <a:gd name="connsiteY0" fmla="*/ 0 h 1937998"/>
              <a:gd name="connsiteX1" fmla="*/ 3436427 w 3436427"/>
              <a:gd name="connsiteY1" fmla="*/ 0 h 1937998"/>
              <a:gd name="connsiteX2" fmla="*/ 3436427 w 3436427"/>
              <a:gd name="connsiteY2" fmla="*/ 585360 h 1937998"/>
              <a:gd name="connsiteX3" fmla="*/ 3333037 w 3436427"/>
              <a:gd name="connsiteY3" fmla="*/ 585360 h 1937998"/>
              <a:gd name="connsiteX4" fmla="*/ 3333037 w 3436427"/>
              <a:gd name="connsiteY4" fmla="*/ 1937998 h 1937998"/>
              <a:gd name="connsiteX5" fmla="*/ 0 w 3436427"/>
              <a:gd name="connsiteY5" fmla="*/ 1937998 h 1937998"/>
              <a:gd name="connsiteX6" fmla="*/ 0 w 3436427"/>
              <a:gd name="connsiteY6" fmla="*/ 0 h 193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6427" h="1937998">
                <a:moveTo>
                  <a:pt x="0" y="0"/>
                </a:moveTo>
                <a:lnTo>
                  <a:pt x="3436427" y="0"/>
                </a:lnTo>
                <a:lnTo>
                  <a:pt x="3436427" y="585360"/>
                </a:lnTo>
                <a:lnTo>
                  <a:pt x="3333037" y="585360"/>
                </a:lnTo>
                <a:lnTo>
                  <a:pt x="3333037" y="1937998"/>
                </a:lnTo>
                <a:lnTo>
                  <a:pt x="0" y="19379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7" name="رسم 236">
            <a:extLst>
              <a:ext uri="{FF2B5EF4-FFF2-40B4-BE49-F238E27FC236}">
                <a16:creationId xmlns:a16="http://schemas.microsoft.com/office/drawing/2014/main" id="{F86E6BA2-EB37-5DF0-B970-94754A0907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32091" y="3503551"/>
            <a:ext cx="2446735" cy="1879439"/>
          </a:xfrm>
          <a:prstGeom prst="rect">
            <a:avLst/>
          </a:prstGeom>
        </p:spPr>
      </p:pic>
      <p:sp>
        <p:nvSpPr>
          <p:cNvPr id="12" name="2">
            <a:extLst>
              <a:ext uri="{FF2B5EF4-FFF2-40B4-BE49-F238E27FC236}">
                <a16:creationId xmlns:a16="http://schemas.microsoft.com/office/drawing/2014/main" id="{DB3E85C3-E491-0B74-5880-9B66DBD04995}"/>
              </a:ext>
            </a:extLst>
          </p:cNvPr>
          <p:cNvSpPr/>
          <p:nvPr/>
        </p:nvSpPr>
        <p:spPr>
          <a:xfrm>
            <a:off x="3562826" y="0"/>
            <a:ext cx="3566160" cy="7559675"/>
          </a:xfrm>
          <a:prstGeom prst="rect">
            <a:avLst/>
          </a:prstGeom>
          <a:solidFill>
            <a:srgbClr val="B2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B436575D-F788-FE2F-34B0-D7E776AF9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9905" y="15280"/>
            <a:ext cx="3346609" cy="2570670"/>
          </a:xfrm>
          <a:prstGeom prst="rect">
            <a:avLst/>
          </a:prstGeom>
        </p:spPr>
      </p:pic>
      <p:pic>
        <p:nvPicPr>
          <p:cNvPr id="7" name="رسم 6">
            <a:extLst>
              <a:ext uri="{FF2B5EF4-FFF2-40B4-BE49-F238E27FC236}">
                <a16:creationId xmlns:a16="http://schemas.microsoft.com/office/drawing/2014/main" id="{9ADE3C55-9A58-8FF6-99DA-BEA359A8E0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399832">
            <a:off x="3599666" y="4817469"/>
            <a:ext cx="3346609" cy="2570670"/>
          </a:xfrm>
          <a:prstGeom prst="rect">
            <a:avLst/>
          </a:prstGeom>
        </p:spPr>
      </p:pic>
      <p:pic>
        <p:nvPicPr>
          <p:cNvPr id="8" name="رسم 7">
            <a:extLst>
              <a:ext uri="{FF2B5EF4-FFF2-40B4-BE49-F238E27FC236}">
                <a16:creationId xmlns:a16="http://schemas.microsoft.com/office/drawing/2014/main" id="{FBE61313-5AD7-C7CA-C072-F885185C7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733055">
            <a:off x="3682172" y="2438770"/>
            <a:ext cx="3663898" cy="2814394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BA204F86-F213-862B-46C1-18133D5C6DA6}"/>
              </a:ext>
            </a:extLst>
          </p:cNvPr>
          <p:cNvGrpSpPr/>
          <p:nvPr/>
        </p:nvGrpSpPr>
        <p:grpSpPr>
          <a:xfrm>
            <a:off x="4124567" y="1405303"/>
            <a:ext cx="2437102" cy="2960901"/>
            <a:chOff x="6246742" y="92265"/>
            <a:chExt cx="2437102" cy="2960901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6F1A6E33-2964-973E-E7DD-79C99BDFE5CC}"/>
                </a:ext>
              </a:extLst>
            </p:cNvPr>
            <p:cNvGrpSpPr/>
            <p:nvPr/>
          </p:nvGrpSpPr>
          <p:grpSpPr>
            <a:xfrm>
              <a:off x="6246742" y="92265"/>
              <a:ext cx="2437102" cy="2937282"/>
              <a:chOff x="11985704" y="1145797"/>
              <a:chExt cx="3245031" cy="3518414"/>
            </a:xfrm>
          </p:grpSpPr>
          <p:sp>
            <p:nvSpPr>
              <p:cNvPr id="151" name="Google Shape;3897;p80">
                <a:extLst>
                  <a:ext uri="{FF2B5EF4-FFF2-40B4-BE49-F238E27FC236}">
                    <a16:creationId xmlns:a16="http://schemas.microsoft.com/office/drawing/2014/main" id="{A78F7FEF-3238-24E7-901F-C5243BC1F200}"/>
                  </a:ext>
                </a:extLst>
              </p:cNvPr>
              <p:cNvSpPr/>
              <p:nvPr/>
            </p:nvSpPr>
            <p:spPr>
              <a:xfrm>
                <a:off x="11985704" y="1835645"/>
                <a:ext cx="3245031" cy="2828566"/>
              </a:xfrm>
              <a:custGeom>
                <a:avLst/>
                <a:gdLst/>
                <a:ahLst/>
                <a:cxnLst/>
                <a:rect l="l" t="t" r="r" b="b"/>
                <a:pathLst>
                  <a:path w="39301" h="32553" extrusionOk="0">
                    <a:moveTo>
                      <a:pt x="17888" y="0"/>
                    </a:moveTo>
                    <a:cubicBezTo>
                      <a:pt x="12440" y="0"/>
                      <a:pt x="7022" y="908"/>
                      <a:pt x="5807" y="4301"/>
                    </a:cubicBezTo>
                    <a:cubicBezTo>
                      <a:pt x="5807" y="4301"/>
                      <a:pt x="7752" y="15760"/>
                      <a:pt x="4651" y="18678"/>
                    </a:cubicBezTo>
                    <a:cubicBezTo>
                      <a:pt x="1582" y="21596"/>
                      <a:pt x="1" y="24301"/>
                      <a:pt x="3253" y="26733"/>
                    </a:cubicBezTo>
                    <a:cubicBezTo>
                      <a:pt x="4189" y="27432"/>
                      <a:pt x="4941" y="27681"/>
                      <a:pt x="5538" y="27681"/>
                    </a:cubicBezTo>
                    <a:cubicBezTo>
                      <a:pt x="7002" y="27681"/>
                      <a:pt x="7530" y="26181"/>
                      <a:pt x="7539" y="26155"/>
                    </a:cubicBezTo>
                    <a:lnTo>
                      <a:pt x="7539" y="26155"/>
                    </a:lnTo>
                    <a:cubicBezTo>
                      <a:pt x="7522" y="26205"/>
                      <a:pt x="5653" y="31638"/>
                      <a:pt x="9754" y="31638"/>
                    </a:cubicBezTo>
                    <a:cubicBezTo>
                      <a:pt x="9863" y="31638"/>
                      <a:pt x="9975" y="31634"/>
                      <a:pt x="10092" y="31626"/>
                    </a:cubicBezTo>
                    <a:cubicBezTo>
                      <a:pt x="14652" y="31322"/>
                      <a:pt x="17266" y="27523"/>
                      <a:pt x="17266" y="27523"/>
                    </a:cubicBezTo>
                    <a:cubicBezTo>
                      <a:pt x="17266" y="27523"/>
                      <a:pt x="22172" y="32553"/>
                      <a:pt x="27034" y="32553"/>
                    </a:cubicBezTo>
                    <a:cubicBezTo>
                      <a:pt x="27570" y="32553"/>
                      <a:pt x="28105" y="32492"/>
                      <a:pt x="28634" y="32356"/>
                    </a:cubicBezTo>
                    <a:cubicBezTo>
                      <a:pt x="31126" y="31991"/>
                      <a:pt x="32068" y="29802"/>
                      <a:pt x="32798" y="27766"/>
                    </a:cubicBezTo>
                    <a:cubicBezTo>
                      <a:pt x="33057" y="27996"/>
                      <a:pt x="33448" y="28214"/>
                      <a:pt x="33885" y="28214"/>
                    </a:cubicBezTo>
                    <a:cubicBezTo>
                      <a:pt x="34832" y="28214"/>
                      <a:pt x="35988" y="27186"/>
                      <a:pt x="36445" y="23024"/>
                    </a:cubicBezTo>
                    <a:cubicBezTo>
                      <a:pt x="36445" y="23024"/>
                      <a:pt x="36597" y="23055"/>
                      <a:pt x="36818" y="23055"/>
                    </a:cubicBezTo>
                    <a:cubicBezTo>
                      <a:pt x="37610" y="23055"/>
                      <a:pt x="39301" y="22665"/>
                      <a:pt x="38208" y="19103"/>
                    </a:cubicBezTo>
                    <a:cubicBezTo>
                      <a:pt x="36780" y="14514"/>
                      <a:pt x="32828" y="16003"/>
                      <a:pt x="31704" y="11687"/>
                    </a:cubicBezTo>
                    <a:cubicBezTo>
                      <a:pt x="30579" y="7371"/>
                      <a:pt x="30457" y="1200"/>
                      <a:pt x="30457" y="1200"/>
                    </a:cubicBezTo>
                    <a:cubicBezTo>
                      <a:pt x="30457" y="1200"/>
                      <a:pt x="24153" y="0"/>
                      <a:pt x="17888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3956;p80">
                <a:extLst>
                  <a:ext uri="{FF2B5EF4-FFF2-40B4-BE49-F238E27FC236}">
                    <a16:creationId xmlns:a16="http://schemas.microsoft.com/office/drawing/2014/main" id="{EE223C79-0C3C-48F8-E67A-41925E23DAF2}"/>
                  </a:ext>
                </a:extLst>
              </p:cNvPr>
              <p:cNvSpPr/>
              <p:nvPr/>
            </p:nvSpPr>
            <p:spPr>
              <a:xfrm>
                <a:off x="12485018" y="1644794"/>
                <a:ext cx="569724" cy="557173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748" extrusionOk="0">
                    <a:moveTo>
                      <a:pt x="1763" y="0"/>
                    </a:moveTo>
                    <a:cubicBezTo>
                      <a:pt x="882" y="881"/>
                      <a:pt x="122" y="2128"/>
                      <a:pt x="0" y="3860"/>
                    </a:cubicBezTo>
                    <a:cubicBezTo>
                      <a:pt x="0" y="3921"/>
                      <a:pt x="0" y="3982"/>
                      <a:pt x="0" y="4073"/>
                    </a:cubicBezTo>
                    <a:cubicBezTo>
                      <a:pt x="1641" y="5471"/>
                      <a:pt x="3708" y="6383"/>
                      <a:pt x="5897" y="6748"/>
                    </a:cubicBezTo>
                    <a:cubicBezTo>
                      <a:pt x="6231" y="6353"/>
                      <a:pt x="6596" y="5927"/>
                      <a:pt x="6900" y="5471"/>
                    </a:cubicBezTo>
                    <a:cubicBezTo>
                      <a:pt x="4863" y="4012"/>
                      <a:pt x="3192" y="2097"/>
                      <a:pt x="1763" y="0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3957;p80">
                <a:extLst>
                  <a:ext uri="{FF2B5EF4-FFF2-40B4-BE49-F238E27FC236}">
                    <a16:creationId xmlns:a16="http://schemas.microsoft.com/office/drawing/2014/main" id="{16E2E270-6D0C-F009-D1E5-1274CB584ABF}"/>
                  </a:ext>
                </a:extLst>
              </p:cNvPr>
              <p:cNvSpPr/>
              <p:nvPr/>
            </p:nvSpPr>
            <p:spPr>
              <a:xfrm>
                <a:off x="12608190" y="1145797"/>
                <a:ext cx="1375346" cy="1067695"/>
              </a:xfrm>
              <a:custGeom>
                <a:avLst/>
                <a:gdLst/>
                <a:ahLst/>
                <a:cxnLst/>
                <a:rect l="l" t="t" r="r" b="b"/>
                <a:pathLst>
                  <a:path w="16657" h="12931" extrusionOk="0">
                    <a:moveTo>
                      <a:pt x="5001" y="0"/>
                    </a:moveTo>
                    <a:cubicBezTo>
                      <a:pt x="4967" y="0"/>
                      <a:pt x="4932" y="4"/>
                      <a:pt x="4894" y="13"/>
                    </a:cubicBezTo>
                    <a:cubicBezTo>
                      <a:pt x="3830" y="286"/>
                      <a:pt x="4164" y="3356"/>
                      <a:pt x="4164" y="3356"/>
                    </a:cubicBezTo>
                    <a:cubicBezTo>
                      <a:pt x="4164" y="3356"/>
                      <a:pt x="3462" y="1251"/>
                      <a:pt x="2924" y="1251"/>
                    </a:cubicBezTo>
                    <a:cubicBezTo>
                      <a:pt x="2869" y="1251"/>
                      <a:pt x="2816" y="1272"/>
                      <a:pt x="2766" y="1320"/>
                    </a:cubicBezTo>
                    <a:cubicBezTo>
                      <a:pt x="2189" y="1806"/>
                      <a:pt x="3374" y="4055"/>
                      <a:pt x="3374" y="4055"/>
                    </a:cubicBezTo>
                    <a:cubicBezTo>
                      <a:pt x="3374" y="4055"/>
                      <a:pt x="1459" y="4481"/>
                      <a:pt x="0" y="5940"/>
                    </a:cubicBezTo>
                    <a:cubicBezTo>
                      <a:pt x="1429" y="8037"/>
                      <a:pt x="3100" y="9952"/>
                      <a:pt x="5137" y="11411"/>
                    </a:cubicBezTo>
                    <a:cubicBezTo>
                      <a:pt x="5745" y="10560"/>
                      <a:pt x="6201" y="9648"/>
                      <a:pt x="6322" y="8858"/>
                    </a:cubicBezTo>
                    <a:cubicBezTo>
                      <a:pt x="6322" y="8858"/>
                      <a:pt x="8389" y="10925"/>
                      <a:pt x="10395" y="11837"/>
                    </a:cubicBezTo>
                    <a:cubicBezTo>
                      <a:pt x="10952" y="12087"/>
                      <a:pt x="11534" y="12236"/>
                      <a:pt x="12048" y="12236"/>
                    </a:cubicBezTo>
                    <a:cubicBezTo>
                      <a:pt x="12096" y="12236"/>
                      <a:pt x="12143" y="12234"/>
                      <a:pt x="12189" y="12232"/>
                    </a:cubicBezTo>
                    <a:cubicBezTo>
                      <a:pt x="14195" y="12080"/>
                      <a:pt x="13526" y="10074"/>
                      <a:pt x="13313" y="9527"/>
                    </a:cubicBezTo>
                    <a:lnTo>
                      <a:pt x="13313" y="9527"/>
                    </a:lnTo>
                    <a:cubicBezTo>
                      <a:pt x="13587" y="10165"/>
                      <a:pt x="14864" y="12809"/>
                      <a:pt x="16657" y="12931"/>
                    </a:cubicBezTo>
                    <a:cubicBezTo>
                      <a:pt x="16049" y="8706"/>
                      <a:pt x="14468" y="4633"/>
                      <a:pt x="11581" y="1502"/>
                    </a:cubicBezTo>
                    <a:cubicBezTo>
                      <a:pt x="7933" y="1745"/>
                      <a:pt x="5167" y="3052"/>
                      <a:pt x="5167" y="3052"/>
                    </a:cubicBezTo>
                    <a:cubicBezTo>
                      <a:pt x="5167" y="3052"/>
                      <a:pt x="5902" y="0"/>
                      <a:pt x="5001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3958;p80">
                <a:extLst>
                  <a:ext uri="{FF2B5EF4-FFF2-40B4-BE49-F238E27FC236}">
                    <a16:creationId xmlns:a16="http://schemas.microsoft.com/office/drawing/2014/main" id="{D31B078A-538F-5567-541B-805993033FFE}"/>
                  </a:ext>
                </a:extLst>
              </p:cNvPr>
              <p:cNvSpPr/>
              <p:nvPr/>
            </p:nvSpPr>
            <p:spPr>
              <a:xfrm>
                <a:off x="13570942" y="1289802"/>
                <a:ext cx="577320" cy="948631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489" extrusionOk="0">
                    <a:moveTo>
                      <a:pt x="1197" y="1"/>
                    </a:moveTo>
                    <a:cubicBezTo>
                      <a:pt x="783" y="1"/>
                      <a:pt x="380" y="16"/>
                      <a:pt x="0" y="46"/>
                    </a:cubicBezTo>
                    <a:cubicBezTo>
                      <a:pt x="2857" y="3177"/>
                      <a:pt x="4438" y="7250"/>
                      <a:pt x="5046" y="11475"/>
                    </a:cubicBezTo>
                    <a:cubicBezTo>
                      <a:pt x="5107" y="11475"/>
                      <a:pt x="5154" y="11489"/>
                      <a:pt x="5206" y="11489"/>
                    </a:cubicBezTo>
                    <a:cubicBezTo>
                      <a:pt x="5232" y="11489"/>
                      <a:pt x="5259" y="11485"/>
                      <a:pt x="5289" y="11475"/>
                    </a:cubicBezTo>
                    <a:cubicBezTo>
                      <a:pt x="5958" y="11445"/>
                      <a:pt x="6383" y="11201"/>
                      <a:pt x="6657" y="10867"/>
                    </a:cubicBezTo>
                    <a:cubicBezTo>
                      <a:pt x="6991" y="7372"/>
                      <a:pt x="6626" y="3846"/>
                      <a:pt x="5289" y="685"/>
                    </a:cubicBezTo>
                    <a:cubicBezTo>
                      <a:pt x="4438" y="381"/>
                      <a:pt x="3496" y="137"/>
                      <a:pt x="2462" y="46"/>
                    </a:cubicBezTo>
                    <a:cubicBezTo>
                      <a:pt x="2037" y="16"/>
                      <a:pt x="1611" y="1"/>
                      <a:pt x="1197" y="1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3959;p80">
                <a:extLst>
                  <a:ext uri="{FF2B5EF4-FFF2-40B4-BE49-F238E27FC236}">
                    <a16:creationId xmlns:a16="http://schemas.microsoft.com/office/drawing/2014/main" id="{B6DE46AB-6940-990E-74BB-4C52E6FB66FE}"/>
                  </a:ext>
                </a:extLst>
              </p:cNvPr>
              <p:cNvSpPr/>
              <p:nvPr/>
            </p:nvSpPr>
            <p:spPr>
              <a:xfrm>
                <a:off x="14001038" y="1322493"/>
                <a:ext cx="677724" cy="1032024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124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38" y="3162"/>
                      <a:pt x="1733" y="6688"/>
                      <a:pt x="1399" y="10183"/>
                    </a:cubicBezTo>
                    <a:cubicBezTo>
                      <a:pt x="2007" y="9484"/>
                      <a:pt x="1855" y="8390"/>
                      <a:pt x="1855" y="8390"/>
                    </a:cubicBezTo>
                    <a:lnTo>
                      <a:pt x="1855" y="8390"/>
                    </a:lnTo>
                    <a:cubicBezTo>
                      <a:pt x="1855" y="8390"/>
                      <a:pt x="3079" y="12499"/>
                      <a:pt x="5498" y="12499"/>
                    </a:cubicBezTo>
                    <a:cubicBezTo>
                      <a:pt x="5550" y="12499"/>
                      <a:pt x="5602" y="12497"/>
                      <a:pt x="5654" y="12493"/>
                    </a:cubicBezTo>
                    <a:cubicBezTo>
                      <a:pt x="8208" y="12311"/>
                      <a:pt x="6293" y="6627"/>
                      <a:pt x="5502" y="4925"/>
                    </a:cubicBezTo>
                    <a:cubicBezTo>
                      <a:pt x="4894" y="3587"/>
                      <a:pt x="3101" y="1156"/>
                      <a:pt x="1" y="1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3960;p80">
                <a:extLst>
                  <a:ext uri="{FF2B5EF4-FFF2-40B4-BE49-F238E27FC236}">
                    <a16:creationId xmlns:a16="http://schemas.microsoft.com/office/drawing/2014/main" id="{335261AF-A5AD-8931-009C-3D507544FB9D}"/>
                  </a:ext>
                </a:extLst>
              </p:cNvPr>
              <p:cNvSpPr/>
              <p:nvPr/>
            </p:nvSpPr>
            <p:spPr>
              <a:xfrm>
                <a:off x="12439986" y="1972559"/>
                <a:ext cx="509532" cy="409127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955" extrusionOk="0">
                    <a:moveTo>
                      <a:pt x="274" y="0"/>
                    </a:moveTo>
                    <a:cubicBezTo>
                      <a:pt x="1" y="4468"/>
                      <a:pt x="456" y="4955"/>
                      <a:pt x="456" y="4955"/>
                    </a:cubicBezTo>
                    <a:cubicBezTo>
                      <a:pt x="456" y="4955"/>
                      <a:pt x="1256" y="4285"/>
                      <a:pt x="2393" y="4285"/>
                    </a:cubicBezTo>
                    <a:cubicBezTo>
                      <a:pt x="2900" y="4285"/>
                      <a:pt x="3474" y="4418"/>
                      <a:pt x="4074" y="4803"/>
                    </a:cubicBezTo>
                    <a:cubicBezTo>
                      <a:pt x="4074" y="4803"/>
                      <a:pt x="5107" y="3891"/>
                      <a:pt x="6171" y="2675"/>
                    </a:cubicBezTo>
                    <a:cubicBezTo>
                      <a:pt x="3982" y="2310"/>
                      <a:pt x="1915" y="1398"/>
                      <a:pt x="274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76E2FCB1-B6AB-8FCD-D23D-E4999F43BC9E}"/>
                </a:ext>
              </a:extLst>
            </p:cNvPr>
            <p:cNvSpPr/>
            <p:nvPr/>
          </p:nvSpPr>
          <p:spPr>
            <a:xfrm>
              <a:off x="7219065" y="1698481"/>
              <a:ext cx="343492" cy="294398"/>
            </a:xfrm>
            <a:custGeom>
              <a:avLst/>
              <a:gdLst>
                <a:gd name="connsiteX0" fmla="*/ 343493 w 343492"/>
                <a:gd name="connsiteY0" fmla="*/ 267097 h 294398"/>
                <a:gd name="connsiteX1" fmla="*/ 21610 w 343492"/>
                <a:gd name="connsiteY1" fmla="*/ 271775 h 294398"/>
                <a:gd name="connsiteX2" fmla="*/ 5051 w 343492"/>
                <a:gd name="connsiteY2" fmla="*/ 266064 h 294398"/>
                <a:gd name="connsiteX3" fmla="*/ 0 w 343492"/>
                <a:gd name="connsiteY3" fmla="*/ 264170 h 294398"/>
                <a:gd name="connsiteX4" fmla="*/ 12398 w 343492"/>
                <a:gd name="connsiteY4" fmla="*/ 197503 h 294398"/>
                <a:gd name="connsiteX5" fmla="*/ 13718 w 343492"/>
                <a:gd name="connsiteY5" fmla="*/ 189008 h 294398"/>
                <a:gd name="connsiteX6" fmla="*/ 19802 w 343492"/>
                <a:gd name="connsiteY6" fmla="*/ 141541 h 294398"/>
                <a:gd name="connsiteX7" fmla="*/ 25513 w 343492"/>
                <a:gd name="connsiteY7" fmla="*/ 59836 h 294398"/>
                <a:gd name="connsiteX8" fmla="*/ 25972 w 343492"/>
                <a:gd name="connsiteY8" fmla="*/ 2669 h 294398"/>
                <a:gd name="connsiteX9" fmla="*/ 176209 w 343492"/>
                <a:gd name="connsiteY9" fmla="*/ 13373 h 294398"/>
                <a:gd name="connsiteX10" fmla="*/ 309801 w 343492"/>
                <a:gd name="connsiteY10" fmla="*/ 0 h 294398"/>
                <a:gd name="connsiteX11" fmla="*/ 309198 w 343492"/>
                <a:gd name="connsiteY11" fmla="*/ 38973 h 294398"/>
                <a:gd name="connsiteX12" fmla="*/ 316114 w 343492"/>
                <a:gd name="connsiteY12" fmla="*/ 138011 h 294398"/>
                <a:gd name="connsiteX13" fmla="*/ 321768 w 343492"/>
                <a:gd name="connsiteY13" fmla="*/ 174918 h 294398"/>
                <a:gd name="connsiteX14" fmla="*/ 325872 w 343492"/>
                <a:gd name="connsiteY14" fmla="*/ 196355 h 294398"/>
                <a:gd name="connsiteX15" fmla="*/ 343464 w 343492"/>
                <a:gd name="connsiteY15" fmla="*/ 267069 h 29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492" h="294398">
                  <a:moveTo>
                    <a:pt x="343493" y="267097"/>
                  </a:moveTo>
                  <a:cubicBezTo>
                    <a:pt x="252547" y="294476"/>
                    <a:pt x="138298" y="309514"/>
                    <a:pt x="21610" y="271775"/>
                  </a:cubicBezTo>
                  <a:cubicBezTo>
                    <a:pt x="16014" y="269996"/>
                    <a:pt x="10532" y="268044"/>
                    <a:pt x="5051" y="266064"/>
                  </a:cubicBezTo>
                  <a:cubicBezTo>
                    <a:pt x="3358" y="265461"/>
                    <a:pt x="1693" y="264830"/>
                    <a:pt x="0" y="264170"/>
                  </a:cubicBezTo>
                  <a:cubicBezTo>
                    <a:pt x="4620" y="242876"/>
                    <a:pt x="8810" y="220606"/>
                    <a:pt x="12398" y="197503"/>
                  </a:cubicBezTo>
                  <a:cubicBezTo>
                    <a:pt x="12857" y="194662"/>
                    <a:pt x="13287" y="191850"/>
                    <a:pt x="13718" y="189008"/>
                  </a:cubicBezTo>
                  <a:cubicBezTo>
                    <a:pt x="16042" y="173597"/>
                    <a:pt x="18051" y="157756"/>
                    <a:pt x="19802" y="141541"/>
                  </a:cubicBezTo>
                  <a:cubicBezTo>
                    <a:pt x="22586" y="115282"/>
                    <a:pt x="24566" y="88047"/>
                    <a:pt x="25513" y="59836"/>
                  </a:cubicBezTo>
                  <a:cubicBezTo>
                    <a:pt x="26173" y="40235"/>
                    <a:pt x="26317" y="21122"/>
                    <a:pt x="25972" y="2669"/>
                  </a:cubicBezTo>
                  <a:cubicBezTo>
                    <a:pt x="67556" y="10504"/>
                    <a:pt x="118181" y="15784"/>
                    <a:pt x="176209" y="13373"/>
                  </a:cubicBezTo>
                  <a:cubicBezTo>
                    <a:pt x="214206" y="11824"/>
                    <a:pt x="260411" y="9930"/>
                    <a:pt x="309801" y="0"/>
                  </a:cubicBezTo>
                  <a:cubicBezTo>
                    <a:pt x="309284" y="12685"/>
                    <a:pt x="309083" y="25685"/>
                    <a:pt x="309198" y="38973"/>
                  </a:cubicBezTo>
                  <a:cubicBezTo>
                    <a:pt x="309485" y="73612"/>
                    <a:pt x="311982" y="106672"/>
                    <a:pt x="316114" y="138011"/>
                  </a:cubicBezTo>
                  <a:cubicBezTo>
                    <a:pt x="317721" y="150610"/>
                    <a:pt x="319644" y="162893"/>
                    <a:pt x="321768" y="174918"/>
                  </a:cubicBezTo>
                  <a:cubicBezTo>
                    <a:pt x="323031" y="182178"/>
                    <a:pt x="324408" y="189353"/>
                    <a:pt x="325872" y="196355"/>
                  </a:cubicBezTo>
                  <a:cubicBezTo>
                    <a:pt x="330951" y="221294"/>
                    <a:pt x="336892" y="244913"/>
                    <a:pt x="343464" y="267069"/>
                  </a:cubicBezTo>
                  <a:close/>
                </a:path>
              </a:pathLst>
            </a:custGeom>
            <a:solidFill>
              <a:srgbClr val="FFAB8A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8042411E-6339-2893-77BB-1CD385BB4239}"/>
                </a:ext>
              </a:extLst>
            </p:cNvPr>
            <p:cNvSpPr/>
            <p:nvPr/>
          </p:nvSpPr>
          <p:spPr>
            <a:xfrm>
              <a:off x="6778744" y="558690"/>
              <a:ext cx="1219861" cy="1290095"/>
            </a:xfrm>
            <a:custGeom>
              <a:avLst/>
              <a:gdLst>
                <a:gd name="connsiteX0" fmla="*/ 1219630 w 1219861"/>
                <a:gd name="connsiteY0" fmla="*/ 599283 h 1290095"/>
                <a:gd name="connsiteX1" fmla="*/ 1219171 w 1219861"/>
                <a:gd name="connsiteY1" fmla="*/ 647841 h 1290095"/>
                <a:gd name="connsiteX2" fmla="*/ 1215727 w 1219861"/>
                <a:gd name="connsiteY2" fmla="*/ 764931 h 1290095"/>
                <a:gd name="connsiteX3" fmla="*/ 1188291 w 1219861"/>
                <a:gd name="connsiteY3" fmla="*/ 928139 h 1290095"/>
                <a:gd name="connsiteX4" fmla="*/ 1163697 w 1219861"/>
                <a:gd name="connsiteY4" fmla="*/ 988234 h 1290095"/>
                <a:gd name="connsiteX5" fmla="*/ 1161803 w 1219861"/>
                <a:gd name="connsiteY5" fmla="*/ 991965 h 1290095"/>
                <a:gd name="connsiteX6" fmla="*/ 1020807 w 1219861"/>
                <a:gd name="connsiteY6" fmla="*/ 1165964 h 1290095"/>
                <a:gd name="connsiteX7" fmla="*/ 894619 w 1219861"/>
                <a:gd name="connsiteY7" fmla="*/ 1240408 h 1290095"/>
                <a:gd name="connsiteX8" fmla="*/ 787889 w 1219861"/>
                <a:gd name="connsiteY8" fmla="*/ 1272263 h 1290095"/>
                <a:gd name="connsiteX9" fmla="*/ 617621 w 1219861"/>
                <a:gd name="connsiteY9" fmla="*/ 1289368 h 1290095"/>
                <a:gd name="connsiteX10" fmla="*/ 426144 w 1219861"/>
                <a:gd name="connsiteY10" fmla="*/ 1275707 h 1290095"/>
                <a:gd name="connsiteX11" fmla="*/ 407347 w 1219861"/>
                <a:gd name="connsiteY11" fmla="*/ 1271948 h 1290095"/>
                <a:gd name="connsiteX12" fmla="*/ 310518 w 1219861"/>
                <a:gd name="connsiteY12" fmla="*/ 1244741 h 1290095"/>
                <a:gd name="connsiteX13" fmla="*/ 110604 w 1219861"/>
                <a:gd name="connsiteY13" fmla="*/ 1101191 h 1290095"/>
                <a:gd name="connsiteX14" fmla="*/ 57856 w 1219861"/>
                <a:gd name="connsiteY14" fmla="*/ 992969 h 1290095"/>
                <a:gd name="connsiteX15" fmla="*/ 37251 w 1219861"/>
                <a:gd name="connsiteY15" fmla="*/ 918210 h 1290095"/>
                <a:gd name="connsiteX16" fmla="*/ 24996 w 1219861"/>
                <a:gd name="connsiteY16" fmla="*/ 859177 h 1290095"/>
                <a:gd name="connsiteX17" fmla="*/ 21093 w 1219861"/>
                <a:gd name="connsiteY17" fmla="*/ 836505 h 1290095"/>
                <a:gd name="connsiteX18" fmla="*/ 2439 w 1219861"/>
                <a:gd name="connsiteY18" fmla="*/ 677974 h 1290095"/>
                <a:gd name="connsiteX19" fmla="*/ 1980 w 1219861"/>
                <a:gd name="connsiteY19" fmla="*/ 671144 h 1290095"/>
                <a:gd name="connsiteX20" fmla="*/ 0 w 1219861"/>
                <a:gd name="connsiteY20" fmla="*/ 638801 h 1290095"/>
                <a:gd name="connsiteX21" fmla="*/ 376783 w 1219861"/>
                <a:gd name="connsiteY21" fmla="*/ 399139 h 1290095"/>
                <a:gd name="connsiteX22" fmla="*/ 605281 w 1219861"/>
                <a:gd name="connsiteY22" fmla="*/ 128512 h 1290095"/>
                <a:gd name="connsiteX23" fmla="*/ 702626 w 1219861"/>
                <a:gd name="connsiteY23" fmla="*/ 4333 h 1290095"/>
                <a:gd name="connsiteX24" fmla="*/ 647439 w 1219861"/>
                <a:gd name="connsiteY24" fmla="*/ 152877 h 1290095"/>
                <a:gd name="connsiteX25" fmla="*/ 477744 w 1219861"/>
                <a:gd name="connsiteY25" fmla="*/ 390271 h 1290095"/>
                <a:gd name="connsiteX26" fmla="*/ 418970 w 1219861"/>
                <a:gd name="connsiteY26" fmla="*/ 453494 h 1290095"/>
                <a:gd name="connsiteX27" fmla="*/ 733448 w 1219861"/>
                <a:gd name="connsiteY27" fmla="*/ 14234 h 1290095"/>
                <a:gd name="connsiteX28" fmla="*/ 737610 w 1219861"/>
                <a:gd name="connsiteY28" fmla="*/ 603 h 1290095"/>
                <a:gd name="connsiteX29" fmla="*/ 758359 w 1219861"/>
                <a:gd name="connsiteY29" fmla="*/ 86 h 1290095"/>
                <a:gd name="connsiteX30" fmla="*/ 767886 w 1219861"/>
                <a:gd name="connsiteY30" fmla="*/ 0 h 1290095"/>
                <a:gd name="connsiteX31" fmla="*/ 1162692 w 1219861"/>
                <a:gd name="connsiteY31" fmla="*/ 192280 h 1290095"/>
                <a:gd name="connsiteX32" fmla="*/ 1205396 w 1219861"/>
                <a:gd name="connsiteY32" fmla="*/ 322055 h 1290095"/>
                <a:gd name="connsiteX33" fmla="*/ 1209413 w 1219861"/>
                <a:gd name="connsiteY33" fmla="*/ 350438 h 1290095"/>
                <a:gd name="connsiteX34" fmla="*/ 1218654 w 1219861"/>
                <a:gd name="connsiteY34" fmla="*/ 500158 h 1290095"/>
                <a:gd name="connsiteX35" fmla="*/ 1219774 w 1219861"/>
                <a:gd name="connsiteY35" fmla="*/ 599283 h 129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9861" h="1290095">
                  <a:moveTo>
                    <a:pt x="1219630" y="599283"/>
                  </a:moveTo>
                  <a:cubicBezTo>
                    <a:pt x="1219487" y="616158"/>
                    <a:pt x="1219343" y="632315"/>
                    <a:pt x="1219171" y="647841"/>
                  </a:cubicBezTo>
                  <a:cubicBezTo>
                    <a:pt x="1218654" y="691405"/>
                    <a:pt x="1217793" y="729918"/>
                    <a:pt x="1215727" y="764931"/>
                  </a:cubicBezTo>
                  <a:cubicBezTo>
                    <a:pt x="1212054" y="827436"/>
                    <a:pt x="1204563" y="878806"/>
                    <a:pt x="1188291" y="928139"/>
                  </a:cubicBezTo>
                  <a:cubicBezTo>
                    <a:pt x="1181691" y="948314"/>
                    <a:pt x="1173598" y="968174"/>
                    <a:pt x="1163697" y="988234"/>
                  </a:cubicBezTo>
                  <a:cubicBezTo>
                    <a:pt x="1163094" y="989468"/>
                    <a:pt x="1162463" y="990731"/>
                    <a:pt x="1161803" y="991965"/>
                  </a:cubicBezTo>
                  <a:cubicBezTo>
                    <a:pt x="1113962" y="1087100"/>
                    <a:pt x="1047640" y="1144411"/>
                    <a:pt x="1020807" y="1165964"/>
                  </a:cubicBezTo>
                  <a:cubicBezTo>
                    <a:pt x="979653" y="1199111"/>
                    <a:pt x="936978" y="1223045"/>
                    <a:pt x="894619" y="1240408"/>
                  </a:cubicBezTo>
                  <a:cubicBezTo>
                    <a:pt x="858516" y="1255216"/>
                    <a:pt x="822586" y="1265290"/>
                    <a:pt x="787889" y="1272263"/>
                  </a:cubicBezTo>
                  <a:cubicBezTo>
                    <a:pt x="724954" y="1284948"/>
                    <a:pt x="666035" y="1287359"/>
                    <a:pt x="617621" y="1289368"/>
                  </a:cubicBezTo>
                  <a:cubicBezTo>
                    <a:pt x="543665" y="1292381"/>
                    <a:pt x="479122" y="1285694"/>
                    <a:pt x="426144" y="1275707"/>
                  </a:cubicBezTo>
                  <a:cubicBezTo>
                    <a:pt x="419687" y="1274473"/>
                    <a:pt x="413402" y="1273210"/>
                    <a:pt x="407347" y="1271948"/>
                  </a:cubicBezTo>
                  <a:cubicBezTo>
                    <a:pt x="367054" y="1263367"/>
                    <a:pt x="334367" y="1253179"/>
                    <a:pt x="310518" y="1244741"/>
                  </a:cubicBezTo>
                  <a:cubicBezTo>
                    <a:pt x="237767" y="1219085"/>
                    <a:pt x="163438" y="1160540"/>
                    <a:pt x="110604" y="1101191"/>
                  </a:cubicBezTo>
                  <a:cubicBezTo>
                    <a:pt x="98206" y="1087244"/>
                    <a:pt x="78117" y="1054901"/>
                    <a:pt x="57856" y="992969"/>
                  </a:cubicBezTo>
                  <a:cubicBezTo>
                    <a:pt x="50940" y="971704"/>
                    <a:pt x="43937" y="946908"/>
                    <a:pt x="37251" y="918210"/>
                  </a:cubicBezTo>
                  <a:cubicBezTo>
                    <a:pt x="33003" y="900158"/>
                    <a:pt x="28899" y="880500"/>
                    <a:pt x="24996" y="859177"/>
                  </a:cubicBezTo>
                  <a:cubicBezTo>
                    <a:pt x="23676" y="852117"/>
                    <a:pt x="22356" y="844512"/>
                    <a:pt x="21093" y="836505"/>
                  </a:cubicBezTo>
                  <a:cubicBezTo>
                    <a:pt x="14062" y="794261"/>
                    <a:pt x="6945" y="739303"/>
                    <a:pt x="2439" y="677974"/>
                  </a:cubicBezTo>
                  <a:cubicBezTo>
                    <a:pt x="2238" y="675707"/>
                    <a:pt x="2124" y="673440"/>
                    <a:pt x="1980" y="671144"/>
                  </a:cubicBezTo>
                  <a:cubicBezTo>
                    <a:pt x="1234" y="660525"/>
                    <a:pt x="574" y="649735"/>
                    <a:pt x="0" y="638801"/>
                  </a:cubicBezTo>
                  <a:cubicBezTo>
                    <a:pt x="186196" y="562721"/>
                    <a:pt x="306070" y="466609"/>
                    <a:pt x="376783" y="399139"/>
                  </a:cubicBezTo>
                  <a:cubicBezTo>
                    <a:pt x="468647" y="311408"/>
                    <a:pt x="548974" y="203874"/>
                    <a:pt x="605281" y="128512"/>
                  </a:cubicBezTo>
                  <a:cubicBezTo>
                    <a:pt x="643048" y="77888"/>
                    <a:pt x="677974" y="37911"/>
                    <a:pt x="702626" y="4333"/>
                  </a:cubicBezTo>
                  <a:cubicBezTo>
                    <a:pt x="686325" y="67212"/>
                    <a:pt x="665289" y="116860"/>
                    <a:pt x="647439" y="152877"/>
                  </a:cubicBezTo>
                  <a:cubicBezTo>
                    <a:pt x="597130" y="254412"/>
                    <a:pt x="531698" y="328856"/>
                    <a:pt x="477744" y="390271"/>
                  </a:cubicBezTo>
                  <a:cubicBezTo>
                    <a:pt x="454068" y="417191"/>
                    <a:pt x="433491" y="438743"/>
                    <a:pt x="418970" y="453494"/>
                  </a:cubicBezTo>
                  <a:cubicBezTo>
                    <a:pt x="531784" y="363209"/>
                    <a:pt x="668303" y="220433"/>
                    <a:pt x="733448" y="14234"/>
                  </a:cubicBezTo>
                  <a:cubicBezTo>
                    <a:pt x="734854" y="9671"/>
                    <a:pt x="736289" y="5137"/>
                    <a:pt x="737610" y="603"/>
                  </a:cubicBezTo>
                  <a:cubicBezTo>
                    <a:pt x="744526" y="316"/>
                    <a:pt x="751471" y="143"/>
                    <a:pt x="758359" y="86"/>
                  </a:cubicBezTo>
                  <a:cubicBezTo>
                    <a:pt x="761515" y="0"/>
                    <a:pt x="764730" y="0"/>
                    <a:pt x="767886" y="0"/>
                  </a:cubicBezTo>
                  <a:cubicBezTo>
                    <a:pt x="944009" y="430"/>
                    <a:pt x="1095939" y="69623"/>
                    <a:pt x="1162692" y="192280"/>
                  </a:cubicBezTo>
                  <a:cubicBezTo>
                    <a:pt x="1178476" y="221237"/>
                    <a:pt x="1201435" y="263940"/>
                    <a:pt x="1205396" y="322055"/>
                  </a:cubicBezTo>
                  <a:lnTo>
                    <a:pt x="1209413" y="350438"/>
                  </a:lnTo>
                  <a:cubicBezTo>
                    <a:pt x="1213288" y="392539"/>
                    <a:pt x="1216875" y="442876"/>
                    <a:pt x="1218654" y="500158"/>
                  </a:cubicBezTo>
                  <a:cubicBezTo>
                    <a:pt x="1219630" y="531267"/>
                    <a:pt x="1220061" y="564357"/>
                    <a:pt x="1219774" y="599283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25BA3B7E-6109-E1BA-EEB3-6B99230BA65B}"/>
                </a:ext>
              </a:extLst>
            </p:cNvPr>
            <p:cNvSpPr/>
            <p:nvPr/>
          </p:nvSpPr>
          <p:spPr>
            <a:xfrm>
              <a:off x="6689434" y="2399471"/>
              <a:ext cx="287702" cy="630076"/>
            </a:xfrm>
            <a:custGeom>
              <a:avLst/>
              <a:gdLst>
                <a:gd name="connsiteX0" fmla="*/ 287703 w 287702"/>
                <a:gd name="connsiteY0" fmla="*/ 113015 h 630076"/>
                <a:gd name="connsiteX1" fmla="*/ 286727 w 287702"/>
                <a:gd name="connsiteY1" fmla="*/ 117635 h 630076"/>
                <a:gd name="connsiteX2" fmla="*/ 277371 w 287702"/>
                <a:gd name="connsiteY2" fmla="*/ 163639 h 630076"/>
                <a:gd name="connsiteX3" fmla="*/ 275908 w 287702"/>
                <a:gd name="connsiteY3" fmla="*/ 171273 h 630076"/>
                <a:gd name="connsiteX4" fmla="*/ 273669 w 287702"/>
                <a:gd name="connsiteY4" fmla="*/ 183211 h 630076"/>
                <a:gd name="connsiteX5" fmla="*/ 271172 w 287702"/>
                <a:gd name="connsiteY5" fmla="*/ 196987 h 630076"/>
                <a:gd name="connsiteX6" fmla="*/ 269135 w 287702"/>
                <a:gd name="connsiteY6" fmla="*/ 208495 h 630076"/>
                <a:gd name="connsiteX7" fmla="*/ 261358 w 287702"/>
                <a:gd name="connsiteY7" fmla="*/ 255790 h 630076"/>
                <a:gd name="connsiteX8" fmla="*/ 259033 w 287702"/>
                <a:gd name="connsiteY8" fmla="*/ 271345 h 630076"/>
                <a:gd name="connsiteX9" fmla="*/ 256565 w 287702"/>
                <a:gd name="connsiteY9" fmla="*/ 288478 h 630076"/>
                <a:gd name="connsiteX10" fmla="*/ 254212 w 287702"/>
                <a:gd name="connsiteY10" fmla="*/ 305496 h 630076"/>
                <a:gd name="connsiteX11" fmla="*/ 251887 w 287702"/>
                <a:gd name="connsiteY11" fmla="*/ 323633 h 630076"/>
                <a:gd name="connsiteX12" fmla="*/ 248443 w 287702"/>
                <a:gd name="connsiteY12" fmla="*/ 352131 h 630076"/>
                <a:gd name="connsiteX13" fmla="*/ 247869 w 287702"/>
                <a:gd name="connsiteY13" fmla="*/ 357297 h 630076"/>
                <a:gd name="connsiteX14" fmla="*/ 246205 w 287702"/>
                <a:gd name="connsiteY14" fmla="*/ 372564 h 630076"/>
                <a:gd name="connsiteX15" fmla="*/ 244512 w 287702"/>
                <a:gd name="connsiteY15" fmla="*/ 389066 h 630076"/>
                <a:gd name="connsiteX16" fmla="*/ 242933 w 287702"/>
                <a:gd name="connsiteY16" fmla="*/ 405481 h 630076"/>
                <a:gd name="connsiteX17" fmla="*/ 241670 w 287702"/>
                <a:gd name="connsiteY17" fmla="*/ 419429 h 630076"/>
                <a:gd name="connsiteX18" fmla="*/ 241383 w 287702"/>
                <a:gd name="connsiteY18" fmla="*/ 422873 h 630076"/>
                <a:gd name="connsiteX19" fmla="*/ 240149 w 287702"/>
                <a:gd name="connsiteY19" fmla="*/ 437940 h 630076"/>
                <a:gd name="connsiteX20" fmla="*/ 239174 w 287702"/>
                <a:gd name="connsiteY20" fmla="*/ 450739 h 630076"/>
                <a:gd name="connsiteX21" fmla="*/ 236017 w 287702"/>
                <a:gd name="connsiteY21" fmla="*/ 499728 h 630076"/>
                <a:gd name="connsiteX22" fmla="*/ 235529 w 287702"/>
                <a:gd name="connsiteY22" fmla="*/ 508968 h 630076"/>
                <a:gd name="connsiteX23" fmla="*/ 235127 w 287702"/>
                <a:gd name="connsiteY23" fmla="*/ 517119 h 630076"/>
                <a:gd name="connsiteX24" fmla="*/ 234438 w 287702"/>
                <a:gd name="connsiteY24" fmla="*/ 532616 h 630076"/>
                <a:gd name="connsiteX25" fmla="*/ 233836 w 287702"/>
                <a:gd name="connsiteY25" fmla="*/ 547998 h 630076"/>
                <a:gd name="connsiteX26" fmla="*/ 233348 w 287702"/>
                <a:gd name="connsiteY26" fmla="*/ 563237 h 630076"/>
                <a:gd name="connsiteX27" fmla="*/ 233003 w 287702"/>
                <a:gd name="connsiteY27" fmla="*/ 576381 h 630076"/>
                <a:gd name="connsiteX28" fmla="*/ 232803 w 287702"/>
                <a:gd name="connsiteY28" fmla="*/ 585048 h 630076"/>
                <a:gd name="connsiteX29" fmla="*/ 232573 w 287702"/>
                <a:gd name="connsiteY29" fmla="*/ 596585 h 630076"/>
                <a:gd name="connsiteX30" fmla="*/ 232286 w 287702"/>
                <a:gd name="connsiteY30" fmla="*/ 630076 h 630076"/>
                <a:gd name="connsiteX31" fmla="*/ 0 w 287702"/>
                <a:gd name="connsiteY31" fmla="*/ 573397 h 630076"/>
                <a:gd name="connsiteX32" fmla="*/ 47410 w 287702"/>
                <a:gd name="connsiteY32" fmla="*/ 215096 h 630076"/>
                <a:gd name="connsiteX33" fmla="*/ 88621 w 287702"/>
                <a:gd name="connsiteY33" fmla="*/ 53523 h 630076"/>
                <a:gd name="connsiteX34" fmla="*/ 107246 w 287702"/>
                <a:gd name="connsiteY34" fmla="*/ 0 h 630076"/>
                <a:gd name="connsiteX35" fmla="*/ 170068 w 287702"/>
                <a:gd name="connsiteY35" fmla="*/ 55876 h 630076"/>
                <a:gd name="connsiteX36" fmla="*/ 283168 w 287702"/>
                <a:gd name="connsiteY36" fmla="*/ 111637 h 630076"/>
                <a:gd name="connsiteX37" fmla="*/ 287703 w 287702"/>
                <a:gd name="connsiteY37" fmla="*/ 113015 h 63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87702" h="630076">
                  <a:moveTo>
                    <a:pt x="287703" y="113015"/>
                  </a:moveTo>
                  <a:cubicBezTo>
                    <a:pt x="287358" y="114564"/>
                    <a:pt x="287043" y="116086"/>
                    <a:pt x="286727" y="117635"/>
                  </a:cubicBezTo>
                  <a:cubicBezTo>
                    <a:pt x="283427" y="133046"/>
                    <a:pt x="280327" y="148371"/>
                    <a:pt x="277371" y="163639"/>
                  </a:cubicBezTo>
                  <a:cubicBezTo>
                    <a:pt x="276883" y="166193"/>
                    <a:pt x="276396" y="168719"/>
                    <a:pt x="275908" y="171273"/>
                  </a:cubicBezTo>
                  <a:cubicBezTo>
                    <a:pt x="275162" y="175262"/>
                    <a:pt x="274415" y="179251"/>
                    <a:pt x="273669" y="183211"/>
                  </a:cubicBezTo>
                  <a:cubicBezTo>
                    <a:pt x="272808" y="187803"/>
                    <a:pt x="271976" y="192424"/>
                    <a:pt x="271172" y="196987"/>
                  </a:cubicBezTo>
                  <a:cubicBezTo>
                    <a:pt x="270484" y="200832"/>
                    <a:pt x="269795" y="204678"/>
                    <a:pt x="269135" y="208495"/>
                  </a:cubicBezTo>
                  <a:cubicBezTo>
                    <a:pt x="266380" y="224394"/>
                    <a:pt x="263797" y="240149"/>
                    <a:pt x="261358" y="255790"/>
                  </a:cubicBezTo>
                  <a:cubicBezTo>
                    <a:pt x="260554" y="260984"/>
                    <a:pt x="259779" y="266179"/>
                    <a:pt x="259033" y="271345"/>
                  </a:cubicBezTo>
                  <a:cubicBezTo>
                    <a:pt x="258172" y="277084"/>
                    <a:pt x="257368" y="282795"/>
                    <a:pt x="256565" y="288478"/>
                  </a:cubicBezTo>
                  <a:cubicBezTo>
                    <a:pt x="255761" y="294160"/>
                    <a:pt x="254986" y="299842"/>
                    <a:pt x="254212" y="305496"/>
                  </a:cubicBezTo>
                  <a:cubicBezTo>
                    <a:pt x="253408" y="311551"/>
                    <a:pt x="252633" y="317607"/>
                    <a:pt x="251887" y="323633"/>
                  </a:cubicBezTo>
                  <a:cubicBezTo>
                    <a:pt x="250653" y="333190"/>
                    <a:pt x="249534" y="342689"/>
                    <a:pt x="248443" y="352131"/>
                  </a:cubicBezTo>
                  <a:cubicBezTo>
                    <a:pt x="248242" y="353853"/>
                    <a:pt x="248070" y="355603"/>
                    <a:pt x="247869" y="357297"/>
                  </a:cubicBezTo>
                  <a:cubicBezTo>
                    <a:pt x="247295" y="362405"/>
                    <a:pt x="246721" y="367485"/>
                    <a:pt x="246205" y="372564"/>
                  </a:cubicBezTo>
                  <a:cubicBezTo>
                    <a:pt x="245602" y="378074"/>
                    <a:pt x="245057" y="383584"/>
                    <a:pt x="244512" y="389066"/>
                  </a:cubicBezTo>
                  <a:cubicBezTo>
                    <a:pt x="243966" y="394576"/>
                    <a:pt x="243421" y="400029"/>
                    <a:pt x="242933" y="405481"/>
                  </a:cubicBezTo>
                  <a:cubicBezTo>
                    <a:pt x="242503" y="410159"/>
                    <a:pt x="242072" y="414780"/>
                    <a:pt x="241670" y="419429"/>
                  </a:cubicBezTo>
                  <a:cubicBezTo>
                    <a:pt x="241584" y="420577"/>
                    <a:pt x="241498" y="421725"/>
                    <a:pt x="241383" y="422873"/>
                  </a:cubicBezTo>
                  <a:cubicBezTo>
                    <a:pt x="240953" y="427924"/>
                    <a:pt x="240522" y="432946"/>
                    <a:pt x="240149" y="437940"/>
                  </a:cubicBezTo>
                  <a:cubicBezTo>
                    <a:pt x="239805" y="442216"/>
                    <a:pt x="239461" y="446492"/>
                    <a:pt x="239174" y="450739"/>
                  </a:cubicBezTo>
                  <a:cubicBezTo>
                    <a:pt x="237940" y="467270"/>
                    <a:pt x="236906" y="483599"/>
                    <a:pt x="236017" y="499728"/>
                  </a:cubicBezTo>
                  <a:cubicBezTo>
                    <a:pt x="235845" y="502827"/>
                    <a:pt x="235672" y="505898"/>
                    <a:pt x="235529" y="508968"/>
                  </a:cubicBezTo>
                  <a:cubicBezTo>
                    <a:pt x="235385" y="511695"/>
                    <a:pt x="235242" y="514421"/>
                    <a:pt x="235127" y="517119"/>
                  </a:cubicBezTo>
                  <a:cubicBezTo>
                    <a:pt x="234869" y="522313"/>
                    <a:pt x="234639" y="527479"/>
                    <a:pt x="234438" y="532616"/>
                  </a:cubicBezTo>
                  <a:cubicBezTo>
                    <a:pt x="234209" y="537782"/>
                    <a:pt x="234008" y="542890"/>
                    <a:pt x="233836" y="547998"/>
                  </a:cubicBezTo>
                  <a:cubicBezTo>
                    <a:pt x="233663" y="553107"/>
                    <a:pt x="233491" y="558186"/>
                    <a:pt x="233348" y="563237"/>
                  </a:cubicBezTo>
                  <a:cubicBezTo>
                    <a:pt x="233204" y="567628"/>
                    <a:pt x="233089" y="572019"/>
                    <a:pt x="233003" y="576381"/>
                  </a:cubicBezTo>
                  <a:cubicBezTo>
                    <a:pt x="232917" y="579280"/>
                    <a:pt x="232860" y="582178"/>
                    <a:pt x="232803" y="585048"/>
                  </a:cubicBezTo>
                  <a:cubicBezTo>
                    <a:pt x="232716" y="588894"/>
                    <a:pt x="232659" y="592739"/>
                    <a:pt x="232573" y="596585"/>
                  </a:cubicBezTo>
                  <a:cubicBezTo>
                    <a:pt x="232401" y="607892"/>
                    <a:pt x="232315" y="619056"/>
                    <a:pt x="232286" y="630076"/>
                  </a:cubicBezTo>
                  <a:cubicBezTo>
                    <a:pt x="153365" y="617650"/>
                    <a:pt x="76051" y="599541"/>
                    <a:pt x="0" y="573397"/>
                  </a:cubicBezTo>
                  <a:cubicBezTo>
                    <a:pt x="8667" y="427838"/>
                    <a:pt x="28182" y="307218"/>
                    <a:pt x="47410" y="215096"/>
                  </a:cubicBezTo>
                  <a:cubicBezTo>
                    <a:pt x="61903" y="145760"/>
                    <a:pt x="76080" y="93241"/>
                    <a:pt x="88621" y="53523"/>
                  </a:cubicBezTo>
                  <a:cubicBezTo>
                    <a:pt x="95365" y="32171"/>
                    <a:pt x="101622" y="14521"/>
                    <a:pt x="107246" y="0"/>
                  </a:cubicBezTo>
                  <a:cubicBezTo>
                    <a:pt x="123518" y="17965"/>
                    <a:pt x="144239" y="37452"/>
                    <a:pt x="170068" y="55876"/>
                  </a:cubicBezTo>
                  <a:cubicBezTo>
                    <a:pt x="211766" y="85579"/>
                    <a:pt x="252231" y="102109"/>
                    <a:pt x="283168" y="111637"/>
                  </a:cubicBezTo>
                  <a:cubicBezTo>
                    <a:pt x="284718" y="112125"/>
                    <a:pt x="286210" y="112584"/>
                    <a:pt x="287703" y="113015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7F562696-418D-AA02-C931-2D2D53AD8340}"/>
                </a:ext>
              </a:extLst>
            </p:cNvPr>
            <p:cNvSpPr/>
            <p:nvPr/>
          </p:nvSpPr>
          <p:spPr>
            <a:xfrm>
              <a:off x="6796681" y="1977259"/>
              <a:ext cx="1200976" cy="1075907"/>
            </a:xfrm>
            <a:custGeom>
              <a:avLst/>
              <a:gdLst>
                <a:gd name="connsiteX0" fmla="*/ 1200976 w 1200976"/>
                <a:gd name="connsiteY0" fmla="*/ 453379 h 1075907"/>
                <a:gd name="connsiteX1" fmla="*/ 1200976 w 1200976"/>
                <a:gd name="connsiteY1" fmla="*/ 453437 h 1075907"/>
                <a:gd name="connsiteX2" fmla="*/ 1094160 w 1200976"/>
                <a:gd name="connsiteY2" fmla="*/ 510030 h 1075907"/>
                <a:gd name="connsiteX3" fmla="*/ 1072349 w 1200976"/>
                <a:gd name="connsiteY3" fmla="*/ 517119 h 1075907"/>
                <a:gd name="connsiteX4" fmla="*/ 1068217 w 1200976"/>
                <a:gd name="connsiteY4" fmla="*/ 518324 h 1075907"/>
                <a:gd name="connsiteX5" fmla="*/ 1065318 w 1200976"/>
                <a:gd name="connsiteY5" fmla="*/ 519128 h 1075907"/>
                <a:gd name="connsiteX6" fmla="*/ 1059751 w 1200976"/>
                <a:gd name="connsiteY6" fmla="*/ 520620 h 1075907"/>
                <a:gd name="connsiteX7" fmla="*/ 1054527 w 1200976"/>
                <a:gd name="connsiteY7" fmla="*/ 521969 h 1075907"/>
                <a:gd name="connsiteX8" fmla="*/ 1053953 w 1200976"/>
                <a:gd name="connsiteY8" fmla="*/ 522084 h 1075907"/>
                <a:gd name="connsiteX9" fmla="*/ 1048788 w 1200976"/>
                <a:gd name="connsiteY9" fmla="*/ 523318 h 1075907"/>
                <a:gd name="connsiteX10" fmla="*/ 1043421 w 1200976"/>
                <a:gd name="connsiteY10" fmla="*/ 524523 h 1075907"/>
                <a:gd name="connsiteX11" fmla="*/ 1038140 w 1200976"/>
                <a:gd name="connsiteY11" fmla="*/ 525642 h 1075907"/>
                <a:gd name="connsiteX12" fmla="*/ 1027809 w 1200976"/>
                <a:gd name="connsiteY12" fmla="*/ 527622 h 1075907"/>
                <a:gd name="connsiteX13" fmla="*/ 1023992 w 1200976"/>
                <a:gd name="connsiteY13" fmla="*/ 528311 h 1075907"/>
                <a:gd name="connsiteX14" fmla="*/ 1022069 w 1200976"/>
                <a:gd name="connsiteY14" fmla="*/ 528627 h 1075907"/>
                <a:gd name="connsiteX15" fmla="*/ 1013001 w 1200976"/>
                <a:gd name="connsiteY15" fmla="*/ 530004 h 1075907"/>
                <a:gd name="connsiteX16" fmla="*/ 1012886 w 1200976"/>
                <a:gd name="connsiteY16" fmla="*/ 530033 h 1075907"/>
                <a:gd name="connsiteX17" fmla="*/ 1008237 w 1200976"/>
                <a:gd name="connsiteY17" fmla="*/ 530636 h 1075907"/>
                <a:gd name="connsiteX18" fmla="*/ 1009212 w 1200976"/>
                <a:gd name="connsiteY18" fmla="*/ 535256 h 1075907"/>
                <a:gd name="connsiteX19" fmla="*/ 1013718 w 1200976"/>
                <a:gd name="connsiteY19" fmla="*/ 556723 h 1075907"/>
                <a:gd name="connsiteX20" fmla="*/ 1016358 w 1200976"/>
                <a:gd name="connsiteY20" fmla="*/ 569695 h 1075907"/>
                <a:gd name="connsiteX21" fmla="*/ 1018941 w 1200976"/>
                <a:gd name="connsiteY21" fmla="*/ 582609 h 1075907"/>
                <a:gd name="connsiteX22" fmla="*/ 1035672 w 1200976"/>
                <a:gd name="connsiteY22" fmla="*/ 678921 h 1075907"/>
                <a:gd name="connsiteX23" fmla="*/ 1038054 w 1200976"/>
                <a:gd name="connsiteY23" fmla="*/ 694705 h 1075907"/>
                <a:gd name="connsiteX24" fmla="*/ 1040322 w 1200976"/>
                <a:gd name="connsiteY24" fmla="*/ 710403 h 1075907"/>
                <a:gd name="connsiteX25" fmla="*/ 1048242 w 1200976"/>
                <a:gd name="connsiteY25" fmla="*/ 772306 h 1075907"/>
                <a:gd name="connsiteX26" fmla="*/ 1051543 w 1200976"/>
                <a:gd name="connsiteY26" fmla="*/ 802755 h 1075907"/>
                <a:gd name="connsiteX27" fmla="*/ 1054241 w 1200976"/>
                <a:gd name="connsiteY27" fmla="*/ 830421 h 1075907"/>
                <a:gd name="connsiteX28" fmla="*/ 1055475 w 1200976"/>
                <a:gd name="connsiteY28" fmla="*/ 844282 h 1075907"/>
                <a:gd name="connsiteX29" fmla="*/ 1059205 w 1200976"/>
                <a:gd name="connsiteY29" fmla="*/ 893500 h 1075907"/>
                <a:gd name="connsiteX30" fmla="*/ 1060009 w 1200976"/>
                <a:gd name="connsiteY30" fmla="*/ 906386 h 1075907"/>
                <a:gd name="connsiteX31" fmla="*/ 1061300 w 1200976"/>
                <a:gd name="connsiteY31" fmla="*/ 929115 h 1075907"/>
                <a:gd name="connsiteX32" fmla="*/ 1061846 w 1200976"/>
                <a:gd name="connsiteY32" fmla="*/ 940365 h 1075907"/>
                <a:gd name="connsiteX33" fmla="*/ 1062448 w 1200976"/>
                <a:gd name="connsiteY33" fmla="*/ 953710 h 1075907"/>
                <a:gd name="connsiteX34" fmla="*/ 1063194 w 1200976"/>
                <a:gd name="connsiteY34" fmla="*/ 973253 h 1075907"/>
                <a:gd name="connsiteX35" fmla="*/ 1063539 w 1200976"/>
                <a:gd name="connsiteY35" fmla="*/ 984561 h 1075907"/>
                <a:gd name="connsiteX36" fmla="*/ 1064027 w 1200976"/>
                <a:gd name="connsiteY36" fmla="*/ 1003243 h 1075907"/>
                <a:gd name="connsiteX37" fmla="*/ 1064256 w 1200976"/>
                <a:gd name="connsiteY37" fmla="*/ 1014895 h 1075907"/>
                <a:gd name="connsiteX38" fmla="*/ 1064371 w 1200976"/>
                <a:gd name="connsiteY38" fmla="*/ 1021524 h 1075907"/>
                <a:gd name="connsiteX39" fmla="*/ 1064457 w 1200976"/>
                <a:gd name="connsiteY39" fmla="*/ 1028125 h 1075907"/>
                <a:gd name="connsiteX40" fmla="*/ 1064601 w 1200976"/>
                <a:gd name="connsiteY40" fmla="*/ 1043966 h 1075907"/>
                <a:gd name="connsiteX41" fmla="*/ 1064658 w 1200976"/>
                <a:gd name="connsiteY41" fmla="*/ 1059435 h 1075907"/>
                <a:gd name="connsiteX42" fmla="*/ 1064601 w 1200976"/>
                <a:gd name="connsiteY42" fmla="*/ 1075908 h 1075907"/>
                <a:gd name="connsiteX43" fmla="*/ 392022 w 1200976"/>
                <a:gd name="connsiteY43" fmla="*/ 1075908 h 1075907"/>
                <a:gd name="connsiteX44" fmla="*/ 125039 w 1200976"/>
                <a:gd name="connsiteY44" fmla="*/ 1052289 h 1075907"/>
                <a:gd name="connsiteX45" fmla="*/ 125326 w 1200976"/>
                <a:gd name="connsiteY45" fmla="*/ 1018798 h 1075907"/>
                <a:gd name="connsiteX46" fmla="*/ 125556 w 1200976"/>
                <a:gd name="connsiteY46" fmla="*/ 1007261 h 1075907"/>
                <a:gd name="connsiteX47" fmla="*/ 125757 w 1200976"/>
                <a:gd name="connsiteY47" fmla="*/ 998594 h 1075907"/>
                <a:gd name="connsiteX48" fmla="*/ 126101 w 1200976"/>
                <a:gd name="connsiteY48" fmla="*/ 985450 h 1075907"/>
                <a:gd name="connsiteX49" fmla="*/ 126589 w 1200976"/>
                <a:gd name="connsiteY49" fmla="*/ 970211 h 1075907"/>
                <a:gd name="connsiteX50" fmla="*/ 127192 w 1200976"/>
                <a:gd name="connsiteY50" fmla="*/ 954829 h 1075907"/>
                <a:gd name="connsiteX51" fmla="*/ 127881 w 1200976"/>
                <a:gd name="connsiteY51" fmla="*/ 939332 h 1075907"/>
                <a:gd name="connsiteX52" fmla="*/ 128282 w 1200976"/>
                <a:gd name="connsiteY52" fmla="*/ 931181 h 1075907"/>
                <a:gd name="connsiteX53" fmla="*/ 128770 w 1200976"/>
                <a:gd name="connsiteY53" fmla="*/ 921940 h 1075907"/>
                <a:gd name="connsiteX54" fmla="*/ 131927 w 1200976"/>
                <a:gd name="connsiteY54" fmla="*/ 872952 h 1075907"/>
                <a:gd name="connsiteX55" fmla="*/ 132903 w 1200976"/>
                <a:gd name="connsiteY55" fmla="*/ 860152 h 1075907"/>
                <a:gd name="connsiteX56" fmla="*/ 134137 w 1200976"/>
                <a:gd name="connsiteY56" fmla="*/ 845086 h 1075907"/>
                <a:gd name="connsiteX57" fmla="*/ 134424 w 1200976"/>
                <a:gd name="connsiteY57" fmla="*/ 841642 h 1075907"/>
                <a:gd name="connsiteX58" fmla="*/ 135687 w 1200976"/>
                <a:gd name="connsiteY58" fmla="*/ 827694 h 1075907"/>
                <a:gd name="connsiteX59" fmla="*/ 137265 w 1200976"/>
                <a:gd name="connsiteY59" fmla="*/ 811279 h 1075907"/>
                <a:gd name="connsiteX60" fmla="*/ 138958 w 1200976"/>
                <a:gd name="connsiteY60" fmla="*/ 794777 h 1075907"/>
                <a:gd name="connsiteX61" fmla="*/ 140623 w 1200976"/>
                <a:gd name="connsiteY61" fmla="*/ 779509 h 1075907"/>
                <a:gd name="connsiteX62" fmla="*/ 141197 w 1200976"/>
                <a:gd name="connsiteY62" fmla="*/ 774344 h 1075907"/>
                <a:gd name="connsiteX63" fmla="*/ 144641 w 1200976"/>
                <a:gd name="connsiteY63" fmla="*/ 745846 h 1075907"/>
                <a:gd name="connsiteX64" fmla="*/ 146965 w 1200976"/>
                <a:gd name="connsiteY64" fmla="*/ 727709 h 1075907"/>
                <a:gd name="connsiteX65" fmla="*/ 149318 w 1200976"/>
                <a:gd name="connsiteY65" fmla="*/ 710690 h 1075907"/>
                <a:gd name="connsiteX66" fmla="*/ 151786 w 1200976"/>
                <a:gd name="connsiteY66" fmla="*/ 693557 h 1075907"/>
                <a:gd name="connsiteX67" fmla="*/ 154111 w 1200976"/>
                <a:gd name="connsiteY67" fmla="*/ 678003 h 1075907"/>
                <a:gd name="connsiteX68" fmla="*/ 161888 w 1200976"/>
                <a:gd name="connsiteY68" fmla="*/ 630708 h 1075907"/>
                <a:gd name="connsiteX69" fmla="*/ 163926 w 1200976"/>
                <a:gd name="connsiteY69" fmla="*/ 619200 h 1075907"/>
                <a:gd name="connsiteX70" fmla="*/ 166423 w 1200976"/>
                <a:gd name="connsiteY70" fmla="*/ 605424 h 1075907"/>
                <a:gd name="connsiteX71" fmla="*/ 168661 w 1200976"/>
                <a:gd name="connsiteY71" fmla="*/ 593486 h 1075907"/>
                <a:gd name="connsiteX72" fmla="*/ 170125 w 1200976"/>
                <a:gd name="connsiteY72" fmla="*/ 585852 h 1075907"/>
                <a:gd name="connsiteX73" fmla="*/ 179481 w 1200976"/>
                <a:gd name="connsiteY73" fmla="*/ 539848 h 1075907"/>
                <a:gd name="connsiteX74" fmla="*/ 180456 w 1200976"/>
                <a:gd name="connsiteY74" fmla="*/ 535228 h 1075907"/>
                <a:gd name="connsiteX75" fmla="*/ 175922 w 1200976"/>
                <a:gd name="connsiteY75" fmla="*/ 533850 h 1075907"/>
                <a:gd name="connsiteX76" fmla="*/ 97317 w 1200976"/>
                <a:gd name="connsiteY76" fmla="*/ 500043 h 1075907"/>
                <a:gd name="connsiteX77" fmla="*/ 93729 w 1200976"/>
                <a:gd name="connsiteY77" fmla="*/ 497977 h 1075907"/>
                <a:gd name="connsiteX78" fmla="*/ 89912 w 1200976"/>
                <a:gd name="connsiteY78" fmla="*/ 495738 h 1075907"/>
                <a:gd name="connsiteX79" fmla="*/ 66925 w 1200976"/>
                <a:gd name="connsiteY79" fmla="*/ 480959 h 1075907"/>
                <a:gd name="connsiteX80" fmla="*/ 62821 w 1200976"/>
                <a:gd name="connsiteY80" fmla="*/ 478089 h 1075907"/>
                <a:gd name="connsiteX81" fmla="*/ 0 w 1200976"/>
                <a:gd name="connsiteY81" fmla="*/ 422213 h 1075907"/>
                <a:gd name="connsiteX82" fmla="*/ 18482 w 1200976"/>
                <a:gd name="connsiteY82" fmla="*/ 378907 h 1075907"/>
                <a:gd name="connsiteX83" fmla="*/ 96829 w 1200976"/>
                <a:gd name="connsiteY83" fmla="*/ 238686 h 1075907"/>
                <a:gd name="connsiteX84" fmla="*/ 96829 w 1200976"/>
                <a:gd name="connsiteY84" fmla="*/ 238686 h 1075907"/>
                <a:gd name="connsiteX85" fmla="*/ 98149 w 1200976"/>
                <a:gd name="connsiteY85" fmla="*/ 236705 h 1075907"/>
                <a:gd name="connsiteX86" fmla="*/ 100330 w 1200976"/>
                <a:gd name="connsiteY86" fmla="*/ 233549 h 1075907"/>
                <a:gd name="connsiteX87" fmla="*/ 104090 w 1200976"/>
                <a:gd name="connsiteY87" fmla="*/ 228153 h 1075907"/>
                <a:gd name="connsiteX88" fmla="*/ 133649 w 1200976"/>
                <a:gd name="connsiteY88" fmla="*/ 188779 h 1075907"/>
                <a:gd name="connsiteX89" fmla="*/ 140479 w 1200976"/>
                <a:gd name="connsiteY89" fmla="*/ 180399 h 1075907"/>
                <a:gd name="connsiteX90" fmla="*/ 142632 w 1200976"/>
                <a:gd name="connsiteY90" fmla="*/ 177787 h 1075907"/>
                <a:gd name="connsiteX91" fmla="*/ 145100 w 1200976"/>
                <a:gd name="connsiteY91" fmla="*/ 174917 h 1075907"/>
                <a:gd name="connsiteX92" fmla="*/ 147539 w 1200976"/>
                <a:gd name="connsiteY92" fmla="*/ 172048 h 1075907"/>
                <a:gd name="connsiteX93" fmla="*/ 220720 w 1200976"/>
                <a:gd name="connsiteY93" fmla="*/ 98752 h 1075907"/>
                <a:gd name="connsiteX94" fmla="*/ 220749 w 1200976"/>
                <a:gd name="connsiteY94" fmla="*/ 98752 h 1075907"/>
                <a:gd name="connsiteX95" fmla="*/ 365275 w 1200976"/>
                <a:gd name="connsiteY95" fmla="*/ 9097 h 1075907"/>
                <a:gd name="connsiteX96" fmla="*/ 388348 w 1200976"/>
                <a:gd name="connsiteY96" fmla="*/ 0 h 1075907"/>
                <a:gd name="connsiteX97" fmla="*/ 397905 w 1200976"/>
                <a:gd name="connsiteY97" fmla="*/ 5051 h 1075907"/>
                <a:gd name="connsiteX98" fmla="*/ 401320 w 1200976"/>
                <a:gd name="connsiteY98" fmla="*/ 6773 h 1075907"/>
                <a:gd name="connsiteX99" fmla="*/ 415899 w 1200976"/>
                <a:gd name="connsiteY99" fmla="*/ 13718 h 1075907"/>
                <a:gd name="connsiteX100" fmla="*/ 420175 w 1200976"/>
                <a:gd name="connsiteY100" fmla="*/ 15612 h 1075907"/>
                <a:gd name="connsiteX101" fmla="*/ 422385 w 1200976"/>
                <a:gd name="connsiteY101" fmla="*/ 16559 h 1075907"/>
                <a:gd name="connsiteX102" fmla="*/ 424595 w 1200976"/>
                <a:gd name="connsiteY102" fmla="*/ 17477 h 1075907"/>
                <a:gd name="connsiteX103" fmla="*/ 435184 w 1200976"/>
                <a:gd name="connsiteY103" fmla="*/ 21897 h 1075907"/>
                <a:gd name="connsiteX104" fmla="*/ 444138 w 1200976"/>
                <a:gd name="connsiteY104" fmla="*/ 25369 h 1075907"/>
                <a:gd name="connsiteX105" fmla="*/ 447841 w 1200976"/>
                <a:gd name="connsiteY105" fmla="*/ 26718 h 1075907"/>
                <a:gd name="connsiteX106" fmla="*/ 452203 w 1200976"/>
                <a:gd name="connsiteY106" fmla="*/ 28297 h 1075907"/>
                <a:gd name="connsiteX107" fmla="*/ 458172 w 1200976"/>
                <a:gd name="connsiteY107" fmla="*/ 30334 h 1075907"/>
                <a:gd name="connsiteX108" fmla="*/ 470570 w 1200976"/>
                <a:gd name="connsiteY108" fmla="*/ 34295 h 1075907"/>
                <a:gd name="connsiteX109" fmla="*/ 486096 w 1200976"/>
                <a:gd name="connsiteY109" fmla="*/ 38657 h 1075907"/>
                <a:gd name="connsiteX110" fmla="*/ 495222 w 1200976"/>
                <a:gd name="connsiteY110" fmla="*/ 40895 h 1075907"/>
                <a:gd name="connsiteX111" fmla="*/ 502081 w 1200976"/>
                <a:gd name="connsiteY111" fmla="*/ 42445 h 1075907"/>
                <a:gd name="connsiteX112" fmla="*/ 507648 w 1200976"/>
                <a:gd name="connsiteY112" fmla="*/ 43593 h 1075907"/>
                <a:gd name="connsiteX113" fmla="*/ 521825 w 1200976"/>
                <a:gd name="connsiteY113" fmla="*/ 46233 h 1075907"/>
                <a:gd name="connsiteX114" fmla="*/ 526216 w 1200976"/>
                <a:gd name="connsiteY114" fmla="*/ 46951 h 1075907"/>
                <a:gd name="connsiteX115" fmla="*/ 543435 w 1200976"/>
                <a:gd name="connsiteY115" fmla="*/ 49361 h 1075907"/>
                <a:gd name="connsiteX116" fmla="*/ 562376 w 1200976"/>
                <a:gd name="connsiteY116" fmla="*/ 51256 h 1075907"/>
                <a:gd name="connsiteX117" fmla="*/ 575865 w 1200976"/>
                <a:gd name="connsiteY117" fmla="*/ 52145 h 1075907"/>
                <a:gd name="connsiteX118" fmla="*/ 587717 w 1200976"/>
                <a:gd name="connsiteY118" fmla="*/ 52633 h 1075907"/>
                <a:gd name="connsiteX119" fmla="*/ 599742 w 1200976"/>
                <a:gd name="connsiteY119" fmla="*/ 52805 h 1075907"/>
                <a:gd name="connsiteX120" fmla="*/ 600344 w 1200976"/>
                <a:gd name="connsiteY120" fmla="*/ 52805 h 1075907"/>
                <a:gd name="connsiteX121" fmla="*/ 618740 w 1200976"/>
                <a:gd name="connsiteY121" fmla="*/ 52404 h 1075907"/>
                <a:gd name="connsiteX122" fmla="*/ 622672 w 1200976"/>
                <a:gd name="connsiteY122" fmla="*/ 52260 h 1075907"/>
                <a:gd name="connsiteX123" fmla="*/ 633463 w 1200976"/>
                <a:gd name="connsiteY123" fmla="*/ 51629 h 1075907"/>
                <a:gd name="connsiteX124" fmla="*/ 641986 w 1200976"/>
                <a:gd name="connsiteY124" fmla="*/ 50940 h 1075907"/>
                <a:gd name="connsiteX125" fmla="*/ 674559 w 1200976"/>
                <a:gd name="connsiteY125" fmla="*/ 46922 h 1075907"/>
                <a:gd name="connsiteX126" fmla="*/ 678605 w 1200976"/>
                <a:gd name="connsiteY126" fmla="*/ 46233 h 1075907"/>
                <a:gd name="connsiteX127" fmla="*/ 683771 w 1200976"/>
                <a:gd name="connsiteY127" fmla="*/ 45344 h 1075907"/>
                <a:gd name="connsiteX128" fmla="*/ 691577 w 1200976"/>
                <a:gd name="connsiteY128" fmla="*/ 43880 h 1075907"/>
                <a:gd name="connsiteX129" fmla="*/ 701765 w 1200976"/>
                <a:gd name="connsiteY129" fmla="*/ 41728 h 1075907"/>
                <a:gd name="connsiteX130" fmla="*/ 706615 w 1200976"/>
                <a:gd name="connsiteY130" fmla="*/ 40637 h 1075907"/>
                <a:gd name="connsiteX131" fmla="*/ 710662 w 1200976"/>
                <a:gd name="connsiteY131" fmla="*/ 39661 h 1075907"/>
                <a:gd name="connsiteX132" fmla="*/ 723806 w 1200976"/>
                <a:gd name="connsiteY132" fmla="*/ 36275 h 1075907"/>
                <a:gd name="connsiteX133" fmla="*/ 728541 w 1200976"/>
                <a:gd name="connsiteY133" fmla="*/ 34955 h 1075907"/>
                <a:gd name="connsiteX134" fmla="*/ 729890 w 1200976"/>
                <a:gd name="connsiteY134" fmla="*/ 34582 h 1075907"/>
                <a:gd name="connsiteX135" fmla="*/ 734768 w 1200976"/>
                <a:gd name="connsiteY135" fmla="*/ 33147 h 1075907"/>
                <a:gd name="connsiteX136" fmla="*/ 741082 w 1200976"/>
                <a:gd name="connsiteY136" fmla="*/ 31195 h 1075907"/>
                <a:gd name="connsiteX137" fmla="*/ 763582 w 1200976"/>
                <a:gd name="connsiteY137" fmla="*/ 23475 h 1075907"/>
                <a:gd name="connsiteX138" fmla="*/ 763610 w 1200976"/>
                <a:gd name="connsiteY138" fmla="*/ 23475 h 1075907"/>
                <a:gd name="connsiteX139" fmla="*/ 784560 w 1200976"/>
                <a:gd name="connsiteY139" fmla="*/ 15095 h 1075907"/>
                <a:gd name="connsiteX140" fmla="*/ 800660 w 1200976"/>
                <a:gd name="connsiteY140" fmla="*/ 7835 h 1075907"/>
                <a:gd name="connsiteX141" fmla="*/ 804965 w 1200976"/>
                <a:gd name="connsiteY141" fmla="*/ 5797 h 1075907"/>
                <a:gd name="connsiteX142" fmla="*/ 810073 w 1200976"/>
                <a:gd name="connsiteY142" fmla="*/ 3271 h 1075907"/>
                <a:gd name="connsiteX143" fmla="*/ 810102 w 1200976"/>
                <a:gd name="connsiteY143" fmla="*/ 3271 h 1075907"/>
                <a:gd name="connsiteX144" fmla="*/ 824423 w 1200976"/>
                <a:gd name="connsiteY144" fmla="*/ 9097 h 1075907"/>
                <a:gd name="connsiteX145" fmla="*/ 931066 w 1200976"/>
                <a:gd name="connsiteY145" fmla="*/ 69049 h 1075907"/>
                <a:gd name="connsiteX146" fmla="*/ 949720 w 1200976"/>
                <a:gd name="connsiteY146" fmla="*/ 83054 h 1075907"/>
                <a:gd name="connsiteX147" fmla="*/ 1046406 w 1200976"/>
                <a:gd name="connsiteY147" fmla="*/ 177013 h 1075907"/>
                <a:gd name="connsiteX148" fmla="*/ 1058861 w 1200976"/>
                <a:gd name="connsiteY148" fmla="*/ 192280 h 1075907"/>
                <a:gd name="connsiteX149" fmla="*/ 1064859 w 1200976"/>
                <a:gd name="connsiteY149" fmla="*/ 199943 h 1075907"/>
                <a:gd name="connsiteX150" fmla="*/ 1070627 w 1200976"/>
                <a:gd name="connsiteY150" fmla="*/ 207548 h 1075907"/>
                <a:gd name="connsiteX151" fmla="*/ 1070627 w 1200976"/>
                <a:gd name="connsiteY151" fmla="*/ 207548 h 1075907"/>
                <a:gd name="connsiteX152" fmla="*/ 1171158 w 1200976"/>
                <a:gd name="connsiteY152" fmla="*/ 378907 h 1075907"/>
                <a:gd name="connsiteX153" fmla="*/ 1200947 w 1200976"/>
                <a:gd name="connsiteY153" fmla="*/ 453379 h 107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200976" h="1075907">
                  <a:moveTo>
                    <a:pt x="1200976" y="453379"/>
                  </a:moveTo>
                  <a:lnTo>
                    <a:pt x="1200976" y="453437"/>
                  </a:lnTo>
                  <a:cubicBezTo>
                    <a:pt x="1173167" y="473755"/>
                    <a:pt x="1137667" y="494590"/>
                    <a:pt x="1094160" y="510030"/>
                  </a:cubicBezTo>
                  <a:cubicBezTo>
                    <a:pt x="1086756" y="512670"/>
                    <a:pt x="1079466" y="515024"/>
                    <a:pt x="1072349" y="517119"/>
                  </a:cubicBezTo>
                  <a:cubicBezTo>
                    <a:pt x="1070972" y="517520"/>
                    <a:pt x="1069594" y="517922"/>
                    <a:pt x="1068217" y="518324"/>
                  </a:cubicBezTo>
                  <a:cubicBezTo>
                    <a:pt x="1067241" y="518582"/>
                    <a:pt x="1066265" y="518869"/>
                    <a:pt x="1065318" y="519128"/>
                  </a:cubicBezTo>
                  <a:cubicBezTo>
                    <a:pt x="1063453" y="519644"/>
                    <a:pt x="1061587" y="520161"/>
                    <a:pt x="1059751" y="520620"/>
                  </a:cubicBezTo>
                  <a:cubicBezTo>
                    <a:pt x="1058000" y="521079"/>
                    <a:pt x="1056249" y="521510"/>
                    <a:pt x="1054527" y="521969"/>
                  </a:cubicBezTo>
                  <a:cubicBezTo>
                    <a:pt x="1054327" y="521997"/>
                    <a:pt x="1054126" y="522055"/>
                    <a:pt x="1053953" y="522084"/>
                  </a:cubicBezTo>
                  <a:cubicBezTo>
                    <a:pt x="1052232" y="522514"/>
                    <a:pt x="1050510" y="522916"/>
                    <a:pt x="1048788" y="523318"/>
                  </a:cubicBezTo>
                  <a:cubicBezTo>
                    <a:pt x="1046980" y="523748"/>
                    <a:pt x="1045200" y="524150"/>
                    <a:pt x="1043421" y="524523"/>
                  </a:cubicBezTo>
                  <a:cubicBezTo>
                    <a:pt x="1041642" y="524925"/>
                    <a:pt x="1039891" y="525298"/>
                    <a:pt x="1038140" y="525642"/>
                  </a:cubicBezTo>
                  <a:cubicBezTo>
                    <a:pt x="1034639" y="526360"/>
                    <a:pt x="1031195" y="527020"/>
                    <a:pt x="1027809" y="527622"/>
                  </a:cubicBezTo>
                  <a:cubicBezTo>
                    <a:pt x="1026518" y="527852"/>
                    <a:pt x="1025255" y="528082"/>
                    <a:pt x="1023992" y="528311"/>
                  </a:cubicBezTo>
                  <a:cubicBezTo>
                    <a:pt x="1023332" y="528397"/>
                    <a:pt x="1022701" y="528512"/>
                    <a:pt x="1022069" y="528627"/>
                  </a:cubicBezTo>
                  <a:cubicBezTo>
                    <a:pt x="1018970" y="529115"/>
                    <a:pt x="1015957" y="529574"/>
                    <a:pt x="1013001" y="530004"/>
                  </a:cubicBezTo>
                  <a:cubicBezTo>
                    <a:pt x="1012943" y="530004"/>
                    <a:pt x="1012915" y="530004"/>
                    <a:pt x="1012886" y="530033"/>
                  </a:cubicBezTo>
                  <a:cubicBezTo>
                    <a:pt x="1011307" y="530234"/>
                    <a:pt x="1009758" y="530435"/>
                    <a:pt x="1008237" y="530636"/>
                  </a:cubicBezTo>
                  <a:cubicBezTo>
                    <a:pt x="1008581" y="532186"/>
                    <a:pt x="1008897" y="533735"/>
                    <a:pt x="1009212" y="535256"/>
                  </a:cubicBezTo>
                  <a:cubicBezTo>
                    <a:pt x="1010762" y="542431"/>
                    <a:pt x="1012255" y="549577"/>
                    <a:pt x="1013718" y="556723"/>
                  </a:cubicBezTo>
                  <a:cubicBezTo>
                    <a:pt x="1014636" y="561056"/>
                    <a:pt x="1015497" y="565390"/>
                    <a:pt x="1016358" y="569695"/>
                  </a:cubicBezTo>
                  <a:cubicBezTo>
                    <a:pt x="1017248" y="573999"/>
                    <a:pt x="1018109" y="578333"/>
                    <a:pt x="1018941" y="582609"/>
                  </a:cubicBezTo>
                  <a:cubicBezTo>
                    <a:pt x="1025255" y="615182"/>
                    <a:pt x="1030851" y="647295"/>
                    <a:pt x="1035672" y="678921"/>
                  </a:cubicBezTo>
                  <a:cubicBezTo>
                    <a:pt x="1036476" y="684202"/>
                    <a:pt x="1037280" y="689453"/>
                    <a:pt x="1038054" y="694705"/>
                  </a:cubicBezTo>
                  <a:cubicBezTo>
                    <a:pt x="1038829" y="699957"/>
                    <a:pt x="1039575" y="705180"/>
                    <a:pt x="1040322" y="710403"/>
                  </a:cubicBezTo>
                  <a:cubicBezTo>
                    <a:pt x="1043278" y="731267"/>
                    <a:pt x="1045918" y="751902"/>
                    <a:pt x="1048242" y="772306"/>
                  </a:cubicBezTo>
                  <a:cubicBezTo>
                    <a:pt x="1049419" y="782523"/>
                    <a:pt x="1050538" y="792653"/>
                    <a:pt x="1051543" y="802755"/>
                  </a:cubicBezTo>
                  <a:cubicBezTo>
                    <a:pt x="1052518" y="812025"/>
                    <a:pt x="1053408" y="821237"/>
                    <a:pt x="1054241" y="830421"/>
                  </a:cubicBezTo>
                  <a:cubicBezTo>
                    <a:pt x="1054642" y="835041"/>
                    <a:pt x="1055073" y="839690"/>
                    <a:pt x="1055475" y="844282"/>
                  </a:cubicBezTo>
                  <a:cubicBezTo>
                    <a:pt x="1056881" y="860870"/>
                    <a:pt x="1058143" y="877257"/>
                    <a:pt x="1059205" y="893500"/>
                  </a:cubicBezTo>
                  <a:cubicBezTo>
                    <a:pt x="1059492" y="897805"/>
                    <a:pt x="1059751" y="902110"/>
                    <a:pt x="1060009" y="906386"/>
                  </a:cubicBezTo>
                  <a:cubicBezTo>
                    <a:pt x="1060497" y="913991"/>
                    <a:pt x="1060899" y="921567"/>
                    <a:pt x="1061300" y="929115"/>
                  </a:cubicBezTo>
                  <a:cubicBezTo>
                    <a:pt x="1061472" y="932874"/>
                    <a:pt x="1061673" y="936605"/>
                    <a:pt x="1061846" y="940365"/>
                  </a:cubicBezTo>
                  <a:cubicBezTo>
                    <a:pt x="1062075" y="944842"/>
                    <a:pt x="1062276" y="949290"/>
                    <a:pt x="1062448" y="953710"/>
                  </a:cubicBezTo>
                  <a:cubicBezTo>
                    <a:pt x="1062735" y="960253"/>
                    <a:pt x="1062965" y="966767"/>
                    <a:pt x="1063194" y="973253"/>
                  </a:cubicBezTo>
                  <a:cubicBezTo>
                    <a:pt x="1063309" y="977041"/>
                    <a:pt x="1063424" y="980801"/>
                    <a:pt x="1063539" y="984561"/>
                  </a:cubicBezTo>
                  <a:cubicBezTo>
                    <a:pt x="1063740" y="990817"/>
                    <a:pt x="1063883" y="997044"/>
                    <a:pt x="1064027" y="1003243"/>
                  </a:cubicBezTo>
                  <a:cubicBezTo>
                    <a:pt x="1064113" y="1007118"/>
                    <a:pt x="1064199" y="1011020"/>
                    <a:pt x="1064256" y="1014895"/>
                  </a:cubicBezTo>
                  <a:cubicBezTo>
                    <a:pt x="1064256" y="1017133"/>
                    <a:pt x="1064342" y="1019314"/>
                    <a:pt x="1064371" y="1021524"/>
                  </a:cubicBezTo>
                  <a:cubicBezTo>
                    <a:pt x="1064400" y="1023734"/>
                    <a:pt x="1064428" y="1025944"/>
                    <a:pt x="1064457" y="1028125"/>
                  </a:cubicBezTo>
                  <a:cubicBezTo>
                    <a:pt x="1064514" y="1033434"/>
                    <a:pt x="1064572" y="1038715"/>
                    <a:pt x="1064601" y="1043966"/>
                  </a:cubicBezTo>
                  <a:cubicBezTo>
                    <a:pt x="1064629" y="1049161"/>
                    <a:pt x="1064658" y="1054298"/>
                    <a:pt x="1064658" y="1059435"/>
                  </a:cubicBezTo>
                  <a:cubicBezTo>
                    <a:pt x="1064658" y="1064945"/>
                    <a:pt x="1064629" y="1070427"/>
                    <a:pt x="1064601" y="1075908"/>
                  </a:cubicBezTo>
                  <a:lnTo>
                    <a:pt x="392022" y="1075908"/>
                  </a:lnTo>
                  <a:cubicBezTo>
                    <a:pt x="300818" y="1072809"/>
                    <a:pt x="211967" y="1065978"/>
                    <a:pt x="125039" y="1052289"/>
                  </a:cubicBezTo>
                  <a:cubicBezTo>
                    <a:pt x="125039" y="1041269"/>
                    <a:pt x="125154" y="1030105"/>
                    <a:pt x="125326" y="1018798"/>
                  </a:cubicBezTo>
                  <a:cubicBezTo>
                    <a:pt x="125413" y="1014952"/>
                    <a:pt x="125470" y="1011107"/>
                    <a:pt x="125556" y="1007261"/>
                  </a:cubicBezTo>
                  <a:cubicBezTo>
                    <a:pt x="125613" y="1004391"/>
                    <a:pt x="125671" y="1001493"/>
                    <a:pt x="125757" y="998594"/>
                  </a:cubicBezTo>
                  <a:cubicBezTo>
                    <a:pt x="125843" y="994232"/>
                    <a:pt x="125958" y="989841"/>
                    <a:pt x="126101" y="985450"/>
                  </a:cubicBezTo>
                  <a:cubicBezTo>
                    <a:pt x="126245" y="980370"/>
                    <a:pt x="126417" y="975291"/>
                    <a:pt x="126589" y="970211"/>
                  </a:cubicBezTo>
                  <a:cubicBezTo>
                    <a:pt x="126761" y="965103"/>
                    <a:pt x="126962" y="959966"/>
                    <a:pt x="127192" y="954829"/>
                  </a:cubicBezTo>
                  <a:cubicBezTo>
                    <a:pt x="127393" y="949692"/>
                    <a:pt x="127622" y="944526"/>
                    <a:pt x="127881" y="939332"/>
                  </a:cubicBezTo>
                  <a:cubicBezTo>
                    <a:pt x="127995" y="936634"/>
                    <a:pt x="128139" y="933908"/>
                    <a:pt x="128282" y="931181"/>
                  </a:cubicBezTo>
                  <a:cubicBezTo>
                    <a:pt x="128426" y="928110"/>
                    <a:pt x="128598" y="925040"/>
                    <a:pt x="128770" y="921940"/>
                  </a:cubicBezTo>
                  <a:cubicBezTo>
                    <a:pt x="129660" y="905812"/>
                    <a:pt x="130693" y="889482"/>
                    <a:pt x="131927" y="872952"/>
                  </a:cubicBezTo>
                  <a:cubicBezTo>
                    <a:pt x="132243" y="868704"/>
                    <a:pt x="132558" y="864428"/>
                    <a:pt x="132903" y="860152"/>
                  </a:cubicBezTo>
                  <a:cubicBezTo>
                    <a:pt x="133305" y="855159"/>
                    <a:pt x="133706" y="850137"/>
                    <a:pt x="134137" y="845086"/>
                  </a:cubicBezTo>
                  <a:cubicBezTo>
                    <a:pt x="134252" y="843938"/>
                    <a:pt x="134338" y="842790"/>
                    <a:pt x="134424" y="841642"/>
                  </a:cubicBezTo>
                  <a:cubicBezTo>
                    <a:pt x="134826" y="836993"/>
                    <a:pt x="135256" y="832343"/>
                    <a:pt x="135687" y="827694"/>
                  </a:cubicBezTo>
                  <a:cubicBezTo>
                    <a:pt x="136203" y="822242"/>
                    <a:pt x="136720" y="816760"/>
                    <a:pt x="137265" y="811279"/>
                  </a:cubicBezTo>
                  <a:cubicBezTo>
                    <a:pt x="137810" y="805797"/>
                    <a:pt x="138356" y="800316"/>
                    <a:pt x="138958" y="794777"/>
                  </a:cubicBezTo>
                  <a:cubicBezTo>
                    <a:pt x="139475" y="789697"/>
                    <a:pt x="140049" y="784618"/>
                    <a:pt x="140623" y="779509"/>
                  </a:cubicBezTo>
                  <a:cubicBezTo>
                    <a:pt x="140824" y="777816"/>
                    <a:pt x="140996" y="776066"/>
                    <a:pt x="141197" y="774344"/>
                  </a:cubicBezTo>
                  <a:cubicBezTo>
                    <a:pt x="142287" y="764902"/>
                    <a:pt x="143435" y="755403"/>
                    <a:pt x="144641" y="745846"/>
                  </a:cubicBezTo>
                  <a:cubicBezTo>
                    <a:pt x="145387" y="739819"/>
                    <a:pt x="146162" y="733764"/>
                    <a:pt x="146965" y="727709"/>
                  </a:cubicBezTo>
                  <a:cubicBezTo>
                    <a:pt x="147740" y="722055"/>
                    <a:pt x="148515" y="716373"/>
                    <a:pt x="149318" y="710690"/>
                  </a:cubicBezTo>
                  <a:cubicBezTo>
                    <a:pt x="150122" y="705008"/>
                    <a:pt x="150926" y="699297"/>
                    <a:pt x="151786" y="693557"/>
                  </a:cubicBezTo>
                  <a:cubicBezTo>
                    <a:pt x="152533" y="688392"/>
                    <a:pt x="153336" y="683197"/>
                    <a:pt x="154111" y="678003"/>
                  </a:cubicBezTo>
                  <a:cubicBezTo>
                    <a:pt x="156550" y="662362"/>
                    <a:pt x="159133" y="646607"/>
                    <a:pt x="161888" y="630708"/>
                  </a:cubicBezTo>
                  <a:cubicBezTo>
                    <a:pt x="162548" y="626891"/>
                    <a:pt x="163237" y="623045"/>
                    <a:pt x="163926" y="619200"/>
                  </a:cubicBezTo>
                  <a:cubicBezTo>
                    <a:pt x="164730" y="614636"/>
                    <a:pt x="165562" y="610016"/>
                    <a:pt x="166423" y="605424"/>
                  </a:cubicBezTo>
                  <a:cubicBezTo>
                    <a:pt x="167169" y="601464"/>
                    <a:pt x="167915" y="597475"/>
                    <a:pt x="168661" y="593486"/>
                  </a:cubicBezTo>
                  <a:cubicBezTo>
                    <a:pt x="169149" y="590931"/>
                    <a:pt x="169637" y="588406"/>
                    <a:pt x="170125" y="585852"/>
                  </a:cubicBezTo>
                  <a:cubicBezTo>
                    <a:pt x="173081" y="570584"/>
                    <a:pt x="176180" y="555259"/>
                    <a:pt x="179481" y="539848"/>
                  </a:cubicBezTo>
                  <a:cubicBezTo>
                    <a:pt x="179796" y="538298"/>
                    <a:pt x="180112" y="536777"/>
                    <a:pt x="180456" y="535228"/>
                  </a:cubicBezTo>
                  <a:cubicBezTo>
                    <a:pt x="178964" y="534797"/>
                    <a:pt x="177472" y="534338"/>
                    <a:pt x="175922" y="533850"/>
                  </a:cubicBezTo>
                  <a:cubicBezTo>
                    <a:pt x="153652" y="526991"/>
                    <a:pt x="126417" y="516487"/>
                    <a:pt x="97317" y="500043"/>
                  </a:cubicBezTo>
                  <a:cubicBezTo>
                    <a:pt x="96111" y="499354"/>
                    <a:pt x="94935" y="498666"/>
                    <a:pt x="93729" y="497977"/>
                  </a:cubicBezTo>
                  <a:cubicBezTo>
                    <a:pt x="92467" y="497259"/>
                    <a:pt x="91175" y="496513"/>
                    <a:pt x="89912" y="495738"/>
                  </a:cubicBezTo>
                  <a:cubicBezTo>
                    <a:pt x="82336" y="491261"/>
                    <a:pt x="74674" y="486325"/>
                    <a:pt x="66925" y="480959"/>
                  </a:cubicBezTo>
                  <a:cubicBezTo>
                    <a:pt x="65547" y="480012"/>
                    <a:pt x="64199" y="479065"/>
                    <a:pt x="62821" y="478089"/>
                  </a:cubicBezTo>
                  <a:cubicBezTo>
                    <a:pt x="36992" y="459664"/>
                    <a:pt x="16272" y="440178"/>
                    <a:pt x="0" y="422213"/>
                  </a:cubicBezTo>
                  <a:cubicBezTo>
                    <a:pt x="7548" y="402698"/>
                    <a:pt x="13861" y="388750"/>
                    <a:pt x="18482" y="378907"/>
                  </a:cubicBezTo>
                  <a:cubicBezTo>
                    <a:pt x="33233" y="347424"/>
                    <a:pt x="58229" y="295394"/>
                    <a:pt x="96829" y="238686"/>
                  </a:cubicBezTo>
                  <a:lnTo>
                    <a:pt x="96829" y="238686"/>
                  </a:lnTo>
                  <a:cubicBezTo>
                    <a:pt x="97259" y="237997"/>
                    <a:pt x="97718" y="237365"/>
                    <a:pt x="98149" y="236705"/>
                  </a:cubicBezTo>
                  <a:cubicBezTo>
                    <a:pt x="98838" y="235672"/>
                    <a:pt x="99584" y="234610"/>
                    <a:pt x="100330" y="233549"/>
                  </a:cubicBezTo>
                  <a:cubicBezTo>
                    <a:pt x="101564" y="231769"/>
                    <a:pt x="102827" y="229961"/>
                    <a:pt x="104090" y="228153"/>
                  </a:cubicBezTo>
                  <a:cubicBezTo>
                    <a:pt x="113187" y="215153"/>
                    <a:pt x="123031" y="201980"/>
                    <a:pt x="133649" y="188779"/>
                  </a:cubicBezTo>
                  <a:cubicBezTo>
                    <a:pt x="135887" y="185995"/>
                    <a:pt x="138183" y="183211"/>
                    <a:pt x="140479" y="180399"/>
                  </a:cubicBezTo>
                  <a:cubicBezTo>
                    <a:pt x="141168" y="179538"/>
                    <a:pt x="141914" y="178648"/>
                    <a:pt x="142632" y="177787"/>
                  </a:cubicBezTo>
                  <a:cubicBezTo>
                    <a:pt x="143464" y="176840"/>
                    <a:pt x="144267" y="175865"/>
                    <a:pt x="145100" y="174917"/>
                  </a:cubicBezTo>
                  <a:cubicBezTo>
                    <a:pt x="145903" y="173970"/>
                    <a:pt x="146707" y="172995"/>
                    <a:pt x="147539" y="172048"/>
                  </a:cubicBezTo>
                  <a:cubicBezTo>
                    <a:pt x="169006" y="146908"/>
                    <a:pt x="193342" y="122026"/>
                    <a:pt x="220720" y="98752"/>
                  </a:cubicBezTo>
                  <a:lnTo>
                    <a:pt x="220749" y="98752"/>
                  </a:lnTo>
                  <a:cubicBezTo>
                    <a:pt x="261702" y="63854"/>
                    <a:pt x="309571" y="32544"/>
                    <a:pt x="365275" y="9097"/>
                  </a:cubicBezTo>
                  <a:cubicBezTo>
                    <a:pt x="373310" y="5682"/>
                    <a:pt x="380973" y="2669"/>
                    <a:pt x="388348" y="0"/>
                  </a:cubicBezTo>
                  <a:cubicBezTo>
                    <a:pt x="391390" y="1664"/>
                    <a:pt x="394576" y="3358"/>
                    <a:pt x="397905" y="5051"/>
                  </a:cubicBezTo>
                  <a:cubicBezTo>
                    <a:pt x="399024" y="5596"/>
                    <a:pt x="400144" y="6199"/>
                    <a:pt x="401320" y="6773"/>
                  </a:cubicBezTo>
                  <a:cubicBezTo>
                    <a:pt x="405912" y="9097"/>
                    <a:pt x="410762" y="11422"/>
                    <a:pt x="415899" y="13718"/>
                  </a:cubicBezTo>
                  <a:cubicBezTo>
                    <a:pt x="417305" y="14349"/>
                    <a:pt x="418712" y="14981"/>
                    <a:pt x="420175" y="15612"/>
                  </a:cubicBezTo>
                  <a:cubicBezTo>
                    <a:pt x="420893" y="15928"/>
                    <a:pt x="421639" y="16272"/>
                    <a:pt x="422385" y="16559"/>
                  </a:cubicBezTo>
                  <a:cubicBezTo>
                    <a:pt x="423102" y="16875"/>
                    <a:pt x="423848" y="17190"/>
                    <a:pt x="424595" y="17477"/>
                  </a:cubicBezTo>
                  <a:cubicBezTo>
                    <a:pt x="428039" y="18970"/>
                    <a:pt x="431568" y="20433"/>
                    <a:pt x="435184" y="21897"/>
                  </a:cubicBezTo>
                  <a:cubicBezTo>
                    <a:pt x="438112" y="23074"/>
                    <a:pt x="441096" y="24222"/>
                    <a:pt x="444138" y="25369"/>
                  </a:cubicBezTo>
                  <a:cubicBezTo>
                    <a:pt x="445344" y="25800"/>
                    <a:pt x="446578" y="26259"/>
                    <a:pt x="447841" y="26718"/>
                  </a:cubicBezTo>
                  <a:cubicBezTo>
                    <a:pt x="449275" y="27264"/>
                    <a:pt x="450739" y="27780"/>
                    <a:pt x="452203" y="28297"/>
                  </a:cubicBezTo>
                  <a:cubicBezTo>
                    <a:pt x="454154" y="28985"/>
                    <a:pt x="456163" y="29674"/>
                    <a:pt x="458172" y="30334"/>
                  </a:cubicBezTo>
                  <a:cubicBezTo>
                    <a:pt x="462219" y="31712"/>
                    <a:pt x="466351" y="33003"/>
                    <a:pt x="470570" y="34295"/>
                  </a:cubicBezTo>
                  <a:cubicBezTo>
                    <a:pt x="474329" y="35443"/>
                    <a:pt x="479552" y="36964"/>
                    <a:pt x="486096" y="38657"/>
                  </a:cubicBezTo>
                  <a:cubicBezTo>
                    <a:pt x="488908" y="39374"/>
                    <a:pt x="491950" y="40120"/>
                    <a:pt x="495222" y="40895"/>
                  </a:cubicBezTo>
                  <a:cubicBezTo>
                    <a:pt x="497432" y="41412"/>
                    <a:pt x="499699" y="41929"/>
                    <a:pt x="502081" y="42445"/>
                  </a:cubicBezTo>
                  <a:cubicBezTo>
                    <a:pt x="503889" y="42847"/>
                    <a:pt x="505754" y="43220"/>
                    <a:pt x="507648" y="43593"/>
                  </a:cubicBezTo>
                  <a:cubicBezTo>
                    <a:pt x="512068" y="44483"/>
                    <a:pt x="516832" y="45372"/>
                    <a:pt x="521825" y="46233"/>
                  </a:cubicBezTo>
                  <a:cubicBezTo>
                    <a:pt x="523260" y="46491"/>
                    <a:pt x="524753" y="46721"/>
                    <a:pt x="526216" y="46951"/>
                  </a:cubicBezTo>
                  <a:cubicBezTo>
                    <a:pt x="531669" y="47812"/>
                    <a:pt x="537409" y="48615"/>
                    <a:pt x="543435" y="49361"/>
                  </a:cubicBezTo>
                  <a:cubicBezTo>
                    <a:pt x="549462" y="50079"/>
                    <a:pt x="555776" y="50739"/>
                    <a:pt x="562376" y="51256"/>
                  </a:cubicBezTo>
                  <a:cubicBezTo>
                    <a:pt x="566739" y="51600"/>
                    <a:pt x="571244" y="51916"/>
                    <a:pt x="575865" y="52145"/>
                  </a:cubicBezTo>
                  <a:cubicBezTo>
                    <a:pt x="579739" y="52346"/>
                    <a:pt x="583699" y="52518"/>
                    <a:pt x="587717" y="52633"/>
                  </a:cubicBezTo>
                  <a:cubicBezTo>
                    <a:pt x="591649" y="52748"/>
                    <a:pt x="595667" y="52805"/>
                    <a:pt x="599742" y="52805"/>
                  </a:cubicBezTo>
                  <a:lnTo>
                    <a:pt x="600344" y="52805"/>
                  </a:lnTo>
                  <a:cubicBezTo>
                    <a:pt x="606343" y="52805"/>
                    <a:pt x="612455" y="52662"/>
                    <a:pt x="618740" y="52404"/>
                  </a:cubicBezTo>
                  <a:cubicBezTo>
                    <a:pt x="620032" y="52404"/>
                    <a:pt x="621352" y="52317"/>
                    <a:pt x="622672" y="52260"/>
                  </a:cubicBezTo>
                  <a:cubicBezTo>
                    <a:pt x="626231" y="52088"/>
                    <a:pt x="629818" y="51887"/>
                    <a:pt x="633463" y="51629"/>
                  </a:cubicBezTo>
                  <a:cubicBezTo>
                    <a:pt x="636275" y="51428"/>
                    <a:pt x="639116" y="51227"/>
                    <a:pt x="641986" y="50940"/>
                  </a:cubicBezTo>
                  <a:cubicBezTo>
                    <a:pt x="652547" y="50022"/>
                    <a:pt x="663424" y="48701"/>
                    <a:pt x="674559" y="46922"/>
                  </a:cubicBezTo>
                  <a:cubicBezTo>
                    <a:pt x="675908" y="46692"/>
                    <a:pt x="677256" y="46491"/>
                    <a:pt x="678605" y="46233"/>
                  </a:cubicBezTo>
                  <a:cubicBezTo>
                    <a:pt x="680327" y="45975"/>
                    <a:pt x="682049" y="45659"/>
                    <a:pt x="683771" y="45344"/>
                  </a:cubicBezTo>
                  <a:cubicBezTo>
                    <a:pt x="686354" y="44884"/>
                    <a:pt x="688966" y="44397"/>
                    <a:pt x="691577" y="43880"/>
                  </a:cubicBezTo>
                  <a:cubicBezTo>
                    <a:pt x="695021" y="43191"/>
                    <a:pt x="698407" y="42474"/>
                    <a:pt x="701765" y="41728"/>
                  </a:cubicBezTo>
                  <a:cubicBezTo>
                    <a:pt x="703401" y="41383"/>
                    <a:pt x="705008" y="41010"/>
                    <a:pt x="706615" y="40637"/>
                  </a:cubicBezTo>
                  <a:cubicBezTo>
                    <a:pt x="707993" y="40321"/>
                    <a:pt x="709313" y="40006"/>
                    <a:pt x="710662" y="39661"/>
                  </a:cubicBezTo>
                  <a:cubicBezTo>
                    <a:pt x="715110" y="38599"/>
                    <a:pt x="719472" y="37452"/>
                    <a:pt x="723806" y="36275"/>
                  </a:cubicBezTo>
                  <a:cubicBezTo>
                    <a:pt x="725384" y="35844"/>
                    <a:pt x="726962" y="35414"/>
                    <a:pt x="728541" y="34955"/>
                  </a:cubicBezTo>
                  <a:cubicBezTo>
                    <a:pt x="728971" y="34840"/>
                    <a:pt x="729431" y="34696"/>
                    <a:pt x="729890" y="34582"/>
                  </a:cubicBezTo>
                  <a:cubicBezTo>
                    <a:pt x="731525" y="34122"/>
                    <a:pt x="733161" y="33635"/>
                    <a:pt x="734768" y="33147"/>
                  </a:cubicBezTo>
                  <a:cubicBezTo>
                    <a:pt x="736892" y="32515"/>
                    <a:pt x="738987" y="31855"/>
                    <a:pt x="741082" y="31195"/>
                  </a:cubicBezTo>
                  <a:cubicBezTo>
                    <a:pt x="748831" y="28785"/>
                    <a:pt x="756350" y="26202"/>
                    <a:pt x="763582" y="23475"/>
                  </a:cubicBezTo>
                  <a:cubicBezTo>
                    <a:pt x="763610" y="23475"/>
                    <a:pt x="763610" y="23475"/>
                    <a:pt x="763610" y="23475"/>
                  </a:cubicBezTo>
                  <a:cubicBezTo>
                    <a:pt x="770843" y="20806"/>
                    <a:pt x="777845" y="17994"/>
                    <a:pt x="784560" y="15095"/>
                  </a:cubicBezTo>
                  <a:cubicBezTo>
                    <a:pt x="790099" y="12713"/>
                    <a:pt x="795466" y="10303"/>
                    <a:pt x="800660" y="7835"/>
                  </a:cubicBezTo>
                  <a:cubicBezTo>
                    <a:pt x="802095" y="7146"/>
                    <a:pt x="803530" y="6457"/>
                    <a:pt x="804965" y="5797"/>
                  </a:cubicBezTo>
                  <a:cubicBezTo>
                    <a:pt x="806687" y="4965"/>
                    <a:pt x="808380" y="4133"/>
                    <a:pt x="810073" y="3271"/>
                  </a:cubicBezTo>
                  <a:lnTo>
                    <a:pt x="810102" y="3271"/>
                  </a:lnTo>
                  <a:cubicBezTo>
                    <a:pt x="814751" y="5080"/>
                    <a:pt x="819573" y="7002"/>
                    <a:pt x="824423" y="9097"/>
                  </a:cubicBezTo>
                  <a:cubicBezTo>
                    <a:pt x="863740" y="25685"/>
                    <a:pt x="899182" y="46119"/>
                    <a:pt x="931066" y="69049"/>
                  </a:cubicBezTo>
                  <a:cubicBezTo>
                    <a:pt x="937437" y="73612"/>
                    <a:pt x="943636" y="78290"/>
                    <a:pt x="949720" y="83054"/>
                  </a:cubicBezTo>
                  <a:cubicBezTo>
                    <a:pt x="987057" y="112125"/>
                    <a:pt x="1019056" y="144440"/>
                    <a:pt x="1046406" y="177013"/>
                  </a:cubicBezTo>
                  <a:cubicBezTo>
                    <a:pt x="1050682" y="182092"/>
                    <a:pt x="1054814" y="187200"/>
                    <a:pt x="1058861" y="192280"/>
                  </a:cubicBezTo>
                  <a:cubicBezTo>
                    <a:pt x="1060899" y="194834"/>
                    <a:pt x="1062879" y="197388"/>
                    <a:pt x="1064859" y="199943"/>
                  </a:cubicBezTo>
                  <a:cubicBezTo>
                    <a:pt x="1066810" y="202468"/>
                    <a:pt x="1068733" y="205022"/>
                    <a:pt x="1070627" y="207548"/>
                  </a:cubicBezTo>
                  <a:lnTo>
                    <a:pt x="1070627" y="207548"/>
                  </a:lnTo>
                  <a:cubicBezTo>
                    <a:pt x="1122084" y="275936"/>
                    <a:pt x="1153767" y="341742"/>
                    <a:pt x="1171158" y="378907"/>
                  </a:cubicBezTo>
                  <a:cubicBezTo>
                    <a:pt x="1177960" y="393371"/>
                    <a:pt x="1188406" y="416617"/>
                    <a:pt x="1200947" y="453379"/>
                  </a:cubicBezTo>
                  <a:close/>
                </a:path>
              </a:pathLst>
            </a:custGeom>
            <a:solidFill>
              <a:srgbClr val="A5C64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4" name="شكل حر: شكل 23">
              <a:extLst>
                <a:ext uri="{FF2B5EF4-FFF2-40B4-BE49-F238E27FC236}">
                  <a16:creationId xmlns:a16="http://schemas.microsoft.com/office/drawing/2014/main" id="{0F03188C-2781-BE21-3FC8-491C39EAAFC0}"/>
                </a:ext>
              </a:extLst>
            </p:cNvPr>
            <p:cNvSpPr/>
            <p:nvPr/>
          </p:nvSpPr>
          <p:spPr>
            <a:xfrm>
              <a:off x="7804917" y="2430695"/>
              <a:ext cx="292093" cy="622471"/>
            </a:xfrm>
            <a:custGeom>
              <a:avLst/>
              <a:gdLst>
                <a:gd name="connsiteX0" fmla="*/ 292094 w 292093"/>
                <a:gd name="connsiteY0" fmla="*/ 618568 h 622471"/>
                <a:gd name="connsiteX1" fmla="*/ 176123 w 292093"/>
                <a:gd name="connsiteY1" fmla="*/ 622471 h 622471"/>
                <a:gd name="connsiteX2" fmla="*/ 56364 w 292093"/>
                <a:gd name="connsiteY2" fmla="*/ 622471 h 622471"/>
                <a:gd name="connsiteX3" fmla="*/ 56393 w 292093"/>
                <a:gd name="connsiteY3" fmla="*/ 598278 h 622471"/>
                <a:gd name="connsiteX4" fmla="*/ 56364 w 292093"/>
                <a:gd name="connsiteY4" fmla="*/ 590530 h 622471"/>
                <a:gd name="connsiteX5" fmla="*/ 56220 w 292093"/>
                <a:gd name="connsiteY5" fmla="*/ 574688 h 622471"/>
                <a:gd name="connsiteX6" fmla="*/ 56134 w 292093"/>
                <a:gd name="connsiteY6" fmla="*/ 568087 h 622471"/>
                <a:gd name="connsiteX7" fmla="*/ 56020 w 292093"/>
                <a:gd name="connsiteY7" fmla="*/ 561458 h 622471"/>
                <a:gd name="connsiteX8" fmla="*/ 55790 w 292093"/>
                <a:gd name="connsiteY8" fmla="*/ 549806 h 622471"/>
                <a:gd name="connsiteX9" fmla="*/ 54212 w 292093"/>
                <a:gd name="connsiteY9" fmla="*/ 500273 h 622471"/>
                <a:gd name="connsiteX10" fmla="*/ 53609 w 292093"/>
                <a:gd name="connsiteY10" fmla="*/ 486928 h 622471"/>
                <a:gd name="connsiteX11" fmla="*/ 53064 w 292093"/>
                <a:gd name="connsiteY11" fmla="*/ 475678 h 622471"/>
                <a:gd name="connsiteX12" fmla="*/ 50050 w 292093"/>
                <a:gd name="connsiteY12" fmla="*/ 426661 h 622471"/>
                <a:gd name="connsiteX13" fmla="*/ 49218 w 292093"/>
                <a:gd name="connsiteY13" fmla="*/ 415583 h 622471"/>
                <a:gd name="connsiteX14" fmla="*/ 48558 w 292093"/>
                <a:gd name="connsiteY14" fmla="*/ 406974 h 622471"/>
                <a:gd name="connsiteX15" fmla="*/ 47525 w 292093"/>
                <a:gd name="connsiteY15" fmla="*/ 394289 h 622471"/>
                <a:gd name="connsiteX16" fmla="*/ 43306 w 292093"/>
                <a:gd name="connsiteY16" fmla="*/ 349318 h 622471"/>
                <a:gd name="connsiteX17" fmla="*/ 40006 w 292093"/>
                <a:gd name="connsiteY17" fmla="*/ 318869 h 622471"/>
                <a:gd name="connsiteX18" fmla="*/ 32085 w 292093"/>
                <a:gd name="connsiteY18" fmla="*/ 256967 h 622471"/>
                <a:gd name="connsiteX19" fmla="*/ 27436 w 292093"/>
                <a:gd name="connsiteY19" fmla="*/ 225484 h 622471"/>
                <a:gd name="connsiteX20" fmla="*/ 10647 w 292093"/>
                <a:gd name="connsiteY20" fmla="*/ 129201 h 622471"/>
                <a:gd name="connsiteX21" fmla="*/ 8122 w 292093"/>
                <a:gd name="connsiteY21" fmla="*/ 116258 h 622471"/>
                <a:gd name="connsiteX22" fmla="*/ 5482 w 292093"/>
                <a:gd name="connsiteY22" fmla="*/ 103286 h 622471"/>
                <a:gd name="connsiteX23" fmla="*/ 976 w 292093"/>
                <a:gd name="connsiteY23" fmla="*/ 81820 h 622471"/>
                <a:gd name="connsiteX24" fmla="*/ 0 w 292093"/>
                <a:gd name="connsiteY24" fmla="*/ 77199 h 622471"/>
                <a:gd name="connsiteX25" fmla="*/ 4649 w 292093"/>
                <a:gd name="connsiteY25" fmla="*/ 76596 h 622471"/>
                <a:gd name="connsiteX26" fmla="*/ 51514 w 292093"/>
                <a:gd name="connsiteY26" fmla="*/ 67183 h 622471"/>
                <a:gd name="connsiteX27" fmla="*/ 57081 w 292093"/>
                <a:gd name="connsiteY27" fmla="*/ 65691 h 622471"/>
                <a:gd name="connsiteX28" fmla="*/ 60439 w 292093"/>
                <a:gd name="connsiteY28" fmla="*/ 64744 h 622471"/>
                <a:gd name="connsiteX29" fmla="*/ 64113 w 292093"/>
                <a:gd name="connsiteY29" fmla="*/ 63682 h 622471"/>
                <a:gd name="connsiteX30" fmla="*/ 85923 w 292093"/>
                <a:gd name="connsiteY30" fmla="*/ 56593 h 622471"/>
                <a:gd name="connsiteX31" fmla="*/ 192739 w 292093"/>
                <a:gd name="connsiteY31" fmla="*/ 0 h 622471"/>
                <a:gd name="connsiteX32" fmla="*/ 208495 w 292093"/>
                <a:gd name="connsiteY32" fmla="*/ 50108 h 622471"/>
                <a:gd name="connsiteX33" fmla="*/ 241297 w 292093"/>
                <a:gd name="connsiteY33" fmla="*/ 183872 h 622471"/>
                <a:gd name="connsiteX34" fmla="*/ 292094 w 292093"/>
                <a:gd name="connsiteY34" fmla="*/ 618568 h 62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2093" h="622471">
                  <a:moveTo>
                    <a:pt x="292094" y="618568"/>
                  </a:moveTo>
                  <a:cubicBezTo>
                    <a:pt x="254843" y="620577"/>
                    <a:pt x="214952" y="621782"/>
                    <a:pt x="176123" y="622471"/>
                  </a:cubicBezTo>
                  <a:lnTo>
                    <a:pt x="56364" y="622471"/>
                  </a:lnTo>
                  <a:cubicBezTo>
                    <a:pt x="56421" y="614464"/>
                    <a:pt x="56421" y="606400"/>
                    <a:pt x="56393" y="598278"/>
                  </a:cubicBezTo>
                  <a:cubicBezTo>
                    <a:pt x="56393" y="595695"/>
                    <a:pt x="56393" y="593113"/>
                    <a:pt x="56364" y="590530"/>
                  </a:cubicBezTo>
                  <a:cubicBezTo>
                    <a:pt x="56335" y="585278"/>
                    <a:pt x="56307" y="579997"/>
                    <a:pt x="56220" y="574688"/>
                  </a:cubicBezTo>
                  <a:cubicBezTo>
                    <a:pt x="56192" y="572507"/>
                    <a:pt x="56163" y="570297"/>
                    <a:pt x="56134" y="568087"/>
                  </a:cubicBezTo>
                  <a:cubicBezTo>
                    <a:pt x="56134" y="565878"/>
                    <a:pt x="56077" y="563668"/>
                    <a:pt x="56020" y="561458"/>
                  </a:cubicBezTo>
                  <a:cubicBezTo>
                    <a:pt x="55962" y="557584"/>
                    <a:pt x="55876" y="553709"/>
                    <a:pt x="55790" y="549806"/>
                  </a:cubicBezTo>
                  <a:cubicBezTo>
                    <a:pt x="55446" y="533506"/>
                    <a:pt x="54900" y="517004"/>
                    <a:pt x="54212" y="500273"/>
                  </a:cubicBezTo>
                  <a:cubicBezTo>
                    <a:pt x="54039" y="495853"/>
                    <a:pt x="53838" y="491405"/>
                    <a:pt x="53609" y="486928"/>
                  </a:cubicBezTo>
                  <a:cubicBezTo>
                    <a:pt x="53437" y="483197"/>
                    <a:pt x="53264" y="479438"/>
                    <a:pt x="53064" y="475678"/>
                  </a:cubicBezTo>
                  <a:cubicBezTo>
                    <a:pt x="52231" y="459521"/>
                    <a:pt x="51227" y="443191"/>
                    <a:pt x="50050" y="426661"/>
                  </a:cubicBezTo>
                  <a:cubicBezTo>
                    <a:pt x="49792" y="422988"/>
                    <a:pt x="49505" y="419285"/>
                    <a:pt x="49218" y="415583"/>
                  </a:cubicBezTo>
                  <a:cubicBezTo>
                    <a:pt x="49017" y="412714"/>
                    <a:pt x="48787" y="409844"/>
                    <a:pt x="48558" y="406974"/>
                  </a:cubicBezTo>
                  <a:cubicBezTo>
                    <a:pt x="48242" y="402755"/>
                    <a:pt x="47898" y="398536"/>
                    <a:pt x="47525" y="394289"/>
                  </a:cubicBezTo>
                  <a:cubicBezTo>
                    <a:pt x="46262" y="379423"/>
                    <a:pt x="44885" y="364443"/>
                    <a:pt x="43306" y="349318"/>
                  </a:cubicBezTo>
                  <a:cubicBezTo>
                    <a:pt x="42273" y="339216"/>
                    <a:pt x="41182" y="329086"/>
                    <a:pt x="40006" y="318869"/>
                  </a:cubicBezTo>
                  <a:cubicBezTo>
                    <a:pt x="37652" y="298465"/>
                    <a:pt x="35012" y="277830"/>
                    <a:pt x="32085" y="256967"/>
                  </a:cubicBezTo>
                  <a:cubicBezTo>
                    <a:pt x="30593" y="246520"/>
                    <a:pt x="29072" y="236045"/>
                    <a:pt x="27436" y="225484"/>
                  </a:cubicBezTo>
                  <a:cubicBezTo>
                    <a:pt x="22557" y="193887"/>
                    <a:pt x="16989" y="161774"/>
                    <a:pt x="10647" y="129201"/>
                  </a:cubicBezTo>
                  <a:cubicBezTo>
                    <a:pt x="9815" y="124896"/>
                    <a:pt x="8983" y="120591"/>
                    <a:pt x="8122" y="116258"/>
                  </a:cubicBezTo>
                  <a:cubicBezTo>
                    <a:pt x="7261" y="111953"/>
                    <a:pt x="6400" y="107619"/>
                    <a:pt x="5482" y="103286"/>
                  </a:cubicBezTo>
                  <a:cubicBezTo>
                    <a:pt x="4018" y="96140"/>
                    <a:pt x="2525" y="88994"/>
                    <a:pt x="976" y="81820"/>
                  </a:cubicBezTo>
                  <a:cubicBezTo>
                    <a:pt x="660" y="80298"/>
                    <a:pt x="344" y="78749"/>
                    <a:pt x="0" y="77199"/>
                  </a:cubicBezTo>
                  <a:cubicBezTo>
                    <a:pt x="1521" y="76998"/>
                    <a:pt x="3071" y="76797"/>
                    <a:pt x="4649" y="76596"/>
                  </a:cubicBezTo>
                  <a:cubicBezTo>
                    <a:pt x="19085" y="74530"/>
                    <a:pt x="34811" y="71545"/>
                    <a:pt x="51514" y="67183"/>
                  </a:cubicBezTo>
                  <a:cubicBezTo>
                    <a:pt x="53351" y="66724"/>
                    <a:pt x="55216" y="66208"/>
                    <a:pt x="57081" y="65691"/>
                  </a:cubicBezTo>
                  <a:cubicBezTo>
                    <a:pt x="58201" y="65375"/>
                    <a:pt x="59291" y="65060"/>
                    <a:pt x="60439" y="64744"/>
                  </a:cubicBezTo>
                  <a:cubicBezTo>
                    <a:pt x="61644" y="64400"/>
                    <a:pt x="62879" y="64055"/>
                    <a:pt x="64113" y="63682"/>
                  </a:cubicBezTo>
                  <a:cubicBezTo>
                    <a:pt x="71230" y="61587"/>
                    <a:pt x="78519" y="59234"/>
                    <a:pt x="85923" y="56593"/>
                  </a:cubicBezTo>
                  <a:cubicBezTo>
                    <a:pt x="129430" y="41154"/>
                    <a:pt x="164931" y="20318"/>
                    <a:pt x="192739" y="0"/>
                  </a:cubicBezTo>
                  <a:cubicBezTo>
                    <a:pt x="197704" y="14521"/>
                    <a:pt x="202985" y="31109"/>
                    <a:pt x="208495" y="50108"/>
                  </a:cubicBezTo>
                  <a:cubicBezTo>
                    <a:pt x="218798" y="85694"/>
                    <a:pt x="229933" y="129631"/>
                    <a:pt x="241297" y="183872"/>
                  </a:cubicBezTo>
                  <a:cubicBezTo>
                    <a:pt x="263740" y="291634"/>
                    <a:pt x="286727" y="438427"/>
                    <a:pt x="292094" y="618568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1" name="شكل حر: شكل 30">
              <a:extLst>
                <a:ext uri="{FF2B5EF4-FFF2-40B4-BE49-F238E27FC236}">
                  <a16:creationId xmlns:a16="http://schemas.microsoft.com/office/drawing/2014/main" id="{053ABA23-254D-EA39-DC62-F2437FE10EED}"/>
                </a:ext>
              </a:extLst>
            </p:cNvPr>
            <p:cNvSpPr/>
            <p:nvPr/>
          </p:nvSpPr>
          <p:spPr>
            <a:xfrm>
              <a:off x="7185029" y="1962622"/>
              <a:ext cx="421753" cy="67444"/>
            </a:xfrm>
            <a:custGeom>
              <a:avLst/>
              <a:gdLst>
                <a:gd name="connsiteX0" fmla="*/ 421754 w 421753"/>
                <a:gd name="connsiteY0" fmla="*/ 17908 h 67444"/>
                <a:gd name="connsiteX1" fmla="*/ 303229 w 421753"/>
                <a:gd name="connsiteY1" fmla="*/ 58516 h 67444"/>
                <a:gd name="connsiteX2" fmla="*/ 82221 w 421753"/>
                <a:gd name="connsiteY2" fmla="*/ 48931 h 67444"/>
                <a:gd name="connsiteX3" fmla="*/ 36246 w 421753"/>
                <a:gd name="connsiteY3" fmla="*/ 32142 h 67444"/>
                <a:gd name="connsiteX4" fmla="*/ 27551 w 421753"/>
                <a:gd name="connsiteY4" fmla="*/ 28325 h 67444"/>
                <a:gd name="connsiteX5" fmla="*/ 0 w 421753"/>
                <a:gd name="connsiteY5" fmla="*/ 14608 h 67444"/>
                <a:gd name="connsiteX6" fmla="*/ 33290 w 421753"/>
                <a:gd name="connsiteY6" fmla="*/ 3587 h 67444"/>
                <a:gd name="connsiteX7" fmla="*/ 34065 w 421753"/>
                <a:gd name="connsiteY7" fmla="*/ 0 h 67444"/>
                <a:gd name="connsiteX8" fmla="*/ 39145 w 421753"/>
                <a:gd name="connsiteY8" fmla="*/ 1894 h 67444"/>
                <a:gd name="connsiteX9" fmla="*/ 55675 w 421753"/>
                <a:gd name="connsiteY9" fmla="*/ 7634 h 67444"/>
                <a:gd name="connsiteX10" fmla="*/ 377529 w 421753"/>
                <a:gd name="connsiteY10" fmla="*/ 2927 h 67444"/>
                <a:gd name="connsiteX11" fmla="*/ 421754 w 421753"/>
                <a:gd name="connsiteY11" fmla="*/ 17908 h 6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1753" h="67444">
                  <a:moveTo>
                    <a:pt x="421754" y="17908"/>
                  </a:moveTo>
                  <a:cubicBezTo>
                    <a:pt x="389583" y="34008"/>
                    <a:pt x="349864" y="49276"/>
                    <a:pt x="303229" y="58516"/>
                  </a:cubicBezTo>
                  <a:cubicBezTo>
                    <a:pt x="193485" y="80270"/>
                    <a:pt x="106787" y="56364"/>
                    <a:pt x="82221" y="48931"/>
                  </a:cubicBezTo>
                  <a:cubicBezTo>
                    <a:pt x="65318" y="43823"/>
                    <a:pt x="49964" y="38054"/>
                    <a:pt x="36246" y="32142"/>
                  </a:cubicBezTo>
                  <a:cubicBezTo>
                    <a:pt x="33262" y="30908"/>
                    <a:pt x="30363" y="29617"/>
                    <a:pt x="27551" y="28325"/>
                  </a:cubicBezTo>
                  <a:cubicBezTo>
                    <a:pt x="17305" y="23705"/>
                    <a:pt x="8093" y="19056"/>
                    <a:pt x="0" y="14608"/>
                  </a:cubicBezTo>
                  <a:cubicBezTo>
                    <a:pt x="12254" y="10102"/>
                    <a:pt x="23447" y="6457"/>
                    <a:pt x="33290" y="3587"/>
                  </a:cubicBezTo>
                  <a:cubicBezTo>
                    <a:pt x="33577" y="2411"/>
                    <a:pt x="33836" y="1177"/>
                    <a:pt x="34065" y="0"/>
                  </a:cubicBezTo>
                  <a:cubicBezTo>
                    <a:pt x="35758" y="660"/>
                    <a:pt x="37423" y="1291"/>
                    <a:pt x="39145" y="1894"/>
                  </a:cubicBezTo>
                  <a:cubicBezTo>
                    <a:pt x="44569" y="3903"/>
                    <a:pt x="50079" y="5826"/>
                    <a:pt x="55675" y="7634"/>
                  </a:cubicBezTo>
                  <a:cubicBezTo>
                    <a:pt x="172363" y="45344"/>
                    <a:pt x="286641" y="30334"/>
                    <a:pt x="377529" y="2927"/>
                  </a:cubicBezTo>
                  <a:cubicBezTo>
                    <a:pt x="390099" y="6601"/>
                    <a:pt x="405109" y="11479"/>
                    <a:pt x="421754" y="17908"/>
                  </a:cubicBezTo>
                  <a:close/>
                </a:path>
              </a:pathLst>
            </a:custGeom>
            <a:solidFill>
              <a:srgbClr val="298451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5" name="شكل حر: شكل 34">
              <a:extLst>
                <a:ext uri="{FF2B5EF4-FFF2-40B4-BE49-F238E27FC236}">
                  <a16:creationId xmlns:a16="http://schemas.microsoft.com/office/drawing/2014/main" id="{014344EA-1E95-008F-E58C-8B4F85138BF2}"/>
                </a:ext>
              </a:extLst>
            </p:cNvPr>
            <p:cNvSpPr/>
            <p:nvPr/>
          </p:nvSpPr>
          <p:spPr>
            <a:xfrm>
              <a:off x="6525147" y="1229242"/>
              <a:ext cx="290818" cy="261842"/>
            </a:xfrm>
            <a:custGeom>
              <a:avLst/>
              <a:gdLst>
                <a:gd name="connsiteX0" fmla="*/ 290819 w 290818"/>
                <a:gd name="connsiteY0" fmla="*/ 247658 h 261842"/>
                <a:gd name="connsiteX1" fmla="*/ 259853 w 290818"/>
                <a:gd name="connsiteY1" fmla="*/ 257702 h 261842"/>
                <a:gd name="connsiteX2" fmla="*/ 304 w 290818"/>
                <a:gd name="connsiteY2" fmla="*/ 101295 h 261842"/>
                <a:gd name="connsiteX3" fmla="*/ 34713 w 290818"/>
                <a:gd name="connsiteY3" fmla="*/ 15888 h 261842"/>
                <a:gd name="connsiteX4" fmla="*/ 153353 w 290818"/>
                <a:gd name="connsiteY4" fmla="*/ 15888 h 261842"/>
                <a:gd name="connsiteX5" fmla="*/ 246537 w 290818"/>
                <a:gd name="connsiteY5" fmla="*/ 115731 h 261842"/>
                <a:gd name="connsiteX6" fmla="*/ 274633 w 290818"/>
                <a:gd name="connsiteY6" fmla="*/ 165982 h 261842"/>
                <a:gd name="connsiteX7" fmla="*/ 278536 w 290818"/>
                <a:gd name="connsiteY7" fmla="*/ 188653 h 261842"/>
                <a:gd name="connsiteX8" fmla="*/ 290790 w 290818"/>
                <a:gd name="connsiteY8" fmla="*/ 247686 h 26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818" h="261842">
                  <a:moveTo>
                    <a:pt x="290819" y="247658"/>
                  </a:moveTo>
                  <a:cubicBezTo>
                    <a:pt x="282008" y="251475"/>
                    <a:pt x="271619" y="255119"/>
                    <a:pt x="259853" y="257702"/>
                  </a:cubicBezTo>
                  <a:cubicBezTo>
                    <a:pt x="148876" y="282125"/>
                    <a:pt x="7507" y="194451"/>
                    <a:pt x="304" y="101295"/>
                  </a:cubicBezTo>
                  <a:cubicBezTo>
                    <a:pt x="-1964" y="72166"/>
                    <a:pt x="8368" y="35949"/>
                    <a:pt x="34713" y="15888"/>
                  </a:cubicBezTo>
                  <a:cubicBezTo>
                    <a:pt x="77904" y="-17058"/>
                    <a:pt x="141873" y="10608"/>
                    <a:pt x="153353" y="15888"/>
                  </a:cubicBezTo>
                  <a:cubicBezTo>
                    <a:pt x="195224" y="35174"/>
                    <a:pt x="216748" y="69009"/>
                    <a:pt x="246537" y="115731"/>
                  </a:cubicBezTo>
                  <a:cubicBezTo>
                    <a:pt x="257988" y="133696"/>
                    <a:pt x="267171" y="150743"/>
                    <a:pt x="274633" y="165982"/>
                  </a:cubicBezTo>
                  <a:cubicBezTo>
                    <a:pt x="275896" y="173988"/>
                    <a:pt x="277216" y="181594"/>
                    <a:pt x="278536" y="188653"/>
                  </a:cubicBezTo>
                  <a:cubicBezTo>
                    <a:pt x="282439" y="209948"/>
                    <a:pt x="286543" y="229606"/>
                    <a:pt x="290790" y="247686"/>
                  </a:cubicBezTo>
                  <a:close/>
                </a:path>
              </a:pathLst>
            </a:custGeom>
            <a:solidFill>
              <a:srgbClr val="FFBB98"/>
            </a:solidFill>
            <a:ln w="28575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131A6280-4104-4C72-FA66-55F359089888}"/>
                </a:ext>
              </a:extLst>
            </p:cNvPr>
            <p:cNvSpPr/>
            <p:nvPr/>
          </p:nvSpPr>
          <p:spPr>
            <a:xfrm>
              <a:off x="6457876" y="1150332"/>
              <a:ext cx="378695" cy="401327"/>
            </a:xfrm>
            <a:custGeom>
              <a:avLst/>
              <a:gdLst>
                <a:gd name="connsiteX0" fmla="*/ 378695 w 378695"/>
                <a:gd name="connsiteY0" fmla="*/ 401327 h 401327"/>
                <a:gd name="connsiteX1" fmla="*/ 190031 w 378695"/>
                <a:gd name="connsiteY1" fmla="*/ 370591 h 401327"/>
                <a:gd name="connsiteX2" fmla="*/ 7681 w 378695"/>
                <a:gd name="connsiteY2" fmla="*/ 214557 h 401327"/>
                <a:gd name="connsiteX3" fmla="*/ 50901 w 378695"/>
                <a:gd name="connsiteY3" fmla="*/ 31547 h 401327"/>
                <a:gd name="connsiteX4" fmla="*/ 156310 w 378695"/>
                <a:gd name="connsiteY4" fmla="*/ 294 h 401327"/>
                <a:gd name="connsiteX5" fmla="*/ 227253 w 378695"/>
                <a:gd name="connsiteY5" fmla="*/ 14902 h 401327"/>
                <a:gd name="connsiteX6" fmla="*/ 323221 w 378695"/>
                <a:gd name="connsiteY6" fmla="*/ 86332 h 401327"/>
                <a:gd name="connsiteX7" fmla="*/ 341875 w 378695"/>
                <a:gd name="connsiteY7" fmla="*/ 244863 h 401327"/>
                <a:gd name="connsiteX8" fmla="*/ 313779 w 378695"/>
                <a:gd name="connsiteY8" fmla="*/ 194612 h 401327"/>
                <a:gd name="connsiteX9" fmla="*/ 220595 w 378695"/>
                <a:gd name="connsiteY9" fmla="*/ 94769 h 401327"/>
                <a:gd name="connsiteX10" fmla="*/ 101955 w 378695"/>
                <a:gd name="connsiteY10" fmla="*/ 94769 h 401327"/>
                <a:gd name="connsiteX11" fmla="*/ 67546 w 378695"/>
                <a:gd name="connsiteY11" fmla="*/ 180176 h 401327"/>
                <a:gd name="connsiteX12" fmla="*/ 327095 w 378695"/>
                <a:gd name="connsiteY12" fmla="*/ 336583 h 401327"/>
                <a:gd name="connsiteX13" fmla="*/ 358061 w 378695"/>
                <a:gd name="connsiteY13" fmla="*/ 326539 h 401327"/>
                <a:gd name="connsiteX14" fmla="*/ 378667 w 378695"/>
                <a:gd name="connsiteY14" fmla="*/ 401298 h 40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695" h="401327">
                  <a:moveTo>
                    <a:pt x="378695" y="401327"/>
                  </a:moveTo>
                  <a:cubicBezTo>
                    <a:pt x="308470" y="399806"/>
                    <a:pt x="244501" y="388987"/>
                    <a:pt x="190031" y="370591"/>
                  </a:cubicBezTo>
                  <a:cubicBezTo>
                    <a:pt x="94092" y="338305"/>
                    <a:pt x="27597" y="282802"/>
                    <a:pt x="7681" y="214557"/>
                  </a:cubicBezTo>
                  <a:cubicBezTo>
                    <a:pt x="-6841" y="164765"/>
                    <a:pt x="-5004" y="78985"/>
                    <a:pt x="50901" y="31547"/>
                  </a:cubicBezTo>
                  <a:cubicBezTo>
                    <a:pt x="83014" y="4312"/>
                    <a:pt x="122561" y="-1485"/>
                    <a:pt x="156310" y="294"/>
                  </a:cubicBezTo>
                  <a:cubicBezTo>
                    <a:pt x="190548" y="2188"/>
                    <a:pt x="218758" y="11831"/>
                    <a:pt x="227253" y="14902"/>
                  </a:cubicBezTo>
                  <a:cubicBezTo>
                    <a:pt x="272310" y="31317"/>
                    <a:pt x="303189" y="60331"/>
                    <a:pt x="323221" y="86332"/>
                  </a:cubicBezTo>
                  <a:cubicBezTo>
                    <a:pt x="327755" y="147661"/>
                    <a:pt x="334873" y="202619"/>
                    <a:pt x="341875" y="244863"/>
                  </a:cubicBezTo>
                  <a:cubicBezTo>
                    <a:pt x="334413" y="229624"/>
                    <a:pt x="325230" y="212577"/>
                    <a:pt x="313779" y="194612"/>
                  </a:cubicBezTo>
                  <a:cubicBezTo>
                    <a:pt x="283990" y="147890"/>
                    <a:pt x="262438" y="114055"/>
                    <a:pt x="220595" y="94769"/>
                  </a:cubicBezTo>
                  <a:cubicBezTo>
                    <a:pt x="209087" y="89489"/>
                    <a:pt x="145118" y="61824"/>
                    <a:pt x="101955" y="94769"/>
                  </a:cubicBezTo>
                  <a:cubicBezTo>
                    <a:pt x="75610" y="114858"/>
                    <a:pt x="65279" y="151047"/>
                    <a:pt x="67546" y="180176"/>
                  </a:cubicBezTo>
                  <a:cubicBezTo>
                    <a:pt x="74749" y="273332"/>
                    <a:pt x="216118" y="361006"/>
                    <a:pt x="327095" y="336583"/>
                  </a:cubicBezTo>
                  <a:cubicBezTo>
                    <a:pt x="338890" y="334000"/>
                    <a:pt x="349251" y="330356"/>
                    <a:pt x="358061" y="326539"/>
                  </a:cubicBezTo>
                  <a:cubicBezTo>
                    <a:pt x="364748" y="355237"/>
                    <a:pt x="371722" y="380033"/>
                    <a:pt x="378667" y="401298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D2888F7F-8727-75F7-A055-3B8AAA7AEE59}"/>
                </a:ext>
              </a:extLst>
            </p:cNvPr>
            <p:cNvSpPr/>
            <p:nvPr/>
          </p:nvSpPr>
          <p:spPr>
            <a:xfrm>
              <a:off x="7940518" y="1150414"/>
              <a:ext cx="352837" cy="400269"/>
            </a:xfrm>
            <a:custGeom>
              <a:avLst/>
              <a:gdLst>
                <a:gd name="connsiteX0" fmla="*/ 345157 w 352837"/>
                <a:gd name="connsiteY0" fmla="*/ 214475 h 400269"/>
                <a:gd name="connsiteX1" fmla="*/ 187746 w 352837"/>
                <a:gd name="connsiteY1" fmla="*/ 361326 h 400269"/>
                <a:gd name="connsiteX2" fmla="*/ 0 w 352837"/>
                <a:gd name="connsiteY2" fmla="*/ 400269 h 400269"/>
                <a:gd name="connsiteX3" fmla="*/ 1894 w 352837"/>
                <a:gd name="connsiteY3" fmla="*/ 396539 h 400269"/>
                <a:gd name="connsiteX4" fmla="*/ 26489 w 352837"/>
                <a:gd name="connsiteY4" fmla="*/ 336444 h 400269"/>
                <a:gd name="connsiteX5" fmla="*/ 26862 w 352837"/>
                <a:gd name="connsiteY5" fmla="*/ 336530 h 400269"/>
                <a:gd name="connsiteX6" fmla="*/ 286411 w 352837"/>
                <a:gd name="connsiteY6" fmla="*/ 180123 h 400269"/>
                <a:gd name="connsiteX7" fmla="*/ 252059 w 352837"/>
                <a:gd name="connsiteY7" fmla="*/ 94716 h 400269"/>
                <a:gd name="connsiteX8" fmla="*/ 133362 w 352837"/>
                <a:gd name="connsiteY8" fmla="*/ 94716 h 400269"/>
                <a:gd name="connsiteX9" fmla="*/ 53925 w 352837"/>
                <a:gd name="connsiteY9" fmla="*/ 173264 h 400269"/>
                <a:gd name="connsiteX10" fmla="*/ 57368 w 352837"/>
                <a:gd name="connsiteY10" fmla="*/ 56174 h 400269"/>
                <a:gd name="connsiteX11" fmla="*/ 125527 w 352837"/>
                <a:gd name="connsiteY11" fmla="*/ 14877 h 400269"/>
                <a:gd name="connsiteX12" fmla="*/ 171876 w 352837"/>
                <a:gd name="connsiteY12" fmla="*/ 2996 h 400269"/>
                <a:gd name="connsiteX13" fmla="*/ 301937 w 352837"/>
                <a:gd name="connsiteY13" fmla="*/ 31522 h 400269"/>
                <a:gd name="connsiteX14" fmla="*/ 345157 w 352837"/>
                <a:gd name="connsiteY14" fmla="*/ 214533 h 40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2837" h="400269">
                  <a:moveTo>
                    <a:pt x="345157" y="214475"/>
                  </a:moveTo>
                  <a:cubicBezTo>
                    <a:pt x="327049" y="276665"/>
                    <a:pt x="270197" y="328236"/>
                    <a:pt x="187746" y="361326"/>
                  </a:cubicBezTo>
                  <a:cubicBezTo>
                    <a:pt x="134625" y="382677"/>
                    <a:pt x="70828" y="396338"/>
                    <a:pt x="0" y="400269"/>
                  </a:cubicBezTo>
                  <a:cubicBezTo>
                    <a:pt x="660" y="399035"/>
                    <a:pt x="1263" y="397773"/>
                    <a:pt x="1894" y="396539"/>
                  </a:cubicBezTo>
                  <a:cubicBezTo>
                    <a:pt x="11795" y="376450"/>
                    <a:pt x="19888" y="356619"/>
                    <a:pt x="26489" y="336444"/>
                  </a:cubicBezTo>
                  <a:cubicBezTo>
                    <a:pt x="26632" y="336501"/>
                    <a:pt x="26718" y="336501"/>
                    <a:pt x="26862" y="336530"/>
                  </a:cubicBezTo>
                  <a:cubicBezTo>
                    <a:pt x="137839" y="360952"/>
                    <a:pt x="279208" y="273278"/>
                    <a:pt x="286411" y="180123"/>
                  </a:cubicBezTo>
                  <a:cubicBezTo>
                    <a:pt x="288679" y="150994"/>
                    <a:pt x="278347" y="114776"/>
                    <a:pt x="252059" y="94716"/>
                  </a:cubicBezTo>
                  <a:cubicBezTo>
                    <a:pt x="208839" y="61770"/>
                    <a:pt x="144870" y="89436"/>
                    <a:pt x="133362" y="94716"/>
                  </a:cubicBezTo>
                  <a:cubicBezTo>
                    <a:pt x="98149" y="110931"/>
                    <a:pt x="77314" y="137477"/>
                    <a:pt x="53925" y="173264"/>
                  </a:cubicBezTo>
                  <a:cubicBezTo>
                    <a:pt x="55991" y="138252"/>
                    <a:pt x="56852" y="99738"/>
                    <a:pt x="57368" y="56174"/>
                  </a:cubicBezTo>
                  <a:cubicBezTo>
                    <a:pt x="75190" y="40017"/>
                    <a:pt x="97632" y="25007"/>
                    <a:pt x="125527" y="14877"/>
                  </a:cubicBezTo>
                  <a:cubicBezTo>
                    <a:pt x="131841" y="12581"/>
                    <a:pt x="149232" y="6640"/>
                    <a:pt x="171876" y="2996"/>
                  </a:cubicBezTo>
                  <a:cubicBezTo>
                    <a:pt x="209442" y="-3088"/>
                    <a:pt x="261587" y="-2715"/>
                    <a:pt x="301937" y="31522"/>
                  </a:cubicBezTo>
                  <a:cubicBezTo>
                    <a:pt x="357842" y="78932"/>
                    <a:pt x="359679" y="164741"/>
                    <a:pt x="345157" y="214533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63" name="شكل حر: شكل 62">
              <a:extLst>
                <a:ext uri="{FF2B5EF4-FFF2-40B4-BE49-F238E27FC236}">
                  <a16:creationId xmlns:a16="http://schemas.microsoft.com/office/drawing/2014/main" id="{6811D076-EEAA-CC0C-64BA-CF58F6FBE25E}"/>
                </a:ext>
              </a:extLst>
            </p:cNvPr>
            <p:cNvSpPr/>
            <p:nvPr/>
          </p:nvSpPr>
          <p:spPr>
            <a:xfrm>
              <a:off x="7967035" y="1229185"/>
              <a:ext cx="260226" cy="261871"/>
            </a:xfrm>
            <a:custGeom>
              <a:avLst/>
              <a:gdLst>
                <a:gd name="connsiteX0" fmla="*/ 259923 w 260226"/>
                <a:gd name="connsiteY0" fmla="*/ 101324 h 261871"/>
                <a:gd name="connsiteX1" fmla="*/ 373 w 260226"/>
                <a:gd name="connsiteY1" fmla="*/ 257731 h 261871"/>
                <a:gd name="connsiteX2" fmla="*/ 0 w 260226"/>
                <a:gd name="connsiteY2" fmla="*/ 257645 h 261871"/>
                <a:gd name="connsiteX3" fmla="*/ 27436 w 260226"/>
                <a:gd name="connsiteY3" fmla="*/ 94436 h 261871"/>
                <a:gd name="connsiteX4" fmla="*/ 106873 w 260226"/>
                <a:gd name="connsiteY4" fmla="*/ 15888 h 261871"/>
                <a:gd name="connsiteX5" fmla="*/ 225571 w 260226"/>
                <a:gd name="connsiteY5" fmla="*/ 15888 h 261871"/>
                <a:gd name="connsiteX6" fmla="*/ 259923 w 260226"/>
                <a:gd name="connsiteY6" fmla="*/ 101295 h 26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226" h="261871">
                  <a:moveTo>
                    <a:pt x="259923" y="101324"/>
                  </a:moveTo>
                  <a:cubicBezTo>
                    <a:pt x="252719" y="194479"/>
                    <a:pt x="111350" y="282153"/>
                    <a:pt x="373" y="257731"/>
                  </a:cubicBezTo>
                  <a:cubicBezTo>
                    <a:pt x="230" y="257673"/>
                    <a:pt x="144" y="257673"/>
                    <a:pt x="0" y="257645"/>
                  </a:cubicBezTo>
                  <a:cubicBezTo>
                    <a:pt x="16272" y="208341"/>
                    <a:pt x="23762" y="156942"/>
                    <a:pt x="27436" y="94436"/>
                  </a:cubicBezTo>
                  <a:cubicBezTo>
                    <a:pt x="50825" y="58649"/>
                    <a:pt x="71660" y="32103"/>
                    <a:pt x="106873" y="15888"/>
                  </a:cubicBezTo>
                  <a:cubicBezTo>
                    <a:pt x="118381" y="10608"/>
                    <a:pt x="182351" y="-17058"/>
                    <a:pt x="225571" y="15888"/>
                  </a:cubicBezTo>
                  <a:cubicBezTo>
                    <a:pt x="251887" y="35977"/>
                    <a:pt x="262190" y="72166"/>
                    <a:pt x="259923" y="101295"/>
                  </a:cubicBezTo>
                  <a:close/>
                </a:path>
              </a:pathLst>
            </a:custGeom>
            <a:solidFill>
              <a:srgbClr val="FFBB98"/>
            </a:solidFill>
            <a:ln w="28575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E7401AF2-F755-9D8E-F9FB-3C3BDF829F1A}"/>
                </a:ext>
              </a:extLst>
            </p:cNvPr>
            <p:cNvSpPr/>
            <p:nvPr/>
          </p:nvSpPr>
          <p:spPr>
            <a:xfrm>
              <a:off x="7360526" y="1338099"/>
              <a:ext cx="145481" cy="32595"/>
            </a:xfrm>
            <a:custGeom>
              <a:avLst/>
              <a:gdLst>
                <a:gd name="connsiteX0" fmla="*/ 110 w 145481"/>
                <a:gd name="connsiteY0" fmla="*/ 2397 h 32595"/>
                <a:gd name="connsiteX1" fmla="*/ 37819 w 145481"/>
                <a:gd name="connsiteY1" fmla="*/ 2397 h 32595"/>
                <a:gd name="connsiteX2" fmla="*/ 145410 w 145481"/>
                <a:gd name="connsiteY2" fmla="*/ 2397 h 32595"/>
                <a:gd name="connsiteX3" fmla="*/ 102162 w 145481"/>
                <a:gd name="connsiteY3" fmla="*/ 26791 h 32595"/>
                <a:gd name="connsiteX4" fmla="*/ 36729 w 145481"/>
                <a:gd name="connsiteY4" fmla="*/ 27910 h 32595"/>
                <a:gd name="connsiteX5" fmla="*/ 138 w 145481"/>
                <a:gd name="connsiteY5" fmla="*/ 2397 h 3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481" h="32595">
                  <a:moveTo>
                    <a:pt x="110" y="2397"/>
                  </a:moveTo>
                  <a:cubicBezTo>
                    <a:pt x="1688" y="-2023"/>
                    <a:pt x="16726" y="704"/>
                    <a:pt x="37819" y="2397"/>
                  </a:cubicBezTo>
                  <a:cubicBezTo>
                    <a:pt x="105175" y="7764"/>
                    <a:pt x="143487" y="-4950"/>
                    <a:pt x="145410" y="2397"/>
                  </a:cubicBezTo>
                  <a:cubicBezTo>
                    <a:pt x="147017" y="8538"/>
                    <a:pt x="121275" y="21080"/>
                    <a:pt x="102162" y="26791"/>
                  </a:cubicBezTo>
                  <a:cubicBezTo>
                    <a:pt x="91256" y="30062"/>
                    <a:pt x="65427" y="37409"/>
                    <a:pt x="36729" y="27910"/>
                  </a:cubicBezTo>
                  <a:cubicBezTo>
                    <a:pt x="17214" y="21453"/>
                    <a:pt x="-1813" y="7821"/>
                    <a:pt x="138" y="2397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65" name="شكل حر: شكل 64">
              <a:extLst>
                <a:ext uri="{FF2B5EF4-FFF2-40B4-BE49-F238E27FC236}">
                  <a16:creationId xmlns:a16="http://schemas.microsoft.com/office/drawing/2014/main" id="{A0B03801-D812-B0F8-3A02-75520D11D165}"/>
                </a:ext>
              </a:extLst>
            </p:cNvPr>
            <p:cNvSpPr/>
            <p:nvPr/>
          </p:nvSpPr>
          <p:spPr>
            <a:xfrm>
              <a:off x="7350230" y="1529122"/>
              <a:ext cx="171650" cy="65786"/>
            </a:xfrm>
            <a:custGeom>
              <a:avLst/>
              <a:gdLst>
                <a:gd name="connsiteX0" fmla="*/ 7077 w 171650"/>
                <a:gd name="connsiteY0" fmla="*/ 65786 h 65786"/>
                <a:gd name="connsiteX1" fmla="*/ 2829 w 171650"/>
                <a:gd name="connsiteY1" fmla="*/ 64380 h 65786"/>
                <a:gd name="connsiteX2" fmla="*/ 1423 w 171650"/>
                <a:gd name="connsiteY2" fmla="*/ 54479 h 65786"/>
                <a:gd name="connsiteX3" fmla="*/ 40023 w 171650"/>
                <a:gd name="connsiteY3" fmla="*/ 19381 h 65786"/>
                <a:gd name="connsiteX4" fmla="*/ 166784 w 171650"/>
                <a:gd name="connsiteY4" fmla="*/ 8733 h 65786"/>
                <a:gd name="connsiteX5" fmla="*/ 171290 w 171650"/>
                <a:gd name="connsiteY5" fmla="*/ 17659 h 65786"/>
                <a:gd name="connsiteX6" fmla="*/ 162364 w 171650"/>
                <a:gd name="connsiteY6" fmla="*/ 22164 h 65786"/>
                <a:gd name="connsiteX7" fmla="*/ 47312 w 171650"/>
                <a:gd name="connsiteY7" fmla="*/ 31491 h 65786"/>
                <a:gd name="connsiteX8" fmla="*/ 12730 w 171650"/>
                <a:gd name="connsiteY8" fmla="*/ 62945 h 65786"/>
                <a:gd name="connsiteX9" fmla="*/ 7077 w 171650"/>
                <a:gd name="connsiteY9" fmla="*/ 65757 h 6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50" h="65786">
                  <a:moveTo>
                    <a:pt x="7077" y="65786"/>
                  </a:moveTo>
                  <a:cubicBezTo>
                    <a:pt x="5613" y="65786"/>
                    <a:pt x="4121" y="65327"/>
                    <a:pt x="2829" y="64380"/>
                  </a:cubicBezTo>
                  <a:cubicBezTo>
                    <a:pt x="-299" y="62027"/>
                    <a:pt x="-930" y="57607"/>
                    <a:pt x="1423" y="54479"/>
                  </a:cubicBezTo>
                  <a:cubicBezTo>
                    <a:pt x="12214" y="40101"/>
                    <a:pt x="25214" y="28306"/>
                    <a:pt x="40023" y="19381"/>
                  </a:cubicBezTo>
                  <a:cubicBezTo>
                    <a:pt x="90762" y="-11126"/>
                    <a:pt x="145547" y="1788"/>
                    <a:pt x="166784" y="8733"/>
                  </a:cubicBezTo>
                  <a:cubicBezTo>
                    <a:pt x="170486" y="9968"/>
                    <a:pt x="172524" y="13957"/>
                    <a:pt x="171290" y="17659"/>
                  </a:cubicBezTo>
                  <a:cubicBezTo>
                    <a:pt x="170056" y="21361"/>
                    <a:pt x="166066" y="23370"/>
                    <a:pt x="162364" y="22164"/>
                  </a:cubicBezTo>
                  <a:cubicBezTo>
                    <a:pt x="142993" y="15822"/>
                    <a:pt x="93029" y="3998"/>
                    <a:pt x="47312" y="31491"/>
                  </a:cubicBezTo>
                  <a:cubicBezTo>
                    <a:pt x="34053" y="39470"/>
                    <a:pt x="22402" y="50059"/>
                    <a:pt x="12730" y="62945"/>
                  </a:cubicBezTo>
                  <a:cubicBezTo>
                    <a:pt x="11353" y="64810"/>
                    <a:pt x="9229" y="65757"/>
                    <a:pt x="7077" y="65757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66" name="شكل حر: شكل 65">
              <a:extLst>
                <a:ext uri="{FF2B5EF4-FFF2-40B4-BE49-F238E27FC236}">
                  <a16:creationId xmlns:a16="http://schemas.microsoft.com/office/drawing/2014/main" id="{E9D78401-10A0-B2CA-2D0E-DB95DA1DE79D}"/>
                </a:ext>
              </a:extLst>
            </p:cNvPr>
            <p:cNvSpPr/>
            <p:nvPr/>
          </p:nvSpPr>
          <p:spPr>
            <a:xfrm>
              <a:off x="7654824" y="1402628"/>
              <a:ext cx="199684" cy="212943"/>
            </a:xfrm>
            <a:custGeom>
              <a:avLst/>
              <a:gdLst>
                <a:gd name="connsiteX0" fmla="*/ 199684 w 199684"/>
                <a:gd name="connsiteY0" fmla="*/ 106472 h 212943"/>
                <a:gd name="connsiteX1" fmla="*/ 99842 w 199684"/>
                <a:gd name="connsiteY1" fmla="*/ 212943 h 212943"/>
                <a:gd name="connsiteX2" fmla="*/ 0 w 199684"/>
                <a:gd name="connsiteY2" fmla="*/ 106472 h 212943"/>
                <a:gd name="connsiteX3" fmla="*/ 99842 w 199684"/>
                <a:gd name="connsiteY3" fmla="*/ 0 h 212943"/>
                <a:gd name="connsiteX4" fmla="*/ 199684 w 199684"/>
                <a:gd name="connsiteY4" fmla="*/ 106472 h 21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684" h="212943">
                  <a:moveTo>
                    <a:pt x="199684" y="106472"/>
                  </a:moveTo>
                  <a:cubicBezTo>
                    <a:pt x="199684" y="165274"/>
                    <a:pt x="154984" y="212943"/>
                    <a:pt x="99842" y="212943"/>
                  </a:cubicBezTo>
                  <a:cubicBezTo>
                    <a:pt x="44701" y="212943"/>
                    <a:pt x="0" y="165274"/>
                    <a:pt x="0" y="106472"/>
                  </a:cubicBezTo>
                  <a:cubicBezTo>
                    <a:pt x="0" y="47669"/>
                    <a:pt x="44701" y="0"/>
                    <a:pt x="99842" y="0"/>
                  </a:cubicBezTo>
                  <a:cubicBezTo>
                    <a:pt x="154984" y="0"/>
                    <a:pt x="199684" y="47669"/>
                    <a:pt x="199684" y="106472"/>
                  </a:cubicBezTo>
                  <a:close/>
                </a:path>
              </a:pathLst>
            </a:custGeom>
            <a:solidFill>
              <a:srgbClr val="FF727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67" name="شكل حر: شكل 66">
              <a:extLst>
                <a:ext uri="{FF2B5EF4-FFF2-40B4-BE49-F238E27FC236}">
                  <a16:creationId xmlns:a16="http://schemas.microsoft.com/office/drawing/2014/main" id="{5B76F688-9D5B-426C-993F-B03840D691E9}"/>
                </a:ext>
              </a:extLst>
            </p:cNvPr>
            <p:cNvSpPr/>
            <p:nvPr/>
          </p:nvSpPr>
          <p:spPr>
            <a:xfrm>
              <a:off x="6577990" y="1291961"/>
              <a:ext cx="167137" cy="163013"/>
            </a:xfrm>
            <a:custGeom>
              <a:avLst/>
              <a:gdLst>
                <a:gd name="connsiteX0" fmla="*/ 108517 w 167137"/>
                <a:gd name="connsiteY0" fmla="*/ 163014 h 163013"/>
                <a:gd name="connsiteX1" fmla="*/ 30572 w 167137"/>
                <a:gd name="connsiteY1" fmla="*/ 127083 h 163013"/>
                <a:gd name="connsiteX2" fmla="*/ 10253 w 167137"/>
                <a:gd name="connsiteY2" fmla="*/ 23854 h 163013"/>
                <a:gd name="connsiteX3" fmla="*/ 84755 w 167137"/>
                <a:gd name="connsiteY3" fmla="*/ 1183 h 163013"/>
                <a:gd name="connsiteX4" fmla="*/ 90523 w 167137"/>
                <a:gd name="connsiteY4" fmla="*/ 9362 h 163013"/>
                <a:gd name="connsiteX5" fmla="*/ 82344 w 167137"/>
                <a:gd name="connsiteY5" fmla="*/ 15130 h 163013"/>
                <a:gd name="connsiteX6" fmla="*/ 21532 w 167137"/>
                <a:gd name="connsiteY6" fmla="*/ 32378 h 163013"/>
                <a:gd name="connsiteX7" fmla="*/ 41133 w 167137"/>
                <a:gd name="connsiteY7" fmla="*/ 117698 h 163013"/>
                <a:gd name="connsiteX8" fmla="*/ 115146 w 167137"/>
                <a:gd name="connsiteY8" fmla="*/ 148607 h 163013"/>
                <a:gd name="connsiteX9" fmla="*/ 156185 w 167137"/>
                <a:gd name="connsiteY9" fmla="*/ 134229 h 163013"/>
                <a:gd name="connsiteX10" fmla="*/ 165972 w 167137"/>
                <a:gd name="connsiteY10" fmla="*/ 136238 h 163013"/>
                <a:gd name="connsiteX11" fmla="*/ 163963 w 167137"/>
                <a:gd name="connsiteY11" fmla="*/ 146024 h 163013"/>
                <a:gd name="connsiteX12" fmla="*/ 116266 w 167137"/>
                <a:gd name="connsiteY12" fmla="*/ 162698 h 163013"/>
                <a:gd name="connsiteX13" fmla="*/ 108488 w 167137"/>
                <a:gd name="connsiteY13" fmla="*/ 163014 h 16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137" h="163013">
                  <a:moveTo>
                    <a:pt x="108517" y="163014"/>
                  </a:moveTo>
                  <a:cubicBezTo>
                    <a:pt x="64781" y="163014"/>
                    <a:pt x="36139" y="133339"/>
                    <a:pt x="30572" y="127083"/>
                  </a:cubicBezTo>
                  <a:cubicBezTo>
                    <a:pt x="9220" y="103034"/>
                    <a:pt x="-13796" y="55681"/>
                    <a:pt x="10253" y="23854"/>
                  </a:cubicBezTo>
                  <a:cubicBezTo>
                    <a:pt x="33700" y="-7197"/>
                    <a:pt x="82688" y="838"/>
                    <a:pt x="84755" y="1183"/>
                  </a:cubicBezTo>
                  <a:cubicBezTo>
                    <a:pt x="88600" y="1843"/>
                    <a:pt x="91183" y="5487"/>
                    <a:pt x="90523" y="9362"/>
                  </a:cubicBezTo>
                  <a:cubicBezTo>
                    <a:pt x="89863" y="13207"/>
                    <a:pt x="86218" y="15790"/>
                    <a:pt x="82344" y="15130"/>
                  </a:cubicBezTo>
                  <a:cubicBezTo>
                    <a:pt x="81914" y="15044"/>
                    <a:pt x="39842" y="8128"/>
                    <a:pt x="21532" y="32378"/>
                  </a:cubicBezTo>
                  <a:cubicBezTo>
                    <a:pt x="2734" y="57259"/>
                    <a:pt x="23598" y="97925"/>
                    <a:pt x="41133" y="117698"/>
                  </a:cubicBezTo>
                  <a:cubicBezTo>
                    <a:pt x="44261" y="121228"/>
                    <a:pt x="72873" y="152022"/>
                    <a:pt x="115146" y="148607"/>
                  </a:cubicBezTo>
                  <a:cubicBezTo>
                    <a:pt x="129438" y="147459"/>
                    <a:pt x="143644" y="142494"/>
                    <a:pt x="156185" y="134229"/>
                  </a:cubicBezTo>
                  <a:cubicBezTo>
                    <a:pt x="159457" y="132076"/>
                    <a:pt x="163819" y="132995"/>
                    <a:pt x="165972" y="136238"/>
                  </a:cubicBezTo>
                  <a:cubicBezTo>
                    <a:pt x="168124" y="139509"/>
                    <a:pt x="167206" y="143872"/>
                    <a:pt x="163963" y="146024"/>
                  </a:cubicBezTo>
                  <a:cubicBezTo>
                    <a:pt x="149441" y="155609"/>
                    <a:pt x="132940" y="161378"/>
                    <a:pt x="116266" y="162698"/>
                  </a:cubicBezTo>
                  <a:cubicBezTo>
                    <a:pt x="113625" y="162899"/>
                    <a:pt x="111043" y="163014"/>
                    <a:pt x="108488" y="163014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5F4ADA7C-F8EE-33D6-391B-385CFD4F1601}"/>
                </a:ext>
              </a:extLst>
            </p:cNvPr>
            <p:cNvSpPr/>
            <p:nvPr/>
          </p:nvSpPr>
          <p:spPr>
            <a:xfrm>
              <a:off x="8023177" y="1291981"/>
              <a:ext cx="150899" cy="147524"/>
            </a:xfrm>
            <a:custGeom>
              <a:avLst/>
              <a:gdLst>
                <a:gd name="connsiteX0" fmla="*/ 31302 w 150899"/>
                <a:gd name="connsiteY0" fmla="*/ 147495 h 147524"/>
                <a:gd name="connsiteX1" fmla="*/ 6248 w 150899"/>
                <a:gd name="connsiteY1" fmla="*/ 146003 h 147524"/>
                <a:gd name="connsiteX2" fmla="*/ 50 w 150899"/>
                <a:gd name="connsiteY2" fmla="*/ 138168 h 147524"/>
                <a:gd name="connsiteX3" fmla="*/ 7884 w 150899"/>
                <a:gd name="connsiteY3" fmla="*/ 131970 h 147524"/>
                <a:gd name="connsiteX4" fmla="*/ 126266 w 150899"/>
                <a:gd name="connsiteY4" fmla="*/ 91103 h 147524"/>
                <a:gd name="connsiteX5" fmla="*/ 132723 w 150899"/>
                <a:gd name="connsiteY5" fmla="*/ 39015 h 147524"/>
                <a:gd name="connsiteX6" fmla="*/ 97768 w 150899"/>
                <a:gd name="connsiteY6" fmla="*/ 15080 h 147524"/>
                <a:gd name="connsiteX7" fmla="*/ 40113 w 150899"/>
                <a:gd name="connsiteY7" fmla="*/ 37207 h 147524"/>
                <a:gd name="connsiteX8" fmla="*/ 30126 w 150899"/>
                <a:gd name="connsiteY8" fmla="*/ 37867 h 147524"/>
                <a:gd name="connsiteX9" fmla="*/ 29466 w 150899"/>
                <a:gd name="connsiteY9" fmla="*/ 27880 h 147524"/>
                <a:gd name="connsiteX10" fmla="*/ 100466 w 150899"/>
                <a:gd name="connsiteY10" fmla="*/ 1190 h 147524"/>
                <a:gd name="connsiteX11" fmla="*/ 145379 w 150899"/>
                <a:gd name="connsiteY11" fmla="*/ 32701 h 147524"/>
                <a:gd name="connsiteX12" fmla="*/ 138520 w 150899"/>
                <a:gd name="connsiteY12" fmla="*/ 98191 h 147524"/>
                <a:gd name="connsiteX13" fmla="*/ 31274 w 150899"/>
                <a:gd name="connsiteY13" fmla="*/ 147524 h 14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899" h="147524">
                  <a:moveTo>
                    <a:pt x="31302" y="147495"/>
                  </a:moveTo>
                  <a:cubicBezTo>
                    <a:pt x="23181" y="147495"/>
                    <a:pt x="14829" y="147008"/>
                    <a:pt x="6248" y="146003"/>
                  </a:cubicBezTo>
                  <a:cubicBezTo>
                    <a:pt x="2374" y="145544"/>
                    <a:pt x="-410" y="142043"/>
                    <a:pt x="50" y="138168"/>
                  </a:cubicBezTo>
                  <a:cubicBezTo>
                    <a:pt x="509" y="134294"/>
                    <a:pt x="4039" y="131510"/>
                    <a:pt x="7884" y="131970"/>
                  </a:cubicBezTo>
                  <a:cubicBezTo>
                    <a:pt x="61895" y="138255"/>
                    <a:pt x="108358" y="122212"/>
                    <a:pt x="126266" y="91103"/>
                  </a:cubicBezTo>
                  <a:cubicBezTo>
                    <a:pt x="132752" y="79824"/>
                    <a:pt x="142251" y="58071"/>
                    <a:pt x="132723" y="39015"/>
                  </a:cubicBezTo>
                  <a:cubicBezTo>
                    <a:pt x="123912" y="21394"/>
                    <a:pt x="103737" y="16228"/>
                    <a:pt x="97768" y="15080"/>
                  </a:cubicBezTo>
                  <a:cubicBezTo>
                    <a:pt x="65425" y="8767"/>
                    <a:pt x="41117" y="36030"/>
                    <a:pt x="40113" y="37207"/>
                  </a:cubicBezTo>
                  <a:cubicBezTo>
                    <a:pt x="37530" y="40134"/>
                    <a:pt x="33082" y="40450"/>
                    <a:pt x="30126" y="37867"/>
                  </a:cubicBezTo>
                  <a:cubicBezTo>
                    <a:pt x="27198" y="35284"/>
                    <a:pt x="26883" y="30836"/>
                    <a:pt x="29466" y="27880"/>
                  </a:cubicBezTo>
                  <a:cubicBezTo>
                    <a:pt x="30700" y="26474"/>
                    <a:pt x="60259" y="-6616"/>
                    <a:pt x="100466" y="1190"/>
                  </a:cubicBezTo>
                  <a:cubicBezTo>
                    <a:pt x="108042" y="2654"/>
                    <a:pt x="133670" y="9283"/>
                    <a:pt x="145379" y="32701"/>
                  </a:cubicBezTo>
                  <a:cubicBezTo>
                    <a:pt x="154620" y="51212"/>
                    <a:pt x="152209" y="74458"/>
                    <a:pt x="138520" y="98191"/>
                  </a:cubicBezTo>
                  <a:cubicBezTo>
                    <a:pt x="120440" y="129588"/>
                    <a:pt x="80520" y="147524"/>
                    <a:pt x="31274" y="147524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grpSp>
          <p:nvGrpSpPr>
            <p:cNvPr id="69" name="مجموعة 68">
              <a:extLst>
                <a:ext uri="{FF2B5EF4-FFF2-40B4-BE49-F238E27FC236}">
                  <a16:creationId xmlns:a16="http://schemas.microsoft.com/office/drawing/2014/main" id="{CA6DA513-7C6B-0BC1-6628-9181779AA603}"/>
                </a:ext>
              </a:extLst>
            </p:cNvPr>
            <p:cNvGrpSpPr/>
            <p:nvPr/>
          </p:nvGrpSpPr>
          <p:grpSpPr>
            <a:xfrm>
              <a:off x="6942469" y="1099830"/>
              <a:ext cx="944755" cy="305470"/>
              <a:chOff x="6942469" y="1099830"/>
              <a:chExt cx="944755" cy="305470"/>
            </a:xfrm>
          </p:grpSpPr>
          <p:sp>
            <p:nvSpPr>
              <p:cNvPr id="76" name="شكل حر: شكل 75">
                <a:extLst>
                  <a:ext uri="{FF2B5EF4-FFF2-40B4-BE49-F238E27FC236}">
                    <a16:creationId xmlns:a16="http://schemas.microsoft.com/office/drawing/2014/main" id="{2240C100-4589-AE6F-81AD-F1674F880BB7}"/>
                  </a:ext>
                </a:extLst>
              </p:cNvPr>
              <p:cNvSpPr/>
              <p:nvPr/>
            </p:nvSpPr>
            <p:spPr>
              <a:xfrm>
                <a:off x="6974152" y="1212328"/>
                <a:ext cx="294011" cy="192972"/>
              </a:xfrm>
              <a:custGeom>
                <a:avLst/>
                <a:gdLst>
                  <a:gd name="connsiteX0" fmla="*/ 282021 w 294011"/>
                  <a:gd name="connsiteY0" fmla="*/ 86526 h 165022"/>
                  <a:gd name="connsiteX1" fmla="*/ 212169 w 294011"/>
                  <a:gd name="connsiteY1" fmla="*/ 152246 h 165022"/>
                  <a:gd name="connsiteX2" fmla="*/ 22471 w 294011"/>
                  <a:gd name="connsiteY2" fmla="*/ 103975 h 165022"/>
                  <a:gd name="connsiteX3" fmla="*/ 29 w 294011"/>
                  <a:gd name="connsiteY3" fmla="*/ 23274 h 165022"/>
                  <a:gd name="connsiteX4" fmla="*/ 290315 w 294011"/>
                  <a:gd name="connsiteY4" fmla="*/ 0 h 165022"/>
                  <a:gd name="connsiteX5" fmla="*/ 282021 w 294011"/>
                  <a:gd name="connsiteY5" fmla="*/ 86555 h 1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011" h="165022">
                    <a:moveTo>
                      <a:pt x="282021" y="86526"/>
                    </a:moveTo>
                    <a:cubicBezTo>
                      <a:pt x="261788" y="129803"/>
                      <a:pt x="223906" y="147109"/>
                      <a:pt x="212169" y="152246"/>
                    </a:cubicBezTo>
                    <a:cubicBezTo>
                      <a:pt x="150094" y="179394"/>
                      <a:pt x="62735" y="163266"/>
                      <a:pt x="22471" y="103975"/>
                    </a:cubicBezTo>
                    <a:cubicBezTo>
                      <a:pt x="1636" y="73296"/>
                      <a:pt x="-287" y="40293"/>
                      <a:pt x="29" y="23274"/>
                    </a:cubicBezTo>
                    <a:lnTo>
                      <a:pt x="290315" y="0"/>
                    </a:lnTo>
                    <a:cubicBezTo>
                      <a:pt x="293156" y="11795"/>
                      <a:pt x="300072" y="47840"/>
                      <a:pt x="282021" y="86555"/>
                    </a:cubicBezTo>
                    <a:close/>
                  </a:path>
                </a:pathLst>
              </a:custGeom>
              <a:solidFill>
                <a:srgbClr val="2F2623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77" name="شكل حر: شكل 76">
                <a:extLst>
                  <a:ext uri="{FF2B5EF4-FFF2-40B4-BE49-F238E27FC236}">
                    <a16:creationId xmlns:a16="http://schemas.microsoft.com/office/drawing/2014/main" id="{10ADE6EA-7F9C-809B-F686-58FB845C0E0F}"/>
                  </a:ext>
                </a:extLst>
              </p:cNvPr>
              <p:cNvSpPr/>
              <p:nvPr/>
            </p:nvSpPr>
            <p:spPr>
              <a:xfrm>
                <a:off x="7562564" y="1212328"/>
                <a:ext cx="294011" cy="185074"/>
              </a:xfrm>
              <a:custGeom>
                <a:avLst/>
                <a:gdLst>
                  <a:gd name="connsiteX0" fmla="*/ 11990 w 294011"/>
                  <a:gd name="connsiteY0" fmla="*/ 86526 h 165022"/>
                  <a:gd name="connsiteX1" fmla="*/ 81842 w 294011"/>
                  <a:gd name="connsiteY1" fmla="*/ 152246 h 165022"/>
                  <a:gd name="connsiteX2" fmla="*/ 271540 w 294011"/>
                  <a:gd name="connsiteY2" fmla="*/ 103975 h 165022"/>
                  <a:gd name="connsiteX3" fmla="*/ 293982 w 294011"/>
                  <a:gd name="connsiteY3" fmla="*/ 23274 h 165022"/>
                  <a:gd name="connsiteX4" fmla="*/ 3696 w 294011"/>
                  <a:gd name="connsiteY4" fmla="*/ 0 h 165022"/>
                  <a:gd name="connsiteX5" fmla="*/ 11990 w 294011"/>
                  <a:gd name="connsiteY5" fmla="*/ 86555 h 1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011" h="165022">
                    <a:moveTo>
                      <a:pt x="11990" y="86526"/>
                    </a:moveTo>
                    <a:cubicBezTo>
                      <a:pt x="32223" y="129803"/>
                      <a:pt x="70105" y="147109"/>
                      <a:pt x="81842" y="152246"/>
                    </a:cubicBezTo>
                    <a:cubicBezTo>
                      <a:pt x="143917" y="179394"/>
                      <a:pt x="231276" y="163266"/>
                      <a:pt x="271540" y="103975"/>
                    </a:cubicBezTo>
                    <a:cubicBezTo>
                      <a:pt x="292375" y="73296"/>
                      <a:pt x="294298" y="40293"/>
                      <a:pt x="293982" y="23274"/>
                    </a:cubicBezTo>
                    <a:lnTo>
                      <a:pt x="3696" y="0"/>
                    </a:lnTo>
                    <a:cubicBezTo>
                      <a:pt x="855" y="11795"/>
                      <a:pt x="-6061" y="47840"/>
                      <a:pt x="11990" y="86555"/>
                    </a:cubicBezTo>
                    <a:close/>
                  </a:path>
                </a:pathLst>
              </a:custGeom>
              <a:solidFill>
                <a:srgbClr val="2F2623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78" name="شكل حر: شكل 77">
                <a:extLst>
                  <a:ext uri="{FF2B5EF4-FFF2-40B4-BE49-F238E27FC236}">
                    <a16:creationId xmlns:a16="http://schemas.microsoft.com/office/drawing/2014/main" id="{09F268BA-91DD-C917-29FF-825EA470170E}"/>
                  </a:ext>
                </a:extLst>
              </p:cNvPr>
              <p:cNvSpPr/>
              <p:nvPr/>
            </p:nvSpPr>
            <p:spPr>
              <a:xfrm>
                <a:off x="6942469" y="1099830"/>
                <a:ext cx="321366" cy="264700"/>
              </a:xfrm>
              <a:custGeom>
                <a:avLst/>
                <a:gdLst>
                  <a:gd name="connsiteX0" fmla="*/ 272579 w 321366"/>
                  <a:gd name="connsiteY0" fmla="*/ 230134 h 264700"/>
                  <a:gd name="connsiteX1" fmla="*/ 126159 w 321366"/>
                  <a:gd name="connsiteY1" fmla="*/ 258430 h 264700"/>
                  <a:gd name="connsiteX2" fmla="*/ 0 w 321366"/>
                  <a:gd name="connsiteY2" fmla="*/ 106701 h 264700"/>
                  <a:gd name="connsiteX3" fmla="*/ 236820 w 321366"/>
                  <a:gd name="connsiteY3" fmla="*/ 25513 h 264700"/>
                  <a:gd name="connsiteX4" fmla="*/ 289712 w 321366"/>
                  <a:gd name="connsiteY4" fmla="*/ 0 h 264700"/>
                  <a:gd name="connsiteX5" fmla="*/ 320821 w 321366"/>
                  <a:gd name="connsiteY5" fmla="*/ 93701 h 264700"/>
                  <a:gd name="connsiteX6" fmla="*/ 272550 w 321366"/>
                  <a:gd name="connsiteY6" fmla="*/ 230134 h 26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366" h="264700">
                    <a:moveTo>
                      <a:pt x="272579" y="230134"/>
                    </a:moveTo>
                    <a:cubicBezTo>
                      <a:pt x="213833" y="281791"/>
                      <a:pt x="135170" y="260956"/>
                      <a:pt x="126159" y="258430"/>
                    </a:cubicBezTo>
                    <a:cubicBezTo>
                      <a:pt x="68503" y="242129"/>
                      <a:pt x="18252" y="169953"/>
                      <a:pt x="0" y="106701"/>
                    </a:cubicBezTo>
                    <a:cubicBezTo>
                      <a:pt x="73267" y="89109"/>
                      <a:pt x="153336" y="63366"/>
                      <a:pt x="236820" y="25513"/>
                    </a:cubicBezTo>
                    <a:cubicBezTo>
                      <a:pt x="255073" y="17219"/>
                      <a:pt x="272693" y="8724"/>
                      <a:pt x="289712" y="0"/>
                    </a:cubicBezTo>
                    <a:cubicBezTo>
                      <a:pt x="300703" y="21036"/>
                      <a:pt x="318898" y="61128"/>
                      <a:pt x="320821" y="93701"/>
                    </a:cubicBezTo>
                    <a:cubicBezTo>
                      <a:pt x="321911" y="111896"/>
                      <a:pt x="326159" y="183039"/>
                      <a:pt x="272550" y="230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79" name="شكل حر: شكل 78">
                <a:extLst>
                  <a:ext uri="{FF2B5EF4-FFF2-40B4-BE49-F238E27FC236}">
                    <a16:creationId xmlns:a16="http://schemas.microsoft.com/office/drawing/2014/main" id="{F9E98788-F64F-41EB-E7D4-F92387EC36D1}"/>
                  </a:ext>
                </a:extLst>
              </p:cNvPr>
              <p:cNvSpPr/>
              <p:nvPr/>
            </p:nvSpPr>
            <p:spPr>
              <a:xfrm>
                <a:off x="7067368" y="1170864"/>
                <a:ext cx="174555" cy="179647"/>
              </a:xfrm>
              <a:custGeom>
                <a:avLst/>
                <a:gdLst>
                  <a:gd name="connsiteX0" fmla="*/ 168343 w 174555"/>
                  <a:gd name="connsiteY0" fmla="*/ 56502 h 179647"/>
                  <a:gd name="connsiteX1" fmla="*/ 112725 w 174555"/>
                  <a:gd name="connsiteY1" fmla="*/ 3955 h 179647"/>
                  <a:gd name="connsiteX2" fmla="*/ 20115 w 174555"/>
                  <a:gd name="connsiteY2" fmla="*/ 31678 h 179647"/>
                  <a:gd name="connsiteX3" fmla="*/ 14002 w 174555"/>
                  <a:gd name="connsiteY3" fmla="*/ 138150 h 179647"/>
                  <a:gd name="connsiteX4" fmla="*/ 147651 w 174555"/>
                  <a:gd name="connsiteY4" fmla="*/ 160879 h 179647"/>
                  <a:gd name="connsiteX5" fmla="*/ 168314 w 174555"/>
                  <a:gd name="connsiteY5" fmla="*/ 56502 h 17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55" h="179647">
                    <a:moveTo>
                      <a:pt x="168343" y="56502"/>
                    </a:moveTo>
                    <a:cubicBezTo>
                      <a:pt x="159877" y="31678"/>
                      <a:pt x="144896" y="14890"/>
                      <a:pt x="112725" y="3955"/>
                    </a:cubicBezTo>
                    <a:cubicBezTo>
                      <a:pt x="78976" y="-7553"/>
                      <a:pt x="39630" y="7371"/>
                      <a:pt x="20115" y="31678"/>
                    </a:cubicBezTo>
                    <a:cubicBezTo>
                      <a:pt x="-4107" y="61840"/>
                      <a:pt x="-6833" y="106323"/>
                      <a:pt x="14002" y="138150"/>
                    </a:cubicBezTo>
                    <a:cubicBezTo>
                      <a:pt x="43447" y="183092"/>
                      <a:pt x="113356" y="192878"/>
                      <a:pt x="147651" y="160879"/>
                    </a:cubicBezTo>
                    <a:cubicBezTo>
                      <a:pt x="184615" y="126412"/>
                      <a:pt x="174829" y="75558"/>
                      <a:pt x="168314" y="56502"/>
                    </a:cubicBezTo>
                    <a:close/>
                  </a:path>
                </a:pathLst>
              </a:custGeom>
              <a:solidFill>
                <a:srgbClr val="1F1918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80" name="شكل حر: شكل 79">
                <a:extLst>
                  <a:ext uri="{FF2B5EF4-FFF2-40B4-BE49-F238E27FC236}">
                    <a16:creationId xmlns:a16="http://schemas.microsoft.com/office/drawing/2014/main" id="{06E4845F-90E0-E7FA-A29C-9F91D8CAF084}"/>
                  </a:ext>
                </a:extLst>
              </p:cNvPr>
              <p:cNvSpPr/>
              <p:nvPr/>
            </p:nvSpPr>
            <p:spPr>
              <a:xfrm>
                <a:off x="7565858" y="1099830"/>
                <a:ext cx="321366" cy="264700"/>
              </a:xfrm>
              <a:custGeom>
                <a:avLst/>
                <a:gdLst>
                  <a:gd name="connsiteX0" fmla="*/ 48788 w 321366"/>
                  <a:gd name="connsiteY0" fmla="*/ 230134 h 264700"/>
                  <a:gd name="connsiteX1" fmla="*/ 195208 w 321366"/>
                  <a:gd name="connsiteY1" fmla="*/ 258430 h 264700"/>
                  <a:gd name="connsiteX2" fmla="*/ 321366 w 321366"/>
                  <a:gd name="connsiteY2" fmla="*/ 106701 h 264700"/>
                  <a:gd name="connsiteX3" fmla="*/ 84546 w 321366"/>
                  <a:gd name="connsiteY3" fmla="*/ 25513 h 264700"/>
                  <a:gd name="connsiteX4" fmla="*/ 31655 w 321366"/>
                  <a:gd name="connsiteY4" fmla="*/ 0 h 264700"/>
                  <a:gd name="connsiteX5" fmla="*/ 546 w 321366"/>
                  <a:gd name="connsiteY5" fmla="*/ 93701 h 264700"/>
                  <a:gd name="connsiteX6" fmla="*/ 48817 w 321366"/>
                  <a:gd name="connsiteY6" fmla="*/ 230134 h 26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366" h="264700">
                    <a:moveTo>
                      <a:pt x="48788" y="230134"/>
                    </a:moveTo>
                    <a:cubicBezTo>
                      <a:pt x="107534" y="281791"/>
                      <a:pt x="186196" y="260956"/>
                      <a:pt x="195208" y="258430"/>
                    </a:cubicBezTo>
                    <a:cubicBezTo>
                      <a:pt x="252863" y="242129"/>
                      <a:pt x="303114" y="169953"/>
                      <a:pt x="321366" y="106701"/>
                    </a:cubicBezTo>
                    <a:cubicBezTo>
                      <a:pt x="248099" y="89109"/>
                      <a:pt x="168030" y="63366"/>
                      <a:pt x="84546" y="25513"/>
                    </a:cubicBezTo>
                    <a:cubicBezTo>
                      <a:pt x="66294" y="17219"/>
                      <a:pt x="48673" y="8724"/>
                      <a:pt x="31655" y="0"/>
                    </a:cubicBezTo>
                    <a:cubicBezTo>
                      <a:pt x="20663" y="21036"/>
                      <a:pt x="2468" y="61128"/>
                      <a:pt x="546" y="93701"/>
                    </a:cubicBezTo>
                    <a:cubicBezTo>
                      <a:pt x="-545" y="111896"/>
                      <a:pt x="-4792" y="183039"/>
                      <a:pt x="48817" y="230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81" name="شكل حر: شكل 80">
                <a:extLst>
                  <a:ext uri="{FF2B5EF4-FFF2-40B4-BE49-F238E27FC236}">
                    <a16:creationId xmlns:a16="http://schemas.microsoft.com/office/drawing/2014/main" id="{C535DB51-17C7-8901-CE37-A4F5EEC1A429}"/>
                  </a:ext>
                </a:extLst>
              </p:cNvPr>
              <p:cNvSpPr/>
              <p:nvPr/>
            </p:nvSpPr>
            <p:spPr>
              <a:xfrm>
                <a:off x="7587753" y="1170864"/>
                <a:ext cx="174544" cy="179647"/>
              </a:xfrm>
              <a:custGeom>
                <a:avLst/>
                <a:gdLst>
                  <a:gd name="connsiteX0" fmla="*/ 6201 w 174544"/>
                  <a:gd name="connsiteY0" fmla="*/ 56502 h 179647"/>
                  <a:gd name="connsiteX1" fmla="*/ 61819 w 174544"/>
                  <a:gd name="connsiteY1" fmla="*/ 3955 h 179647"/>
                  <a:gd name="connsiteX2" fmla="*/ 154429 w 174544"/>
                  <a:gd name="connsiteY2" fmla="*/ 31678 h 179647"/>
                  <a:gd name="connsiteX3" fmla="*/ 160542 w 174544"/>
                  <a:gd name="connsiteY3" fmla="*/ 138150 h 179647"/>
                  <a:gd name="connsiteX4" fmla="*/ 26893 w 174544"/>
                  <a:gd name="connsiteY4" fmla="*/ 160879 h 179647"/>
                  <a:gd name="connsiteX5" fmla="*/ 6230 w 174544"/>
                  <a:gd name="connsiteY5" fmla="*/ 56502 h 17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44" h="179647">
                    <a:moveTo>
                      <a:pt x="6201" y="56502"/>
                    </a:moveTo>
                    <a:cubicBezTo>
                      <a:pt x="14667" y="31678"/>
                      <a:pt x="29648" y="14890"/>
                      <a:pt x="61819" y="3955"/>
                    </a:cubicBezTo>
                    <a:cubicBezTo>
                      <a:pt x="95568" y="-7553"/>
                      <a:pt x="134914" y="7371"/>
                      <a:pt x="154429" y="31678"/>
                    </a:cubicBezTo>
                    <a:cubicBezTo>
                      <a:pt x="178651" y="61840"/>
                      <a:pt x="181377" y="106323"/>
                      <a:pt x="160542" y="138150"/>
                    </a:cubicBezTo>
                    <a:cubicBezTo>
                      <a:pt x="131097" y="183092"/>
                      <a:pt x="61188" y="192878"/>
                      <a:pt x="26893" y="160879"/>
                    </a:cubicBezTo>
                    <a:cubicBezTo>
                      <a:pt x="-10071" y="126412"/>
                      <a:pt x="-256" y="75558"/>
                      <a:pt x="6230" y="56502"/>
                    </a:cubicBezTo>
                    <a:close/>
                  </a:path>
                </a:pathLst>
              </a:custGeom>
              <a:solidFill>
                <a:srgbClr val="1F1918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82" name="شكل حر: شكل 81">
                <a:extLst>
                  <a:ext uri="{FF2B5EF4-FFF2-40B4-BE49-F238E27FC236}">
                    <a16:creationId xmlns:a16="http://schemas.microsoft.com/office/drawing/2014/main" id="{E8DCA50C-89E6-8158-E38D-B0C8D36FEFCE}"/>
                  </a:ext>
                </a:extLst>
              </p:cNvPr>
              <p:cNvSpPr/>
              <p:nvPr/>
            </p:nvSpPr>
            <p:spPr>
              <a:xfrm>
                <a:off x="7716478" y="1215629"/>
                <a:ext cx="23598" cy="33804"/>
              </a:xfrm>
              <a:custGeom>
                <a:avLst/>
                <a:gdLst>
                  <a:gd name="connsiteX0" fmla="*/ 22834 w 23598"/>
                  <a:gd name="connsiteY0" fmla="*/ 14147 h 33804"/>
                  <a:gd name="connsiteX1" fmla="*/ 15975 w 23598"/>
                  <a:gd name="connsiteY1" fmla="*/ 33576 h 33804"/>
                  <a:gd name="connsiteX2" fmla="*/ 765 w 23598"/>
                  <a:gd name="connsiteY2" fmla="*/ 19658 h 33804"/>
                  <a:gd name="connsiteX3" fmla="*/ 7624 w 23598"/>
                  <a:gd name="connsiteY3" fmla="*/ 229 h 33804"/>
                  <a:gd name="connsiteX4" fmla="*/ 22834 w 23598"/>
                  <a:gd name="connsiteY4" fmla="*/ 14147 h 3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98" h="33804">
                    <a:moveTo>
                      <a:pt x="22834" y="14147"/>
                    </a:moveTo>
                    <a:cubicBezTo>
                      <a:pt x="25130" y="23360"/>
                      <a:pt x="22088" y="32055"/>
                      <a:pt x="15975" y="33576"/>
                    </a:cubicBezTo>
                    <a:cubicBezTo>
                      <a:pt x="9891" y="35097"/>
                      <a:pt x="3089" y="28870"/>
                      <a:pt x="765" y="19658"/>
                    </a:cubicBezTo>
                    <a:cubicBezTo>
                      <a:pt x="-1531" y="10445"/>
                      <a:pt x="1511" y="1750"/>
                      <a:pt x="7624" y="229"/>
                    </a:cubicBezTo>
                    <a:cubicBezTo>
                      <a:pt x="13708" y="-1292"/>
                      <a:pt x="20509" y="4935"/>
                      <a:pt x="22834" y="14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50" name="شكل حر: شكل 149">
                <a:extLst>
                  <a:ext uri="{FF2B5EF4-FFF2-40B4-BE49-F238E27FC236}">
                    <a16:creationId xmlns:a16="http://schemas.microsoft.com/office/drawing/2014/main" id="{74673948-D0FB-195A-514C-B578C59C0ECE}"/>
                  </a:ext>
                </a:extLst>
              </p:cNvPr>
              <p:cNvSpPr/>
              <p:nvPr/>
            </p:nvSpPr>
            <p:spPr>
              <a:xfrm>
                <a:off x="7189372" y="1215629"/>
                <a:ext cx="23598" cy="33804"/>
              </a:xfrm>
              <a:custGeom>
                <a:avLst/>
                <a:gdLst>
                  <a:gd name="connsiteX0" fmla="*/ 22834 w 23598"/>
                  <a:gd name="connsiteY0" fmla="*/ 14147 h 33804"/>
                  <a:gd name="connsiteX1" fmla="*/ 15975 w 23598"/>
                  <a:gd name="connsiteY1" fmla="*/ 33576 h 33804"/>
                  <a:gd name="connsiteX2" fmla="*/ 765 w 23598"/>
                  <a:gd name="connsiteY2" fmla="*/ 19658 h 33804"/>
                  <a:gd name="connsiteX3" fmla="*/ 7624 w 23598"/>
                  <a:gd name="connsiteY3" fmla="*/ 229 h 33804"/>
                  <a:gd name="connsiteX4" fmla="*/ 22834 w 23598"/>
                  <a:gd name="connsiteY4" fmla="*/ 14147 h 3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98" h="33804">
                    <a:moveTo>
                      <a:pt x="22834" y="14147"/>
                    </a:moveTo>
                    <a:cubicBezTo>
                      <a:pt x="25130" y="23360"/>
                      <a:pt x="22088" y="32055"/>
                      <a:pt x="15975" y="33576"/>
                    </a:cubicBezTo>
                    <a:cubicBezTo>
                      <a:pt x="9891" y="35097"/>
                      <a:pt x="3089" y="28870"/>
                      <a:pt x="765" y="19658"/>
                    </a:cubicBezTo>
                    <a:cubicBezTo>
                      <a:pt x="-1531" y="10445"/>
                      <a:pt x="1511" y="1750"/>
                      <a:pt x="7624" y="229"/>
                    </a:cubicBezTo>
                    <a:cubicBezTo>
                      <a:pt x="13708" y="-1292"/>
                      <a:pt x="20509" y="4935"/>
                      <a:pt x="22834" y="14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84722EB3-F538-7515-EC2F-36B1BFD3BAC5}"/>
                </a:ext>
              </a:extLst>
            </p:cNvPr>
            <p:cNvSpPr/>
            <p:nvPr/>
          </p:nvSpPr>
          <p:spPr>
            <a:xfrm>
              <a:off x="6942469" y="1402628"/>
              <a:ext cx="199684" cy="212943"/>
            </a:xfrm>
            <a:custGeom>
              <a:avLst/>
              <a:gdLst>
                <a:gd name="connsiteX0" fmla="*/ 199684 w 199684"/>
                <a:gd name="connsiteY0" fmla="*/ 106472 h 212943"/>
                <a:gd name="connsiteX1" fmla="*/ 99842 w 199684"/>
                <a:gd name="connsiteY1" fmla="*/ 212943 h 212943"/>
                <a:gd name="connsiteX2" fmla="*/ 0 w 199684"/>
                <a:gd name="connsiteY2" fmla="*/ 106472 h 212943"/>
                <a:gd name="connsiteX3" fmla="*/ 99842 w 199684"/>
                <a:gd name="connsiteY3" fmla="*/ 0 h 212943"/>
                <a:gd name="connsiteX4" fmla="*/ 199684 w 199684"/>
                <a:gd name="connsiteY4" fmla="*/ 106472 h 21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684" h="212943">
                  <a:moveTo>
                    <a:pt x="199684" y="106472"/>
                  </a:moveTo>
                  <a:cubicBezTo>
                    <a:pt x="199684" y="165274"/>
                    <a:pt x="154983" y="212943"/>
                    <a:pt x="99842" y="212943"/>
                  </a:cubicBezTo>
                  <a:cubicBezTo>
                    <a:pt x="44701" y="212943"/>
                    <a:pt x="0" y="165274"/>
                    <a:pt x="0" y="106472"/>
                  </a:cubicBezTo>
                  <a:cubicBezTo>
                    <a:pt x="0" y="47669"/>
                    <a:pt x="44701" y="0"/>
                    <a:pt x="99842" y="0"/>
                  </a:cubicBezTo>
                  <a:cubicBezTo>
                    <a:pt x="154983" y="0"/>
                    <a:pt x="199684" y="47669"/>
                    <a:pt x="199684" y="106472"/>
                  </a:cubicBezTo>
                  <a:close/>
                </a:path>
              </a:pathLst>
            </a:custGeom>
            <a:solidFill>
              <a:srgbClr val="FF727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A82B6A91-FE85-8918-7EC4-264832632AC7}"/>
                </a:ext>
              </a:extLst>
            </p:cNvPr>
            <p:cNvSpPr/>
            <p:nvPr/>
          </p:nvSpPr>
          <p:spPr>
            <a:xfrm>
              <a:off x="6972410" y="2253565"/>
              <a:ext cx="78484" cy="263655"/>
            </a:xfrm>
            <a:custGeom>
              <a:avLst/>
              <a:gdLst>
                <a:gd name="connsiteX0" fmla="*/ 4727 w 78484"/>
                <a:gd name="connsiteY0" fmla="*/ 263656 h 263655"/>
                <a:gd name="connsiteX1" fmla="*/ 3722 w 78484"/>
                <a:gd name="connsiteY1" fmla="*/ 263541 h 263655"/>
                <a:gd name="connsiteX2" fmla="*/ 106 w 78484"/>
                <a:gd name="connsiteY2" fmla="*/ 257945 h 263655"/>
                <a:gd name="connsiteX3" fmla="*/ 250 w 78484"/>
                <a:gd name="connsiteY3" fmla="*/ 257285 h 263655"/>
                <a:gd name="connsiteX4" fmla="*/ 2603 w 78484"/>
                <a:gd name="connsiteY4" fmla="*/ 246494 h 263655"/>
                <a:gd name="connsiteX5" fmla="*/ 69298 w 78484"/>
                <a:gd name="connsiteY5" fmla="*/ 3246 h 263655"/>
                <a:gd name="connsiteX6" fmla="*/ 75239 w 78484"/>
                <a:gd name="connsiteY6" fmla="*/ 232 h 263655"/>
                <a:gd name="connsiteX7" fmla="*/ 78252 w 78484"/>
                <a:gd name="connsiteY7" fmla="*/ 6173 h 263655"/>
                <a:gd name="connsiteX8" fmla="*/ 11815 w 78484"/>
                <a:gd name="connsiteY8" fmla="*/ 248503 h 263655"/>
                <a:gd name="connsiteX9" fmla="*/ 9491 w 78484"/>
                <a:gd name="connsiteY9" fmla="*/ 259236 h 263655"/>
                <a:gd name="connsiteX10" fmla="*/ 9347 w 78484"/>
                <a:gd name="connsiteY10" fmla="*/ 259896 h 263655"/>
                <a:gd name="connsiteX11" fmla="*/ 4755 w 78484"/>
                <a:gd name="connsiteY11" fmla="*/ 263627 h 26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484" h="263655">
                  <a:moveTo>
                    <a:pt x="4727" y="263656"/>
                  </a:moveTo>
                  <a:cubicBezTo>
                    <a:pt x="4411" y="263656"/>
                    <a:pt x="4067" y="263627"/>
                    <a:pt x="3722" y="263541"/>
                  </a:cubicBezTo>
                  <a:cubicBezTo>
                    <a:pt x="1168" y="262996"/>
                    <a:pt x="-439" y="260499"/>
                    <a:pt x="106" y="257945"/>
                  </a:cubicBezTo>
                  <a:lnTo>
                    <a:pt x="250" y="257285"/>
                  </a:lnTo>
                  <a:cubicBezTo>
                    <a:pt x="1025" y="253698"/>
                    <a:pt x="1799" y="250082"/>
                    <a:pt x="2603" y="246494"/>
                  </a:cubicBezTo>
                  <a:cubicBezTo>
                    <a:pt x="20597" y="164790"/>
                    <a:pt x="43039" y="82941"/>
                    <a:pt x="69298" y="3246"/>
                  </a:cubicBezTo>
                  <a:cubicBezTo>
                    <a:pt x="70102" y="778"/>
                    <a:pt x="72771" y="-571"/>
                    <a:pt x="75239" y="232"/>
                  </a:cubicBezTo>
                  <a:cubicBezTo>
                    <a:pt x="77707" y="1036"/>
                    <a:pt x="79056" y="3705"/>
                    <a:pt x="78252" y="6173"/>
                  </a:cubicBezTo>
                  <a:cubicBezTo>
                    <a:pt x="52108" y="85553"/>
                    <a:pt x="29752" y="167086"/>
                    <a:pt x="11815" y="248503"/>
                  </a:cubicBezTo>
                  <a:cubicBezTo>
                    <a:pt x="11012" y="252091"/>
                    <a:pt x="10237" y="255649"/>
                    <a:pt x="9491" y="259236"/>
                  </a:cubicBezTo>
                  <a:lnTo>
                    <a:pt x="9347" y="259896"/>
                  </a:lnTo>
                  <a:cubicBezTo>
                    <a:pt x="8888" y="262106"/>
                    <a:pt x="6908" y="263627"/>
                    <a:pt x="4755" y="263627"/>
                  </a:cubicBezTo>
                  <a:close/>
                </a:path>
              </a:pathLst>
            </a:custGeom>
            <a:solidFill>
              <a:srgbClr val="96852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72" name="شكل حر: شكل 71">
              <a:extLst>
                <a:ext uri="{FF2B5EF4-FFF2-40B4-BE49-F238E27FC236}">
                  <a16:creationId xmlns:a16="http://schemas.microsoft.com/office/drawing/2014/main" id="{B7E0D4DC-A743-EA87-1BDD-3BF4E20B2DEF}"/>
                </a:ext>
              </a:extLst>
            </p:cNvPr>
            <p:cNvSpPr/>
            <p:nvPr/>
          </p:nvSpPr>
          <p:spPr>
            <a:xfrm>
              <a:off x="7732132" y="2253592"/>
              <a:ext cx="77452" cy="259095"/>
            </a:xfrm>
            <a:custGeom>
              <a:avLst/>
              <a:gdLst>
                <a:gd name="connsiteX0" fmla="*/ 72756 w 77452"/>
                <a:gd name="connsiteY0" fmla="*/ 259038 h 259095"/>
                <a:gd name="connsiteX1" fmla="*/ 68136 w 77452"/>
                <a:gd name="connsiteY1" fmla="*/ 255307 h 259095"/>
                <a:gd name="connsiteX2" fmla="*/ 67963 w 77452"/>
                <a:gd name="connsiteY2" fmla="*/ 254446 h 259095"/>
                <a:gd name="connsiteX3" fmla="*/ 66672 w 77452"/>
                <a:gd name="connsiteY3" fmla="*/ 248534 h 259095"/>
                <a:gd name="connsiteX4" fmla="*/ 235 w 77452"/>
                <a:gd name="connsiteY4" fmla="*/ 6176 h 259095"/>
                <a:gd name="connsiteX5" fmla="*/ 3248 w 77452"/>
                <a:gd name="connsiteY5" fmla="*/ 235 h 259095"/>
                <a:gd name="connsiteX6" fmla="*/ 9189 w 77452"/>
                <a:gd name="connsiteY6" fmla="*/ 3248 h 259095"/>
                <a:gd name="connsiteX7" fmla="*/ 75884 w 77452"/>
                <a:gd name="connsiteY7" fmla="*/ 246497 h 259095"/>
                <a:gd name="connsiteX8" fmla="*/ 77176 w 77452"/>
                <a:gd name="connsiteY8" fmla="*/ 252524 h 259095"/>
                <a:gd name="connsiteX9" fmla="*/ 77348 w 77452"/>
                <a:gd name="connsiteY9" fmla="*/ 253385 h 259095"/>
                <a:gd name="connsiteX10" fmla="*/ 73703 w 77452"/>
                <a:gd name="connsiteY10" fmla="*/ 258981 h 259095"/>
                <a:gd name="connsiteX11" fmla="*/ 72727 w 77452"/>
                <a:gd name="connsiteY11" fmla="*/ 259096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452" h="259095">
                  <a:moveTo>
                    <a:pt x="72756" y="259038"/>
                  </a:moveTo>
                  <a:cubicBezTo>
                    <a:pt x="70575" y="259038"/>
                    <a:pt x="68623" y="257517"/>
                    <a:pt x="68136" y="255307"/>
                  </a:cubicBezTo>
                  <a:lnTo>
                    <a:pt x="67963" y="254446"/>
                  </a:lnTo>
                  <a:cubicBezTo>
                    <a:pt x="67562" y="252495"/>
                    <a:pt x="67131" y="250515"/>
                    <a:pt x="66672" y="248534"/>
                  </a:cubicBezTo>
                  <a:cubicBezTo>
                    <a:pt x="48735" y="167031"/>
                    <a:pt x="26379" y="85498"/>
                    <a:pt x="235" y="6176"/>
                  </a:cubicBezTo>
                  <a:cubicBezTo>
                    <a:pt x="-569" y="3707"/>
                    <a:pt x="751" y="1038"/>
                    <a:pt x="3248" y="235"/>
                  </a:cubicBezTo>
                  <a:cubicBezTo>
                    <a:pt x="5716" y="-569"/>
                    <a:pt x="8385" y="751"/>
                    <a:pt x="9189" y="3248"/>
                  </a:cubicBezTo>
                  <a:cubicBezTo>
                    <a:pt x="35448" y="82887"/>
                    <a:pt x="57890" y="164735"/>
                    <a:pt x="75884" y="246497"/>
                  </a:cubicBezTo>
                  <a:cubicBezTo>
                    <a:pt x="76343" y="248477"/>
                    <a:pt x="76774" y="250515"/>
                    <a:pt x="77176" y="252524"/>
                  </a:cubicBezTo>
                  <a:lnTo>
                    <a:pt x="77348" y="253385"/>
                  </a:lnTo>
                  <a:cubicBezTo>
                    <a:pt x="77893" y="255939"/>
                    <a:pt x="76257" y="258436"/>
                    <a:pt x="73703" y="258981"/>
                  </a:cubicBezTo>
                  <a:cubicBezTo>
                    <a:pt x="73359" y="259038"/>
                    <a:pt x="73043" y="259096"/>
                    <a:pt x="72727" y="259096"/>
                  </a:cubicBezTo>
                  <a:close/>
                </a:path>
              </a:pathLst>
            </a:custGeom>
            <a:solidFill>
              <a:srgbClr val="96852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DEEA2C0F-7F55-8A57-306A-2DEFFC40D01E}"/>
                </a:ext>
              </a:extLst>
            </p:cNvPr>
            <p:cNvSpPr/>
            <p:nvPr/>
          </p:nvSpPr>
          <p:spPr>
            <a:xfrm>
              <a:off x="7704408" y="1013320"/>
              <a:ext cx="168817" cy="86038"/>
            </a:xfrm>
            <a:custGeom>
              <a:avLst/>
              <a:gdLst>
                <a:gd name="connsiteX0" fmla="*/ 168540 w 168817"/>
                <a:gd name="connsiteY0" fmla="*/ 84962 h 86038"/>
                <a:gd name="connsiteX1" fmla="*/ 118924 w 168817"/>
                <a:gd name="connsiteY1" fmla="*/ 40086 h 86038"/>
                <a:gd name="connsiteX2" fmla="*/ 587 w 168817"/>
                <a:gd name="connsiteY2" fmla="*/ 3801 h 86038"/>
                <a:gd name="connsiteX3" fmla="*/ 27296 w 168817"/>
                <a:gd name="connsiteY3" fmla="*/ 39101 h 86038"/>
                <a:gd name="connsiteX4" fmla="*/ 85502 w 168817"/>
                <a:gd name="connsiteY4" fmla="*/ 62008 h 86038"/>
                <a:gd name="connsiteX5" fmla="*/ 168540 w 168817"/>
                <a:gd name="connsiteY5" fmla="*/ 84915 h 8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817" h="86038">
                  <a:moveTo>
                    <a:pt x="168540" y="84962"/>
                  </a:moveTo>
                  <a:cubicBezTo>
                    <a:pt x="171920" y="78906"/>
                    <a:pt x="143709" y="55671"/>
                    <a:pt x="118924" y="40086"/>
                  </a:cubicBezTo>
                  <a:cubicBezTo>
                    <a:pt x="69589" y="9105"/>
                    <a:pt x="7111" y="-8122"/>
                    <a:pt x="587" y="3801"/>
                  </a:cubicBezTo>
                  <a:cubicBezTo>
                    <a:pt x="-3591" y="11406"/>
                    <a:pt x="15514" y="30088"/>
                    <a:pt x="27296" y="39101"/>
                  </a:cubicBezTo>
                  <a:cubicBezTo>
                    <a:pt x="44382" y="52150"/>
                    <a:pt x="58981" y="54873"/>
                    <a:pt x="85502" y="62008"/>
                  </a:cubicBezTo>
                  <a:cubicBezTo>
                    <a:pt x="145680" y="78155"/>
                    <a:pt x="165818" y="89796"/>
                    <a:pt x="168540" y="84915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74" name="شكل حر: شكل 73">
              <a:extLst>
                <a:ext uri="{FF2B5EF4-FFF2-40B4-BE49-F238E27FC236}">
                  <a16:creationId xmlns:a16="http://schemas.microsoft.com/office/drawing/2014/main" id="{A2676AEC-72E0-9F42-853F-3BBC0534895A}"/>
                </a:ext>
              </a:extLst>
            </p:cNvPr>
            <p:cNvSpPr/>
            <p:nvPr/>
          </p:nvSpPr>
          <p:spPr>
            <a:xfrm flipH="1">
              <a:off x="6982495" y="1013320"/>
              <a:ext cx="168817" cy="86038"/>
            </a:xfrm>
            <a:custGeom>
              <a:avLst/>
              <a:gdLst>
                <a:gd name="connsiteX0" fmla="*/ 168540 w 168817"/>
                <a:gd name="connsiteY0" fmla="*/ 84962 h 86038"/>
                <a:gd name="connsiteX1" fmla="*/ 118924 w 168817"/>
                <a:gd name="connsiteY1" fmla="*/ 40086 h 86038"/>
                <a:gd name="connsiteX2" fmla="*/ 587 w 168817"/>
                <a:gd name="connsiteY2" fmla="*/ 3801 h 86038"/>
                <a:gd name="connsiteX3" fmla="*/ 27296 w 168817"/>
                <a:gd name="connsiteY3" fmla="*/ 39101 h 86038"/>
                <a:gd name="connsiteX4" fmla="*/ 85502 w 168817"/>
                <a:gd name="connsiteY4" fmla="*/ 62008 h 86038"/>
                <a:gd name="connsiteX5" fmla="*/ 168540 w 168817"/>
                <a:gd name="connsiteY5" fmla="*/ 84915 h 8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817" h="86038">
                  <a:moveTo>
                    <a:pt x="168540" y="84962"/>
                  </a:moveTo>
                  <a:cubicBezTo>
                    <a:pt x="171920" y="78906"/>
                    <a:pt x="143709" y="55671"/>
                    <a:pt x="118924" y="40086"/>
                  </a:cubicBezTo>
                  <a:cubicBezTo>
                    <a:pt x="69589" y="9105"/>
                    <a:pt x="7111" y="-8122"/>
                    <a:pt x="587" y="3801"/>
                  </a:cubicBezTo>
                  <a:cubicBezTo>
                    <a:pt x="-3591" y="11406"/>
                    <a:pt x="15514" y="30088"/>
                    <a:pt x="27296" y="39101"/>
                  </a:cubicBezTo>
                  <a:cubicBezTo>
                    <a:pt x="44382" y="52150"/>
                    <a:pt x="58981" y="54873"/>
                    <a:pt x="85502" y="62008"/>
                  </a:cubicBezTo>
                  <a:cubicBezTo>
                    <a:pt x="145680" y="78155"/>
                    <a:pt x="165818" y="89796"/>
                    <a:pt x="168540" y="84915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  <p:pic>
          <p:nvPicPr>
            <p:cNvPr id="75" name="رسم 74" descr="جهاز التحكم في اللعبة مع تعبئة خالصة">
              <a:extLst>
                <a:ext uri="{FF2B5EF4-FFF2-40B4-BE49-F238E27FC236}">
                  <a16:creationId xmlns:a16="http://schemas.microsoft.com/office/drawing/2014/main" id="{01A876D7-8751-0725-B15C-70A2F0248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79018" y="2203551"/>
              <a:ext cx="622472" cy="622472"/>
            </a:xfrm>
            <a:prstGeom prst="rect">
              <a:avLst/>
            </a:prstGeom>
          </p:spPr>
        </p:pic>
      </p:grpSp>
      <p:pic>
        <p:nvPicPr>
          <p:cNvPr id="157" name="رسم 156">
            <a:extLst>
              <a:ext uri="{FF2B5EF4-FFF2-40B4-BE49-F238E27FC236}">
                <a16:creationId xmlns:a16="http://schemas.microsoft.com/office/drawing/2014/main" id="{11641419-CB03-2FA4-1598-23054D5BB1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56881" y="4217003"/>
            <a:ext cx="3002630" cy="2378389"/>
          </a:xfrm>
          <a:prstGeom prst="rect">
            <a:avLst/>
          </a:prstGeom>
        </p:spPr>
      </p:pic>
      <p:pic>
        <p:nvPicPr>
          <p:cNvPr id="302" name="رسم 301">
            <a:extLst>
              <a:ext uri="{FF2B5EF4-FFF2-40B4-BE49-F238E27FC236}">
                <a16:creationId xmlns:a16="http://schemas.microsoft.com/office/drawing/2014/main" id="{C7C6F34C-8C95-EB5A-7749-CD2944917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20635" t="-14990" r="97348" b="-16756"/>
          <a:stretch>
            <a:fillRect/>
          </a:stretch>
        </p:blipFill>
        <p:spPr>
          <a:xfrm>
            <a:off x="6423775" y="4811121"/>
            <a:ext cx="822015" cy="2553244"/>
          </a:xfrm>
          <a:custGeom>
            <a:avLst/>
            <a:gdLst>
              <a:gd name="connsiteX0" fmla="*/ 0 w 822015"/>
              <a:gd name="connsiteY0" fmla="*/ 0 h 2553244"/>
              <a:gd name="connsiteX1" fmla="*/ 822015 w 822015"/>
              <a:gd name="connsiteY1" fmla="*/ 0 h 2553244"/>
              <a:gd name="connsiteX2" fmla="*/ 822015 w 822015"/>
              <a:gd name="connsiteY2" fmla="*/ 290510 h 2553244"/>
              <a:gd name="connsiteX3" fmla="*/ 728412 w 822015"/>
              <a:gd name="connsiteY3" fmla="*/ 290510 h 2553244"/>
              <a:gd name="connsiteX4" fmla="*/ 728412 w 822015"/>
              <a:gd name="connsiteY4" fmla="*/ 2228508 h 2553244"/>
              <a:gd name="connsiteX5" fmla="*/ 822015 w 822015"/>
              <a:gd name="connsiteY5" fmla="*/ 2228508 h 2553244"/>
              <a:gd name="connsiteX6" fmla="*/ 822015 w 822015"/>
              <a:gd name="connsiteY6" fmla="*/ 2553244 h 2553244"/>
              <a:gd name="connsiteX7" fmla="*/ 0 w 822015"/>
              <a:gd name="connsiteY7" fmla="*/ 2553244 h 2553244"/>
              <a:gd name="connsiteX8" fmla="*/ 0 w 822015"/>
              <a:gd name="connsiteY8" fmla="*/ 0 h 255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15" h="2553244">
                <a:moveTo>
                  <a:pt x="0" y="0"/>
                </a:moveTo>
                <a:lnTo>
                  <a:pt x="822015" y="0"/>
                </a:lnTo>
                <a:lnTo>
                  <a:pt x="822015" y="290510"/>
                </a:lnTo>
                <a:lnTo>
                  <a:pt x="728412" y="290510"/>
                </a:lnTo>
                <a:lnTo>
                  <a:pt x="728412" y="2228508"/>
                </a:lnTo>
                <a:lnTo>
                  <a:pt x="822015" y="2228508"/>
                </a:lnTo>
                <a:lnTo>
                  <a:pt x="822015" y="2553244"/>
                </a:lnTo>
                <a:lnTo>
                  <a:pt x="0" y="2553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1" name="رسم 300">
            <a:extLst>
              <a:ext uri="{FF2B5EF4-FFF2-40B4-BE49-F238E27FC236}">
                <a16:creationId xmlns:a16="http://schemas.microsoft.com/office/drawing/2014/main" id="{92CEC405-CF8C-7884-7FF1-CA4AFE610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52"/>
          <a:stretch>
            <a:fillRect/>
          </a:stretch>
        </p:blipFill>
        <p:spPr>
          <a:xfrm>
            <a:off x="7128431" y="5321857"/>
            <a:ext cx="3698246" cy="2085652"/>
          </a:xfrm>
          <a:custGeom>
            <a:avLst/>
            <a:gdLst>
              <a:gd name="connsiteX0" fmla="*/ 0 w 3436427"/>
              <a:gd name="connsiteY0" fmla="*/ 0 h 1937998"/>
              <a:gd name="connsiteX1" fmla="*/ 3436427 w 3436427"/>
              <a:gd name="connsiteY1" fmla="*/ 0 h 1937998"/>
              <a:gd name="connsiteX2" fmla="*/ 3436427 w 3436427"/>
              <a:gd name="connsiteY2" fmla="*/ 585360 h 1937998"/>
              <a:gd name="connsiteX3" fmla="*/ 3333037 w 3436427"/>
              <a:gd name="connsiteY3" fmla="*/ 585360 h 1937998"/>
              <a:gd name="connsiteX4" fmla="*/ 3333037 w 3436427"/>
              <a:gd name="connsiteY4" fmla="*/ 1937998 h 1937998"/>
              <a:gd name="connsiteX5" fmla="*/ 0 w 3436427"/>
              <a:gd name="connsiteY5" fmla="*/ 1937998 h 1937998"/>
              <a:gd name="connsiteX6" fmla="*/ 0 w 3436427"/>
              <a:gd name="connsiteY6" fmla="*/ 0 h 193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6427" h="1937998">
                <a:moveTo>
                  <a:pt x="0" y="0"/>
                </a:moveTo>
                <a:lnTo>
                  <a:pt x="3436427" y="0"/>
                </a:lnTo>
                <a:lnTo>
                  <a:pt x="3436427" y="585360"/>
                </a:lnTo>
                <a:lnTo>
                  <a:pt x="3333037" y="585360"/>
                </a:lnTo>
                <a:lnTo>
                  <a:pt x="3333037" y="1937998"/>
                </a:lnTo>
                <a:lnTo>
                  <a:pt x="0" y="193799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65" name="مجموعة 164">
            <a:extLst>
              <a:ext uri="{FF2B5EF4-FFF2-40B4-BE49-F238E27FC236}">
                <a16:creationId xmlns:a16="http://schemas.microsoft.com/office/drawing/2014/main" id="{36689096-E3B1-9BD7-FDBB-606BFA294FC7}"/>
              </a:ext>
            </a:extLst>
          </p:cNvPr>
          <p:cNvGrpSpPr/>
          <p:nvPr/>
        </p:nvGrpSpPr>
        <p:grpSpPr>
          <a:xfrm rot="201505">
            <a:off x="8169954" y="4216653"/>
            <a:ext cx="2559193" cy="3171400"/>
            <a:chOff x="9296042" y="257412"/>
            <a:chExt cx="2559193" cy="3171400"/>
          </a:xfrm>
        </p:grpSpPr>
        <p:grpSp>
          <p:nvGrpSpPr>
            <p:cNvPr id="166" name="مجموعة 165">
              <a:extLst>
                <a:ext uri="{FF2B5EF4-FFF2-40B4-BE49-F238E27FC236}">
                  <a16:creationId xmlns:a16="http://schemas.microsoft.com/office/drawing/2014/main" id="{BAD4FCB1-CFBC-3160-D9A0-D0CE223F1FAA}"/>
                </a:ext>
              </a:extLst>
            </p:cNvPr>
            <p:cNvGrpSpPr/>
            <p:nvPr/>
          </p:nvGrpSpPr>
          <p:grpSpPr>
            <a:xfrm>
              <a:off x="9296042" y="257412"/>
              <a:ext cx="2559193" cy="3001280"/>
              <a:chOff x="11985704" y="1145797"/>
              <a:chExt cx="3245031" cy="3518414"/>
            </a:xfrm>
          </p:grpSpPr>
          <p:sp>
            <p:nvSpPr>
              <p:cNvPr id="231" name="Google Shape;3897;p80">
                <a:extLst>
                  <a:ext uri="{FF2B5EF4-FFF2-40B4-BE49-F238E27FC236}">
                    <a16:creationId xmlns:a16="http://schemas.microsoft.com/office/drawing/2014/main" id="{E4250310-AD31-8C89-F822-4AA4312D8E62}"/>
                  </a:ext>
                </a:extLst>
              </p:cNvPr>
              <p:cNvSpPr/>
              <p:nvPr/>
            </p:nvSpPr>
            <p:spPr>
              <a:xfrm>
                <a:off x="11985704" y="1835645"/>
                <a:ext cx="3245031" cy="2828566"/>
              </a:xfrm>
              <a:custGeom>
                <a:avLst/>
                <a:gdLst/>
                <a:ahLst/>
                <a:cxnLst/>
                <a:rect l="l" t="t" r="r" b="b"/>
                <a:pathLst>
                  <a:path w="39301" h="32553" extrusionOk="0">
                    <a:moveTo>
                      <a:pt x="17888" y="0"/>
                    </a:moveTo>
                    <a:cubicBezTo>
                      <a:pt x="12440" y="0"/>
                      <a:pt x="7022" y="908"/>
                      <a:pt x="5807" y="4301"/>
                    </a:cubicBezTo>
                    <a:cubicBezTo>
                      <a:pt x="5807" y="4301"/>
                      <a:pt x="7752" y="15760"/>
                      <a:pt x="4651" y="18678"/>
                    </a:cubicBezTo>
                    <a:cubicBezTo>
                      <a:pt x="1582" y="21596"/>
                      <a:pt x="1" y="24301"/>
                      <a:pt x="3253" y="26733"/>
                    </a:cubicBezTo>
                    <a:cubicBezTo>
                      <a:pt x="4189" y="27432"/>
                      <a:pt x="4941" y="27681"/>
                      <a:pt x="5538" y="27681"/>
                    </a:cubicBezTo>
                    <a:cubicBezTo>
                      <a:pt x="7002" y="27681"/>
                      <a:pt x="7530" y="26181"/>
                      <a:pt x="7539" y="26155"/>
                    </a:cubicBezTo>
                    <a:lnTo>
                      <a:pt x="7539" y="26155"/>
                    </a:lnTo>
                    <a:cubicBezTo>
                      <a:pt x="7522" y="26205"/>
                      <a:pt x="5653" y="31638"/>
                      <a:pt x="9754" y="31638"/>
                    </a:cubicBezTo>
                    <a:cubicBezTo>
                      <a:pt x="9863" y="31638"/>
                      <a:pt x="9975" y="31634"/>
                      <a:pt x="10092" y="31626"/>
                    </a:cubicBezTo>
                    <a:cubicBezTo>
                      <a:pt x="14652" y="31322"/>
                      <a:pt x="17266" y="27523"/>
                      <a:pt x="17266" y="27523"/>
                    </a:cubicBezTo>
                    <a:cubicBezTo>
                      <a:pt x="17266" y="27523"/>
                      <a:pt x="22172" y="32553"/>
                      <a:pt x="27034" y="32553"/>
                    </a:cubicBezTo>
                    <a:cubicBezTo>
                      <a:pt x="27570" y="32553"/>
                      <a:pt x="28105" y="32492"/>
                      <a:pt x="28634" y="32356"/>
                    </a:cubicBezTo>
                    <a:cubicBezTo>
                      <a:pt x="31126" y="31991"/>
                      <a:pt x="32068" y="29802"/>
                      <a:pt x="32798" y="27766"/>
                    </a:cubicBezTo>
                    <a:cubicBezTo>
                      <a:pt x="33057" y="27996"/>
                      <a:pt x="33448" y="28214"/>
                      <a:pt x="33885" y="28214"/>
                    </a:cubicBezTo>
                    <a:cubicBezTo>
                      <a:pt x="34832" y="28214"/>
                      <a:pt x="35988" y="27186"/>
                      <a:pt x="36445" y="23024"/>
                    </a:cubicBezTo>
                    <a:cubicBezTo>
                      <a:pt x="36445" y="23024"/>
                      <a:pt x="36597" y="23055"/>
                      <a:pt x="36818" y="23055"/>
                    </a:cubicBezTo>
                    <a:cubicBezTo>
                      <a:pt x="37610" y="23055"/>
                      <a:pt x="39301" y="22665"/>
                      <a:pt x="38208" y="19103"/>
                    </a:cubicBezTo>
                    <a:cubicBezTo>
                      <a:pt x="36780" y="14514"/>
                      <a:pt x="32828" y="16003"/>
                      <a:pt x="31704" y="11687"/>
                    </a:cubicBezTo>
                    <a:cubicBezTo>
                      <a:pt x="30579" y="7371"/>
                      <a:pt x="30457" y="1200"/>
                      <a:pt x="30457" y="1200"/>
                    </a:cubicBezTo>
                    <a:cubicBezTo>
                      <a:pt x="30457" y="1200"/>
                      <a:pt x="24153" y="0"/>
                      <a:pt x="17888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3956;p80">
                <a:extLst>
                  <a:ext uri="{FF2B5EF4-FFF2-40B4-BE49-F238E27FC236}">
                    <a16:creationId xmlns:a16="http://schemas.microsoft.com/office/drawing/2014/main" id="{479182FF-B216-9806-769B-2523FC90685F}"/>
                  </a:ext>
                </a:extLst>
              </p:cNvPr>
              <p:cNvSpPr/>
              <p:nvPr/>
            </p:nvSpPr>
            <p:spPr>
              <a:xfrm>
                <a:off x="12467087" y="1636255"/>
                <a:ext cx="569724" cy="557173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748" extrusionOk="0">
                    <a:moveTo>
                      <a:pt x="1763" y="0"/>
                    </a:moveTo>
                    <a:cubicBezTo>
                      <a:pt x="882" y="881"/>
                      <a:pt x="122" y="2128"/>
                      <a:pt x="0" y="3860"/>
                    </a:cubicBezTo>
                    <a:cubicBezTo>
                      <a:pt x="0" y="3921"/>
                      <a:pt x="0" y="3982"/>
                      <a:pt x="0" y="4073"/>
                    </a:cubicBezTo>
                    <a:cubicBezTo>
                      <a:pt x="1641" y="5471"/>
                      <a:pt x="3708" y="6383"/>
                      <a:pt x="5897" y="6748"/>
                    </a:cubicBezTo>
                    <a:cubicBezTo>
                      <a:pt x="6231" y="6353"/>
                      <a:pt x="6596" y="5927"/>
                      <a:pt x="6900" y="5471"/>
                    </a:cubicBezTo>
                    <a:cubicBezTo>
                      <a:pt x="4863" y="4012"/>
                      <a:pt x="3192" y="2097"/>
                      <a:pt x="1763" y="0"/>
                    </a:cubicBezTo>
                    <a:close/>
                  </a:path>
                </a:pathLst>
              </a:custGeom>
              <a:solidFill>
                <a:srgbClr val="2F2623"/>
              </a:solidFill>
              <a:ln>
                <a:solidFill>
                  <a:srgbClr val="2F262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3957;p80">
                <a:extLst>
                  <a:ext uri="{FF2B5EF4-FFF2-40B4-BE49-F238E27FC236}">
                    <a16:creationId xmlns:a16="http://schemas.microsoft.com/office/drawing/2014/main" id="{BFC9A42A-3DCF-34FB-A1DD-589BF72406F8}"/>
                  </a:ext>
                </a:extLst>
              </p:cNvPr>
              <p:cNvSpPr/>
              <p:nvPr/>
            </p:nvSpPr>
            <p:spPr>
              <a:xfrm>
                <a:off x="12608190" y="1145797"/>
                <a:ext cx="1375346" cy="1067695"/>
              </a:xfrm>
              <a:custGeom>
                <a:avLst/>
                <a:gdLst/>
                <a:ahLst/>
                <a:cxnLst/>
                <a:rect l="l" t="t" r="r" b="b"/>
                <a:pathLst>
                  <a:path w="16657" h="12931" extrusionOk="0">
                    <a:moveTo>
                      <a:pt x="5001" y="0"/>
                    </a:moveTo>
                    <a:cubicBezTo>
                      <a:pt x="4967" y="0"/>
                      <a:pt x="4932" y="4"/>
                      <a:pt x="4894" y="13"/>
                    </a:cubicBezTo>
                    <a:cubicBezTo>
                      <a:pt x="3830" y="286"/>
                      <a:pt x="4164" y="3356"/>
                      <a:pt x="4164" y="3356"/>
                    </a:cubicBezTo>
                    <a:cubicBezTo>
                      <a:pt x="4164" y="3356"/>
                      <a:pt x="3462" y="1251"/>
                      <a:pt x="2924" y="1251"/>
                    </a:cubicBezTo>
                    <a:cubicBezTo>
                      <a:pt x="2869" y="1251"/>
                      <a:pt x="2816" y="1272"/>
                      <a:pt x="2766" y="1320"/>
                    </a:cubicBezTo>
                    <a:cubicBezTo>
                      <a:pt x="2189" y="1806"/>
                      <a:pt x="3374" y="4055"/>
                      <a:pt x="3374" y="4055"/>
                    </a:cubicBezTo>
                    <a:cubicBezTo>
                      <a:pt x="3374" y="4055"/>
                      <a:pt x="1459" y="4481"/>
                      <a:pt x="0" y="5940"/>
                    </a:cubicBezTo>
                    <a:cubicBezTo>
                      <a:pt x="1429" y="8037"/>
                      <a:pt x="3100" y="9952"/>
                      <a:pt x="5137" y="11411"/>
                    </a:cubicBezTo>
                    <a:cubicBezTo>
                      <a:pt x="5745" y="10560"/>
                      <a:pt x="6201" y="9648"/>
                      <a:pt x="6322" y="8858"/>
                    </a:cubicBezTo>
                    <a:cubicBezTo>
                      <a:pt x="6322" y="8858"/>
                      <a:pt x="8389" y="10925"/>
                      <a:pt x="10395" y="11837"/>
                    </a:cubicBezTo>
                    <a:cubicBezTo>
                      <a:pt x="10952" y="12087"/>
                      <a:pt x="11534" y="12236"/>
                      <a:pt x="12048" y="12236"/>
                    </a:cubicBezTo>
                    <a:cubicBezTo>
                      <a:pt x="12096" y="12236"/>
                      <a:pt x="12143" y="12234"/>
                      <a:pt x="12189" y="12232"/>
                    </a:cubicBezTo>
                    <a:cubicBezTo>
                      <a:pt x="14195" y="12080"/>
                      <a:pt x="13526" y="10074"/>
                      <a:pt x="13313" y="9527"/>
                    </a:cubicBezTo>
                    <a:lnTo>
                      <a:pt x="13313" y="9527"/>
                    </a:lnTo>
                    <a:cubicBezTo>
                      <a:pt x="13587" y="10165"/>
                      <a:pt x="14864" y="12809"/>
                      <a:pt x="16657" y="12931"/>
                    </a:cubicBezTo>
                    <a:cubicBezTo>
                      <a:pt x="16049" y="8706"/>
                      <a:pt x="14468" y="4633"/>
                      <a:pt x="11581" y="1502"/>
                    </a:cubicBezTo>
                    <a:cubicBezTo>
                      <a:pt x="7933" y="1745"/>
                      <a:pt x="5167" y="3052"/>
                      <a:pt x="5167" y="3052"/>
                    </a:cubicBezTo>
                    <a:cubicBezTo>
                      <a:pt x="5167" y="3052"/>
                      <a:pt x="5902" y="0"/>
                      <a:pt x="5001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3958;p80">
                <a:extLst>
                  <a:ext uri="{FF2B5EF4-FFF2-40B4-BE49-F238E27FC236}">
                    <a16:creationId xmlns:a16="http://schemas.microsoft.com/office/drawing/2014/main" id="{51562617-DAD7-6D7B-DF64-509E7ED84FB8}"/>
                  </a:ext>
                </a:extLst>
              </p:cNvPr>
              <p:cNvSpPr/>
              <p:nvPr/>
            </p:nvSpPr>
            <p:spPr>
              <a:xfrm>
                <a:off x="13567527" y="1271188"/>
                <a:ext cx="577320" cy="948631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489" extrusionOk="0">
                    <a:moveTo>
                      <a:pt x="1197" y="1"/>
                    </a:moveTo>
                    <a:cubicBezTo>
                      <a:pt x="783" y="1"/>
                      <a:pt x="380" y="16"/>
                      <a:pt x="0" y="46"/>
                    </a:cubicBezTo>
                    <a:cubicBezTo>
                      <a:pt x="2857" y="3177"/>
                      <a:pt x="4438" y="7250"/>
                      <a:pt x="5046" y="11475"/>
                    </a:cubicBezTo>
                    <a:cubicBezTo>
                      <a:pt x="5107" y="11475"/>
                      <a:pt x="5154" y="11489"/>
                      <a:pt x="5206" y="11489"/>
                    </a:cubicBezTo>
                    <a:cubicBezTo>
                      <a:pt x="5232" y="11489"/>
                      <a:pt x="5259" y="11485"/>
                      <a:pt x="5289" y="11475"/>
                    </a:cubicBezTo>
                    <a:cubicBezTo>
                      <a:pt x="5958" y="11445"/>
                      <a:pt x="6383" y="11201"/>
                      <a:pt x="6657" y="10867"/>
                    </a:cubicBezTo>
                    <a:cubicBezTo>
                      <a:pt x="6991" y="7372"/>
                      <a:pt x="6626" y="3846"/>
                      <a:pt x="5289" y="685"/>
                    </a:cubicBezTo>
                    <a:cubicBezTo>
                      <a:pt x="4438" y="381"/>
                      <a:pt x="3496" y="137"/>
                      <a:pt x="2462" y="46"/>
                    </a:cubicBezTo>
                    <a:cubicBezTo>
                      <a:pt x="2037" y="16"/>
                      <a:pt x="1611" y="1"/>
                      <a:pt x="1197" y="1"/>
                    </a:cubicBezTo>
                    <a:close/>
                  </a:path>
                </a:pathLst>
              </a:custGeom>
              <a:solidFill>
                <a:srgbClr val="2F2623"/>
              </a:solidFill>
              <a:ln>
                <a:solidFill>
                  <a:srgbClr val="2F262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3959;p80">
                <a:extLst>
                  <a:ext uri="{FF2B5EF4-FFF2-40B4-BE49-F238E27FC236}">
                    <a16:creationId xmlns:a16="http://schemas.microsoft.com/office/drawing/2014/main" id="{CC81548F-D0C8-6078-9392-67B186AC4229}"/>
                  </a:ext>
                </a:extLst>
              </p:cNvPr>
              <p:cNvSpPr/>
              <p:nvPr/>
            </p:nvSpPr>
            <p:spPr>
              <a:xfrm>
                <a:off x="14001038" y="1322493"/>
                <a:ext cx="677724" cy="1032024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124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38" y="3162"/>
                      <a:pt x="1733" y="6688"/>
                      <a:pt x="1399" y="10183"/>
                    </a:cubicBezTo>
                    <a:cubicBezTo>
                      <a:pt x="2007" y="9484"/>
                      <a:pt x="1855" y="8390"/>
                      <a:pt x="1855" y="8390"/>
                    </a:cubicBezTo>
                    <a:lnTo>
                      <a:pt x="1855" y="8390"/>
                    </a:lnTo>
                    <a:cubicBezTo>
                      <a:pt x="1855" y="8390"/>
                      <a:pt x="3079" y="12499"/>
                      <a:pt x="5498" y="12499"/>
                    </a:cubicBezTo>
                    <a:cubicBezTo>
                      <a:pt x="5550" y="12499"/>
                      <a:pt x="5602" y="12497"/>
                      <a:pt x="5654" y="12493"/>
                    </a:cubicBezTo>
                    <a:cubicBezTo>
                      <a:pt x="8208" y="12311"/>
                      <a:pt x="6293" y="6627"/>
                      <a:pt x="5502" y="4925"/>
                    </a:cubicBezTo>
                    <a:cubicBezTo>
                      <a:pt x="4894" y="3587"/>
                      <a:pt x="3101" y="1156"/>
                      <a:pt x="1" y="1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3960;p80">
                <a:extLst>
                  <a:ext uri="{FF2B5EF4-FFF2-40B4-BE49-F238E27FC236}">
                    <a16:creationId xmlns:a16="http://schemas.microsoft.com/office/drawing/2014/main" id="{FC355E94-8D42-CB7A-068C-02FC7CE1DCB0}"/>
                  </a:ext>
                </a:extLst>
              </p:cNvPr>
              <p:cNvSpPr/>
              <p:nvPr/>
            </p:nvSpPr>
            <p:spPr>
              <a:xfrm>
                <a:off x="12439986" y="1972559"/>
                <a:ext cx="509532" cy="409127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955" extrusionOk="0">
                    <a:moveTo>
                      <a:pt x="274" y="0"/>
                    </a:moveTo>
                    <a:cubicBezTo>
                      <a:pt x="1" y="4468"/>
                      <a:pt x="456" y="4955"/>
                      <a:pt x="456" y="4955"/>
                    </a:cubicBezTo>
                    <a:cubicBezTo>
                      <a:pt x="456" y="4955"/>
                      <a:pt x="1256" y="4285"/>
                      <a:pt x="2393" y="4285"/>
                    </a:cubicBezTo>
                    <a:cubicBezTo>
                      <a:pt x="2900" y="4285"/>
                      <a:pt x="3474" y="4418"/>
                      <a:pt x="4074" y="4803"/>
                    </a:cubicBezTo>
                    <a:cubicBezTo>
                      <a:pt x="4074" y="4803"/>
                      <a:pt x="5107" y="3891"/>
                      <a:pt x="6171" y="2675"/>
                    </a:cubicBezTo>
                    <a:cubicBezTo>
                      <a:pt x="3982" y="2310"/>
                      <a:pt x="1915" y="1398"/>
                      <a:pt x="274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" name="شكل حر: شكل 176">
              <a:extLst>
                <a:ext uri="{FF2B5EF4-FFF2-40B4-BE49-F238E27FC236}">
                  <a16:creationId xmlns:a16="http://schemas.microsoft.com/office/drawing/2014/main" id="{74B0CB1A-CD5D-88E4-36D2-DBFF6826CE56}"/>
                </a:ext>
              </a:extLst>
            </p:cNvPr>
            <p:cNvSpPr/>
            <p:nvPr/>
          </p:nvSpPr>
          <p:spPr>
            <a:xfrm>
              <a:off x="9950804" y="1496747"/>
              <a:ext cx="684942" cy="268264"/>
            </a:xfrm>
            <a:custGeom>
              <a:avLst/>
              <a:gdLst>
                <a:gd name="connsiteX0" fmla="*/ 684943 w 684942"/>
                <a:gd name="connsiteY0" fmla="*/ 181506 h 268264"/>
                <a:gd name="connsiteX1" fmla="*/ 684145 w 684942"/>
                <a:gd name="connsiteY1" fmla="*/ 171883 h 268264"/>
                <a:gd name="connsiteX2" fmla="*/ 683441 w 684942"/>
                <a:gd name="connsiteY2" fmla="*/ 167048 h 268264"/>
                <a:gd name="connsiteX3" fmla="*/ 682736 w 684942"/>
                <a:gd name="connsiteY3" fmla="*/ 162964 h 268264"/>
                <a:gd name="connsiteX4" fmla="*/ 681516 w 684942"/>
                <a:gd name="connsiteY4" fmla="*/ 157472 h 268264"/>
                <a:gd name="connsiteX5" fmla="*/ 680718 w 684942"/>
                <a:gd name="connsiteY5" fmla="*/ 154280 h 268264"/>
                <a:gd name="connsiteX6" fmla="*/ 678840 w 684942"/>
                <a:gd name="connsiteY6" fmla="*/ 147943 h 268264"/>
                <a:gd name="connsiteX7" fmla="*/ 677432 w 684942"/>
                <a:gd name="connsiteY7" fmla="*/ 143766 h 268264"/>
                <a:gd name="connsiteX8" fmla="*/ 674287 w 684942"/>
                <a:gd name="connsiteY8" fmla="*/ 135692 h 268264"/>
                <a:gd name="connsiteX9" fmla="*/ 671612 w 684942"/>
                <a:gd name="connsiteY9" fmla="*/ 129824 h 268264"/>
                <a:gd name="connsiteX10" fmla="*/ 668701 w 684942"/>
                <a:gd name="connsiteY10" fmla="*/ 124191 h 268264"/>
                <a:gd name="connsiteX11" fmla="*/ 666636 w 684942"/>
                <a:gd name="connsiteY11" fmla="*/ 120577 h 268264"/>
                <a:gd name="connsiteX12" fmla="*/ 661707 w 684942"/>
                <a:gd name="connsiteY12" fmla="*/ 112879 h 268264"/>
                <a:gd name="connsiteX13" fmla="*/ 656356 w 684942"/>
                <a:gd name="connsiteY13" fmla="*/ 105509 h 268264"/>
                <a:gd name="connsiteX14" fmla="*/ 647766 w 684942"/>
                <a:gd name="connsiteY14" fmla="*/ 95276 h 268264"/>
                <a:gd name="connsiteX15" fmla="*/ 645466 w 684942"/>
                <a:gd name="connsiteY15" fmla="*/ 92835 h 268264"/>
                <a:gd name="connsiteX16" fmla="*/ 642227 w 684942"/>
                <a:gd name="connsiteY16" fmla="*/ 89502 h 268264"/>
                <a:gd name="connsiteX17" fmla="*/ 638002 w 684942"/>
                <a:gd name="connsiteY17" fmla="*/ 85465 h 268264"/>
                <a:gd name="connsiteX18" fmla="*/ 633683 w 684942"/>
                <a:gd name="connsiteY18" fmla="*/ 81616 h 268264"/>
                <a:gd name="connsiteX19" fmla="*/ 630773 w 684942"/>
                <a:gd name="connsiteY19" fmla="*/ 79128 h 268264"/>
                <a:gd name="connsiteX20" fmla="*/ 628755 w 684942"/>
                <a:gd name="connsiteY20" fmla="*/ 77532 h 268264"/>
                <a:gd name="connsiteX21" fmla="*/ 624671 w 684942"/>
                <a:gd name="connsiteY21" fmla="*/ 74387 h 268264"/>
                <a:gd name="connsiteX22" fmla="*/ 618615 w 684942"/>
                <a:gd name="connsiteY22" fmla="*/ 70069 h 268264"/>
                <a:gd name="connsiteX23" fmla="*/ 615330 w 684942"/>
                <a:gd name="connsiteY23" fmla="*/ 67816 h 268264"/>
                <a:gd name="connsiteX24" fmla="*/ 610495 w 684942"/>
                <a:gd name="connsiteY24" fmla="*/ 64765 h 268264"/>
                <a:gd name="connsiteX25" fmla="*/ 590216 w 684942"/>
                <a:gd name="connsiteY25" fmla="*/ 53687 h 268264"/>
                <a:gd name="connsiteX26" fmla="*/ 579514 w 684942"/>
                <a:gd name="connsiteY26" fmla="*/ 48852 h 268264"/>
                <a:gd name="connsiteX27" fmla="*/ 568436 w 684942"/>
                <a:gd name="connsiteY27" fmla="*/ 44439 h 268264"/>
                <a:gd name="connsiteX28" fmla="*/ 557170 w 684942"/>
                <a:gd name="connsiteY28" fmla="*/ 40355 h 268264"/>
                <a:gd name="connsiteX29" fmla="*/ 547970 w 684942"/>
                <a:gd name="connsiteY29" fmla="*/ 37445 h 268264"/>
                <a:gd name="connsiteX30" fmla="*/ 539614 w 684942"/>
                <a:gd name="connsiteY30" fmla="*/ 34957 h 268264"/>
                <a:gd name="connsiteX31" fmla="*/ 538629 w 684942"/>
                <a:gd name="connsiteY31" fmla="*/ 34676 h 268264"/>
                <a:gd name="connsiteX32" fmla="*/ 527691 w 684942"/>
                <a:gd name="connsiteY32" fmla="*/ 31718 h 268264"/>
                <a:gd name="connsiteX33" fmla="*/ 515581 w 684942"/>
                <a:gd name="connsiteY33" fmla="*/ 28667 h 268264"/>
                <a:gd name="connsiteX34" fmla="*/ 515534 w 684942"/>
                <a:gd name="connsiteY34" fmla="*/ 28667 h 268264"/>
                <a:gd name="connsiteX35" fmla="*/ 503235 w 684942"/>
                <a:gd name="connsiteY35" fmla="*/ 25898 h 268264"/>
                <a:gd name="connsiteX36" fmla="*/ 492486 w 684942"/>
                <a:gd name="connsiteY36" fmla="*/ 23645 h 268264"/>
                <a:gd name="connsiteX37" fmla="*/ 485351 w 684942"/>
                <a:gd name="connsiteY37" fmla="*/ 22189 h 268264"/>
                <a:gd name="connsiteX38" fmla="*/ 478169 w 684942"/>
                <a:gd name="connsiteY38" fmla="*/ 20734 h 268264"/>
                <a:gd name="connsiteX39" fmla="*/ 452821 w 684942"/>
                <a:gd name="connsiteY39" fmla="*/ 16040 h 268264"/>
                <a:gd name="connsiteX40" fmla="*/ 452774 w 684942"/>
                <a:gd name="connsiteY40" fmla="*/ 16040 h 268264"/>
                <a:gd name="connsiteX41" fmla="*/ 440053 w 684942"/>
                <a:gd name="connsiteY41" fmla="*/ 13740 h 268264"/>
                <a:gd name="connsiteX42" fmla="*/ 96447 w 684942"/>
                <a:gd name="connsiteY42" fmla="*/ 51903 h 268264"/>
                <a:gd name="connsiteX43" fmla="*/ 92551 w 684942"/>
                <a:gd name="connsiteY43" fmla="*/ 54203 h 268264"/>
                <a:gd name="connsiteX44" fmla="*/ 77202 w 684942"/>
                <a:gd name="connsiteY44" fmla="*/ 63403 h 268264"/>
                <a:gd name="connsiteX45" fmla="*/ 70771 w 684942"/>
                <a:gd name="connsiteY45" fmla="*/ 67628 h 268264"/>
                <a:gd name="connsiteX46" fmla="*/ 61430 w 684942"/>
                <a:gd name="connsiteY46" fmla="*/ 74106 h 268264"/>
                <a:gd name="connsiteX47" fmla="*/ 52041 w 684942"/>
                <a:gd name="connsiteY47" fmla="*/ 81288 h 268264"/>
                <a:gd name="connsiteX48" fmla="*/ 47394 w 684942"/>
                <a:gd name="connsiteY48" fmla="*/ 85184 h 268264"/>
                <a:gd name="connsiteX49" fmla="*/ 44015 w 684942"/>
                <a:gd name="connsiteY49" fmla="*/ 88188 h 268264"/>
                <a:gd name="connsiteX50" fmla="*/ 41245 w 684942"/>
                <a:gd name="connsiteY50" fmla="*/ 90770 h 268264"/>
                <a:gd name="connsiteX51" fmla="*/ 38429 w 684942"/>
                <a:gd name="connsiteY51" fmla="*/ 93445 h 268264"/>
                <a:gd name="connsiteX52" fmla="*/ 35190 w 684942"/>
                <a:gd name="connsiteY52" fmla="*/ 96731 h 268264"/>
                <a:gd name="connsiteX53" fmla="*/ 33547 w 684942"/>
                <a:gd name="connsiteY53" fmla="*/ 98468 h 268264"/>
                <a:gd name="connsiteX54" fmla="*/ 31951 w 684942"/>
                <a:gd name="connsiteY54" fmla="*/ 100205 h 268264"/>
                <a:gd name="connsiteX55" fmla="*/ 28900 w 684942"/>
                <a:gd name="connsiteY55" fmla="*/ 103678 h 268264"/>
                <a:gd name="connsiteX56" fmla="*/ 28759 w 684942"/>
                <a:gd name="connsiteY56" fmla="*/ 103866 h 268264"/>
                <a:gd name="connsiteX57" fmla="*/ 25848 w 684942"/>
                <a:gd name="connsiteY57" fmla="*/ 107434 h 268264"/>
                <a:gd name="connsiteX58" fmla="*/ 25802 w 684942"/>
                <a:gd name="connsiteY58" fmla="*/ 107434 h 268264"/>
                <a:gd name="connsiteX59" fmla="*/ 25708 w 684942"/>
                <a:gd name="connsiteY59" fmla="*/ 107527 h 268264"/>
                <a:gd name="connsiteX60" fmla="*/ 23032 w 684942"/>
                <a:gd name="connsiteY60" fmla="*/ 111048 h 268264"/>
                <a:gd name="connsiteX61" fmla="*/ 22234 w 684942"/>
                <a:gd name="connsiteY61" fmla="*/ 112128 h 268264"/>
                <a:gd name="connsiteX62" fmla="*/ 22046 w 684942"/>
                <a:gd name="connsiteY62" fmla="*/ 112409 h 268264"/>
                <a:gd name="connsiteX63" fmla="*/ 21577 w 684942"/>
                <a:gd name="connsiteY63" fmla="*/ 112973 h 268264"/>
                <a:gd name="connsiteX64" fmla="*/ 18150 w 684942"/>
                <a:gd name="connsiteY64" fmla="*/ 118042 h 268264"/>
                <a:gd name="connsiteX65" fmla="*/ 14724 w 684942"/>
                <a:gd name="connsiteY65" fmla="*/ 123769 h 268264"/>
                <a:gd name="connsiteX66" fmla="*/ 11907 w 684942"/>
                <a:gd name="connsiteY66" fmla="*/ 129120 h 268264"/>
                <a:gd name="connsiteX67" fmla="*/ 11156 w 684942"/>
                <a:gd name="connsiteY67" fmla="*/ 130575 h 268264"/>
                <a:gd name="connsiteX68" fmla="*/ 9419 w 684942"/>
                <a:gd name="connsiteY68" fmla="*/ 134425 h 268264"/>
                <a:gd name="connsiteX69" fmla="*/ 8762 w 684942"/>
                <a:gd name="connsiteY69" fmla="*/ 136020 h 268264"/>
                <a:gd name="connsiteX70" fmla="*/ 8199 w 684942"/>
                <a:gd name="connsiteY70" fmla="*/ 137429 h 268264"/>
                <a:gd name="connsiteX71" fmla="*/ 7495 w 684942"/>
                <a:gd name="connsiteY71" fmla="*/ 139259 h 268264"/>
                <a:gd name="connsiteX72" fmla="*/ 6274 w 684942"/>
                <a:gd name="connsiteY72" fmla="*/ 142498 h 268264"/>
                <a:gd name="connsiteX73" fmla="*/ 6227 w 684942"/>
                <a:gd name="connsiteY73" fmla="*/ 142498 h 268264"/>
                <a:gd name="connsiteX74" fmla="*/ 4256 w 684942"/>
                <a:gd name="connsiteY74" fmla="*/ 148882 h 268264"/>
                <a:gd name="connsiteX75" fmla="*/ 4115 w 684942"/>
                <a:gd name="connsiteY75" fmla="*/ 149446 h 268264"/>
                <a:gd name="connsiteX76" fmla="*/ 2425 w 684942"/>
                <a:gd name="connsiteY76" fmla="*/ 156252 h 268264"/>
                <a:gd name="connsiteX77" fmla="*/ 1768 w 684942"/>
                <a:gd name="connsiteY77" fmla="*/ 159772 h 268264"/>
                <a:gd name="connsiteX78" fmla="*/ 1158 w 684942"/>
                <a:gd name="connsiteY78" fmla="*/ 163809 h 268264"/>
                <a:gd name="connsiteX79" fmla="*/ 594 w 684942"/>
                <a:gd name="connsiteY79" fmla="*/ 168832 h 268264"/>
                <a:gd name="connsiteX80" fmla="*/ 360 w 684942"/>
                <a:gd name="connsiteY80" fmla="*/ 171648 h 268264"/>
                <a:gd name="connsiteX81" fmla="*/ 172 w 684942"/>
                <a:gd name="connsiteY81" fmla="*/ 174653 h 268264"/>
                <a:gd name="connsiteX82" fmla="*/ 20309 w 684942"/>
                <a:gd name="connsiteY82" fmla="*/ 240276 h 268264"/>
                <a:gd name="connsiteX83" fmla="*/ 24487 w 684942"/>
                <a:gd name="connsiteY83" fmla="*/ 244360 h 268264"/>
                <a:gd name="connsiteX84" fmla="*/ 24534 w 684942"/>
                <a:gd name="connsiteY84" fmla="*/ 244406 h 268264"/>
                <a:gd name="connsiteX85" fmla="*/ 25285 w 684942"/>
                <a:gd name="connsiteY85" fmla="*/ 245111 h 268264"/>
                <a:gd name="connsiteX86" fmla="*/ 25895 w 684942"/>
                <a:gd name="connsiteY86" fmla="*/ 245674 h 268264"/>
                <a:gd name="connsiteX87" fmla="*/ 25942 w 684942"/>
                <a:gd name="connsiteY87" fmla="*/ 245674 h 268264"/>
                <a:gd name="connsiteX88" fmla="*/ 27820 w 684942"/>
                <a:gd name="connsiteY88" fmla="*/ 247270 h 268264"/>
                <a:gd name="connsiteX89" fmla="*/ 31763 w 684942"/>
                <a:gd name="connsiteY89" fmla="*/ 250180 h 268264"/>
                <a:gd name="connsiteX90" fmla="*/ 40165 w 684942"/>
                <a:gd name="connsiteY90" fmla="*/ 255203 h 268264"/>
                <a:gd name="connsiteX91" fmla="*/ 58097 w 684942"/>
                <a:gd name="connsiteY91" fmla="*/ 261822 h 268264"/>
                <a:gd name="connsiteX92" fmla="*/ 62697 w 684942"/>
                <a:gd name="connsiteY92" fmla="*/ 262854 h 268264"/>
                <a:gd name="connsiteX93" fmla="*/ 70677 w 684942"/>
                <a:gd name="connsiteY93" fmla="*/ 264215 h 268264"/>
                <a:gd name="connsiteX94" fmla="*/ 74244 w 684942"/>
                <a:gd name="connsiteY94" fmla="*/ 264638 h 268264"/>
                <a:gd name="connsiteX95" fmla="*/ 107713 w 684942"/>
                <a:gd name="connsiteY95" fmla="*/ 264638 h 268264"/>
                <a:gd name="connsiteX96" fmla="*/ 118932 w 684942"/>
                <a:gd name="connsiteY96" fmla="*/ 263464 h 268264"/>
                <a:gd name="connsiteX97" fmla="*/ 122124 w 684942"/>
                <a:gd name="connsiteY97" fmla="*/ 263089 h 268264"/>
                <a:gd name="connsiteX98" fmla="*/ 137755 w 684942"/>
                <a:gd name="connsiteY98" fmla="*/ 260742 h 268264"/>
                <a:gd name="connsiteX99" fmla="*/ 141323 w 684942"/>
                <a:gd name="connsiteY99" fmla="*/ 260085 h 268264"/>
                <a:gd name="connsiteX100" fmla="*/ 159066 w 684942"/>
                <a:gd name="connsiteY100" fmla="*/ 255578 h 268264"/>
                <a:gd name="connsiteX101" fmla="*/ 161883 w 684942"/>
                <a:gd name="connsiteY101" fmla="*/ 254686 h 268264"/>
                <a:gd name="connsiteX102" fmla="*/ 169956 w 684942"/>
                <a:gd name="connsiteY102" fmla="*/ 251776 h 268264"/>
                <a:gd name="connsiteX103" fmla="*/ 173195 w 684942"/>
                <a:gd name="connsiteY103" fmla="*/ 250415 h 268264"/>
                <a:gd name="connsiteX104" fmla="*/ 178218 w 684942"/>
                <a:gd name="connsiteY104" fmla="*/ 248162 h 268264"/>
                <a:gd name="connsiteX105" fmla="*/ 196853 w 684942"/>
                <a:gd name="connsiteY105" fmla="*/ 238351 h 268264"/>
                <a:gd name="connsiteX106" fmla="*/ 199764 w 684942"/>
                <a:gd name="connsiteY106" fmla="*/ 236661 h 268264"/>
                <a:gd name="connsiteX107" fmla="*/ 212626 w 684942"/>
                <a:gd name="connsiteY107" fmla="*/ 229339 h 268264"/>
                <a:gd name="connsiteX108" fmla="*/ 219714 w 684942"/>
                <a:gd name="connsiteY108" fmla="*/ 225536 h 268264"/>
                <a:gd name="connsiteX109" fmla="*/ 220981 w 684942"/>
                <a:gd name="connsiteY109" fmla="*/ 224926 h 268264"/>
                <a:gd name="connsiteX110" fmla="*/ 225440 w 684942"/>
                <a:gd name="connsiteY110" fmla="*/ 222767 h 268264"/>
                <a:gd name="connsiteX111" fmla="*/ 227740 w 684942"/>
                <a:gd name="connsiteY111" fmla="*/ 221687 h 268264"/>
                <a:gd name="connsiteX112" fmla="*/ 230087 w 684942"/>
                <a:gd name="connsiteY112" fmla="*/ 220655 h 268264"/>
                <a:gd name="connsiteX113" fmla="*/ 234969 w 684942"/>
                <a:gd name="connsiteY113" fmla="*/ 218542 h 268264"/>
                <a:gd name="connsiteX114" fmla="*/ 237410 w 684942"/>
                <a:gd name="connsiteY114" fmla="*/ 217556 h 268264"/>
                <a:gd name="connsiteX115" fmla="*/ 240180 w 684942"/>
                <a:gd name="connsiteY115" fmla="*/ 216477 h 268264"/>
                <a:gd name="connsiteX116" fmla="*/ 249849 w 684942"/>
                <a:gd name="connsiteY116" fmla="*/ 213050 h 268264"/>
                <a:gd name="connsiteX117" fmla="*/ 255107 w 684942"/>
                <a:gd name="connsiteY117" fmla="*/ 211360 h 268264"/>
                <a:gd name="connsiteX118" fmla="*/ 256421 w 684942"/>
                <a:gd name="connsiteY118" fmla="*/ 211032 h 268264"/>
                <a:gd name="connsiteX119" fmla="*/ 261068 w 684942"/>
                <a:gd name="connsiteY119" fmla="*/ 206619 h 268264"/>
                <a:gd name="connsiteX120" fmla="*/ 264824 w 684942"/>
                <a:gd name="connsiteY120" fmla="*/ 203240 h 268264"/>
                <a:gd name="connsiteX121" fmla="*/ 269612 w 684942"/>
                <a:gd name="connsiteY121" fmla="*/ 199015 h 268264"/>
                <a:gd name="connsiteX122" fmla="*/ 279047 w 684942"/>
                <a:gd name="connsiteY122" fmla="*/ 191317 h 268264"/>
                <a:gd name="connsiteX123" fmla="*/ 281581 w 684942"/>
                <a:gd name="connsiteY123" fmla="*/ 189345 h 268264"/>
                <a:gd name="connsiteX124" fmla="*/ 299466 w 684942"/>
                <a:gd name="connsiteY124" fmla="*/ 177000 h 268264"/>
                <a:gd name="connsiteX125" fmla="*/ 305709 w 684942"/>
                <a:gd name="connsiteY125" fmla="*/ 173198 h 268264"/>
                <a:gd name="connsiteX126" fmla="*/ 319322 w 684942"/>
                <a:gd name="connsiteY126" fmla="*/ 166109 h 268264"/>
                <a:gd name="connsiteX127" fmla="*/ 326034 w 684942"/>
                <a:gd name="connsiteY127" fmla="*/ 163105 h 268264"/>
                <a:gd name="connsiteX128" fmla="*/ 332747 w 684942"/>
                <a:gd name="connsiteY128" fmla="*/ 160430 h 268264"/>
                <a:gd name="connsiteX129" fmla="*/ 339318 w 684942"/>
                <a:gd name="connsiteY129" fmla="*/ 158083 h 268264"/>
                <a:gd name="connsiteX130" fmla="*/ 339365 w 684942"/>
                <a:gd name="connsiteY130" fmla="*/ 158083 h 268264"/>
                <a:gd name="connsiteX131" fmla="*/ 345796 w 684942"/>
                <a:gd name="connsiteY131" fmla="*/ 156017 h 268264"/>
                <a:gd name="connsiteX132" fmla="*/ 353682 w 684942"/>
                <a:gd name="connsiteY132" fmla="*/ 153858 h 268264"/>
                <a:gd name="connsiteX133" fmla="*/ 358423 w 684942"/>
                <a:gd name="connsiteY133" fmla="*/ 152685 h 268264"/>
                <a:gd name="connsiteX134" fmla="*/ 364526 w 684942"/>
                <a:gd name="connsiteY134" fmla="*/ 151417 h 268264"/>
                <a:gd name="connsiteX135" fmla="*/ 370910 w 684942"/>
                <a:gd name="connsiteY135" fmla="*/ 150290 h 268264"/>
                <a:gd name="connsiteX136" fmla="*/ 376261 w 684942"/>
                <a:gd name="connsiteY136" fmla="*/ 149539 h 268264"/>
                <a:gd name="connsiteX137" fmla="*/ 376448 w 684942"/>
                <a:gd name="connsiteY137" fmla="*/ 149539 h 268264"/>
                <a:gd name="connsiteX138" fmla="*/ 381847 w 684942"/>
                <a:gd name="connsiteY138" fmla="*/ 148929 h 268264"/>
                <a:gd name="connsiteX139" fmla="*/ 389827 w 684942"/>
                <a:gd name="connsiteY139" fmla="*/ 148319 h 268264"/>
                <a:gd name="connsiteX140" fmla="*/ 392267 w 684942"/>
                <a:gd name="connsiteY140" fmla="*/ 148178 h 268264"/>
                <a:gd name="connsiteX141" fmla="*/ 395272 w 684942"/>
                <a:gd name="connsiteY141" fmla="*/ 148084 h 268264"/>
                <a:gd name="connsiteX142" fmla="*/ 398229 w 684942"/>
                <a:gd name="connsiteY142" fmla="*/ 147990 h 268264"/>
                <a:gd name="connsiteX143" fmla="*/ 413203 w 684942"/>
                <a:gd name="connsiteY143" fmla="*/ 148225 h 268264"/>
                <a:gd name="connsiteX144" fmla="*/ 419399 w 684942"/>
                <a:gd name="connsiteY144" fmla="*/ 148648 h 268264"/>
                <a:gd name="connsiteX145" fmla="*/ 426863 w 684942"/>
                <a:gd name="connsiteY145" fmla="*/ 149352 h 268264"/>
                <a:gd name="connsiteX146" fmla="*/ 432636 w 684942"/>
                <a:gd name="connsiteY146" fmla="*/ 150009 h 268264"/>
                <a:gd name="connsiteX147" fmla="*/ 437002 w 684942"/>
                <a:gd name="connsiteY147" fmla="*/ 150572 h 268264"/>
                <a:gd name="connsiteX148" fmla="*/ 448362 w 684942"/>
                <a:gd name="connsiteY148" fmla="*/ 152450 h 268264"/>
                <a:gd name="connsiteX149" fmla="*/ 451600 w 684942"/>
                <a:gd name="connsiteY149" fmla="*/ 153060 h 268264"/>
                <a:gd name="connsiteX150" fmla="*/ 459768 w 684942"/>
                <a:gd name="connsiteY150" fmla="*/ 154750 h 268264"/>
                <a:gd name="connsiteX151" fmla="*/ 467232 w 684942"/>
                <a:gd name="connsiteY151" fmla="*/ 156487 h 268264"/>
                <a:gd name="connsiteX152" fmla="*/ 467701 w 684942"/>
                <a:gd name="connsiteY152" fmla="*/ 156628 h 268264"/>
                <a:gd name="connsiteX153" fmla="*/ 480375 w 684942"/>
                <a:gd name="connsiteY153" fmla="*/ 160148 h 268264"/>
                <a:gd name="connsiteX154" fmla="*/ 485773 w 684942"/>
                <a:gd name="connsiteY154" fmla="*/ 161885 h 268264"/>
                <a:gd name="connsiteX155" fmla="*/ 489810 w 684942"/>
                <a:gd name="connsiteY155" fmla="*/ 163293 h 268264"/>
                <a:gd name="connsiteX156" fmla="*/ 493988 w 684942"/>
                <a:gd name="connsiteY156" fmla="*/ 164795 h 268264"/>
                <a:gd name="connsiteX157" fmla="*/ 496710 w 684942"/>
                <a:gd name="connsiteY157" fmla="*/ 165828 h 268264"/>
                <a:gd name="connsiteX158" fmla="*/ 502109 w 684942"/>
                <a:gd name="connsiteY158" fmla="*/ 168034 h 268264"/>
                <a:gd name="connsiteX159" fmla="*/ 503329 w 684942"/>
                <a:gd name="connsiteY159" fmla="*/ 168550 h 268264"/>
                <a:gd name="connsiteX160" fmla="*/ 507507 w 684942"/>
                <a:gd name="connsiteY160" fmla="*/ 170428 h 268264"/>
                <a:gd name="connsiteX161" fmla="*/ 507742 w 684942"/>
                <a:gd name="connsiteY161" fmla="*/ 170569 h 268264"/>
                <a:gd name="connsiteX162" fmla="*/ 512107 w 684942"/>
                <a:gd name="connsiteY162" fmla="*/ 172681 h 268264"/>
                <a:gd name="connsiteX163" fmla="*/ 512764 w 684942"/>
                <a:gd name="connsiteY163" fmla="*/ 173010 h 268264"/>
                <a:gd name="connsiteX164" fmla="*/ 516379 w 684942"/>
                <a:gd name="connsiteY164" fmla="*/ 174981 h 268264"/>
                <a:gd name="connsiteX165" fmla="*/ 524593 w 684942"/>
                <a:gd name="connsiteY165" fmla="*/ 179910 h 268264"/>
                <a:gd name="connsiteX166" fmla="*/ 525250 w 684942"/>
                <a:gd name="connsiteY166" fmla="*/ 180332 h 268264"/>
                <a:gd name="connsiteX167" fmla="*/ 528724 w 684942"/>
                <a:gd name="connsiteY167" fmla="*/ 182773 h 268264"/>
                <a:gd name="connsiteX168" fmla="*/ 532057 w 684942"/>
                <a:gd name="connsiteY168" fmla="*/ 185308 h 268264"/>
                <a:gd name="connsiteX169" fmla="*/ 532151 w 684942"/>
                <a:gd name="connsiteY169" fmla="*/ 185402 h 268264"/>
                <a:gd name="connsiteX170" fmla="*/ 535202 w 684942"/>
                <a:gd name="connsiteY170" fmla="*/ 187984 h 268264"/>
                <a:gd name="connsiteX171" fmla="*/ 537502 w 684942"/>
                <a:gd name="connsiteY171" fmla="*/ 190096 h 268264"/>
                <a:gd name="connsiteX172" fmla="*/ 538629 w 684942"/>
                <a:gd name="connsiteY172" fmla="*/ 191176 h 268264"/>
                <a:gd name="connsiteX173" fmla="*/ 541820 w 684942"/>
                <a:gd name="connsiteY173" fmla="*/ 194509 h 268264"/>
                <a:gd name="connsiteX174" fmla="*/ 544919 w 684942"/>
                <a:gd name="connsiteY174" fmla="*/ 198264 h 268264"/>
                <a:gd name="connsiteX175" fmla="*/ 547453 w 684942"/>
                <a:gd name="connsiteY175" fmla="*/ 201831 h 268264"/>
                <a:gd name="connsiteX176" fmla="*/ 549847 w 684942"/>
                <a:gd name="connsiteY176" fmla="*/ 205727 h 268264"/>
                <a:gd name="connsiteX177" fmla="*/ 551068 w 684942"/>
                <a:gd name="connsiteY177" fmla="*/ 207981 h 268264"/>
                <a:gd name="connsiteX178" fmla="*/ 553274 w 684942"/>
                <a:gd name="connsiteY178" fmla="*/ 213003 h 268264"/>
                <a:gd name="connsiteX179" fmla="*/ 554166 w 684942"/>
                <a:gd name="connsiteY179" fmla="*/ 215585 h 268264"/>
                <a:gd name="connsiteX180" fmla="*/ 554964 w 684942"/>
                <a:gd name="connsiteY180" fmla="*/ 218214 h 268264"/>
                <a:gd name="connsiteX181" fmla="*/ 555621 w 684942"/>
                <a:gd name="connsiteY181" fmla="*/ 220889 h 268264"/>
                <a:gd name="connsiteX182" fmla="*/ 556466 w 684942"/>
                <a:gd name="connsiteY182" fmla="*/ 226710 h 268264"/>
                <a:gd name="connsiteX183" fmla="*/ 556701 w 684942"/>
                <a:gd name="connsiteY183" fmla="*/ 229573 h 268264"/>
                <a:gd name="connsiteX184" fmla="*/ 556278 w 684942"/>
                <a:gd name="connsiteY184" fmla="*/ 240182 h 268264"/>
                <a:gd name="connsiteX185" fmla="*/ 554870 w 684942"/>
                <a:gd name="connsiteY185" fmla="*/ 247645 h 268264"/>
                <a:gd name="connsiteX186" fmla="*/ 552758 w 684942"/>
                <a:gd name="connsiteY186" fmla="*/ 254733 h 268264"/>
                <a:gd name="connsiteX187" fmla="*/ 551115 w 684942"/>
                <a:gd name="connsiteY187" fmla="*/ 259099 h 268264"/>
                <a:gd name="connsiteX188" fmla="*/ 550176 w 684942"/>
                <a:gd name="connsiteY188" fmla="*/ 261399 h 268264"/>
                <a:gd name="connsiteX189" fmla="*/ 574961 w 684942"/>
                <a:gd name="connsiteY189" fmla="*/ 266234 h 268264"/>
                <a:gd name="connsiteX190" fmla="*/ 575008 w 684942"/>
                <a:gd name="connsiteY190" fmla="*/ 266234 h 268264"/>
                <a:gd name="connsiteX191" fmla="*/ 588620 w 684942"/>
                <a:gd name="connsiteY191" fmla="*/ 267783 h 268264"/>
                <a:gd name="connsiteX192" fmla="*/ 594817 w 684942"/>
                <a:gd name="connsiteY192" fmla="*/ 268158 h 268264"/>
                <a:gd name="connsiteX193" fmla="*/ 615564 w 684942"/>
                <a:gd name="connsiteY193" fmla="*/ 267361 h 268264"/>
                <a:gd name="connsiteX194" fmla="*/ 617442 w 684942"/>
                <a:gd name="connsiteY194" fmla="*/ 267079 h 268264"/>
                <a:gd name="connsiteX195" fmla="*/ 619273 w 684942"/>
                <a:gd name="connsiteY195" fmla="*/ 266797 h 268264"/>
                <a:gd name="connsiteX196" fmla="*/ 622652 w 684942"/>
                <a:gd name="connsiteY196" fmla="*/ 266140 h 268264"/>
                <a:gd name="connsiteX197" fmla="*/ 627581 w 684942"/>
                <a:gd name="connsiteY197" fmla="*/ 264826 h 268264"/>
                <a:gd name="connsiteX198" fmla="*/ 632651 w 684942"/>
                <a:gd name="connsiteY198" fmla="*/ 263089 h 268264"/>
                <a:gd name="connsiteX199" fmla="*/ 662458 w 684942"/>
                <a:gd name="connsiteY199" fmla="*/ 239994 h 268264"/>
                <a:gd name="connsiteX200" fmla="*/ 665134 w 684942"/>
                <a:gd name="connsiteY200" fmla="*/ 237835 h 268264"/>
                <a:gd name="connsiteX201" fmla="*/ 665415 w 684942"/>
                <a:gd name="connsiteY201" fmla="*/ 237600 h 268264"/>
                <a:gd name="connsiteX202" fmla="*/ 668138 w 684942"/>
                <a:gd name="connsiteY202" fmla="*/ 235018 h 268264"/>
                <a:gd name="connsiteX203" fmla="*/ 668607 w 684942"/>
                <a:gd name="connsiteY203" fmla="*/ 234549 h 268264"/>
                <a:gd name="connsiteX204" fmla="*/ 670438 w 684942"/>
                <a:gd name="connsiteY204" fmla="*/ 232577 h 268264"/>
                <a:gd name="connsiteX205" fmla="*/ 670485 w 684942"/>
                <a:gd name="connsiteY205" fmla="*/ 232530 h 268264"/>
                <a:gd name="connsiteX206" fmla="*/ 672175 w 684942"/>
                <a:gd name="connsiteY206" fmla="*/ 230418 h 268264"/>
                <a:gd name="connsiteX207" fmla="*/ 673254 w 684942"/>
                <a:gd name="connsiteY207" fmla="*/ 228869 h 268264"/>
                <a:gd name="connsiteX208" fmla="*/ 674334 w 684942"/>
                <a:gd name="connsiteY208" fmla="*/ 227320 h 268264"/>
                <a:gd name="connsiteX209" fmla="*/ 674850 w 684942"/>
                <a:gd name="connsiteY209" fmla="*/ 226522 h 268264"/>
                <a:gd name="connsiteX210" fmla="*/ 675789 w 684942"/>
                <a:gd name="connsiteY210" fmla="*/ 224879 h 268264"/>
                <a:gd name="connsiteX211" fmla="*/ 675883 w 684942"/>
                <a:gd name="connsiteY211" fmla="*/ 224738 h 268264"/>
                <a:gd name="connsiteX212" fmla="*/ 677761 w 684942"/>
                <a:gd name="connsiteY212" fmla="*/ 221218 h 268264"/>
                <a:gd name="connsiteX213" fmla="*/ 678324 w 684942"/>
                <a:gd name="connsiteY213" fmla="*/ 219997 h 268264"/>
                <a:gd name="connsiteX214" fmla="*/ 679169 w 684942"/>
                <a:gd name="connsiteY214" fmla="*/ 218026 h 268264"/>
                <a:gd name="connsiteX215" fmla="*/ 680155 w 684942"/>
                <a:gd name="connsiteY215" fmla="*/ 215444 h 268264"/>
                <a:gd name="connsiteX216" fmla="*/ 680577 w 684942"/>
                <a:gd name="connsiteY216" fmla="*/ 214271 h 268264"/>
                <a:gd name="connsiteX217" fmla="*/ 681328 w 684942"/>
                <a:gd name="connsiteY217" fmla="*/ 211970 h 268264"/>
                <a:gd name="connsiteX218" fmla="*/ 682314 w 684942"/>
                <a:gd name="connsiteY218" fmla="*/ 208356 h 268264"/>
                <a:gd name="connsiteX219" fmla="*/ 683018 w 684942"/>
                <a:gd name="connsiteY219" fmla="*/ 205258 h 268264"/>
                <a:gd name="connsiteX220" fmla="*/ 683441 w 684942"/>
                <a:gd name="connsiteY220" fmla="*/ 203146 h 268264"/>
                <a:gd name="connsiteX221" fmla="*/ 683816 w 684942"/>
                <a:gd name="connsiteY221" fmla="*/ 200940 h 268264"/>
                <a:gd name="connsiteX222" fmla="*/ 684239 w 684942"/>
                <a:gd name="connsiteY222" fmla="*/ 197701 h 268264"/>
                <a:gd name="connsiteX223" fmla="*/ 684708 w 684942"/>
                <a:gd name="connsiteY223" fmla="*/ 192021 h 268264"/>
                <a:gd name="connsiteX224" fmla="*/ 684755 w 684942"/>
                <a:gd name="connsiteY224" fmla="*/ 181506 h 268264"/>
                <a:gd name="connsiteX225" fmla="*/ 684943 w 684942"/>
                <a:gd name="connsiteY225" fmla="*/ 181506 h 268264"/>
                <a:gd name="connsiteX226" fmla="*/ 684145 w 684942"/>
                <a:gd name="connsiteY226" fmla="*/ 171883 h 268264"/>
                <a:gd name="connsiteX227" fmla="*/ 683441 w 684942"/>
                <a:gd name="connsiteY227" fmla="*/ 167048 h 268264"/>
                <a:gd name="connsiteX228" fmla="*/ 682736 w 684942"/>
                <a:gd name="connsiteY228" fmla="*/ 162964 h 268264"/>
                <a:gd name="connsiteX229" fmla="*/ 681516 w 684942"/>
                <a:gd name="connsiteY229" fmla="*/ 157472 h 268264"/>
                <a:gd name="connsiteX230" fmla="*/ 680718 w 684942"/>
                <a:gd name="connsiteY230" fmla="*/ 154280 h 268264"/>
                <a:gd name="connsiteX231" fmla="*/ 678840 w 684942"/>
                <a:gd name="connsiteY231" fmla="*/ 147943 h 268264"/>
                <a:gd name="connsiteX232" fmla="*/ 677432 w 684942"/>
                <a:gd name="connsiteY232" fmla="*/ 143766 h 268264"/>
                <a:gd name="connsiteX233" fmla="*/ 674287 w 684942"/>
                <a:gd name="connsiteY233" fmla="*/ 135692 h 268264"/>
                <a:gd name="connsiteX234" fmla="*/ 671612 w 684942"/>
                <a:gd name="connsiteY234" fmla="*/ 129824 h 268264"/>
                <a:gd name="connsiteX235" fmla="*/ 668701 w 684942"/>
                <a:gd name="connsiteY235" fmla="*/ 124191 h 268264"/>
                <a:gd name="connsiteX236" fmla="*/ 666636 w 684942"/>
                <a:gd name="connsiteY236" fmla="*/ 120577 h 268264"/>
                <a:gd name="connsiteX237" fmla="*/ 661707 w 684942"/>
                <a:gd name="connsiteY237" fmla="*/ 112879 h 268264"/>
                <a:gd name="connsiteX238" fmla="*/ 656356 w 684942"/>
                <a:gd name="connsiteY238" fmla="*/ 105509 h 268264"/>
                <a:gd name="connsiteX239" fmla="*/ 647766 w 684942"/>
                <a:gd name="connsiteY239" fmla="*/ 95276 h 268264"/>
                <a:gd name="connsiteX240" fmla="*/ 645466 w 684942"/>
                <a:gd name="connsiteY240" fmla="*/ 92835 h 268264"/>
                <a:gd name="connsiteX241" fmla="*/ 642227 w 684942"/>
                <a:gd name="connsiteY241" fmla="*/ 89502 h 268264"/>
                <a:gd name="connsiteX242" fmla="*/ 638002 w 684942"/>
                <a:gd name="connsiteY242" fmla="*/ 85465 h 268264"/>
                <a:gd name="connsiteX243" fmla="*/ 633683 w 684942"/>
                <a:gd name="connsiteY243" fmla="*/ 81616 h 268264"/>
                <a:gd name="connsiteX244" fmla="*/ 630773 w 684942"/>
                <a:gd name="connsiteY244" fmla="*/ 79128 h 268264"/>
                <a:gd name="connsiteX245" fmla="*/ 628755 w 684942"/>
                <a:gd name="connsiteY245" fmla="*/ 77532 h 268264"/>
                <a:gd name="connsiteX246" fmla="*/ 624671 w 684942"/>
                <a:gd name="connsiteY246" fmla="*/ 74387 h 268264"/>
                <a:gd name="connsiteX247" fmla="*/ 618615 w 684942"/>
                <a:gd name="connsiteY247" fmla="*/ 70069 h 268264"/>
                <a:gd name="connsiteX248" fmla="*/ 615330 w 684942"/>
                <a:gd name="connsiteY248" fmla="*/ 67816 h 268264"/>
                <a:gd name="connsiteX249" fmla="*/ 610495 w 684942"/>
                <a:gd name="connsiteY249" fmla="*/ 64765 h 268264"/>
                <a:gd name="connsiteX250" fmla="*/ 590216 w 684942"/>
                <a:gd name="connsiteY250" fmla="*/ 53687 h 268264"/>
                <a:gd name="connsiteX251" fmla="*/ 579514 w 684942"/>
                <a:gd name="connsiteY251" fmla="*/ 48852 h 268264"/>
                <a:gd name="connsiteX252" fmla="*/ 568436 w 684942"/>
                <a:gd name="connsiteY252" fmla="*/ 44439 h 268264"/>
                <a:gd name="connsiteX253" fmla="*/ 557170 w 684942"/>
                <a:gd name="connsiteY253" fmla="*/ 40355 h 268264"/>
                <a:gd name="connsiteX254" fmla="*/ 547970 w 684942"/>
                <a:gd name="connsiteY254" fmla="*/ 37445 h 268264"/>
                <a:gd name="connsiteX255" fmla="*/ 539614 w 684942"/>
                <a:gd name="connsiteY255" fmla="*/ 34957 h 268264"/>
                <a:gd name="connsiteX256" fmla="*/ 538629 w 684942"/>
                <a:gd name="connsiteY256" fmla="*/ 34676 h 268264"/>
                <a:gd name="connsiteX257" fmla="*/ 527691 w 684942"/>
                <a:gd name="connsiteY257" fmla="*/ 31718 h 268264"/>
                <a:gd name="connsiteX258" fmla="*/ 515581 w 684942"/>
                <a:gd name="connsiteY258" fmla="*/ 28667 h 268264"/>
                <a:gd name="connsiteX259" fmla="*/ 515534 w 684942"/>
                <a:gd name="connsiteY259" fmla="*/ 28667 h 268264"/>
                <a:gd name="connsiteX260" fmla="*/ 503235 w 684942"/>
                <a:gd name="connsiteY260" fmla="*/ 25898 h 268264"/>
                <a:gd name="connsiteX261" fmla="*/ 492486 w 684942"/>
                <a:gd name="connsiteY261" fmla="*/ 23645 h 268264"/>
                <a:gd name="connsiteX262" fmla="*/ 485351 w 684942"/>
                <a:gd name="connsiteY262" fmla="*/ 22189 h 268264"/>
                <a:gd name="connsiteX263" fmla="*/ 478169 w 684942"/>
                <a:gd name="connsiteY263" fmla="*/ 20734 h 268264"/>
                <a:gd name="connsiteX264" fmla="*/ 452821 w 684942"/>
                <a:gd name="connsiteY264" fmla="*/ 16040 h 268264"/>
                <a:gd name="connsiteX265" fmla="*/ 452774 w 684942"/>
                <a:gd name="connsiteY265" fmla="*/ 16040 h 268264"/>
                <a:gd name="connsiteX266" fmla="*/ 440053 w 684942"/>
                <a:gd name="connsiteY266" fmla="*/ 13740 h 268264"/>
                <a:gd name="connsiteX267" fmla="*/ 96447 w 684942"/>
                <a:gd name="connsiteY267" fmla="*/ 51903 h 268264"/>
                <a:gd name="connsiteX268" fmla="*/ 92551 w 684942"/>
                <a:gd name="connsiteY268" fmla="*/ 54203 h 268264"/>
                <a:gd name="connsiteX269" fmla="*/ 77202 w 684942"/>
                <a:gd name="connsiteY269" fmla="*/ 63403 h 268264"/>
                <a:gd name="connsiteX270" fmla="*/ 70771 w 684942"/>
                <a:gd name="connsiteY270" fmla="*/ 67628 h 268264"/>
                <a:gd name="connsiteX271" fmla="*/ 61430 w 684942"/>
                <a:gd name="connsiteY271" fmla="*/ 74106 h 268264"/>
                <a:gd name="connsiteX272" fmla="*/ 52041 w 684942"/>
                <a:gd name="connsiteY272" fmla="*/ 81288 h 268264"/>
                <a:gd name="connsiteX273" fmla="*/ 47394 w 684942"/>
                <a:gd name="connsiteY273" fmla="*/ 85184 h 268264"/>
                <a:gd name="connsiteX274" fmla="*/ 44015 w 684942"/>
                <a:gd name="connsiteY274" fmla="*/ 88188 h 268264"/>
                <a:gd name="connsiteX275" fmla="*/ 41245 w 684942"/>
                <a:gd name="connsiteY275" fmla="*/ 90770 h 268264"/>
                <a:gd name="connsiteX276" fmla="*/ 38429 w 684942"/>
                <a:gd name="connsiteY276" fmla="*/ 93445 h 268264"/>
                <a:gd name="connsiteX277" fmla="*/ 35190 w 684942"/>
                <a:gd name="connsiteY277" fmla="*/ 96731 h 268264"/>
                <a:gd name="connsiteX278" fmla="*/ 33547 w 684942"/>
                <a:gd name="connsiteY278" fmla="*/ 98468 h 268264"/>
                <a:gd name="connsiteX279" fmla="*/ 31951 w 684942"/>
                <a:gd name="connsiteY279" fmla="*/ 100205 h 268264"/>
                <a:gd name="connsiteX280" fmla="*/ 28900 w 684942"/>
                <a:gd name="connsiteY280" fmla="*/ 103678 h 268264"/>
                <a:gd name="connsiteX281" fmla="*/ 28759 w 684942"/>
                <a:gd name="connsiteY281" fmla="*/ 103866 h 268264"/>
                <a:gd name="connsiteX282" fmla="*/ 25848 w 684942"/>
                <a:gd name="connsiteY282" fmla="*/ 107434 h 268264"/>
                <a:gd name="connsiteX283" fmla="*/ 25802 w 684942"/>
                <a:gd name="connsiteY283" fmla="*/ 107434 h 268264"/>
                <a:gd name="connsiteX284" fmla="*/ 25708 w 684942"/>
                <a:gd name="connsiteY284" fmla="*/ 107527 h 268264"/>
                <a:gd name="connsiteX285" fmla="*/ 23032 w 684942"/>
                <a:gd name="connsiteY285" fmla="*/ 111048 h 268264"/>
                <a:gd name="connsiteX286" fmla="*/ 22234 w 684942"/>
                <a:gd name="connsiteY286" fmla="*/ 112128 h 268264"/>
                <a:gd name="connsiteX287" fmla="*/ 22046 w 684942"/>
                <a:gd name="connsiteY287" fmla="*/ 112409 h 268264"/>
                <a:gd name="connsiteX288" fmla="*/ 21577 w 684942"/>
                <a:gd name="connsiteY288" fmla="*/ 112973 h 268264"/>
                <a:gd name="connsiteX289" fmla="*/ 18150 w 684942"/>
                <a:gd name="connsiteY289" fmla="*/ 118042 h 268264"/>
                <a:gd name="connsiteX290" fmla="*/ 14724 w 684942"/>
                <a:gd name="connsiteY290" fmla="*/ 123769 h 268264"/>
                <a:gd name="connsiteX291" fmla="*/ 11907 w 684942"/>
                <a:gd name="connsiteY291" fmla="*/ 129120 h 268264"/>
                <a:gd name="connsiteX292" fmla="*/ 11156 w 684942"/>
                <a:gd name="connsiteY292" fmla="*/ 130575 h 268264"/>
                <a:gd name="connsiteX293" fmla="*/ 9419 w 684942"/>
                <a:gd name="connsiteY293" fmla="*/ 134425 h 268264"/>
                <a:gd name="connsiteX294" fmla="*/ 8762 w 684942"/>
                <a:gd name="connsiteY294" fmla="*/ 136020 h 268264"/>
                <a:gd name="connsiteX295" fmla="*/ 8199 w 684942"/>
                <a:gd name="connsiteY295" fmla="*/ 137429 h 268264"/>
                <a:gd name="connsiteX296" fmla="*/ 7495 w 684942"/>
                <a:gd name="connsiteY296" fmla="*/ 139259 h 268264"/>
                <a:gd name="connsiteX297" fmla="*/ 6274 w 684942"/>
                <a:gd name="connsiteY297" fmla="*/ 142498 h 268264"/>
                <a:gd name="connsiteX298" fmla="*/ 6227 w 684942"/>
                <a:gd name="connsiteY298" fmla="*/ 142498 h 268264"/>
                <a:gd name="connsiteX299" fmla="*/ 4256 w 684942"/>
                <a:gd name="connsiteY299" fmla="*/ 148882 h 268264"/>
                <a:gd name="connsiteX300" fmla="*/ 4115 w 684942"/>
                <a:gd name="connsiteY300" fmla="*/ 149446 h 268264"/>
                <a:gd name="connsiteX301" fmla="*/ 2425 w 684942"/>
                <a:gd name="connsiteY301" fmla="*/ 156252 h 268264"/>
                <a:gd name="connsiteX302" fmla="*/ 1768 w 684942"/>
                <a:gd name="connsiteY302" fmla="*/ 159772 h 268264"/>
                <a:gd name="connsiteX303" fmla="*/ 1158 w 684942"/>
                <a:gd name="connsiteY303" fmla="*/ 163809 h 268264"/>
                <a:gd name="connsiteX304" fmla="*/ 594 w 684942"/>
                <a:gd name="connsiteY304" fmla="*/ 168832 h 268264"/>
                <a:gd name="connsiteX305" fmla="*/ 360 w 684942"/>
                <a:gd name="connsiteY305" fmla="*/ 171648 h 268264"/>
                <a:gd name="connsiteX306" fmla="*/ 172 w 684942"/>
                <a:gd name="connsiteY306" fmla="*/ 174653 h 268264"/>
                <a:gd name="connsiteX307" fmla="*/ 20309 w 684942"/>
                <a:gd name="connsiteY307" fmla="*/ 240276 h 268264"/>
                <a:gd name="connsiteX308" fmla="*/ 24487 w 684942"/>
                <a:gd name="connsiteY308" fmla="*/ 244360 h 268264"/>
                <a:gd name="connsiteX309" fmla="*/ 24534 w 684942"/>
                <a:gd name="connsiteY309" fmla="*/ 244406 h 268264"/>
                <a:gd name="connsiteX310" fmla="*/ 25285 w 684942"/>
                <a:gd name="connsiteY310" fmla="*/ 245111 h 268264"/>
                <a:gd name="connsiteX311" fmla="*/ 25895 w 684942"/>
                <a:gd name="connsiteY311" fmla="*/ 245674 h 268264"/>
                <a:gd name="connsiteX312" fmla="*/ 25942 w 684942"/>
                <a:gd name="connsiteY312" fmla="*/ 245674 h 268264"/>
                <a:gd name="connsiteX313" fmla="*/ 27820 w 684942"/>
                <a:gd name="connsiteY313" fmla="*/ 247270 h 268264"/>
                <a:gd name="connsiteX314" fmla="*/ 31763 w 684942"/>
                <a:gd name="connsiteY314" fmla="*/ 250180 h 268264"/>
                <a:gd name="connsiteX315" fmla="*/ 40165 w 684942"/>
                <a:gd name="connsiteY315" fmla="*/ 255203 h 268264"/>
                <a:gd name="connsiteX316" fmla="*/ 58097 w 684942"/>
                <a:gd name="connsiteY316" fmla="*/ 261822 h 268264"/>
                <a:gd name="connsiteX317" fmla="*/ 62697 w 684942"/>
                <a:gd name="connsiteY317" fmla="*/ 262854 h 268264"/>
                <a:gd name="connsiteX318" fmla="*/ 70677 w 684942"/>
                <a:gd name="connsiteY318" fmla="*/ 264215 h 268264"/>
                <a:gd name="connsiteX319" fmla="*/ 74244 w 684942"/>
                <a:gd name="connsiteY319" fmla="*/ 264638 h 268264"/>
                <a:gd name="connsiteX320" fmla="*/ 107713 w 684942"/>
                <a:gd name="connsiteY320" fmla="*/ 264638 h 268264"/>
                <a:gd name="connsiteX321" fmla="*/ 118932 w 684942"/>
                <a:gd name="connsiteY321" fmla="*/ 263464 h 268264"/>
                <a:gd name="connsiteX322" fmla="*/ 122124 w 684942"/>
                <a:gd name="connsiteY322" fmla="*/ 263089 h 268264"/>
                <a:gd name="connsiteX323" fmla="*/ 137755 w 684942"/>
                <a:gd name="connsiteY323" fmla="*/ 260742 h 268264"/>
                <a:gd name="connsiteX324" fmla="*/ 141323 w 684942"/>
                <a:gd name="connsiteY324" fmla="*/ 260085 h 268264"/>
                <a:gd name="connsiteX325" fmla="*/ 159066 w 684942"/>
                <a:gd name="connsiteY325" fmla="*/ 255578 h 268264"/>
                <a:gd name="connsiteX326" fmla="*/ 161883 w 684942"/>
                <a:gd name="connsiteY326" fmla="*/ 254686 h 268264"/>
                <a:gd name="connsiteX327" fmla="*/ 169956 w 684942"/>
                <a:gd name="connsiteY327" fmla="*/ 251776 h 268264"/>
                <a:gd name="connsiteX328" fmla="*/ 173195 w 684942"/>
                <a:gd name="connsiteY328" fmla="*/ 250415 h 268264"/>
                <a:gd name="connsiteX329" fmla="*/ 178218 w 684942"/>
                <a:gd name="connsiteY329" fmla="*/ 248162 h 268264"/>
                <a:gd name="connsiteX330" fmla="*/ 196853 w 684942"/>
                <a:gd name="connsiteY330" fmla="*/ 238351 h 268264"/>
                <a:gd name="connsiteX331" fmla="*/ 199764 w 684942"/>
                <a:gd name="connsiteY331" fmla="*/ 236661 h 268264"/>
                <a:gd name="connsiteX332" fmla="*/ 212626 w 684942"/>
                <a:gd name="connsiteY332" fmla="*/ 229339 h 268264"/>
                <a:gd name="connsiteX333" fmla="*/ 219714 w 684942"/>
                <a:gd name="connsiteY333" fmla="*/ 225536 h 268264"/>
                <a:gd name="connsiteX334" fmla="*/ 220981 w 684942"/>
                <a:gd name="connsiteY334" fmla="*/ 224926 h 268264"/>
                <a:gd name="connsiteX335" fmla="*/ 225440 w 684942"/>
                <a:gd name="connsiteY335" fmla="*/ 222767 h 268264"/>
                <a:gd name="connsiteX336" fmla="*/ 227740 w 684942"/>
                <a:gd name="connsiteY336" fmla="*/ 221687 h 268264"/>
                <a:gd name="connsiteX337" fmla="*/ 230087 w 684942"/>
                <a:gd name="connsiteY337" fmla="*/ 220655 h 268264"/>
                <a:gd name="connsiteX338" fmla="*/ 234969 w 684942"/>
                <a:gd name="connsiteY338" fmla="*/ 218542 h 268264"/>
                <a:gd name="connsiteX339" fmla="*/ 237410 w 684942"/>
                <a:gd name="connsiteY339" fmla="*/ 217556 h 268264"/>
                <a:gd name="connsiteX340" fmla="*/ 240180 w 684942"/>
                <a:gd name="connsiteY340" fmla="*/ 216477 h 268264"/>
                <a:gd name="connsiteX341" fmla="*/ 249849 w 684942"/>
                <a:gd name="connsiteY341" fmla="*/ 213050 h 268264"/>
                <a:gd name="connsiteX342" fmla="*/ 255107 w 684942"/>
                <a:gd name="connsiteY342" fmla="*/ 211360 h 268264"/>
                <a:gd name="connsiteX343" fmla="*/ 256421 w 684942"/>
                <a:gd name="connsiteY343" fmla="*/ 211032 h 268264"/>
                <a:gd name="connsiteX344" fmla="*/ 261068 w 684942"/>
                <a:gd name="connsiteY344" fmla="*/ 206619 h 268264"/>
                <a:gd name="connsiteX345" fmla="*/ 264824 w 684942"/>
                <a:gd name="connsiteY345" fmla="*/ 203240 h 268264"/>
                <a:gd name="connsiteX346" fmla="*/ 269612 w 684942"/>
                <a:gd name="connsiteY346" fmla="*/ 199015 h 268264"/>
                <a:gd name="connsiteX347" fmla="*/ 279047 w 684942"/>
                <a:gd name="connsiteY347" fmla="*/ 191317 h 268264"/>
                <a:gd name="connsiteX348" fmla="*/ 281581 w 684942"/>
                <a:gd name="connsiteY348" fmla="*/ 189345 h 268264"/>
                <a:gd name="connsiteX349" fmla="*/ 299466 w 684942"/>
                <a:gd name="connsiteY349" fmla="*/ 177000 h 268264"/>
                <a:gd name="connsiteX350" fmla="*/ 305709 w 684942"/>
                <a:gd name="connsiteY350" fmla="*/ 173198 h 268264"/>
                <a:gd name="connsiteX351" fmla="*/ 319322 w 684942"/>
                <a:gd name="connsiteY351" fmla="*/ 166109 h 268264"/>
                <a:gd name="connsiteX352" fmla="*/ 326034 w 684942"/>
                <a:gd name="connsiteY352" fmla="*/ 163105 h 268264"/>
                <a:gd name="connsiteX353" fmla="*/ 332747 w 684942"/>
                <a:gd name="connsiteY353" fmla="*/ 160430 h 268264"/>
                <a:gd name="connsiteX354" fmla="*/ 339318 w 684942"/>
                <a:gd name="connsiteY354" fmla="*/ 158083 h 268264"/>
                <a:gd name="connsiteX355" fmla="*/ 339365 w 684942"/>
                <a:gd name="connsiteY355" fmla="*/ 158083 h 268264"/>
                <a:gd name="connsiteX356" fmla="*/ 345796 w 684942"/>
                <a:gd name="connsiteY356" fmla="*/ 156017 h 268264"/>
                <a:gd name="connsiteX357" fmla="*/ 353682 w 684942"/>
                <a:gd name="connsiteY357" fmla="*/ 153858 h 268264"/>
                <a:gd name="connsiteX358" fmla="*/ 358423 w 684942"/>
                <a:gd name="connsiteY358" fmla="*/ 152685 h 268264"/>
                <a:gd name="connsiteX359" fmla="*/ 364526 w 684942"/>
                <a:gd name="connsiteY359" fmla="*/ 151417 h 268264"/>
                <a:gd name="connsiteX360" fmla="*/ 370910 w 684942"/>
                <a:gd name="connsiteY360" fmla="*/ 150290 h 268264"/>
                <a:gd name="connsiteX361" fmla="*/ 376261 w 684942"/>
                <a:gd name="connsiteY361" fmla="*/ 149539 h 268264"/>
                <a:gd name="connsiteX362" fmla="*/ 376448 w 684942"/>
                <a:gd name="connsiteY362" fmla="*/ 149539 h 268264"/>
                <a:gd name="connsiteX363" fmla="*/ 381847 w 684942"/>
                <a:gd name="connsiteY363" fmla="*/ 148929 h 268264"/>
                <a:gd name="connsiteX364" fmla="*/ 389827 w 684942"/>
                <a:gd name="connsiteY364" fmla="*/ 148319 h 268264"/>
                <a:gd name="connsiteX365" fmla="*/ 392267 w 684942"/>
                <a:gd name="connsiteY365" fmla="*/ 148178 h 268264"/>
                <a:gd name="connsiteX366" fmla="*/ 395272 w 684942"/>
                <a:gd name="connsiteY366" fmla="*/ 148084 h 268264"/>
                <a:gd name="connsiteX367" fmla="*/ 398229 w 684942"/>
                <a:gd name="connsiteY367" fmla="*/ 147990 h 268264"/>
                <a:gd name="connsiteX368" fmla="*/ 413203 w 684942"/>
                <a:gd name="connsiteY368" fmla="*/ 148225 h 268264"/>
                <a:gd name="connsiteX369" fmla="*/ 419399 w 684942"/>
                <a:gd name="connsiteY369" fmla="*/ 148648 h 268264"/>
                <a:gd name="connsiteX370" fmla="*/ 426863 w 684942"/>
                <a:gd name="connsiteY370" fmla="*/ 149352 h 268264"/>
                <a:gd name="connsiteX371" fmla="*/ 432636 w 684942"/>
                <a:gd name="connsiteY371" fmla="*/ 150009 h 268264"/>
                <a:gd name="connsiteX372" fmla="*/ 437002 w 684942"/>
                <a:gd name="connsiteY372" fmla="*/ 150572 h 268264"/>
                <a:gd name="connsiteX373" fmla="*/ 448362 w 684942"/>
                <a:gd name="connsiteY373" fmla="*/ 152450 h 268264"/>
                <a:gd name="connsiteX374" fmla="*/ 451600 w 684942"/>
                <a:gd name="connsiteY374" fmla="*/ 153060 h 268264"/>
                <a:gd name="connsiteX375" fmla="*/ 459768 w 684942"/>
                <a:gd name="connsiteY375" fmla="*/ 154750 h 268264"/>
                <a:gd name="connsiteX376" fmla="*/ 467232 w 684942"/>
                <a:gd name="connsiteY376" fmla="*/ 156487 h 268264"/>
                <a:gd name="connsiteX377" fmla="*/ 467701 w 684942"/>
                <a:gd name="connsiteY377" fmla="*/ 156628 h 268264"/>
                <a:gd name="connsiteX378" fmla="*/ 480375 w 684942"/>
                <a:gd name="connsiteY378" fmla="*/ 160148 h 268264"/>
                <a:gd name="connsiteX379" fmla="*/ 485773 w 684942"/>
                <a:gd name="connsiteY379" fmla="*/ 161885 h 268264"/>
                <a:gd name="connsiteX380" fmla="*/ 489810 w 684942"/>
                <a:gd name="connsiteY380" fmla="*/ 163293 h 268264"/>
                <a:gd name="connsiteX381" fmla="*/ 493988 w 684942"/>
                <a:gd name="connsiteY381" fmla="*/ 164795 h 268264"/>
                <a:gd name="connsiteX382" fmla="*/ 496710 w 684942"/>
                <a:gd name="connsiteY382" fmla="*/ 165828 h 268264"/>
                <a:gd name="connsiteX383" fmla="*/ 502109 w 684942"/>
                <a:gd name="connsiteY383" fmla="*/ 168034 h 268264"/>
                <a:gd name="connsiteX384" fmla="*/ 503329 w 684942"/>
                <a:gd name="connsiteY384" fmla="*/ 168550 h 268264"/>
                <a:gd name="connsiteX385" fmla="*/ 507507 w 684942"/>
                <a:gd name="connsiteY385" fmla="*/ 170428 h 268264"/>
                <a:gd name="connsiteX386" fmla="*/ 507742 w 684942"/>
                <a:gd name="connsiteY386" fmla="*/ 170569 h 268264"/>
                <a:gd name="connsiteX387" fmla="*/ 512107 w 684942"/>
                <a:gd name="connsiteY387" fmla="*/ 172681 h 268264"/>
                <a:gd name="connsiteX388" fmla="*/ 512764 w 684942"/>
                <a:gd name="connsiteY388" fmla="*/ 173010 h 268264"/>
                <a:gd name="connsiteX389" fmla="*/ 516379 w 684942"/>
                <a:gd name="connsiteY389" fmla="*/ 174981 h 268264"/>
                <a:gd name="connsiteX390" fmla="*/ 524593 w 684942"/>
                <a:gd name="connsiteY390" fmla="*/ 179910 h 268264"/>
                <a:gd name="connsiteX391" fmla="*/ 525250 w 684942"/>
                <a:gd name="connsiteY391" fmla="*/ 180332 h 268264"/>
                <a:gd name="connsiteX392" fmla="*/ 528724 w 684942"/>
                <a:gd name="connsiteY392" fmla="*/ 182773 h 268264"/>
                <a:gd name="connsiteX393" fmla="*/ 532057 w 684942"/>
                <a:gd name="connsiteY393" fmla="*/ 185308 h 268264"/>
                <a:gd name="connsiteX394" fmla="*/ 532151 w 684942"/>
                <a:gd name="connsiteY394" fmla="*/ 185402 h 268264"/>
                <a:gd name="connsiteX395" fmla="*/ 535202 w 684942"/>
                <a:gd name="connsiteY395" fmla="*/ 187984 h 268264"/>
                <a:gd name="connsiteX396" fmla="*/ 537502 w 684942"/>
                <a:gd name="connsiteY396" fmla="*/ 190096 h 268264"/>
                <a:gd name="connsiteX397" fmla="*/ 538629 w 684942"/>
                <a:gd name="connsiteY397" fmla="*/ 191176 h 268264"/>
                <a:gd name="connsiteX398" fmla="*/ 541820 w 684942"/>
                <a:gd name="connsiteY398" fmla="*/ 194509 h 268264"/>
                <a:gd name="connsiteX399" fmla="*/ 544919 w 684942"/>
                <a:gd name="connsiteY399" fmla="*/ 198264 h 268264"/>
                <a:gd name="connsiteX400" fmla="*/ 547453 w 684942"/>
                <a:gd name="connsiteY400" fmla="*/ 201831 h 268264"/>
                <a:gd name="connsiteX401" fmla="*/ 549847 w 684942"/>
                <a:gd name="connsiteY401" fmla="*/ 205727 h 268264"/>
                <a:gd name="connsiteX402" fmla="*/ 551068 w 684942"/>
                <a:gd name="connsiteY402" fmla="*/ 207981 h 268264"/>
                <a:gd name="connsiteX403" fmla="*/ 553274 w 684942"/>
                <a:gd name="connsiteY403" fmla="*/ 213003 h 268264"/>
                <a:gd name="connsiteX404" fmla="*/ 554166 w 684942"/>
                <a:gd name="connsiteY404" fmla="*/ 215585 h 268264"/>
                <a:gd name="connsiteX405" fmla="*/ 554964 w 684942"/>
                <a:gd name="connsiteY405" fmla="*/ 218214 h 268264"/>
                <a:gd name="connsiteX406" fmla="*/ 555621 w 684942"/>
                <a:gd name="connsiteY406" fmla="*/ 220889 h 268264"/>
                <a:gd name="connsiteX407" fmla="*/ 556466 w 684942"/>
                <a:gd name="connsiteY407" fmla="*/ 226710 h 268264"/>
                <a:gd name="connsiteX408" fmla="*/ 556701 w 684942"/>
                <a:gd name="connsiteY408" fmla="*/ 229573 h 268264"/>
                <a:gd name="connsiteX409" fmla="*/ 556278 w 684942"/>
                <a:gd name="connsiteY409" fmla="*/ 240182 h 268264"/>
                <a:gd name="connsiteX410" fmla="*/ 554870 w 684942"/>
                <a:gd name="connsiteY410" fmla="*/ 247645 h 268264"/>
                <a:gd name="connsiteX411" fmla="*/ 552758 w 684942"/>
                <a:gd name="connsiteY411" fmla="*/ 254733 h 268264"/>
                <a:gd name="connsiteX412" fmla="*/ 551115 w 684942"/>
                <a:gd name="connsiteY412" fmla="*/ 259099 h 268264"/>
                <a:gd name="connsiteX413" fmla="*/ 550176 w 684942"/>
                <a:gd name="connsiteY413" fmla="*/ 261399 h 268264"/>
                <a:gd name="connsiteX414" fmla="*/ 574961 w 684942"/>
                <a:gd name="connsiteY414" fmla="*/ 266234 h 268264"/>
                <a:gd name="connsiteX415" fmla="*/ 575008 w 684942"/>
                <a:gd name="connsiteY415" fmla="*/ 266234 h 268264"/>
                <a:gd name="connsiteX416" fmla="*/ 588620 w 684942"/>
                <a:gd name="connsiteY416" fmla="*/ 267783 h 268264"/>
                <a:gd name="connsiteX417" fmla="*/ 594817 w 684942"/>
                <a:gd name="connsiteY417" fmla="*/ 268158 h 268264"/>
                <a:gd name="connsiteX418" fmla="*/ 615564 w 684942"/>
                <a:gd name="connsiteY418" fmla="*/ 267361 h 268264"/>
                <a:gd name="connsiteX419" fmla="*/ 617442 w 684942"/>
                <a:gd name="connsiteY419" fmla="*/ 267079 h 268264"/>
                <a:gd name="connsiteX420" fmla="*/ 619273 w 684942"/>
                <a:gd name="connsiteY420" fmla="*/ 266797 h 268264"/>
                <a:gd name="connsiteX421" fmla="*/ 622652 w 684942"/>
                <a:gd name="connsiteY421" fmla="*/ 266140 h 268264"/>
                <a:gd name="connsiteX422" fmla="*/ 627581 w 684942"/>
                <a:gd name="connsiteY422" fmla="*/ 264826 h 268264"/>
                <a:gd name="connsiteX423" fmla="*/ 632651 w 684942"/>
                <a:gd name="connsiteY423" fmla="*/ 263089 h 268264"/>
                <a:gd name="connsiteX424" fmla="*/ 662458 w 684942"/>
                <a:gd name="connsiteY424" fmla="*/ 239994 h 268264"/>
                <a:gd name="connsiteX425" fmla="*/ 665134 w 684942"/>
                <a:gd name="connsiteY425" fmla="*/ 237835 h 268264"/>
                <a:gd name="connsiteX426" fmla="*/ 665415 w 684942"/>
                <a:gd name="connsiteY426" fmla="*/ 237600 h 268264"/>
                <a:gd name="connsiteX427" fmla="*/ 668138 w 684942"/>
                <a:gd name="connsiteY427" fmla="*/ 235018 h 268264"/>
                <a:gd name="connsiteX428" fmla="*/ 668607 w 684942"/>
                <a:gd name="connsiteY428" fmla="*/ 234549 h 268264"/>
                <a:gd name="connsiteX429" fmla="*/ 670438 w 684942"/>
                <a:gd name="connsiteY429" fmla="*/ 232577 h 268264"/>
                <a:gd name="connsiteX430" fmla="*/ 670485 w 684942"/>
                <a:gd name="connsiteY430" fmla="*/ 232530 h 268264"/>
                <a:gd name="connsiteX431" fmla="*/ 672175 w 684942"/>
                <a:gd name="connsiteY431" fmla="*/ 230418 h 268264"/>
                <a:gd name="connsiteX432" fmla="*/ 673254 w 684942"/>
                <a:gd name="connsiteY432" fmla="*/ 228869 h 268264"/>
                <a:gd name="connsiteX433" fmla="*/ 674334 w 684942"/>
                <a:gd name="connsiteY433" fmla="*/ 227320 h 268264"/>
                <a:gd name="connsiteX434" fmla="*/ 674850 w 684942"/>
                <a:gd name="connsiteY434" fmla="*/ 226522 h 268264"/>
                <a:gd name="connsiteX435" fmla="*/ 675789 w 684942"/>
                <a:gd name="connsiteY435" fmla="*/ 224879 h 268264"/>
                <a:gd name="connsiteX436" fmla="*/ 675883 w 684942"/>
                <a:gd name="connsiteY436" fmla="*/ 224738 h 268264"/>
                <a:gd name="connsiteX437" fmla="*/ 677761 w 684942"/>
                <a:gd name="connsiteY437" fmla="*/ 221218 h 268264"/>
                <a:gd name="connsiteX438" fmla="*/ 678324 w 684942"/>
                <a:gd name="connsiteY438" fmla="*/ 219997 h 268264"/>
                <a:gd name="connsiteX439" fmla="*/ 679169 w 684942"/>
                <a:gd name="connsiteY439" fmla="*/ 218026 h 268264"/>
                <a:gd name="connsiteX440" fmla="*/ 680155 w 684942"/>
                <a:gd name="connsiteY440" fmla="*/ 215444 h 268264"/>
                <a:gd name="connsiteX441" fmla="*/ 680577 w 684942"/>
                <a:gd name="connsiteY441" fmla="*/ 214271 h 268264"/>
                <a:gd name="connsiteX442" fmla="*/ 681328 w 684942"/>
                <a:gd name="connsiteY442" fmla="*/ 211970 h 268264"/>
                <a:gd name="connsiteX443" fmla="*/ 682314 w 684942"/>
                <a:gd name="connsiteY443" fmla="*/ 208356 h 268264"/>
                <a:gd name="connsiteX444" fmla="*/ 683018 w 684942"/>
                <a:gd name="connsiteY444" fmla="*/ 205258 h 268264"/>
                <a:gd name="connsiteX445" fmla="*/ 683441 w 684942"/>
                <a:gd name="connsiteY445" fmla="*/ 203146 h 268264"/>
                <a:gd name="connsiteX446" fmla="*/ 683816 w 684942"/>
                <a:gd name="connsiteY446" fmla="*/ 200940 h 268264"/>
                <a:gd name="connsiteX447" fmla="*/ 684239 w 684942"/>
                <a:gd name="connsiteY447" fmla="*/ 197701 h 268264"/>
                <a:gd name="connsiteX448" fmla="*/ 684708 w 684942"/>
                <a:gd name="connsiteY448" fmla="*/ 192021 h 268264"/>
                <a:gd name="connsiteX449" fmla="*/ 684755 w 684942"/>
                <a:gd name="connsiteY449" fmla="*/ 181506 h 26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</a:cxnLst>
              <a:rect l="l" t="t" r="r" b="b"/>
              <a:pathLst>
                <a:path w="684942" h="268264">
                  <a:moveTo>
                    <a:pt x="684943" y="181506"/>
                  </a:moveTo>
                  <a:cubicBezTo>
                    <a:pt x="684802" y="178314"/>
                    <a:pt x="684520" y="175075"/>
                    <a:pt x="684145" y="171883"/>
                  </a:cubicBezTo>
                  <a:cubicBezTo>
                    <a:pt x="683957" y="170240"/>
                    <a:pt x="683722" y="168644"/>
                    <a:pt x="683441" y="167048"/>
                  </a:cubicBezTo>
                  <a:cubicBezTo>
                    <a:pt x="683206" y="165687"/>
                    <a:pt x="682971" y="164326"/>
                    <a:pt x="682736" y="162964"/>
                  </a:cubicBezTo>
                  <a:cubicBezTo>
                    <a:pt x="682361" y="161134"/>
                    <a:pt x="681985" y="159256"/>
                    <a:pt x="681516" y="157472"/>
                  </a:cubicBezTo>
                  <a:cubicBezTo>
                    <a:pt x="681281" y="156393"/>
                    <a:pt x="681000" y="155313"/>
                    <a:pt x="680718" y="154280"/>
                  </a:cubicBezTo>
                  <a:cubicBezTo>
                    <a:pt x="680155" y="152121"/>
                    <a:pt x="679498" y="150009"/>
                    <a:pt x="678840" y="147943"/>
                  </a:cubicBezTo>
                  <a:cubicBezTo>
                    <a:pt x="678418" y="146535"/>
                    <a:pt x="677948" y="145174"/>
                    <a:pt x="677432" y="143766"/>
                  </a:cubicBezTo>
                  <a:cubicBezTo>
                    <a:pt x="676446" y="141043"/>
                    <a:pt x="675367" y="138321"/>
                    <a:pt x="674287" y="135692"/>
                  </a:cubicBezTo>
                  <a:cubicBezTo>
                    <a:pt x="673442" y="133720"/>
                    <a:pt x="672503" y="131749"/>
                    <a:pt x="671612" y="129824"/>
                  </a:cubicBezTo>
                  <a:cubicBezTo>
                    <a:pt x="670673" y="127900"/>
                    <a:pt x="669687" y="126022"/>
                    <a:pt x="668701" y="124191"/>
                  </a:cubicBezTo>
                  <a:cubicBezTo>
                    <a:pt x="668044" y="122971"/>
                    <a:pt x="667340" y="121797"/>
                    <a:pt x="666636" y="120577"/>
                  </a:cubicBezTo>
                  <a:cubicBezTo>
                    <a:pt x="665040" y="117948"/>
                    <a:pt x="663444" y="115367"/>
                    <a:pt x="661707" y="112879"/>
                  </a:cubicBezTo>
                  <a:cubicBezTo>
                    <a:pt x="659970" y="110344"/>
                    <a:pt x="658233" y="107903"/>
                    <a:pt x="656356" y="105509"/>
                  </a:cubicBezTo>
                  <a:cubicBezTo>
                    <a:pt x="653680" y="101942"/>
                    <a:pt x="650864" y="98562"/>
                    <a:pt x="647766" y="95276"/>
                  </a:cubicBezTo>
                  <a:cubicBezTo>
                    <a:pt x="647015" y="94478"/>
                    <a:pt x="646217" y="93633"/>
                    <a:pt x="645466" y="92835"/>
                  </a:cubicBezTo>
                  <a:cubicBezTo>
                    <a:pt x="644433" y="91708"/>
                    <a:pt x="643353" y="90582"/>
                    <a:pt x="642227" y="89502"/>
                  </a:cubicBezTo>
                  <a:cubicBezTo>
                    <a:pt x="640818" y="88094"/>
                    <a:pt x="639457" y="86780"/>
                    <a:pt x="638002" y="85465"/>
                  </a:cubicBezTo>
                  <a:cubicBezTo>
                    <a:pt x="636547" y="84151"/>
                    <a:pt x="635139" y="82884"/>
                    <a:pt x="633683" y="81616"/>
                  </a:cubicBezTo>
                  <a:cubicBezTo>
                    <a:pt x="632745" y="80771"/>
                    <a:pt x="631712" y="79926"/>
                    <a:pt x="630773" y="79128"/>
                  </a:cubicBezTo>
                  <a:cubicBezTo>
                    <a:pt x="630116" y="78612"/>
                    <a:pt x="629412" y="78096"/>
                    <a:pt x="628755" y="77532"/>
                  </a:cubicBezTo>
                  <a:cubicBezTo>
                    <a:pt x="627393" y="76500"/>
                    <a:pt x="626079" y="75373"/>
                    <a:pt x="624671" y="74387"/>
                  </a:cubicBezTo>
                  <a:cubicBezTo>
                    <a:pt x="622699" y="72885"/>
                    <a:pt x="620681" y="71477"/>
                    <a:pt x="618615" y="70069"/>
                  </a:cubicBezTo>
                  <a:cubicBezTo>
                    <a:pt x="617536" y="69318"/>
                    <a:pt x="616409" y="68520"/>
                    <a:pt x="615330" y="67816"/>
                  </a:cubicBezTo>
                  <a:cubicBezTo>
                    <a:pt x="613734" y="66783"/>
                    <a:pt x="612138" y="65750"/>
                    <a:pt x="610495" y="64765"/>
                  </a:cubicBezTo>
                  <a:cubicBezTo>
                    <a:pt x="603970" y="60728"/>
                    <a:pt x="597211" y="57066"/>
                    <a:pt x="590216" y="53687"/>
                  </a:cubicBezTo>
                  <a:cubicBezTo>
                    <a:pt x="586696" y="51997"/>
                    <a:pt x="583128" y="50401"/>
                    <a:pt x="579514" y="48852"/>
                  </a:cubicBezTo>
                  <a:cubicBezTo>
                    <a:pt x="575852" y="47303"/>
                    <a:pt x="572191" y="45848"/>
                    <a:pt x="568436" y="44439"/>
                  </a:cubicBezTo>
                  <a:cubicBezTo>
                    <a:pt x="564681" y="42984"/>
                    <a:pt x="560972" y="41670"/>
                    <a:pt x="557170" y="40355"/>
                  </a:cubicBezTo>
                  <a:cubicBezTo>
                    <a:pt x="554166" y="39370"/>
                    <a:pt x="551068" y="38384"/>
                    <a:pt x="547970" y="37445"/>
                  </a:cubicBezTo>
                  <a:cubicBezTo>
                    <a:pt x="545200" y="36600"/>
                    <a:pt x="542431" y="35755"/>
                    <a:pt x="539614" y="34957"/>
                  </a:cubicBezTo>
                  <a:cubicBezTo>
                    <a:pt x="539286" y="34863"/>
                    <a:pt x="538957" y="34769"/>
                    <a:pt x="538629" y="34676"/>
                  </a:cubicBezTo>
                  <a:cubicBezTo>
                    <a:pt x="535014" y="33643"/>
                    <a:pt x="531353" y="32657"/>
                    <a:pt x="527691" y="31718"/>
                  </a:cubicBezTo>
                  <a:cubicBezTo>
                    <a:pt x="523654" y="30686"/>
                    <a:pt x="519664" y="29653"/>
                    <a:pt x="515581" y="28667"/>
                  </a:cubicBezTo>
                  <a:cubicBezTo>
                    <a:pt x="515581" y="28667"/>
                    <a:pt x="515534" y="28714"/>
                    <a:pt x="515534" y="28667"/>
                  </a:cubicBezTo>
                  <a:cubicBezTo>
                    <a:pt x="511450" y="27728"/>
                    <a:pt x="507319" y="26790"/>
                    <a:pt x="503235" y="25898"/>
                  </a:cubicBezTo>
                  <a:cubicBezTo>
                    <a:pt x="499668" y="25147"/>
                    <a:pt x="496100" y="24349"/>
                    <a:pt x="492486" y="23645"/>
                  </a:cubicBezTo>
                  <a:cubicBezTo>
                    <a:pt x="490139" y="23128"/>
                    <a:pt x="487745" y="22659"/>
                    <a:pt x="485351" y="22189"/>
                  </a:cubicBezTo>
                  <a:cubicBezTo>
                    <a:pt x="483004" y="21673"/>
                    <a:pt x="480610" y="21251"/>
                    <a:pt x="478169" y="20734"/>
                  </a:cubicBezTo>
                  <a:cubicBezTo>
                    <a:pt x="469767" y="19091"/>
                    <a:pt x="461317" y="17589"/>
                    <a:pt x="452821" y="16040"/>
                  </a:cubicBezTo>
                  <a:lnTo>
                    <a:pt x="452774" y="16040"/>
                  </a:lnTo>
                  <a:cubicBezTo>
                    <a:pt x="448502" y="15289"/>
                    <a:pt x="444278" y="14491"/>
                    <a:pt x="440053" y="13740"/>
                  </a:cubicBezTo>
                  <a:cubicBezTo>
                    <a:pt x="369360" y="1160"/>
                    <a:pt x="225534" y="-22404"/>
                    <a:pt x="96447" y="51903"/>
                  </a:cubicBezTo>
                  <a:cubicBezTo>
                    <a:pt x="95180" y="52607"/>
                    <a:pt x="93912" y="53405"/>
                    <a:pt x="92551" y="54203"/>
                  </a:cubicBezTo>
                  <a:cubicBezTo>
                    <a:pt x="87763" y="56925"/>
                    <a:pt x="82647" y="60024"/>
                    <a:pt x="77202" y="63403"/>
                  </a:cubicBezTo>
                  <a:cubicBezTo>
                    <a:pt x="75089" y="64812"/>
                    <a:pt x="72930" y="66173"/>
                    <a:pt x="70771" y="67628"/>
                  </a:cubicBezTo>
                  <a:cubicBezTo>
                    <a:pt x="67673" y="69646"/>
                    <a:pt x="64528" y="71853"/>
                    <a:pt x="61430" y="74106"/>
                  </a:cubicBezTo>
                  <a:cubicBezTo>
                    <a:pt x="58285" y="76406"/>
                    <a:pt x="55140" y="78800"/>
                    <a:pt x="52041" y="81288"/>
                  </a:cubicBezTo>
                  <a:cubicBezTo>
                    <a:pt x="50492" y="82555"/>
                    <a:pt x="48943" y="83822"/>
                    <a:pt x="47394" y="85184"/>
                  </a:cubicBezTo>
                  <a:cubicBezTo>
                    <a:pt x="46268" y="86123"/>
                    <a:pt x="45094" y="87155"/>
                    <a:pt x="44015" y="88188"/>
                  </a:cubicBezTo>
                  <a:cubicBezTo>
                    <a:pt x="43076" y="88986"/>
                    <a:pt x="42137" y="89878"/>
                    <a:pt x="41245" y="90770"/>
                  </a:cubicBezTo>
                  <a:cubicBezTo>
                    <a:pt x="40306" y="91568"/>
                    <a:pt x="39367" y="92507"/>
                    <a:pt x="38429" y="93445"/>
                  </a:cubicBezTo>
                  <a:cubicBezTo>
                    <a:pt x="37349" y="94525"/>
                    <a:pt x="36222" y="95651"/>
                    <a:pt x="35190" y="96731"/>
                  </a:cubicBezTo>
                  <a:cubicBezTo>
                    <a:pt x="34673" y="97294"/>
                    <a:pt x="34110" y="97905"/>
                    <a:pt x="33547" y="98468"/>
                  </a:cubicBezTo>
                  <a:cubicBezTo>
                    <a:pt x="32983" y="99031"/>
                    <a:pt x="32467" y="99594"/>
                    <a:pt x="31951" y="100205"/>
                  </a:cubicBezTo>
                  <a:cubicBezTo>
                    <a:pt x="30918" y="101284"/>
                    <a:pt x="29885" y="102505"/>
                    <a:pt x="28900" y="103678"/>
                  </a:cubicBezTo>
                  <a:cubicBezTo>
                    <a:pt x="28806" y="103725"/>
                    <a:pt x="28759" y="103819"/>
                    <a:pt x="28759" y="103866"/>
                  </a:cubicBezTo>
                  <a:cubicBezTo>
                    <a:pt x="27773" y="105040"/>
                    <a:pt x="26787" y="106213"/>
                    <a:pt x="25848" y="107434"/>
                  </a:cubicBezTo>
                  <a:cubicBezTo>
                    <a:pt x="25848" y="107434"/>
                    <a:pt x="25802" y="107434"/>
                    <a:pt x="25802" y="107434"/>
                  </a:cubicBezTo>
                  <a:cubicBezTo>
                    <a:pt x="25802" y="107434"/>
                    <a:pt x="25769" y="107466"/>
                    <a:pt x="25708" y="107527"/>
                  </a:cubicBezTo>
                  <a:cubicBezTo>
                    <a:pt x="24816" y="108701"/>
                    <a:pt x="23877" y="109828"/>
                    <a:pt x="23032" y="111048"/>
                  </a:cubicBezTo>
                  <a:cubicBezTo>
                    <a:pt x="22750" y="111424"/>
                    <a:pt x="22469" y="111752"/>
                    <a:pt x="22234" y="112128"/>
                  </a:cubicBezTo>
                  <a:cubicBezTo>
                    <a:pt x="22187" y="112222"/>
                    <a:pt x="22140" y="112316"/>
                    <a:pt x="22046" y="112409"/>
                  </a:cubicBezTo>
                  <a:cubicBezTo>
                    <a:pt x="21905" y="112597"/>
                    <a:pt x="21765" y="112785"/>
                    <a:pt x="21577" y="112973"/>
                  </a:cubicBezTo>
                  <a:cubicBezTo>
                    <a:pt x="20356" y="114616"/>
                    <a:pt x="19277" y="116305"/>
                    <a:pt x="18150" y="118042"/>
                  </a:cubicBezTo>
                  <a:cubicBezTo>
                    <a:pt x="16930" y="119967"/>
                    <a:pt x="15756" y="121844"/>
                    <a:pt x="14724" y="123769"/>
                  </a:cubicBezTo>
                  <a:cubicBezTo>
                    <a:pt x="13691" y="125506"/>
                    <a:pt x="12752" y="127290"/>
                    <a:pt x="11907" y="129120"/>
                  </a:cubicBezTo>
                  <a:cubicBezTo>
                    <a:pt x="11625" y="129590"/>
                    <a:pt x="11391" y="130059"/>
                    <a:pt x="11156" y="130575"/>
                  </a:cubicBezTo>
                  <a:cubicBezTo>
                    <a:pt x="10546" y="131890"/>
                    <a:pt x="9936" y="133110"/>
                    <a:pt x="9419" y="134425"/>
                  </a:cubicBezTo>
                  <a:cubicBezTo>
                    <a:pt x="9185" y="134941"/>
                    <a:pt x="8950" y="135457"/>
                    <a:pt x="8762" y="136020"/>
                  </a:cubicBezTo>
                  <a:cubicBezTo>
                    <a:pt x="8574" y="136490"/>
                    <a:pt x="8387" y="136912"/>
                    <a:pt x="8199" y="137429"/>
                  </a:cubicBezTo>
                  <a:cubicBezTo>
                    <a:pt x="7964" y="138039"/>
                    <a:pt x="7729" y="138649"/>
                    <a:pt x="7495" y="139259"/>
                  </a:cubicBezTo>
                  <a:cubicBezTo>
                    <a:pt x="7072" y="140292"/>
                    <a:pt x="6697" y="141419"/>
                    <a:pt x="6274" y="142498"/>
                  </a:cubicBezTo>
                  <a:lnTo>
                    <a:pt x="6227" y="142498"/>
                  </a:lnTo>
                  <a:cubicBezTo>
                    <a:pt x="5523" y="144611"/>
                    <a:pt x="4819" y="146723"/>
                    <a:pt x="4256" y="148882"/>
                  </a:cubicBezTo>
                  <a:cubicBezTo>
                    <a:pt x="4162" y="149070"/>
                    <a:pt x="4115" y="149305"/>
                    <a:pt x="4115" y="149446"/>
                  </a:cubicBezTo>
                  <a:cubicBezTo>
                    <a:pt x="3458" y="151652"/>
                    <a:pt x="2894" y="153952"/>
                    <a:pt x="2425" y="156252"/>
                  </a:cubicBezTo>
                  <a:cubicBezTo>
                    <a:pt x="2284" y="157003"/>
                    <a:pt x="2003" y="158223"/>
                    <a:pt x="1768" y="159772"/>
                  </a:cubicBezTo>
                  <a:cubicBezTo>
                    <a:pt x="1580" y="160899"/>
                    <a:pt x="1392" y="162260"/>
                    <a:pt x="1158" y="163809"/>
                  </a:cubicBezTo>
                  <a:cubicBezTo>
                    <a:pt x="970" y="165358"/>
                    <a:pt x="735" y="167001"/>
                    <a:pt x="594" y="168832"/>
                  </a:cubicBezTo>
                  <a:cubicBezTo>
                    <a:pt x="501" y="169724"/>
                    <a:pt x="407" y="170710"/>
                    <a:pt x="360" y="171648"/>
                  </a:cubicBezTo>
                  <a:cubicBezTo>
                    <a:pt x="266" y="172587"/>
                    <a:pt x="219" y="173620"/>
                    <a:pt x="172" y="174653"/>
                  </a:cubicBezTo>
                  <a:cubicBezTo>
                    <a:pt x="-767" y="192819"/>
                    <a:pt x="1627" y="219997"/>
                    <a:pt x="20309" y="240276"/>
                  </a:cubicBezTo>
                  <a:cubicBezTo>
                    <a:pt x="21671" y="241731"/>
                    <a:pt x="23032" y="243092"/>
                    <a:pt x="24487" y="244360"/>
                  </a:cubicBezTo>
                  <a:cubicBezTo>
                    <a:pt x="24487" y="244360"/>
                    <a:pt x="24501" y="244374"/>
                    <a:pt x="24534" y="244406"/>
                  </a:cubicBezTo>
                  <a:cubicBezTo>
                    <a:pt x="24769" y="244688"/>
                    <a:pt x="25004" y="244923"/>
                    <a:pt x="25285" y="245111"/>
                  </a:cubicBezTo>
                  <a:cubicBezTo>
                    <a:pt x="25473" y="245298"/>
                    <a:pt x="25708" y="245486"/>
                    <a:pt x="25895" y="245674"/>
                  </a:cubicBezTo>
                  <a:lnTo>
                    <a:pt x="25942" y="245674"/>
                  </a:lnTo>
                  <a:cubicBezTo>
                    <a:pt x="26553" y="246237"/>
                    <a:pt x="27210" y="246754"/>
                    <a:pt x="27820" y="247270"/>
                  </a:cubicBezTo>
                  <a:cubicBezTo>
                    <a:pt x="29134" y="248303"/>
                    <a:pt x="30402" y="249288"/>
                    <a:pt x="31763" y="250180"/>
                  </a:cubicBezTo>
                  <a:cubicBezTo>
                    <a:pt x="34439" y="252058"/>
                    <a:pt x="37255" y="253748"/>
                    <a:pt x="40165" y="255203"/>
                  </a:cubicBezTo>
                  <a:cubicBezTo>
                    <a:pt x="45845" y="258113"/>
                    <a:pt x="51901" y="260272"/>
                    <a:pt x="58097" y="261822"/>
                  </a:cubicBezTo>
                  <a:cubicBezTo>
                    <a:pt x="59646" y="262197"/>
                    <a:pt x="61148" y="262572"/>
                    <a:pt x="62697" y="262854"/>
                  </a:cubicBezTo>
                  <a:cubicBezTo>
                    <a:pt x="65326" y="263418"/>
                    <a:pt x="68001" y="263840"/>
                    <a:pt x="70677" y="264215"/>
                  </a:cubicBezTo>
                  <a:cubicBezTo>
                    <a:pt x="71803" y="264403"/>
                    <a:pt x="73024" y="264544"/>
                    <a:pt x="74244" y="264638"/>
                  </a:cubicBezTo>
                  <a:cubicBezTo>
                    <a:pt x="86214" y="265952"/>
                    <a:pt x="97855" y="265483"/>
                    <a:pt x="107713" y="264638"/>
                  </a:cubicBezTo>
                  <a:cubicBezTo>
                    <a:pt x="111797" y="264309"/>
                    <a:pt x="115552" y="263887"/>
                    <a:pt x="118932" y="263464"/>
                  </a:cubicBezTo>
                  <a:cubicBezTo>
                    <a:pt x="120011" y="263324"/>
                    <a:pt x="121138" y="263230"/>
                    <a:pt x="122124" y="263089"/>
                  </a:cubicBezTo>
                  <a:cubicBezTo>
                    <a:pt x="127710" y="262432"/>
                    <a:pt x="132920" y="261634"/>
                    <a:pt x="137755" y="260742"/>
                  </a:cubicBezTo>
                  <a:cubicBezTo>
                    <a:pt x="138976" y="260554"/>
                    <a:pt x="140149" y="260319"/>
                    <a:pt x="141323" y="260085"/>
                  </a:cubicBezTo>
                  <a:cubicBezTo>
                    <a:pt x="147847" y="258770"/>
                    <a:pt x="153668" y="257268"/>
                    <a:pt x="159066" y="255578"/>
                  </a:cubicBezTo>
                  <a:cubicBezTo>
                    <a:pt x="160005" y="255297"/>
                    <a:pt x="160991" y="255015"/>
                    <a:pt x="161883" y="254686"/>
                  </a:cubicBezTo>
                  <a:cubicBezTo>
                    <a:pt x="164699" y="253795"/>
                    <a:pt x="167422" y="252762"/>
                    <a:pt x="169956" y="251776"/>
                  </a:cubicBezTo>
                  <a:cubicBezTo>
                    <a:pt x="171036" y="251354"/>
                    <a:pt x="172163" y="250931"/>
                    <a:pt x="173195" y="250415"/>
                  </a:cubicBezTo>
                  <a:cubicBezTo>
                    <a:pt x="174932" y="249711"/>
                    <a:pt x="176575" y="248913"/>
                    <a:pt x="178218" y="248162"/>
                  </a:cubicBezTo>
                  <a:cubicBezTo>
                    <a:pt x="184884" y="245111"/>
                    <a:pt x="190845" y="241778"/>
                    <a:pt x="196853" y="238351"/>
                  </a:cubicBezTo>
                  <a:cubicBezTo>
                    <a:pt x="197839" y="237835"/>
                    <a:pt x="198825" y="237272"/>
                    <a:pt x="199764" y="236661"/>
                  </a:cubicBezTo>
                  <a:cubicBezTo>
                    <a:pt x="203941" y="234267"/>
                    <a:pt x="208166" y="231826"/>
                    <a:pt x="212626" y="229339"/>
                  </a:cubicBezTo>
                  <a:cubicBezTo>
                    <a:pt x="214926" y="228071"/>
                    <a:pt x="217273" y="226851"/>
                    <a:pt x="219714" y="225536"/>
                  </a:cubicBezTo>
                  <a:cubicBezTo>
                    <a:pt x="220089" y="225349"/>
                    <a:pt x="220512" y="225114"/>
                    <a:pt x="220981" y="224926"/>
                  </a:cubicBezTo>
                  <a:cubicBezTo>
                    <a:pt x="222436" y="224222"/>
                    <a:pt x="223891" y="223471"/>
                    <a:pt x="225440" y="222767"/>
                  </a:cubicBezTo>
                  <a:cubicBezTo>
                    <a:pt x="226191" y="222391"/>
                    <a:pt x="226989" y="222016"/>
                    <a:pt x="227740" y="221687"/>
                  </a:cubicBezTo>
                  <a:cubicBezTo>
                    <a:pt x="228491" y="221312"/>
                    <a:pt x="229289" y="220983"/>
                    <a:pt x="230087" y="220655"/>
                  </a:cubicBezTo>
                  <a:cubicBezTo>
                    <a:pt x="231683" y="219950"/>
                    <a:pt x="233279" y="219199"/>
                    <a:pt x="234969" y="218542"/>
                  </a:cubicBezTo>
                  <a:cubicBezTo>
                    <a:pt x="235767" y="218214"/>
                    <a:pt x="236612" y="217885"/>
                    <a:pt x="237410" y="217556"/>
                  </a:cubicBezTo>
                  <a:cubicBezTo>
                    <a:pt x="238302" y="217181"/>
                    <a:pt x="239241" y="216805"/>
                    <a:pt x="240180" y="216477"/>
                  </a:cubicBezTo>
                  <a:cubicBezTo>
                    <a:pt x="243231" y="215256"/>
                    <a:pt x="246470" y="214130"/>
                    <a:pt x="249849" y="213050"/>
                  </a:cubicBezTo>
                  <a:cubicBezTo>
                    <a:pt x="251539" y="212487"/>
                    <a:pt x="253276" y="211877"/>
                    <a:pt x="255107" y="211360"/>
                  </a:cubicBezTo>
                  <a:cubicBezTo>
                    <a:pt x="255529" y="211266"/>
                    <a:pt x="255952" y="211126"/>
                    <a:pt x="256421" y="211032"/>
                  </a:cubicBezTo>
                  <a:cubicBezTo>
                    <a:pt x="257970" y="209530"/>
                    <a:pt x="259472" y="208074"/>
                    <a:pt x="261068" y="206619"/>
                  </a:cubicBezTo>
                  <a:cubicBezTo>
                    <a:pt x="262289" y="205493"/>
                    <a:pt x="263509" y="204319"/>
                    <a:pt x="264824" y="203240"/>
                  </a:cubicBezTo>
                  <a:cubicBezTo>
                    <a:pt x="266419" y="201784"/>
                    <a:pt x="268015" y="200423"/>
                    <a:pt x="269612" y="199015"/>
                  </a:cubicBezTo>
                  <a:cubicBezTo>
                    <a:pt x="272663" y="196339"/>
                    <a:pt x="275902" y="193758"/>
                    <a:pt x="279047" y="191317"/>
                  </a:cubicBezTo>
                  <a:cubicBezTo>
                    <a:pt x="279892" y="190659"/>
                    <a:pt x="280783" y="189955"/>
                    <a:pt x="281581" y="189345"/>
                  </a:cubicBezTo>
                  <a:cubicBezTo>
                    <a:pt x="287543" y="184839"/>
                    <a:pt x="293504" y="180661"/>
                    <a:pt x="299466" y="177000"/>
                  </a:cubicBezTo>
                  <a:cubicBezTo>
                    <a:pt x="301531" y="175638"/>
                    <a:pt x="303643" y="174418"/>
                    <a:pt x="305709" y="173198"/>
                  </a:cubicBezTo>
                  <a:cubicBezTo>
                    <a:pt x="310262" y="170569"/>
                    <a:pt x="314815" y="168222"/>
                    <a:pt x="319322" y="166109"/>
                  </a:cubicBezTo>
                  <a:cubicBezTo>
                    <a:pt x="321575" y="165030"/>
                    <a:pt x="323828" y="163997"/>
                    <a:pt x="326034" y="163105"/>
                  </a:cubicBezTo>
                  <a:cubicBezTo>
                    <a:pt x="328287" y="162213"/>
                    <a:pt x="330494" y="161275"/>
                    <a:pt x="332747" y="160430"/>
                  </a:cubicBezTo>
                  <a:cubicBezTo>
                    <a:pt x="334953" y="159585"/>
                    <a:pt x="337112" y="158787"/>
                    <a:pt x="339318" y="158083"/>
                  </a:cubicBezTo>
                  <a:lnTo>
                    <a:pt x="339365" y="158083"/>
                  </a:lnTo>
                  <a:cubicBezTo>
                    <a:pt x="341525" y="157332"/>
                    <a:pt x="343684" y="156628"/>
                    <a:pt x="345796" y="156017"/>
                  </a:cubicBezTo>
                  <a:cubicBezTo>
                    <a:pt x="348425" y="155266"/>
                    <a:pt x="351101" y="154515"/>
                    <a:pt x="353682" y="153858"/>
                  </a:cubicBezTo>
                  <a:cubicBezTo>
                    <a:pt x="355278" y="153435"/>
                    <a:pt x="356874" y="153107"/>
                    <a:pt x="358423" y="152685"/>
                  </a:cubicBezTo>
                  <a:cubicBezTo>
                    <a:pt x="360489" y="152215"/>
                    <a:pt x="362507" y="151839"/>
                    <a:pt x="364526" y="151417"/>
                  </a:cubicBezTo>
                  <a:cubicBezTo>
                    <a:pt x="366638" y="151042"/>
                    <a:pt x="368797" y="150666"/>
                    <a:pt x="370910" y="150290"/>
                  </a:cubicBezTo>
                  <a:cubicBezTo>
                    <a:pt x="372740" y="150009"/>
                    <a:pt x="374524" y="149774"/>
                    <a:pt x="376261" y="149539"/>
                  </a:cubicBezTo>
                  <a:lnTo>
                    <a:pt x="376448" y="149539"/>
                  </a:lnTo>
                  <a:cubicBezTo>
                    <a:pt x="378279" y="149305"/>
                    <a:pt x="380110" y="149117"/>
                    <a:pt x="381847" y="148929"/>
                  </a:cubicBezTo>
                  <a:cubicBezTo>
                    <a:pt x="384569" y="148648"/>
                    <a:pt x="387245" y="148460"/>
                    <a:pt x="389827" y="148319"/>
                  </a:cubicBezTo>
                  <a:cubicBezTo>
                    <a:pt x="390625" y="148225"/>
                    <a:pt x="391469" y="148225"/>
                    <a:pt x="392267" y="148178"/>
                  </a:cubicBezTo>
                  <a:cubicBezTo>
                    <a:pt x="393253" y="148131"/>
                    <a:pt x="394286" y="148084"/>
                    <a:pt x="395272" y="148084"/>
                  </a:cubicBezTo>
                  <a:cubicBezTo>
                    <a:pt x="396257" y="148084"/>
                    <a:pt x="397290" y="147990"/>
                    <a:pt x="398229" y="147990"/>
                  </a:cubicBezTo>
                  <a:cubicBezTo>
                    <a:pt x="403768" y="147896"/>
                    <a:pt x="408838" y="148037"/>
                    <a:pt x="413203" y="148225"/>
                  </a:cubicBezTo>
                  <a:cubicBezTo>
                    <a:pt x="415409" y="148319"/>
                    <a:pt x="417475" y="148460"/>
                    <a:pt x="419399" y="148648"/>
                  </a:cubicBezTo>
                  <a:cubicBezTo>
                    <a:pt x="422263" y="148882"/>
                    <a:pt x="424797" y="149117"/>
                    <a:pt x="426863" y="149352"/>
                  </a:cubicBezTo>
                  <a:cubicBezTo>
                    <a:pt x="428083" y="149446"/>
                    <a:pt x="430008" y="149680"/>
                    <a:pt x="432636" y="150009"/>
                  </a:cubicBezTo>
                  <a:cubicBezTo>
                    <a:pt x="433951" y="150150"/>
                    <a:pt x="435359" y="150337"/>
                    <a:pt x="437002" y="150572"/>
                  </a:cubicBezTo>
                  <a:cubicBezTo>
                    <a:pt x="440241" y="151042"/>
                    <a:pt x="444090" y="151652"/>
                    <a:pt x="448362" y="152450"/>
                  </a:cubicBezTo>
                  <a:cubicBezTo>
                    <a:pt x="449394" y="152638"/>
                    <a:pt x="450521" y="152825"/>
                    <a:pt x="451600" y="153060"/>
                  </a:cubicBezTo>
                  <a:cubicBezTo>
                    <a:pt x="454182" y="153529"/>
                    <a:pt x="456905" y="154093"/>
                    <a:pt x="459768" y="154750"/>
                  </a:cubicBezTo>
                  <a:cubicBezTo>
                    <a:pt x="462209" y="155266"/>
                    <a:pt x="464697" y="155923"/>
                    <a:pt x="467232" y="156487"/>
                  </a:cubicBezTo>
                  <a:cubicBezTo>
                    <a:pt x="467420" y="156534"/>
                    <a:pt x="467560" y="156581"/>
                    <a:pt x="467701" y="156628"/>
                  </a:cubicBezTo>
                  <a:cubicBezTo>
                    <a:pt x="471832" y="157660"/>
                    <a:pt x="476104" y="158834"/>
                    <a:pt x="480375" y="160148"/>
                  </a:cubicBezTo>
                  <a:cubicBezTo>
                    <a:pt x="482206" y="160664"/>
                    <a:pt x="484037" y="161228"/>
                    <a:pt x="485773" y="161885"/>
                  </a:cubicBezTo>
                  <a:cubicBezTo>
                    <a:pt x="487135" y="162307"/>
                    <a:pt x="488449" y="162777"/>
                    <a:pt x="489810" y="163293"/>
                  </a:cubicBezTo>
                  <a:cubicBezTo>
                    <a:pt x="491218" y="163762"/>
                    <a:pt x="492580" y="164279"/>
                    <a:pt x="493988" y="164795"/>
                  </a:cubicBezTo>
                  <a:cubicBezTo>
                    <a:pt x="494880" y="165124"/>
                    <a:pt x="495819" y="165452"/>
                    <a:pt x="496710" y="165828"/>
                  </a:cubicBezTo>
                  <a:cubicBezTo>
                    <a:pt x="498541" y="166485"/>
                    <a:pt x="500372" y="167283"/>
                    <a:pt x="502109" y="168034"/>
                  </a:cubicBezTo>
                  <a:cubicBezTo>
                    <a:pt x="502484" y="168175"/>
                    <a:pt x="502907" y="168363"/>
                    <a:pt x="503329" y="168550"/>
                  </a:cubicBezTo>
                  <a:cubicBezTo>
                    <a:pt x="504737" y="169161"/>
                    <a:pt x="506099" y="169818"/>
                    <a:pt x="507507" y="170428"/>
                  </a:cubicBezTo>
                  <a:cubicBezTo>
                    <a:pt x="507601" y="170428"/>
                    <a:pt x="507648" y="170522"/>
                    <a:pt x="507742" y="170569"/>
                  </a:cubicBezTo>
                  <a:cubicBezTo>
                    <a:pt x="509244" y="171226"/>
                    <a:pt x="510652" y="171977"/>
                    <a:pt x="512107" y="172681"/>
                  </a:cubicBezTo>
                  <a:cubicBezTo>
                    <a:pt x="512295" y="172775"/>
                    <a:pt x="512530" y="172916"/>
                    <a:pt x="512764" y="173010"/>
                  </a:cubicBezTo>
                  <a:cubicBezTo>
                    <a:pt x="513985" y="173667"/>
                    <a:pt x="515158" y="174324"/>
                    <a:pt x="516379" y="174981"/>
                  </a:cubicBezTo>
                  <a:cubicBezTo>
                    <a:pt x="519195" y="176530"/>
                    <a:pt x="521918" y="178126"/>
                    <a:pt x="524593" y="179910"/>
                  </a:cubicBezTo>
                  <a:cubicBezTo>
                    <a:pt x="524828" y="180004"/>
                    <a:pt x="525016" y="180192"/>
                    <a:pt x="525250" y="180332"/>
                  </a:cubicBezTo>
                  <a:cubicBezTo>
                    <a:pt x="526377" y="181084"/>
                    <a:pt x="527597" y="181928"/>
                    <a:pt x="528724" y="182773"/>
                  </a:cubicBezTo>
                  <a:cubicBezTo>
                    <a:pt x="529851" y="183571"/>
                    <a:pt x="530977" y="184463"/>
                    <a:pt x="532057" y="185308"/>
                  </a:cubicBezTo>
                  <a:cubicBezTo>
                    <a:pt x="532057" y="185308"/>
                    <a:pt x="532090" y="185341"/>
                    <a:pt x="532151" y="185402"/>
                  </a:cubicBezTo>
                  <a:cubicBezTo>
                    <a:pt x="533183" y="186200"/>
                    <a:pt x="534216" y="187092"/>
                    <a:pt x="535202" y="187984"/>
                  </a:cubicBezTo>
                  <a:cubicBezTo>
                    <a:pt x="535953" y="188641"/>
                    <a:pt x="536798" y="189392"/>
                    <a:pt x="537502" y="190096"/>
                  </a:cubicBezTo>
                  <a:cubicBezTo>
                    <a:pt x="537877" y="190425"/>
                    <a:pt x="538253" y="190800"/>
                    <a:pt x="538629" y="191176"/>
                  </a:cubicBezTo>
                  <a:cubicBezTo>
                    <a:pt x="539708" y="192255"/>
                    <a:pt x="540835" y="193382"/>
                    <a:pt x="541820" y="194509"/>
                  </a:cubicBezTo>
                  <a:cubicBezTo>
                    <a:pt x="542900" y="195729"/>
                    <a:pt x="543933" y="196950"/>
                    <a:pt x="544919" y="198264"/>
                  </a:cubicBezTo>
                  <a:cubicBezTo>
                    <a:pt x="545810" y="199390"/>
                    <a:pt x="546655" y="200564"/>
                    <a:pt x="547453" y="201831"/>
                  </a:cubicBezTo>
                  <a:cubicBezTo>
                    <a:pt x="548298" y="203099"/>
                    <a:pt x="549143" y="204366"/>
                    <a:pt x="549847" y="205727"/>
                  </a:cubicBezTo>
                  <a:cubicBezTo>
                    <a:pt x="550270" y="206431"/>
                    <a:pt x="550645" y="207230"/>
                    <a:pt x="551068" y="207981"/>
                  </a:cubicBezTo>
                  <a:cubicBezTo>
                    <a:pt x="551866" y="209623"/>
                    <a:pt x="552664" y="211266"/>
                    <a:pt x="553274" y="213003"/>
                  </a:cubicBezTo>
                  <a:cubicBezTo>
                    <a:pt x="553650" y="213801"/>
                    <a:pt x="553931" y="214740"/>
                    <a:pt x="554166" y="215585"/>
                  </a:cubicBezTo>
                  <a:cubicBezTo>
                    <a:pt x="554448" y="216430"/>
                    <a:pt x="554729" y="217322"/>
                    <a:pt x="554964" y="218214"/>
                  </a:cubicBezTo>
                  <a:cubicBezTo>
                    <a:pt x="555199" y="219059"/>
                    <a:pt x="555433" y="219997"/>
                    <a:pt x="555621" y="220889"/>
                  </a:cubicBezTo>
                  <a:cubicBezTo>
                    <a:pt x="556044" y="222861"/>
                    <a:pt x="556325" y="224832"/>
                    <a:pt x="556466" y="226710"/>
                  </a:cubicBezTo>
                  <a:cubicBezTo>
                    <a:pt x="556560" y="227649"/>
                    <a:pt x="556654" y="228634"/>
                    <a:pt x="556701" y="229573"/>
                  </a:cubicBezTo>
                  <a:cubicBezTo>
                    <a:pt x="556888" y="233188"/>
                    <a:pt x="556701" y="236708"/>
                    <a:pt x="556278" y="240182"/>
                  </a:cubicBezTo>
                  <a:cubicBezTo>
                    <a:pt x="555950" y="242717"/>
                    <a:pt x="555480" y="245205"/>
                    <a:pt x="554870" y="247645"/>
                  </a:cubicBezTo>
                  <a:cubicBezTo>
                    <a:pt x="554307" y="250086"/>
                    <a:pt x="553556" y="252433"/>
                    <a:pt x="552758" y="254733"/>
                  </a:cubicBezTo>
                  <a:cubicBezTo>
                    <a:pt x="552241" y="256236"/>
                    <a:pt x="551725" y="257644"/>
                    <a:pt x="551115" y="259099"/>
                  </a:cubicBezTo>
                  <a:cubicBezTo>
                    <a:pt x="550833" y="259850"/>
                    <a:pt x="550505" y="260648"/>
                    <a:pt x="550176" y="261399"/>
                  </a:cubicBezTo>
                  <a:cubicBezTo>
                    <a:pt x="559236" y="263558"/>
                    <a:pt x="567403" y="265107"/>
                    <a:pt x="574961" y="266234"/>
                  </a:cubicBezTo>
                  <a:lnTo>
                    <a:pt x="575008" y="266234"/>
                  </a:lnTo>
                  <a:cubicBezTo>
                    <a:pt x="579842" y="266938"/>
                    <a:pt x="584349" y="267454"/>
                    <a:pt x="588620" y="267783"/>
                  </a:cubicBezTo>
                  <a:cubicBezTo>
                    <a:pt x="590780" y="267924"/>
                    <a:pt x="592845" y="268065"/>
                    <a:pt x="594817" y="268158"/>
                  </a:cubicBezTo>
                  <a:cubicBezTo>
                    <a:pt x="602703" y="268440"/>
                    <a:pt x="609556" y="268158"/>
                    <a:pt x="615564" y="267361"/>
                  </a:cubicBezTo>
                  <a:cubicBezTo>
                    <a:pt x="616221" y="267314"/>
                    <a:pt x="616879" y="267220"/>
                    <a:pt x="617442" y="267079"/>
                  </a:cubicBezTo>
                  <a:cubicBezTo>
                    <a:pt x="618052" y="266985"/>
                    <a:pt x="618709" y="266891"/>
                    <a:pt x="619273" y="266797"/>
                  </a:cubicBezTo>
                  <a:cubicBezTo>
                    <a:pt x="620399" y="266609"/>
                    <a:pt x="621573" y="266375"/>
                    <a:pt x="622652" y="266140"/>
                  </a:cubicBezTo>
                  <a:cubicBezTo>
                    <a:pt x="624389" y="265765"/>
                    <a:pt x="626032" y="265342"/>
                    <a:pt x="627581" y="264826"/>
                  </a:cubicBezTo>
                  <a:cubicBezTo>
                    <a:pt x="629412" y="264309"/>
                    <a:pt x="631055" y="263652"/>
                    <a:pt x="632651" y="263089"/>
                  </a:cubicBezTo>
                  <a:cubicBezTo>
                    <a:pt x="650160" y="256282"/>
                    <a:pt x="656168" y="244641"/>
                    <a:pt x="662458" y="239994"/>
                  </a:cubicBezTo>
                  <a:cubicBezTo>
                    <a:pt x="663350" y="239337"/>
                    <a:pt x="664289" y="238586"/>
                    <a:pt x="665134" y="237835"/>
                  </a:cubicBezTo>
                  <a:cubicBezTo>
                    <a:pt x="665228" y="237788"/>
                    <a:pt x="665321" y="237694"/>
                    <a:pt x="665415" y="237600"/>
                  </a:cubicBezTo>
                  <a:cubicBezTo>
                    <a:pt x="666354" y="236802"/>
                    <a:pt x="667293" y="235910"/>
                    <a:pt x="668138" y="235018"/>
                  </a:cubicBezTo>
                  <a:cubicBezTo>
                    <a:pt x="668326" y="234878"/>
                    <a:pt x="668513" y="234690"/>
                    <a:pt x="668607" y="234549"/>
                  </a:cubicBezTo>
                  <a:cubicBezTo>
                    <a:pt x="669264" y="233939"/>
                    <a:pt x="669875" y="233235"/>
                    <a:pt x="670438" y="232577"/>
                  </a:cubicBezTo>
                  <a:cubicBezTo>
                    <a:pt x="670485" y="232577"/>
                    <a:pt x="670485" y="232530"/>
                    <a:pt x="670485" y="232530"/>
                  </a:cubicBezTo>
                  <a:cubicBezTo>
                    <a:pt x="671048" y="231873"/>
                    <a:pt x="671612" y="231122"/>
                    <a:pt x="672175" y="230418"/>
                  </a:cubicBezTo>
                  <a:cubicBezTo>
                    <a:pt x="672597" y="229949"/>
                    <a:pt x="672973" y="229432"/>
                    <a:pt x="673254" y="228869"/>
                  </a:cubicBezTo>
                  <a:cubicBezTo>
                    <a:pt x="673677" y="228400"/>
                    <a:pt x="674005" y="227883"/>
                    <a:pt x="674334" y="227320"/>
                  </a:cubicBezTo>
                  <a:cubicBezTo>
                    <a:pt x="674522" y="227039"/>
                    <a:pt x="674710" y="226804"/>
                    <a:pt x="674850" y="226522"/>
                  </a:cubicBezTo>
                  <a:cubicBezTo>
                    <a:pt x="675179" y="226006"/>
                    <a:pt x="675508" y="225443"/>
                    <a:pt x="675789" y="224879"/>
                  </a:cubicBezTo>
                  <a:cubicBezTo>
                    <a:pt x="675883" y="224832"/>
                    <a:pt x="675883" y="224785"/>
                    <a:pt x="675883" y="224738"/>
                  </a:cubicBezTo>
                  <a:cubicBezTo>
                    <a:pt x="676540" y="223612"/>
                    <a:pt x="677197" y="222438"/>
                    <a:pt x="677761" y="221218"/>
                  </a:cubicBezTo>
                  <a:cubicBezTo>
                    <a:pt x="677995" y="220842"/>
                    <a:pt x="678183" y="220467"/>
                    <a:pt x="678324" y="219997"/>
                  </a:cubicBezTo>
                  <a:cubicBezTo>
                    <a:pt x="678653" y="219387"/>
                    <a:pt x="678934" y="218683"/>
                    <a:pt x="679169" y="218026"/>
                  </a:cubicBezTo>
                  <a:cubicBezTo>
                    <a:pt x="679544" y="217181"/>
                    <a:pt x="679873" y="216289"/>
                    <a:pt x="680155" y="215444"/>
                  </a:cubicBezTo>
                  <a:cubicBezTo>
                    <a:pt x="680342" y="215069"/>
                    <a:pt x="680483" y="214693"/>
                    <a:pt x="680577" y="214271"/>
                  </a:cubicBezTo>
                  <a:cubicBezTo>
                    <a:pt x="680859" y="213520"/>
                    <a:pt x="681093" y="212722"/>
                    <a:pt x="681328" y="211970"/>
                  </a:cubicBezTo>
                  <a:cubicBezTo>
                    <a:pt x="681704" y="210844"/>
                    <a:pt x="682032" y="209623"/>
                    <a:pt x="682314" y="208356"/>
                  </a:cubicBezTo>
                  <a:cubicBezTo>
                    <a:pt x="682596" y="207370"/>
                    <a:pt x="682830" y="206291"/>
                    <a:pt x="683018" y="205258"/>
                  </a:cubicBezTo>
                  <a:cubicBezTo>
                    <a:pt x="683206" y="204554"/>
                    <a:pt x="683347" y="203850"/>
                    <a:pt x="683441" y="203146"/>
                  </a:cubicBezTo>
                  <a:cubicBezTo>
                    <a:pt x="683581" y="202442"/>
                    <a:pt x="683722" y="201690"/>
                    <a:pt x="683816" y="200940"/>
                  </a:cubicBezTo>
                  <a:cubicBezTo>
                    <a:pt x="684004" y="199907"/>
                    <a:pt x="684145" y="198780"/>
                    <a:pt x="684239" y="197701"/>
                  </a:cubicBezTo>
                  <a:cubicBezTo>
                    <a:pt x="684473" y="195823"/>
                    <a:pt x="684614" y="193898"/>
                    <a:pt x="684708" y="192021"/>
                  </a:cubicBezTo>
                  <a:cubicBezTo>
                    <a:pt x="684896" y="188594"/>
                    <a:pt x="684896" y="185027"/>
                    <a:pt x="684755" y="181506"/>
                  </a:cubicBezTo>
                  <a:close/>
                  <a:moveTo>
                    <a:pt x="684943" y="181506"/>
                  </a:moveTo>
                  <a:cubicBezTo>
                    <a:pt x="684802" y="178314"/>
                    <a:pt x="684520" y="175075"/>
                    <a:pt x="684145" y="171883"/>
                  </a:cubicBezTo>
                  <a:cubicBezTo>
                    <a:pt x="683957" y="170240"/>
                    <a:pt x="683722" y="168644"/>
                    <a:pt x="683441" y="167048"/>
                  </a:cubicBezTo>
                  <a:cubicBezTo>
                    <a:pt x="683206" y="165687"/>
                    <a:pt x="682971" y="164326"/>
                    <a:pt x="682736" y="162964"/>
                  </a:cubicBezTo>
                  <a:cubicBezTo>
                    <a:pt x="682361" y="161134"/>
                    <a:pt x="681985" y="159256"/>
                    <a:pt x="681516" y="157472"/>
                  </a:cubicBezTo>
                  <a:cubicBezTo>
                    <a:pt x="681281" y="156393"/>
                    <a:pt x="681000" y="155313"/>
                    <a:pt x="680718" y="154280"/>
                  </a:cubicBezTo>
                  <a:cubicBezTo>
                    <a:pt x="680155" y="152121"/>
                    <a:pt x="679498" y="150009"/>
                    <a:pt x="678840" y="147943"/>
                  </a:cubicBezTo>
                  <a:cubicBezTo>
                    <a:pt x="678418" y="146535"/>
                    <a:pt x="677948" y="145174"/>
                    <a:pt x="677432" y="143766"/>
                  </a:cubicBezTo>
                  <a:cubicBezTo>
                    <a:pt x="676446" y="141043"/>
                    <a:pt x="675367" y="138321"/>
                    <a:pt x="674287" y="135692"/>
                  </a:cubicBezTo>
                  <a:cubicBezTo>
                    <a:pt x="673442" y="133720"/>
                    <a:pt x="672503" y="131749"/>
                    <a:pt x="671612" y="129824"/>
                  </a:cubicBezTo>
                  <a:cubicBezTo>
                    <a:pt x="670673" y="127900"/>
                    <a:pt x="669687" y="126022"/>
                    <a:pt x="668701" y="124191"/>
                  </a:cubicBezTo>
                  <a:cubicBezTo>
                    <a:pt x="668044" y="122971"/>
                    <a:pt x="667340" y="121797"/>
                    <a:pt x="666636" y="120577"/>
                  </a:cubicBezTo>
                  <a:cubicBezTo>
                    <a:pt x="665040" y="117948"/>
                    <a:pt x="663444" y="115367"/>
                    <a:pt x="661707" y="112879"/>
                  </a:cubicBezTo>
                  <a:cubicBezTo>
                    <a:pt x="659970" y="110344"/>
                    <a:pt x="658233" y="107903"/>
                    <a:pt x="656356" y="105509"/>
                  </a:cubicBezTo>
                  <a:cubicBezTo>
                    <a:pt x="653680" y="101942"/>
                    <a:pt x="650864" y="98562"/>
                    <a:pt x="647766" y="95276"/>
                  </a:cubicBezTo>
                  <a:cubicBezTo>
                    <a:pt x="647015" y="94478"/>
                    <a:pt x="646217" y="93633"/>
                    <a:pt x="645466" y="92835"/>
                  </a:cubicBezTo>
                  <a:cubicBezTo>
                    <a:pt x="644433" y="91708"/>
                    <a:pt x="643353" y="90582"/>
                    <a:pt x="642227" y="89502"/>
                  </a:cubicBezTo>
                  <a:cubicBezTo>
                    <a:pt x="640818" y="88094"/>
                    <a:pt x="639457" y="86780"/>
                    <a:pt x="638002" y="85465"/>
                  </a:cubicBezTo>
                  <a:cubicBezTo>
                    <a:pt x="636547" y="84151"/>
                    <a:pt x="635139" y="82884"/>
                    <a:pt x="633683" y="81616"/>
                  </a:cubicBezTo>
                  <a:cubicBezTo>
                    <a:pt x="632745" y="80771"/>
                    <a:pt x="631712" y="79926"/>
                    <a:pt x="630773" y="79128"/>
                  </a:cubicBezTo>
                  <a:cubicBezTo>
                    <a:pt x="630116" y="78612"/>
                    <a:pt x="629412" y="78096"/>
                    <a:pt x="628755" y="77532"/>
                  </a:cubicBezTo>
                  <a:cubicBezTo>
                    <a:pt x="627393" y="76500"/>
                    <a:pt x="626079" y="75373"/>
                    <a:pt x="624671" y="74387"/>
                  </a:cubicBezTo>
                  <a:cubicBezTo>
                    <a:pt x="622699" y="72885"/>
                    <a:pt x="620681" y="71477"/>
                    <a:pt x="618615" y="70069"/>
                  </a:cubicBezTo>
                  <a:cubicBezTo>
                    <a:pt x="617536" y="69318"/>
                    <a:pt x="616409" y="68520"/>
                    <a:pt x="615330" y="67816"/>
                  </a:cubicBezTo>
                  <a:cubicBezTo>
                    <a:pt x="613734" y="66783"/>
                    <a:pt x="612138" y="65750"/>
                    <a:pt x="610495" y="64765"/>
                  </a:cubicBezTo>
                  <a:cubicBezTo>
                    <a:pt x="603970" y="60728"/>
                    <a:pt x="597211" y="57066"/>
                    <a:pt x="590216" y="53687"/>
                  </a:cubicBezTo>
                  <a:cubicBezTo>
                    <a:pt x="586696" y="51997"/>
                    <a:pt x="583128" y="50401"/>
                    <a:pt x="579514" y="48852"/>
                  </a:cubicBezTo>
                  <a:cubicBezTo>
                    <a:pt x="575852" y="47303"/>
                    <a:pt x="572191" y="45848"/>
                    <a:pt x="568436" y="44439"/>
                  </a:cubicBezTo>
                  <a:cubicBezTo>
                    <a:pt x="564681" y="42984"/>
                    <a:pt x="560972" y="41670"/>
                    <a:pt x="557170" y="40355"/>
                  </a:cubicBezTo>
                  <a:cubicBezTo>
                    <a:pt x="554166" y="39370"/>
                    <a:pt x="551068" y="38384"/>
                    <a:pt x="547970" y="37445"/>
                  </a:cubicBezTo>
                  <a:cubicBezTo>
                    <a:pt x="545200" y="36600"/>
                    <a:pt x="542431" y="35755"/>
                    <a:pt x="539614" y="34957"/>
                  </a:cubicBezTo>
                  <a:cubicBezTo>
                    <a:pt x="539286" y="34863"/>
                    <a:pt x="538957" y="34769"/>
                    <a:pt x="538629" y="34676"/>
                  </a:cubicBezTo>
                  <a:cubicBezTo>
                    <a:pt x="535014" y="33643"/>
                    <a:pt x="531353" y="32657"/>
                    <a:pt x="527691" y="31718"/>
                  </a:cubicBezTo>
                  <a:cubicBezTo>
                    <a:pt x="523654" y="30686"/>
                    <a:pt x="519664" y="29653"/>
                    <a:pt x="515581" y="28667"/>
                  </a:cubicBezTo>
                  <a:cubicBezTo>
                    <a:pt x="515581" y="28667"/>
                    <a:pt x="515534" y="28714"/>
                    <a:pt x="515534" y="28667"/>
                  </a:cubicBezTo>
                  <a:cubicBezTo>
                    <a:pt x="511450" y="27728"/>
                    <a:pt x="507319" y="26790"/>
                    <a:pt x="503235" y="25898"/>
                  </a:cubicBezTo>
                  <a:cubicBezTo>
                    <a:pt x="499668" y="25147"/>
                    <a:pt x="496100" y="24349"/>
                    <a:pt x="492486" y="23645"/>
                  </a:cubicBezTo>
                  <a:cubicBezTo>
                    <a:pt x="490139" y="23128"/>
                    <a:pt x="487745" y="22659"/>
                    <a:pt x="485351" y="22189"/>
                  </a:cubicBezTo>
                  <a:cubicBezTo>
                    <a:pt x="483004" y="21673"/>
                    <a:pt x="480610" y="21251"/>
                    <a:pt x="478169" y="20734"/>
                  </a:cubicBezTo>
                  <a:cubicBezTo>
                    <a:pt x="469767" y="19091"/>
                    <a:pt x="461317" y="17589"/>
                    <a:pt x="452821" y="16040"/>
                  </a:cubicBezTo>
                  <a:lnTo>
                    <a:pt x="452774" y="16040"/>
                  </a:lnTo>
                  <a:cubicBezTo>
                    <a:pt x="448502" y="15289"/>
                    <a:pt x="444278" y="14491"/>
                    <a:pt x="440053" y="13740"/>
                  </a:cubicBezTo>
                  <a:cubicBezTo>
                    <a:pt x="369360" y="1160"/>
                    <a:pt x="225534" y="-22404"/>
                    <a:pt x="96447" y="51903"/>
                  </a:cubicBezTo>
                  <a:cubicBezTo>
                    <a:pt x="95180" y="52607"/>
                    <a:pt x="93912" y="53405"/>
                    <a:pt x="92551" y="54203"/>
                  </a:cubicBezTo>
                  <a:cubicBezTo>
                    <a:pt x="87763" y="56925"/>
                    <a:pt x="82647" y="60024"/>
                    <a:pt x="77202" y="63403"/>
                  </a:cubicBezTo>
                  <a:cubicBezTo>
                    <a:pt x="75089" y="64812"/>
                    <a:pt x="72930" y="66173"/>
                    <a:pt x="70771" y="67628"/>
                  </a:cubicBezTo>
                  <a:cubicBezTo>
                    <a:pt x="67673" y="69646"/>
                    <a:pt x="64528" y="71853"/>
                    <a:pt x="61430" y="74106"/>
                  </a:cubicBezTo>
                  <a:cubicBezTo>
                    <a:pt x="58285" y="76406"/>
                    <a:pt x="55140" y="78800"/>
                    <a:pt x="52041" y="81288"/>
                  </a:cubicBezTo>
                  <a:cubicBezTo>
                    <a:pt x="50492" y="82555"/>
                    <a:pt x="48943" y="83822"/>
                    <a:pt x="47394" y="85184"/>
                  </a:cubicBezTo>
                  <a:cubicBezTo>
                    <a:pt x="46268" y="86123"/>
                    <a:pt x="45094" y="87155"/>
                    <a:pt x="44015" y="88188"/>
                  </a:cubicBezTo>
                  <a:cubicBezTo>
                    <a:pt x="43076" y="88986"/>
                    <a:pt x="42137" y="89878"/>
                    <a:pt x="41245" y="90770"/>
                  </a:cubicBezTo>
                  <a:cubicBezTo>
                    <a:pt x="40306" y="91568"/>
                    <a:pt x="39367" y="92507"/>
                    <a:pt x="38429" y="93445"/>
                  </a:cubicBezTo>
                  <a:cubicBezTo>
                    <a:pt x="37349" y="94525"/>
                    <a:pt x="36222" y="95651"/>
                    <a:pt x="35190" y="96731"/>
                  </a:cubicBezTo>
                  <a:cubicBezTo>
                    <a:pt x="34673" y="97294"/>
                    <a:pt x="34110" y="97905"/>
                    <a:pt x="33547" y="98468"/>
                  </a:cubicBezTo>
                  <a:cubicBezTo>
                    <a:pt x="32983" y="99031"/>
                    <a:pt x="32467" y="99594"/>
                    <a:pt x="31951" y="100205"/>
                  </a:cubicBezTo>
                  <a:cubicBezTo>
                    <a:pt x="30918" y="101284"/>
                    <a:pt x="29885" y="102505"/>
                    <a:pt x="28900" y="103678"/>
                  </a:cubicBezTo>
                  <a:cubicBezTo>
                    <a:pt x="28806" y="103725"/>
                    <a:pt x="28759" y="103819"/>
                    <a:pt x="28759" y="103866"/>
                  </a:cubicBezTo>
                  <a:cubicBezTo>
                    <a:pt x="27773" y="105040"/>
                    <a:pt x="26787" y="106213"/>
                    <a:pt x="25848" y="107434"/>
                  </a:cubicBezTo>
                  <a:cubicBezTo>
                    <a:pt x="25848" y="107434"/>
                    <a:pt x="25802" y="107434"/>
                    <a:pt x="25802" y="107434"/>
                  </a:cubicBezTo>
                  <a:cubicBezTo>
                    <a:pt x="25802" y="107434"/>
                    <a:pt x="25769" y="107466"/>
                    <a:pt x="25708" y="107527"/>
                  </a:cubicBezTo>
                  <a:cubicBezTo>
                    <a:pt x="24816" y="108701"/>
                    <a:pt x="23877" y="109828"/>
                    <a:pt x="23032" y="111048"/>
                  </a:cubicBezTo>
                  <a:cubicBezTo>
                    <a:pt x="22750" y="111424"/>
                    <a:pt x="22469" y="111752"/>
                    <a:pt x="22234" y="112128"/>
                  </a:cubicBezTo>
                  <a:cubicBezTo>
                    <a:pt x="22187" y="112222"/>
                    <a:pt x="22140" y="112316"/>
                    <a:pt x="22046" y="112409"/>
                  </a:cubicBezTo>
                  <a:cubicBezTo>
                    <a:pt x="21905" y="112597"/>
                    <a:pt x="21765" y="112785"/>
                    <a:pt x="21577" y="112973"/>
                  </a:cubicBezTo>
                  <a:cubicBezTo>
                    <a:pt x="20356" y="114616"/>
                    <a:pt x="19277" y="116305"/>
                    <a:pt x="18150" y="118042"/>
                  </a:cubicBezTo>
                  <a:cubicBezTo>
                    <a:pt x="16930" y="119967"/>
                    <a:pt x="15756" y="121844"/>
                    <a:pt x="14724" y="123769"/>
                  </a:cubicBezTo>
                  <a:cubicBezTo>
                    <a:pt x="13691" y="125506"/>
                    <a:pt x="12752" y="127290"/>
                    <a:pt x="11907" y="129120"/>
                  </a:cubicBezTo>
                  <a:cubicBezTo>
                    <a:pt x="11625" y="129590"/>
                    <a:pt x="11391" y="130059"/>
                    <a:pt x="11156" y="130575"/>
                  </a:cubicBezTo>
                  <a:cubicBezTo>
                    <a:pt x="10546" y="131890"/>
                    <a:pt x="9936" y="133110"/>
                    <a:pt x="9419" y="134425"/>
                  </a:cubicBezTo>
                  <a:cubicBezTo>
                    <a:pt x="9185" y="134941"/>
                    <a:pt x="8950" y="135457"/>
                    <a:pt x="8762" y="136020"/>
                  </a:cubicBezTo>
                  <a:cubicBezTo>
                    <a:pt x="8574" y="136490"/>
                    <a:pt x="8387" y="136912"/>
                    <a:pt x="8199" y="137429"/>
                  </a:cubicBezTo>
                  <a:cubicBezTo>
                    <a:pt x="7964" y="138039"/>
                    <a:pt x="7729" y="138649"/>
                    <a:pt x="7495" y="139259"/>
                  </a:cubicBezTo>
                  <a:cubicBezTo>
                    <a:pt x="7072" y="140292"/>
                    <a:pt x="6697" y="141419"/>
                    <a:pt x="6274" y="142498"/>
                  </a:cubicBezTo>
                  <a:lnTo>
                    <a:pt x="6227" y="142498"/>
                  </a:lnTo>
                  <a:cubicBezTo>
                    <a:pt x="5523" y="144611"/>
                    <a:pt x="4819" y="146723"/>
                    <a:pt x="4256" y="148882"/>
                  </a:cubicBezTo>
                  <a:cubicBezTo>
                    <a:pt x="4162" y="149070"/>
                    <a:pt x="4115" y="149305"/>
                    <a:pt x="4115" y="149446"/>
                  </a:cubicBezTo>
                  <a:cubicBezTo>
                    <a:pt x="3458" y="151652"/>
                    <a:pt x="2894" y="153952"/>
                    <a:pt x="2425" y="156252"/>
                  </a:cubicBezTo>
                  <a:cubicBezTo>
                    <a:pt x="2284" y="157003"/>
                    <a:pt x="2003" y="158223"/>
                    <a:pt x="1768" y="159772"/>
                  </a:cubicBezTo>
                  <a:cubicBezTo>
                    <a:pt x="1580" y="160899"/>
                    <a:pt x="1392" y="162260"/>
                    <a:pt x="1158" y="163809"/>
                  </a:cubicBezTo>
                  <a:cubicBezTo>
                    <a:pt x="970" y="165358"/>
                    <a:pt x="735" y="167001"/>
                    <a:pt x="594" y="168832"/>
                  </a:cubicBezTo>
                  <a:cubicBezTo>
                    <a:pt x="501" y="169724"/>
                    <a:pt x="407" y="170710"/>
                    <a:pt x="360" y="171648"/>
                  </a:cubicBezTo>
                  <a:cubicBezTo>
                    <a:pt x="266" y="172587"/>
                    <a:pt x="219" y="173620"/>
                    <a:pt x="172" y="174653"/>
                  </a:cubicBezTo>
                  <a:cubicBezTo>
                    <a:pt x="-767" y="192819"/>
                    <a:pt x="1627" y="219997"/>
                    <a:pt x="20309" y="240276"/>
                  </a:cubicBezTo>
                  <a:cubicBezTo>
                    <a:pt x="21671" y="241731"/>
                    <a:pt x="23032" y="243092"/>
                    <a:pt x="24487" y="244360"/>
                  </a:cubicBezTo>
                  <a:cubicBezTo>
                    <a:pt x="24487" y="244360"/>
                    <a:pt x="24501" y="244374"/>
                    <a:pt x="24534" y="244406"/>
                  </a:cubicBezTo>
                  <a:cubicBezTo>
                    <a:pt x="24769" y="244688"/>
                    <a:pt x="25004" y="244923"/>
                    <a:pt x="25285" y="245111"/>
                  </a:cubicBezTo>
                  <a:cubicBezTo>
                    <a:pt x="25473" y="245298"/>
                    <a:pt x="25708" y="245486"/>
                    <a:pt x="25895" y="245674"/>
                  </a:cubicBezTo>
                  <a:lnTo>
                    <a:pt x="25942" y="245674"/>
                  </a:lnTo>
                  <a:cubicBezTo>
                    <a:pt x="26553" y="246237"/>
                    <a:pt x="27210" y="246754"/>
                    <a:pt x="27820" y="247270"/>
                  </a:cubicBezTo>
                  <a:cubicBezTo>
                    <a:pt x="29134" y="248303"/>
                    <a:pt x="30402" y="249288"/>
                    <a:pt x="31763" y="250180"/>
                  </a:cubicBezTo>
                  <a:cubicBezTo>
                    <a:pt x="34439" y="252058"/>
                    <a:pt x="37255" y="253748"/>
                    <a:pt x="40165" y="255203"/>
                  </a:cubicBezTo>
                  <a:cubicBezTo>
                    <a:pt x="45845" y="258113"/>
                    <a:pt x="51901" y="260272"/>
                    <a:pt x="58097" y="261822"/>
                  </a:cubicBezTo>
                  <a:cubicBezTo>
                    <a:pt x="59646" y="262197"/>
                    <a:pt x="61148" y="262572"/>
                    <a:pt x="62697" y="262854"/>
                  </a:cubicBezTo>
                  <a:cubicBezTo>
                    <a:pt x="65326" y="263418"/>
                    <a:pt x="68001" y="263840"/>
                    <a:pt x="70677" y="264215"/>
                  </a:cubicBezTo>
                  <a:cubicBezTo>
                    <a:pt x="71803" y="264403"/>
                    <a:pt x="73024" y="264544"/>
                    <a:pt x="74244" y="264638"/>
                  </a:cubicBezTo>
                  <a:cubicBezTo>
                    <a:pt x="86214" y="265952"/>
                    <a:pt x="97855" y="265483"/>
                    <a:pt x="107713" y="264638"/>
                  </a:cubicBezTo>
                  <a:cubicBezTo>
                    <a:pt x="111797" y="264309"/>
                    <a:pt x="115552" y="263887"/>
                    <a:pt x="118932" y="263464"/>
                  </a:cubicBezTo>
                  <a:cubicBezTo>
                    <a:pt x="120011" y="263324"/>
                    <a:pt x="121138" y="263230"/>
                    <a:pt x="122124" y="263089"/>
                  </a:cubicBezTo>
                  <a:cubicBezTo>
                    <a:pt x="127710" y="262432"/>
                    <a:pt x="132920" y="261634"/>
                    <a:pt x="137755" y="260742"/>
                  </a:cubicBezTo>
                  <a:cubicBezTo>
                    <a:pt x="138976" y="260554"/>
                    <a:pt x="140149" y="260319"/>
                    <a:pt x="141323" y="260085"/>
                  </a:cubicBezTo>
                  <a:cubicBezTo>
                    <a:pt x="147847" y="258770"/>
                    <a:pt x="153668" y="257268"/>
                    <a:pt x="159066" y="255578"/>
                  </a:cubicBezTo>
                  <a:cubicBezTo>
                    <a:pt x="160005" y="255297"/>
                    <a:pt x="160991" y="255015"/>
                    <a:pt x="161883" y="254686"/>
                  </a:cubicBezTo>
                  <a:cubicBezTo>
                    <a:pt x="164699" y="253795"/>
                    <a:pt x="167422" y="252762"/>
                    <a:pt x="169956" y="251776"/>
                  </a:cubicBezTo>
                  <a:cubicBezTo>
                    <a:pt x="171036" y="251354"/>
                    <a:pt x="172163" y="250931"/>
                    <a:pt x="173195" y="250415"/>
                  </a:cubicBezTo>
                  <a:cubicBezTo>
                    <a:pt x="174932" y="249711"/>
                    <a:pt x="176575" y="248913"/>
                    <a:pt x="178218" y="248162"/>
                  </a:cubicBezTo>
                  <a:cubicBezTo>
                    <a:pt x="184884" y="245111"/>
                    <a:pt x="190845" y="241778"/>
                    <a:pt x="196853" y="238351"/>
                  </a:cubicBezTo>
                  <a:cubicBezTo>
                    <a:pt x="197839" y="237835"/>
                    <a:pt x="198825" y="237272"/>
                    <a:pt x="199764" y="236661"/>
                  </a:cubicBezTo>
                  <a:cubicBezTo>
                    <a:pt x="203941" y="234267"/>
                    <a:pt x="208166" y="231826"/>
                    <a:pt x="212626" y="229339"/>
                  </a:cubicBezTo>
                  <a:cubicBezTo>
                    <a:pt x="214926" y="228071"/>
                    <a:pt x="217273" y="226851"/>
                    <a:pt x="219714" y="225536"/>
                  </a:cubicBezTo>
                  <a:cubicBezTo>
                    <a:pt x="220089" y="225349"/>
                    <a:pt x="220512" y="225114"/>
                    <a:pt x="220981" y="224926"/>
                  </a:cubicBezTo>
                  <a:cubicBezTo>
                    <a:pt x="222436" y="224222"/>
                    <a:pt x="223891" y="223471"/>
                    <a:pt x="225440" y="222767"/>
                  </a:cubicBezTo>
                  <a:cubicBezTo>
                    <a:pt x="226191" y="222391"/>
                    <a:pt x="226989" y="222016"/>
                    <a:pt x="227740" y="221687"/>
                  </a:cubicBezTo>
                  <a:cubicBezTo>
                    <a:pt x="228491" y="221312"/>
                    <a:pt x="229289" y="220983"/>
                    <a:pt x="230087" y="220655"/>
                  </a:cubicBezTo>
                  <a:cubicBezTo>
                    <a:pt x="231683" y="219950"/>
                    <a:pt x="233279" y="219199"/>
                    <a:pt x="234969" y="218542"/>
                  </a:cubicBezTo>
                  <a:cubicBezTo>
                    <a:pt x="235767" y="218214"/>
                    <a:pt x="236612" y="217885"/>
                    <a:pt x="237410" y="217556"/>
                  </a:cubicBezTo>
                  <a:cubicBezTo>
                    <a:pt x="238302" y="217181"/>
                    <a:pt x="239241" y="216805"/>
                    <a:pt x="240180" y="216477"/>
                  </a:cubicBezTo>
                  <a:cubicBezTo>
                    <a:pt x="243231" y="215256"/>
                    <a:pt x="246470" y="214130"/>
                    <a:pt x="249849" y="213050"/>
                  </a:cubicBezTo>
                  <a:cubicBezTo>
                    <a:pt x="251539" y="212487"/>
                    <a:pt x="253276" y="211877"/>
                    <a:pt x="255107" y="211360"/>
                  </a:cubicBezTo>
                  <a:cubicBezTo>
                    <a:pt x="255529" y="211266"/>
                    <a:pt x="255952" y="211126"/>
                    <a:pt x="256421" y="211032"/>
                  </a:cubicBezTo>
                  <a:cubicBezTo>
                    <a:pt x="257970" y="209530"/>
                    <a:pt x="259472" y="208074"/>
                    <a:pt x="261068" y="206619"/>
                  </a:cubicBezTo>
                  <a:cubicBezTo>
                    <a:pt x="262289" y="205493"/>
                    <a:pt x="263509" y="204319"/>
                    <a:pt x="264824" y="203240"/>
                  </a:cubicBezTo>
                  <a:cubicBezTo>
                    <a:pt x="266419" y="201784"/>
                    <a:pt x="268015" y="200423"/>
                    <a:pt x="269612" y="199015"/>
                  </a:cubicBezTo>
                  <a:cubicBezTo>
                    <a:pt x="272663" y="196339"/>
                    <a:pt x="275902" y="193758"/>
                    <a:pt x="279047" y="191317"/>
                  </a:cubicBezTo>
                  <a:cubicBezTo>
                    <a:pt x="279892" y="190659"/>
                    <a:pt x="280783" y="189955"/>
                    <a:pt x="281581" y="189345"/>
                  </a:cubicBezTo>
                  <a:cubicBezTo>
                    <a:pt x="287543" y="184839"/>
                    <a:pt x="293504" y="180661"/>
                    <a:pt x="299466" y="177000"/>
                  </a:cubicBezTo>
                  <a:cubicBezTo>
                    <a:pt x="301531" y="175638"/>
                    <a:pt x="303643" y="174418"/>
                    <a:pt x="305709" y="173198"/>
                  </a:cubicBezTo>
                  <a:cubicBezTo>
                    <a:pt x="310262" y="170569"/>
                    <a:pt x="314815" y="168222"/>
                    <a:pt x="319322" y="166109"/>
                  </a:cubicBezTo>
                  <a:cubicBezTo>
                    <a:pt x="321575" y="165030"/>
                    <a:pt x="323828" y="163997"/>
                    <a:pt x="326034" y="163105"/>
                  </a:cubicBezTo>
                  <a:cubicBezTo>
                    <a:pt x="328287" y="162213"/>
                    <a:pt x="330494" y="161275"/>
                    <a:pt x="332747" y="160430"/>
                  </a:cubicBezTo>
                  <a:cubicBezTo>
                    <a:pt x="334953" y="159585"/>
                    <a:pt x="337112" y="158787"/>
                    <a:pt x="339318" y="158083"/>
                  </a:cubicBezTo>
                  <a:lnTo>
                    <a:pt x="339365" y="158083"/>
                  </a:lnTo>
                  <a:cubicBezTo>
                    <a:pt x="341525" y="157332"/>
                    <a:pt x="343684" y="156628"/>
                    <a:pt x="345796" y="156017"/>
                  </a:cubicBezTo>
                  <a:cubicBezTo>
                    <a:pt x="348425" y="155266"/>
                    <a:pt x="351101" y="154515"/>
                    <a:pt x="353682" y="153858"/>
                  </a:cubicBezTo>
                  <a:cubicBezTo>
                    <a:pt x="355278" y="153435"/>
                    <a:pt x="356874" y="153107"/>
                    <a:pt x="358423" y="152685"/>
                  </a:cubicBezTo>
                  <a:cubicBezTo>
                    <a:pt x="360489" y="152215"/>
                    <a:pt x="362507" y="151839"/>
                    <a:pt x="364526" y="151417"/>
                  </a:cubicBezTo>
                  <a:cubicBezTo>
                    <a:pt x="366638" y="151042"/>
                    <a:pt x="368797" y="150666"/>
                    <a:pt x="370910" y="150290"/>
                  </a:cubicBezTo>
                  <a:cubicBezTo>
                    <a:pt x="372740" y="150009"/>
                    <a:pt x="374524" y="149774"/>
                    <a:pt x="376261" y="149539"/>
                  </a:cubicBezTo>
                  <a:lnTo>
                    <a:pt x="376448" y="149539"/>
                  </a:lnTo>
                  <a:cubicBezTo>
                    <a:pt x="378279" y="149305"/>
                    <a:pt x="380110" y="149117"/>
                    <a:pt x="381847" y="148929"/>
                  </a:cubicBezTo>
                  <a:cubicBezTo>
                    <a:pt x="384569" y="148648"/>
                    <a:pt x="387245" y="148460"/>
                    <a:pt x="389827" y="148319"/>
                  </a:cubicBezTo>
                  <a:cubicBezTo>
                    <a:pt x="390625" y="148225"/>
                    <a:pt x="391469" y="148225"/>
                    <a:pt x="392267" y="148178"/>
                  </a:cubicBezTo>
                  <a:cubicBezTo>
                    <a:pt x="393253" y="148131"/>
                    <a:pt x="394286" y="148084"/>
                    <a:pt x="395272" y="148084"/>
                  </a:cubicBezTo>
                  <a:cubicBezTo>
                    <a:pt x="396257" y="148084"/>
                    <a:pt x="397290" y="147990"/>
                    <a:pt x="398229" y="147990"/>
                  </a:cubicBezTo>
                  <a:cubicBezTo>
                    <a:pt x="403768" y="147896"/>
                    <a:pt x="408838" y="148037"/>
                    <a:pt x="413203" y="148225"/>
                  </a:cubicBezTo>
                  <a:cubicBezTo>
                    <a:pt x="415409" y="148319"/>
                    <a:pt x="417475" y="148460"/>
                    <a:pt x="419399" y="148648"/>
                  </a:cubicBezTo>
                  <a:cubicBezTo>
                    <a:pt x="422263" y="148882"/>
                    <a:pt x="424797" y="149117"/>
                    <a:pt x="426863" y="149352"/>
                  </a:cubicBezTo>
                  <a:cubicBezTo>
                    <a:pt x="428083" y="149446"/>
                    <a:pt x="430008" y="149680"/>
                    <a:pt x="432636" y="150009"/>
                  </a:cubicBezTo>
                  <a:cubicBezTo>
                    <a:pt x="433951" y="150150"/>
                    <a:pt x="435359" y="150337"/>
                    <a:pt x="437002" y="150572"/>
                  </a:cubicBezTo>
                  <a:cubicBezTo>
                    <a:pt x="440241" y="151042"/>
                    <a:pt x="444090" y="151652"/>
                    <a:pt x="448362" y="152450"/>
                  </a:cubicBezTo>
                  <a:cubicBezTo>
                    <a:pt x="449394" y="152638"/>
                    <a:pt x="450521" y="152825"/>
                    <a:pt x="451600" y="153060"/>
                  </a:cubicBezTo>
                  <a:cubicBezTo>
                    <a:pt x="454182" y="153529"/>
                    <a:pt x="456905" y="154093"/>
                    <a:pt x="459768" y="154750"/>
                  </a:cubicBezTo>
                  <a:cubicBezTo>
                    <a:pt x="462209" y="155266"/>
                    <a:pt x="464697" y="155923"/>
                    <a:pt x="467232" y="156487"/>
                  </a:cubicBezTo>
                  <a:cubicBezTo>
                    <a:pt x="467420" y="156534"/>
                    <a:pt x="467560" y="156581"/>
                    <a:pt x="467701" y="156628"/>
                  </a:cubicBezTo>
                  <a:cubicBezTo>
                    <a:pt x="471832" y="157660"/>
                    <a:pt x="476104" y="158834"/>
                    <a:pt x="480375" y="160148"/>
                  </a:cubicBezTo>
                  <a:cubicBezTo>
                    <a:pt x="482206" y="160664"/>
                    <a:pt x="484037" y="161228"/>
                    <a:pt x="485773" y="161885"/>
                  </a:cubicBezTo>
                  <a:cubicBezTo>
                    <a:pt x="487135" y="162307"/>
                    <a:pt x="488449" y="162777"/>
                    <a:pt x="489810" y="163293"/>
                  </a:cubicBezTo>
                  <a:cubicBezTo>
                    <a:pt x="491218" y="163762"/>
                    <a:pt x="492580" y="164279"/>
                    <a:pt x="493988" y="164795"/>
                  </a:cubicBezTo>
                  <a:cubicBezTo>
                    <a:pt x="494880" y="165124"/>
                    <a:pt x="495819" y="165452"/>
                    <a:pt x="496710" y="165828"/>
                  </a:cubicBezTo>
                  <a:cubicBezTo>
                    <a:pt x="498541" y="166485"/>
                    <a:pt x="500372" y="167283"/>
                    <a:pt x="502109" y="168034"/>
                  </a:cubicBezTo>
                  <a:cubicBezTo>
                    <a:pt x="502484" y="168175"/>
                    <a:pt x="502907" y="168363"/>
                    <a:pt x="503329" y="168550"/>
                  </a:cubicBezTo>
                  <a:cubicBezTo>
                    <a:pt x="504737" y="169161"/>
                    <a:pt x="506099" y="169818"/>
                    <a:pt x="507507" y="170428"/>
                  </a:cubicBezTo>
                  <a:cubicBezTo>
                    <a:pt x="507601" y="170428"/>
                    <a:pt x="507648" y="170522"/>
                    <a:pt x="507742" y="170569"/>
                  </a:cubicBezTo>
                  <a:cubicBezTo>
                    <a:pt x="509244" y="171226"/>
                    <a:pt x="510652" y="171977"/>
                    <a:pt x="512107" y="172681"/>
                  </a:cubicBezTo>
                  <a:cubicBezTo>
                    <a:pt x="512295" y="172775"/>
                    <a:pt x="512530" y="172916"/>
                    <a:pt x="512764" y="173010"/>
                  </a:cubicBezTo>
                  <a:cubicBezTo>
                    <a:pt x="513985" y="173667"/>
                    <a:pt x="515158" y="174324"/>
                    <a:pt x="516379" y="174981"/>
                  </a:cubicBezTo>
                  <a:cubicBezTo>
                    <a:pt x="519195" y="176530"/>
                    <a:pt x="521918" y="178126"/>
                    <a:pt x="524593" y="179910"/>
                  </a:cubicBezTo>
                  <a:cubicBezTo>
                    <a:pt x="524828" y="180004"/>
                    <a:pt x="525016" y="180192"/>
                    <a:pt x="525250" y="180332"/>
                  </a:cubicBezTo>
                  <a:cubicBezTo>
                    <a:pt x="526377" y="181084"/>
                    <a:pt x="527597" y="181928"/>
                    <a:pt x="528724" y="182773"/>
                  </a:cubicBezTo>
                  <a:cubicBezTo>
                    <a:pt x="529851" y="183571"/>
                    <a:pt x="530977" y="184463"/>
                    <a:pt x="532057" y="185308"/>
                  </a:cubicBezTo>
                  <a:cubicBezTo>
                    <a:pt x="532057" y="185308"/>
                    <a:pt x="532090" y="185341"/>
                    <a:pt x="532151" y="185402"/>
                  </a:cubicBezTo>
                  <a:cubicBezTo>
                    <a:pt x="533183" y="186200"/>
                    <a:pt x="534216" y="187092"/>
                    <a:pt x="535202" y="187984"/>
                  </a:cubicBezTo>
                  <a:cubicBezTo>
                    <a:pt x="535953" y="188641"/>
                    <a:pt x="536798" y="189392"/>
                    <a:pt x="537502" y="190096"/>
                  </a:cubicBezTo>
                  <a:cubicBezTo>
                    <a:pt x="537877" y="190425"/>
                    <a:pt x="538253" y="190800"/>
                    <a:pt x="538629" y="191176"/>
                  </a:cubicBezTo>
                  <a:cubicBezTo>
                    <a:pt x="539708" y="192255"/>
                    <a:pt x="540835" y="193382"/>
                    <a:pt x="541820" y="194509"/>
                  </a:cubicBezTo>
                  <a:cubicBezTo>
                    <a:pt x="542900" y="195729"/>
                    <a:pt x="543933" y="196950"/>
                    <a:pt x="544919" y="198264"/>
                  </a:cubicBezTo>
                  <a:cubicBezTo>
                    <a:pt x="545810" y="199390"/>
                    <a:pt x="546655" y="200564"/>
                    <a:pt x="547453" y="201831"/>
                  </a:cubicBezTo>
                  <a:cubicBezTo>
                    <a:pt x="548298" y="203099"/>
                    <a:pt x="549143" y="204366"/>
                    <a:pt x="549847" y="205727"/>
                  </a:cubicBezTo>
                  <a:cubicBezTo>
                    <a:pt x="550270" y="206431"/>
                    <a:pt x="550645" y="207230"/>
                    <a:pt x="551068" y="207981"/>
                  </a:cubicBezTo>
                  <a:cubicBezTo>
                    <a:pt x="551866" y="209623"/>
                    <a:pt x="552664" y="211266"/>
                    <a:pt x="553274" y="213003"/>
                  </a:cubicBezTo>
                  <a:cubicBezTo>
                    <a:pt x="553650" y="213801"/>
                    <a:pt x="553931" y="214740"/>
                    <a:pt x="554166" y="215585"/>
                  </a:cubicBezTo>
                  <a:cubicBezTo>
                    <a:pt x="554448" y="216430"/>
                    <a:pt x="554729" y="217322"/>
                    <a:pt x="554964" y="218214"/>
                  </a:cubicBezTo>
                  <a:cubicBezTo>
                    <a:pt x="555199" y="219059"/>
                    <a:pt x="555433" y="219997"/>
                    <a:pt x="555621" y="220889"/>
                  </a:cubicBezTo>
                  <a:cubicBezTo>
                    <a:pt x="556044" y="222861"/>
                    <a:pt x="556325" y="224832"/>
                    <a:pt x="556466" y="226710"/>
                  </a:cubicBezTo>
                  <a:cubicBezTo>
                    <a:pt x="556560" y="227649"/>
                    <a:pt x="556654" y="228634"/>
                    <a:pt x="556701" y="229573"/>
                  </a:cubicBezTo>
                  <a:cubicBezTo>
                    <a:pt x="556888" y="233188"/>
                    <a:pt x="556701" y="236708"/>
                    <a:pt x="556278" y="240182"/>
                  </a:cubicBezTo>
                  <a:cubicBezTo>
                    <a:pt x="555950" y="242717"/>
                    <a:pt x="555480" y="245205"/>
                    <a:pt x="554870" y="247645"/>
                  </a:cubicBezTo>
                  <a:cubicBezTo>
                    <a:pt x="554307" y="250086"/>
                    <a:pt x="553556" y="252433"/>
                    <a:pt x="552758" y="254733"/>
                  </a:cubicBezTo>
                  <a:cubicBezTo>
                    <a:pt x="552241" y="256236"/>
                    <a:pt x="551725" y="257644"/>
                    <a:pt x="551115" y="259099"/>
                  </a:cubicBezTo>
                  <a:cubicBezTo>
                    <a:pt x="550833" y="259850"/>
                    <a:pt x="550505" y="260648"/>
                    <a:pt x="550176" y="261399"/>
                  </a:cubicBezTo>
                  <a:cubicBezTo>
                    <a:pt x="559236" y="263558"/>
                    <a:pt x="567403" y="265107"/>
                    <a:pt x="574961" y="266234"/>
                  </a:cubicBezTo>
                  <a:lnTo>
                    <a:pt x="575008" y="266234"/>
                  </a:lnTo>
                  <a:cubicBezTo>
                    <a:pt x="579842" y="266938"/>
                    <a:pt x="584349" y="267454"/>
                    <a:pt x="588620" y="267783"/>
                  </a:cubicBezTo>
                  <a:cubicBezTo>
                    <a:pt x="590780" y="267924"/>
                    <a:pt x="592845" y="268065"/>
                    <a:pt x="594817" y="268158"/>
                  </a:cubicBezTo>
                  <a:cubicBezTo>
                    <a:pt x="602703" y="268440"/>
                    <a:pt x="609556" y="268158"/>
                    <a:pt x="615564" y="267361"/>
                  </a:cubicBezTo>
                  <a:cubicBezTo>
                    <a:pt x="616221" y="267314"/>
                    <a:pt x="616879" y="267220"/>
                    <a:pt x="617442" y="267079"/>
                  </a:cubicBezTo>
                  <a:cubicBezTo>
                    <a:pt x="618052" y="266985"/>
                    <a:pt x="618709" y="266891"/>
                    <a:pt x="619273" y="266797"/>
                  </a:cubicBezTo>
                  <a:cubicBezTo>
                    <a:pt x="620399" y="266609"/>
                    <a:pt x="621573" y="266375"/>
                    <a:pt x="622652" y="266140"/>
                  </a:cubicBezTo>
                  <a:cubicBezTo>
                    <a:pt x="624389" y="265765"/>
                    <a:pt x="626032" y="265342"/>
                    <a:pt x="627581" y="264826"/>
                  </a:cubicBezTo>
                  <a:cubicBezTo>
                    <a:pt x="629412" y="264309"/>
                    <a:pt x="631055" y="263652"/>
                    <a:pt x="632651" y="263089"/>
                  </a:cubicBezTo>
                  <a:cubicBezTo>
                    <a:pt x="650160" y="256282"/>
                    <a:pt x="656168" y="244641"/>
                    <a:pt x="662458" y="239994"/>
                  </a:cubicBezTo>
                  <a:cubicBezTo>
                    <a:pt x="663350" y="239337"/>
                    <a:pt x="664289" y="238586"/>
                    <a:pt x="665134" y="237835"/>
                  </a:cubicBezTo>
                  <a:cubicBezTo>
                    <a:pt x="665228" y="237788"/>
                    <a:pt x="665321" y="237694"/>
                    <a:pt x="665415" y="237600"/>
                  </a:cubicBezTo>
                  <a:cubicBezTo>
                    <a:pt x="666354" y="236802"/>
                    <a:pt x="667293" y="235910"/>
                    <a:pt x="668138" y="235018"/>
                  </a:cubicBezTo>
                  <a:cubicBezTo>
                    <a:pt x="668326" y="234878"/>
                    <a:pt x="668513" y="234690"/>
                    <a:pt x="668607" y="234549"/>
                  </a:cubicBezTo>
                  <a:cubicBezTo>
                    <a:pt x="669264" y="233939"/>
                    <a:pt x="669875" y="233235"/>
                    <a:pt x="670438" y="232577"/>
                  </a:cubicBezTo>
                  <a:cubicBezTo>
                    <a:pt x="670485" y="232577"/>
                    <a:pt x="670485" y="232530"/>
                    <a:pt x="670485" y="232530"/>
                  </a:cubicBezTo>
                  <a:cubicBezTo>
                    <a:pt x="671048" y="231873"/>
                    <a:pt x="671612" y="231122"/>
                    <a:pt x="672175" y="230418"/>
                  </a:cubicBezTo>
                  <a:cubicBezTo>
                    <a:pt x="672597" y="229949"/>
                    <a:pt x="672973" y="229432"/>
                    <a:pt x="673254" y="228869"/>
                  </a:cubicBezTo>
                  <a:cubicBezTo>
                    <a:pt x="673677" y="228400"/>
                    <a:pt x="674005" y="227883"/>
                    <a:pt x="674334" y="227320"/>
                  </a:cubicBezTo>
                  <a:cubicBezTo>
                    <a:pt x="674522" y="227039"/>
                    <a:pt x="674710" y="226804"/>
                    <a:pt x="674850" y="226522"/>
                  </a:cubicBezTo>
                  <a:cubicBezTo>
                    <a:pt x="675179" y="226006"/>
                    <a:pt x="675508" y="225443"/>
                    <a:pt x="675789" y="224879"/>
                  </a:cubicBezTo>
                  <a:cubicBezTo>
                    <a:pt x="675883" y="224832"/>
                    <a:pt x="675883" y="224785"/>
                    <a:pt x="675883" y="224738"/>
                  </a:cubicBezTo>
                  <a:cubicBezTo>
                    <a:pt x="676540" y="223612"/>
                    <a:pt x="677197" y="222438"/>
                    <a:pt x="677761" y="221218"/>
                  </a:cubicBezTo>
                  <a:cubicBezTo>
                    <a:pt x="677995" y="220842"/>
                    <a:pt x="678183" y="220467"/>
                    <a:pt x="678324" y="219997"/>
                  </a:cubicBezTo>
                  <a:cubicBezTo>
                    <a:pt x="678653" y="219387"/>
                    <a:pt x="678934" y="218683"/>
                    <a:pt x="679169" y="218026"/>
                  </a:cubicBezTo>
                  <a:cubicBezTo>
                    <a:pt x="679544" y="217181"/>
                    <a:pt x="679873" y="216289"/>
                    <a:pt x="680155" y="215444"/>
                  </a:cubicBezTo>
                  <a:cubicBezTo>
                    <a:pt x="680342" y="215069"/>
                    <a:pt x="680483" y="214693"/>
                    <a:pt x="680577" y="214271"/>
                  </a:cubicBezTo>
                  <a:cubicBezTo>
                    <a:pt x="680859" y="213520"/>
                    <a:pt x="681093" y="212722"/>
                    <a:pt x="681328" y="211970"/>
                  </a:cubicBezTo>
                  <a:cubicBezTo>
                    <a:pt x="681704" y="210844"/>
                    <a:pt x="682032" y="209623"/>
                    <a:pt x="682314" y="208356"/>
                  </a:cubicBezTo>
                  <a:cubicBezTo>
                    <a:pt x="682596" y="207370"/>
                    <a:pt x="682830" y="206291"/>
                    <a:pt x="683018" y="205258"/>
                  </a:cubicBezTo>
                  <a:cubicBezTo>
                    <a:pt x="683206" y="204554"/>
                    <a:pt x="683347" y="203850"/>
                    <a:pt x="683441" y="203146"/>
                  </a:cubicBezTo>
                  <a:cubicBezTo>
                    <a:pt x="683581" y="202442"/>
                    <a:pt x="683722" y="201690"/>
                    <a:pt x="683816" y="200940"/>
                  </a:cubicBezTo>
                  <a:cubicBezTo>
                    <a:pt x="684004" y="199907"/>
                    <a:pt x="684145" y="198780"/>
                    <a:pt x="684239" y="197701"/>
                  </a:cubicBezTo>
                  <a:cubicBezTo>
                    <a:pt x="684473" y="195823"/>
                    <a:pt x="684614" y="193898"/>
                    <a:pt x="684708" y="192021"/>
                  </a:cubicBezTo>
                  <a:cubicBezTo>
                    <a:pt x="684896" y="188594"/>
                    <a:pt x="684896" y="185027"/>
                    <a:pt x="684755" y="181506"/>
                  </a:cubicBezTo>
                  <a:close/>
                </a:path>
              </a:pathLst>
            </a:custGeom>
            <a:solidFill>
              <a:srgbClr val="FFBB9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78" name="شكل حر: شكل 177">
              <a:extLst>
                <a:ext uri="{FF2B5EF4-FFF2-40B4-BE49-F238E27FC236}">
                  <a16:creationId xmlns:a16="http://schemas.microsoft.com/office/drawing/2014/main" id="{96C665E3-69D7-390B-922E-66385EBD62A2}"/>
                </a:ext>
              </a:extLst>
            </p:cNvPr>
            <p:cNvSpPr/>
            <p:nvPr/>
          </p:nvSpPr>
          <p:spPr>
            <a:xfrm>
              <a:off x="9720788" y="765117"/>
              <a:ext cx="1530773" cy="1254183"/>
            </a:xfrm>
            <a:custGeom>
              <a:avLst/>
              <a:gdLst>
                <a:gd name="connsiteX0" fmla="*/ 1530774 w 1530773"/>
                <a:gd name="connsiteY0" fmla="*/ 539724 h 1254183"/>
                <a:gd name="connsiteX1" fmla="*/ 1483317 w 1530773"/>
                <a:gd name="connsiteY1" fmla="*/ 424578 h 1254183"/>
                <a:gd name="connsiteX2" fmla="*/ 1467357 w 1530773"/>
                <a:gd name="connsiteY2" fmla="*/ 412092 h 1254183"/>
                <a:gd name="connsiteX3" fmla="*/ 1452007 w 1530773"/>
                <a:gd name="connsiteY3" fmla="*/ 403033 h 1254183"/>
                <a:gd name="connsiteX4" fmla="*/ 1447548 w 1530773"/>
                <a:gd name="connsiteY4" fmla="*/ 400826 h 1254183"/>
                <a:gd name="connsiteX5" fmla="*/ 1426659 w 1530773"/>
                <a:gd name="connsiteY5" fmla="*/ 392565 h 1254183"/>
                <a:gd name="connsiteX6" fmla="*/ 1422857 w 1530773"/>
                <a:gd name="connsiteY6" fmla="*/ 391391 h 1254183"/>
                <a:gd name="connsiteX7" fmla="*/ 1418632 w 1530773"/>
                <a:gd name="connsiteY7" fmla="*/ 390171 h 1254183"/>
                <a:gd name="connsiteX8" fmla="*/ 1413469 w 1530773"/>
                <a:gd name="connsiteY8" fmla="*/ 388856 h 1254183"/>
                <a:gd name="connsiteX9" fmla="*/ 1409009 w 1530773"/>
                <a:gd name="connsiteY9" fmla="*/ 387871 h 1254183"/>
                <a:gd name="connsiteX10" fmla="*/ 1408165 w 1530773"/>
                <a:gd name="connsiteY10" fmla="*/ 387730 h 1254183"/>
                <a:gd name="connsiteX11" fmla="*/ 1406052 w 1530773"/>
                <a:gd name="connsiteY11" fmla="*/ 387307 h 1254183"/>
                <a:gd name="connsiteX12" fmla="*/ 1402391 w 1530773"/>
                <a:gd name="connsiteY12" fmla="*/ 386650 h 1254183"/>
                <a:gd name="connsiteX13" fmla="*/ 1397697 w 1530773"/>
                <a:gd name="connsiteY13" fmla="*/ 385899 h 1254183"/>
                <a:gd name="connsiteX14" fmla="*/ 1391548 w 1530773"/>
                <a:gd name="connsiteY14" fmla="*/ 385101 h 1254183"/>
                <a:gd name="connsiteX15" fmla="*/ 1385398 w 1530773"/>
                <a:gd name="connsiteY15" fmla="*/ 384491 h 1254183"/>
                <a:gd name="connsiteX16" fmla="*/ 1373147 w 1530773"/>
                <a:gd name="connsiteY16" fmla="*/ 383740 h 1254183"/>
                <a:gd name="connsiteX17" fmla="*/ 1357140 w 1530773"/>
                <a:gd name="connsiteY17" fmla="*/ 383740 h 1254183"/>
                <a:gd name="connsiteX18" fmla="*/ 1352211 w 1530773"/>
                <a:gd name="connsiteY18" fmla="*/ 383975 h 1254183"/>
                <a:gd name="connsiteX19" fmla="*/ 1335641 w 1530773"/>
                <a:gd name="connsiteY19" fmla="*/ 385477 h 1254183"/>
                <a:gd name="connsiteX20" fmla="*/ 1332074 w 1530773"/>
                <a:gd name="connsiteY20" fmla="*/ 385946 h 1254183"/>
                <a:gd name="connsiteX21" fmla="*/ 1323671 w 1530773"/>
                <a:gd name="connsiteY21" fmla="*/ 387261 h 1254183"/>
                <a:gd name="connsiteX22" fmla="*/ 1319588 w 1530773"/>
                <a:gd name="connsiteY22" fmla="*/ 388012 h 1254183"/>
                <a:gd name="connsiteX23" fmla="*/ 1294474 w 1530773"/>
                <a:gd name="connsiteY23" fmla="*/ 394067 h 1254183"/>
                <a:gd name="connsiteX24" fmla="*/ 1290484 w 1530773"/>
                <a:gd name="connsiteY24" fmla="*/ 395287 h 1254183"/>
                <a:gd name="connsiteX25" fmla="*/ 1283725 w 1530773"/>
                <a:gd name="connsiteY25" fmla="*/ 397494 h 1254183"/>
                <a:gd name="connsiteX26" fmla="*/ 1277059 w 1530773"/>
                <a:gd name="connsiteY26" fmla="*/ 399841 h 1254183"/>
                <a:gd name="connsiteX27" fmla="*/ 1273492 w 1530773"/>
                <a:gd name="connsiteY27" fmla="*/ 401202 h 1254183"/>
                <a:gd name="connsiteX28" fmla="*/ 1266545 w 1530773"/>
                <a:gd name="connsiteY28" fmla="*/ 403971 h 1254183"/>
                <a:gd name="connsiteX29" fmla="*/ 1258846 w 1530773"/>
                <a:gd name="connsiteY29" fmla="*/ 407398 h 1254183"/>
                <a:gd name="connsiteX30" fmla="*/ 1255044 w 1530773"/>
                <a:gd name="connsiteY30" fmla="*/ 409182 h 1254183"/>
                <a:gd name="connsiteX31" fmla="*/ 1251242 w 1530773"/>
                <a:gd name="connsiteY31" fmla="*/ 411059 h 1254183"/>
                <a:gd name="connsiteX32" fmla="*/ 1243872 w 1530773"/>
                <a:gd name="connsiteY32" fmla="*/ 414909 h 1254183"/>
                <a:gd name="connsiteX33" fmla="*/ 1236643 w 1530773"/>
                <a:gd name="connsiteY33" fmla="*/ 418992 h 1254183"/>
                <a:gd name="connsiteX34" fmla="*/ 1236221 w 1530773"/>
                <a:gd name="connsiteY34" fmla="*/ 419227 h 1254183"/>
                <a:gd name="connsiteX35" fmla="*/ 1230166 w 1530773"/>
                <a:gd name="connsiteY35" fmla="*/ 422935 h 1254183"/>
                <a:gd name="connsiteX36" fmla="*/ 1227020 w 1530773"/>
                <a:gd name="connsiteY36" fmla="*/ 424954 h 1254183"/>
                <a:gd name="connsiteX37" fmla="*/ 1223876 w 1530773"/>
                <a:gd name="connsiteY37" fmla="*/ 427066 h 1254183"/>
                <a:gd name="connsiteX38" fmla="*/ 1205193 w 1530773"/>
                <a:gd name="connsiteY38" fmla="*/ 441289 h 1254183"/>
                <a:gd name="connsiteX39" fmla="*/ 1201438 w 1530773"/>
                <a:gd name="connsiteY39" fmla="*/ 444528 h 1254183"/>
                <a:gd name="connsiteX40" fmla="*/ 1195758 w 1530773"/>
                <a:gd name="connsiteY40" fmla="*/ 449832 h 1254183"/>
                <a:gd name="connsiteX41" fmla="*/ 1190454 w 1530773"/>
                <a:gd name="connsiteY41" fmla="*/ 455231 h 1254183"/>
                <a:gd name="connsiteX42" fmla="*/ 1163885 w 1530773"/>
                <a:gd name="connsiteY42" fmla="*/ 491938 h 1254183"/>
                <a:gd name="connsiteX43" fmla="*/ 1134829 w 1530773"/>
                <a:gd name="connsiteY43" fmla="*/ 453916 h 1254183"/>
                <a:gd name="connsiteX44" fmla="*/ 1123986 w 1530773"/>
                <a:gd name="connsiteY44" fmla="*/ 440726 h 1254183"/>
                <a:gd name="connsiteX45" fmla="*/ 1118587 w 1530773"/>
                <a:gd name="connsiteY45" fmla="*/ 434295 h 1254183"/>
                <a:gd name="connsiteX46" fmla="*/ 1113189 w 1530773"/>
                <a:gd name="connsiteY46" fmla="*/ 427958 h 1254183"/>
                <a:gd name="connsiteX47" fmla="*/ 1104271 w 1530773"/>
                <a:gd name="connsiteY47" fmla="*/ 417960 h 1254183"/>
                <a:gd name="connsiteX48" fmla="*/ 1095727 w 1530773"/>
                <a:gd name="connsiteY48" fmla="*/ 408619 h 1254183"/>
                <a:gd name="connsiteX49" fmla="*/ 1088029 w 1530773"/>
                <a:gd name="connsiteY49" fmla="*/ 400404 h 1254183"/>
                <a:gd name="connsiteX50" fmla="*/ 1083006 w 1530773"/>
                <a:gd name="connsiteY50" fmla="*/ 395193 h 1254183"/>
                <a:gd name="connsiteX51" fmla="*/ 1078782 w 1530773"/>
                <a:gd name="connsiteY51" fmla="*/ 390875 h 1254183"/>
                <a:gd name="connsiteX52" fmla="*/ 1070332 w 1530773"/>
                <a:gd name="connsiteY52" fmla="*/ 382426 h 1254183"/>
                <a:gd name="connsiteX53" fmla="*/ 1062587 w 1530773"/>
                <a:gd name="connsiteY53" fmla="*/ 374868 h 1254183"/>
                <a:gd name="connsiteX54" fmla="*/ 1048693 w 1530773"/>
                <a:gd name="connsiteY54" fmla="*/ 361913 h 1254183"/>
                <a:gd name="connsiteX55" fmla="*/ 1040478 w 1530773"/>
                <a:gd name="connsiteY55" fmla="*/ 354590 h 1254183"/>
                <a:gd name="connsiteX56" fmla="*/ 1031747 w 1530773"/>
                <a:gd name="connsiteY56" fmla="*/ 347032 h 1254183"/>
                <a:gd name="connsiteX57" fmla="*/ 1023720 w 1530773"/>
                <a:gd name="connsiteY57" fmla="*/ 340226 h 1254183"/>
                <a:gd name="connsiteX58" fmla="*/ 1017571 w 1530773"/>
                <a:gd name="connsiteY58" fmla="*/ 335203 h 1254183"/>
                <a:gd name="connsiteX59" fmla="*/ 1007197 w 1530773"/>
                <a:gd name="connsiteY59" fmla="*/ 326895 h 1254183"/>
                <a:gd name="connsiteX60" fmla="*/ 1001517 w 1530773"/>
                <a:gd name="connsiteY60" fmla="*/ 322482 h 1254183"/>
                <a:gd name="connsiteX61" fmla="*/ 992317 w 1530773"/>
                <a:gd name="connsiteY61" fmla="*/ 315582 h 1254183"/>
                <a:gd name="connsiteX62" fmla="*/ 984806 w 1530773"/>
                <a:gd name="connsiteY62" fmla="*/ 310137 h 1254183"/>
                <a:gd name="connsiteX63" fmla="*/ 977437 w 1530773"/>
                <a:gd name="connsiteY63" fmla="*/ 304927 h 1254183"/>
                <a:gd name="connsiteX64" fmla="*/ 970114 w 1530773"/>
                <a:gd name="connsiteY64" fmla="*/ 299904 h 1254183"/>
                <a:gd name="connsiteX65" fmla="*/ 962885 w 1530773"/>
                <a:gd name="connsiteY65" fmla="*/ 295069 h 1254183"/>
                <a:gd name="connsiteX66" fmla="*/ 955750 w 1530773"/>
                <a:gd name="connsiteY66" fmla="*/ 290422 h 1254183"/>
                <a:gd name="connsiteX67" fmla="*/ 948709 w 1530773"/>
                <a:gd name="connsiteY67" fmla="*/ 285963 h 1254183"/>
                <a:gd name="connsiteX68" fmla="*/ 940307 w 1530773"/>
                <a:gd name="connsiteY68" fmla="*/ 280799 h 1254183"/>
                <a:gd name="connsiteX69" fmla="*/ 931013 w 1530773"/>
                <a:gd name="connsiteY69" fmla="*/ 275307 h 1254183"/>
                <a:gd name="connsiteX70" fmla="*/ 922704 w 1530773"/>
                <a:gd name="connsiteY70" fmla="*/ 270566 h 1254183"/>
                <a:gd name="connsiteX71" fmla="*/ 906697 w 1530773"/>
                <a:gd name="connsiteY71" fmla="*/ 261835 h 1254183"/>
                <a:gd name="connsiteX72" fmla="*/ 555440 w 1530773"/>
                <a:gd name="connsiteY72" fmla="*/ 58159 h 1254183"/>
                <a:gd name="connsiteX73" fmla="*/ 539246 w 1530773"/>
                <a:gd name="connsiteY73" fmla="*/ 0 h 1254183"/>
                <a:gd name="connsiteX74" fmla="*/ 433254 w 1530773"/>
                <a:gd name="connsiteY74" fmla="*/ 68299 h 1254183"/>
                <a:gd name="connsiteX75" fmla="*/ 401991 w 1530773"/>
                <a:gd name="connsiteY75" fmla="*/ 88061 h 1254183"/>
                <a:gd name="connsiteX76" fmla="*/ 390303 w 1530773"/>
                <a:gd name="connsiteY76" fmla="*/ 95383 h 1254183"/>
                <a:gd name="connsiteX77" fmla="*/ 327308 w 1530773"/>
                <a:gd name="connsiteY77" fmla="*/ 134297 h 1254183"/>
                <a:gd name="connsiteX78" fmla="*/ 314963 w 1530773"/>
                <a:gd name="connsiteY78" fmla="*/ 141855 h 1254183"/>
                <a:gd name="connsiteX79" fmla="*/ 295905 w 1530773"/>
                <a:gd name="connsiteY79" fmla="*/ 153402 h 1254183"/>
                <a:gd name="connsiteX80" fmla="*/ 290319 w 1530773"/>
                <a:gd name="connsiteY80" fmla="*/ 156782 h 1254183"/>
                <a:gd name="connsiteX81" fmla="*/ 279664 w 1530773"/>
                <a:gd name="connsiteY81" fmla="*/ 163260 h 1254183"/>
                <a:gd name="connsiteX82" fmla="*/ 173672 w 1530773"/>
                <a:gd name="connsiteY82" fmla="*/ 243951 h 1254183"/>
                <a:gd name="connsiteX83" fmla="*/ 97299 w 1530773"/>
                <a:gd name="connsiteY83" fmla="*/ 531603 h 1254183"/>
                <a:gd name="connsiteX84" fmla="*/ 83311 w 1530773"/>
                <a:gd name="connsiteY84" fmla="*/ 645951 h 1254183"/>
                <a:gd name="connsiteX85" fmla="*/ 68477 w 1530773"/>
                <a:gd name="connsiteY85" fmla="*/ 662614 h 1254183"/>
                <a:gd name="connsiteX86" fmla="*/ 18392 w 1530773"/>
                <a:gd name="connsiteY86" fmla="*/ 747906 h 1254183"/>
                <a:gd name="connsiteX87" fmla="*/ 15857 w 1530773"/>
                <a:gd name="connsiteY87" fmla="*/ 959186 h 1254183"/>
                <a:gd name="connsiteX88" fmla="*/ 100632 w 1530773"/>
                <a:gd name="connsiteY88" fmla="*/ 1089728 h 1254183"/>
                <a:gd name="connsiteX89" fmla="*/ 105185 w 1530773"/>
                <a:gd name="connsiteY89" fmla="*/ 1093952 h 1254183"/>
                <a:gd name="connsiteX90" fmla="*/ 109738 w 1530773"/>
                <a:gd name="connsiteY90" fmla="*/ 1098036 h 1254183"/>
                <a:gd name="connsiteX91" fmla="*/ 114385 w 1530773"/>
                <a:gd name="connsiteY91" fmla="*/ 1102073 h 1254183"/>
                <a:gd name="connsiteX92" fmla="*/ 121520 w 1530773"/>
                <a:gd name="connsiteY92" fmla="*/ 1108034 h 1254183"/>
                <a:gd name="connsiteX93" fmla="*/ 126684 w 1530773"/>
                <a:gd name="connsiteY93" fmla="*/ 1112212 h 1254183"/>
                <a:gd name="connsiteX94" fmla="*/ 131613 w 1530773"/>
                <a:gd name="connsiteY94" fmla="*/ 1116014 h 1254183"/>
                <a:gd name="connsiteX95" fmla="*/ 143254 w 1530773"/>
                <a:gd name="connsiteY95" fmla="*/ 1124558 h 1254183"/>
                <a:gd name="connsiteX96" fmla="*/ 148511 w 1530773"/>
                <a:gd name="connsiteY96" fmla="*/ 1128266 h 1254183"/>
                <a:gd name="connsiteX97" fmla="*/ 152971 w 1530773"/>
                <a:gd name="connsiteY97" fmla="*/ 1131270 h 1254183"/>
                <a:gd name="connsiteX98" fmla="*/ 183435 w 1530773"/>
                <a:gd name="connsiteY98" fmla="*/ 1149999 h 1254183"/>
                <a:gd name="connsiteX99" fmla="*/ 189491 w 1530773"/>
                <a:gd name="connsiteY99" fmla="*/ 1153379 h 1254183"/>
                <a:gd name="connsiteX100" fmla="*/ 201977 w 1530773"/>
                <a:gd name="connsiteY100" fmla="*/ 1160045 h 1254183"/>
                <a:gd name="connsiteX101" fmla="*/ 214698 w 1530773"/>
                <a:gd name="connsiteY101" fmla="*/ 1166476 h 1254183"/>
                <a:gd name="connsiteX102" fmla="*/ 224086 w 1530773"/>
                <a:gd name="connsiteY102" fmla="*/ 1170935 h 1254183"/>
                <a:gd name="connsiteX103" fmla="*/ 228921 w 1530773"/>
                <a:gd name="connsiteY103" fmla="*/ 1173188 h 1254183"/>
                <a:gd name="connsiteX104" fmla="*/ 233709 w 1530773"/>
                <a:gd name="connsiteY104" fmla="*/ 1175347 h 1254183"/>
                <a:gd name="connsiteX105" fmla="*/ 244364 w 1530773"/>
                <a:gd name="connsiteY105" fmla="*/ 1180042 h 1254183"/>
                <a:gd name="connsiteX106" fmla="*/ 244740 w 1530773"/>
                <a:gd name="connsiteY106" fmla="*/ 1180229 h 1254183"/>
                <a:gd name="connsiteX107" fmla="*/ 252438 w 1530773"/>
                <a:gd name="connsiteY107" fmla="*/ 1183468 h 1254183"/>
                <a:gd name="connsiteX108" fmla="*/ 260230 w 1530773"/>
                <a:gd name="connsiteY108" fmla="*/ 1186660 h 1254183"/>
                <a:gd name="connsiteX109" fmla="*/ 264455 w 1530773"/>
                <a:gd name="connsiteY109" fmla="*/ 1188397 h 1254183"/>
                <a:gd name="connsiteX110" fmla="*/ 276941 w 1530773"/>
                <a:gd name="connsiteY110" fmla="*/ 1193373 h 1254183"/>
                <a:gd name="connsiteX111" fmla="*/ 291023 w 1530773"/>
                <a:gd name="connsiteY111" fmla="*/ 1198771 h 1254183"/>
                <a:gd name="connsiteX112" fmla="*/ 486907 w 1530773"/>
                <a:gd name="connsiteY112" fmla="*/ 1247636 h 1254183"/>
                <a:gd name="connsiteX113" fmla="*/ 701754 w 1530773"/>
                <a:gd name="connsiteY113" fmla="*/ 1249373 h 1254183"/>
                <a:gd name="connsiteX114" fmla="*/ 811361 w 1530773"/>
                <a:gd name="connsiteY114" fmla="*/ 1236323 h 1254183"/>
                <a:gd name="connsiteX115" fmla="*/ 811408 w 1530773"/>
                <a:gd name="connsiteY115" fmla="*/ 1236323 h 1254183"/>
                <a:gd name="connsiteX116" fmla="*/ 1102581 w 1530773"/>
                <a:gd name="connsiteY116" fmla="*/ 1111884 h 1254183"/>
                <a:gd name="connsiteX117" fmla="*/ 1116569 w 1530773"/>
                <a:gd name="connsiteY117" fmla="*/ 1099351 h 1254183"/>
                <a:gd name="connsiteX118" fmla="*/ 1129759 w 1530773"/>
                <a:gd name="connsiteY118" fmla="*/ 1086489 h 1254183"/>
                <a:gd name="connsiteX119" fmla="*/ 1134453 w 1530773"/>
                <a:gd name="connsiteY119" fmla="*/ 1081607 h 1254183"/>
                <a:gd name="connsiteX120" fmla="*/ 1139054 w 1530773"/>
                <a:gd name="connsiteY120" fmla="*/ 1076725 h 1254183"/>
                <a:gd name="connsiteX121" fmla="*/ 1147925 w 1530773"/>
                <a:gd name="connsiteY121" fmla="*/ 1066868 h 1254183"/>
                <a:gd name="connsiteX122" fmla="*/ 1159050 w 1530773"/>
                <a:gd name="connsiteY122" fmla="*/ 1053630 h 1254183"/>
                <a:gd name="connsiteX123" fmla="*/ 1168157 w 1530773"/>
                <a:gd name="connsiteY123" fmla="*/ 1041942 h 1254183"/>
                <a:gd name="connsiteX124" fmla="*/ 1172053 w 1530773"/>
                <a:gd name="connsiteY124" fmla="*/ 1036732 h 1254183"/>
                <a:gd name="connsiteX125" fmla="*/ 1172757 w 1530773"/>
                <a:gd name="connsiteY125" fmla="*/ 1035746 h 1254183"/>
                <a:gd name="connsiteX126" fmla="*/ 1176700 w 1530773"/>
                <a:gd name="connsiteY126" fmla="*/ 1030301 h 1254183"/>
                <a:gd name="connsiteX127" fmla="*/ 1179939 w 1530773"/>
                <a:gd name="connsiteY127" fmla="*/ 1025654 h 1254183"/>
                <a:gd name="connsiteX128" fmla="*/ 1183084 w 1530773"/>
                <a:gd name="connsiteY128" fmla="*/ 1021007 h 1254183"/>
                <a:gd name="connsiteX129" fmla="*/ 1187966 w 1530773"/>
                <a:gd name="connsiteY129" fmla="*/ 1013637 h 1254183"/>
                <a:gd name="connsiteX130" fmla="*/ 1190876 w 1530773"/>
                <a:gd name="connsiteY130" fmla="*/ 1009037 h 1254183"/>
                <a:gd name="connsiteX131" fmla="*/ 1192848 w 1530773"/>
                <a:gd name="connsiteY131" fmla="*/ 1005892 h 1254183"/>
                <a:gd name="connsiteX132" fmla="*/ 1200077 w 1530773"/>
                <a:gd name="connsiteY132" fmla="*/ 993922 h 1254183"/>
                <a:gd name="connsiteX133" fmla="*/ 1207352 w 1530773"/>
                <a:gd name="connsiteY133" fmla="*/ 980919 h 1254183"/>
                <a:gd name="connsiteX134" fmla="*/ 1214065 w 1530773"/>
                <a:gd name="connsiteY134" fmla="*/ 968151 h 1254183"/>
                <a:gd name="connsiteX135" fmla="*/ 1220120 w 1530773"/>
                <a:gd name="connsiteY135" fmla="*/ 955806 h 1254183"/>
                <a:gd name="connsiteX136" fmla="*/ 1228194 w 1530773"/>
                <a:gd name="connsiteY136" fmla="*/ 937781 h 1254183"/>
                <a:gd name="connsiteX137" fmla="*/ 1231808 w 1530773"/>
                <a:gd name="connsiteY137" fmla="*/ 929144 h 1254183"/>
                <a:gd name="connsiteX138" fmla="*/ 1235141 w 1530773"/>
                <a:gd name="connsiteY138" fmla="*/ 920788 h 1254183"/>
                <a:gd name="connsiteX139" fmla="*/ 1239225 w 1530773"/>
                <a:gd name="connsiteY139" fmla="*/ 910086 h 1254183"/>
                <a:gd name="connsiteX140" fmla="*/ 1247674 w 1530773"/>
                <a:gd name="connsiteY140" fmla="*/ 907598 h 1254183"/>
                <a:gd name="connsiteX141" fmla="*/ 1252181 w 1530773"/>
                <a:gd name="connsiteY141" fmla="*/ 906190 h 1254183"/>
                <a:gd name="connsiteX142" fmla="*/ 1256828 w 1530773"/>
                <a:gd name="connsiteY142" fmla="*/ 904688 h 1254183"/>
                <a:gd name="connsiteX143" fmla="*/ 1260161 w 1530773"/>
                <a:gd name="connsiteY143" fmla="*/ 903608 h 1254183"/>
                <a:gd name="connsiteX144" fmla="*/ 1266873 w 1530773"/>
                <a:gd name="connsiteY144" fmla="*/ 901308 h 1254183"/>
                <a:gd name="connsiteX145" fmla="*/ 1273914 w 1530773"/>
                <a:gd name="connsiteY145" fmla="*/ 898773 h 1254183"/>
                <a:gd name="connsiteX146" fmla="*/ 1278280 w 1530773"/>
                <a:gd name="connsiteY146" fmla="*/ 897130 h 1254183"/>
                <a:gd name="connsiteX147" fmla="*/ 1282786 w 1530773"/>
                <a:gd name="connsiteY147" fmla="*/ 895393 h 1254183"/>
                <a:gd name="connsiteX148" fmla="*/ 1288184 w 1530773"/>
                <a:gd name="connsiteY148" fmla="*/ 893234 h 1254183"/>
                <a:gd name="connsiteX149" fmla="*/ 1306679 w 1530773"/>
                <a:gd name="connsiteY149" fmla="*/ 885301 h 1254183"/>
                <a:gd name="connsiteX150" fmla="*/ 1309777 w 1530773"/>
                <a:gd name="connsiteY150" fmla="*/ 883846 h 1254183"/>
                <a:gd name="connsiteX151" fmla="*/ 1325408 w 1530773"/>
                <a:gd name="connsiteY151" fmla="*/ 876242 h 1254183"/>
                <a:gd name="connsiteX152" fmla="*/ 1330712 w 1530773"/>
                <a:gd name="connsiteY152" fmla="*/ 873472 h 1254183"/>
                <a:gd name="connsiteX153" fmla="*/ 1337378 w 1530773"/>
                <a:gd name="connsiteY153" fmla="*/ 869811 h 1254183"/>
                <a:gd name="connsiteX154" fmla="*/ 1344184 w 1530773"/>
                <a:gd name="connsiteY154" fmla="*/ 865962 h 1254183"/>
                <a:gd name="connsiteX155" fmla="*/ 1351272 w 1530773"/>
                <a:gd name="connsiteY155" fmla="*/ 861784 h 1254183"/>
                <a:gd name="connsiteX156" fmla="*/ 1372677 w 1530773"/>
                <a:gd name="connsiteY156" fmla="*/ 847983 h 1254183"/>
                <a:gd name="connsiteX157" fmla="*/ 1377794 w 1530773"/>
                <a:gd name="connsiteY157" fmla="*/ 844369 h 1254183"/>
                <a:gd name="connsiteX158" fmla="*/ 1381690 w 1530773"/>
                <a:gd name="connsiteY158" fmla="*/ 841552 h 1254183"/>
                <a:gd name="connsiteX159" fmla="*/ 1385633 w 1530773"/>
                <a:gd name="connsiteY159" fmla="*/ 838642 h 1254183"/>
                <a:gd name="connsiteX160" fmla="*/ 1390890 w 1530773"/>
                <a:gd name="connsiteY160" fmla="*/ 834605 h 1254183"/>
                <a:gd name="connsiteX161" fmla="*/ 1403330 w 1530773"/>
                <a:gd name="connsiteY161" fmla="*/ 824513 h 1254183"/>
                <a:gd name="connsiteX162" fmla="*/ 1414642 w 1530773"/>
                <a:gd name="connsiteY162" fmla="*/ 814468 h 1254183"/>
                <a:gd name="connsiteX163" fmla="*/ 1418116 w 1530773"/>
                <a:gd name="connsiteY163" fmla="*/ 811182 h 1254183"/>
                <a:gd name="connsiteX164" fmla="*/ 1442666 w 1530773"/>
                <a:gd name="connsiteY164" fmla="*/ 785458 h 1254183"/>
                <a:gd name="connsiteX165" fmla="*/ 1442713 w 1530773"/>
                <a:gd name="connsiteY165" fmla="*/ 785458 h 1254183"/>
                <a:gd name="connsiteX166" fmla="*/ 1488856 w 1530773"/>
                <a:gd name="connsiteY166" fmla="*/ 714859 h 1254183"/>
                <a:gd name="connsiteX167" fmla="*/ 1530586 w 1530773"/>
                <a:gd name="connsiteY167" fmla="*/ 539818 h 1254183"/>
                <a:gd name="connsiteX168" fmla="*/ 914442 w 1530773"/>
                <a:gd name="connsiteY168" fmla="*/ 929331 h 1254183"/>
                <a:gd name="connsiteX169" fmla="*/ 914020 w 1530773"/>
                <a:gd name="connsiteY169" fmla="*/ 932570 h 1254183"/>
                <a:gd name="connsiteX170" fmla="*/ 913644 w 1530773"/>
                <a:gd name="connsiteY170" fmla="*/ 934777 h 1254183"/>
                <a:gd name="connsiteX171" fmla="*/ 913222 w 1530773"/>
                <a:gd name="connsiteY171" fmla="*/ 936889 h 1254183"/>
                <a:gd name="connsiteX172" fmla="*/ 912518 w 1530773"/>
                <a:gd name="connsiteY172" fmla="*/ 939987 h 1254183"/>
                <a:gd name="connsiteX173" fmla="*/ 911532 w 1530773"/>
                <a:gd name="connsiteY173" fmla="*/ 943601 h 1254183"/>
                <a:gd name="connsiteX174" fmla="*/ 910781 w 1530773"/>
                <a:gd name="connsiteY174" fmla="*/ 945901 h 1254183"/>
                <a:gd name="connsiteX175" fmla="*/ 910359 w 1530773"/>
                <a:gd name="connsiteY175" fmla="*/ 947075 h 1254183"/>
                <a:gd name="connsiteX176" fmla="*/ 909373 w 1530773"/>
                <a:gd name="connsiteY176" fmla="*/ 949657 h 1254183"/>
                <a:gd name="connsiteX177" fmla="*/ 908528 w 1530773"/>
                <a:gd name="connsiteY177" fmla="*/ 951628 h 1254183"/>
                <a:gd name="connsiteX178" fmla="*/ 907965 w 1530773"/>
                <a:gd name="connsiteY178" fmla="*/ 952849 h 1254183"/>
                <a:gd name="connsiteX179" fmla="*/ 906087 w 1530773"/>
                <a:gd name="connsiteY179" fmla="*/ 956369 h 1254183"/>
                <a:gd name="connsiteX180" fmla="*/ 905993 w 1530773"/>
                <a:gd name="connsiteY180" fmla="*/ 956510 h 1254183"/>
                <a:gd name="connsiteX181" fmla="*/ 905054 w 1530773"/>
                <a:gd name="connsiteY181" fmla="*/ 958153 h 1254183"/>
                <a:gd name="connsiteX182" fmla="*/ 904538 w 1530773"/>
                <a:gd name="connsiteY182" fmla="*/ 958951 h 1254183"/>
                <a:gd name="connsiteX183" fmla="*/ 903458 w 1530773"/>
                <a:gd name="connsiteY183" fmla="*/ 960500 h 1254183"/>
                <a:gd name="connsiteX184" fmla="*/ 902379 w 1530773"/>
                <a:gd name="connsiteY184" fmla="*/ 962049 h 1254183"/>
                <a:gd name="connsiteX185" fmla="*/ 900689 w 1530773"/>
                <a:gd name="connsiteY185" fmla="*/ 964161 h 1254183"/>
                <a:gd name="connsiteX186" fmla="*/ 900642 w 1530773"/>
                <a:gd name="connsiteY186" fmla="*/ 964208 h 1254183"/>
                <a:gd name="connsiteX187" fmla="*/ 898811 w 1530773"/>
                <a:gd name="connsiteY187" fmla="*/ 966180 h 1254183"/>
                <a:gd name="connsiteX188" fmla="*/ 898342 w 1530773"/>
                <a:gd name="connsiteY188" fmla="*/ 966649 h 1254183"/>
                <a:gd name="connsiteX189" fmla="*/ 895619 w 1530773"/>
                <a:gd name="connsiteY189" fmla="*/ 969231 h 1254183"/>
                <a:gd name="connsiteX190" fmla="*/ 895338 w 1530773"/>
                <a:gd name="connsiteY190" fmla="*/ 969466 h 1254183"/>
                <a:gd name="connsiteX191" fmla="*/ 892662 w 1530773"/>
                <a:gd name="connsiteY191" fmla="*/ 971625 h 1254183"/>
                <a:gd name="connsiteX192" fmla="*/ 862855 w 1530773"/>
                <a:gd name="connsiteY192" fmla="*/ 994720 h 1254183"/>
                <a:gd name="connsiteX193" fmla="*/ 857785 w 1530773"/>
                <a:gd name="connsiteY193" fmla="*/ 996456 h 1254183"/>
                <a:gd name="connsiteX194" fmla="*/ 852856 w 1530773"/>
                <a:gd name="connsiteY194" fmla="*/ 997771 h 1254183"/>
                <a:gd name="connsiteX195" fmla="*/ 849477 w 1530773"/>
                <a:gd name="connsiteY195" fmla="*/ 998428 h 1254183"/>
                <a:gd name="connsiteX196" fmla="*/ 847646 w 1530773"/>
                <a:gd name="connsiteY196" fmla="*/ 998710 h 1254183"/>
                <a:gd name="connsiteX197" fmla="*/ 845768 w 1530773"/>
                <a:gd name="connsiteY197" fmla="*/ 998991 h 1254183"/>
                <a:gd name="connsiteX198" fmla="*/ 825020 w 1530773"/>
                <a:gd name="connsiteY198" fmla="*/ 999789 h 1254183"/>
                <a:gd name="connsiteX199" fmla="*/ 818824 w 1530773"/>
                <a:gd name="connsiteY199" fmla="*/ 999414 h 1254183"/>
                <a:gd name="connsiteX200" fmla="*/ 805211 w 1530773"/>
                <a:gd name="connsiteY200" fmla="*/ 997865 h 1254183"/>
                <a:gd name="connsiteX201" fmla="*/ 805165 w 1530773"/>
                <a:gd name="connsiteY201" fmla="*/ 997865 h 1254183"/>
                <a:gd name="connsiteX202" fmla="*/ 780380 w 1530773"/>
                <a:gd name="connsiteY202" fmla="*/ 993030 h 1254183"/>
                <a:gd name="connsiteX203" fmla="*/ 781319 w 1530773"/>
                <a:gd name="connsiteY203" fmla="*/ 990730 h 1254183"/>
                <a:gd name="connsiteX204" fmla="*/ 782962 w 1530773"/>
                <a:gd name="connsiteY204" fmla="*/ 986364 h 1254183"/>
                <a:gd name="connsiteX205" fmla="*/ 785074 w 1530773"/>
                <a:gd name="connsiteY205" fmla="*/ 979276 h 1254183"/>
                <a:gd name="connsiteX206" fmla="*/ 786482 w 1530773"/>
                <a:gd name="connsiteY206" fmla="*/ 971813 h 1254183"/>
                <a:gd name="connsiteX207" fmla="*/ 786905 w 1530773"/>
                <a:gd name="connsiteY207" fmla="*/ 961204 h 1254183"/>
                <a:gd name="connsiteX208" fmla="*/ 786670 w 1530773"/>
                <a:gd name="connsiteY208" fmla="*/ 958341 h 1254183"/>
                <a:gd name="connsiteX209" fmla="*/ 785825 w 1530773"/>
                <a:gd name="connsiteY209" fmla="*/ 952520 h 1254183"/>
                <a:gd name="connsiteX210" fmla="*/ 785168 w 1530773"/>
                <a:gd name="connsiteY210" fmla="*/ 949844 h 1254183"/>
                <a:gd name="connsiteX211" fmla="*/ 784370 w 1530773"/>
                <a:gd name="connsiteY211" fmla="*/ 947216 h 1254183"/>
                <a:gd name="connsiteX212" fmla="*/ 783478 w 1530773"/>
                <a:gd name="connsiteY212" fmla="*/ 944634 h 1254183"/>
                <a:gd name="connsiteX213" fmla="*/ 781272 w 1530773"/>
                <a:gd name="connsiteY213" fmla="*/ 939611 h 1254183"/>
                <a:gd name="connsiteX214" fmla="*/ 780051 w 1530773"/>
                <a:gd name="connsiteY214" fmla="*/ 937358 h 1254183"/>
                <a:gd name="connsiteX215" fmla="*/ 777657 w 1530773"/>
                <a:gd name="connsiteY215" fmla="*/ 933462 h 1254183"/>
                <a:gd name="connsiteX216" fmla="*/ 775123 w 1530773"/>
                <a:gd name="connsiteY216" fmla="*/ 929895 h 1254183"/>
                <a:gd name="connsiteX217" fmla="*/ 772024 w 1530773"/>
                <a:gd name="connsiteY217" fmla="*/ 926139 h 1254183"/>
                <a:gd name="connsiteX218" fmla="*/ 768832 w 1530773"/>
                <a:gd name="connsiteY218" fmla="*/ 922807 h 1254183"/>
                <a:gd name="connsiteX219" fmla="*/ 767706 w 1530773"/>
                <a:gd name="connsiteY219" fmla="*/ 921727 h 1254183"/>
                <a:gd name="connsiteX220" fmla="*/ 765406 w 1530773"/>
                <a:gd name="connsiteY220" fmla="*/ 919615 h 1254183"/>
                <a:gd name="connsiteX221" fmla="*/ 762355 w 1530773"/>
                <a:gd name="connsiteY221" fmla="*/ 917033 h 1254183"/>
                <a:gd name="connsiteX222" fmla="*/ 762261 w 1530773"/>
                <a:gd name="connsiteY222" fmla="*/ 916939 h 1254183"/>
                <a:gd name="connsiteX223" fmla="*/ 758928 w 1530773"/>
                <a:gd name="connsiteY223" fmla="*/ 914404 h 1254183"/>
                <a:gd name="connsiteX224" fmla="*/ 755454 w 1530773"/>
                <a:gd name="connsiteY224" fmla="*/ 911963 h 1254183"/>
                <a:gd name="connsiteX225" fmla="*/ 754797 w 1530773"/>
                <a:gd name="connsiteY225" fmla="*/ 911541 h 1254183"/>
                <a:gd name="connsiteX226" fmla="*/ 746583 w 1530773"/>
                <a:gd name="connsiteY226" fmla="*/ 906612 h 1254183"/>
                <a:gd name="connsiteX227" fmla="*/ 742968 w 1530773"/>
                <a:gd name="connsiteY227" fmla="*/ 904641 h 1254183"/>
                <a:gd name="connsiteX228" fmla="*/ 742311 w 1530773"/>
                <a:gd name="connsiteY228" fmla="*/ 904312 h 1254183"/>
                <a:gd name="connsiteX229" fmla="*/ 737945 w 1530773"/>
                <a:gd name="connsiteY229" fmla="*/ 902200 h 1254183"/>
                <a:gd name="connsiteX230" fmla="*/ 737711 w 1530773"/>
                <a:gd name="connsiteY230" fmla="*/ 902059 h 1254183"/>
                <a:gd name="connsiteX231" fmla="*/ 733533 w 1530773"/>
                <a:gd name="connsiteY231" fmla="*/ 900181 h 1254183"/>
                <a:gd name="connsiteX232" fmla="*/ 732313 w 1530773"/>
                <a:gd name="connsiteY232" fmla="*/ 899665 h 1254183"/>
                <a:gd name="connsiteX233" fmla="*/ 726914 w 1530773"/>
                <a:gd name="connsiteY233" fmla="*/ 897459 h 1254183"/>
                <a:gd name="connsiteX234" fmla="*/ 724192 w 1530773"/>
                <a:gd name="connsiteY234" fmla="*/ 896426 h 1254183"/>
                <a:gd name="connsiteX235" fmla="*/ 720014 w 1530773"/>
                <a:gd name="connsiteY235" fmla="*/ 894924 h 1254183"/>
                <a:gd name="connsiteX236" fmla="*/ 715977 w 1530773"/>
                <a:gd name="connsiteY236" fmla="*/ 893516 h 1254183"/>
                <a:gd name="connsiteX237" fmla="*/ 710579 w 1530773"/>
                <a:gd name="connsiteY237" fmla="*/ 891779 h 1254183"/>
                <a:gd name="connsiteX238" fmla="*/ 697905 w 1530773"/>
                <a:gd name="connsiteY238" fmla="*/ 888258 h 1254183"/>
                <a:gd name="connsiteX239" fmla="*/ 697436 w 1530773"/>
                <a:gd name="connsiteY239" fmla="*/ 888118 h 1254183"/>
                <a:gd name="connsiteX240" fmla="*/ 689972 w 1530773"/>
                <a:gd name="connsiteY240" fmla="*/ 886381 h 1254183"/>
                <a:gd name="connsiteX241" fmla="*/ 681804 w 1530773"/>
                <a:gd name="connsiteY241" fmla="*/ 884691 h 1254183"/>
                <a:gd name="connsiteX242" fmla="*/ 678566 w 1530773"/>
                <a:gd name="connsiteY242" fmla="*/ 884081 h 1254183"/>
                <a:gd name="connsiteX243" fmla="*/ 667206 w 1530773"/>
                <a:gd name="connsiteY243" fmla="*/ 882203 h 1254183"/>
                <a:gd name="connsiteX244" fmla="*/ 662840 w 1530773"/>
                <a:gd name="connsiteY244" fmla="*/ 881640 h 1254183"/>
                <a:gd name="connsiteX245" fmla="*/ 657067 w 1530773"/>
                <a:gd name="connsiteY245" fmla="*/ 880982 h 1254183"/>
                <a:gd name="connsiteX246" fmla="*/ 649603 w 1530773"/>
                <a:gd name="connsiteY246" fmla="*/ 880278 h 1254183"/>
                <a:gd name="connsiteX247" fmla="*/ 643407 w 1530773"/>
                <a:gd name="connsiteY247" fmla="*/ 879856 h 1254183"/>
                <a:gd name="connsiteX248" fmla="*/ 628433 w 1530773"/>
                <a:gd name="connsiteY248" fmla="*/ 879621 h 1254183"/>
                <a:gd name="connsiteX249" fmla="*/ 625476 w 1530773"/>
                <a:gd name="connsiteY249" fmla="*/ 879715 h 1254183"/>
                <a:gd name="connsiteX250" fmla="*/ 622471 w 1530773"/>
                <a:gd name="connsiteY250" fmla="*/ 879809 h 1254183"/>
                <a:gd name="connsiteX251" fmla="*/ 620030 w 1530773"/>
                <a:gd name="connsiteY251" fmla="*/ 879950 h 1254183"/>
                <a:gd name="connsiteX252" fmla="*/ 612051 w 1530773"/>
                <a:gd name="connsiteY252" fmla="*/ 880560 h 1254183"/>
                <a:gd name="connsiteX253" fmla="*/ 606652 w 1530773"/>
                <a:gd name="connsiteY253" fmla="*/ 881170 h 1254183"/>
                <a:gd name="connsiteX254" fmla="*/ 606465 w 1530773"/>
                <a:gd name="connsiteY254" fmla="*/ 881170 h 1254183"/>
                <a:gd name="connsiteX255" fmla="*/ 601113 w 1530773"/>
                <a:gd name="connsiteY255" fmla="*/ 881921 h 1254183"/>
                <a:gd name="connsiteX256" fmla="*/ 594729 w 1530773"/>
                <a:gd name="connsiteY256" fmla="*/ 883048 h 1254183"/>
                <a:gd name="connsiteX257" fmla="*/ 588627 w 1530773"/>
                <a:gd name="connsiteY257" fmla="*/ 884315 h 1254183"/>
                <a:gd name="connsiteX258" fmla="*/ 583886 w 1530773"/>
                <a:gd name="connsiteY258" fmla="*/ 885489 h 1254183"/>
                <a:gd name="connsiteX259" fmla="*/ 576000 w 1530773"/>
                <a:gd name="connsiteY259" fmla="*/ 887648 h 1254183"/>
                <a:gd name="connsiteX260" fmla="*/ 569569 w 1530773"/>
                <a:gd name="connsiteY260" fmla="*/ 889713 h 1254183"/>
                <a:gd name="connsiteX261" fmla="*/ 569522 w 1530773"/>
                <a:gd name="connsiteY261" fmla="*/ 889713 h 1254183"/>
                <a:gd name="connsiteX262" fmla="*/ 562951 w 1530773"/>
                <a:gd name="connsiteY262" fmla="*/ 892061 h 1254183"/>
                <a:gd name="connsiteX263" fmla="*/ 556238 w 1530773"/>
                <a:gd name="connsiteY263" fmla="*/ 894736 h 1254183"/>
                <a:gd name="connsiteX264" fmla="*/ 549526 w 1530773"/>
                <a:gd name="connsiteY264" fmla="*/ 897740 h 1254183"/>
                <a:gd name="connsiteX265" fmla="*/ 535913 w 1530773"/>
                <a:gd name="connsiteY265" fmla="*/ 904828 h 1254183"/>
                <a:gd name="connsiteX266" fmla="*/ 529670 w 1530773"/>
                <a:gd name="connsiteY266" fmla="*/ 908631 h 1254183"/>
                <a:gd name="connsiteX267" fmla="*/ 511785 w 1530773"/>
                <a:gd name="connsiteY267" fmla="*/ 920976 h 1254183"/>
                <a:gd name="connsiteX268" fmla="*/ 509250 w 1530773"/>
                <a:gd name="connsiteY268" fmla="*/ 922947 h 1254183"/>
                <a:gd name="connsiteX269" fmla="*/ 499815 w 1530773"/>
                <a:gd name="connsiteY269" fmla="*/ 930646 h 1254183"/>
                <a:gd name="connsiteX270" fmla="*/ 495027 w 1530773"/>
                <a:gd name="connsiteY270" fmla="*/ 934870 h 1254183"/>
                <a:gd name="connsiteX271" fmla="*/ 491272 w 1530773"/>
                <a:gd name="connsiteY271" fmla="*/ 938250 h 1254183"/>
                <a:gd name="connsiteX272" fmla="*/ 486625 w 1530773"/>
                <a:gd name="connsiteY272" fmla="*/ 942663 h 1254183"/>
                <a:gd name="connsiteX273" fmla="*/ 485311 w 1530773"/>
                <a:gd name="connsiteY273" fmla="*/ 942991 h 1254183"/>
                <a:gd name="connsiteX274" fmla="*/ 480053 w 1530773"/>
                <a:gd name="connsiteY274" fmla="*/ 944681 h 1254183"/>
                <a:gd name="connsiteX275" fmla="*/ 470384 w 1530773"/>
                <a:gd name="connsiteY275" fmla="*/ 948108 h 1254183"/>
                <a:gd name="connsiteX276" fmla="*/ 467614 w 1530773"/>
                <a:gd name="connsiteY276" fmla="*/ 949187 h 1254183"/>
                <a:gd name="connsiteX277" fmla="*/ 465173 w 1530773"/>
                <a:gd name="connsiteY277" fmla="*/ 950173 h 1254183"/>
                <a:gd name="connsiteX278" fmla="*/ 460291 w 1530773"/>
                <a:gd name="connsiteY278" fmla="*/ 952285 h 1254183"/>
                <a:gd name="connsiteX279" fmla="*/ 457944 w 1530773"/>
                <a:gd name="connsiteY279" fmla="*/ 953318 h 1254183"/>
                <a:gd name="connsiteX280" fmla="*/ 455644 w 1530773"/>
                <a:gd name="connsiteY280" fmla="*/ 954398 h 1254183"/>
                <a:gd name="connsiteX281" fmla="*/ 451185 w 1530773"/>
                <a:gd name="connsiteY281" fmla="*/ 956557 h 1254183"/>
                <a:gd name="connsiteX282" fmla="*/ 449917 w 1530773"/>
                <a:gd name="connsiteY282" fmla="*/ 957167 h 1254183"/>
                <a:gd name="connsiteX283" fmla="*/ 442829 w 1530773"/>
                <a:gd name="connsiteY283" fmla="*/ 960969 h 1254183"/>
                <a:gd name="connsiteX284" fmla="*/ 429968 w 1530773"/>
                <a:gd name="connsiteY284" fmla="*/ 968292 h 1254183"/>
                <a:gd name="connsiteX285" fmla="*/ 427057 w 1530773"/>
                <a:gd name="connsiteY285" fmla="*/ 969982 h 1254183"/>
                <a:gd name="connsiteX286" fmla="*/ 408422 w 1530773"/>
                <a:gd name="connsiteY286" fmla="*/ 979793 h 1254183"/>
                <a:gd name="connsiteX287" fmla="*/ 403399 w 1530773"/>
                <a:gd name="connsiteY287" fmla="*/ 982046 h 1254183"/>
                <a:gd name="connsiteX288" fmla="*/ 400160 w 1530773"/>
                <a:gd name="connsiteY288" fmla="*/ 983407 h 1254183"/>
                <a:gd name="connsiteX289" fmla="*/ 392087 w 1530773"/>
                <a:gd name="connsiteY289" fmla="*/ 986317 h 1254183"/>
                <a:gd name="connsiteX290" fmla="*/ 389270 w 1530773"/>
                <a:gd name="connsiteY290" fmla="*/ 987209 h 1254183"/>
                <a:gd name="connsiteX291" fmla="*/ 371527 w 1530773"/>
                <a:gd name="connsiteY291" fmla="*/ 991715 h 1254183"/>
                <a:gd name="connsiteX292" fmla="*/ 367959 w 1530773"/>
                <a:gd name="connsiteY292" fmla="*/ 992373 h 1254183"/>
                <a:gd name="connsiteX293" fmla="*/ 352328 w 1530773"/>
                <a:gd name="connsiteY293" fmla="*/ 994720 h 1254183"/>
                <a:gd name="connsiteX294" fmla="*/ 349136 w 1530773"/>
                <a:gd name="connsiteY294" fmla="*/ 995095 h 1254183"/>
                <a:gd name="connsiteX295" fmla="*/ 337917 w 1530773"/>
                <a:gd name="connsiteY295" fmla="*/ 996269 h 1254183"/>
                <a:gd name="connsiteX296" fmla="*/ 304448 w 1530773"/>
                <a:gd name="connsiteY296" fmla="*/ 996269 h 1254183"/>
                <a:gd name="connsiteX297" fmla="*/ 300881 w 1530773"/>
                <a:gd name="connsiteY297" fmla="*/ 995846 h 1254183"/>
                <a:gd name="connsiteX298" fmla="*/ 292901 w 1530773"/>
                <a:gd name="connsiteY298" fmla="*/ 994485 h 1254183"/>
                <a:gd name="connsiteX299" fmla="*/ 288301 w 1530773"/>
                <a:gd name="connsiteY299" fmla="*/ 993452 h 1254183"/>
                <a:gd name="connsiteX300" fmla="*/ 270369 w 1530773"/>
                <a:gd name="connsiteY300" fmla="*/ 986834 h 1254183"/>
                <a:gd name="connsiteX301" fmla="*/ 261967 w 1530773"/>
                <a:gd name="connsiteY301" fmla="*/ 981811 h 1254183"/>
                <a:gd name="connsiteX302" fmla="*/ 258024 w 1530773"/>
                <a:gd name="connsiteY302" fmla="*/ 978901 h 1254183"/>
                <a:gd name="connsiteX303" fmla="*/ 256146 w 1530773"/>
                <a:gd name="connsiteY303" fmla="*/ 977305 h 1254183"/>
                <a:gd name="connsiteX304" fmla="*/ 256099 w 1530773"/>
                <a:gd name="connsiteY304" fmla="*/ 977305 h 1254183"/>
                <a:gd name="connsiteX305" fmla="*/ 255489 w 1530773"/>
                <a:gd name="connsiteY305" fmla="*/ 976741 h 1254183"/>
                <a:gd name="connsiteX306" fmla="*/ 254738 w 1530773"/>
                <a:gd name="connsiteY306" fmla="*/ 976037 h 1254183"/>
                <a:gd name="connsiteX307" fmla="*/ 254691 w 1530773"/>
                <a:gd name="connsiteY307" fmla="*/ 975990 h 1254183"/>
                <a:gd name="connsiteX308" fmla="*/ 250513 w 1530773"/>
                <a:gd name="connsiteY308" fmla="*/ 971906 h 1254183"/>
                <a:gd name="connsiteX309" fmla="*/ 230376 w 1530773"/>
                <a:gd name="connsiteY309" fmla="*/ 906284 h 1254183"/>
                <a:gd name="connsiteX310" fmla="*/ 230564 w 1530773"/>
                <a:gd name="connsiteY310" fmla="*/ 903279 h 1254183"/>
                <a:gd name="connsiteX311" fmla="*/ 230798 w 1530773"/>
                <a:gd name="connsiteY311" fmla="*/ 900463 h 1254183"/>
                <a:gd name="connsiteX312" fmla="*/ 231362 w 1530773"/>
                <a:gd name="connsiteY312" fmla="*/ 895440 h 1254183"/>
                <a:gd name="connsiteX313" fmla="*/ 231972 w 1530773"/>
                <a:gd name="connsiteY313" fmla="*/ 891403 h 1254183"/>
                <a:gd name="connsiteX314" fmla="*/ 232629 w 1530773"/>
                <a:gd name="connsiteY314" fmla="*/ 887883 h 1254183"/>
                <a:gd name="connsiteX315" fmla="*/ 234319 w 1530773"/>
                <a:gd name="connsiteY315" fmla="*/ 881076 h 1254183"/>
                <a:gd name="connsiteX316" fmla="*/ 234460 w 1530773"/>
                <a:gd name="connsiteY316" fmla="*/ 880513 h 1254183"/>
                <a:gd name="connsiteX317" fmla="*/ 236431 w 1530773"/>
                <a:gd name="connsiteY317" fmla="*/ 874176 h 1254183"/>
                <a:gd name="connsiteX318" fmla="*/ 236478 w 1530773"/>
                <a:gd name="connsiteY318" fmla="*/ 874176 h 1254183"/>
                <a:gd name="connsiteX319" fmla="*/ 237605 w 1530773"/>
                <a:gd name="connsiteY319" fmla="*/ 870890 h 1254183"/>
                <a:gd name="connsiteX320" fmla="*/ 237652 w 1530773"/>
                <a:gd name="connsiteY320" fmla="*/ 870890 h 1254183"/>
                <a:gd name="connsiteX321" fmla="*/ 238356 w 1530773"/>
                <a:gd name="connsiteY321" fmla="*/ 869060 h 1254183"/>
                <a:gd name="connsiteX322" fmla="*/ 238919 w 1530773"/>
                <a:gd name="connsiteY322" fmla="*/ 867651 h 1254183"/>
                <a:gd name="connsiteX323" fmla="*/ 239576 w 1530773"/>
                <a:gd name="connsiteY323" fmla="*/ 866055 h 1254183"/>
                <a:gd name="connsiteX324" fmla="*/ 241313 w 1530773"/>
                <a:gd name="connsiteY324" fmla="*/ 862206 h 1254183"/>
                <a:gd name="connsiteX325" fmla="*/ 242064 w 1530773"/>
                <a:gd name="connsiteY325" fmla="*/ 860751 h 1254183"/>
                <a:gd name="connsiteX326" fmla="*/ 244881 w 1530773"/>
                <a:gd name="connsiteY326" fmla="*/ 855400 h 1254183"/>
                <a:gd name="connsiteX327" fmla="*/ 248307 w 1530773"/>
                <a:gd name="connsiteY327" fmla="*/ 849673 h 1254183"/>
                <a:gd name="connsiteX328" fmla="*/ 251734 w 1530773"/>
                <a:gd name="connsiteY328" fmla="*/ 844603 h 1254183"/>
                <a:gd name="connsiteX329" fmla="*/ 252203 w 1530773"/>
                <a:gd name="connsiteY329" fmla="*/ 844040 h 1254183"/>
                <a:gd name="connsiteX330" fmla="*/ 252391 w 1530773"/>
                <a:gd name="connsiteY330" fmla="*/ 843759 h 1254183"/>
                <a:gd name="connsiteX331" fmla="*/ 253189 w 1530773"/>
                <a:gd name="connsiteY331" fmla="*/ 842679 h 1254183"/>
                <a:gd name="connsiteX332" fmla="*/ 255865 w 1530773"/>
                <a:gd name="connsiteY332" fmla="*/ 839158 h 1254183"/>
                <a:gd name="connsiteX333" fmla="*/ 255959 w 1530773"/>
                <a:gd name="connsiteY333" fmla="*/ 839064 h 1254183"/>
                <a:gd name="connsiteX334" fmla="*/ 256006 w 1530773"/>
                <a:gd name="connsiteY334" fmla="*/ 839064 h 1254183"/>
                <a:gd name="connsiteX335" fmla="*/ 258916 w 1530773"/>
                <a:gd name="connsiteY335" fmla="*/ 835497 h 1254183"/>
                <a:gd name="connsiteX336" fmla="*/ 259057 w 1530773"/>
                <a:gd name="connsiteY336" fmla="*/ 835309 h 1254183"/>
                <a:gd name="connsiteX337" fmla="*/ 262108 w 1530773"/>
                <a:gd name="connsiteY337" fmla="*/ 831836 h 1254183"/>
                <a:gd name="connsiteX338" fmla="*/ 263704 w 1530773"/>
                <a:gd name="connsiteY338" fmla="*/ 830099 h 1254183"/>
                <a:gd name="connsiteX339" fmla="*/ 265347 w 1530773"/>
                <a:gd name="connsiteY339" fmla="*/ 828362 h 1254183"/>
                <a:gd name="connsiteX340" fmla="*/ 268586 w 1530773"/>
                <a:gd name="connsiteY340" fmla="*/ 825076 h 1254183"/>
                <a:gd name="connsiteX341" fmla="*/ 271402 w 1530773"/>
                <a:gd name="connsiteY341" fmla="*/ 822401 h 1254183"/>
                <a:gd name="connsiteX342" fmla="*/ 274172 w 1530773"/>
                <a:gd name="connsiteY342" fmla="*/ 819819 h 1254183"/>
                <a:gd name="connsiteX343" fmla="*/ 277551 w 1530773"/>
                <a:gd name="connsiteY343" fmla="*/ 816815 h 1254183"/>
                <a:gd name="connsiteX344" fmla="*/ 282198 w 1530773"/>
                <a:gd name="connsiteY344" fmla="*/ 812918 h 1254183"/>
                <a:gd name="connsiteX345" fmla="*/ 291587 w 1530773"/>
                <a:gd name="connsiteY345" fmla="*/ 805737 h 1254183"/>
                <a:gd name="connsiteX346" fmla="*/ 300928 w 1530773"/>
                <a:gd name="connsiteY346" fmla="*/ 799259 h 1254183"/>
                <a:gd name="connsiteX347" fmla="*/ 307359 w 1530773"/>
                <a:gd name="connsiteY347" fmla="*/ 795034 h 1254183"/>
                <a:gd name="connsiteX348" fmla="*/ 322708 w 1530773"/>
                <a:gd name="connsiteY348" fmla="*/ 785834 h 1254183"/>
                <a:gd name="connsiteX349" fmla="*/ 326604 w 1530773"/>
                <a:gd name="connsiteY349" fmla="*/ 783534 h 1254183"/>
                <a:gd name="connsiteX350" fmla="*/ 670210 w 1530773"/>
                <a:gd name="connsiteY350" fmla="*/ 745371 h 1254183"/>
                <a:gd name="connsiteX351" fmla="*/ 682931 w 1530773"/>
                <a:gd name="connsiteY351" fmla="*/ 747671 h 1254183"/>
                <a:gd name="connsiteX352" fmla="*/ 682978 w 1530773"/>
                <a:gd name="connsiteY352" fmla="*/ 747671 h 1254183"/>
                <a:gd name="connsiteX353" fmla="*/ 708326 w 1530773"/>
                <a:gd name="connsiteY353" fmla="*/ 752365 h 1254183"/>
                <a:gd name="connsiteX354" fmla="*/ 715508 w 1530773"/>
                <a:gd name="connsiteY354" fmla="*/ 753820 h 1254183"/>
                <a:gd name="connsiteX355" fmla="*/ 722643 w 1530773"/>
                <a:gd name="connsiteY355" fmla="*/ 755275 h 1254183"/>
                <a:gd name="connsiteX356" fmla="*/ 733392 w 1530773"/>
                <a:gd name="connsiteY356" fmla="*/ 757529 h 1254183"/>
                <a:gd name="connsiteX357" fmla="*/ 745691 w 1530773"/>
                <a:gd name="connsiteY357" fmla="*/ 760298 h 1254183"/>
                <a:gd name="connsiteX358" fmla="*/ 745738 w 1530773"/>
                <a:gd name="connsiteY358" fmla="*/ 760298 h 1254183"/>
                <a:gd name="connsiteX359" fmla="*/ 757848 w 1530773"/>
                <a:gd name="connsiteY359" fmla="*/ 763349 h 1254183"/>
                <a:gd name="connsiteX360" fmla="*/ 768786 w 1530773"/>
                <a:gd name="connsiteY360" fmla="*/ 766306 h 1254183"/>
                <a:gd name="connsiteX361" fmla="*/ 769771 w 1530773"/>
                <a:gd name="connsiteY361" fmla="*/ 766588 h 1254183"/>
                <a:gd name="connsiteX362" fmla="*/ 778127 w 1530773"/>
                <a:gd name="connsiteY362" fmla="*/ 769076 h 1254183"/>
                <a:gd name="connsiteX363" fmla="*/ 787327 w 1530773"/>
                <a:gd name="connsiteY363" fmla="*/ 771986 h 1254183"/>
                <a:gd name="connsiteX364" fmla="*/ 798593 w 1530773"/>
                <a:gd name="connsiteY364" fmla="*/ 776070 h 1254183"/>
                <a:gd name="connsiteX365" fmla="*/ 809671 w 1530773"/>
                <a:gd name="connsiteY365" fmla="*/ 780482 h 1254183"/>
                <a:gd name="connsiteX366" fmla="*/ 820373 w 1530773"/>
                <a:gd name="connsiteY366" fmla="*/ 785317 h 1254183"/>
                <a:gd name="connsiteX367" fmla="*/ 840652 w 1530773"/>
                <a:gd name="connsiteY367" fmla="*/ 796395 h 1254183"/>
                <a:gd name="connsiteX368" fmla="*/ 845487 w 1530773"/>
                <a:gd name="connsiteY368" fmla="*/ 799447 h 1254183"/>
                <a:gd name="connsiteX369" fmla="*/ 848772 w 1530773"/>
                <a:gd name="connsiteY369" fmla="*/ 801700 h 1254183"/>
                <a:gd name="connsiteX370" fmla="*/ 854828 w 1530773"/>
                <a:gd name="connsiteY370" fmla="*/ 806018 h 1254183"/>
                <a:gd name="connsiteX371" fmla="*/ 858912 w 1530773"/>
                <a:gd name="connsiteY371" fmla="*/ 809163 h 1254183"/>
                <a:gd name="connsiteX372" fmla="*/ 860930 w 1530773"/>
                <a:gd name="connsiteY372" fmla="*/ 810759 h 1254183"/>
                <a:gd name="connsiteX373" fmla="*/ 863840 w 1530773"/>
                <a:gd name="connsiteY373" fmla="*/ 813247 h 1254183"/>
                <a:gd name="connsiteX374" fmla="*/ 868159 w 1530773"/>
                <a:gd name="connsiteY374" fmla="*/ 817096 h 1254183"/>
                <a:gd name="connsiteX375" fmla="*/ 872384 w 1530773"/>
                <a:gd name="connsiteY375" fmla="*/ 821133 h 1254183"/>
                <a:gd name="connsiteX376" fmla="*/ 875622 w 1530773"/>
                <a:gd name="connsiteY376" fmla="*/ 824466 h 1254183"/>
                <a:gd name="connsiteX377" fmla="*/ 877923 w 1530773"/>
                <a:gd name="connsiteY377" fmla="*/ 826907 h 1254183"/>
                <a:gd name="connsiteX378" fmla="*/ 886513 w 1530773"/>
                <a:gd name="connsiteY378" fmla="*/ 837140 h 1254183"/>
                <a:gd name="connsiteX379" fmla="*/ 891864 w 1530773"/>
                <a:gd name="connsiteY379" fmla="*/ 844510 h 1254183"/>
                <a:gd name="connsiteX380" fmla="*/ 896793 w 1530773"/>
                <a:gd name="connsiteY380" fmla="*/ 852208 h 1254183"/>
                <a:gd name="connsiteX381" fmla="*/ 898858 w 1530773"/>
                <a:gd name="connsiteY381" fmla="*/ 855822 h 1254183"/>
                <a:gd name="connsiteX382" fmla="*/ 901768 w 1530773"/>
                <a:gd name="connsiteY382" fmla="*/ 861455 h 1254183"/>
                <a:gd name="connsiteX383" fmla="*/ 904444 w 1530773"/>
                <a:gd name="connsiteY383" fmla="*/ 867323 h 1254183"/>
                <a:gd name="connsiteX384" fmla="*/ 907589 w 1530773"/>
                <a:gd name="connsiteY384" fmla="*/ 875396 h 1254183"/>
                <a:gd name="connsiteX385" fmla="*/ 908997 w 1530773"/>
                <a:gd name="connsiteY385" fmla="*/ 879574 h 1254183"/>
                <a:gd name="connsiteX386" fmla="*/ 910875 w 1530773"/>
                <a:gd name="connsiteY386" fmla="*/ 885911 h 1254183"/>
                <a:gd name="connsiteX387" fmla="*/ 911673 w 1530773"/>
                <a:gd name="connsiteY387" fmla="*/ 889103 h 1254183"/>
                <a:gd name="connsiteX388" fmla="*/ 912893 w 1530773"/>
                <a:gd name="connsiteY388" fmla="*/ 894595 h 1254183"/>
                <a:gd name="connsiteX389" fmla="*/ 913598 w 1530773"/>
                <a:gd name="connsiteY389" fmla="*/ 898679 h 1254183"/>
                <a:gd name="connsiteX390" fmla="*/ 914302 w 1530773"/>
                <a:gd name="connsiteY390" fmla="*/ 903514 h 1254183"/>
                <a:gd name="connsiteX391" fmla="*/ 915100 w 1530773"/>
                <a:gd name="connsiteY391" fmla="*/ 913137 h 1254183"/>
                <a:gd name="connsiteX392" fmla="*/ 915053 w 1530773"/>
                <a:gd name="connsiteY392" fmla="*/ 923651 h 1254183"/>
                <a:gd name="connsiteX393" fmla="*/ 914583 w 1530773"/>
                <a:gd name="connsiteY393" fmla="*/ 929331 h 1254183"/>
                <a:gd name="connsiteX394" fmla="*/ 1435437 w 1530773"/>
                <a:gd name="connsiteY394" fmla="*/ 604971 h 1254183"/>
                <a:gd name="connsiteX395" fmla="*/ 1435296 w 1530773"/>
                <a:gd name="connsiteY395" fmla="*/ 608445 h 1254183"/>
                <a:gd name="connsiteX396" fmla="*/ 1435249 w 1530773"/>
                <a:gd name="connsiteY396" fmla="*/ 609102 h 1254183"/>
                <a:gd name="connsiteX397" fmla="*/ 1435062 w 1530773"/>
                <a:gd name="connsiteY397" fmla="*/ 612294 h 1254183"/>
                <a:gd name="connsiteX398" fmla="*/ 1432949 w 1530773"/>
                <a:gd name="connsiteY398" fmla="*/ 629568 h 1254183"/>
                <a:gd name="connsiteX399" fmla="*/ 1431588 w 1530773"/>
                <a:gd name="connsiteY399" fmla="*/ 636656 h 1254183"/>
                <a:gd name="connsiteX400" fmla="*/ 1431400 w 1530773"/>
                <a:gd name="connsiteY400" fmla="*/ 637454 h 1254183"/>
                <a:gd name="connsiteX401" fmla="*/ 1430368 w 1530773"/>
                <a:gd name="connsiteY401" fmla="*/ 642008 h 1254183"/>
                <a:gd name="connsiteX402" fmla="*/ 1429241 w 1530773"/>
                <a:gd name="connsiteY402" fmla="*/ 646514 h 1254183"/>
                <a:gd name="connsiteX403" fmla="*/ 1427974 w 1530773"/>
                <a:gd name="connsiteY403" fmla="*/ 650973 h 1254183"/>
                <a:gd name="connsiteX404" fmla="*/ 1426612 w 1530773"/>
                <a:gd name="connsiteY404" fmla="*/ 655433 h 1254183"/>
                <a:gd name="connsiteX405" fmla="*/ 1420275 w 1530773"/>
                <a:gd name="connsiteY405" fmla="*/ 672895 h 1254183"/>
                <a:gd name="connsiteX406" fmla="*/ 1417553 w 1530773"/>
                <a:gd name="connsiteY406" fmla="*/ 679278 h 1254183"/>
                <a:gd name="connsiteX407" fmla="*/ 1415112 w 1530773"/>
                <a:gd name="connsiteY407" fmla="*/ 684536 h 1254183"/>
                <a:gd name="connsiteX408" fmla="*/ 1412577 w 1530773"/>
                <a:gd name="connsiteY408" fmla="*/ 689746 h 1254183"/>
                <a:gd name="connsiteX409" fmla="*/ 1408305 w 1530773"/>
                <a:gd name="connsiteY409" fmla="*/ 697820 h 1254183"/>
                <a:gd name="connsiteX410" fmla="*/ 1406052 w 1530773"/>
                <a:gd name="connsiteY410" fmla="*/ 701857 h 1254183"/>
                <a:gd name="connsiteX411" fmla="*/ 1403752 w 1530773"/>
                <a:gd name="connsiteY411" fmla="*/ 705800 h 1254183"/>
                <a:gd name="connsiteX412" fmla="*/ 1398917 w 1530773"/>
                <a:gd name="connsiteY412" fmla="*/ 713545 h 1254183"/>
                <a:gd name="connsiteX413" fmla="*/ 1395209 w 1530773"/>
                <a:gd name="connsiteY413" fmla="*/ 719131 h 1254183"/>
                <a:gd name="connsiteX414" fmla="*/ 1383427 w 1530773"/>
                <a:gd name="connsiteY414" fmla="*/ 735326 h 1254183"/>
                <a:gd name="connsiteX415" fmla="*/ 1379672 w 1530773"/>
                <a:gd name="connsiteY415" fmla="*/ 740067 h 1254183"/>
                <a:gd name="connsiteX416" fmla="*/ 1374180 w 1530773"/>
                <a:gd name="connsiteY416" fmla="*/ 746685 h 1254183"/>
                <a:gd name="connsiteX417" fmla="*/ 1370190 w 1530773"/>
                <a:gd name="connsiteY417" fmla="*/ 751239 h 1254183"/>
                <a:gd name="connsiteX418" fmla="*/ 1366153 w 1530773"/>
                <a:gd name="connsiteY418" fmla="*/ 755651 h 1254183"/>
                <a:gd name="connsiteX419" fmla="*/ 1357985 w 1530773"/>
                <a:gd name="connsiteY419" fmla="*/ 764147 h 1254183"/>
                <a:gd name="connsiteX420" fmla="*/ 1353385 w 1530773"/>
                <a:gd name="connsiteY420" fmla="*/ 768653 h 1254183"/>
                <a:gd name="connsiteX421" fmla="*/ 1348785 w 1530773"/>
                <a:gd name="connsiteY421" fmla="*/ 772972 h 1254183"/>
                <a:gd name="connsiteX422" fmla="*/ 1340711 w 1530773"/>
                <a:gd name="connsiteY422" fmla="*/ 780201 h 1254183"/>
                <a:gd name="connsiteX423" fmla="*/ 1333858 w 1530773"/>
                <a:gd name="connsiteY423" fmla="*/ 785881 h 1254183"/>
                <a:gd name="connsiteX424" fmla="*/ 1328741 w 1530773"/>
                <a:gd name="connsiteY424" fmla="*/ 789918 h 1254183"/>
                <a:gd name="connsiteX425" fmla="*/ 1323718 w 1530773"/>
                <a:gd name="connsiteY425" fmla="*/ 793673 h 1254183"/>
                <a:gd name="connsiteX426" fmla="*/ 1303628 w 1530773"/>
                <a:gd name="connsiteY426" fmla="*/ 806628 h 1254183"/>
                <a:gd name="connsiteX427" fmla="*/ 1297431 w 1530773"/>
                <a:gd name="connsiteY427" fmla="*/ 809867 h 1254183"/>
                <a:gd name="connsiteX428" fmla="*/ 1294052 w 1530773"/>
                <a:gd name="connsiteY428" fmla="*/ 811510 h 1254183"/>
                <a:gd name="connsiteX429" fmla="*/ 1291376 w 1530773"/>
                <a:gd name="connsiteY429" fmla="*/ 812731 h 1254183"/>
                <a:gd name="connsiteX430" fmla="*/ 1284335 w 1530773"/>
                <a:gd name="connsiteY430" fmla="*/ 815406 h 1254183"/>
                <a:gd name="connsiteX431" fmla="*/ 1281425 w 1530773"/>
                <a:gd name="connsiteY431" fmla="*/ 816298 h 1254183"/>
                <a:gd name="connsiteX432" fmla="*/ 1278327 w 1530773"/>
                <a:gd name="connsiteY432" fmla="*/ 817002 h 1254183"/>
                <a:gd name="connsiteX433" fmla="*/ 1276871 w 1530773"/>
                <a:gd name="connsiteY433" fmla="*/ 817284 h 1254183"/>
                <a:gd name="connsiteX434" fmla="*/ 1275135 w 1530773"/>
                <a:gd name="connsiteY434" fmla="*/ 817566 h 1254183"/>
                <a:gd name="connsiteX435" fmla="*/ 1273351 w 1530773"/>
                <a:gd name="connsiteY435" fmla="*/ 817707 h 1254183"/>
                <a:gd name="connsiteX436" fmla="*/ 1270534 w 1530773"/>
                <a:gd name="connsiteY436" fmla="*/ 817707 h 1254183"/>
                <a:gd name="connsiteX437" fmla="*/ 1268985 w 1530773"/>
                <a:gd name="connsiteY437" fmla="*/ 817613 h 1254183"/>
                <a:gd name="connsiteX438" fmla="*/ 1266826 w 1530773"/>
                <a:gd name="connsiteY438" fmla="*/ 817190 h 1254183"/>
                <a:gd name="connsiteX439" fmla="*/ 1265136 w 1530773"/>
                <a:gd name="connsiteY439" fmla="*/ 816627 h 1254183"/>
                <a:gd name="connsiteX440" fmla="*/ 1263634 w 1530773"/>
                <a:gd name="connsiteY440" fmla="*/ 815876 h 1254183"/>
                <a:gd name="connsiteX441" fmla="*/ 1262320 w 1530773"/>
                <a:gd name="connsiteY441" fmla="*/ 814843 h 1254183"/>
                <a:gd name="connsiteX442" fmla="*/ 1260301 w 1530773"/>
                <a:gd name="connsiteY442" fmla="*/ 810571 h 1254183"/>
                <a:gd name="connsiteX443" fmla="*/ 1260161 w 1530773"/>
                <a:gd name="connsiteY443" fmla="*/ 809351 h 1254183"/>
                <a:gd name="connsiteX444" fmla="*/ 1260114 w 1530773"/>
                <a:gd name="connsiteY444" fmla="*/ 808459 h 1254183"/>
                <a:gd name="connsiteX445" fmla="*/ 1260161 w 1530773"/>
                <a:gd name="connsiteY445" fmla="*/ 805314 h 1254183"/>
                <a:gd name="connsiteX446" fmla="*/ 1260301 w 1530773"/>
                <a:gd name="connsiteY446" fmla="*/ 803624 h 1254183"/>
                <a:gd name="connsiteX447" fmla="*/ 1260489 w 1530773"/>
                <a:gd name="connsiteY447" fmla="*/ 801887 h 1254183"/>
                <a:gd name="connsiteX448" fmla="*/ 1260912 w 1530773"/>
                <a:gd name="connsiteY448" fmla="*/ 798226 h 1254183"/>
                <a:gd name="connsiteX449" fmla="*/ 1261193 w 1530773"/>
                <a:gd name="connsiteY449" fmla="*/ 795879 h 1254183"/>
                <a:gd name="connsiteX450" fmla="*/ 1262179 w 1530773"/>
                <a:gd name="connsiteY450" fmla="*/ 787477 h 1254183"/>
                <a:gd name="connsiteX451" fmla="*/ 1263634 w 1530773"/>
                <a:gd name="connsiteY451" fmla="*/ 752834 h 1254183"/>
                <a:gd name="connsiteX452" fmla="*/ 1263400 w 1530773"/>
                <a:gd name="connsiteY452" fmla="*/ 746873 h 1254183"/>
                <a:gd name="connsiteX453" fmla="*/ 1263353 w 1530773"/>
                <a:gd name="connsiteY453" fmla="*/ 746028 h 1254183"/>
                <a:gd name="connsiteX454" fmla="*/ 1262414 w 1530773"/>
                <a:gd name="connsiteY454" fmla="*/ 733166 h 1254183"/>
                <a:gd name="connsiteX455" fmla="*/ 1260959 w 1530773"/>
                <a:gd name="connsiteY455" fmla="*/ 721243 h 1254183"/>
                <a:gd name="connsiteX456" fmla="*/ 1260067 w 1530773"/>
                <a:gd name="connsiteY456" fmla="*/ 715611 h 1254183"/>
                <a:gd name="connsiteX457" fmla="*/ 1255654 w 1530773"/>
                <a:gd name="connsiteY457" fmla="*/ 694863 h 1254183"/>
                <a:gd name="connsiteX458" fmla="*/ 1253871 w 1530773"/>
                <a:gd name="connsiteY458" fmla="*/ 688385 h 1254183"/>
                <a:gd name="connsiteX459" fmla="*/ 1250303 w 1530773"/>
                <a:gd name="connsiteY459" fmla="*/ 676744 h 1254183"/>
                <a:gd name="connsiteX460" fmla="*/ 1239084 w 1530773"/>
                <a:gd name="connsiteY460" fmla="*/ 644214 h 1254183"/>
                <a:gd name="connsiteX461" fmla="*/ 1237676 w 1530773"/>
                <a:gd name="connsiteY461" fmla="*/ 639754 h 1254183"/>
                <a:gd name="connsiteX462" fmla="*/ 1237394 w 1530773"/>
                <a:gd name="connsiteY462" fmla="*/ 638816 h 1254183"/>
                <a:gd name="connsiteX463" fmla="*/ 1236268 w 1530773"/>
                <a:gd name="connsiteY463" fmla="*/ 634685 h 1254183"/>
                <a:gd name="connsiteX464" fmla="*/ 1235282 w 1530773"/>
                <a:gd name="connsiteY464" fmla="*/ 630554 h 1254183"/>
                <a:gd name="connsiteX465" fmla="*/ 1234155 w 1530773"/>
                <a:gd name="connsiteY465" fmla="*/ 625015 h 1254183"/>
                <a:gd name="connsiteX466" fmla="*/ 1233545 w 1530773"/>
                <a:gd name="connsiteY466" fmla="*/ 620556 h 1254183"/>
                <a:gd name="connsiteX467" fmla="*/ 1233123 w 1530773"/>
                <a:gd name="connsiteY467" fmla="*/ 616049 h 1254183"/>
                <a:gd name="connsiteX468" fmla="*/ 1233123 w 1530773"/>
                <a:gd name="connsiteY468" fmla="*/ 607131 h 1254183"/>
                <a:gd name="connsiteX469" fmla="*/ 1233404 w 1530773"/>
                <a:gd name="connsiteY469" fmla="*/ 603516 h 1254183"/>
                <a:gd name="connsiteX470" fmla="*/ 1233592 w 1530773"/>
                <a:gd name="connsiteY470" fmla="*/ 601639 h 1254183"/>
                <a:gd name="connsiteX471" fmla="*/ 1234296 w 1530773"/>
                <a:gd name="connsiteY471" fmla="*/ 597179 h 1254183"/>
                <a:gd name="connsiteX472" fmla="*/ 1234813 w 1530773"/>
                <a:gd name="connsiteY472" fmla="*/ 594644 h 1254183"/>
                <a:gd name="connsiteX473" fmla="*/ 1235423 w 1530773"/>
                <a:gd name="connsiteY473" fmla="*/ 592016 h 1254183"/>
                <a:gd name="connsiteX474" fmla="*/ 1236127 w 1530773"/>
                <a:gd name="connsiteY474" fmla="*/ 589387 h 1254183"/>
                <a:gd name="connsiteX475" fmla="*/ 1236925 w 1530773"/>
                <a:gd name="connsiteY475" fmla="*/ 586711 h 1254183"/>
                <a:gd name="connsiteX476" fmla="*/ 1237113 w 1530773"/>
                <a:gd name="connsiteY476" fmla="*/ 586101 h 1254183"/>
                <a:gd name="connsiteX477" fmla="*/ 1255842 w 1530773"/>
                <a:gd name="connsiteY477" fmla="*/ 553524 h 1254183"/>
                <a:gd name="connsiteX478" fmla="*/ 1258799 w 1530773"/>
                <a:gd name="connsiteY478" fmla="*/ 550192 h 1254183"/>
                <a:gd name="connsiteX479" fmla="*/ 1261851 w 1530773"/>
                <a:gd name="connsiteY479" fmla="*/ 546953 h 1254183"/>
                <a:gd name="connsiteX480" fmla="*/ 1264949 w 1530773"/>
                <a:gd name="connsiteY480" fmla="*/ 543855 h 1254183"/>
                <a:gd name="connsiteX481" fmla="*/ 1276825 w 1530773"/>
                <a:gd name="connsiteY481" fmla="*/ 532917 h 1254183"/>
                <a:gd name="connsiteX482" fmla="*/ 1280768 w 1530773"/>
                <a:gd name="connsiteY482" fmla="*/ 529491 h 1254183"/>
                <a:gd name="connsiteX483" fmla="*/ 1387651 w 1530773"/>
                <a:gd name="connsiteY483" fmla="*/ 489450 h 1254183"/>
                <a:gd name="connsiteX484" fmla="*/ 1391876 w 1530773"/>
                <a:gd name="connsiteY484" fmla="*/ 491375 h 1254183"/>
                <a:gd name="connsiteX485" fmla="*/ 1394036 w 1530773"/>
                <a:gd name="connsiteY485" fmla="*/ 492595 h 1254183"/>
                <a:gd name="connsiteX486" fmla="*/ 1396711 w 1530773"/>
                <a:gd name="connsiteY486" fmla="*/ 494285 h 1254183"/>
                <a:gd name="connsiteX487" fmla="*/ 1398636 w 1530773"/>
                <a:gd name="connsiteY487" fmla="*/ 495646 h 1254183"/>
                <a:gd name="connsiteX488" fmla="*/ 1401264 w 1530773"/>
                <a:gd name="connsiteY488" fmla="*/ 497665 h 1254183"/>
                <a:gd name="connsiteX489" fmla="*/ 1404034 w 1530773"/>
                <a:gd name="connsiteY489" fmla="*/ 500153 h 1254183"/>
                <a:gd name="connsiteX490" fmla="*/ 1405724 w 1530773"/>
                <a:gd name="connsiteY490" fmla="*/ 501843 h 1254183"/>
                <a:gd name="connsiteX491" fmla="*/ 1409197 w 1530773"/>
                <a:gd name="connsiteY491" fmla="*/ 505739 h 1254183"/>
                <a:gd name="connsiteX492" fmla="*/ 1411967 w 1530773"/>
                <a:gd name="connsiteY492" fmla="*/ 509400 h 1254183"/>
                <a:gd name="connsiteX493" fmla="*/ 1414549 w 1530773"/>
                <a:gd name="connsiteY493" fmla="*/ 513249 h 1254183"/>
                <a:gd name="connsiteX494" fmla="*/ 1416942 w 1530773"/>
                <a:gd name="connsiteY494" fmla="*/ 517286 h 1254183"/>
                <a:gd name="connsiteX495" fmla="*/ 1421167 w 1530773"/>
                <a:gd name="connsiteY495" fmla="*/ 525782 h 1254183"/>
                <a:gd name="connsiteX496" fmla="*/ 1422998 w 1530773"/>
                <a:gd name="connsiteY496" fmla="*/ 530195 h 1254183"/>
                <a:gd name="connsiteX497" fmla="*/ 1424688 w 1530773"/>
                <a:gd name="connsiteY497" fmla="*/ 534654 h 1254183"/>
                <a:gd name="connsiteX498" fmla="*/ 1426237 w 1530773"/>
                <a:gd name="connsiteY498" fmla="*/ 539161 h 1254183"/>
                <a:gd name="connsiteX499" fmla="*/ 1426471 w 1530773"/>
                <a:gd name="connsiteY499" fmla="*/ 539959 h 1254183"/>
                <a:gd name="connsiteX500" fmla="*/ 1428067 w 1530773"/>
                <a:gd name="connsiteY500" fmla="*/ 545357 h 1254183"/>
                <a:gd name="connsiteX501" fmla="*/ 1429945 w 1530773"/>
                <a:gd name="connsiteY501" fmla="*/ 552726 h 1254183"/>
                <a:gd name="connsiteX502" fmla="*/ 1431917 w 1530773"/>
                <a:gd name="connsiteY502" fmla="*/ 562396 h 1254183"/>
                <a:gd name="connsiteX503" fmla="*/ 1432480 w 1530773"/>
                <a:gd name="connsiteY503" fmla="*/ 565870 h 1254183"/>
                <a:gd name="connsiteX504" fmla="*/ 1433090 w 1530773"/>
                <a:gd name="connsiteY504" fmla="*/ 570047 h 1254183"/>
                <a:gd name="connsiteX505" fmla="*/ 1433512 w 1530773"/>
                <a:gd name="connsiteY505" fmla="*/ 573380 h 1254183"/>
                <a:gd name="connsiteX506" fmla="*/ 1434264 w 1530773"/>
                <a:gd name="connsiteY506" fmla="*/ 580281 h 1254183"/>
                <a:gd name="connsiteX507" fmla="*/ 1434498 w 1530773"/>
                <a:gd name="connsiteY507" fmla="*/ 582628 h 1254183"/>
                <a:gd name="connsiteX508" fmla="*/ 1434733 w 1530773"/>
                <a:gd name="connsiteY508" fmla="*/ 585397 h 1254183"/>
                <a:gd name="connsiteX509" fmla="*/ 1434921 w 1530773"/>
                <a:gd name="connsiteY509" fmla="*/ 587932 h 1254183"/>
                <a:gd name="connsiteX510" fmla="*/ 1435062 w 1530773"/>
                <a:gd name="connsiteY510" fmla="*/ 590748 h 1254183"/>
                <a:gd name="connsiteX511" fmla="*/ 1435109 w 1530773"/>
                <a:gd name="connsiteY511" fmla="*/ 591734 h 1254183"/>
                <a:gd name="connsiteX512" fmla="*/ 1435155 w 1530773"/>
                <a:gd name="connsiteY512" fmla="*/ 592626 h 1254183"/>
                <a:gd name="connsiteX513" fmla="*/ 1435202 w 1530773"/>
                <a:gd name="connsiteY513" fmla="*/ 593987 h 1254183"/>
                <a:gd name="connsiteX514" fmla="*/ 1435343 w 1530773"/>
                <a:gd name="connsiteY514" fmla="*/ 600277 h 1254183"/>
                <a:gd name="connsiteX515" fmla="*/ 1435249 w 1530773"/>
                <a:gd name="connsiteY515" fmla="*/ 605018 h 1254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</a:cxnLst>
              <a:rect l="l" t="t" r="r" b="b"/>
              <a:pathLst>
                <a:path w="1530773" h="1254183">
                  <a:moveTo>
                    <a:pt x="1530774" y="539724"/>
                  </a:moveTo>
                  <a:cubicBezTo>
                    <a:pt x="1529553" y="497383"/>
                    <a:pt x="1517255" y="455559"/>
                    <a:pt x="1483317" y="424578"/>
                  </a:cubicBezTo>
                  <a:cubicBezTo>
                    <a:pt x="1478294" y="419978"/>
                    <a:pt x="1472943" y="415800"/>
                    <a:pt x="1467357" y="412092"/>
                  </a:cubicBezTo>
                  <a:cubicBezTo>
                    <a:pt x="1462428" y="408759"/>
                    <a:pt x="1457311" y="405708"/>
                    <a:pt x="1452007" y="403033"/>
                  </a:cubicBezTo>
                  <a:cubicBezTo>
                    <a:pt x="1450505" y="402282"/>
                    <a:pt x="1449050" y="401484"/>
                    <a:pt x="1447548" y="400826"/>
                  </a:cubicBezTo>
                  <a:cubicBezTo>
                    <a:pt x="1440835" y="397587"/>
                    <a:pt x="1433841" y="394818"/>
                    <a:pt x="1426659" y="392565"/>
                  </a:cubicBezTo>
                  <a:cubicBezTo>
                    <a:pt x="1425392" y="392142"/>
                    <a:pt x="1424124" y="391767"/>
                    <a:pt x="1422857" y="391391"/>
                  </a:cubicBezTo>
                  <a:cubicBezTo>
                    <a:pt x="1421449" y="390969"/>
                    <a:pt x="1420088" y="390593"/>
                    <a:pt x="1418632" y="390171"/>
                  </a:cubicBezTo>
                  <a:cubicBezTo>
                    <a:pt x="1416896" y="389701"/>
                    <a:pt x="1415206" y="389279"/>
                    <a:pt x="1413469" y="388856"/>
                  </a:cubicBezTo>
                  <a:cubicBezTo>
                    <a:pt x="1412014" y="388528"/>
                    <a:pt x="1410512" y="388199"/>
                    <a:pt x="1409009" y="387871"/>
                  </a:cubicBezTo>
                  <a:lnTo>
                    <a:pt x="1408165" y="387730"/>
                  </a:lnTo>
                  <a:cubicBezTo>
                    <a:pt x="1407460" y="387589"/>
                    <a:pt x="1406756" y="387401"/>
                    <a:pt x="1406052" y="387307"/>
                  </a:cubicBezTo>
                  <a:cubicBezTo>
                    <a:pt x="1404832" y="387073"/>
                    <a:pt x="1403658" y="386838"/>
                    <a:pt x="1402391" y="386650"/>
                  </a:cubicBezTo>
                  <a:cubicBezTo>
                    <a:pt x="1400795" y="386369"/>
                    <a:pt x="1399293" y="386134"/>
                    <a:pt x="1397697" y="385899"/>
                  </a:cubicBezTo>
                  <a:cubicBezTo>
                    <a:pt x="1395631" y="385618"/>
                    <a:pt x="1393613" y="385336"/>
                    <a:pt x="1391548" y="385101"/>
                  </a:cubicBezTo>
                  <a:cubicBezTo>
                    <a:pt x="1389529" y="384867"/>
                    <a:pt x="1387464" y="384679"/>
                    <a:pt x="1385398" y="384491"/>
                  </a:cubicBezTo>
                  <a:cubicBezTo>
                    <a:pt x="1381314" y="384115"/>
                    <a:pt x="1377231" y="383881"/>
                    <a:pt x="1373147" y="383740"/>
                  </a:cubicBezTo>
                  <a:cubicBezTo>
                    <a:pt x="1367843" y="383599"/>
                    <a:pt x="1362491" y="383599"/>
                    <a:pt x="1357140" y="383740"/>
                  </a:cubicBezTo>
                  <a:cubicBezTo>
                    <a:pt x="1355497" y="383787"/>
                    <a:pt x="1353854" y="383881"/>
                    <a:pt x="1352211" y="383975"/>
                  </a:cubicBezTo>
                  <a:cubicBezTo>
                    <a:pt x="1346719" y="384256"/>
                    <a:pt x="1341180" y="384773"/>
                    <a:pt x="1335641" y="385477"/>
                  </a:cubicBezTo>
                  <a:cubicBezTo>
                    <a:pt x="1334515" y="385618"/>
                    <a:pt x="1333294" y="385805"/>
                    <a:pt x="1332074" y="385946"/>
                  </a:cubicBezTo>
                  <a:cubicBezTo>
                    <a:pt x="1329304" y="386322"/>
                    <a:pt x="1326488" y="386744"/>
                    <a:pt x="1323671" y="387261"/>
                  </a:cubicBezTo>
                  <a:cubicBezTo>
                    <a:pt x="1322263" y="387495"/>
                    <a:pt x="1320949" y="387777"/>
                    <a:pt x="1319588" y="388012"/>
                  </a:cubicBezTo>
                  <a:cubicBezTo>
                    <a:pt x="1311091" y="389608"/>
                    <a:pt x="1302736" y="391626"/>
                    <a:pt x="1294474" y="394067"/>
                  </a:cubicBezTo>
                  <a:cubicBezTo>
                    <a:pt x="1293113" y="394442"/>
                    <a:pt x="1291799" y="394818"/>
                    <a:pt x="1290484" y="395287"/>
                  </a:cubicBezTo>
                  <a:cubicBezTo>
                    <a:pt x="1288231" y="395991"/>
                    <a:pt x="1285978" y="396743"/>
                    <a:pt x="1283725" y="397494"/>
                  </a:cubicBezTo>
                  <a:cubicBezTo>
                    <a:pt x="1281472" y="398198"/>
                    <a:pt x="1279265" y="399043"/>
                    <a:pt x="1277059" y="399841"/>
                  </a:cubicBezTo>
                  <a:cubicBezTo>
                    <a:pt x="1275839" y="400263"/>
                    <a:pt x="1274712" y="400686"/>
                    <a:pt x="1273492" y="401202"/>
                  </a:cubicBezTo>
                  <a:cubicBezTo>
                    <a:pt x="1271145" y="402094"/>
                    <a:pt x="1268845" y="403033"/>
                    <a:pt x="1266545" y="403971"/>
                  </a:cubicBezTo>
                  <a:cubicBezTo>
                    <a:pt x="1263963" y="405098"/>
                    <a:pt x="1261381" y="406225"/>
                    <a:pt x="1258846" y="407398"/>
                  </a:cubicBezTo>
                  <a:cubicBezTo>
                    <a:pt x="1257532" y="407961"/>
                    <a:pt x="1256311" y="408619"/>
                    <a:pt x="1255044" y="409182"/>
                  </a:cubicBezTo>
                  <a:cubicBezTo>
                    <a:pt x="1253730" y="409792"/>
                    <a:pt x="1252509" y="410449"/>
                    <a:pt x="1251242" y="411059"/>
                  </a:cubicBezTo>
                  <a:cubicBezTo>
                    <a:pt x="1248754" y="412280"/>
                    <a:pt x="1246266" y="413547"/>
                    <a:pt x="1243872" y="414909"/>
                  </a:cubicBezTo>
                  <a:cubicBezTo>
                    <a:pt x="1241431" y="416270"/>
                    <a:pt x="1239037" y="417584"/>
                    <a:pt x="1236643" y="418992"/>
                  </a:cubicBezTo>
                  <a:cubicBezTo>
                    <a:pt x="1236502" y="419039"/>
                    <a:pt x="1236362" y="419133"/>
                    <a:pt x="1236221" y="419227"/>
                  </a:cubicBezTo>
                  <a:cubicBezTo>
                    <a:pt x="1234155" y="420448"/>
                    <a:pt x="1232137" y="421668"/>
                    <a:pt x="1230166" y="422935"/>
                  </a:cubicBezTo>
                  <a:cubicBezTo>
                    <a:pt x="1229133" y="423546"/>
                    <a:pt x="1228053" y="424250"/>
                    <a:pt x="1227020" y="424954"/>
                  </a:cubicBezTo>
                  <a:cubicBezTo>
                    <a:pt x="1225988" y="425611"/>
                    <a:pt x="1224908" y="426362"/>
                    <a:pt x="1223876" y="427066"/>
                  </a:cubicBezTo>
                  <a:cubicBezTo>
                    <a:pt x="1217304" y="431479"/>
                    <a:pt x="1211108" y="436220"/>
                    <a:pt x="1205193" y="441289"/>
                  </a:cubicBezTo>
                  <a:cubicBezTo>
                    <a:pt x="1203926" y="442322"/>
                    <a:pt x="1202705" y="443448"/>
                    <a:pt x="1201438" y="444528"/>
                  </a:cubicBezTo>
                  <a:cubicBezTo>
                    <a:pt x="1199466" y="446265"/>
                    <a:pt x="1197542" y="448049"/>
                    <a:pt x="1195758" y="449832"/>
                  </a:cubicBezTo>
                  <a:cubicBezTo>
                    <a:pt x="1193927" y="451616"/>
                    <a:pt x="1192144" y="453447"/>
                    <a:pt x="1190454" y="455231"/>
                  </a:cubicBezTo>
                  <a:cubicBezTo>
                    <a:pt x="1178625" y="467811"/>
                    <a:pt x="1170081" y="480625"/>
                    <a:pt x="1163885" y="491938"/>
                  </a:cubicBezTo>
                  <a:cubicBezTo>
                    <a:pt x="1154262" y="478607"/>
                    <a:pt x="1144593" y="465933"/>
                    <a:pt x="1134829" y="453916"/>
                  </a:cubicBezTo>
                  <a:cubicBezTo>
                    <a:pt x="1131215" y="449457"/>
                    <a:pt x="1127647" y="445044"/>
                    <a:pt x="1123986" y="440726"/>
                  </a:cubicBezTo>
                  <a:cubicBezTo>
                    <a:pt x="1122202" y="438567"/>
                    <a:pt x="1120371" y="436407"/>
                    <a:pt x="1118587" y="434295"/>
                  </a:cubicBezTo>
                  <a:cubicBezTo>
                    <a:pt x="1116757" y="432183"/>
                    <a:pt x="1114973" y="430070"/>
                    <a:pt x="1113189" y="427958"/>
                  </a:cubicBezTo>
                  <a:cubicBezTo>
                    <a:pt x="1110232" y="424578"/>
                    <a:pt x="1107228" y="421199"/>
                    <a:pt x="1104271" y="417960"/>
                  </a:cubicBezTo>
                  <a:cubicBezTo>
                    <a:pt x="1101454" y="414815"/>
                    <a:pt x="1098638" y="411670"/>
                    <a:pt x="1095727" y="408619"/>
                  </a:cubicBezTo>
                  <a:cubicBezTo>
                    <a:pt x="1093193" y="405849"/>
                    <a:pt x="1090611" y="403126"/>
                    <a:pt x="1088029" y="400404"/>
                  </a:cubicBezTo>
                  <a:cubicBezTo>
                    <a:pt x="1086386" y="398620"/>
                    <a:pt x="1084743" y="396930"/>
                    <a:pt x="1083006" y="395193"/>
                  </a:cubicBezTo>
                  <a:cubicBezTo>
                    <a:pt x="1081598" y="393738"/>
                    <a:pt x="1080237" y="392330"/>
                    <a:pt x="1078782" y="390875"/>
                  </a:cubicBezTo>
                  <a:cubicBezTo>
                    <a:pt x="1075965" y="388012"/>
                    <a:pt x="1073196" y="385195"/>
                    <a:pt x="1070332" y="382426"/>
                  </a:cubicBezTo>
                  <a:cubicBezTo>
                    <a:pt x="1067751" y="379844"/>
                    <a:pt x="1065169" y="377356"/>
                    <a:pt x="1062587" y="374868"/>
                  </a:cubicBezTo>
                  <a:cubicBezTo>
                    <a:pt x="1057940" y="370409"/>
                    <a:pt x="1053293" y="366090"/>
                    <a:pt x="1048693" y="361913"/>
                  </a:cubicBezTo>
                  <a:cubicBezTo>
                    <a:pt x="1045970" y="359425"/>
                    <a:pt x="1043248" y="356984"/>
                    <a:pt x="1040478" y="354590"/>
                  </a:cubicBezTo>
                  <a:cubicBezTo>
                    <a:pt x="1037568" y="352008"/>
                    <a:pt x="1034611" y="349473"/>
                    <a:pt x="1031747" y="347032"/>
                  </a:cubicBezTo>
                  <a:cubicBezTo>
                    <a:pt x="1029072" y="344732"/>
                    <a:pt x="1026396" y="342432"/>
                    <a:pt x="1023720" y="340226"/>
                  </a:cubicBezTo>
                  <a:cubicBezTo>
                    <a:pt x="1021655" y="338489"/>
                    <a:pt x="1019637" y="336846"/>
                    <a:pt x="1017571" y="335203"/>
                  </a:cubicBezTo>
                  <a:cubicBezTo>
                    <a:pt x="1014051" y="332340"/>
                    <a:pt x="1010624" y="329617"/>
                    <a:pt x="1007197" y="326895"/>
                  </a:cubicBezTo>
                  <a:cubicBezTo>
                    <a:pt x="1005273" y="325393"/>
                    <a:pt x="1003395" y="323938"/>
                    <a:pt x="1001517" y="322482"/>
                  </a:cubicBezTo>
                  <a:cubicBezTo>
                    <a:pt x="998466" y="320135"/>
                    <a:pt x="995368" y="317835"/>
                    <a:pt x="992317" y="315582"/>
                  </a:cubicBezTo>
                  <a:cubicBezTo>
                    <a:pt x="989782" y="313704"/>
                    <a:pt x="987294" y="311874"/>
                    <a:pt x="984806" y="310137"/>
                  </a:cubicBezTo>
                  <a:cubicBezTo>
                    <a:pt x="982319" y="308353"/>
                    <a:pt x="979878" y="306616"/>
                    <a:pt x="977437" y="304927"/>
                  </a:cubicBezTo>
                  <a:cubicBezTo>
                    <a:pt x="974996" y="303190"/>
                    <a:pt x="972555" y="301547"/>
                    <a:pt x="970114" y="299904"/>
                  </a:cubicBezTo>
                  <a:cubicBezTo>
                    <a:pt x="967720" y="298214"/>
                    <a:pt x="965279" y="296665"/>
                    <a:pt x="962885" y="295069"/>
                  </a:cubicBezTo>
                  <a:cubicBezTo>
                    <a:pt x="960491" y="293473"/>
                    <a:pt x="958144" y="291924"/>
                    <a:pt x="955750" y="290422"/>
                  </a:cubicBezTo>
                  <a:cubicBezTo>
                    <a:pt x="953403" y="288873"/>
                    <a:pt x="951056" y="287418"/>
                    <a:pt x="948709" y="285963"/>
                  </a:cubicBezTo>
                  <a:cubicBezTo>
                    <a:pt x="945940" y="284179"/>
                    <a:pt x="943123" y="282442"/>
                    <a:pt x="940307" y="280799"/>
                  </a:cubicBezTo>
                  <a:cubicBezTo>
                    <a:pt x="937162" y="278875"/>
                    <a:pt x="934064" y="277044"/>
                    <a:pt x="931013" y="275307"/>
                  </a:cubicBezTo>
                  <a:cubicBezTo>
                    <a:pt x="928243" y="273664"/>
                    <a:pt x="925474" y="272115"/>
                    <a:pt x="922704" y="270566"/>
                  </a:cubicBezTo>
                  <a:cubicBezTo>
                    <a:pt x="917259" y="267515"/>
                    <a:pt x="911908" y="264558"/>
                    <a:pt x="906697" y="261835"/>
                  </a:cubicBezTo>
                  <a:cubicBezTo>
                    <a:pt x="758975" y="183960"/>
                    <a:pt x="609093" y="176074"/>
                    <a:pt x="555440" y="58159"/>
                  </a:cubicBezTo>
                  <a:cubicBezTo>
                    <a:pt x="546146" y="37693"/>
                    <a:pt x="541452" y="17791"/>
                    <a:pt x="539246" y="0"/>
                  </a:cubicBezTo>
                  <a:cubicBezTo>
                    <a:pt x="511128" y="18448"/>
                    <a:pt x="475078" y="41824"/>
                    <a:pt x="433254" y="68299"/>
                  </a:cubicBezTo>
                  <a:cubicBezTo>
                    <a:pt x="422316" y="75246"/>
                    <a:pt x="411896" y="81818"/>
                    <a:pt x="401991" y="88061"/>
                  </a:cubicBezTo>
                  <a:cubicBezTo>
                    <a:pt x="398001" y="90549"/>
                    <a:pt x="394152" y="92989"/>
                    <a:pt x="390303" y="95383"/>
                  </a:cubicBezTo>
                  <a:cubicBezTo>
                    <a:pt x="366457" y="110264"/>
                    <a:pt x="345615" y="123125"/>
                    <a:pt x="327308" y="134297"/>
                  </a:cubicBezTo>
                  <a:cubicBezTo>
                    <a:pt x="323037" y="136926"/>
                    <a:pt x="318906" y="139414"/>
                    <a:pt x="314963" y="141855"/>
                  </a:cubicBezTo>
                  <a:cubicBezTo>
                    <a:pt x="308204" y="145939"/>
                    <a:pt x="301867" y="149788"/>
                    <a:pt x="295905" y="153402"/>
                  </a:cubicBezTo>
                  <a:cubicBezTo>
                    <a:pt x="293981" y="154529"/>
                    <a:pt x="292103" y="155702"/>
                    <a:pt x="290319" y="156782"/>
                  </a:cubicBezTo>
                  <a:cubicBezTo>
                    <a:pt x="286611" y="159035"/>
                    <a:pt x="283090" y="161147"/>
                    <a:pt x="279664" y="163260"/>
                  </a:cubicBezTo>
                  <a:cubicBezTo>
                    <a:pt x="210144" y="205178"/>
                    <a:pt x="194889" y="214425"/>
                    <a:pt x="173672" y="243951"/>
                  </a:cubicBezTo>
                  <a:cubicBezTo>
                    <a:pt x="132833" y="300608"/>
                    <a:pt x="120957" y="377685"/>
                    <a:pt x="97299" y="531603"/>
                  </a:cubicBezTo>
                  <a:cubicBezTo>
                    <a:pt x="90633" y="574788"/>
                    <a:pt x="86268" y="613421"/>
                    <a:pt x="83311" y="645951"/>
                  </a:cubicBezTo>
                  <a:cubicBezTo>
                    <a:pt x="78476" y="650973"/>
                    <a:pt x="73500" y="656559"/>
                    <a:pt x="68477" y="662614"/>
                  </a:cubicBezTo>
                  <a:cubicBezTo>
                    <a:pt x="50593" y="684066"/>
                    <a:pt x="31958" y="712325"/>
                    <a:pt x="18392" y="747906"/>
                  </a:cubicBezTo>
                  <a:cubicBezTo>
                    <a:pt x="15810" y="754759"/>
                    <a:pt x="-20006" y="852443"/>
                    <a:pt x="15857" y="959186"/>
                  </a:cubicBezTo>
                  <a:cubicBezTo>
                    <a:pt x="34258" y="1013871"/>
                    <a:pt x="65098" y="1056400"/>
                    <a:pt x="100632" y="1089728"/>
                  </a:cubicBezTo>
                  <a:cubicBezTo>
                    <a:pt x="102181" y="1091136"/>
                    <a:pt x="103636" y="1092544"/>
                    <a:pt x="105185" y="1093952"/>
                  </a:cubicBezTo>
                  <a:cubicBezTo>
                    <a:pt x="106687" y="1095361"/>
                    <a:pt x="108189" y="1096675"/>
                    <a:pt x="109738" y="1098036"/>
                  </a:cubicBezTo>
                  <a:cubicBezTo>
                    <a:pt x="111287" y="1099397"/>
                    <a:pt x="112789" y="1100712"/>
                    <a:pt x="114385" y="1102073"/>
                  </a:cubicBezTo>
                  <a:cubicBezTo>
                    <a:pt x="116732" y="1104091"/>
                    <a:pt x="119126" y="1106110"/>
                    <a:pt x="121520" y="1108034"/>
                  </a:cubicBezTo>
                  <a:cubicBezTo>
                    <a:pt x="123210" y="1109490"/>
                    <a:pt x="124900" y="1110851"/>
                    <a:pt x="126684" y="1112212"/>
                  </a:cubicBezTo>
                  <a:cubicBezTo>
                    <a:pt x="128327" y="1113527"/>
                    <a:pt x="129923" y="1114747"/>
                    <a:pt x="131613" y="1116014"/>
                  </a:cubicBezTo>
                  <a:cubicBezTo>
                    <a:pt x="135462" y="1118972"/>
                    <a:pt x="139358" y="1121882"/>
                    <a:pt x="143254" y="1124558"/>
                  </a:cubicBezTo>
                  <a:cubicBezTo>
                    <a:pt x="144991" y="1125825"/>
                    <a:pt x="146775" y="1127045"/>
                    <a:pt x="148511" y="1128266"/>
                  </a:cubicBezTo>
                  <a:cubicBezTo>
                    <a:pt x="150013" y="1129299"/>
                    <a:pt x="151469" y="1130331"/>
                    <a:pt x="152971" y="1131270"/>
                  </a:cubicBezTo>
                  <a:cubicBezTo>
                    <a:pt x="163110" y="1138123"/>
                    <a:pt x="173343" y="1144367"/>
                    <a:pt x="183435" y="1149999"/>
                  </a:cubicBezTo>
                  <a:cubicBezTo>
                    <a:pt x="185454" y="1151220"/>
                    <a:pt x="187472" y="1152300"/>
                    <a:pt x="189491" y="1153379"/>
                  </a:cubicBezTo>
                  <a:cubicBezTo>
                    <a:pt x="193715" y="1155679"/>
                    <a:pt x="197893" y="1157932"/>
                    <a:pt x="201977" y="1160045"/>
                  </a:cubicBezTo>
                  <a:cubicBezTo>
                    <a:pt x="206248" y="1162298"/>
                    <a:pt x="210520" y="1164457"/>
                    <a:pt x="214698" y="1166476"/>
                  </a:cubicBezTo>
                  <a:cubicBezTo>
                    <a:pt x="217843" y="1168025"/>
                    <a:pt x="220988" y="1169480"/>
                    <a:pt x="224086" y="1170935"/>
                  </a:cubicBezTo>
                  <a:cubicBezTo>
                    <a:pt x="225729" y="1171686"/>
                    <a:pt x="227325" y="1172484"/>
                    <a:pt x="228921" y="1173188"/>
                  </a:cubicBezTo>
                  <a:cubicBezTo>
                    <a:pt x="230564" y="1173892"/>
                    <a:pt x="232113" y="1174643"/>
                    <a:pt x="233709" y="1175347"/>
                  </a:cubicBezTo>
                  <a:cubicBezTo>
                    <a:pt x="237323" y="1176990"/>
                    <a:pt x="240844" y="1178539"/>
                    <a:pt x="244364" y="1180042"/>
                  </a:cubicBezTo>
                  <a:cubicBezTo>
                    <a:pt x="244458" y="1180135"/>
                    <a:pt x="244599" y="1180182"/>
                    <a:pt x="244740" y="1180229"/>
                  </a:cubicBezTo>
                  <a:cubicBezTo>
                    <a:pt x="247321" y="1181356"/>
                    <a:pt x="249903" y="1182435"/>
                    <a:pt x="252438" y="1183468"/>
                  </a:cubicBezTo>
                  <a:cubicBezTo>
                    <a:pt x="255114" y="1184642"/>
                    <a:pt x="257695" y="1185674"/>
                    <a:pt x="260230" y="1186660"/>
                  </a:cubicBezTo>
                  <a:cubicBezTo>
                    <a:pt x="261685" y="1187223"/>
                    <a:pt x="263047" y="1187834"/>
                    <a:pt x="264455" y="1188397"/>
                  </a:cubicBezTo>
                  <a:cubicBezTo>
                    <a:pt x="268773" y="1190134"/>
                    <a:pt x="272951" y="1191777"/>
                    <a:pt x="276941" y="1193373"/>
                  </a:cubicBezTo>
                  <a:cubicBezTo>
                    <a:pt x="281917" y="1195297"/>
                    <a:pt x="286611" y="1197128"/>
                    <a:pt x="291023" y="1198771"/>
                  </a:cubicBezTo>
                  <a:cubicBezTo>
                    <a:pt x="357303" y="1224260"/>
                    <a:pt x="421988" y="1239750"/>
                    <a:pt x="486907" y="1247636"/>
                  </a:cubicBezTo>
                  <a:cubicBezTo>
                    <a:pt x="557693" y="1256273"/>
                    <a:pt x="628668" y="1255851"/>
                    <a:pt x="701754" y="1249373"/>
                  </a:cubicBezTo>
                  <a:cubicBezTo>
                    <a:pt x="740527" y="1245899"/>
                    <a:pt x="776812" y="1241862"/>
                    <a:pt x="811361" y="1236323"/>
                  </a:cubicBezTo>
                  <a:lnTo>
                    <a:pt x="811408" y="1236323"/>
                  </a:lnTo>
                  <a:cubicBezTo>
                    <a:pt x="924300" y="1218392"/>
                    <a:pt x="1016820" y="1185581"/>
                    <a:pt x="1102581" y="1111884"/>
                  </a:cubicBezTo>
                  <a:cubicBezTo>
                    <a:pt x="1107369" y="1107753"/>
                    <a:pt x="1112063" y="1103528"/>
                    <a:pt x="1116569" y="1099351"/>
                  </a:cubicBezTo>
                  <a:cubicBezTo>
                    <a:pt x="1121122" y="1095079"/>
                    <a:pt x="1125488" y="1090807"/>
                    <a:pt x="1129759" y="1086489"/>
                  </a:cubicBezTo>
                  <a:cubicBezTo>
                    <a:pt x="1131355" y="1084846"/>
                    <a:pt x="1132904" y="1083250"/>
                    <a:pt x="1134453" y="1081607"/>
                  </a:cubicBezTo>
                  <a:cubicBezTo>
                    <a:pt x="1136049" y="1079964"/>
                    <a:pt x="1137552" y="1078368"/>
                    <a:pt x="1139054" y="1076725"/>
                  </a:cubicBezTo>
                  <a:cubicBezTo>
                    <a:pt x="1142105" y="1073486"/>
                    <a:pt x="1145062" y="1070153"/>
                    <a:pt x="1147925" y="1066868"/>
                  </a:cubicBezTo>
                  <a:cubicBezTo>
                    <a:pt x="1151822" y="1062455"/>
                    <a:pt x="1155483" y="1058043"/>
                    <a:pt x="1159050" y="1053630"/>
                  </a:cubicBezTo>
                  <a:cubicBezTo>
                    <a:pt x="1162195" y="1049734"/>
                    <a:pt x="1165247" y="1045885"/>
                    <a:pt x="1168157" y="1041942"/>
                  </a:cubicBezTo>
                  <a:cubicBezTo>
                    <a:pt x="1169518" y="1040205"/>
                    <a:pt x="1170785" y="1038468"/>
                    <a:pt x="1172053" y="1036732"/>
                  </a:cubicBezTo>
                  <a:cubicBezTo>
                    <a:pt x="1172335" y="1036403"/>
                    <a:pt x="1172569" y="1036074"/>
                    <a:pt x="1172757" y="1035746"/>
                  </a:cubicBezTo>
                  <a:cubicBezTo>
                    <a:pt x="1174118" y="1033915"/>
                    <a:pt x="1175386" y="1032084"/>
                    <a:pt x="1176700" y="1030301"/>
                  </a:cubicBezTo>
                  <a:cubicBezTo>
                    <a:pt x="1177780" y="1028705"/>
                    <a:pt x="1178906" y="1027203"/>
                    <a:pt x="1179939" y="1025654"/>
                  </a:cubicBezTo>
                  <a:cubicBezTo>
                    <a:pt x="1181019" y="1024105"/>
                    <a:pt x="1182098" y="1022555"/>
                    <a:pt x="1183084" y="1021007"/>
                  </a:cubicBezTo>
                  <a:cubicBezTo>
                    <a:pt x="1184774" y="1018566"/>
                    <a:pt x="1186370" y="1016078"/>
                    <a:pt x="1187966" y="1013637"/>
                  </a:cubicBezTo>
                  <a:cubicBezTo>
                    <a:pt x="1188905" y="1012135"/>
                    <a:pt x="1189937" y="1010586"/>
                    <a:pt x="1190876" y="1009037"/>
                  </a:cubicBezTo>
                  <a:cubicBezTo>
                    <a:pt x="1191533" y="1008004"/>
                    <a:pt x="1192237" y="1006924"/>
                    <a:pt x="1192848" y="1005892"/>
                  </a:cubicBezTo>
                  <a:cubicBezTo>
                    <a:pt x="1195336" y="1001855"/>
                    <a:pt x="1197776" y="997912"/>
                    <a:pt x="1200077" y="993922"/>
                  </a:cubicBezTo>
                  <a:cubicBezTo>
                    <a:pt x="1202611" y="989556"/>
                    <a:pt x="1205052" y="985191"/>
                    <a:pt x="1207352" y="980919"/>
                  </a:cubicBezTo>
                  <a:cubicBezTo>
                    <a:pt x="1209653" y="976601"/>
                    <a:pt x="1211906" y="972376"/>
                    <a:pt x="1214065" y="968151"/>
                  </a:cubicBezTo>
                  <a:cubicBezTo>
                    <a:pt x="1216177" y="963973"/>
                    <a:pt x="1218196" y="959843"/>
                    <a:pt x="1220120" y="955806"/>
                  </a:cubicBezTo>
                  <a:cubicBezTo>
                    <a:pt x="1222984" y="949610"/>
                    <a:pt x="1225706" y="943648"/>
                    <a:pt x="1228194" y="937781"/>
                  </a:cubicBezTo>
                  <a:cubicBezTo>
                    <a:pt x="1229461" y="934870"/>
                    <a:pt x="1230635" y="931960"/>
                    <a:pt x="1231808" y="929144"/>
                  </a:cubicBezTo>
                  <a:cubicBezTo>
                    <a:pt x="1232935" y="926327"/>
                    <a:pt x="1234109" y="923558"/>
                    <a:pt x="1235141" y="920788"/>
                  </a:cubicBezTo>
                  <a:cubicBezTo>
                    <a:pt x="1236596" y="917127"/>
                    <a:pt x="1237911" y="913559"/>
                    <a:pt x="1239225" y="910086"/>
                  </a:cubicBezTo>
                  <a:cubicBezTo>
                    <a:pt x="1241901" y="909335"/>
                    <a:pt x="1244717" y="908490"/>
                    <a:pt x="1247674" y="907598"/>
                  </a:cubicBezTo>
                  <a:cubicBezTo>
                    <a:pt x="1249176" y="907175"/>
                    <a:pt x="1250632" y="906706"/>
                    <a:pt x="1252181" y="906190"/>
                  </a:cubicBezTo>
                  <a:cubicBezTo>
                    <a:pt x="1253730" y="905720"/>
                    <a:pt x="1255232" y="905251"/>
                    <a:pt x="1256828" y="904688"/>
                  </a:cubicBezTo>
                  <a:cubicBezTo>
                    <a:pt x="1257908" y="904359"/>
                    <a:pt x="1259081" y="903983"/>
                    <a:pt x="1260161" y="903608"/>
                  </a:cubicBezTo>
                  <a:cubicBezTo>
                    <a:pt x="1262320" y="902904"/>
                    <a:pt x="1264573" y="902106"/>
                    <a:pt x="1266873" y="901308"/>
                  </a:cubicBezTo>
                  <a:cubicBezTo>
                    <a:pt x="1269173" y="900510"/>
                    <a:pt x="1271520" y="899665"/>
                    <a:pt x="1273914" y="898773"/>
                  </a:cubicBezTo>
                  <a:cubicBezTo>
                    <a:pt x="1275369" y="898257"/>
                    <a:pt x="1276825" y="897740"/>
                    <a:pt x="1278280" y="897130"/>
                  </a:cubicBezTo>
                  <a:cubicBezTo>
                    <a:pt x="1279782" y="896614"/>
                    <a:pt x="1281237" y="896050"/>
                    <a:pt x="1282786" y="895393"/>
                  </a:cubicBezTo>
                  <a:cubicBezTo>
                    <a:pt x="1284570" y="894736"/>
                    <a:pt x="1286400" y="893985"/>
                    <a:pt x="1288184" y="893234"/>
                  </a:cubicBezTo>
                  <a:cubicBezTo>
                    <a:pt x="1294193" y="890840"/>
                    <a:pt x="1300295" y="888164"/>
                    <a:pt x="1306679" y="885301"/>
                  </a:cubicBezTo>
                  <a:cubicBezTo>
                    <a:pt x="1307665" y="884832"/>
                    <a:pt x="1308744" y="884362"/>
                    <a:pt x="1309777" y="883846"/>
                  </a:cubicBezTo>
                  <a:cubicBezTo>
                    <a:pt x="1314893" y="881452"/>
                    <a:pt x="1320104" y="878917"/>
                    <a:pt x="1325408" y="876242"/>
                  </a:cubicBezTo>
                  <a:cubicBezTo>
                    <a:pt x="1327192" y="875350"/>
                    <a:pt x="1328976" y="874411"/>
                    <a:pt x="1330712" y="873472"/>
                  </a:cubicBezTo>
                  <a:cubicBezTo>
                    <a:pt x="1332919" y="872252"/>
                    <a:pt x="1335125" y="871078"/>
                    <a:pt x="1337378" y="869811"/>
                  </a:cubicBezTo>
                  <a:cubicBezTo>
                    <a:pt x="1339631" y="868543"/>
                    <a:pt x="1341931" y="867276"/>
                    <a:pt x="1344184" y="865962"/>
                  </a:cubicBezTo>
                  <a:cubicBezTo>
                    <a:pt x="1346531" y="864600"/>
                    <a:pt x="1348925" y="863239"/>
                    <a:pt x="1351272" y="861784"/>
                  </a:cubicBezTo>
                  <a:cubicBezTo>
                    <a:pt x="1358361" y="857512"/>
                    <a:pt x="1365542" y="852912"/>
                    <a:pt x="1372677" y="847983"/>
                  </a:cubicBezTo>
                  <a:cubicBezTo>
                    <a:pt x="1374414" y="846857"/>
                    <a:pt x="1376057" y="845636"/>
                    <a:pt x="1377794" y="844369"/>
                  </a:cubicBezTo>
                  <a:cubicBezTo>
                    <a:pt x="1379108" y="843477"/>
                    <a:pt x="1380376" y="842538"/>
                    <a:pt x="1381690" y="841552"/>
                  </a:cubicBezTo>
                  <a:cubicBezTo>
                    <a:pt x="1383051" y="840613"/>
                    <a:pt x="1384319" y="839628"/>
                    <a:pt x="1385633" y="838642"/>
                  </a:cubicBezTo>
                  <a:cubicBezTo>
                    <a:pt x="1387417" y="837328"/>
                    <a:pt x="1389201" y="836013"/>
                    <a:pt x="1390890" y="834605"/>
                  </a:cubicBezTo>
                  <a:cubicBezTo>
                    <a:pt x="1395068" y="831366"/>
                    <a:pt x="1399246" y="827987"/>
                    <a:pt x="1403330" y="824513"/>
                  </a:cubicBezTo>
                  <a:cubicBezTo>
                    <a:pt x="1407179" y="821274"/>
                    <a:pt x="1410887" y="817894"/>
                    <a:pt x="1414642" y="814468"/>
                  </a:cubicBezTo>
                  <a:cubicBezTo>
                    <a:pt x="1415863" y="813435"/>
                    <a:pt x="1416989" y="812308"/>
                    <a:pt x="1418116" y="811182"/>
                  </a:cubicBezTo>
                  <a:cubicBezTo>
                    <a:pt x="1426565" y="803249"/>
                    <a:pt x="1434733" y="794659"/>
                    <a:pt x="1442666" y="785458"/>
                  </a:cubicBezTo>
                  <a:lnTo>
                    <a:pt x="1442713" y="785458"/>
                  </a:lnTo>
                  <a:cubicBezTo>
                    <a:pt x="1460081" y="765039"/>
                    <a:pt x="1475900" y="741663"/>
                    <a:pt x="1488856" y="714859"/>
                  </a:cubicBezTo>
                  <a:cubicBezTo>
                    <a:pt x="1494113" y="703922"/>
                    <a:pt x="1532839" y="621025"/>
                    <a:pt x="1530586" y="539818"/>
                  </a:cubicBezTo>
                  <a:close/>
                  <a:moveTo>
                    <a:pt x="914442" y="929331"/>
                  </a:moveTo>
                  <a:cubicBezTo>
                    <a:pt x="914349" y="930411"/>
                    <a:pt x="914208" y="931538"/>
                    <a:pt x="914020" y="932570"/>
                  </a:cubicBezTo>
                  <a:cubicBezTo>
                    <a:pt x="913926" y="933321"/>
                    <a:pt x="913785" y="934072"/>
                    <a:pt x="913644" y="934777"/>
                  </a:cubicBezTo>
                  <a:cubicBezTo>
                    <a:pt x="913551" y="935481"/>
                    <a:pt x="913410" y="936185"/>
                    <a:pt x="913222" y="936889"/>
                  </a:cubicBezTo>
                  <a:cubicBezTo>
                    <a:pt x="913034" y="937921"/>
                    <a:pt x="912800" y="939001"/>
                    <a:pt x="912518" y="939987"/>
                  </a:cubicBezTo>
                  <a:cubicBezTo>
                    <a:pt x="912236" y="941254"/>
                    <a:pt x="911908" y="942428"/>
                    <a:pt x="911532" y="943601"/>
                  </a:cubicBezTo>
                  <a:cubicBezTo>
                    <a:pt x="911297" y="944352"/>
                    <a:pt x="911063" y="945150"/>
                    <a:pt x="910781" y="945901"/>
                  </a:cubicBezTo>
                  <a:cubicBezTo>
                    <a:pt x="910687" y="946277"/>
                    <a:pt x="910546" y="946653"/>
                    <a:pt x="910359" y="947075"/>
                  </a:cubicBezTo>
                  <a:cubicBezTo>
                    <a:pt x="910077" y="947920"/>
                    <a:pt x="909748" y="948812"/>
                    <a:pt x="909373" y="949657"/>
                  </a:cubicBezTo>
                  <a:cubicBezTo>
                    <a:pt x="909138" y="950314"/>
                    <a:pt x="908857" y="951018"/>
                    <a:pt x="908528" y="951628"/>
                  </a:cubicBezTo>
                  <a:cubicBezTo>
                    <a:pt x="908387" y="952051"/>
                    <a:pt x="908199" y="952426"/>
                    <a:pt x="907965" y="952849"/>
                  </a:cubicBezTo>
                  <a:cubicBezTo>
                    <a:pt x="907401" y="954069"/>
                    <a:pt x="906744" y="955196"/>
                    <a:pt x="906087" y="956369"/>
                  </a:cubicBezTo>
                  <a:cubicBezTo>
                    <a:pt x="906087" y="956416"/>
                    <a:pt x="906087" y="956463"/>
                    <a:pt x="905993" y="956510"/>
                  </a:cubicBezTo>
                  <a:cubicBezTo>
                    <a:pt x="905758" y="957073"/>
                    <a:pt x="905430" y="957590"/>
                    <a:pt x="905054" y="958153"/>
                  </a:cubicBezTo>
                  <a:cubicBezTo>
                    <a:pt x="904914" y="958435"/>
                    <a:pt x="904726" y="958669"/>
                    <a:pt x="904538" y="958951"/>
                  </a:cubicBezTo>
                  <a:cubicBezTo>
                    <a:pt x="904209" y="959467"/>
                    <a:pt x="903881" y="959984"/>
                    <a:pt x="903458" y="960500"/>
                  </a:cubicBezTo>
                  <a:cubicBezTo>
                    <a:pt x="903177" y="961016"/>
                    <a:pt x="902801" y="961533"/>
                    <a:pt x="902379" y="962049"/>
                  </a:cubicBezTo>
                  <a:cubicBezTo>
                    <a:pt x="901909" y="962753"/>
                    <a:pt x="901346" y="963504"/>
                    <a:pt x="900689" y="964161"/>
                  </a:cubicBezTo>
                  <a:cubicBezTo>
                    <a:pt x="900689" y="964161"/>
                    <a:pt x="900689" y="964208"/>
                    <a:pt x="900642" y="964208"/>
                  </a:cubicBezTo>
                  <a:cubicBezTo>
                    <a:pt x="900079" y="964865"/>
                    <a:pt x="899515" y="965570"/>
                    <a:pt x="898811" y="966180"/>
                  </a:cubicBezTo>
                  <a:cubicBezTo>
                    <a:pt x="898717" y="966321"/>
                    <a:pt x="898530" y="966508"/>
                    <a:pt x="898342" y="966649"/>
                  </a:cubicBezTo>
                  <a:cubicBezTo>
                    <a:pt x="897497" y="967541"/>
                    <a:pt x="896558" y="968433"/>
                    <a:pt x="895619" y="969231"/>
                  </a:cubicBezTo>
                  <a:cubicBezTo>
                    <a:pt x="895525" y="969325"/>
                    <a:pt x="895431" y="969419"/>
                    <a:pt x="895338" y="969466"/>
                  </a:cubicBezTo>
                  <a:cubicBezTo>
                    <a:pt x="894493" y="970217"/>
                    <a:pt x="893601" y="970968"/>
                    <a:pt x="892662" y="971625"/>
                  </a:cubicBezTo>
                  <a:cubicBezTo>
                    <a:pt x="886372" y="976272"/>
                    <a:pt x="880364" y="987913"/>
                    <a:pt x="862855" y="994720"/>
                  </a:cubicBezTo>
                  <a:cubicBezTo>
                    <a:pt x="861259" y="995283"/>
                    <a:pt x="859616" y="995940"/>
                    <a:pt x="857785" y="996456"/>
                  </a:cubicBezTo>
                  <a:cubicBezTo>
                    <a:pt x="856236" y="996926"/>
                    <a:pt x="854593" y="997348"/>
                    <a:pt x="852856" y="997771"/>
                  </a:cubicBezTo>
                  <a:cubicBezTo>
                    <a:pt x="851777" y="998005"/>
                    <a:pt x="850603" y="998240"/>
                    <a:pt x="849477" y="998428"/>
                  </a:cubicBezTo>
                  <a:cubicBezTo>
                    <a:pt x="848913" y="998522"/>
                    <a:pt x="848256" y="998616"/>
                    <a:pt x="847646" y="998710"/>
                  </a:cubicBezTo>
                  <a:cubicBezTo>
                    <a:pt x="847083" y="998851"/>
                    <a:pt x="846425" y="998944"/>
                    <a:pt x="845768" y="998991"/>
                  </a:cubicBezTo>
                  <a:cubicBezTo>
                    <a:pt x="839760" y="999742"/>
                    <a:pt x="832907" y="1000071"/>
                    <a:pt x="825020" y="999789"/>
                  </a:cubicBezTo>
                  <a:cubicBezTo>
                    <a:pt x="823049" y="999695"/>
                    <a:pt x="820984" y="999555"/>
                    <a:pt x="818824" y="999414"/>
                  </a:cubicBezTo>
                  <a:cubicBezTo>
                    <a:pt x="814553" y="999085"/>
                    <a:pt x="810046" y="998616"/>
                    <a:pt x="805211" y="997865"/>
                  </a:cubicBezTo>
                  <a:lnTo>
                    <a:pt x="805165" y="997865"/>
                  </a:lnTo>
                  <a:cubicBezTo>
                    <a:pt x="797654" y="996738"/>
                    <a:pt x="789439" y="995189"/>
                    <a:pt x="780380" y="993030"/>
                  </a:cubicBezTo>
                  <a:cubicBezTo>
                    <a:pt x="780708" y="992279"/>
                    <a:pt x="781037" y="991481"/>
                    <a:pt x="781319" y="990730"/>
                  </a:cubicBezTo>
                  <a:cubicBezTo>
                    <a:pt x="781882" y="989275"/>
                    <a:pt x="782398" y="987866"/>
                    <a:pt x="782962" y="986364"/>
                  </a:cubicBezTo>
                  <a:cubicBezTo>
                    <a:pt x="783760" y="984064"/>
                    <a:pt x="784464" y="981670"/>
                    <a:pt x="785074" y="979276"/>
                  </a:cubicBezTo>
                  <a:cubicBezTo>
                    <a:pt x="785637" y="976835"/>
                    <a:pt x="786107" y="974347"/>
                    <a:pt x="786482" y="971813"/>
                  </a:cubicBezTo>
                  <a:cubicBezTo>
                    <a:pt x="786905" y="968339"/>
                    <a:pt x="787092" y="964819"/>
                    <a:pt x="786905" y="961204"/>
                  </a:cubicBezTo>
                  <a:cubicBezTo>
                    <a:pt x="786858" y="960265"/>
                    <a:pt x="786764" y="959279"/>
                    <a:pt x="786670" y="958341"/>
                  </a:cubicBezTo>
                  <a:cubicBezTo>
                    <a:pt x="786529" y="956416"/>
                    <a:pt x="786247" y="954445"/>
                    <a:pt x="785825" y="952520"/>
                  </a:cubicBezTo>
                  <a:cubicBezTo>
                    <a:pt x="785637" y="951628"/>
                    <a:pt x="785403" y="950689"/>
                    <a:pt x="785168" y="949844"/>
                  </a:cubicBezTo>
                  <a:cubicBezTo>
                    <a:pt x="784933" y="948953"/>
                    <a:pt x="784652" y="948061"/>
                    <a:pt x="784370" y="947216"/>
                  </a:cubicBezTo>
                  <a:cubicBezTo>
                    <a:pt x="784088" y="946371"/>
                    <a:pt x="783807" y="945479"/>
                    <a:pt x="783478" y="944634"/>
                  </a:cubicBezTo>
                  <a:cubicBezTo>
                    <a:pt x="782868" y="942897"/>
                    <a:pt x="782070" y="941254"/>
                    <a:pt x="781272" y="939611"/>
                  </a:cubicBezTo>
                  <a:cubicBezTo>
                    <a:pt x="780896" y="938860"/>
                    <a:pt x="780521" y="938062"/>
                    <a:pt x="780051" y="937358"/>
                  </a:cubicBezTo>
                  <a:cubicBezTo>
                    <a:pt x="779347" y="935997"/>
                    <a:pt x="778502" y="934730"/>
                    <a:pt x="777657" y="933462"/>
                  </a:cubicBezTo>
                  <a:cubicBezTo>
                    <a:pt x="776859" y="932195"/>
                    <a:pt x="776014" y="931068"/>
                    <a:pt x="775123" y="929895"/>
                  </a:cubicBezTo>
                  <a:cubicBezTo>
                    <a:pt x="774137" y="928580"/>
                    <a:pt x="773104" y="927360"/>
                    <a:pt x="772024" y="926139"/>
                  </a:cubicBezTo>
                  <a:cubicBezTo>
                    <a:pt x="771039" y="924966"/>
                    <a:pt x="769912" y="923886"/>
                    <a:pt x="768832" y="922807"/>
                  </a:cubicBezTo>
                  <a:cubicBezTo>
                    <a:pt x="768457" y="922431"/>
                    <a:pt x="768081" y="922056"/>
                    <a:pt x="767706" y="921727"/>
                  </a:cubicBezTo>
                  <a:cubicBezTo>
                    <a:pt x="767002" y="921023"/>
                    <a:pt x="766157" y="920272"/>
                    <a:pt x="765406" y="919615"/>
                  </a:cubicBezTo>
                  <a:cubicBezTo>
                    <a:pt x="764420" y="918723"/>
                    <a:pt x="763387" y="917831"/>
                    <a:pt x="762355" y="917033"/>
                  </a:cubicBezTo>
                  <a:cubicBezTo>
                    <a:pt x="762355" y="917033"/>
                    <a:pt x="762322" y="917000"/>
                    <a:pt x="762261" y="916939"/>
                  </a:cubicBezTo>
                  <a:cubicBezTo>
                    <a:pt x="761181" y="916094"/>
                    <a:pt x="760055" y="915202"/>
                    <a:pt x="758928" y="914404"/>
                  </a:cubicBezTo>
                  <a:cubicBezTo>
                    <a:pt x="757801" y="913559"/>
                    <a:pt x="756581" y="912714"/>
                    <a:pt x="755454" y="911963"/>
                  </a:cubicBezTo>
                  <a:cubicBezTo>
                    <a:pt x="755220" y="911822"/>
                    <a:pt x="755032" y="911635"/>
                    <a:pt x="754797" y="911541"/>
                  </a:cubicBezTo>
                  <a:cubicBezTo>
                    <a:pt x="752168" y="909757"/>
                    <a:pt x="749446" y="908161"/>
                    <a:pt x="746583" y="906612"/>
                  </a:cubicBezTo>
                  <a:cubicBezTo>
                    <a:pt x="745362" y="905955"/>
                    <a:pt x="744189" y="905298"/>
                    <a:pt x="742968" y="904641"/>
                  </a:cubicBezTo>
                  <a:cubicBezTo>
                    <a:pt x="742733" y="904547"/>
                    <a:pt x="742499" y="904406"/>
                    <a:pt x="742311" y="904312"/>
                  </a:cubicBezTo>
                  <a:cubicBezTo>
                    <a:pt x="740856" y="903608"/>
                    <a:pt x="739448" y="902857"/>
                    <a:pt x="737945" y="902200"/>
                  </a:cubicBezTo>
                  <a:cubicBezTo>
                    <a:pt x="737852" y="902200"/>
                    <a:pt x="737805" y="902106"/>
                    <a:pt x="737711" y="902059"/>
                  </a:cubicBezTo>
                  <a:cubicBezTo>
                    <a:pt x="736303" y="901449"/>
                    <a:pt x="734941" y="900791"/>
                    <a:pt x="733533" y="900181"/>
                  </a:cubicBezTo>
                  <a:cubicBezTo>
                    <a:pt x="733158" y="899993"/>
                    <a:pt x="732735" y="899806"/>
                    <a:pt x="732313" y="899665"/>
                  </a:cubicBezTo>
                  <a:cubicBezTo>
                    <a:pt x="730529" y="898914"/>
                    <a:pt x="728698" y="898163"/>
                    <a:pt x="726914" y="897459"/>
                  </a:cubicBezTo>
                  <a:cubicBezTo>
                    <a:pt x="726023" y="897083"/>
                    <a:pt x="725084" y="896755"/>
                    <a:pt x="724192" y="896426"/>
                  </a:cubicBezTo>
                  <a:cubicBezTo>
                    <a:pt x="722784" y="895957"/>
                    <a:pt x="721422" y="895440"/>
                    <a:pt x="720014" y="894924"/>
                  </a:cubicBezTo>
                  <a:cubicBezTo>
                    <a:pt x="718653" y="894454"/>
                    <a:pt x="717339" y="893985"/>
                    <a:pt x="715977" y="893516"/>
                  </a:cubicBezTo>
                  <a:cubicBezTo>
                    <a:pt x="714193" y="892905"/>
                    <a:pt x="712363" y="892295"/>
                    <a:pt x="710579" y="891779"/>
                  </a:cubicBezTo>
                  <a:cubicBezTo>
                    <a:pt x="706261" y="890465"/>
                    <a:pt x="701989" y="889338"/>
                    <a:pt x="697905" y="888258"/>
                  </a:cubicBezTo>
                  <a:cubicBezTo>
                    <a:pt x="697764" y="888211"/>
                    <a:pt x="697623" y="888164"/>
                    <a:pt x="697436" y="888118"/>
                  </a:cubicBezTo>
                  <a:cubicBezTo>
                    <a:pt x="694901" y="887554"/>
                    <a:pt x="692413" y="886897"/>
                    <a:pt x="689972" y="886381"/>
                  </a:cubicBezTo>
                  <a:cubicBezTo>
                    <a:pt x="687156" y="885770"/>
                    <a:pt x="684433" y="885160"/>
                    <a:pt x="681804" y="884691"/>
                  </a:cubicBezTo>
                  <a:cubicBezTo>
                    <a:pt x="680725" y="884456"/>
                    <a:pt x="679598" y="884268"/>
                    <a:pt x="678566" y="884081"/>
                  </a:cubicBezTo>
                  <a:cubicBezTo>
                    <a:pt x="674294" y="883329"/>
                    <a:pt x="670492" y="882672"/>
                    <a:pt x="667206" y="882203"/>
                  </a:cubicBezTo>
                  <a:cubicBezTo>
                    <a:pt x="665563" y="881968"/>
                    <a:pt x="664155" y="881780"/>
                    <a:pt x="662840" y="881640"/>
                  </a:cubicBezTo>
                  <a:cubicBezTo>
                    <a:pt x="660212" y="881311"/>
                    <a:pt x="658240" y="881076"/>
                    <a:pt x="657067" y="880982"/>
                  </a:cubicBezTo>
                  <a:cubicBezTo>
                    <a:pt x="655001" y="880748"/>
                    <a:pt x="652467" y="880513"/>
                    <a:pt x="649603" y="880278"/>
                  </a:cubicBezTo>
                  <a:cubicBezTo>
                    <a:pt x="647679" y="880091"/>
                    <a:pt x="645613" y="879950"/>
                    <a:pt x="643407" y="879856"/>
                  </a:cubicBezTo>
                  <a:cubicBezTo>
                    <a:pt x="638995" y="879668"/>
                    <a:pt x="633972" y="879527"/>
                    <a:pt x="628433" y="879621"/>
                  </a:cubicBezTo>
                  <a:cubicBezTo>
                    <a:pt x="627494" y="879621"/>
                    <a:pt x="626461" y="879621"/>
                    <a:pt x="625476" y="879715"/>
                  </a:cubicBezTo>
                  <a:cubicBezTo>
                    <a:pt x="624490" y="879715"/>
                    <a:pt x="623457" y="879715"/>
                    <a:pt x="622471" y="879809"/>
                  </a:cubicBezTo>
                  <a:cubicBezTo>
                    <a:pt x="621673" y="879856"/>
                    <a:pt x="620828" y="879856"/>
                    <a:pt x="620030" y="879950"/>
                  </a:cubicBezTo>
                  <a:cubicBezTo>
                    <a:pt x="617449" y="880091"/>
                    <a:pt x="614773" y="880278"/>
                    <a:pt x="612051" y="880560"/>
                  </a:cubicBezTo>
                  <a:cubicBezTo>
                    <a:pt x="610267" y="880748"/>
                    <a:pt x="608436" y="880936"/>
                    <a:pt x="606652" y="881170"/>
                  </a:cubicBezTo>
                  <a:lnTo>
                    <a:pt x="606465" y="881170"/>
                  </a:lnTo>
                  <a:cubicBezTo>
                    <a:pt x="604681" y="881405"/>
                    <a:pt x="602897" y="881640"/>
                    <a:pt x="601113" y="881921"/>
                  </a:cubicBezTo>
                  <a:cubicBezTo>
                    <a:pt x="599001" y="882250"/>
                    <a:pt x="596842" y="882625"/>
                    <a:pt x="594729" y="883048"/>
                  </a:cubicBezTo>
                  <a:cubicBezTo>
                    <a:pt x="592711" y="883423"/>
                    <a:pt x="590693" y="883846"/>
                    <a:pt x="588627" y="884315"/>
                  </a:cubicBezTo>
                  <a:cubicBezTo>
                    <a:pt x="587078" y="884691"/>
                    <a:pt x="585482" y="885019"/>
                    <a:pt x="583886" y="885489"/>
                  </a:cubicBezTo>
                  <a:cubicBezTo>
                    <a:pt x="581304" y="886146"/>
                    <a:pt x="578629" y="886897"/>
                    <a:pt x="576000" y="887648"/>
                  </a:cubicBezTo>
                  <a:cubicBezTo>
                    <a:pt x="573888" y="888258"/>
                    <a:pt x="571729" y="888962"/>
                    <a:pt x="569569" y="889713"/>
                  </a:cubicBezTo>
                  <a:lnTo>
                    <a:pt x="569522" y="889713"/>
                  </a:lnTo>
                  <a:cubicBezTo>
                    <a:pt x="567316" y="890465"/>
                    <a:pt x="565157" y="891262"/>
                    <a:pt x="562951" y="892061"/>
                  </a:cubicBezTo>
                  <a:cubicBezTo>
                    <a:pt x="560697" y="892905"/>
                    <a:pt x="558491" y="893844"/>
                    <a:pt x="556238" y="894736"/>
                  </a:cubicBezTo>
                  <a:cubicBezTo>
                    <a:pt x="553985" y="895675"/>
                    <a:pt x="551779" y="896708"/>
                    <a:pt x="549526" y="897740"/>
                  </a:cubicBezTo>
                  <a:cubicBezTo>
                    <a:pt x="545019" y="899853"/>
                    <a:pt x="540466" y="902200"/>
                    <a:pt x="535913" y="904828"/>
                  </a:cubicBezTo>
                  <a:cubicBezTo>
                    <a:pt x="533847" y="906049"/>
                    <a:pt x="531735" y="907269"/>
                    <a:pt x="529670" y="908631"/>
                  </a:cubicBezTo>
                  <a:cubicBezTo>
                    <a:pt x="523708" y="912339"/>
                    <a:pt x="517747" y="916470"/>
                    <a:pt x="511785" y="920976"/>
                  </a:cubicBezTo>
                  <a:cubicBezTo>
                    <a:pt x="510987" y="921586"/>
                    <a:pt x="510095" y="922290"/>
                    <a:pt x="509250" y="922947"/>
                  </a:cubicBezTo>
                  <a:cubicBezTo>
                    <a:pt x="506105" y="925388"/>
                    <a:pt x="502867" y="927970"/>
                    <a:pt x="499815" y="930646"/>
                  </a:cubicBezTo>
                  <a:cubicBezTo>
                    <a:pt x="498219" y="932054"/>
                    <a:pt x="496623" y="933415"/>
                    <a:pt x="495027" y="934870"/>
                  </a:cubicBezTo>
                  <a:cubicBezTo>
                    <a:pt x="493713" y="935997"/>
                    <a:pt x="492493" y="937124"/>
                    <a:pt x="491272" y="938250"/>
                  </a:cubicBezTo>
                  <a:cubicBezTo>
                    <a:pt x="489676" y="939705"/>
                    <a:pt x="488174" y="941160"/>
                    <a:pt x="486625" y="942663"/>
                  </a:cubicBezTo>
                  <a:cubicBezTo>
                    <a:pt x="486203" y="942756"/>
                    <a:pt x="485780" y="942897"/>
                    <a:pt x="485311" y="942991"/>
                  </a:cubicBezTo>
                  <a:cubicBezTo>
                    <a:pt x="483480" y="943507"/>
                    <a:pt x="481696" y="944071"/>
                    <a:pt x="480053" y="944681"/>
                  </a:cubicBezTo>
                  <a:cubicBezTo>
                    <a:pt x="476674" y="945761"/>
                    <a:pt x="473435" y="946934"/>
                    <a:pt x="470384" y="948108"/>
                  </a:cubicBezTo>
                  <a:cubicBezTo>
                    <a:pt x="469445" y="948436"/>
                    <a:pt x="468506" y="948812"/>
                    <a:pt x="467614" y="949187"/>
                  </a:cubicBezTo>
                  <a:cubicBezTo>
                    <a:pt x="466816" y="949516"/>
                    <a:pt x="465971" y="949844"/>
                    <a:pt x="465173" y="950173"/>
                  </a:cubicBezTo>
                  <a:cubicBezTo>
                    <a:pt x="463483" y="950830"/>
                    <a:pt x="461887" y="951581"/>
                    <a:pt x="460291" y="952285"/>
                  </a:cubicBezTo>
                  <a:cubicBezTo>
                    <a:pt x="459493" y="952614"/>
                    <a:pt x="458695" y="952943"/>
                    <a:pt x="457944" y="953318"/>
                  </a:cubicBezTo>
                  <a:cubicBezTo>
                    <a:pt x="457193" y="953647"/>
                    <a:pt x="456395" y="954022"/>
                    <a:pt x="455644" y="954398"/>
                  </a:cubicBezTo>
                  <a:cubicBezTo>
                    <a:pt x="454095" y="955102"/>
                    <a:pt x="452640" y="955853"/>
                    <a:pt x="451185" y="956557"/>
                  </a:cubicBezTo>
                  <a:cubicBezTo>
                    <a:pt x="450762" y="956745"/>
                    <a:pt x="450340" y="956979"/>
                    <a:pt x="449917" y="957167"/>
                  </a:cubicBezTo>
                  <a:cubicBezTo>
                    <a:pt x="447477" y="958482"/>
                    <a:pt x="445130" y="959702"/>
                    <a:pt x="442829" y="960969"/>
                  </a:cubicBezTo>
                  <a:cubicBezTo>
                    <a:pt x="438370" y="963457"/>
                    <a:pt x="434145" y="965898"/>
                    <a:pt x="429968" y="968292"/>
                  </a:cubicBezTo>
                  <a:cubicBezTo>
                    <a:pt x="429029" y="968855"/>
                    <a:pt x="428043" y="969466"/>
                    <a:pt x="427057" y="969982"/>
                  </a:cubicBezTo>
                  <a:cubicBezTo>
                    <a:pt x="421049" y="973456"/>
                    <a:pt x="415087" y="976741"/>
                    <a:pt x="408422" y="979793"/>
                  </a:cubicBezTo>
                  <a:cubicBezTo>
                    <a:pt x="406779" y="980544"/>
                    <a:pt x="405136" y="981342"/>
                    <a:pt x="403399" y="982046"/>
                  </a:cubicBezTo>
                  <a:cubicBezTo>
                    <a:pt x="402367" y="982515"/>
                    <a:pt x="401240" y="982938"/>
                    <a:pt x="400160" y="983407"/>
                  </a:cubicBezTo>
                  <a:cubicBezTo>
                    <a:pt x="397626" y="984393"/>
                    <a:pt x="394903" y="985425"/>
                    <a:pt x="392087" y="986317"/>
                  </a:cubicBezTo>
                  <a:cubicBezTo>
                    <a:pt x="391195" y="986646"/>
                    <a:pt x="390209" y="986928"/>
                    <a:pt x="389270" y="987209"/>
                  </a:cubicBezTo>
                  <a:cubicBezTo>
                    <a:pt x="383919" y="988899"/>
                    <a:pt x="378051" y="990401"/>
                    <a:pt x="371527" y="991715"/>
                  </a:cubicBezTo>
                  <a:cubicBezTo>
                    <a:pt x="370400" y="991950"/>
                    <a:pt x="369179" y="992185"/>
                    <a:pt x="367959" y="992373"/>
                  </a:cubicBezTo>
                  <a:cubicBezTo>
                    <a:pt x="363124" y="993265"/>
                    <a:pt x="357961" y="994062"/>
                    <a:pt x="352328" y="994720"/>
                  </a:cubicBezTo>
                  <a:cubicBezTo>
                    <a:pt x="351342" y="994861"/>
                    <a:pt x="350215" y="994954"/>
                    <a:pt x="349136" y="995095"/>
                  </a:cubicBezTo>
                  <a:cubicBezTo>
                    <a:pt x="345803" y="995471"/>
                    <a:pt x="342001" y="995893"/>
                    <a:pt x="337917" y="996269"/>
                  </a:cubicBezTo>
                  <a:cubicBezTo>
                    <a:pt x="328059" y="997114"/>
                    <a:pt x="316418" y="997583"/>
                    <a:pt x="304448" y="996269"/>
                  </a:cubicBezTo>
                  <a:cubicBezTo>
                    <a:pt x="303228" y="996175"/>
                    <a:pt x="302054" y="996034"/>
                    <a:pt x="300881" y="995846"/>
                  </a:cubicBezTo>
                  <a:cubicBezTo>
                    <a:pt x="298205" y="995518"/>
                    <a:pt x="295530" y="995095"/>
                    <a:pt x="292901" y="994485"/>
                  </a:cubicBezTo>
                  <a:cubicBezTo>
                    <a:pt x="291352" y="994203"/>
                    <a:pt x="289850" y="993828"/>
                    <a:pt x="288301" y="993452"/>
                  </a:cubicBezTo>
                  <a:cubicBezTo>
                    <a:pt x="282105" y="991903"/>
                    <a:pt x="276096" y="989744"/>
                    <a:pt x="270369" y="986834"/>
                  </a:cubicBezTo>
                  <a:cubicBezTo>
                    <a:pt x="267506" y="985332"/>
                    <a:pt x="264690" y="983689"/>
                    <a:pt x="261967" y="981811"/>
                  </a:cubicBezTo>
                  <a:cubicBezTo>
                    <a:pt x="260606" y="980919"/>
                    <a:pt x="259338" y="979933"/>
                    <a:pt x="258024" y="978901"/>
                  </a:cubicBezTo>
                  <a:cubicBezTo>
                    <a:pt x="257414" y="978431"/>
                    <a:pt x="256757" y="977915"/>
                    <a:pt x="256146" y="977305"/>
                  </a:cubicBezTo>
                  <a:lnTo>
                    <a:pt x="256099" y="977305"/>
                  </a:lnTo>
                  <a:cubicBezTo>
                    <a:pt x="256099" y="977305"/>
                    <a:pt x="255677" y="976929"/>
                    <a:pt x="255489" y="976741"/>
                  </a:cubicBezTo>
                  <a:cubicBezTo>
                    <a:pt x="255207" y="976554"/>
                    <a:pt x="254973" y="976319"/>
                    <a:pt x="254738" y="976037"/>
                  </a:cubicBezTo>
                  <a:cubicBezTo>
                    <a:pt x="254738" y="976037"/>
                    <a:pt x="254724" y="976023"/>
                    <a:pt x="254691" y="975990"/>
                  </a:cubicBezTo>
                  <a:cubicBezTo>
                    <a:pt x="253236" y="974723"/>
                    <a:pt x="251875" y="973362"/>
                    <a:pt x="250513" y="971906"/>
                  </a:cubicBezTo>
                  <a:cubicBezTo>
                    <a:pt x="231831" y="951581"/>
                    <a:pt x="229437" y="924450"/>
                    <a:pt x="230376" y="906284"/>
                  </a:cubicBezTo>
                  <a:cubicBezTo>
                    <a:pt x="230423" y="905251"/>
                    <a:pt x="230470" y="904218"/>
                    <a:pt x="230564" y="903279"/>
                  </a:cubicBezTo>
                  <a:cubicBezTo>
                    <a:pt x="230611" y="902341"/>
                    <a:pt x="230704" y="901355"/>
                    <a:pt x="230798" y="900463"/>
                  </a:cubicBezTo>
                  <a:cubicBezTo>
                    <a:pt x="230939" y="898632"/>
                    <a:pt x="231174" y="896942"/>
                    <a:pt x="231362" y="895440"/>
                  </a:cubicBezTo>
                  <a:cubicBezTo>
                    <a:pt x="231596" y="893891"/>
                    <a:pt x="231784" y="892577"/>
                    <a:pt x="231972" y="891403"/>
                  </a:cubicBezTo>
                  <a:cubicBezTo>
                    <a:pt x="232207" y="889854"/>
                    <a:pt x="232488" y="888681"/>
                    <a:pt x="232629" y="887883"/>
                  </a:cubicBezTo>
                  <a:cubicBezTo>
                    <a:pt x="233098" y="885583"/>
                    <a:pt x="233615" y="883283"/>
                    <a:pt x="234319" y="881076"/>
                  </a:cubicBezTo>
                  <a:cubicBezTo>
                    <a:pt x="234319" y="880936"/>
                    <a:pt x="234366" y="880701"/>
                    <a:pt x="234460" y="880513"/>
                  </a:cubicBezTo>
                  <a:cubicBezTo>
                    <a:pt x="235023" y="878354"/>
                    <a:pt x="235727" y="876242"/>
                    <a:pt x="236431" y="874176"/>
                  </a:cubicBezTo>
                  <a:lnTo>
                    <a:pt x="236478" y="874176"/>
                  </a:lnTo>
                  <a:cubicBezTo>
                    <a:pt x="236807" y="873049"/>
                    <a:pt x="237182" y="871923"/>
                    <a:pt x="237605" y="870890"/>
                  </a:cubicBezTo>
                  <a:lnTo>
                    <a:pt x="237652" y="870890"/>
                  </a:lnTo>
                  <a:cubicBezTo>
                    <a:pt x="237886" y="870280"/>
                    <a:pt x="238121" y="869670"/>
                    <a:pt x="238356" y="869060"/>
                  </a:cubicBezTo>
                  <a:cubicBezTo>
                    <a:pt x="238544" y="868590"/>
                    <a:pt x="238731" y="868168"/>
                    <a:pt x="238919" y="867651"/>
                  </a:cubicBezTo>
                  <a:cubicBezTo>
                    <a:pt x="239107" y="867135"/>
                    <a:pt x="239342" y="866619"/>
                    <a:pt x="239576" y="866055"/>
                  </a:cubicBezTo>
                  <a:cubicBezTo>
                    <a:pt x="240093" y="864741"/>
                    <a:pt x="240656" y="863520"/>
                    <a:pt x="241313" y="862206"/>
                  </a:cubicBezTo>
                  <a:cubicBezTo>
                    <a:pt x="241548" y="861737"/>
                    <a:pt x="241782" y="861267"/>
                    <a:pt x="242064" y="860751"/>
                  </a:cubicBezTo>
                  <a:cubicBezTo>
                    <a:pt x="242909" y="858873"/>
                    <a:pt x="243848" y="857090"/>
                    <a:pt x="244881" y="855400"/>
                  </a:cubicBezTo>
                  <a:cubicBezTo>
                    <a:pt x="245913" y="853428"/>
                    <a:pt x="247134" y="851551"/>
                    <a:pt x="248307" y="849673"/>
                  </a:cubicBezTo>
                  <a:cubicBezTo>
                    <a:pt x="249434" y="847936"/>
                    <a:pt x="250560" y="846199"/>
                    <a:pt x="251734" y="844603"/>
                  </a:cubicBezTo>
                  <a:cubicBezTo>
                    <a:pt x="251922" y="844416"/>
                    <a:pt x="252062" y="844228"/>
                    <a:pt x="252203" y="844040"/>
                  </a:cubicBezTo>
                  <a:cubicBezTo>
                    <a:pt x="252297" y="843946"/>
                    <a:pt x="252344" y="843852"/>
                    <a:pt x="252391" y="843759"/>
                  </a:cubicBezTo>
                  <a:cubicBezTo>
                    <a:pt x="252626" y="843383"/>
                    <a:pt x="252907" y="843054"/>
                    <a:pt x="253189" y="842679"/>
                  </a:cubicBezTo>
                  <a:cubicBezTo>
                    <a:pt x="254034" y="841458"/>
                    <a:pt x="254926" y="840332"/>
                    <a:pt x="255865" y="839158"/>
                  </a:cubicBezTo>
                  <a:cubicBezTo>
                    <a:pt x="255865" y="839158"/>
                    <a:pt x="255898" y="839125"/>
                    <a:pt x="255959" y="839064"/>
                  </a:cubicBezTo>
                  <a:cubicBezTo>
                    <a:pt x="255959" y="839064"/>
                    <a:pt x="256006" y="839064"/>
                    <a:pt x="256006" y="839064"/>
                  </a:cubicBezTo>
                  <a:cubicBezTo>
                    <a:pt x="256944" y="837844"/>
                    <a:pt x="257930" y="836670"/>
                    <a:pt x="258916" y="835497"/>
                  </a:cubicBezTo>
                  <a:cubicBezTo>
                    <a:pt x="258916" y="835450"/>
                    <a:pt x="258963" y="835356"/>
                    <a:pt x="259057" y="835309"/>
                  </a:cubicBezTo>
                  <a:cubicBezTo>
                    <a:pt x="260042" y="834136"/>
                    <a:pt x="261075" y="832962"/>
                    <a:pt x="262108" y="831836"/>
                  </a:cubicBezTo>
                  <a:cubicBezTo>
                    <a:pt x="262577" y="831272"/>
                    <a:pt x="263094" y="830662"/>
                    <a:pt x="263704" y="830099"/>
                  </a:cubicBezTo>
                  <a:cubicBezTo>
                    <a:pt x="264220" y="829535"/>
                    <a:pt x="264783" y="828925"/>
                    <a:pt x="265347" y="828362"/>
                  </a:cubicBezTo>
                  <a:cubicBezTo>
                    <a:pt x="266379" y="827282"/>
                    <a:pt x="267506" y="826156"/>
                    <a:pt x="268586" y="825076"/>
                  </a:cubicBezTo>
                  <a:cubicBezTo>
                    <a:pt x="269524" y="824137"/>
                    <a:pt x="270463" y="823198"/>
                    <a:pt x="271402" y="822401"/>
                  </a:cubicBezTo>
                  <a:cubicBezTo>
                    <a:pt x="272294" y="821509"/>
                    <a:pt x="273233" y="820617"/>
                    <a:pt x="274172" y="819819"/>
                  </a:cubicBezTo>
                  <a:cubicBezTo>
                    <a:pt x="275251" y="818786"/>
                    <a:pt x="276425" y="817753"/>
                    <a:pt x="277551" y="816815"/>
                  </a:cubicBezTo>
                  <a:cubicBezTo>
                    <a:pt x="279100" y="815453"/>
                    <a:pt x="280649" y="814186"/>
                    <a:pt x="282198" y="812918"/>
                  </a:cubicBezTo>
                  <a:cubicBezTo>
                    <a:pt x="285296" y="810431"/>
                    <a:pt x="288442" y="808037"/>
                    <a:pt x="291587" y="805737"/>
                  </a:cubicBezTo>
                  <a:cubicBezTo>
                    <a:pt x="294685" y="803436"/>
                    <a:pt x="297877" y="801277"/>
                    <a:pt x="300928" y="799259"/>
                  </a:cubicBezTo>
                  <a:cubicBezTo>
                    <a:pt x="303087" y="797804"/>
                    <a:pt x="305246" y="796442"/>
                    <a:pt x="307359" y="795034"/>
                  </a:cubicBezTo>
                  <a:cubicBezTo>
                    <a:pt x="312757" y="791654"/>
                    <a:pt x="317920" y="788556"/>
                    <a:pt x="322708" y="785834"/>
                  </a:cubicBezTo>
                  <a:cubicBezTo>
                    <a:pt x="324070" y="785036"/>
                    <a:pt x="325337" y="784238"/>
                    <a:pt x="326604" y="783534"/>
                  </a:cubicBezTo>
                  <a:cubicBezTo>
                    <a:pt x="455691" y="709227"/>
                    <a:pt x="599517" y="732744"/>
                    <a:pt x="670210" y="745371"/>
                  </a:cubicBezTo>
                  <a:cubicBezTo>
                    <a:pt x="674482" y="746122"/>
                    <a:pt x="678706" y="746920"/>
                    <a:pt x="682931" y="747671"/>
                  </a:cubicBezTo>
                  <a:lnTo>
                    <a:pt x="682978" y="747671"/>
                  </a:lnTo>
                  <a:cubicBezTo>
                    <a:pt x="691474" y="749220"/>
                    <a:pt x="699924" y="750722"/>
                    <a:pt x="708326" y="752365"/>
                  </a:cubicBezTo>
                  <a:cubicBezTo>
                    <a:pt x="710767" y="752834"/>
                    <a:pt x="713161" y="753257"/>
                    <a:pt x="715508" y="753820"/>
                  </a:cubicBezTo>
                  <a:cubicBezTo>
                    <a:pt x="717902" y="754243"/>
                    <a:pt x="720296" y="754712"/>
                    <a:pt x="722643" y="755275"/>
                  </a:cubicBezTo>
                  <a:cubicBezTo>
                    <a:pt x="726257" y="755979"/>
                    <a:pt x="729825" y="756777"/>
                    <a:pt x="733392" y="757529"/>
                  </a:cubicBezTo>
                  <a:cubicBezTo>
                    <a:pt x="737523" y="758373"/>
                    <a:pt x="741654" y="759359"/>
                    <a:pt x="745691" y="760298"/>
                  </a:cubicBezTo>
                  <a:cubicBezTo>
                    <a:pt x="745691" y="760345"/>
                    <a:pt x="745738" y="760298"/>
                    <a:pt x="745738" y="760298"/>
                  </a:cubicBezTo>
                  <a:cubicBezTo>
                    <a:pt x="749821" y="761237"/>
                    <a:pt x="753811" y="762270"/>
                    <a:pt x="757848" y="763349"/>
                  </a:cubicBezTo>
                  <a:cubicBezTo>
                    <a:pt x="761510" y="764241"/>
                    <a:pt x="765171" y="765274"/>
                    <a:pt x="768786" y="766306"/>
                  </a:cubicBezTo>
                  <a:cubicBezTo>
                    <a:pt x="769114" y="766400"/>
                    <a:pt x="769443" y="766494"/>
                    <a:pt x="769771" y="766588"/>
                  </a:cubicBezTo>
                  <a:cubicBezTo>
                    <a:pt x="772541" y="767386"/>
                    <a:pt x="775310" y="768231"/>
                    <a:pt x="778127" y="769076"/>
                  </a:cubicBezTo>
                  <a:cubicBezTo>
                    <a:pt x="781225" y="770015"/>
                    <a:pt x="784323" y="771000"/>
                    <a:pt x="787327" y="771986"/>
                  </a:cubicBezTo>
                  <a:cubicBezTo>
                    <a:pt x="791129" y="773301"/>
                    <a:pt x="794838" y="774615"/>
                    <a:pt x="798593" y="776070"/>
                  </a:cubicBezTo>
                  <a:cubicBezTo>
                    <a:pt x="802348" y="777478"/>
                    <a:pt x="806009" y="778933"/>
                    <a:pt x="809671" y="780482"/>
                  </a:cubicBezTo>
                  <a:cubicBezTo>
                    <a:pt x="813285" y="782032"/>
                    <a:pt x="816853" y="783628"/>
                    <a:pt x="820373" y="785317"/>
                  </a:cubicBezTo>
                  <a:cubicBezTo>
                    <a:pt x="827367" y="788650"/>
                    <a:pt x="834127" y="792358"/>
                    <a:pt x="840652" y="796395"/>
                  </a:cubicBezTo>
                  <a:cubicBezTo>
                    <a:pt x="842295" y="797334"/>
                    <a:pt x="843891" y="798414"/>
                    <a:pt x="845487" y="799447"/>
                  </a:cubicBezTo>
                  <a:cubicBezTo>
                    <a:pt x="846566" y="800151"/>
                    <a:pt x="847693" y="800949"/>
                    <a:pt x="848772" y="801700"/>
                  </a:cubicBezTo>
                  <a:cubicBezTo>
                    <a:pt x="850838" y="803108"/>
                    <a:pt x="852856" y="804516"/>
                    <a:pt x="854828" y="806018"/>
                  </a:cubicBezTo>
                  <a:cubicBezTo>
                    <a:pt x="856236" y="807004"/>
                    <a:pt x="857550" y="808131"/>
                    <a:pt x="858912" y="809163"/>
                  </a:cubicBezTo>
                  <a:cubicBezTo>
                    <a:pt x="859569" y="809680"/>
                    <a:pt x="860273" y="810196"/>
                    <a:pt x="860930" y="810759"/>
                  </a:cubicBezTo>
                  <a:cubicBezTo>
                    <a:pt x="861869" y="811557"/>
                    <a:pt x="862902" y="812402"/>
                    <a:pt x="863840" y="813247"/>
                  </a:cubicBezTo>
                  <a:cubicBezTo>
                    <a:pt x="865296" y="814514"/>
                    <a:pt x="866704" y="815782"/>
                    <a:pt x="868159" y="817096"/>
                  </a:cubicBezTo>
                  <a:cubicBezTo>
                    <a:pt x="869614" y="818411"/>
                    <a:pt x="870975" y="819725"/>
                    <a:pt x="872384" y="821133"/>
                  </a:cubicBezTo>
                  <a:cubicBezTo>
                    <a:pt x="873510" y="822213"/>
                    <a:pt x="874590" y="823339"/>
                    <a:pt x="875622" y="824466"/>
                  </a:cubicBezTo>
                  <a:cubicBezTo>
                    <a:pt x="876374" y="825264"/>
                    <a:pt x="877172" y="826109"/>
                    <a:pt x="877923" y="826907"/>
                  </a:cubicBezTo>
                  <a:cubicBezTo>
                    <a:pt x="880974" y="830193"/>
                    <a:pt x="883837" y="833619"/>
                    <a:pt x="886513" y="837140"/>
                  </a:cubicBezTo>
                  <a:cubicBezTo>
                    <a:pt x="888390" y="839534"/>
                    <a:pt x="890174" y="841975"/>
                    <a:pt x="891864" y="844510"/>
                  </a:cubicBezTo>
                  <a:cubicBezTo>
                    <a:pt x="893601" y="846997"/>
                    <a:pt x="895197" y="849579"/>
                    <a:pt x="896793" y="852208"/>
                  </a:cubicBezTo>
                  <a:cubicBezTo>
                    <a:pt x="897497" y="853428"/>
                    <a:pt x="898201" y="854602"/>
                    <a:pt x="898858" y="855822"/>
                  </a:cubicBezTo>
                  <a:cubicBezTo>
                    <a:pt x="899844" y="857700"/>
                    <a:pt x="900830" y="859577"/>
                    <a:pt x="901768" y="861455"/>
                  </a:cubicBezTo>
                  <a:cubicBezTo>
                    <a:pt x="902660" y="863380"/>
                    <a:pt x="903599" y="865351"/>
                    <a:pt x="904444" y="867323"/>
                  </a:cubicBezTo>
                  <a:cubicBezTo>
                    <a:pt x="905571" y="869998"/>
                    <a:pt x="906650" y="872674"/>
                    <a:pt x="907589" y="875396"/>
                  </a:cubicBezTo>
                  <a:cubicBezTo>
                    <a:pt x="908059" y="876805"/>
                    <a:pt x="908528" y="878166"/>
                    <a:pt x="908997" y="879574"/>
                  </a:cubicBezTo>
                  <a:cubicBezTo>
                    <a:pt x="909654" y="881640"/>
                    <a:pt x="910312" y="883752"/>
                    <a:pt x="910875" y="885911"/>
                  </a:cubicBezTo>
                  <a:cubicBezTo>
                    <a:pt x="911157" y="886944"/>
                    <a:pt x="911438" y="888024"/>
                    <a:pt x="911673" y="889103"/>
                  </a:cubicBezTo>
                  <a:cubicBezTo>
                    <a:pt x="912095" y="890934"/>
                    <a:pt x="912471" y="892812"/>
                    <a:pt x="912893" y="894595"/>
                  </a:cubicBezTo>
                  <a:cubicBezTo>
                    <a:pt x="913128" y="895957"/>
                    <a:pt x="913363" y="897318"/>
                    <a:pt x="913598" y="898679"/>
                  </a:cubicBezTo>
                  <a:cubicBezTo>
                    <a:pt x="913879" y="900275"/>
                    <a:pt x="914114" y="901871"/>
                    <a:pt x="914302" y="903514"/>
                  </a:cubicBezTo>
                  <a:cubicBezTo>
                    <a:pt x="914677" y="906706"/>
                    <a:pt x="914959" y="909945"/>
                    <a:pt x="915100" y="913137"/>
                  </a:cubicBezTo>
                  <a:cubicBezTo>
                    <a:pt x="915240" y="916610"/>
                    <a:pt x="915240" y="920178"/>
                    <a:pt x="915053" y="923651"/>
                  </a:cubicBezTo>
                  <a:cubicBezTo>
                    <a:pt x="914959" y="925576"/>
                    <a:pt x="914818" y="927501"/>
                    <a:pt x="914583" y="929331"/>
                  </a:cubicBezTo>
                  <a:close/>
                  <a:moveTo>
                    <a:pt x="1435437" y="604971"/>
                  </a:moveTo>
                  <a:cubicBezTo>
                    <a:pt x="1435390" y="606098"/>
                    <a:pt x="1435343" y="607318"/>
                    <a:pt x="1435296" y="608445"/>
                  </a:cubicBezTo>
                  <a:cubicBezTo>
                    <a:pt x="1435296" y="608633"/>
                    <a:pt x="1435296" y="608867"/>
                    <a:pt x="1435249" y="609102"/>
                  </a:cubicBezTo>
                  <a:cubicBezTo>
                    <a:pt x="1435202" y="610135"/>
                    <a:pt x="1435155" y="611214"/>
                    <a:pt x="1435062" y="612294"/>
                  </a:cubicBezTo>
                  <a:cubicBezTo>
                    <a:pt x="1434639" y="618115"/>
                    <a:pt x="1433935" y="623888"/>
                    <a:pt x="1432949" y="629568"/>
                  </a:cubicBezTo>
                  <a:cubicBezTo>
                    <a:pt x="1432574" y="631915"/>
                    <a:pt x="1432104" y="634309"/>
                    <a:pt x="1431588" y="636656"/>
                  </a:cubicBezTo>
                  <a:cubicBezTo>
                    <a:pt x="1431494" y="636938"/>
                    <a:pt x="1431447" y="637173"/>
                    <a:pt x="1431400" y="637454"/>
                  </a:cubicBezTo>
                  <a:cubicBezTo>
                    <a:pt x="1431072" y="639003"/>
                    <a:pt x="1430743" y="640458"/>
                    <a:pt x="1430368" y="642008"/>
                  </a:cubicBezTo>
                  <a:cubicBezTo>
                    <a:pt x="1430039" y="643510"/>
                    <a:pt x="1429663" y="645012"/>
                    <a:pt x="1429241" y="646514"/>
                  </a:cubicBezTo>
                  <a:cubicBezTo>
                    <a:pt x="1428865" y="648016"/>
                    <a:pt x="1428443" y="649471"/>
                    <a:pt x="1427974" y="650973"/>
                  </a:cubicBezTo>
                  <a:cubicBezTo>
                    <a:pt x="1427551" y="652475"/>
                    <a:pt x="1427129" y="653930"/>
                    <a:pt x="1426612" y="655433"/>
                  </a:cubicBezTo>
                  <a:cubicBezTo>
                    <a:pt x="1424782" y="661347"/>
                    <a:pt x="1422622" y="667168"/>
                    <a:pt x="1420275" y="672895"/>
                  </a:cubicBezTo>
                  <a:cubicBezTo>
                    <a:pt x="1419430" y="675054"/>
                    <a:pt x="1418492" y="677166"/>
                    <a:pt x="1417553" y="679278"/>
                  </a:cubicBezTo>
                  <a:cubicBezTo>
                    <a:pt x="1416755" y="681062"/>
                    <a:pt x="1415957" y="682846"/>
                    <a:pt x="1415112" y="684536"/>
                  </a:cubicBezTo>
                  <a:cubicBezTo>
                    <a:pt x="1414361" y="686273"/>
                    <a:pt x="1413469" y="688009"/>
                    <a:pt x="1412577" y="689746"/>
                  </a:cubicBezTo>
                  <a:cubicBezTo>
                    <a:pt x="1411169" y="692469"/>
                    <a:pt x="1409761" y="695144"/>
                    <a:pt x="1408305" y="697820"/>
                  </a:cubicBezTo>
                  <a:cubicBezTo>
                    <a:pt x="1407554" y="699181"/>
                    <a:pt x="1406803" y="700496"/>
                    <a:pt x="1406052" y="701857"/>
                  </a:cubicBezTo>
                  <a:cubicBezTo>
                    <a:pt x="1405301" y="703218"/>
                    <a:pt x="1404503" y="704485"/>
                    <a:pt x="1403752" y="705800"/>
                  </a:cubicBezTo>
                  <a:cubicBezTo>
                    <a:pt x="1402156" y="708429"/>
                    <a:pt x="1400560" y="711010"/>
                    <a:pt x="1398917" y="713545"/>
                  </a:cubicBezTo>
                  <a:cubicBezTo>
                    <a:pt x="1397697" y="715470"/>
                    <a:pt x="1396476" y="717347"/>
                    <a:pt x="1395209" y="719131"/>
                  </a:cubicBezTo>
                  <a:cubicBezTo>
                    <a:pt x="1391407" y="724717"/>
                    <a:pt x="1387511" y="730115"/>
                    <a:pt x="1383427" y="735326"/>
                  </a:cubicBezTo>
                  <a:cubicBezTo>
                    <a:pt x="1382206" y="736922"/>
                    <a:pt x="1380986" y="738471"/>
                    <a:pt x="1379672" y="740067"/>
                  </a:cubicBezTo>
                  <a:cubicBezTo>
                    <a:pt x="1377841" y="742320"/>
                    <a:pt x="1376010" y="744526"/>
                    <a:pt x="1374180" y="746685"/>
                  </a:cubicBezTo>
                  <a:cubicBezTo>
                    <a:pt x="1372818" y="748234"/>
                    <a:pt x="1371551" y="749736"/>
                    <a:pt x="1370190" y="751239"/>
                  </a:cubicBezTo>
                  <a:cubicBezTo>
                    <a:pt x="1368828" y="752740"/>
                    <a:pt x="1367514" y="754196"/>
                    <a:pt x="1366153" y="755651"/>
                  </a:cubicBezTo>
                  <a:cubicBezTo>
                    <a:pt x="1363477" y="758561"/>
                    <a:pt x="1360754" y="761425"/>
                    <a:pt x="1357985" y="764147"/>
                  </a:cubicBezTo>
                  <a:cubicBezTo>
                    <a:pt x="1356436" y="765696"/>
                    <a:pt x="1354934" y="767198"/>
                    <a:pt x="1353385" y="768653"/>
                  </a:cubicBezTo>
                  <a:cubicBezTo>
                    <a:pt x="1351836" y="770156"/>
                    <a:pt x="1350334" y="771564"/>
                    <a:pt x="1348785" y="772972"/>
                  </a:cubicBezTo>
                  <a:cubicBezTo>
                    <a:pt x="1346109" y="775460"/>
                    <a:pt x="1343386" y="777854"/>
                    <a:pt x="1340711" y="780201"/>
                  </a:cubicBezTo>
                  <a:cubicBezTo>
                    <a:pt x="1338411" y="782172"/>
                    <a:pt x="1336111" y="784097"/>
                    <a:pt x="1333858" y="785881"/>
                  </a:cubicBezTo>
                  <a:cubicBezTo>
                    <a:pt x="1332121" y="787289"/>
                    <a:pt x="1330431" y="788603"/>
                    <a:pt x="1328741" y="789918"/>
                  </a:cubicBezTo>
                  <a:cubicBezTo>
                    <a:pt x="1327051" y="791232"/>
                    <a:pt x="1325408" y="792452"/>
                    <a:pt x="1323718" y="793673"/>
                  </a:cubicBezTo>
                  <a:cubicBezTo>
                    <a:pt x="1316724" y="798742"/>
                    <a:pt x="1309965" y="803061"/>
                    <a:pt x="1303628" y="806628"/>
                  </a:cubicBezTo>
                  <a:cubicBezTo>
                    <a:pt x="1301515" y="807849"/>
                    <a:pt x="1299450" y="808882"/>
                    <a:pt x="1297431" y="809867"/>
                  </a:cubicBezTo>
                  <a:cubicBezTo>
                    <a:pt x="1296305" y="810431"/>
                    <a:pt x="1295131" y="810947"/>
                    <a:pt x="1294052" y="811510"/>
                  </a:cubicBezTo>
                  <a:cubicBezTo>
                    <a:pt x="1293160" y="811933"/>
                    <a:pt x="1292221" y="812308"/>
                    <a:pt x="1291376" y="812731"/>
                  </a:cubicBezTo>
                  <a:cubicBezTo>
                    <a:pt x="1288935" y="813763"/>
                    <a:pt x="1286588" y="814702"/>
                    <a:pt x="1284335" y="815406"/>
                  </a:cubicBezTo>
                  <a:cubicBezTo>
                    <a:pt x="1283349" y="815735"/>
                    <a:pt x="1282364" y="816017"/>
                    <a:pt x="1281425" y="816298"/>
                  </a:cubicBezTo>
                  <a:cubicBezTo>
                    <a:pt x="1280392" y="816580"/>
                    <a:pt x="1279312" y="816815"/>
                    <a:pt x="1278327" y="817002"/>
                  </a:cubicBezTo>
                  <a:cubicBezTo>
                    <a:pt x="1277857" y="817143"/>
                    <a:pt x="1277341" y="817190"/>
                    <a:pt x="1276871" y="817284"/>
                  </a:cubicBezTo>
                  <a:cubicBezTo>
                    <a:pt x="1276308" y="817378"/>
                    <a:pt x="1275745" y="817472"/>
                    <a:pt x="1275135" y="817566"/>
                  </a:cubicBezTo>
                  <a:cubicBezTo>
                    <a:pt x="1274524" y="817613"/>
                    <a:pt x="1273914" y="817707"/>
                    <a:pt x="1273351" y="817707"/>
                  </a:cubicBezTo>
                  <a:cubicBezTo>
                    <a:pt x="1272412" y="817800"/>
                    <a:pt x="1271426" y="817800"/>
                    <a:pt x="1270534" y="817707"/>
                  </a:cubicBezTo>
                  <a:cubicBezTo>
                    <a:pt x="1270018" y="817707"/>
                    <a:pt x="1269502" y="817707"/>
                    <a:pt x="1268985" y="817613"/>
                  </a:cubicBezTo>
                  <a:cubicBezTo>
                    <a:pt x="1268234" y="817519"/>
                    <a:pt x="1267483" y="817378"/>
                    <a:pt x="1266826" y="817190"/>
                  </a:cubicBezTo>
                  <a:cubicBezTo>
                    <a:pt x="1266263" y="817049"/>
                    <a:pt x="1265700" y="816861"/>
                    <a:pt x="1265136" y="816627"/>
                  </a:cubicBezTo>
                  <a:cubicBezTo>
                    <a:pt x="1264620" y="816439"/>
                    <a:pt x="1264151" y="816157"/>
                    <a:pt x="1263634" y="815876"/>
                  </a:cubicBezTo>
                  <a:cubicBezTo>
                    <a:pt x="1263165" y="815547"/>
                    <a:pt x="1262742" y="815219"/>
                    <a:pt x="1262320" y="814843"/>
                  </a:cubicBezTo>
                  <a:cubicBezTo>
                    <a:pt x="1261193" y="813763"/>
                    <a:pt x="1260536" y="812355"/>
                    <a:pt x="1260301" y="810571"/>
                  </a:cubicBezTo>
                  <a:cubicBezTo>
                    <a:pt x="1260255" y="810196"/>
                    <a:pt x="1260208" y="809820"/>
                    <a:pt x="1260161" y="809351"/>
                  </a:cubicBezTo>
                  <a:cubicBezTo>
                    <a:pt x="1260161" y="809069"/>
                    <a:pt x="1260114" y="808788"/>
                    <a:pt x="1260114" y="808459"/>
                  </a:cubicBezTo>
                  <a:cubicBezTo>
                    <a:pt x="1260067" y="807520"/>
                    <a:pt x="1260067" y="806441"/>
                    <a:pt x="1260161" y="805314"/>
                  </a:cubicBezTo>
                  <a:cubicBezTo>
                    <a:pt x="1260208" y="804798"/>
                    <a:pt x="1260255" y="804234"/>
                    <a:pt x="1260301" y="803624"/>
                  </a:cubicBezTo>
                  <a:cubicBezTo>
                    <a:pt x="1260348" y="803061"/>
                    <a:pt x="1260395" y="802451"/>
                    <a:pt x="1260489" y="801887"/>
                  </a:cubicBezTo>
                  <a:cubicBezTo>
                    <a:pt x="1260583" y="800808"/>
                    <a:pt x="1260724" y="799587"/>
                    <a:pt x="1260912" y="798226"/>
                  </a:cubicBezTo>
                  <a:cubicBezTo>
                    <a:pt x="1261005" y="797475"/>
                    <a:pt x="1261099" y="796677"/>
                    <a:pt x="1261193" y="795879"/>
                  </a:cubicBezTo>
                  <a:cubicBezTo>
                    <a:pt x="1261522" y="793391"/>
                    <a:pt x="1261851" y="790622"/>
                    <a:pt x="1262179" y="787477"/>
                  </a:cubicBezTo>
                  <a:cubicBezTo>
                    <a:pt x="1263165" y="778746"/>
                    <a:pt x="1263963" y="767480"/>
                    <a:pt x="1263634" y="752834"/>
                  </a:cubicBezTo>
                  <a:cubicBezTo>
                    <a:pt x="1263587" y="750816"/>
                    <a:pt x="1263493" y="748797"/>
                    <a:pt x="1263400" y="746873"/>
                  </a:cubicBezTo>
                  <a:cubicBezTo>
                    <a:pt x="1263353" y="746591"/>
                    <a:pt x="1263353" y="746310"/>
                    <a:pt x="1263353" y="746028"/>
                  </a:cubicBezTo>
                  <a:cubicBezTo>
                    <a:pt x="1263165" y="741569"/>
                    <a:pt x="1262836" y="737297"/>
                    <a:pt x="1262414" y="733166"/>
                  </a:cubicBezTo>
                  <a:cubicBezTo>
                    <a:pt x="1262038" y="729036"/>
                    <a:pt x="1261569" y="725093"/>
                    <a:pt x="1260959" y="721243"/>
                  </a:cubicBezTo>
                  <a:cubicBezTo>
                    <a:pt x="1260677" y="719319"/>
                    <a:pt x="1260395" y="717394"/>
                    <a:pt x="1260067" y="715611"/>
                  </a:cubicBezTo>
                  <a:cubicBezTo>
                    <a:pt x="1258799" y="708194"/>
                    <a:pt x="1257344" y="701341"/>
                    <a:pt x="1255654" y="694863"/>
                  </a:cubicBezTo>
                  <a:cubicBezTo>
                    <a:pt x="1255091" y="692656"/>
                    <a:pt x="1254528" y="690497"/>
                    <a:pt x="1253871" y="688385"/>
                  </a:cubicBezTo>
                  <a:cubicBezTo>
                    <a:pt x="1252744" y="684348"/>
                    <a:pt x="1251524" y="680499"/>
                    <a:pt x="1250303" y="676744"/>
                  </a:cubicBezTo>
                  <a:cubicBezTo>
                    <a:pt x="1246360" y="664727"/>
                    <a:pt x="1242323" y="654165"/>
                    <a:pt x="1239084" y="644214"/>
                  </a:cubicBezTo>
                  <a:cubicBezTo>
                    <a:pt x="1238615" y="642712"/>
                    <a:pt x="1238145" y="641256"/>
                    <a:pt x="1237676" y="639754"/>
                  </a:cubicBezTo>
                  <a:cubicBezTo>
                    <a:pt x="1237582" y="639473"/>
                    <a:pt x="1237488" y="639144"/>
                    <a:pt x="1237394" y="638816"/>
                  </a:cubicBezTo>
                  <a:cubicBezTo>
                    <a:pt x="1237019" y="637407"/>
                    <a:pt x="1236643" y="636046"/>
                    <a:pt x="1236268" y="634685"/>
                  </a:cubicBezTo>
                  <a:cubicBezTo>
                    <a:pt x="1235892" y="633277"/>
                    <a:pt x="1235564" y="631915"/>
                    <a:pt x="1235282" y="630554"/>
                  </a:cubicBezTo>
                  <a:cubicBezTo>
                    <a:pt x="1234860" y="628676"/>
                    <a:pt x="1234484" y="626846"/>
                    <a:pt x="1234155" y="625015"/>
                  </a:cubicBezTo>
                  <a:cubicBezTo>
                    <a:pt x="1233921" y="623513"/>
                    <a:pt x="1233733" y="622058"/>
                    <a:pt x="1233545" y="620556"/>
                  </a:cubicBezTo>
                  <a:cubicBezTo>
                    <a:pt x="1233311" y="619007"/>
                    <a:pt x="1233217" y="617551"/>
                    <a:pt x="1233123" y="616049"/>
                  </a:cubicBezTo>
                  <a:cubicBezTo>
                    <a:pt x="1232935" y="613092"/>
                    <a:pt x="1232935" y="610135"/>
                    <a:pt x="1233123" y="607131"/>
                  </a:cubicBezTo>
                  <a:cubicBezTo>
                    <a:pt x="1233123" y="605910"/>
                    <a:pt x="1233264" y="604737"/>
                    <a:pt x="1233404" y="603516"/>
                  </a:cubicBezTo>
                  <a:cubicBezTo>
                    <a:pt x="1233451" y="602906"/>
                    <a:pt x="1233498" y="602249"/>
                    <a:pt x="1233592" y="601639"/>
                  </a:cubicBezTo>
                  <a:cubicBezTo>
                    <a:pt x="1233780" y="600136"/>
                    <a:pt x="1234015" y="598681"/>
                    <a:pt x="1234296" y="597179"/>
                  </a:cubicBezTo>
                  <a:cubicBezTo>
                    <a:pt x="1234437" y="596334"/>
                    <a:pt x="1234625" y="595489"/>
                    <a:pt x="1234813" y="594644"/>
                  </a:cubicBezTo>
                  <a:cubicBezTo>
                    <a:pt x="1235000" y="593799"/>
                    <a:pt x="1235188" y="592861"/>
                    <a:pt x="1235423" y="592016"/>
                  </a:cubicBezTo>
                  <a:cubicBezTo>
                    <a:pt x="1235611" y="591171"/>
                    <a:pt x="1235845" y="590279"/>
                    <a:pt x="1236127" y="589387"/>
                  </a:cubicBezTo>
                  <a:cubicBezTo>
                    <a:pt x="1236362" y="588495"/>
                    <a:pt x="1236643" y="587603"/>
                    <a:pt x="1236925" y="586711"/>
                  </a:cubicBezTo>
                  <a:cubicBezTo>
                    <a:pt x="1236972" y="586524"/>
                    <a:pt x="1237066" y="586289"/>
                    <a:pt x="1237113" y="586101"/>
                  </a:cubicBezTo>
                  <a:cubicBezTo>
                    <a:pt x="1241478" y="573005"/>
                    <a:pt x="1248191" y="562537"/>
                    <a:pt x="1255842" y="553524"/>
                  </a:cubicBezTo>
                  <a:cubicBezTo>
                    <a:pt x="1256781" y="552304"/>
                    <a:pt x="1257767" y="551271"/>
                    <a:pt x="1258799" y="550192"/>
                  </a:cubicBezTo>
                  <a:cubicBezTo>
                    <a:pt x="1259785" y="549112"/>
                    <a:pt x="1260818" y="547985"/>
                    <a:pt x="1261851" y="546953"/>
                  </a:cubicBezTo>
                  <a:cubicBezTo>
                    <a:pt x="1262836" y="545920"/>
                    <a:pt x="1263916" y="544840"/>
                    <a:pt x="1264949" y="543855"/>
                  </a:cubicBezTo>
                  <a:cubicBezTo>
                    <a:pt x="1268845" y="539959"/>
                    <a:pt x="1272835" y="536391"/>
                    <a:pt x="1276825" y="532917"/>
                  </a:cubicBezTo>
                  <a:cubicBezTo>
                    <a:pt x="1278139" y="531744"/>
                    <a:pt x="1279453" y="530617"/>
                    <a:pt x="1280768" y="529491"/>
                  </a:cubicBezTo>
                  <a:cubicBezTo>
                    <a:pt x="1292878" y="518976"/>
                    <a:pt x="1346015" y="472927"/>
                    <a:pt x="1387651" y="489450"/>
                  </a:cubicBezTo>
                  <a:cubicBezTo>
                    <a:pt x="1389107" y="490014"/>
                    <a:pt x="1390468" y="490671"/>
                    <a:pt x="1391876" y="491375"/>
                  </a:cubicBezTo>
                  <a:cubicBezTo>
                    <a:pt x="1392580" y="491750"/>
                    <a:pt x="1393331" y="492126"/>
                    <a:pt x="1394036" y="492595"/>
                  </a:cubicBezTo>
                  <a:cubicBezTo>
                    <a:pt x="1394927" y="493112"/>
                    <a:pt x="1395866" y="493675"/>
                    <a:pt x="1396711" y="494285"/>
                  </a:cubicBezTo>
                  <a:cubicBezTo>
                    <a:pt x="1397368" y="494708"/>
                    <a:pt x="1398025" y="495130"/>
                    <a:pt x="1398636" y="495646"/>
                  </a:cubicBezTo>
                  <a:cubicBezTo>
                    <a:pt x="1399527" y="496257"/>
                    <a:pt x="1400419" y="496961"/>
                    <a:pt x="1401264" y="497665"/>
                  </a:cubicBezTo>
                  <a:cubicBezTo>
                    <a:pt x="1402203" y="498463"/>
                    <a:pt x="1403142" y="499308"/>
                    <a:pt x="1404034" y="500153"/>
                  </a:cubicBezTo>
                  <a:cubicBezTo>
                    <a:pt x="1404597" y="500669"/>
                    <a:pt x="1405160" y="501232"/>
                    <a:pt x="1405724" y="501843"/>
                  </a:cubicBezTo>
                  <a:cubicBezTo>
                    <a:pt x="1406944" y="503110"/>
                    <a:pt x="1408071" y="504377"/>
                    <a:pt x="1409197" y="505739"/>
                  </a:cubicBezTo>
                  <a:cubicBezTo>
                    <a:pt x="1410136" y="506912"/>
                    <a:pt x="1411122" y="508133"/>
                    <a:pt x="1411967" y="509400"/>
                  </a:cubicBezTo>
                  <a:cubicBezTo>
                    <a:pt x="1412812" y="510667"/>
                    <a:pt x="1413704" y="511935"/>
                    <a:pt x="1414549" y="513249"/>
                  </a:cubicBezTo>
                  <a:cubicBezTo>
                    <a:pt x="1415393" y="514564"/>
                    <a:pt x="1416192" y="515878"/>
                    <a:pt x="1416942" y="517286"/>
                  </a:cubicBezTo>
                  <a:cubicBezTo>
                    <a:pt x="1418492" y="520009"/>
                    <a:pt x="1419853" y="522825"/>
                    <a:pt x="1421167" y="525782"/>
                  </a:cubicBezTo>
                  <a:cubicBezTo>
                    <a:pt x="1421777" y="527238"/>
                    <a:pt x="1422435" y="528693"/>
                    <a:pt x="1422998" y="530195"/>
                  </a:cubicBezTo>
                  <a:cubicBezTo>
                    <a:pt x="1423561" y="531697"/>
                    <a:pt x="1424124" y="533152"/>
                    <a:pt x="1424688" y="534654"/>
                  </a:cubicBezTo>
                  <a:cubicBezTo>
                    <a:pt x="1425204" y="536156"/>
                    <a:pt x="1425720" y="537658"/>
                    <a:pt x="1426237" y="539161"/>
                  </a:cubicBezTo>
                  <a:cubicBezTo>
                    <a:pt x="1426331" y="539442"/>
                    <a:pt x="1426425" y="539724"/>
                    <a:pt x="1426471" y="539959"/>
                  </a:cubicBezTo>
                  <a:cubicBezTo>
                    <a:pt x="1427035" y="541789"/>
                    <a:pt x="1427551" y="543620"/>
                    <a:pt x="1428067" y="545357"/>
                  </a:cubicBezTo>
                  <a:cubicBezTo>
                    <a:pt x="1428725" y="547845"/>
                    <a:pt x="1429382" y="550285"/>
                    <a:pt x="1429945" y="552726"/>
                  </a:cubicBezTo>
                  <a:cubicBezTo>
                    <a:pt x="1430649" y="556012"/>
                    <a:pt x="1431353" y="559251"/>
                    <a:pt x="1431917" y="562396"/>
                  </a:cubicBezTo>
                  <a:cubicBezTo>
                    <a:pt x="1432104" y="563570"/>
                    <a:pt x="1432292" y="564696"/>
                    <a:pt x="1432480" y="565870"/>
                  </a:cubicBezTo>
                  <a:cubicBezTo>
                    <a:pt x="1432668" y="567325"/>
                    <a:pt x="1432902" y="568639"/>
                    <a:pt x="1433090" y="570047"/>
                  </a:cubicBezTo>
                  <a:cubicBezTo>
                    <a:pt x="1433231" y="571174"/>
                    <a:pt x="1433372" y="572301"/>
                    <a:pt x="1433512" y="573380"/>
                  </a:cubicBezTo>
                  <a:cubicBezTo>
                    <a:pt x="1433841" y="575821"/>
                    <a:pt x="1434076" y="578121"/>
                    <a:pt x="1434264" y="580281"/>
                  </a:cubicBezTo>
                  <a:cubicBezTo>
                    <a:pt x="1434311" y="581079"/>
                    <a:pt x="1434404" y="581877"/>
                    <a:pt x="1434498" y="582628"/>
                  </a:cubicBezTo>
                  <a:cubicBezTo>
                    <a:pt x="1434592" y="583566"/>
                    <a:pt x="1434639" y="584505"/>
                    <a:pt x="1434733" y="585397"/>
                  </a:cubicBezTo>
                  <a:cubicBezTo>
                    <a:pt x="1434780" y="586242"/>
                    <a:pt x="1434874" y="587134"/>
                    <a:pt x="1434921" y="587932"/>
                  </a:cubicBezTo>
                  <a:cubicBezTo>
                    <a:pt x="1434968" y="588918"/>
                    <a:pt x="1435015" y="589903"/>
                    <a:pt x="1435062" y="590748"/>
                  </a:cubicBezTo>
                  <a:cubicBezTo>
                    <a:pt x="1435109" y="591077"/>
                    <a:pt x="1435109" y="591406"/>
                    <a:pt x="1435109" y="591734"/>
                  </a:cubicBezTo>
                  <a:cubicBezTo>
                    <a:pt x="1435155" y="592063"/>
                    <a:pt x="1435155" y="592344"/>
                    <a:pt x="1435155" y="592626"/>
                  </a:cubicBezTo>
                  <a:cubicBezTo>
                    <a:pt x="1435202" y="593095"/>
                    <a:pt x="1435202" y="593518"/>
                    <a:pt x="1435202" y="593987"/>
                  </a:cubicBezTo>
                  <a:cubicBezTo>
                    <a:pt x="1435343" y="597226"/>
                    <a:pt x="1435343" y="599432"/>
                    <a:pt x="1435343" y="600277"/>
                  </a:cubicBezTo>
                  <a:cubicBezTo>
                    <a:pt x="1435343" y="601873"/>
                    <a:pt x="1435296" y="603422"/>
                    <a:pt x="1435249" y="605018"/>
                  </a:cubicBezTo>
                  <a:close/>
                </a:path>
              </a:pathLst>
            </a:custGeom>
            <a:solidFill>
              <a:srgbClr val="FFBB9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79" name="شكل حر: شكل 178">
              <a:extLst>
                <a:ext uri="{FF2B5EF4-FFF2-40B4-BE49-F238E27FC236}">
                  <a16:creationId xmlns:a16="http://schemas.microsoft.com/office/drawing/2014/main" id="{9209871B-D778-E1EB-C490-41099859AD51}"/>
                </a:ext>
              </a:extLst>
            </p:cNvPr>
            <p:cNvSpPr/>
            <p:nvPr/>
          </p:nvSpPr>
          <p:spPr>
            <a:xfrm>
              <a:off x="10953777" y="1251089"/>
              <a:ext cx="202543" cy="331915"/>
            </a:xfrm>
            <a:custGeom>
              <a:avLst/>
              <a:gdLst>
                <a:gd name="connsiteX0" fmla="*/ 202542 w 202543"/>
                <a:gd name="connsiteY0" fmla="*/ 114258 h 331915"/>
                <a:gd name="connsiteX1" fmla="*/ 30739 w 202543"/>
                <a:gd name="connsiteY1" fmla="*/ 329997 h 331915"/>
                <a:gd name="connsiteX2" fmla="*/ 30739 w 202543"/>
                <a:gd name="connsiteY2" fmla="*/ 267003 h 331915"/>
                <a:gd name="connsiteX3" fmla="*/ 4030 w 202543"/>
                <a:gd name="connsiteY3" fmla="*/ 100880 h 331915"/>
                <a:gd name="connsiteX4" fmla="*/ 47966 w 202543"/>
                <a:gd name="connsiteY4" fmla="*/ 43612 h 331915"/>
                <a:gd name="connsiteX5" fmla="*/ 154850 w 202543"/>
                <a:gd name="connsiteY5" fmla="*/ 3525 h 331915"/>
                <a:gd name="connsiteX6" fmla="*/ 202542 w 202543"/>
                <a:gd name="connsiteY6" fmla="*/ 114258 h 33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543" h="331915">
                  <a:moveTo>
                    <a:pt x="202542" y="114258"/>
                  </a:moveTo>
                  <a:cubicBezTo>
                    <a:pt x="202120" y="242171"/>
                    <a:pt x="57871" y="347553"/>
                    <a:pt x="30739" y="329997"/>
                  </a:cubicBezTo>
                  <a:cubicBezTo>
                    <a:pt x="22196" y="324411"/>
                    <a:pt x="31866" y="310939"/>
                    <a:pt x="30739" y="267003"/>
                  </a:cubicBezTo>
                  <a:cubicBezTo>
                    <a:pt x="28486" y="178285"/>
                    <a:pt x="-12822" y="152655"/>
                    <a:pt x="4030" y="100880"/>
                  </a:cubicBezTo>
                  <a:cubicBezTo>
                    <a:pt x="12761" y="74171"/>
                    <a:pt x="31161" y="58164"/>
                    <a:pt x="47966" y="43612"/>
                  </a:cubicBezTo>
                  <a:cubicBezTo>
                    <a:pt x="60077" y="33098"/>
                    <a:pt x="113214" y="-12951"/>
                    <a:pt x="154850" y="3525"/>
                  </a:cubicBezTo>
                  <a:cubicBezTo>
                    <a:pt x="201885" y="22207"/>
                    <a:pt x="202589" y="108296"/>
                    <a:pt x="202542" y="114258"/>
                  </a:cubicBezTo>
                  <a:close/>
                </a:path>
              </a:pathLst>
            </a:custGeom>
            <a:solidFill>
              <a:srgbClr val="FFBB98"/>
            </a:solidFill>
            <a:ln w="4676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99" name="شكل حر: شكل 198">
              <a:extLst>
                <a:ext uri="{FF2B5EF4-FFF2-40B4-BE49-F238E27FC236}">
                  <a16:creationId xmlns:a16="http://schemas.microsoft.com/office/drawing/2014/main" id="{50DAD4DE-7BCD-FB99-718D-D4F7660DB704}"/>
                </a:ext>
              </a:extLst>
            </p:cNvPr>
            <p:cNvSpPr/>
            <p:nvPr/>
          </p:nvSpPr>
          <p:spPr>
            <a:xfrm>
              <a:off x="9976606" y="1496728"/>
              <a:ext cx="598869" cy="153640"/>
            </a:xfrm>
            <a:custGeom>
              <a:avLst/>
              <a:gdLst>
                <a:gd name="connsiteX0" fmla="*/ 598822 w 598869"/>
                <a:gd name="connsiteY0" fmla="*/ 74360 h 153640"/>
                <a:gd name="connsiteX1" fmla="*/ 559345 w 598869"/>
                <a:gd name="connsiteY1" fmla="*/ 124445 h 153640"/>
                <a:gd name="connsiteX2" fmla="*/ 515409 w 598869"/>
                <a:gd name="connsiteY2" fmla="*/ 125384 h 153640"/>
                <a:gd name="connsiteX3" fmla="*/ 437159 w 598869"/>
                <a:gd name="connsiteY3" fmla="*/ 104402 h 153640"/>
                <a:gd name="connsiteX4" fmla="*/ 200437 w 598869"/>
                <a:gd name="connsiteY4" fmla="*/ 108251 h 153640"/>
                <a:gd name="connsiteX5" fmla="*/ 81160 w 598869"/>
                <a:gd name="connsiteY5" fmla="*/ 143550 h 153640"/>
                <a:gd name="connsiteX6" fmla="*/ 46753 w 598869"/>
                <a:gd name="connsiteY6" fmla="*/ 153079 h 153640"/>
                <a:gd name="connsiteX7" fmla="*/ 14317 w 598869"/>
                <a:gd name="connsiteY7" fmla="*/ 128247 h 153640"/>
                <a:gd name="connsiteX8" fmla="*/ 0 w 598869"/>
                <a:gd name="connsiteY8" fmla="*/ 107359 h 153640"/>
                <a:gd name="connsiteX9" fmla="*/ 70646 w 598869"/>
                <a:gd name="connsiteY9" fmla="*/ 51922 h 153640"/>
                <a:gd name="connsiteX10" fmla="*/ 414252 w 598869"/>
                <a:gd name="connsiteY10" fmla="*/ 13759 h 153640"/>
                <a:gd name="connsiteX11" fmla="*/ 598869 w 598869"/>
                <a:gd name="connsiteY11" fmla="*/ 74406 h 15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8869" h="153640">
                  <a:moveTo>
                    <a:pt x="598822" y="74360"/>
                  </a:moveTo>
                  <a:cubicBezTo>
                    <a:pt x="593049" y="92572"/>
                    <a:pt x="581548" y="115808"/>
                    <a:pt x="559345" y="124445"/>
                  </a:cubicBezTo>
                  <a:cubicBezTo>
                    <a:pt x="554088" y="126464"/>
                    <a:pt x="544277" y="129327"/>
                    <a:pt x="515409" y="125384"/>
                  </a:cubicBezTo>
                  <a:cubicBezTo>
                    <a:pt x="471660" y="119469"/>
                    <a:pt x="439834" y="105575"/>
                    <a:pt x="437159" y="104402"/>
                  </a:cubicBezTo>
                  <a:cubicBezTo>
                    <a:pt x="349614" y="66380"/>
                    <a:pt x="214988" y="104120"/>
                    <a:pt x="200437" y="108251"/>
                  </a:cubicBezTo>
                  <a:cubicBezTo>
                    <a:pt x="124393" y="129562"/>
                    <a:pt x="86371" y="140264"/>
                    <a:pt x="81160" y="143550"/>
                  </a:cubicBezTo>
                  <a:cubicBezTo>
                    <a:pt x="76044" y="146789"/>
                    <a:pt x="62337" y="155989"/>
                    <a:pt x="46753" y="153079"/>
                  </a:cubicBezTo>
                  <a:cubicBezTo>
                    <a:pt x="33093" y="150544"/>
                    <a:pt x="23893" y="139654"/>
                    <a:pt x="14317" y="128247"/>
                  </a:cubicBezTo>
                  <a:cubicBezTo>
                    <a:pt x="10186" y="123366"/>
                    <a:pt x="5023" y="116512"/>
                    <a:pt x="0" y="107359"/>
                  </a:cubicBezTo>
                  <a:cubicBezTo>
                    <a:pt x="21029" y="80931"/>
                    <a:pt x="50461" y="63563"/>
                    <a:pt x="70646" y="51922"/>
                  </a:cubicBezTo>
                  <a:cubicBezTo>
                    <a:pt x="199686" y="-22385"/>
                    <a:pt x="343512" y="1132"/>
                    <a:pt x="414252" y="13759"/>
                  </a:cubicBezTo>
                  <a:cubicBezTo>
                    <a:pt x="482409" y="25870"/>
                    <a:pt x="550239" y="37887"/>
                    <a:pt x="598869" y="74406"/>
                  </a:cubicBezTo>
                  <a:close/>
                </a:path>
              </a:pathLst>
            </a:custGeom>
            <a:solidFill>
              <a:srgbClr val="FFFFFF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00" name="شكل حر: شكل 199">
              <a:extLst>
                <a:ext uri="{FF2B5EF4-FFF2-40B4-BE49-F238E27FC236}">
                  <a16:creationId xmlns:a16="http://schemas.microsoft.com/office/drawing/2014/main" id="{9C163B93-C2CB-5B47-3772-6A947D259501}"/>
                </a:ext>
              </a:extLst>
            </p:cNvPr>
            <p:cNvSpPr/>
            <p:nvPr/>
          </p:nvSpPr>
          <p:spPr>
            <a:xfrm>
              <a:off x="9950510" y="1571135"/>
              <a:ext cx="685265" cy="193794"/>
            </a:xfrm>
            <a:custGeom>
              <a:avLst/>
              <a:gdLst>
                <a:gd name="connsiteX0" fmla="*/ 662705 w 685265"/>
                <a:gd name="connsiteY0" fmla="*/ 165513 h 193794"/>
                <a:gd name="connsiteX1" fmla="*/ 550423 w 685265"/>
                <a:gd name="connsiteY1" fmla="*/ 186918 h 193794"/>
                <a:gd name="connsiteX2" fmla="*/ 555821 w 685265"/>
                <a:gd name="connsiteY2" fmla="*/ 146408 h 193794"/>
                <a:gd name="connsiteX3" fmla="*/ 426922 w 685265"/>
                <a:gd name="connsiteY3" fmla="*/ 74870 h 193794"/>
                <a:gd name="connsiteX4" fmla="*/ 305722 w 685265"/>
                <a:gd name="connsiteY4" fmla="*/ 98716 h 193794"/>
                <a:gd name="connsiteX5" fmla="*/ 256434 w 685265"/>
                <a:gd name="connsiteY5" fmla="*/ 136504 h 193794"/>
                <a:gd name="connsiteX6" fmla="*/ 255119 w 685265"/>
                <a:gd name="connsiteY6" fmla="*/ 136879 h 193794"/>
                <a:gd name="connsiteX7" fmla="*/ 122136 w 685265"/>
                <a:gd name="connsiteY7" fmla="*/ 188702 h 193794"/>
                <a:gd name="connsiteX8" fmla="*/ 20322 w 685265"/>
                <a:gd name="connsiteY8" fmla="*/ 165841 h 193794"/>
                <a:gd name="connsiteX9" fmla="*/ 2485 w 685265"/>
                <a:gd name="connsiteY9" fmla="*/ 81865 h 193794"/>
                <a:gd name="connsiteX10" fmla="*/ 4175 w 685265"/>
                <a:gd name="connsiteY10" fmla="*/ 75058 h 193794"/>
                <a:gd name="connsiteX11" fmla="*/ 4315 w 685265"/>
                <a:gd name="connsiteY11" fmla="*/ 74448 h 193794"/>
                <a:gd name="connsiteX12" fmla="*/ 6334 w 685265"/>
                <a:gd name="connsiteY12" fmla="*/ 68111 h 193794"/>
                <a:gd name="connsiteX13" fmla="*/ 8822 w 685265"/>
                <a:gd name="connsiteY13" fmla="*/ 61633 h 193794"/>
                <a:gd name="connsiteX14" fmla="*/ 11263 w 685265"/>
                <a:gd name="connsiteY14" fmla="*/ 56235 h 193794"/>
                <a:gd name="connsiteX15" fmla="*/ 12014 w 685265"/>
                <a:gd name="connsiteY15" fmla="*/ 54780 h 193794"/>
                <a:gd name="connsiteX16" fmla="*/ 14830 w 685265"/>
                <a:gd name="connsiteY16" fmla="*/ 49429 h 193794"/>
                <a:gd name="connsiteX17" fmla="*/ 18304 w 685265"/>
                <a:gd name="connsiteY17" fmla="*/ 43702 h 193794"/>
                <a:gd name="connsiteX18" fmla="*/ 21777 w 685265"/>
                <a:gd name="connsiteY18" fmla="*/ 38632 h 193794"/>
                <a:gd name="connsiteX19" fmla="*/ 22200 w 685265"/>
                <a:gd name="connsiteY19" fmla="*/ 38022 h 193794"/>
                <a:gd name="connsiteX20" fmla="*/ 25908 w 685265"/>
                <a:gd name="connsiteY20" fmla="*/ 33140 h 193794"/>
                <a:gd name="connsiteX21" fmla="*/ 26002 w 685265"/>
                <a:gd name="connsiteY21" fmla="*/ 32999 h 193794"/>
                <a:gd name="connsiteX22" fmla="*/ 40319 w 685265"/>
                <a:gd name="connsiteY22" fmla="*/ 53888 h 193794"/>
                <a:gd name="connsiteX23" fmla="*/ 72755 w 685265"/>
                <a:gd name="connsiteY23" fmla="*/ 78720 h 193794"/>
                <a:gd name="connsiteX24" fmla="*/ 107162 w 685265"/>
                <a:gd name="connsiteY24" fmla="*/ 69191 h 193794"/>
                <a:gd name="connsiteX25" fmla="*/ 226439 w 685265"/>
                <a:gd name="connsiteY25" fmla="*/ 33891 h 193794"/>
                <a:gd name="connsiteX26" fmla="*/ 463161 w 685265"/>
                <a:gd name="connsiteY26" fmla="*/ 30042 h 193794"/>
                <a:gd name="connsiteX27" fmla="*/ 541411 w 685265"/>
                <a:gd name="connsiteY27" fmla="*/ 51024 h 193794"/>
                <a:gd name="connsiteX28" fmla="*/ 585347 w 685265"/>
                <a:gd name="connsiteY28" fmla="*/ 50086 h 193794"/>
                <a:gd name="connsiteX29" fmla="*/ 624824 w 685265"/>
                <a:gd name="connsiteY29" fmla="*/ 0 h 193794"/>
                <a:gd name="connsiteX30" fmla="*/ 630880 w 685265"/>
                <a:gd name="connsiteY30" fmla="*/ 4741 h 193794"/>
                <a:gd name="connsiteX31" fmla="*/ 642333 w 685265"/>
                <a:gd name="connsiteY31" fmla="*/ 15068 h 193794"/>
                <a:gd name="connsiteX32" fmla="*/ 645572 w 685265"/>
                <a:gd name="connsiteY32" fmla="*/ 18401 h 193794"/>
                <a:gd name="connsiteX33" fmla="*/ 647919 w 685265"/>
                <a:gd name="connsiteY33" fmla="*/ 20842 h 193794"/>
                <a:gd name="connsiteX34" fmla="*/ 656462 w 685265"/>
                <a:gd name="connsiteY34" fmla="*/ 31122 h 193794"/>
                <a:gd name="connsiteX35" fmla="*/ 666789 w 685265"/>
                <a:gd name="connsiteY35" fmla="*/ 46190 h 193794"/>
                <a:gd name="connsiteX36" fmla="*/ 662612 w 685265"/>
                <a:gd name="connsiteY36" fmla="*/ 165513 h 19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85265" h="193794">
                  <a:moveTo>
                    <a:pt x="662705" y="165513"/>
                  </a:moveTo>
                  <a:cubicBezTo>
                    <a:pt x="650829" y="174291"/>
                    <a:pt x="639751" y="208135"/>
                    <a:pt x="550423" y="186918"/>
                  </a:cubicBezTo>
                  <a:cubicBezTo>
                    <a:pt x="555540" y="175230"/>
                    <a:pt x="558967" y="161053"/>
                    <a:pt x="555821" y="146408"/>
                  </a:cubicBezTo>
                  <a:cubicBezTo>
                    <a:pt x="543382" y="88108"/>
                    <a:pt x="439362" y="76091"/>
                    <a:pt x="426922" y="74870"/>
                  </a:cubicBezTo>
                  <a:cubicBezTo>
                    <a:pt x="408850" y="72993"/>
                    <a:pt x="358342" y="68440"/>
                    <a:pt x="305722" y="98716"/>
                  </a:cubicBezTo>
                  <a:cubicBezTo>
                    <a:pt x="289151" y="108245"/>
                    <a:pt x="271643" y="121670"/>
                    <a:pt x="256434" y="136504"/>
                  </a:cubicBezTo>
                  <a:cubicBezTo>
                    <a:pt x="256011" y="136597"/>
                    <a:pt x="255589" y="136785"/>
                    <a:pt x="255119" y="136879"/>
                  </a:cubicBezTo>
                  <a:cubicBezTo>
                    <a:pt x="197476" y="154200"/>
                    <a:pt x="191092" y="180534"/>
                    <a:pt x="122136" y="188702"/>
                  </a:cubicBezTo>
                  <a:cubicBezTo>
                    <a:pt x="98760" y="191518"/>
                    <a:pt x="49378" y="197432"/>
                    <a:pt x="20322" y="165841"/>
                  </a:cubicBezTo>
                  <a:cubicBezTo>
                    <a:pt x="-7701" y="135424"/>
                    <a:pt x="889" y="89516"/>
                    <a:pt x="2485" y="81865"/>
                  </a:cubicBezTo>
                  <a:cubicBezTo>
                    <a:pt x="2954" y="79518"/>
                    <a:pt x="3517" y="77264"/>
                    <a:pt x="4175" y="75058"/>
                  </a:cubicBezTo>
                  <a:cubicBezTo>
                    <a:pt x="4175" y="74917"/>
                    <a:pt x="4222" y="74683"/>
                    <a:pt x="4315" y="74448"/>
                  </a:cubicBezTo>
                  <a:cubicBezTo>
                    <a:pt x="4926" y="72289"/>
                    <a:pt x="5583" y="70176"/>
                    <a:pt x="6334" y="68111"/>
                  </a:cubicBezTo>
                  <a:cubicBezTo>
                    <a:pt x="7085" y="65905"/>
                    <a:pt x="7883" y="63746"/>
                    <a:pt x="8822" y="61633"/>
                  </a:cubicBezTo>
                  <a:cubicBezTo>
                    <a:pt x="9573" y="59803"/>
                    <a:pt x="10371" y="58019"/>
                    <a:pt x="11263" y="56235"/>
                  </a:cubicBezTo>
                  <a:cubicBezTo>
                    <a:pt x="11497" y="55766"/>
                    <a:pt x="11732" y="55249"/>
                    <a:pt x="12014" y="54780"/>
                  </a:cubicBezTo>
                  <a:cubicBezTo>
                    <a:pt x="12859" y="52949"/>
                    <a:pt x="13797" y="51165"/>
                    <a:pt x="14830" y="49429"/>
                  </a:cubicBezTo>
                  <a:cubicBezTo>
                    <a:pt x="15910" y="47504"/>
                    <a:pt x="17083" y="45579"/>
                    <a:pt x="18304" y="43702"/>
                  </a:cubicBezTo>
                  <a:cubicBezTo>
                    <a:pt x="19430" y="41965"/>
                    <a:pt x="20557" y="40228"/>
                    <a:pt x="21777" y="38632"/>
                  </a:cubicBezTo>
                  <a:cubicBezTo>
                    <a:pt x="21918" y="38398"/>
                    <a:pt x="22106" y="38257"/>
                    <a:pt x="22200" y="38022"/>
                  </a:cubicBezTo>
                  <a:cubicBezTo>
                    <a:pt x="23373" y="36332"/>
                    <a:pt x="24641" y="34736"/>
                    <a:pt x="25908" y="33140"/>
                  </a:cubicBezTo>
                  <a:cubicBezTo>
                    <a:pt x="25908" y="33093"/>
                    <a:pt x="25955" y="33046"/>
                    <a:pt x="26002" y="32999"/>
                  </a:cubicBezTo>
                  <a:cubicBezTo>
                    <a:pt x="31025" y="42153"/>
                    <a:pt x="36235" y="49006"/>
                    <a:pt x="40319" y="53888"/>
                  </a:cubicBezTo>
                  <a:cubicBezTo>
                    <a:pt x="49895" y="65294"/>
                    <a:pt x="59095" y="76185"/>
                    <a:pt x="72755" y="78720"/>
                  </a:cubicBezTo>
                  <a:cubicBezTo>
                    <a:pt x="88339" y="81630"/>
                    <a:pt x="101999" y="72430"/>
                    <a:pt x="107162" y="69191"/>
                  </a:cubicBezTo>
                  <a:cubicBezTo>
                    <a:pt x="112373" y="65905"/>
                    <a:pt x="150395" y="55202"/>
                    <a:pt x="226439" y="33891"/>
                  </a:cubicBezTo>
                  <a:cubicBezTo>
                    <a:pt x="240990" y="29760"/>
                    <a:pt x="375616" y="-7980"/>
                    <a:pt x="463161" y="30042"/>
                  </a:cubicBezTo>
                  <a:cubicBezTo>
                    <a:pt x="465883" y="31216"/>
                    <a:pt x="497662" y="45110"/>
                    <a:pt x="541411" y="51024"/>
                  </a:cubicBezTo>
                  <a:cubicBezTo>
                    <a:pt x="570232" y="54968"/>
                    <a:pt x="580090" y="52104"/>
                    <a:pt x="585347" y="50086"/>
                  </a:cubicBezTo>
                  <a:cubicBezTo>
                    <a:pt x="607597" y="41449"/>
                    <a:pt x="619051" y="18213"/>
                    <a:pt x="624824" y="0"/>
                  </a:cubicBezTo>
                  <a:cubicBezTo>
                    <a:pt x="626890" y="1502"/>
                    <a:pt x="628861" y="3145"/>
                    <a:pt x="630880" y="4741"/>
                  </a:cubicBezTo>
                  <a:cubicBezTo>
                    <a:pt x="634823" y="7980"/>
                    <a:pt x="638672" y="11407"/>
                    <a:pt x="642333" y="15068"/>
                  </a:cubicBezTo>
                  <a:cubicBezTo>
                    <a:pt x="643460" y="16148"/>
                    <a:pt x="644539" y="17274"/>
                    <a:pt x="645572" y="18401"/>
                  </a:cubicBezTo>
                  <a:cubicBezTo>
                    <a:pt x="646370" y="19199"/>
                    <a:pt x="647121" y="20044"/>
                    <a:pt x="647919" y="20842"/>
                  </a:cubicBezTo>
                  <a:cubicBezTo>
                    <a:pt x="650970" y="24128"/>
                    <a:pt x="653834" y="27554"/>
                    <a:pt x="656462" y="31122"/>
                  </a:cubicBezTo>
                  <a:cubicBezTo>
                    <a:pt x="660171" y="35863"/>
                    <a:pt x="663597" y="40932"/>
                    <a:pt x="666789" y="46190"/>
                  </a:cubicBezTo>
                  <a:cubicBezTo>
                    <a:pt x="689133" y="83461"/>
                    <a:pt x="695095" y="141667"/>
                    <a:pt x="662612" y="165513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01" name="شكل حر: شكل 200">
              <a:extLst>
                <a:ext uri="{FF2B5EF4-FFF2-40B4-BE49-F238E27FC236}">
                  <a16:creationId xmlns:a16="http://schemas.microsoft.com/office/drawing/2014/main" id="{0608841E-1412-BC5D-C312-B52DE033CE6E}"/>
                </a:ext>
              </a:extLst>
            </p:cNvPr>
            <p:cNvSpPr/>
            <p:nvPr/>
          </p:nvSpPr>
          <p:spPr>
            <a:xfrm>
              <a:off x="10194316" y="2001299"/>
              <a:ext cx="351397" cy="224034"/>
            </a:xfrm>
            <a:custGeom>
              <a:avLst/>
              <a:gdLst>
                <a:gd name="connsiteX0" fmla="*/ 351351 w 351397"/>
                <a:gd name="connsiteY0" fmla="*/ 136128 h 224034"/>
                <a:gd name="connsiteX1" fmla="*/ 51447 w 351397"/>
                <a:gd name="connsiteY1" fmla="*/ 206539 h 224034"/>
                <a:gd name="connsiteX2" fmla="*/ 0 w 351397"/>
                <a:gd name="connsiteY2" fmla="*/ 171756 h 224034"/>
                <a:gd name="connsiteX3" fmla="*/ 563 w 351397"/>
                <a:gd name="connsiteY3" fmla="*/ 168282 h 224034"/>
                <a:gd name="connsiteX4" fmla="*/ 10749 w 351397"/>
                <a:gd name="connsiteY4" fmla="*/ 76701 h 224034"/>
                <a:gd name="connsiteX5" fmla="*/ 11360 w 351397"/>
                <a:gd name="connsiteY5" fmla="*/ 67548 h 224034"/>
                <a:gd name="connsiteX6" fmla="*/ 13566 w 351397"/>
                <a:gd name="connsiteY6" fmla="*/ 11313 h 224034"/>
                <a:gd name="connsiteX7" fmla="*/ 228413 w 351397"/>
                <a:gd name="connsiteY7" fmla="*/ 13050 h 224034"/>
                <a:gd name="connsiteX8" fmla="*/ 338067 w 351397"/>
                <a:gd name="connsiteY8" fmla="*/ 0 h 224034"/>
                <a:gd name="connsiteX9" fmla="*/ 345296 w 351397"/>
                <a:gd name="connsiteY9" fmla="*/ 89657 h 224034"/>
                <a:gd name="connsiteX10" fmla="*/ 346751 w 351397"/>
                <a:gd name="connsiteY10" fmla="*/ 102096 h 224034"/>
                <a:gd name="connsiteX11" fmla="*/ 348816 w 351397"/>
                <a:gd name="connsiteY11" fmla="*/ 117727 h 224034"/>
                <a:gd name="connsiteX12" fmla="*/ 351398 w 351397"/>
                <a:gd name="connsiteY12" fmla="*/ 136081 h 22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397" h="224034">
                  <a:moveTo>
                    <a:pt x="351351" y="136128"/>
                  </a:moveTo>
                  <a:cubicBezTo>
                    <a:pt x="252165" y="218039"/>
                    <a:pt x="137161" y="245594"/>
                    <a:pt x="51447" y="206539"/>
                  </a:cubicBezTo>
                  <a:cubicBezTo>
                    <a:pt x="37740" y="200296"/>
                    <a:pt x="19386" y="189875"/>
                    <a:pt x="0" y="171756"/>
                  </a:cubicBezTo>
                  <a:cubicBezTo>
                    <a:pt x="141" y="170629"/>
                    <a:pt x="375" y="169409"/>
                    <a:pt x="563" y="168282"/>
                  </a:cubicBezTo>
                  <a:cubicBezTo>
                    <a:pt x="4976" y="139085"/>
                    <a:pt x="8449" y="108527"/>
                    <a:pt x="10749" y="76701"/>
                  </a:cubicBezTo>
                  <a:cubicBezTo>
                    <a:pt x="10984" y="73603"/>
                    <a:pt x="11172" y="70599"/>
                    <a:pt x="11360" y="67548"/>
                  </a:cubicBezTo>
                  <a:cubicBezTo>
                    <a:pt x="12580" y="48255"/>
                    <a:pt x="13284" y="29479"/>
                    <a:pt x="13566" y="11313"/>
                  </a:cubicBezTo>
                  <a:cubicBezTo>
                    <a:pt x="84352" y="19950"/>
                    <a:pt x="155327" y="19527"/>
                    <a:pt x="228413" y="13050"/>
                  </a:cubicBezTo>
                  <a:cubicBezTo>
                    <a:pt x="267139" y="9576"/>
                    <a:pt x="303518" y="5539"/>
                    <a:pt x="338067" y="0"/>
                  </a:cubicBezTo>
                  <a:cubicBezTo>
                    <a:pt x="339428" y="28540"/>
                    <a:pt x="341728" y="58535"/>
                    <a:pt x="345296" y="89657"/>
                  </a:cubicBezTo>
                  <a:cubicBezTo>
                    <a:pt x="345718" y="93787"/>
                    <a:pt x="346281" y="97918"/>
                    <a:pt x="346751" y="102096"/>
                  </a:cubicBezTo>
                  <a:cubicBezTo>
                    <a:pt x="347408" y="107353"/>
                    <a:pt x="348112" y="112611"/>
                    <a:pt x="348816" y="117727"/>
                  </a:cubicBezTo>
                  <a:cubicBezTo>
                    <a:pt x="349614" y="123876"/>
                    <a:pt x="350506" y="130026"/>
                    <a:pt x="351398" y="136081"/>
                  </a:cubicBezTo>
                  <a:close/>
                </a:path>
              </a:pathLst>
            </a:custGeom>
            <a:solidFill>
              <a:srgbClr val="FFBB9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02" name="شكل حر: شكل 201">
              <a:extLst>
                <a:ext uri="{FF2B5EF4-FFF2-40B4-BE49-F238E27FC236}">
                  <a16:creationId xmlns:a16="http://schemas.microsoft.com/office/drawing/2014/main" id="{755B7405-D056-F4D7-5044-E3FA72DC5E63}"/>
                </a:ext>
              </a:extLst>
            </p:cNvPr>
            <p:cNvSpPr/>
            <p:nvPr/>
          </p:nvSpPr>
          <p:spPr>
            <a:xfrm>
              <a:off x="9701768" y="2113261"/>
              <a:ext cx="1808061" cy="1315503"/>
            </a:xfrm>
            <a:custGeom>
              <a:avLst/>
              <a:gdLst>
                <a:gd name="connsiteX0" fmla="*/ 1807826 w 1808061"/>
                <a:gd name="connsiteY0" fmla="*/ 1288278 h 1315503"/>
                <a:gd name="connsiteX1" fmla="*/ 1533740 w 1808061"/>
                <a:gd name="connsiteY1" fmla="*/ 1315504 h 1315503"/>
                <a:gd name="connsiteX2" fmla="*/ 952990 w 1808061"/>
                <a:gd name="connsiteY2" fmla="*/ 1315504 h 1315503"/>
                <a:gd name="connsiteX3" fmla="*/ 254606 w 1808061"/>
                <a:gd name="connsiteY3" fmla="*/ 1261756 h 1315503"/>
                <a:gd name="connsiteX4" fmla="*/ 244420 w 1808061"/>
                <a:gd name="connsiteY4" fmla="*/ 1260489 h 1315503"/>
                <a:gd name="connsiteX5" fmla="*/ 0 w 1808061"/>
                <a:gd name="connsiteY5" fmla="*/ 1227490 h 1315503"/>
                <a:gd name="connsiteX6" fmla="*/ 122187 w 1808061"/>
                <a:gd name="connsiteY6" fmla="*/ 391711 h 1315503"/>
                <a:gd name="connsiteX7" fmla="*/ 237285 w 1808061"/>
                <a:gd name="connsiteY7" fmla="*/ 178319 h 1315503"/>
                <a:gd name="connsiteX8" fmla="*/ 243481 w 1808061"/>
                <a:gd name="connsiteY8" fmla="*/ 171512 h 1315503"/>
                <a:gd name="connsiteX9" fmla="*/ 248786 w 1808061"/>
                <a:gd name="connsiteY9" fmla="*/ 165880 h 1315503"/>
                <a:gd name="connsiteX10" fmla="*/ 254794 w 1808061"/>
                <a:gd name="connsiteY10" fmla="*/ 159777 h 1315503"/>
                <a:gd name="connsiteX11" fmla="*/ 260990 w 1808061"/>
                <a:gd name="connsiteY11" fmla="*/ 153722 h 1315503"/>
                <a:gd name="connsiteX12" fmla="*/ 267327 w 1808061"/>
                <a:gd name="connsiteY12" fmla="*/ 147807 h 1315503"/>
                <a:gd name="connsiteX13" fmla="*/ 280518 w 1808061"/>
                <a:gd name="connsiteY13" fmla="*/ 136354 h 1315503"/>
                <a:gd name="connsiteX14" fmla="*/ 287418 w 1808061"/>
                <a:gd name="connsiteY14" fmla="*/ 130862 h 1315503"/>
                <a:gd name="connsiteX15" fmla="*/ 292206 w 1808061"/>
                <a:gd name="connsiteY15" fmla="*/ 127154 h 1315503"/>
                <a:gd name="connsiteX16" fmla="*/ 295210 w 1808061"/>
                <a:gd name="connsiteY16" fmla="*/ 124853 h 1315503"/>
                <a:gd name="connsiteX17" fmla="*/ 301735 w 1808061"/>
                <a:gd name="connsiteY17" fmla="*/ 120159 h 1315503"/>
                <a:gd name="connsiteX18" fmla="*/ 307837 w 1808061"/>
                <a:gd name="connsiteY18" fmla="*/ 115935 h 1315503"/>
                <a:gd name="connsiteX19" fmla="*/ 310560 w 1808061"/>
                <a:gd name="connsiteY19" fmla="*/ 114104 h 1315503"/>
                <a:gd name="connsiteX20" fmla="*/ 315582 w 1808061"/>
                <a:gd name="connsiteY20" fmla="*/ 110912 h 1315503"/>
                <a:gd name="connsiteX21" fmla="*/ 318774 w 1808061"/>
                <a:gd name="connsiteY21" fmla="*/ 108894 h 1315503"/>
                <a:gd name="connsiteX22" fmla="*/ 323468 w 1808061"/>
                <a:gd name="connsiteY22" fmla="*/ 106030 h 1315503"/>
                <a:gd name="connsiteX23" fmla="*/ 324689 w 1808061"/>
                <a:gd name="connsiteY23" fmla="*/ 105326 h 1315503"/>
                <a:gd name="connsiteX24" fmla="*/ 326660 w 1808061"/>
                <a:gd name="connsiteY24" fmla="*/ 104153 h 1315503"/>
                <a:gd name="connsiteX25" fmla="*/ 327036 w 1808061"/>
                <a:gd name="connsiteY25" fmla="*/ 103965 h 1315503"/>
                <a:gd name="connsiteX26" fmla="*/ 327646 w 1808061"/>
                <a:gd name="connsiteY26" fmla="*/ 103589 h 1315503"/>
                <a:gd name="connsiteX27" fmla="*/ 331871 w 1808061"/>
                <a:gd name="connsiteY27" fmla="*/ 101148 h 1315503"/>
                <a:gd name="connsiteX28" fmla="*/ 335908 w 1808061"/>
                <a:gd name="connsiteY28" fmla="*/ 98989 h 1315503"/>
                <a:gd name="connsiteX29" fmla="*/ 340977 w 1808061"/>
                <a:gd name="connsiteY29" fmla="*/ 96266 h 1315503"/>
                <a:gd name="connsiteX30" fmla="*/ 349426 w 1808061"/>
                <a:gd name="connsiteY30" fmla="*/ 91995 h 1315503"/>
                <a:gd name="connsiteX31" fmla="*/ 489263 w 1808061"/>
                <a:gd name="connsiteY31" fmla="*/ 56461 h 1315503"/>
                <a:gd name="connsiteX32" fmla="*/ 493253 w 1808061"/>
                <a:gd name="connsiteY32" fmla="*/ 56320 h 1315503"/>
                <a:gd name="connsiteX33" fmla="*/ 492736 w 1808061"/>
                <a:gd name="connsiteY33" fmla="*/ 59747 h 1315503"/>
                <a:gd name="connsiteX34" fmla="*/ 544136 w 1808061"/>
                <a:gd name="connsiteY34" fmla="*/ 94530 h 1315503"/>
                <a:gd name="connsiteX35" fmla="*/ 844040 w 1808061"/>
                <a:gd name="connsiteY35" fmla="*/ 24119 h 1315503"/>
                <a:gd name="connsiteX36" fmla="*/ 841459 w 1808061"/>
                <a:gd name="connsiteY36" fmla="*/ 5812 h 1315503"/>
                <a:gd name="connsiteX37" fmla="*/ 841459 w 1808061"/>
                <a:gd name="connsiteY37" fmla="*/ 5812 h 1315503"/>
                <a:gd name="connsiteX38" fmla="*/ 854602 w 1808061"/>
                <a:gd name="connsiteY38" fmla="*/ 4075 h 1315503"/>
                <a:gd name="connsiteX39" fmla="*/ 868356 w 1808061"/>
                <a:gd name="connsiteY39" fmla="*/ 2620 h 1315503"/>
                <a:gd name="connsiteX40" fmla="*/ 1078650 w 1808061"/>
                <a:gd name="connsiteY40" fmla="*/ 23227 h 1315503"/>
                <a:gd name="connsiteX41" fmla="*/ 1198630 w 1808061"/>
                <a:gd name="connsiteY41" fmla="*/ 82325 h 1315503"/>
                <a:gd name="connsiteX42" fmla="*/ 1198724 w 1808061"/>
                <a:gd name="connsiteY42" fmla="*/ 82325 h 1315503"/>
                <a:gd name="connsiteX43" fmla="*/ 1330674 w 1808061"/>
                <a:gd name="connsiteY43" fmla="*/ 191228 h 1315503"/>
                <a:gd name="connsiteX44" fmla="*/ 1808061 w 1808061"/>
                <a:gd name="connsiteY44" fmla="*/ 1288231 h 131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08061" h="1315503">
                  <a:moveTo>
                    <a:pt x="1807826" y="1288278"/>
                  </a:moveTo>
                  <a:cubicBezTo>
                    <a:pt x="1717278" y="1304332"/>
                    <a:pt x="1624054" y="1311842"/>
                    <a:pt x="1533740" y="1315504"/>
                  </a:cubicBezTo>
                  <a:lnTo>
                    <a:pt x="952990" y="1315504"/>
                  </a:lnTo>
                  <a:cubicBezTo>
                    <a:pt x="719554" y="1307289"/>
                    <a:pt x="486540" y="1289358"/>
                    <a:pt x="254606" y="1261756"/>
                  </a:cubicBezTo>
                  <a:cubicBezTo>
                    <a:pt x="251227" y="1261334"/>
                    <a:pt x="247800" y="1260958"/>
                    <a:pt x="244420" y="1260489"/>
                  </a:cubicBezTo>
                  <a:cubicBezTo>
                    <a:pt x="162790" y="1250725"/>
                    <a:pt x="81301" y="1239694"/>
                    <a:pt x="0" y="1227490"/>
                  </a:cubicBezTo>
                  <a:cubicBezTo>
                    <a:pt x="17133" y="917681"/>
                    <a:pt x="52151" y="585248"/>
                    <a:pt x="122187" y="391711"/>
                  </a:cubicBezTo>
                  <a:cubicBezTo>
                    <a:pt x="141338" y="338762"/>
                    <a:pt x="173117" y="250936"/>
                    <a:pt x="237285" y="178319"/>
                  </a:cubicBezTo>
                  <a:cubicBezTo>
                    <a:pt x="239304" y="176019"/>
                    <a:pt x="241369" y="173766"/>
                    <a:pt x="243481" y="171512"/>
                  </a:cubicBezTo>
                  <a:cubicBezTo>
                    <a:pt x="245218" y="169588"/>
                    <a:pt x="246955" y="167710"/>
                    <a:pt x="248786" y="165880"/>
                  </a:cubicBezTo>
                  <a:cubicBezTo>
                    <a:pt x="250757" y="163814"/>
                    <a:pt x="252776" y="161796"/>
                    <a:pt x="254794" y="159777"/>
                  </a:cubicBezTo>
                  <a:cubicBezTo>
                    <a:pt x="256812" y="157759"/>
                    <a:pt x="258878" y="155740"/>
                    <a:pt x="260990" y="153722"/>
                  </a:cubicBezTo>
                  <a:cubicBezTo>
                    <a:pt x="263056" y="151750"/>
                    <a:pt x="265168" y="149779"/>
                    <a:pt x="267327" y="147807"/>
                  </a:cubicBezTo>
                  <a:cubicBezTo>
                    <a:pt x="271599" y="143911"/>
                    <a:pt x="276011" y="140109"/>
                    <a:pt x="280518" y="136354"/>
                  </a:cubicBezTo>
                  <a:cubicBezTo>
                    <a:pt x="282818" y="134476"/>
                    <a:pt x="285118" y="132646"/>
                    <a:pt x="287418" y="130862"/>
                  </a:cubicBezTo>
                  <a:cubicBezTo>
                    <a:pt x="289014" y="129594"/>
                    <a:pt x="290563" y="128374"/>
                    <a:pt x="292206" y="127154"/>
                  </a:cubicBezTo>
                  <a:cubicBezTo>
                    <a:pt x="293192" y="126402"/>
                    <a:pt x="294224" y="125604"/>
                    <a:pt x="295210" y="124853"/>
                  </a:cubicBezTo>
                  <a:cubicBezTo>
                    <a:pt x="297369" y="123257"/>
                    <a:pt x="299528" y="121708"/>
                    <a:pt x="301735" y="120159"/>
                  </a:cubicBezTo>
                  <a:cubicBezTo>
                    <a:pt x="303753" y="118704"/>
                    <a:pt x="305772" y="117343"/>
                    <a:pt x="307837" y="115935"/>
                  </a:cubicBezTo>
                  <a:cubicBezTo>
                    <a:pt x="308729" y="115324"/>
                    <a:pt x="309668" y="114714"/>
                    <a:pt x="310560" y="114104"/>
                  </a:cubicBezTo>
                  <a:cubicBezTo>
                    <a:pt x="312249" y="113024"/>
                    <a:pt x="313892" y="111945"/>
                    <a:pt x="315582" y="110912"/>
                  </a:cubicBezTo>
                  <a:cubicBezTo>
                    <a:pt x="316615" y="110208"/>
                    <a:pt x="317695" y="109504"/>
                    <a:pt x="318774" y="108894"/>
                  </a:cubicBezTo>
                  <a:cubicBezTo>
                    <a:pt x="320323" y="107908"/>
                    <a:pt x="321872" y="106922"/>
                    <a:pt x="323468" y="106030"/>
                  </a:cubicBezTo>
                  <a:cubicBezTo>
                    <a:pt x="323844" y="105795"/>
                    <a:pt x="324266" y="105514"/>
                    <a:pt x="324689" y="105326"/>
                  </a:cubicBezTo>
                  <a:cubicBezTo>
                    <a:pt x="325299" y="104951"/>
                    <a:pt x="326003" y="104528"/>
                    <a:pt x="326660" y="104153"/>
                  </a:cubicBezTo>
                  <a:cubicBezTo>
                    <a:pt x="326801" y="104153"/>
                    <a:pt x="326895" y="104012"/>
                    <a:pt x="327036" y="103965"/>
                  </a:cubicBezTo>
                  <a:cubicBezTo>
                    <a:pt x="327224" y="103824"/>
                    <a:pt x="327458" y="103730"/>
                    <a:pt x="327646" y="103589"/>
                  </a:cubicBezTo>
                  <a:cubicBezTo>
                    <a:pt x="329054" y="102744"/>
                    <a:pt x="330415" y="101946"/>
                    <a:pt x="331871" y="101148"/>
                  </a:cubicBezTo>
                  <a:cubicBezTo>
                    <a:pt x="333232" y="100444"/>
                    <a:pt x="334546" y="99646"/>
                    <a:pt x="335908" y="98989"/>
                  </a:cubicBezTo>
                  <a:cubicBezTo>
                    <a:pt x="337597" y="98050"/>
                    <a:pt x="339240" y="97112"/>
                    <a:pt x="340977" y="96266"/>
                  </a:cubicBezTo>
                  <a:cubicBezTo>
                    <a:pt x="343747" y="94765"/>
                    <a:pt x="346516" y="93403"/>
                    <a:pt x="349426" y="91995"/>
                  </a:cubicBezTo>
                  <a:cubicBezTo>
                    <a:pt x="398479" y="68149"/>
                    <a:pt x="447251" y="58949"/>
                    <a:pt x="489263" y="56461"/>
                  </a:cubicBezTo>
                  <a:cubicBezTo>
                    <a:pt x="490624" y="56461"/>
                    <a:pt x="491938" y="56367"/>
                    <a:pt x="493253" y="56320"/>
                  </a:cubicBezTo>
                  <a:cubicBezTo>
                    <a:pt x="493112" y="57447"/>
                    <a:pt x="492877" y="58620"/>
                    <a:pt x="492736" y="59747"/>
                  </a:cubicBezTo>
                  <a:cubicBezTo>
                    <a:pt x="512076" y="77866"/>
                    <a:pt x="530477" y="88287"/>
                    <a:pt x="544136" y="94530"/>
                  </a:cubicBezTo>
                  <a:cubicBezTo>
                    <a:pt x="629897" y="133584"/>
                    <a:pt x="744855" y="105983"/>
                    <a:pt x="844040" y="24119"/>
                  </a:cubicBezTo>
                  <a:cubicBezTo>
                    <a:pt x="843149" y="18063"/>
                    <a:pt x="842257" y="12008"/>
                    <a:pt x="841459" y="5812"/>
                  </a:cubicBezTo>
                  <a:lnTo>
                    <a:pt x="841459" y="5812"/>
                  </a:lnTo>
                  <a:cubicBezTo>
                    <a:pt x="845777" y="5202"/>
                    <a:pt x="850143" y="4591"/>
                    <a:pt x="854602" y="4075"/>
                  </a:cubicBezTo>
                  <a:cubicBezTo>
                    <a:pt x="859108" y="3559"/>
                    <a:pt x="863709" y="3089"/>
                    <a:pt x="868356" y="2620"/>
                  </a:cubicBezTo>
                  <a:cubicBezTo>
                    <a:pt x="927172" y="-2966"/>
                    <a:pt x="1000447" y="-1135"/>
                    <a:pt x="1078650" y="23227"/>
                  </a:cubicBezTo>
                  <a:cubicBezTo>
                    <a:pt x="1078650" y="23227"/>
                    <a:pt x="1130754" y="39468"/>
                    <a:pt x="1198630" y="82325"/>
                  </a:cubicBezTo>
                  <a:lnTo>
                    <a:pt x="1198724" y="82325"/>
                  </a:lnTo>
                  <a:cubicBezTo>
                    <a:pt x="1239610" y="108142"/>
                    <a:pt x="1286316" y="143677"/>
                    <a:pt x="1330674" y="191228"/>
                  </a:cubicBezTo>
                  <a:cubicBezTo>
                    <a:pt x="1451782" y="320643"/>
                    <a:pt x="1627433" y="716118"/>
                    <a:pt x="1808061" y="1288231"/>
                  </a:cubicBezTo>
                  <a:close/>
                </a:path>
              </a:pathLst>
            </a:custGeom>
            <a:solidFill>
              <a:srgbClr val="A5C642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03" name="شكل حر: شكل 202">
              <a:extLst>
                <a:ext uri="{FF2B5EF4-FFF2-40B4-BE49-F238E27FC236}">
                  <a16:creationId xmlns:a16="http://schemas.microsoft.com/office/drawing/2014/main" id="{0DE5BEAE-BA33-F868-474B-47FF269D0941}"/>
                </a:ext>
              </a:extLst>
            </p:cNvPr>
            <p:cNvSpPr/>
            <p:nvPr/>
          </p:nvSpPr>
          <p:spPr>
            <a:xfrm>
              <a:off x="9946188" y="2543746"/>
              <a:ext cx="123981" cy="831272"/>
            </a:xfrm>
            <a:custGeom>
              <a:avLst/>
              <a:gdLst>
                <a:gd name="connsiteX0" fmla="*/ 123923 w 123981"/>
                <a:gd name="connsiteY0" fmla="*/ 5914 h 831272"/>
                <a:gd name="connsiteX1" fmla="*/ 85761 w 123981"/>
                <a:gd name="connsiteY1" fmla="*/ 268031 h 831272"/>
                <a:gd name="connsiteX2" fmla="*/ 10186 w 123981"/>
                <a:gd name="connsiteY2" fmla="*/ 831272 h 831272"/>
                <a:gd name="connsiteX3" fmla="*/ 0 w 123981"/>
                <a:gd name="connsiteY3" fmla="*/ 830005 h 831272"/>
                <a:gd name="connsiteX4" fmla="*/ 75668 w 123981"/>
                <a:gd name="connsiteY4" fmla="*/ 266576 h 831272"/>
                <a:gd name="connsiteX5" fmla="*/ 113831 w 123981"/>
                <a:gd name="connsiteY5" fmla="*/ 4365 h 831272"/>
                <a:gd name="connsiteX6" fmla="*/ 119605 w 123981"/>
                <a:gd name="connsiteY6" fmla="*/ 47 h 831272"/>
                <a:gd name="connsiteX7" fmla="*/ 123923 w 123981"/>
                <a:gd name="connsiteY7" fmla="*/ 5914 h 831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981" h="831272">
                  <a:moveTo>
                    <a:pt x="123923" y="5914"/>
                  </a:moveTo>
                  <a:cubicBezTo>
                    <a:pt x="111343" y="90079"/>
                    <a:pt x="98482" y="178281"/>
                    <a:pt x="85761" y="268031"/>
                  </a:cubicBezTo>
                  <a:cubicBezTo>
                    <a:pt x="59098" y="455981"/>
                    <a:pt x="33750" y="645152"/>
                    <a:pt x="10186" y="831272"/>
                  </a:cubicBezTo>
                  <a:cubicBezTo>
                    <a:pt x="6806" y="830850"/>
                    <a:pt x="3380" y="830474"/>
                    <a:pt x="0" y="830005"/>
                  </a:cubicBezTo>
                  <a:cubicBezTo>
                    <a:pt x="23564" y="643885"/>
                    <a:pt x="48959" y="454573"/>
                    <a:pt x="75668" y="266576"/>
                  </a:cubicBezTo>
                  <a:cubicBezTo>
                    <a:pt x="88342" y="176778"/>
                    <a:pt x="101251" y="88577"/>
                    <a:pt x="113831" y="4365"/>
                  </a:cubicBezTo>
                  <a:cubicBezTo>
                    <a:pt x="114254" y="1596"/>
                    <a:pt x="116835" y="-329"/>
                    <a:pt x="119605" y="47"/>
                  </a:cubicBezTo>
                  <a:cubicBezTo>
                    <a:pt x="122421" y="469"/>
                    <a:pt x="124346" y="3098"/>
                    <a:pt x="123923" y="5914"/>
                  </a:cubicBezTo>
                  <a:close/>
                </a:path>
              </a:pathLst>
            </a:custGeom>
            <a:solidFill>
              <a:srgbClr val="624A9E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04" name="شكل حر: شكل 203">
              <a:extLst>
                <a:ext uri="{FF2B5EF4-FFF2-40B4-BE49-F238E27FC236}">
                  <a16:creationId xmlns:a16="http://schemas.microsoft.com/office/drawing/2014/main" id="{49DA2153-3EC1-BC32-8E70-BC3C7C29F66C}"/>
                </a:ext>
              </a:extLst>
            </p:cNvPr>
            <p:cNvSpPr/>
            <p:nvPr/>
          </p:nvSpPr>
          <p:spPr>
            <a:xfrm>
              <a:off x="10832356" y="2442597"/>
              <a:ext cx="229471" cy="986215"/>
            </a:xfrm>
            <a:custGeom>
              <a:avLst/>
              <a:gdLst>
                <a:gd name="connsiteX0" fmla="*/ 229471 w 229471"/>
                <a:gd name="connsiteY0" fmla="*/ 986168 h 986215"/>
                <a:gd name="connsiteX1" fmla="*/ 219003 w 229471"/>
                <a:gd name="connsiteY1" fmla="*/ 986168 h 986215"/>
                <a:gd name="connsiteX2" fmla="*/ 80294 w 229471"/>
                <a:gd name="connsiteY2" fmla="*/ 418562 h 986215"/>
                <a:gd name="connsiteX3" fmla="*/ 72 w 229471"/>
                <a:gd name="connsiteY3" fmla="*/ 6000 h 986215"/>
                <a:gd name="connsiteX4" fmla="*/ 4250 w 229471"/>
                <a:gd name="connsiteY4" fmla="*/ 85 h 986215"/>
                <a:gd name="connsiteX5" fmla="*/ 10211 w 229471"/>
                <a:gd name="connsiteY5" fmla="*/ 4263 h 986215"/>
                <a:gd name="connsiteX6" fmla="*/ 90339 w 229471"/>
                <a:gd name="connsiteY6" fmla="*/ 416402 h 986215"/>
                <a:gd name="connsiteX7" fmla="*/ 229283 w 229471"/>
                <a:gd name="connsiteY7" fmla="*/ 984854 h 986215"/>
                <a:gd name="connsiteX8" fmla="*/ 229471 w 229471"/>
                <a:gd name="connsiteY8" fmla="*/ 986215 h 98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471" h="986215">
                  <a:moveTo>
                    <a:pt x="229471" y="986168"/>
                  </a:moveTo>
                  <a:lnTo>
                    <a:pt x="219003" y="986168"/>
                  </a:lnTo>
                  <a:cubicBezTo>
                    <a:pt x="167650" y="798640"/>
                    <a:pt x="120991" y="607732"/>
                    <a:pt x="80294" y="418562"/>
                  </a:cubicBezTo>
                  <a:cubicBezTo>
                    <a:pt x="50862" y="281823"/>
                    <a:pt x="23918" y="143020"/>
                    <a:pt x="72" y="6000"/>
                  </a:cubicBezTo>
                  <a:cubicBezTo>
                    <a:pt x="-397" y="3230"/>
                    <a:pt x="1480" y="602"/>
                    <a:pt x="4250" y="85"/>
                  </a:cubicBezTo>
                  <a:cubicBezTo>
                    <a:pt x="7019" y="-431"/>
                    <a:pt x="9648" y="1447"/>
                    <a:pt x="10211" y="4263"/>
                  </a:cubicBezTo>
                  <a:cubicBezTo>
                    <a:pt x="33963" y="141095"/>
                    <a:pt x="60954" y="279805"/>
                    <a:pt x="90339" y="416402"/>
                  </a:cubicBezTo>
                  <a:cubicBezTo>
                    <a:pt x="131083" y="605855"/>
                    <a:pt x="177836" y="797091"/>
                    <a:pt x="229283" y="984854"/>
                  </a:cubicBezTo>
                  <a:cubicBezTo>
                    <a:pt x="229424" y="985276"/>
                    <a:pt x="229471" y="985746"/>
                    <a:pt x="229471" y="986215"/>
                  </a:cubicBezTo>
                  <a:close/>
                </a:path>
              </a:pathLst>
            </a:custGeom>
            <a:solidFill>
              <a:srgbClr val="624A9E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05" name="شكل حر: شكل 204">
              <a:extLst>
                <a:ext uri="{FF2B5EF4-FFF2-40B4-BE49-F238E27FC236}">
                  <a16:creationId xmlns:a16="http://schemas.microsoft.com/office/drawing/2014/main" id="{33536453-8CBE-890A-C1DE-D00476BE4BFF}"/>
                </a:ext>
              </a:extLst>
            </p:cNvPr>
            <p:cNvSpPr/>
            <p:nvPr/>
          </p:nvSpPr>
          <p:spPr>
            <a:xfrm>
              <a:off x="9942797" y="1221929"/>
              <a:ext cx="231454" cy="158767"/>
            </a:xfrm>
            <a:custGeom>
              <a:avLst/>
              <a:gdLst>
                <a:gd name="connsiteX0" fmla="*/ 7710 w 231454"/>
                <a:gd name="connsiteY0" fmla="*/ 158720 h 158767"/>
                <a:gd name="connsiteX1" fmla="*/ 6724 w 231454"/>
                <a:gd name="connsiteY1" fmla="*/ 158673 h 158767"/>
                <a:gd name="connsiteX2" fmla="*/ 59 w 231454"/>
                <a:gd name="connsiteY2" fmla="*/ 150083 h 158767"/>
                <a:gd name="connsiteX3" fmla="*/ 70892 w 231454"/>
                <a:gd name="connsiteY3" fmla="*/ 28836 h 158767"/>
                <a:gd name="connsiteX4" fmla="*/ 188572 w 231454"/>
                <a:gd name="connsiteY4" fmla="*/ 10857 h 158767"/>
                <a:gd name="connsiteX5" fmla="*/ 229035 w 231454"/>
                <a:gd name="connsiteY5" fmla="*/ 120698 h 158767"/>
                <a:gd name="connsiteX6" fmla="*/ 220023 w 231454"/>
                <a:gd name="connsiteY6" fmla="*/ 126754 h 158767"/>
                <a:gd name="connsiteX7" fmla="*/ 213967 w 231454"/>
                <a:gd name="connsiteY7" fmla="*/ 117741 h 158767"/>
                <a:gd name="connsiteX8" fmla="*/ 180639 w 231454"/>
                <a:gd name="connsiteY8" fmla="*/ 24001 h 158767"/>
                <a:gd name="connsiteX9" fmla="*/ 79435 w 231454"/>
                <a:gd name="connsiteY9" fmla="*/ 41650 h 158767"/>
                <a:gd name="connsiteX10" fmla="*/ 15361 w 231454"/>
                <a:gd name="connsiteY10" fmla="*/ 152055 h 158767"/>
                <a:gd name="connsiteX11" fmla="*/ 7757 w 231454"/>
                <a:gd name="connsiteY11" fmla="*/ 158767 h 15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454" h="158767">
                  <a:moveTo>
                    <a:pt x="7710" y="158720"/>
                  </a:moveTo>
                  <a:cubicBezTo>
                    <a:pt x="7381" y="158720"/>
                    <a:pt x="7053" y="158720"/>
                    <a:pt x="6724" y="158673"/>
                  </a:cubicBezTo>
                  <a:cubicBezTo>
                    <a:pt x="2499" y="158157"/>
                    <a:pt x="-458" y="154308"/>
                    <a:pt x="59" y="150083"/>
                  </a:cubicBezTo>
                  <a:cubicBezTo>
                    <a:pt x="3157" y="125721"/>
                    <a:pt x="16206" y="65215"/>
                    <a:pt x="70892" y="28836"/>
                  </a:cubicBezTo>
                  <a:cubicBezTo>
                    <a:pt x="117457" y="-2145"/>
                    <a:pt x="157028" y="-8201"/>
                    <a:pt x="188572" y="10857"/>
                  </a:cubicBezTo>
                  <a:cubicBezTo>
                    <a:pt x="221712" y="30854"/>
                    <a:pt x="237954" y="75025"/>
                    <a:pt x="229035" y="120698"/>
                  </a:cubicBezTo>
                  <a:cubicBezTo>
                    <a:pt x="228237" y="124876"/>
                    <a:pt x="224200" y="127552"/>
                    <a:pt x="220023" y="126754"/>
                  </a:cubicBezTo>
                  <a:cubicBezTo>
                    <a:pt x="215845" y="125956"/>
                    <a:pt x="213122" y="121919"/>
                    <a:pt x="213967" y="117741"/>
                  </a:cubicBezTo>
                  <a:cubicBezTo>
                    <a:pt x="221666" y="78358"/>
                    <a:pt x="208287" y="40665"/>
                    <a:pt x="180639" y="24001"/>
                  </a:cubicBezTo>
                  <a:cubicBezTo>
                    <a:pt x="154681" y="8322"/>
                    <a:pt x="120602" y="14237"/>
                    <a:pt x="79435" y="41650"/>
                  </a:cubicBezTo>
                  <a:cubicBezTo>
                    <a:pt x="28645" y="75448"/>
                    <a:pt x="17520" y="134687"/>
                    <a:pt x="15361" y="152055"/>
                  </a:cubicBezTo>
                  <a:cubicBezTo>
                    <a:pt x="14892" y="155951"/>
                    <a:pt x="11559" y="158767"/>
                    <a:pt x="7757" y="158767"/>
                  </a:cubicBezTo>
                  <a:close/>
                </a:path>
              </a:pathLst>
            </a:custGeom>
            <a:solidFill>
              <a:srgbClr val="A26354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06" name="شكل حر: شكل 205">
              <a:extLst>
                <a:ext uri="{FF2B5EF4-FFF2-40B4-BE49-F238E27FC236}">
                  <a16:creationId xmlns:a16="http://schemas.microsoft.com/office/drawing/2014/main" id="{2AED318E-2291-20DF-1182-F11538BFB586}"/>
                </a:ext>
              </a:extLst>
            </p:cNvPr>
            <p:cNvSpPr/>
            <p:nvPr/>
          </p:nvSpPr>
          <p:spPr>
            <a:xfrm>
              <a:off x="10430327" y="1201016"/>
              <a:ext cx="279989" cy="145272"/>
            </a:xfrm>
            <a:custGeom>
              <a:avLst/>
              <a:gdLst>
                <a:gd name="connsiteX0" fmla="*/ 272310 w 279989"/>
                <a:gd name="connsiteY0" fmla="*/ 145273 h 145272"/>
                <a:gd name="connsiteX1" fmla="*/ 265034 w 279989"/>
                <a:gd name="connsiteY1" fmla="*/ 140015 h 145272"/>
                <a:gd name="connsiteX2" fmla="*/ 136417 w 279989"/>
                <a:gd name="connsiteY2" fmla="*/ 16655 h 145272"/>
                <a:gd name="connsiteX3" fmla="*/ 47136 w 279989"/>
                <a:gd name="connsiteY3" fmla="*/ 40173 h 145272"/>
                <a:gd name="connsiteX4" fmla="*/ 16437 w 279989"/>
                <a:gd name="connsiteY4" fmla="*/ 136401 h 145272"/>
                <a:gd name="connsiteX5" fmla="*/ 10053 w 279989"/>
                <a:gd name="connsiteY5" fmla="*/ 145179 h 145272"/>
                <a:gd name="connsiteX6" fmla="*/ 1275 w 279989"/>
                <a:gd name="connsiteY6" fmla="*/ 138795 h 145272"/>
                <a:gd name="connsiteX7" fmla="*/ 36762 w 279989"/>
                <a:gd name="connsiteY7" fmla="*/ 28860 h 145272"/>
                <a:gd name="connsiteX8" fmla="*/ 138389 w 279989"/>
                <a:gd name="connsiteY8" fmla="*/ 1446 h 145272"/>
                <a:gd name="connsiteX9" fmla="*/ 279586 w 279989"/>
                <a:gd name="connsiteY9" fmla="*/ 135180 h 145272"/>
                <a:gd name="connsiteX10" fmla="*/ 274751 w 279989"/>
                <a:gd name="connsiteY10" fmla="*/ 144897 h 145272"/>
                <a:gd name="connsiteX11" fmla="*/ 272310 w 279989"/>
                <a:gd name="connsiteY11" fmla="*/ 145273 h 14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989" h="145272">
                  <a:moveTo>
                    <a:pt x="272310" y="145273"/>
                  </a:moveTo>
                  <a:cubicBezTo>
                    <a:pt x="269118" y="145273"/>
                    <a:pt x="266114" y="143254"/>
                    <a:pt x="265034" y="140015"/>
                  </a:cubicBezTo>
                  <a:cubicBezTo>
                    <a:pt x="241987" y="71200"/>
                    <a:pt x="192699" y="23931"/>
                    <a:pt x="136417" y="16655"/>
                  </a:cubicBezTo>
                  <a:cubicBezTo>
                    <a:pt x="99428" y="11867"/>
                    <a:pt x="69386" y="19800"/>
                    <a:pt x="47136" y="40173"/>
                  </a:cubicBezTo>
                  <a:cubicBezTo>
                    <a:pt x="8269" y="75754"/>
                    <a:pt x="15498" y="130299"/>
                    <a:pt x="16437" y="136401"/>
                  </a:cubicBezTo>
                  <a:cubicBezTo>
                    <a:pt x="17094" y="140579"/>
                    <a:pt x="14230" y="144522"/>
                    <a:pt x="10053" y="145179"/>
                  </a:cubicBezTo>
                  <a:cubicBezTo>
                    <a:pt x="5875" y="145836"/>
                    <a:pt x="1932" y="142973"/>
                    <a:pt x="1275" y="138795"/>
                  </a:cubicBezTo>
                  <a:cubicBezTo>
                    <a:pt x="195" y="131848"/>
                    <a:pt x="-8019" y="69886"/>
                    <a:pt x="36762" y="28860"/>
                  </a:cubicBezTo>
                  <a:cubicBezTo>
                    <a:pt x="54459" y="12665"/>
                    <a:pt x="86472" y="-5266"/>
                    <a:pt x="138389" y="1446"/>
                  </a:cubicBezTo>
                  <a:cubicBezTo>
                    <a:pt x="200538" y="9473"/>
                    <a:pt x="254661" y="60733"/>
                    <a:pt x="279586" y="135180"/>
                  </a:cubicBezTo>
                  <a:cubicBezTo>
                    <a:pt x="280947" y="139217"/>
                    <a:pt x="278741" y="143536"/>
                    <a:pt x="274751" y="144897"/>
                  </a:cubicBezTo>
                  <a:cubicBezTo>
                    <a:pt x="273953" y="145179"/>
                    <a:pt x="273108" y="145273"/>
                    <a:pt x="272310" y="145273"/>
                  </a:cubicBezTo>
                  <a:close/>
                </a:path>
              </a:pathLst>
            </a:custGeom>
            <a:solidFill>
              <a:srgbClr val="A26354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07" name="شكل حر: شكل 206">
              <a:extLst>
                <a:ext uri="{FF2B5EF4-FFF2-40B4-BE49-F238E27FC236}">
                  <a16:creationId xmlns:a16="http://schemas.microsoft.com/office/drawing/2014/main" id="{7E6104CD-0F25-6B75-B963-10911C0A3DD8}"/>
                </a:ext>
              </a:extLst>
            </p:cNvPr>
            <p:cNvSpPr/>
            <p:nvPr/>
          </p:nvSpPr>
          <p:spPr>
            <a:xfrm>
              <a:off x="10220322" y="1372951"/>
              <a:ext cx="114582" cy="39540"/>
            </a:xfrm>
            <a:custGeom>
              <a:avLst/>
              <a:gdLst>
                <a:gd name="connsiteX0" fmla="*/ 72899 w 114582"/>
                <a:gd name="connsiteY0" fmla="*/ 47 h 39540"/>
                <a:gd name="connsiteX1" fmla="*/ 0 w 114582"/>
                <a:gd name="connsiteY1" fmla="*/ 47 h 39540"/>
                <a:gd name="connsiteX2" fmla="*/ 19105 w 114582"/>
                <a:gd name="connsiteY2" fmla="*/ 26709 h 39540"/>
                <a:gd name="connsiteX3" fmla="*/ 59849 w 114582"/>
                <a:gd name="connsiteY3" fmla="*/ 39477 h 39540"/>
                <a:gd name="connsiteX4" fmla="*/ 114582 w 114582"/>
                <a:gd name="connsiteY4" fmla="*/ 4459 h 39540"/>
                <a:gd name="connsiteX5" fmla="*/ 72946 w 114582"/>
                <a:gd name="connsiteY5" fmla="*/ 0 h 3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582" h="39540">
                  <a:moveTo>
                    <a:pt x="72899" y="47"/>
                  </a:moveTo>
                  <a:lnTo>
                    <a:pt x="0" y="47"/>
                  </a:lnTo>
                  <a:cubicBezTo>
                    <a:pt x="1972" y="5492"/>
                    <a:pt x="7135" y="17227"/>
                    <a:pt x="19105" y="26709"/>
                  </a:cubicBezTo>
                  <a:cubicBezTo>
                    <a:pt x="34501" y="38914"/>
                    <a:pt x="51635" y="39853"/>
                    <a:pt x="59849" y="39477"/>
                  </a:cubicBezTo>
                  <a:cubicBezTo>
                    <a:pt x="94210" y="37928"/>
                    <a:pt x="113033" y="7135"/>
                    <a:pt x="114582" y="4459"/>
                  </a:cubicBezTo>
                  <a:lnTo>
                    <a:pt x="72946" y="0"/>
                  </a:lnTo>
                  <a:close/>
                </a:path>
              </a:pathLst>
            </a:custGeom>
            <a:solidFill>
              <a:srgbClr val="A26354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08" name="شكل حر: شكل 207">
              <a:extLst>
                <a:ext uri="{FF2B5EF4-FFF2-40B4-BE49-F238E27FC236}">
                  <a16:creationId xmlns:a16="http://schemas.microsoft.com/office/drawing/2014/main" id="{DF49ABD5-5DB2-EDE1-B02E-040CB5B163A8}"/>
                </a:ext>
              </a:extLst>
            </p:cNvPr>
            <p:cNvSpPr/>
            <p:nvPr/>
          </p:nvSpPr>
          <p:spPr>
            <a:xfrm>
              <a:off x="10206990" y="1644584"/>
              <a:ext cx="300594" cy="113468"/>
            </a:xfrm>
            <a:custGeom>
              <a:avLst/>
              <a:gdLst>
                <a:gd name="connsiteX0" fmla="*/ 293943 w 300594"/>
                <a:gd name="connsiteY0" fmla="*/ 113469 h 113468"/>
                <a:gd name="connsiteX1" fmla="*/ 214378 w 300594"/>
                <a:gd name="connsiteY1" fmla="*/ 87276 h 113468"/>
                <a:gd name="connsiteX2" fmla="*/ 0 w 300594"/>
                <a:gd name="connsiteY2" fmla="*/ 63055 h 113468"/>
                <a:gd name="connsiteX3" fmla="*/ 49288 w 300594"/>
                <a:gd name="connsiteY3" fmla="*/ 25267 h 113468"/>
                <a:gd name="connsiteX4" fmla="*/ 170489 w 300594"/>
                <a:gd name="connsiteY4" fmla="*/ 1421 h 113468"/>
                <a:gd name="connsiteX5" fmla="*/ 299388 w 300594"/>
                <a:gd name="connsiteY5" fmla="*/ 72959 h 113468"/>
                <a:gd name="connsiteX6" fmla="*/ 293989 w 300594"/>
                <a:gd name="connsiteY6" fmla="*/ 113469 h 11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594" h="113468">
                  <a:moveTo>
                    <a:pt x="293943" y="113469"/>
                  </a:moveTo>
                  <a:cubicBezTo>
                    <a:pt x="272350" y="108258"/>
                    <a:pt x="246251" y="99950"/>
                    <a:pt x="214378" y="87276"/>
                  </a:cubicBezTo>
                  <a:cubicBezTo>
                    <a:pt x="102847" y="42823"/>
                    <a:pt x="44265" y="49911"/>
                    <a:pt x="0" y="63055"/>
                  </a:cubicBezTo>
                  <a:cubicBezTo>
                    <a:pt x="15209" y="48174"/>
                    <a:pt x="32718" y="34749"/>
                    <a:pt x="49288" y="25267"/>
                  </a:cubicBezTo>
                  <a:cubicBezTo>
                    <a:pt x="101908" y="-5009"/>
                    <a:pt x="152416" y="-503"/>
                    <a:pt x="170489" y="1421"/>
                  </a:cubicBezTo>
                  <a:cubicBezTo>
                    <a:pt x="182928" y="2642"/>
                    <a:pt x="286948" y="14659"/>
                    <a:pt x="299388" y="72959"/>
                  </a:cubicBezTo>
                  <a:cubicBezTo>
                    <a:pt x="302533" y="87604"/>
                    <a:pt x="299106" y="101781"/>
                    <a:pt x="293989" y="113469"/>
                  </a:cubicBezTo>
                  <a:close/>
                </a:path>
              </a:pathLst>
            </a:custGeom>
            <a:solidFill>
              <a:srgbClr val="F65555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09" name="شكل حر: شكل 208">
              <a:extLst>
                <a:ext uri="{FF2B5EF4-FFF2-40B4-BE49-F238E27FC236}">
                  <a16:creationId xmlns:a16="http://schemas.microsoft.com/office/drawing/2014/main" id="{49E664DD-35B5-EB13-C0DC-E0DDB36C7FA5}"/>
                </a:ext>
              </a:extLst>
            </p:cNvPr>
            <p:cNvSpPr/>
            <p:nvPr/>
          </p:nvSpPr>
          <p:spPr>
            <a:xfrm>
              <a:off x="9938129" y="1046367"/>
              <a:ext cx="152716" cy="125835"/>
            </a:xfrm>
            <a:custGeom>
              <a:avLst/>
              <a:gdLst>
                <a:gd name="connsiteX0" fmla="*/ 924 w 152716"/>
                <a:gd name="connsiteY0" fmla="*/ 125538 h 125835"/>
                <a:gd name="connsiteX1" fmla="*/ 63261 w 152716"/>
                <a:gd name="connsiteY1" fmla="*/ 36444 h 125835"/>
                <a:gd name="connsiteX2" fmla="*/ 152355 w 152716"/>
                <a:gd name="connsiteY2" fmla="*/ 2084 h 125835"/>
                <a:gd name="connsiteX3" fmla="*/ 111610 w 152716"/>
                <a:gd name="connsiteY3" fmla="*/ 46631 h 125835"/>
                <a:gd name="connsiteX4" fmla="*/ 49273 w 152716"/>
                <a:gd name="connsiteY4" fmla="*/ 93712 h 125835"/>
                <a:gd name="connsiteX5" fmla="*/ 924 w 152716"/>
                <a:gd name="connsiteY5" fmla="*/ 125538 h 12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16" h="125835">
                  <a:moveTo>
                    <a:pt x="924" y="125538"/>
                  </a:moveTo>
                  <a:cubicBezTo>
                    <a:pt x="-5178" y="120280"/>
                    <a:pt x="19325" y="70101"/>
                    <a:pt x="63261" y="36444"/>
                  </a:cubicBezTo>
                  <a:cubicBezTo>
                    <a:pt x="100861" y="7670"/>
                    <a:pt x="147895" y="-5427"/>
                    <a:pt x="152355" y="2084"/>
                  </a:cubicBezTo>
                  <a:cubicBezTo>
                    <a:pt x="155781" y="7858"/>
                    <a:pt x="134329" y="26728"/>
                    <a:pt x="111610" y="46631"/>
                  </a:cubicBezTo>
                  <a:cubicBezTo>
                    <a:pt x="100861" y="56066"/>
                    <a:pt x="92130" y="62872"/>
                    <a:pt x="49273" y="93712"/>
                  </a:cubicBezTo>
                  <a:cubicBezTo>
                    <a:pt x="5665" y="125068"/>
                    <a:pt x="2473" y="126852"/>
                    <a:pt x="924" y="125538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11" name="شكل حر: شكل 210">
              <a:extLst>
                <a:ext uri="{FF2B5EF4-FFF2-40B4-BE49-F238E27FC236}">
                  <a16:creationId xmlns:a16="http://schemas.microsoft.com/office/drawing/2014/main" id="{932A821F-8B16-0B0C-73F5-33D878058D21}"/>
                </a:ext>
              </a:extLst>
            </p:cNvPr>
            <p:cNvSpPr/>
            <p:nvPr/>
          </p:nvSpPr>
          <p:spPr>
            <a:xfrm>
              <a:off x="10482884" y="1001699"/>
              <a:ext cx="168817" cy="86038"/>
            </a:xfrm>
            <a:custGeom>
              <a:avLst/>
              <a:gdLst>
                <a:gd name="connsiteX0" fmla="*/ 168540 w 168817"/>
                <a:gd name="connsiteY0" fmla="*/ 84962 h 86038"/>
                <a:gd name="connsiteX1" fmla="*/ 118924 w 168817"/>
                <a:gd name="connsiteY1" fmla="*/ 40086 h 86038"/>
                <a:gd name="connsiteX2" fmla="*/ 587 w 168817"/>
                <a:gd name="connsiteY2" fmla="*/ 3801 h 86038"/>
                <a:gd name="connsiteX3" fmla="*/ 27296 w 168817"/>
                <a:gd name="connsiteY3" fmla="*/ 39101 h 86038"/>
                <a:gd name="connsiteX4" fmla="*/ 85502 w 168817"/>
                <a:gd name="connsiteY4" fmla="*/ 62008 h 86038"/>
                <a:gd name="connsiteX5" fmla="*/ 168540 w 168817"/>
                <a:gd name="connsiteY5" fmla="*/ 84915 h 8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817" h="86038">
                  <a:moveTo>
                    <a:pt x="168540" y="84962"/>
                  </a:moveTo>
                  <a:cubicBezTo>
                    <a:pt x="171920" y="78906"/>
                    <a:pt x="143709" y="55671"/>
                    <a:pt x="118924" y="40086"/>
                  </a:cubicBezTo>
                  <a:cubicBezTo>
                    <a:pt x="69589" y="9105"/>
                    <a:pt x="7111" y="-8122"/>
                    <a:pt x="587" y="3801"/>
                  </a:cubicBezTo>
                  <a:cubicBezTo>
                    <a:pt x="-3591" y="11406"/>
                    <a:pt x="15514" y="30088"/>
                    <a:pt x="27296" y="39101"/>
                  </a:cubicBezTo>
                  <a:cubicBezTo>
                    <a:pt x="44382" y="52150"/>
                    <a:pt x="58981" y="54873"/>
                    <a:pt x="85502" y="62008"/>
                  </a:cubicBezTo>
                  <a:cubicBezTo>
                    <a:pt x="145680" y="78155"/>
                    <a:pt x="165818" y="89796"/>
                    <a:pt x="168540" y="84915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12" name="شكل حر: شكل 211">
              <a:extLst>
                <a:ext uri="{FF2B5EF4-FFF2-40B4-BE49-F238E27FC236}">
                  <a16:creationId xmlns:a16="http://schemas.microsoft.com/office/drawing/2014/main" id="{93CD6679-58DB-7B26-8A56-8254821AAAD3}"/>
                </a:ext>
              </a:extLst>
            </p:cNvPr>
            <p:cNvSpPr/>
            <p:nvPr/>
          </p:nvSpPr>
          <p:spPr>
            <a:xfrm>
              <a:off x="9607352" y="1261157"/>
              <a:ext cx="124662" cy="127016"/>
            </a:xfrm>
            <a:custGeom>
              <a:avLst/>
              <a:gdLst>
                <a:gd name="connsiteX0" fmla="*/ 121736 w 124662"/>
                <a:gd name="connsiteY0" fmla="*/ 125829 h 127016"/>
                <a:gd name="connsiteX1" fmla="*/ 103898 w 124662"/>
                <a:gd name="connsiteY1" fmla="*/ 63492 h 127016"/>
                <a:gd name="connsiteX2" fmla="*/ 816 w 124662"/>
                <a:gd name="connsiteY2" fmla="*/ 2422 h 127016"/>
                <a:gd name="connsiteX3" fmla="*/ 21189 w 124662"/>
                <a:gd name="connsiteY3" fmla="*/ 39318 h 127016"/>
                <a:gd name="connsiteX4" fmla="*/ 121736 w 124662"/>
                <a:gd name="connsiteY4" fmla="*/ 125876 h 12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62" h="127016">
                  <a:moveTo>
                    <a:pt x="121736" y="125829"/>
                  </a:moveTo>
                  <a:cubicBezTo>
                    <a:pt x="130514" y="119305"/>
                    <a:pt x="118074" y="85320"/>
                    <a:pt x="103898" y="63492"/>
                  </a:cubicBezTo>
                  <a:cubicBezTo>
                    <a:pt x="71697" y="13735"/>
                    <a:pt x="8421" y="-7623"/>
                    <a:pt x="816" y="2422"/>
                  </a:cubicBezTo>
                  <a:cubicBezTo>
                    <a:pt x="-2892" y="7304"/>
                    <a:pt x="6402" y="19650"/>
                    <a:pt x="21189" y="39318"/>
                  </a:cubicBezTo>
                  <a:cubicBezTo>
                    <a:pt x="54282" y="83348"/>
                    <a:pt x="108874" y="135405"/>
                    <a:pt x="121736" y="12587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13" name="شكل حر: شكل 212">
              <a:extLst>
                <a:ext uri="{FF2B5EF4-FFF2-40B4-BE49-F238E27FC236}">
                  <a16:creationId xmlns:a16="http://schemas.microsoft.com/office/drawing/2014/main" id="{405E7816-7FCA-F0E6-7CB1-113AA80DF593}"/>
                </a:ext>
              </a:extLst>
            </p:cNvPr>
            <p:cNvSpPr/>
            <p:nvPr/>
          </p:nvSpPr>
          <p:spPr>
            <a:xfrm>
              <a:off x="9446462" y="1406718"/>
              <a:ext cx="261038" cy="73760"/>
            </a:xfrm>
            <a:custGeom>
              <a:avLst/>
              <a:gdLst>
                <a:gd name="connsiteX0" fmla="*/ 260986 w 261038"/>
                <a:gd name="connsiteY0" fmla="*/ 17164 h 73760"/>
                <a:gd name="connsiteX1" fmla="*/ 145183 w 261038"/>
                <a:gd name="connsiteY1" fmla="*/ 1908 h 73760"/>
                <a:gd name="connsiteX2" fmla="*/ 89 w 261038"/>
                <a:gd name="connsiteY2" fmla="*/ 59176 h 73760"/>
                <a:gd name="connsiteX3" fmla="*/ 155369 w 261038"/>
                <a:gd name="connsiteY3" fmla="*/ 64245 h 73760"/>
                <a:gd name="connsiteX4" fmla="*/ 260986 w 261038"/>
                <a:gd name="connsiteY4" fmla="*/ 17164 h 7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038" h="73760">
                  <a:moveTo>
                    <a:pt x="260986" y="17164"/>
                  </a:moveTo>
                  <a:cubicBezTo>
                    <a:pt x="258920" y="2424"/>
                    <a:pt x="195973" y="-3349"/>
                    <a:pt x="145183" y="1908"/>
                  </a:cubicBezTo>
                  <a:cubicBezTo>
                    <a:pt x="72707" y="9419"/>
                    <a:pt x="-2962" y="42230"/>
                    <a:pt x="89" y="59176"/>
                  </a:cubicBezTo>
                  <a:cubicBezTo>
                    <a:pt x="3187" y="76309"/>
                    <a:pt x="86883" y="78797"/>
                    <a:pt x="155369" y="64245"/>
                  </a:cubicBezTo>
                  <a:cubicBezTo>
                    <a:pt x="201606" y="54435"/>
                    <a:pt x="263098" y="32232"/>
                    <a:pt x="260986" y="17164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14" name="شكل حر: شكل 213">
              <a:extLst>
                <a:ext uri="{FF2B5EF4-FFF2-40B4-BE49-F238E27FC236}">
                  <a16:creationId xmlns:a16="http://schemas.microsoft.com/office/drawing/2014/main" id="{A5C3BF7C-FA50-4910-3C5E-C7433838A6FB}"/>
                </a:ext>
              </a:extLst>
            </p:cNvPr>
            <p:cNvSpPr/>
            <p:nvPr/>
          </p:nvSpPr>
          <p:spPr>
            <a:xfrm>
              <a:off x="10801719" y="1145819"/>
              <a:ext cx="122705" cy="113140"/>
            </a:xfrm>
            <a:custGeom>
              <a:avLst/>
              <a:gdLst>
                <a:gd name="connsiteX0" fmla="*/ 1465 w 122705"/>
                <a:gd name="connsiteY0" fmla="*/ 112644 h 113140"/>
                <a:gd name="connsiteX1" fmla="*/ 58732 w 122705"/>
                <a:gd name="connsiteY1" fmla="*/ 23551 h 113140"/>
                <a:gd name="connsiteX2" fmla="*/ 122384 w 122705"/>
                <a:gd name="connsiteY2" fmla="*/ 1911 h 113140"/>
                <a:gd name="connsiteX3" fmla="*/ 88023 w 122705"/>
                <a:gd name="connsiteY3" fmla="*/ 41341 h 113140"/>
                <a:gd name="connsiteX4" fmla="*/ 1465 w 122705"/>
                <a:gd name="connsiteY4" fmla="*/ 112597 h 11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705" h="113140">
                  <a:moveTo>
                    <a:pt x="1465" y="112644"/>
                  </a:moveTo>
                  <a:cubicBezTo>
                    <a:pt x="-5999" y="106730"/>
                    <a:pt x="15359" y="53874"/>
                    <a:pt x="58732" y="23551"/>
                  </a:cubicBezTo>
                  <a:cubicBezTo>
                    <a:pt x="85019" y="5197"/>
                    <a:pt x="118535" y="-4332"/>
                    <a:pt x="122384" y="1911"/>
                  </a:cubicBezTo>
                  <a:cubicBezTo>
                    <a:pt x="123980" y="4540"/>
                    <a:pt x="120694" y="10689"/>
                    <a:pt x="88023" y="41341"/>
                  </a:cubicBezTo>
                  <a:cubicBezTo>
                    <a:pt x="34229" y="91943"/>
                    <a:pt x="7332" y="117244"/>
                    <a:pt x="1465" y="112597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15" name="شكل حر: شكل 214">
              <a:extLst>
                <a:ext uri="{FF2B5EF4-FFF2-40B4-BE49-F238E27FC236}">
                  <a16:creationId xmlns:a16="http://schemas.microsoft.com/office/drawing/2014/main" id="{47A39F07-F30D-5209-B24E-606DAF46902C}"/>
                </a:ext>
              </a:extLst>
            </p:cNvPr>
            <p:cNvSpPr/>
            <p:nvPr/>
          </p:nvSpPr>
          <p:spPr>
            <a:xfrm>
              <a:off x="10761757" y="1375549"/>
              <a:ext cx="141865" cy="95750"/>
            </a:xfrm>
            <a:custGeom>
              <a:avLst/>
              <a:gdLst>
                <a:gd name="connsiteX0" fmla="*/ 683 w 141865"/>
                <a:gd name="connsiteY0" fmla="*/ 6368 h 95750"/>
                <a:gd name="connsiteX1" fmla="*/ 36311 w 141865"/>
                <a:gd name="connsiteY1" fmla="*/ 1298 h 95750"/>
                <a:gd name="connsiteX2" fmla="*/ 140660 w 141865"/>
                <a:gd name="connsiteY2" fmla="*/ 92926 h 95750"/>
                <a:gd name="connsiteX3" fmla="*/ 71938 w 141865"/>
                <a:gd name="connsiteY3" fmla="*/ 73822 h 95750"/>
                <a:gd name="connsiteX4" fmla="*/ 683 w 141865"/>
                <a:gd name="connsiteY4" fmla="*/ 6368 h 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865" h="95750">
                  <a:moveTo>
                    <a:pt x="683" y="6368"/>
                  </a:moveTo>
                  <a:cubicBezTo>
                    <a:pt x="5048" y="-2880"/>
                    <a:pt x="29880" y="406"/>
                    <a:pt x="36311" y="1298"/>
                  </a:cubicBezTo>
                  <a:cubicBezTo>
                    <a:pt x="100572" y="9888"/>
                    <a:pt x="150329" y="79501"/>
                    <a:pt x="140660" y="92926"/>
                  </a:cubicBezTo>
                  <a:cubicBezTo>
                    <a:pt x="132210" y="104615"/>
                    <a:pt x="76867" y="76403"/>
                    <a:pt x="71938" y="73822"/>
                  </a:cubicBezTo>
                  <a:cubicBezTo>
                    <a:pt x="34433" y="54435"/>
                    <a:pt x="-5748" y="19934"/>
                    <a:pt x="683" y="636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16" name="شكل حر: شكل 215">
              <a:extLst>
                <a:ext uri="{FF2B5EF4-FFF2-40B4-BE49-F238E27FC236}">
                  <a16:creationId xmlns:a16="http://schemas.microsoft.com/office/drawing/2014/main" id="{E28AC6F3-B8EE-0FC4-147E-3100360FC3CE}"/>
                </a:ext>
              </a:extLst>
            </p:cNvPr>
            <p:cNvSpPr/>
            <p:nvPr/>
          </p:nvSpPr>
          <p:spPr>
            <a:xfrm>
              <a:off x="10837531" y="1321090"/>
              <a:ext cx="142764" cy="54899"/>
            </a:xfrm>
            <a:custGeom>
              <a:avLst/>
              <a:gdLst>
                <a:gd name="connsiteX0" fmla="*/ 14 w 142764"/>
                <a:gd name="connsiteY0" fmla="*/ 4827 h 54899"/>
                <a:gd name="connsiteX1" fmla="*/ 56014 w 142764"/>
                <a:gd name="connsiteY1" fmla="*/ 3559 h 54899"/>
                <a:gd name="connsiteX2" fmla="*/ 142572 w 142764"/>
                <a:gd name="connsiteY2" fmla="*/ 53176 h 54899"/>
                <a:gd name="connsiteX3" fmla="*/ 94224 w 142764"/>
                <a:gd name="connsiteY3" fmla="*/ 45524 h 54899"/>
                <a:gd name="connsiteX4" fmla="*/ 60 w 142764"/>
                <a:gd name="connsiteY4" fmla="*/ 4780 h 5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64" h="54899">
                  <a:moveTo>
                    <a:pt x="14" y="4827"/>
                  </a:moveTo>
                  <a:cubicBezTo>
                    <a:pt x="1563" y="-1698"/>
                    <a:pt x="32543" y="-1088"/>
                    <a:pt x="56014" y="3559"/>
                  </a:cubicBezTo>
                  <a:cubicBezTo>
                    <a:pt x="105395" y="13323"/>
                    <a:pt x="145905" y="45994"/>
                    <a:pt x="142572" y="53176"/>
                  </a:cubicBezTo>
                  <a:cubicBezTo>
                    <a:pt x="140413" y="57823"/>
                    <a:pt x="119759" y="52331"/>
                    <a:pt x="94224" y="45524"/>
                  </a:cubicBezTo>
                  <a:cubicBezTo>
                    <a:pt x="54089" y="34822"/>
                    <a:pt x="-2099" y="13933"/>
                    <a:pt x="60" y="47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17" name="شكل حر: شكل 216">
              <a:extLst>
                <a:ext uri="{FF2B5EF4-FFF2-40B4-BE49-F238E27FC236}">
                  <a16:creationId xmlns:a16="http://schemas.microsoft.com/office/drawing/2014/main" id="{D33303FB-884F-7749-B827-BA72E2CA5B3B}"/>
                </a:ext>
              </a:extLst>
            </p:cNvPr>
            <p:cNvSpPr/>
            <p:nvPr/>
          </p:nvSpPr>
          <p:spPr>
            <a:xfrm>
              <a:off x="10992377" y="1317319"/>
              <a:ext cx="117083" cy="174532"/>
            </a:xfrm>
            <a:custGeom>
              <a:avLst/>
              <a:gdLst>
                <a:gd name="connsiteX0" fmla="*/ 39502 w 117083"/>
                <a:gd name="connsiteY0" fmla="*/ 174533 h 174532"/>
                <a:gd name="connsiteX1" fmla="*/ 34808 w 117083"/>
                <a:gd name="connsiteY1" fmla="*/ 172937 h 174532"/>
                <a:gd name="connsiteX2" fmla="*/ 33447 w 117083"/>
                <a:gd name="connsiteY2" fmla="*/ 162140 h 174532"/>
                <a:gd name="connsiteX3" fmla="*/ 98507 w 117083"/>
                <a:gd name="connsiteY3" fmla="*/ 22867 h 174532"/>
                <a:gd name="connsiteX4" fmla="*/ 60015 w 117083"/>
                <a:gd name="connsiteY4" fmla="*/ 16577 h 174532"/>
                <a:gd name="connsiteX5" fmla="*/ 14671 w 117083"/>
                <a:gd name="connsiteY5" fmla="*/ 54224 h 174532"/>
                <a:gd name="connsiteX6" fmla="*/ 4485 w 117083"/>
                <a:gd name="connsiteY6" fmla="*/ 58026 h 174532"/>
                <a:gd name="connsiteX7" fmla="*/ 683 w 117083"/>
                <a:gd name="connsiteY7" fmla="*/ 47840 h 174532"/>
                <a:gd name="connsiteX8" fmla="*/ 57105 w 117083"/>
                <a:gd name="connsiteY8" fmla="*/ 1509 h 174532"/>
                <a:gd name="connsiteX9" fmla="*/ 110289 w 117083"/>
                <a:gd name="connsiteY9" fmla="*/ 13057 h 174532"/>
                <a:gd name="connsiteX10" fmla="*/ 45558 w 117083"/>
                <a:gd name="connsiteY10" fmla="*/ 171575 h 174532"/>
                <a:gd name="connsiteX11" fmla="*/ 39502 w 117083"/>
                <a:gd name="connsiteY11" fmla="*/ 174533 h 17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83" h="174532">
                  <a:moveTo>
                    <a:pt x="39502" y="174533"/>
                  </a:moveTo>
                  <a:cubicBezTo>
                    <a:pt x="37859" y="174533"/>
                    <a:pt x="36217" y="174016"/>
                    <a:pt x="34808" y="172937"/>
                  </a:cubicBezTo>
                  <a:cubicBezTo>
                    <a:pt x="31476" y="170355"/>
                    <a:pt x="30865" y="165520"/>
                    <a:pt x="33447" y="162140"/>
                  </a:cubicBezTo>
                  <a:cubicBezTo>
                    <a:pt x="85645" y="94780"/>
                    <a:pt x="111838" y="38827"/>
                    <a:pt x="98507" y="22867"/>
                  </a:cubicBezTo>
                  <a:cubicBezTo>
                    <a:pt x="92170" y="15216"/>
                    <a:pt x="73910" y="13902"/>
                    <a:pt x="60015" y="16577"/>
                  </a:cubicBezTo>
                  <a:cubicBezTo>
                    <a:pt x="30020" y="22304"/>
                    <a:pt x="16126" y="50985"/>
                    <a:pt x="14671" y="54224"/>
                  </a:cubicBezTo>
                  <a:cubicBezTo>
                    <a:pt x="12934" y="58073"/>
                    <a:pt x="8381" y="59810"/>
                    <a:pt x="4485" y="58026"/>
                  </a:cubicBezTo>
                  <a:cubicBezTo>
                    <a:pt x="636" y="56289"/>
                    <a:pt x="-1054" y="51689"/>
                    <a:pt x="683" y="47840"/>
                  </a:cubicBezTo>
                  <a:cubicBezTo>
                    <a:pt x="3640" y="41315"/>
                    <a:pt x="20351" y="8504"/>
                    <a:pt x="57105" y="1509"/>
                  </a:cubicBezTo>
                  <a:cubicBezTo>
                    <a:pt x="60954" y="758"/>
                    <a:pt x="95127" y="-5156"/>
                    <a:pt x="110289" y="13057"/>
                  </a:cubicBezTo>
                  <a:cubicBezTo>
                    <a:pt x="136482" y="44554"/>
                    <a:pt x="80951" y="125902"/>
                    <a:pt x="45558" y="171575"/>
                  </a:cubicBezTo>
                  <a:cubicBezTo>
                    <a:pt x="44056" y="173547"/>
                    <a:pt x="41756" y="174533"/>
                    <a:pt x="39502" y="174533"/>
                  </a:cubicBezTo>
                  <a:close/>
                </a:path>
              </a:pathLst>
            </a:custGeom>
            <a:solidFill>
              <a:srgbClr val="A26354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18" name="شكل حر: شكل 217">
              <a:extLst>
                <a:ext uri="{FF2B5EF4-FFF2-40B4-BE49-F238E27FC236}">
                  <a16:creationId xmlns:a16="http://schemas.microsoft.com/office/drawing/2014/main" id="{B5CE6B0F-D19A-6090-5873-8E3851A8D3CB}"/>
                </a:ext>
              </a:extLst>
            </p:cNvPr>
            <p:cNvSpPr/>
            <p:nvPr/>
          </p:nvSpPr>
          <p:spPr>
            <a:xfrm>
              <a:off x="9799451" y="1367506"/>
              <a:ext cx="218743" cy="233295"/>
            </a:xfrm>
            <a:custGeom>
              <a:avLst/>
              <a:gdLst>
                <a:gd name="connsiteX0" fmla="*/ 218744 w 218743"/>
                <a:gd name="connsiteY0" fmla="*/ 116648 h 233295"/>
                <a:gd name="connsiteX1" fmla="*/ 109372 w 218743"/>
                <a:gd name="connsiteY1" fmla="*/ 233295 h 233295"/>
                <a:gd name="connsiteX2" fmla="*/ 0 w 218743"/>
                <a:gd name="connsiteY2" fmla="*/ 116648 h 233295"/>
                <a:gd name="connsiteX3" fmla="*/ 109372 w 218743"/>
                <a:gd name="connsiteY3" fmla="*/ 0 h 233295"/>
                <a:gd name="connsiteX4" fmla="*/ 218744 w 218743"/>
                <a:gd name="connsiteY4" fmla="*/ 116648 h 23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43" h="233295">
                  <a:moveTo>
                    <a:pt x="218744" y="116648"/>
                  </a:moveTo>
                  <a:cubicBezTo>
                    <a:pt x="218744" y="181070"/>
                    <a:pt x="169776" y="233295"/>
                    <a:pt x="109372" y="233295"/>
                  </a:cubicBezTo>
                  <a:cubicBezTo>
                    <a:pt x="48967" y="233295"/>
                    <a:pt x="0" y="181070"/>
                    <a:pt x="0" y="116648"/>
                  </a:cubicBezTo>
                  <a:cubicBezTo>
                    <a:pt x="0" y="52225"/>
                    <a:pt x="48967" y="0"/>
                    <a:pt x="109372" y="0"/>
                  </a:cubicBezTo>
                  <a:cubicBezTo>
                    <a:pt x="169776" y="0"/>
                    <a:pt x="218744" y="52225"/>
                    <a:pt x="218744" y="116648"/>
                  </a:cubicBezTo>
                  <a:close/>
                </a:path>
              </a:pathLst>
            </a:custGeom>
            <a:solidFill>
              <a:srgbClr val="FF7272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30" name="شكل حر: شكل 229">
              <a:extLst>
                <a:ext uri="{FF2B5EF4-FFF2-40B4-BE49-F238E27FC236}">
                  <a16:creationId xmlns:a16="http://schemas.microsoft.com/office/drawing/2014/main" id="{54547FCD-CB1E-9161-D4B4-493C404AE56A}"/>
                </a:ext>
              </a:extLst>
            </p:cNvPr>
            <p:cNvSpPr/>
            <p:nvPr/>
          </p:nvSpPr>
          <p:spPr>
            <a:xfrm>
              <a:off x="10563599" y="1367506"/>
              <a:ext cx="218743" cy="233295"/>
            </a:xfrm>
            <a:custGeom>
              <a:avLst/>
              <a:gdLst>
                <a:gd name="connsiteX0" fmla="*/ 218744 w 218743"/>
                <a:gd name="connsiteY0" fmla="*/ 116648 h 233295"/>
                <a:gd name="connsiteX1" fmla="*/ 109372 w 218743"/>
                <a:gd name="connsiteY1" fmla="*/ 233295 h 233295"/>
                <a:gd name="connsiteX2" fmla="*/ 0 w 218743"/>
                <a:gd name="connsiteY2" fmla="*/ 116648 h 233295"/>
                <a:gd name="connsiteX3" fmla="*/ 109372 w 218743"/>
                <a:gd name="connsiteY3" fmla="*/ 0 h 233295"/>
                <a:gd name="connsiteX4" fmla="*/ 218744 w 218743"/>
                <a:gd name="connsiteY4" fmla="*/ 116648 h 23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43" h="233295">
                  <a:moveTo>
                    <a:pt x="218744" y="116648"/>
                  </a:moveTo>
                  <a:cubicBezTo>
                    <a:pt x="218744" y="181070"/>
                    <a:pt x="169776" y="233295"/>
                    <a:pt x="109372" y="233295"/>
                  </a:cubicBezTo>
                  <a:cubicBezTo>
                    <a:pt x="48967" y="233295"/>
                    <a:pt x="0" y="181070"/>
                    <a:pt x="0" y="116648"/>
                  </a:cubicBezTo>
                  <a:cubicBezTo>
                    <a:pt x="0" y="52225"/>
                    <a:pt x="48967" y="0"/>
                    <a:pt x="109372" y="0"/>
                  </a:cubicBezTo>
                  <a:cubicBezTo>
                    <a:pt x="169776" y="0"/>
                    <a:pt x="218744" y="52225"/>
                    <a:pt x="218744" y="116648"/>
                  </a:cubicBezTo>
                  <a:close/>
                </a:path>
              </a:pathLst>
            </a:custGeom>
            <a:solidFill>
              <a:srgbClr val="FF7272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</p:grpSp>
      <p:pic>
        <p:nvPicPr>
          <p:cNvPr id="238" name="رسم 237">
            <a:extLst>
              <a:ext uri="{FF2B5EF4-FFF2-40B4-BE49-F238E27FC236}">
                <a16:creationId xmlns:a16="http://schemas.microsoft.com/office/drawing/2014/main" id="{AD898417-5A19-F0DE-5213-D638911C4A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4398" y="5054613"/>
            <a:ext cx="3033112" cy="2529445"/>
          </a:xfrm>
          <a:prstGeom prst="rect">
            <a:avLst/>
          </a:prstGeom>
        </p:spPr>
      </p:pic>
      <p:grpSp>
        <p:nvGrpSpPr>
          <p:cNvPr id="239" name="مجموعة 238">
            <a:extLst>
              <a:ext uri="{FF2B5EF4-FFF2-40B4-BE49-F238E27FC236}">
                <a16:creationId xmlns:a16="http://schemas.microsoft.com/office/drawing/2014/main" id="{A3F9967C-FBB6-CF06-BD6F-8BF2B42BA208}"/>
              </a:ext>
            </a:extLst>
          </p:cNvPr>
          <p:cNvGrpSpPr/>
          <p:nvPr/>
        </p:nvGrpSpPr>
        <p:grpSpPr>
          <a:xfrm>
            <a:off x="430535" y="4057537"/>
            <a:ext cx="2871375" cy="3535739"/>
            <a:chOff x="3567483" y="92265"/>
            <a:chExt cx="2396055" cy="2950442"/>
          </a:xfrm>
        </p:grpSpPr>
        <p:grpSp>
          <p:nvGrpSpPr>
            <p:cNvPr id="240" name="مجموعة 239">
              <a:extLst>
                <a:ext uri="{FF2B5EF4-FFF2-40B4-BE49-F238E27FC236}">
                  <a16:creationId xmlns:a16="http://schemas.microsoft.com/office/drawing/2014/main" id="{60A1CC55-00A6-587A-F1BA-D63597DD5FB0}"/>
                </a:ext>
              </a:extLst>
            </p:cNvPr>
            <p:cNvGrpSpPr/>
            <p:nvPr/>
          </p:nvGrpSpPr>
          <p:grpSpPr>
            <a:xfrm>
              <a:off x="3567483" y="92265"/>
              <a:ext cx="2396055" cy="2902914"/>
              <a:chOff x="11985704" y="1145797"/>
              <a:chExt cx="3245031" cy="3518414"/>
            </a:xfrm>
          </p:grpSpPr>
          <p:sp>
            <p:nvSpPr>
              <p:cNvPr id="263" name="Google Shape;3897;p80">
                <a:extLst>
                  <a:ext uri="{FF2B5EF4-FFF2-40B4-BE49-F238E27FC236}">
                    <a16:creationId xmlns:a16="http://schemas.microsoft.com/office/drawing/2014/main" id="{0C6EC0D5-0E2E-F18E-F2CB-8F3ED4B0433C}"/>
                  </a:ext>
                </a:extLst>
              </p:cNvPr>
              <p:cNvSpPr/>
              <p:nvPr/>
            </p:nvSpPr>
            <p:spPr>
              <a:xfrm>
                <a:off x="11985704" y="1835645"/>
                <a:ext cx="3245031" cy="2828566"/>
              </a:xfrm>
              <a:custGeom>
                <a:avLst/>
                <a:gdLst/>
                <a:ahLst/>
                <a:cxnLst/>
                <a:rect l="l" t="t" r="r" b="b"/>
                <a:pathLst>
                  <a:path w="39301" h="32553" extrusionOk="0">
                    <a:moveTo>
                      <a:pt x="17888" y="0"/>
                    </a:moveTo>
                    <a:cubicBezTo>
                      <a:pt x="12440" y="0"/>
                      <a:pt x="7022" y="908"/>
                      <a:pt x="5807" y="4301"/>
                    </a:cubicBezTo>
                    <a:cubicBezTo>
                      <a:pt x="5807" y="4301"/>
                      <a:pt x="7752" y="15760"/>
                      <a:pt x="4651" y="18678"/>
                    </a:cubicBezTo>
                    <a:cubicBezTo>
                      <a:pt x="1582" y="21596"/>
                      <a:pt x="1" y="24301"/>
                      <a:pt x="3253" y="26733"/>
                    </a:cubicBezTo>
                    <a:cubicBezTo>
                      <a:pt x="4189" y="27432"/>
                      <a:pt x="4941" y="27681"/>
                      <a:pt x="5538" y="27681"/>
                    </a:cubicBezTo>
                    <a:cubicBezTo>
                      <a:pt x="7002" y="27681"/>
                      <a:pt x="7530" y="26181"/>
                      <a:pt x="7539" y="26155"/>
                    </a:cubicBezTo>
                    <a:lnTo>
                      <a:pt x="7539" y="26155"/>
                    </a:lnTo>
                    <a:cubicBezTo>
                      <a:pt x="7522" y="26205"/>
                      <a:pt x="5653" y="31638"/>
                      <a:pt x="9754" y="31638"/>
                    </a:cubicBezTo>
                    <a:cubicBezTo>
                      <a:pt x="9863" y="31638"/>
                      <a:pt x="9975" y="31634"/>
                      <a:pt x="10092" y="31626"/>
                    </a:cubicBezTo>
                    <a:cubicBezTo>
                      <a:pt x="14652" y="31322"/>
                      <a:pt x="17266" y="27523"/>
                      <a:pt x="17266" y="27523"/>
                    </a:cubicBezTo>
                    <a:cubicBezTo>
                      <a:pt x="17266" y="27523"/>
                      <a:pt x="22172" y="32553"/>
                      <a:pt x="27034" y="32553"/>
                    </a:cubicBezTo>
                    <a:cubicBezTo>
                      <a:pt x="27570" y="32553"/>
                      <a:pt x="28105" y="32492"/>
                      <a:pt x="28634" y="32356"/>
                    </a:cubicBezTo>
                    <a:cubicBezTo>
                      <a:pt x="31126" y="31991"/>
                      <a:pt x="32068" y="29802"/>
                      <a:pt x="32798" y="27766"/>
                    </a:cubicBezTo>
                    <a:cubicBezTo>
                      <a:pt x="33057" y="27996"/>
                      <a:pt x="33448" y="28214"/>
                      <a:pt x="33885" y="28214"/>
                    </a:cubicBezTo>
                    <a:cubicBezTo>
                      <a:pt x="34832" y="28214"/>
                      <a:pt x="35988" y="27186"/>
                      <a:pt x="36445" y="23024"/>
                    </a:cubicBezTo>
                    <a:cubicBezTo>
                      <a:pt x="36445" y="23024"/>
                      <a:pt x="36597" y="23055"/>
                      <a:pt x="36818" y="23055"/>
                    </a:cubicBezTo>
                    <a:cubicBezTo>
                      <a:pt x="37610" y="23055"/>
                      <a:pt x="39301" y="22665"/>
                      <a:pt x="38208" y="19103"/>
                    </a:cubicBezTo>
                    <a:cubicBezTo>
                      <a:pt x="36780" y="14514"/>
                      <a:pt x="32828" y="16003"/>
                      <a:pt x="31704" y="11687"/>
                    </a:cubicBezTo>
                    <a:cubicBezTo>
                      <a:pt x="30579" y="7371"/>
                      <a:pt x="30457" y="1200"/>
                      <a:pt x="30457" y="1200"/>
                    </a:cubicBezTo>
                    <a:cubicBezTo>
                      <a:pt x="30457" y="1200"/>
                      <a:pt x="24153" y="0"/>
                      <a:pt x="17888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3956;p80">
                <a:extLst>
                  <a:ext uri="{FF2B5EF4-FFF2-40B4-BE49-F238E27FC236}">
                    <a16:creationId xmlns:a16="http://schemas.microsoft.com/office/drawing/2014/main" id="{E18DCBB3-819D-41B0-2500-C7F207CC414E}"/>
                  </a:ext>
                </a:extLst>
              </p:cNvPr>
              <p:cNvSpPr/>
              <p:nvPr/>
            </p:nvSpPr>
            <p:spPr>
              <a:xfrm>
                <a:off x="12485018" y="1644794"/>
                <a:ext cx="569724" cy="557173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748" extrusionOk="0">
                    <a:moveTo>
                      <a:pt x="1763" y="0"/>
                    </a:moveTo>
                    <a:cubicBezTo>
                      <a:pt x="882" y="881"/>
                      <a:pt x="122" y="2128"/>
                      <a:pt x="0" y="3860"/>
                    </a:cubicBezTo>
                    <a:cubicBezTo>
                      <a:pt x="0" y="3921"/>
                      <a:pt x="0" y="3982"/>
                      <a:pt x="0" y="4073"/>
                    </a:cubicBezTo>
                    <a:cubicBezTo>
                      <a:pt x="1641" y="5471"/>
                      <a:pt x="3708" y="6383"/>
                      <a:pt x="5897" y="6748"/>
                    </a:cubicBezTo>
                    <a:cubicBezTo>
                      <a:pt x="6231" y="6353"/>
                      <a:pt x="6596" y="5927"/>
                      <a:pt x="6900" y="5471"/>
                    </a:cubicBezTo>
                    <a:cubicBezTo>
                      <a:pt x="4863" y="4012"/>
                      <a:pt x="3192" y="2097"/>
                      <a:pt x="1763" y="0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3957;p80">
                <a:extLst>
                  <a:ext uri="{FF2B5EF4-FFF2-40B4-BE49-F238E27FC236}">
                    <a16:creationId xmlns:a16="http://schemas.microsoft.com/office/drawing/2014/main" id="{5509922E-ED6D-76F2-4834-D7C2C817FEB3}"/>
                  </a:ext>
                </a:extLst>
              </p:cNvPr>
              <p:cNvSpPr/>
              <p:nvPr/>
            </p:nvSpPr>
            <p:spPr>
              <a:xfrm>
                <a:off x="12608190" y="1145797"/>
                <a:ext cx="1375346" cy="1067695"/>
              </a:xfrm>
              <a:custGeom>
                <a:avLst/>
                <a:gdLst/>
                <a:ahLst/>
                <a:cxnLst/>
                <a:rect l="l" t="t" r="r" b="b"/>
                <a:pathLst>
                  <a:path w="16657" h="12931" extrusionOk="0">
                    <a:moveTo>
                      <a:pt x="5001" y="0"/>
                    </a:moveTo>
                    <a:cubicBezTo>
                      <a:pt x="4967" y="0"/>
                      <a:pt x="4932" y="4"/>
                      <a:pt x="4894" y="13"/>
                    </a:cubicBezTo>
                    <a:cubicBezTo>
                      <a:pt x="3830" y="286"/>
                      <a:pt x="4164" y="3356"/>
                      <a:pt x="4164" y="3356"/>
                    </a:cubicBezTo>
                    <a:cubicBezTo>
                      <a:pt x="4164" y="3356"/>
                      <a:pt x="3462" y="1251"/>
                      <a:pt x="2924" y="1251"/>
                    </a:cubicBezTo>
                    <a:cubicBezTo>
                      <a:pt x="2869" y="1251"/>
                      <a:pt x="2816" y="1272"/>
                      <a:pt x="2766" y="1320"/>
                    </a:cubicBezTo>
                    <a:cubicBezTo>
                      <a:pt x="2189" y="1806"/>
                      <a:pt x="3374" y="4055"/>
                      <a:pt x="3374" y="4055"/>
                    </a:cubicBezTo>
                    <a:cubicBezTo>
                      <a:pt x="3374" y="4055"/>
                      <a:pt x="1459" y="4481"/>
                      <a:pt x="0" y="5940"/>
                    </a:cubicBezTo>
                    <a:cubicBezTo>
                      <a:pt x="1429" y="8037"/>
                      <a:pt x="3100" y="9952"/>
                      <a:pt x="5137" y="11411"/>
                    </a:cubicBezTo>
                    <a:cubicBezTo>
                      <a:pt x="5745" y="10560"/>
                      <a:pt x="6201" y="9648"/>
                      <a:pt x="6322" y="8858"/>
                    </a:cubicBezTo>
                    <a:cubicBezTo>
                      <a:pt x="6322" y="8858"/>
                      <a:pt x="8389" y="10925"/>
                      <a:pt x="10395" y="11837"/>
                    </a:cubicBezTo>
                    <a:cubicBezTo>
                      <a:pt x="10952" y="12087"/>
                      <a:pt x="11534" y="12236"/>
                      <a:pt x="12048" y="12236"/>
                    </a:cubicBezTo>
                    <a:cubicBezTo>
                      <a:pt x="12096" y="12236"/>
                      <a:pt x="12143" y="12234"/>
                      <a:pt x="12189" y="12232"/>
                    </a:cubicBezTo>
                    <a:cubicBezTo>
                      <a:pt x="14195" y="12080"/>
                      <a:pt x="13526" y="10074"/>
                      <a:pt x="13313" y="9527"/>
                    </a:cubicBezTo>
                    <a:lnTo>
                      <a:pt x="13313" y="9527"/>
                    </a:lnTo>
                    <a:cubicBezTo>
                      <a:pt x="13587" y="10165"/>
                      <a:pt x="14864" y="12809"/>
                      <a:pt x="16657" y="12931"/>
                    </a:cubicBezTo>
                    <a:cubicBezTo>
                      <a:pt x="16049" y="8706"/>
                      <a:pt x="14468" y="4633"/>
                      <a:pt x="11581" y="1502"/>
                    </a:cubicBezTo>
                    <a:cubicBezTo>
                      <a:pt x="7933" y="1745"/>
                      <a:pt x="5167" y="3052"/>
                      <a:pt x="5167" y="3052"/>
                    </a:cubicBezTo>
                    <a:cubicBezTo>
                      <a:pt x="5167" y="3052"/>
                      <a:pt x="5902" y="0"/>
                      <a:pt x="5001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3958;p80">
                <a:extLst>
                  <a:ext uri="{FF2B5EF4-FFF2-40B4-BE49-F238E27FC236}">
                    <a16:creationId xmlns:a16="http://schemas.microsoft.com/office/drawing/2014/main" id="{518EA925-15BD-39AE-F2BE-4EB18781A328}"/>
                  </a:ext>
                </a:extLst>
              </p:cNvPr>
              <p:cNvSpPr/>
              <p:nvPr/>
            </p:nvSpPr>
            <p:spPr>
              <a:xfrm>
                <a:off x="13570942" y="1289802"/>
                <a:ext cx="577320" cy="948631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489" extrusionOk="0">
                    <a:moveTo>
                      <a:pt x="1197" y="1"/>
                    </a:moveTo>
                    <a:cubicBezTo>
                      <a:pt x="783" y="1"/>
                      <a:pt x="380" y="16"/>
                      <a:pt x="0" y="46"/>
                    </a:cubicBezTo>
                    <a:cubicBezTo>
                      <a:pt x="2857" y="3177"/>
                      <a:pt x="4438" y="7250"/>
                      <a:pt x="5046" y="11475"/>
                    </a:cubicBezTo>
                    <a:cubicBezTo>
                      <a:pt x="5107" y="11475"/>
                      <a:pt x="5154" y="11489"/>
                      <a:pt x="5206" y="11489"/>
                    </a:cubicBezTo>
                    <a:cubicBezTo>
                      <a:pt x="5232" y="11489"/>
                      <a:pt x="5259" y="11485"/>
                      <a:pt x="5289" y="11475"/>
                    </a:cubicBezTo>
                    <a:cubicBezTo>
                      <a:pt x="5958" y="11445"/>
                      <a:pt x="6383" y="11201"/>
                      <a:pt x="6657" y="10867"/>
                    </a:cubicBezTo>
                    <a:cubicBezTo>
                      <a:pt x="6991" y="7372"/>
                      <a:pt x="6626" y="3846"/>
                      <a:pt x="5289" y="685"/>
                    </a:cubicBezTo>
                    <a:cubicBezTo>
                      <a:pt x="4438" y="381"/>
                      <a:pt x="3496" y="137"/>
                      <a:pt x="2462" y="46"/>
                    </a:cubicBezTo>
                    <a:cubicBezTo>
                      <a:pt x="2037" y="16"/>
                      <a:pt x="1611" y="1"/>
                      <a:pt x="1197" y="1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3959;p80">
                <a:extLst>
                  <a:ext uri="{FF2B5EF4-FFF2-40B4-BE49-F238E27FC236}">
                    <a16:creationId xmlns:a16="http://schemas.microsoft.com/office/drawing/2014/main" id="{C3A30449-23EF-24BF-E717-503A2CF3325E}"/>
                  </a:ext>
                </a:extLst>
              </p:cNvPr>
              <p:cNvSpPr/>
              <p:nvPr/>
            </p:nvSpPr>
            <p:spPr>
              <a:xfrm>
                <a:off x="14001038" y="1322493"/>
                <a:ext cx="677724" cy="1032024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124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38" y="3162"/>
                      <a:pt x="1733" y="6688"/>
                      <a:pt x="1399" y="10183"/>
                    </a:cubicBezTo>
                    <a:cubicBezTo>
                      <a:pt x="2007" y="9484"/>
                      <a:pt x="1855" y="8390"/>
                      <a:pt x="1855" y="8390"/>
                    </a:cubicBezTo>
                    <a:lnTo>
                      <a:pt x="1855" y="8390"/>
                    </a:lnTo>
                    <a:cubicBezTo>
                      <a:pt x="1855" y="8390"/>
                      <a:pt x="3079" y="12499"/>
                      <a:pt x="5498" y="12499"/>
                    </a:cubicBezTo>
                    <a:cubicBezTo>
                      <a:pt x="5550" y="12499"/>
                      <a:pt x="5602" y="12497"/>
                      <a:pt x="5654" y="12493"/>
                    </a:cubicBezTo>
                    <a:cubicBezTo>
                      <a:pt x="8208" y="12311"/>
                      <a:pt x="6293" y="6627"/>
                      <a:pt x="5502" y="4925"/>
                    </a:cubicBezTo>
                    <a:cubicBezTo>
                      <a:pt x="4894" y="3587"/>
                      <a:pt x="3101" y="1156"/>
                      <a:pt x="1" y="1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3960;p80">
                <a:extLst>
                  <a:ext uri="{FF2B5EF4-FFF2-40B4-BE49-F238E27FC236}">
                    <a16:creationId xmlns:a16="http://schemas.microsoft.com/office/drawing/2014/main" id="{AFC86143-042F-4C79-3870-3B6E753332B6}"/>
                  </a:ext>
                </a:extLst>
              </p:cNvPr>
              <p:cNvSpPr/>
              <p:nvPr/>
            </p:nvSpPr>
            <p:spPr>
              <a:xfrm>
                <a:off x="12439986" y="1972559"/>
                <a:ext cx="509532" cy="409127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955" extrusionOk="0">
                    <a:moveTo>
                      <a:pt x="274" y="0"/>
                    </a:moveTo>
                    <a:cubicBezTo>
                      <a:pt x="1" y="4468"/>
                      <a:pt x="456" y="4955"/>
                      <a:pt x="456" y="4955"/>
                    </a:cubicBezTo>
                    <a:cubicBezTo>
                      <a:pt x="456" y="4955"/>
                      <a:pt x="1256" y="4285"/>
                      <a:pt x="2393" y="4285"/>
                    </a:cubicBezTo>
                    <a:cubicBezTo>
                      <a:pt x="2900" y="4285"/>
                      <a:pt x="3474" y="4418"/>
                      <a:pt x="4074" y="4803"/>
                    </a:cubicBezTo>
                    <a:cubicBezTo>
                      <a:pt x="4074" y="4803"/>
                      <a:pt x="5107" y="3891"/>
                      <a:pt x="6171" y="2675"/>
                    </a:cubicBezTo>
                    <a:cubicBezTo>
                      <a:pt x="3982" y="2310"/>
                      <a:pt x="1915" y="1398"/>
                      <a:pt x="274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1" name="شكل حر: شكل 240">
              <a:extLst>
                <a:ext uri="{FF2B5EF4-FFF2-40B4-BE49-F238E27FC236}">
                  <a16:creationId xmlns:a16="http://schemas.microsoft.com/office/drawing/2014/main" id="{C6FCEF81-D2B7-DD1F-2175-5D26F1BA1343}"/>
                </a:ext>
              </a:extLst>
            </p:cNvPr>
            <p:cNvSpPr/>
            <p:nvPr/>
          </p:nvSpPr>
          <p:spPr>
            <a:xfrm>
              <a:off x="4528424" y="1693604"/>
              <a:ext cx="342698" cy="293746"/>
            </a:xfrm>
            <a:custGeom>
              <a:avLst/>
              <a:gdLst>
                <a:gd name="connsiteX0" fmla="*/ 342665 w 342698"/>
                <a:gd name="connsiteY0" fmla="*/ 266498 h 293746"/>
                <a:gd name="connsiteX1" fmla="*/ 21555 w 342698"/>
                <a:gd name="connsiteY1" fmla="*/ 271139 h 293746"/>
                <a:gd name="connsiteX2" fmla="*/ 5044 w 342698"/>
                <a:gd name="connsiteY2" fmla="*/ 265456 h 293746"/>
                <a:gd name="connsiteX3" fmla="*/ 0 w 342698"/>
                <a:gd name="connsiteY3" fmla="*/ 263573 h 293746"/>
                <a:gd name="connsiteX4" fmla="*/ 12375 w 342698"/>
                <a:gd name="connsiteY4" fmla="*/ 197057 h 293746"/>
                <a:gd name="connsiteX5" fmla="*/ 13686 w 342698"/>
                <a:gd name="connsiteY5" fmla="*/ 188583 h 293746"/>
                <a:gd name="connsiteX6" fmla="*/ 19739 w 342698"/>
                <a:gd name="connsiteY6" fmla="*/ 141236 h 293746"/>
                <a:gd name="connsiteX7" fmla="*/ 25422 w 342698"/>
                <a:gd name="connsiteY7" fmla="*/ 59723 h 293746"/>
                <a:gd name="connsiteX8" fmla="*/ 25893 w 342698"/>
                <a:gd name="connsiteY8" fmla="*/ 2690 h 293746"/>
                <a:gd name="connsiteX9" fmla="*/ 175771 w 342698"/>
                <a:gd name="connsiteY9" fmla="*/ 13350 h 293746"/>
                <a:gd name="connsiteX10" fmla="*/ 309071 w 342698"/>
                <a:gd name="connsiteY10" fmla="*/ 0 h 293746"/>
                <a:gd name="connsiteX11" fmla="*/ 308465 w 342698"/>
                <a:gd name="connsiteY11" fmla="*/ 38907 h 293746"/>
                <a:gd name="connsiteX12" fmla="*/ 315393 w 342698"/>
                <a:gd name="connsiteY12" fmla="*/ 137705 h 293746"/>
                <a:gd name="connsiteX13" fmla="*/ 321042 w 342698"/>
                <a:gd name="connsiteY13" fmla="*/ 174527 h 293746"/>
                <a:gd name="connsiteX14" fmla="*/ 325145 w 342698"/>
                <a:gd name="connsiteY14" fmla="*/ 195914 h 293746"/>
                <a:gd name="connsiteX15" fmla="*/ 342698 w 342698"/>
                <a:gd name="connsiteY15" fmla="*/ 266464 h 29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2698" h="293746">
                  <a:moveTo>
                    <a:pt x="342665" y="266498"/>
                  </a:moveTo>
                  <a:cubicBezTo>
                    <a:pt x="251937" y="293837"/>
                    <a:pt x="137940" y="308835"/>
                    <a:pt x="21555" y="271139"/>
                  </a:cubicBezTo>
                  <a:cubicBezTo>
                    <a:pt x="15973" y="269356"/>
                    <a:pt x="10492" y="267440"/>
                    <a:pt x="5044" y="265456"/>
                  </a:cubicBezTo>
                  <a:cubicBezTo>
                    <a:pt x="3363" y="264850"/>
                    <a:pt x="1715" y="264245"/>
                    <a:pt x="0" y="263573"/>
                  </a:cubicBezTo>
                  <a:cubicBezTo>
                    <a:pt x="4607" y="242320"/>
                    <a:pt x="8810" y="220126"/>
                    <a:pt x="12375" y="197057"/>
                  </a:cubicBezTo>
                  <a:cubicBezTo>
                    <a:pt x="12846" y="194233"/>
                    <a:pt x="13283" y="191408"/>
                    <a:pt x="13686" y="188583"/>
                  </a:cubicBezTo>
                  <a:cubicBezTo>
                    <a:pt x="16007" y="173215"/>
                    <a:pt x="18024" y="157410"/>
                    <a:pt x="19739" y="141236"/>
                  </a:cubicBezTo>
                  <a:cubicBezTo>
                    <a:pt x="22530" y="115040"/>
                    <a:pt x="24481" y="87869"/>
                    <a:pt x="25422" y="59723"/>
                  </a:cubicBezTo>
                  <a:cubicBezTo>
                    <a:pt x="26095" y="40151"/>
                    <a:pt x="26229" y="21118"/>
                    <a:pt x="25893" y="2690"/>
                  </a:cubicBezTo>
                  <a:cubicBezTo>
                    <a:pt x="67390" y="10492"/>
                    <a:pt x="117898" y="15771"/>
                    <a:pt x="175771" y="13350"/>
                  </a:cubicBezTo>
                  <a:cubicBezTo>
                    <a:pt x="213669" y="11803"/>
                    <a:pt x="259773" y="9920"/>
                    <a:pt x="309071" y="0"/>
                  </a:cubicBezTo>
                  <a:cubicBezTo>
                    <a:pt x="308566" y="12644"/>
                    <a:pt x="308364" y="25624"/>
                    <a:pt x="308465" y="38907"/>
                  </a:cubicBezTo>
                  <a:cubicBezTo>
                    <a:pt x="308734" y="73476"/>
                    <a:pt x="311256" y="106431"/>
                    <a:pt x="315393" y="137705"/>
                  </a:cubicBezTo>
                  <a:cubicBezTo>
                    <a:pt x="317007" y="150248"/>
                    <a:pt x="318923" y="162522"/>
                    <a:pt x="321042" y="174527"/>
                  </a:cubicBezTo>
                  <a:cubicBezTo>
                    <a:pt x="322320" y="181757"/>
                    <a:pt x="323665" y="188919"/>
                    <a:pt x="325145" y="195914"/>
                  </a:cubicBezTo>
                  <a:cubicBezTo>
                    <a:pt x="330222" y="220798"/>
                    <a:pt x="336141" y="244371"/>
                    <a:pt x="342698" y="266464"/>
                  </a:cubicBezTo>
                  <a:close/>
                </a:path>
              </a:pathLst>
            </a:custGeom>
            <a:solidFill>
              <a:srgbClr val="FFAB8A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42" name="شكل حر: شكل 241">
              <a:extLst>
                <a:ext uri="{FF2B5EF4-FFF2-40B4-BE49-F238E27FC236}">
                  <a16:creationId xmlns:a16="http://schemas.microsoft.com/office/drawing/2014/main" id="{54061E69-1A5A-D05C-EA7C-1F03DCEAB5D7}"/>
                </a:ext>
              </a:extLst>
            </p:cNvPr>
            <p:cNvSpPr/>
            <p:nvPr/>
          </p:nvSpPr>
          <p:spPr>
            <a:xfrm>
              <a:off x="4089013" y="556456"/>
              <a:ext cx="1216957" cy="1287120"/>
            </a:xfrm>
            <a:custGeom>
              <a:avLst/>
              <a:gdLst>
                <a:gd name="connsiteX0" fmla="*/ 1216879 w 1216957"/>
                <a:gd name="connsiteY0" fmla="*/ 597931 h 1287120"/>
                <a:gd name="connsiteX1" fmla="*/ 1216409 w 1216957"/>
                <a:gd name="connsiteY1" fmla="*/ 646388 h 1287120"/>
                <a:gd name="connsiteX2" fmla="*/ 1212979 w 1216957"/>
                <a:gd name="connsiteY2" fmla="*/ 763210 h 1287120"/>
                <a:gd name="connsiteX3" fmla="*/ 1185606 w 1216957"/>
                <a:gd name="connsiteY3" fmla="*/ 926035 h 1287120"/>
                <a:gd name="connsiteX4" fmla="*/ 1161058 w 1216957"/>
                <a:gd name="connsiteY4" fmla="*/ 985993 h 1287120"/>
                <a:gd name="connsiteX5" fmla="*/ 1159175 w 1216957"/>
                <a:gd name="connsiteY5" fmla="*/ 989692 h 1287120"/>
                <a:gd name="connsiteX6" fmla="*/ 1018511 w 1216957"/>
                <a:gd name="connsiteY6" fmla="*/ 1163277 h 1287120"/>
                <a:gd name="connsiteX7" fmla="*/ 892609 w 1216957"/>
                <a:gd name="connsiteY7" fmla="*/ 1237526 h 1287120"/>
                <a:gd name="connsiteX8" fmla="*/ 786144 w 1216957"/>
                <a:gd name="connsiteY8" fmla="*/ 1269305 h 1287120"/>
                <a:gd name="connsiteX9" fmla="*/ 616258 w 1216957"/>
                <a:gd name="connsiteY9" fmla="*/ 1286387 h 1287120"/>
                <a:gd name="connsiteX10" fmla="*/ 425220 w 1216957"/>
                <a:gd name="connsiteY10" fmla="*/ 1272734 h 1287120"/>
                <a:gd name="connsiteX11" fmla="*/ 406456 w 1216957"/>
                <a:gd name="connsiteY11" fmla="*/ 1268968 h 1287120"/>
                <a:gd name="connsiteX12" fmla="*/ 309844 w 1216957"/>
                <a:gd name="connsiteY12" fmla="*/ 1241831 h 1287120"/>
                <a:gd name="connsiteX13" fmla="*/ 110399 w 1216957"/>
                <a:gd name="connsiteY13" fmla="*/ 1098611 h 1287120"/>
                <a:gd name="connsiteX14" fmla="*/ 57772 w 1216957"/>
                <a:gd name="connsiteY14" fmla="*/ 990633 h 1287120"/>
                <a:gd name="connsiteX15" fmla="*/ 37226 w 1216957"/>
                <a:gd name="connsiteY15" fmla="*/ 916047 h 1287120"/>
                <a:gd name="connsiteX16" fmla="*/ 24985 w 1216957"/>
                <a:gd name="connsiteY16" fmla="*/ 857165 h 1287120"/>
                <a:gd name="connsiteX17" fmla="*/ 21084 w 1216957"/>
                <a:gd name="connsiteY17" fmla="*/ 834534 h 1287120"/>
                <a:gd name="connsiteX18" fmla="*/ 2455 w 1216957"/>
                <a:gd name="connsiteY18" fmla="*/ 676384 h 1287120"/>
                <a:gd name="connsiteX19" fmla="*/ 1984 w 1216957"/>
                <a:gd name="connsiteY19" fmla="*/ 669558 h 1287120"/>
                <a:gd name="connsiteX20" fmla="*/ 0 w 1216957"/>
                <a:gd name="connsiteY20" fmla="*/ 637309 h 1287120"/>
                <a:gd name="connsiteX21" fmla="*/ 375922 w 1216957"/>
                <a:gd name="connsiteY21" fmla="*/ 398217 h 1287120"/>
                <a:gd name="connsiteX22" fmla="*/ 603883 w 1216957"/>
                <a:gd name="connsiteY22" fmla="*/ 128222 h 1287120"/>
                <a:gd name="connsiteX23" fmla="*/ 700999 w 1216957"/>
                <a:gd name="connsiteY23" fmla="*/ 4338 h 1287120"/>
                <a:gd name="connsiteX24" fmla="*/ 645918 w 1216957"/>
                <a:gd name="connsiteY24" fmla="*/ 152534 h 1287120"/>
                <a:gd name="connsiteX25" fmla="*/ 476603 w 1216957"/>
                <a:gd name="connsiteY25" fmla="*/ 389373 h 1287120"/>
                <a:gd name="connsiteX26" fmla="*/ 417957 w 1216957"/>
                <a:gd name="connsiteY26" fmla="*/ 452425 h 1287120"/>
                <a:gd name="connsiteX27" fmla="*/ 731701 w 1216957"/>
                <a:gd name="connsiteY27" fmla="*/ 14191 h 1287120"/>
                <a:gd name="connsiteX28" fmla="*/ 735838 w 1216957"/>
                <a:gd name="connsiteY28" fmla="*/ 605 h 1287120"/>
                <a:gd name="connsiteX29" fmla="*/ 756519 w 1216957"/>
                <a:gd name="connsiteY29" fmla="*/ 101 h 1287120"/>
                <a:gd name="connsiteX30" fmla="*/ 766035 w 1216957"/>
                <a:gd name="connsiteY30" fmla="*/ 0 h 1287120"/>
                <a:gd name="connsiteX31" fmla="*/ 1159914 w 1216957"/>
                <a:gd name="connsiteY31" fmla="*/ 191845 h 1287120"/>
                <a:gd name="connsiteX32" fmla="*/ 1202520 w 1216957"/>
                <a:gd name="connsiteY32" fmla="*/ 321311 h 1287120"/>
                <a:gd name="connsiteX33" fmla="*/ 1206522 w 1216957"/>
                <a:gd name="connsiteY33" fmla="*/ 349625 h 1287120"/>
                <a:gd name="connsiteX34" fmla="*/ 1215736 w 1216957"/>
                <a:gd name="connsiteY34" fmla="*/ 498999 h 1287120"/>
                <a:gd name="connsiteX35" fmla="*/ 1216879 w 1216957"/>
                <a:gd name="connsiteY35" fmla="*/ 597897 h 128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6957" h="1287120">
                  <a:moveTo>
                    <a:pt x="1216879" y="597931"/>
                  </a:moveTo>
                  <a:cubicBezTo>
                    <a:pt x="1216745" y="614778"/>
                    <a:pt x="1216610" y="630886"/>
                    <a:pt x="1216409" y="646388"/>
                  </a:cubicBezTo>
                  <a:cubicBezTo>
                    <a:pt x="1215904" y="689835"/>
                    <a:pt x="1215030" y="728271"/>
                    <a:pt x="1212979" y="763210"/>
                  </a:cubicBezTo>
                  <a:cubicBezTo>
                    <a:pt x="1209313" y="825589"/>
                    <a:pt x="1201848" y="876838"/>
                    <a:pt x="1185606" y="926035"/>
                  </a:cubicBezTo>
                  <a:cubicBezTo>
                    <a:pt x="1179015" y="946178"/>
                    <a:pt x="1170944" y="965951"/>
                    <a:pt x="1161058" y="985993"/>
                  </a:cubicBezTo>
                  <a:cubicBezTo>
                    <a:pt x="1160452" y="987203"/>
                    <a:pt x="1159847" y="988481"/>
                    <a:pt x="1159175" y="989692"/>
                  </a:cubicBezTo>
                  <a:cubicBezTo>
                    <a:pt x="1111423" y="1084588"/>
                    <a:pt x="1045278" y="1141789"/>
                    <a:pt x="1018511" y="1163277"/>
                  </a:cubicBezTo>
                  <a:cubicBezTo>
                    <a:pt x="977451" y="1196333"/>
                    <a:pt x="934879" y="1220242"/>
                    <a:pt x="892609" y="1237526"/>
                  </a:cubicBezTo>
                  <a:cubicBezTo>
                    <a:pt x="856594" y="1252289"/>
                    <a:pt x="820747" y="1262344"/>
                    <a:pt x="786144" y="1269305"/>
                  </a:cubicBezTo>
                  <a:cubicBezTo>
                    <a:pt x="723362" y="1281948"/>
                    <a:pt x="664581" y="1284370"/>
                    <a:pt x="616258" y="1286387"/>
                  </a:cubicBezTo>
                  <a:cubicBezTo>
                    <a:pt x="542479" y="1289414"/>
                    <a:pt x="478083" y="1282722"/>
                    <a:pt x="425220" y="1272734"/>
                  </a:cubicBezTo>
                  <a:cubicBezTo>
                    <a:pt x="418764" y="1271524"/>
                    <a:pt x="412509" y="1270246"/>
                    <a:pt x="406456" y="1268968"/>
                  </a:cubicBezTo>
                  <a:cubicBezTo>
                    <a:pt x="366237" y="1260393"/>
                    <a:pt x="333652" y="1250238"/>
                    <a:pt x="309844" y="1241831"/>
                  </a:cubicBezTo>
                  <a:cubicBezTo>
                    <a:pt x="237276" y="1216240"/>
                    <a:pt x="163094" y="1157829"/>
                    <a:pt x="110399" y="1098611"/>
                  </a:cubicBezTo>
                  <a:cubicBezTo>
                    <a:pt x="98024" y="1084689"/>
                    <a:pt x="77982" y="1052441"/>
                    <a:pt x="57772" y="990633"/>
                  </a:cubicBezTo>
                  <a:cubicBezTo>
                    <a:pt x="50845" y="969414"/>
                    <a:pt x="43884" y="944698"/>
                    <a:pt x="37226" y="916047"/>
                  </a:cubicBezTo>
                  <a:cubicBezTo>
                    <a:pt x="32989" y="898023"/>
                    <a:pt x="28886" y="878418"/>
                    <a:pt x="24985" y="857165"/>
                  </a:cubicBezTo>
                  <a:cubicBezTo>
                    <a:pt x="23674" y="850104"/>
                    <a:pt x="22362" y="842538"/>
                    <a:pt x="21084" y="834534"/>
                  </a:cubicBezTo>
                  <a:cubicBezTo>
                    <a:pt x="14090" y="792399"/>
                    <a:pt x="6961" y="737552"/>
                    <a:pt x="2455" y="676384"/>
                  </a:cubicBezTo>
                  <a:cubicBezTo>
                    <a:pt x="2253" y="674131"/>
                    <a:pt x="2119" y="671878"/>
                    <a:pt x="1984" y="669558"/>
                  </a:cubicBezTo>
                  <a:cubicBezTo>
                    <a:pt x="1244" y="658965"/>
                    <a:pt x="572" y="648204"/>
                    <a:pt x="0" y="637309"/>
                  </a:cubicBezTo>
                  <a:cubicBezTo>
                    <a:pt x="185758" y="561412"/>
                    <a:pt x="305372" y="465506"/>
                    <a:pt x="375922" y="398217"/>
                  </a:cubicBezTo>
                  <a:cubicBezTo>
                    <a:pt x="467591" y="310685"/>
                    <a:pt x="547725" y="203413"/>
                    <a:pt x="603883" y="128222"/>
                  </a:cubicBezTo>
                  <a:cubicBezTo>
                    <a:pt x="641546" y="77713"/>
                    <a:pt x="676418" y="37831"/>
                    <a:pt x="700999" y="4338"/>
                  </a:cubicBezTo>
                  <a:cubicBezTo>
                    <a:pt x="684724" y="67087"/>
                    <a:pt x="663740" y="116587"/>
                    <a:pt x="645918" y="152534"/>
                  </a:cubicBezTo>
                  <a:cubicBezTo>
                    <a:pt x="595745" y="253854"/>
                    <a:pt x="530474" y="328104"/>
                    <a:pt x="476603" y="389373"/>
                  </a:cubicBezTo>
                  <a:cubicBezTo>
                    <a:pt x="452996" y="416241"/>
                    <a:pt x="432450" y="437729"/>
                    <a:pt x="417957" y="452425"/>
                  </a:cubicBezTo>
                  <a:cubicBezTo>
                    <a:pt x="530508" y="362370"/>
                    <a:pt x="666699" y="219890"/>
                    <a:pt x="731701" y="14191"/>
                  </a:cubicBezTo>
                  <a:cubicBezTo>
                    <a:pt x="733114" y="9617"/>
                    <a:pt x="734526" y="5111"/>
                    <a:pt x="735838" y="605"/>
                  </a:cubicBezTo>
                  <a:cubicBezTo>
                    <a:pt x="742765" y="336"/>
                    <a:pt x="749659" y="135"/>
                    <a:pt x="756519" y="101"/>
                  </a:cubicBezTo>
                  <a:cubicBezTo>
                    <a:pt x="759679" y="0"/>
                    <a:pt x="762874" y="0"/>
                    <a:pt x="766035" y="0"/>
                  </a:cubicBezTo>
                  <a:cubicBezTo>
                    <a:pt x="941739" y="437"/>
                    <a:pt x="1093332" y="69474"/>
                    <a:pt x="1159914" y="191845"/>
                  </a:cubicBezTo>
                  <a:cubicBezTo>
                    <a:pt x="1175686" y="220731"/>
                    <a:pt x="1198586" y="263337"/>
                    <a:pt x="1202520" y="321311"/>
                  </a:cubicBezTo>
                  <a:lnTo>
                    <a:pt x="1206522" y="349625"/>
                  </a:lnTo>
                  <a:cubicBezTo>
                    <a:pt x="1210389" y="391626"/>
                    <a:pt x="1213954" y="441866"/>
                    <a:pt x="1215736" y="498999"/>
                  </a:cubicBezTo>
                  <a:cubicBezTo>
                    <a:pt x="1216711" y="530037"/>
                    <a:pt x="1217148" y="563059"/>
                    <a:pt x="1216879" y="597897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43" name="شكل حر: شكل 242">
              <a:extLst>
                <a:ext uri="{FF2B5EF4-FFF2-40B4-BE49-F238E27FC236}">
                  <a16:creationId xmlns:a16="http://schemas.microsoft.com/office/drawing/2014/main" id="{1CAE51F0-1062-1639-7379-70CEB1FC66EC}"/>
                </a:ext>
              </a:extLst>
            </p:cNvPr>
            <p:cNvSpPr/>
            <p:nvPr/>
          </p:nvSpPr>
          <p:spPr>
            <a:xfrm>
              <a:off x="3836034" y="1225486"/>
              <a:ext cx="290170" cy="261231"/>
            </a:xfrm>
            <a:custGeom>
              <a:avLst/>
              <a:gdLst>
                <a:gd name="connsiteX0" fmla="*/ 290170 w 290170"/>
                <a:gd name="connsiteY0" fmla="*/ 247085 h 261231"/>
                <a:gd name="connsiteX1" fmla="*/ 259267 w 290170"/>
                <a:gd name="connsiteY1" fmla="*/ 257106 h 261231"/>
                <a:gd name="connsiteX2" fmla="*/ 301 w 290170"/>
                <a:gd name="connsiteY2" fmla="*/ 101074 h 261231"/>
                <a:gd name="connsiteX3" fmla="*/ 34635 w 290170"/>
                <a:gd name="connsiteY3" fmla="*/ 15862 h 261231"/>
                <a:gd name="connsiteX4" fmla="*/ 153004 w 290170"/>
                <a:gd name="connsiteY4" fmla="*/ 15862 h 261231"/>
                <a:gd name="connsiteX5" fmla="*/ 245984 w 290170"/>
                <a:gd name="connsiteY5" fmla="*/ 115467 h 261231"/>
                <a:gd name="connsiteX6" fmla="*/ 274029 w 290170"/>
                <a:gd name="connsiteY6" fmla="*/ 165606 h 261231"/>
                <a:gd name="connsiteX7" fmla="*/ 277930 w 290170"/>
                <a:gd name="connsiteY7" fmla="*/ 188237 h 261231"/>
                <a:gd name="connsiteX8" fmla="*/ 290170 w 290170"/>
                <a:gd name="connsiteY8" fmla="*/ 247119 h 26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170" h="261231">
                  <a:moveTo>
                    <a:pt x="290170" y="247085"/>
                  </a:moveTo>
                  <a:cubicBezTo>
                    <a:pt x="281360" y="250885"/>
                    <a:pt x="271036" y="254517"/>
                    <a:pt x="259267" y="257106"/>
                  </a:cubicBezTo>
                  <a:cubicBezTo>
                    <a:pt x="148565" y="281452"/>
                    <a:pt x="7497" y="193987"/>
                    <a:pt x="301" y="101074"/>
                  </a:cubicBezTo>
                  <a:cubicBezTo>
                    <a:pt x="-1952" y="72020"/>
                    <a:pt x="8338" y="35904"/>
                    <a:pt x="34635" y="15862"/>
                  </a:cubicBezTo>
                  <a:cubicBezTo>
                    <a:pt x="77712" y="-17025"/>
                    <a:pt x="141537" y="10583"/>
                    <a:pt x="153004" y="15862"/>
                  </a:cubicBezTo>
                  <a:cubicBezTo>
                    <a:pt x="194769" y="35097"/>
                    <a:pt x="216257" y="68859"/>
                    <a:pt x="245984" y="115467"/>
                  </a:cubicBezTo>
                  <a:cubicBezTo>
                    <a:pt x="257417" y="133390"/>
                    <a:pt x="266597" y="150406"/>
                    <a:pt x="274029" y="165606"/>
                  </a:cubicBezTo>
                  <a:cubicBezTo>
                    <a:pt x="275307" y="173609"/>
                    <a:pt x="276618" y="181175"/>
                    <a:pt x="277930" y="188237"/>
                  </a:cubicBezTo>
                  <a:cubicBezTo>
                    <a:pt x="281831" y="209490"/>
                    <a:pt x="285933" y="229094"/>
                    <a:pt x="290170" y="247119"/>
                  </a:cubicBezTo>
                  <a:close/>
                </a:path>
              </a:pathLst>
            </a:custGeom>
            <a:solidFill>
              <a:srgbClr val="FFBB98"/>
            </a:solidFill>
            <a:ln w="19050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44" name="شكل حر: شكل 243">
              <a:extLst>
                <a:ext uri="{FF2B5EF4-FFF2-40B4-BE49-F238E27FC236}">
                  <a16:creationId xmlns:a16="http://schemas.microsoft.com/office/drawing/2014/main" id="{2B766B24-2835-8116-1CB5-D3865D8D0CC0}"/>
                </a:ext>
              </a:extLst>
            </p:cNvPr>
            <p:cNvSpPr/>
            <p:nvPr/>
          </p:nvSpPr>
          <p:spPr>
            <a:xfrm>
              <a:off x="3768984" y="1146795"/>
              <a:ext cx="377800" cy="400361"/>
            </a:xfrm>
            <a:custGeom>
              <a:avLst/>
              <a:gdLst>
                <a:gd name="connsiteX0" fmla="*/ 377800 w 377800"/>
                <a:gd name="connsiteY0" fmla="*/ 400362 h 400361"/>
                <a:gd name="connsiteX1" fmla="*/ 189587 w 377800"/>
                <a:gd name="connsiteY1" fmla="*/ 369694 h 400361"/>
                <a:gd name="connsiteX2" fmla="*/ 7662 w 377800"/>
                <a:gd name="connsiteY2" fmla="*/ 214032 h 400361"/>
                <a:gd name="connsiteX3" fmla="*/ 50806 w 377800"/>
                <a:gd name="connsiteY3" fmla="*/ 31468 h 400361"/>
                <a:gd name="connsiteX4" fmla="*/ 155960 w 377800"/>
                <a:gd name="connsiteY4" fmla="*/ 295 h 400361"/>
                <a:gd name="connsiteX5" fmla="*/ 226745 w 377800"/>
                <a:gd name="connsiteY5" fmla="*/ 14890 h 400361"/>
                <a:gd name="connsiteX6" fmla="*/ 322483 w 377800"/>
                <a:gd name="connsiteY6" fmla="*/ 86146 h 400361"/>
                <a:gd name="connsiteX7" fmla="*/ 341113 w 377800"/>
                <a:gd name="connsiteY7" fmla="*/ 244297 h 400361"/>
                <a:gd name="connsiteX8" fmla="*/ 313067 w 377800"/>
                <a:gd name="connsiteY8" fmla="*/ 194158 h 400361"/>
                <a:gd name="connsiteX9" fmla="*/ 220087 w 377800"/>
                <a:gd name="connsiteY9" fmla="*/ 94553 h 400361"/>
                <a:gd name="connsiteX10" fmla="*/ 101718 w 377800"/>
                <a:gd name="connsiteY10" fmla="*/ 94553 h 400361"/>
                <a:gd name="connsiteX11" fmla="*/ 67385 w 377800"/>
                <a:gd name="connsiteY11" fmla="*/ 179765 h 400361"/>
                <a:gd name="connsiteX12" fmla="*/ 326350 w 377800"/>
                <a:gd name="connsiteY12" fmla="*/ 335797 h 400361"/>
                <a:gd name="connsiteX13" fmla="*/ 357254 w 377800"/>
                <a:gd name="connsiteY13" fmla="*/ 325776 h 400361"/>
                <a:gd name="connsiteX14" fmla="*/ 377800 w 377800"/>
                <a:gd name="connsiteY14" fmla="*/ 400362 h 40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7800" h="400361">
                  <a:moveTo>
                    <a:pt x="377800" y="400362"/>
                  </a:moveTo>
                  <a:cubicBezTo>
                    <a:pt x="307721" y="398849"/>
                    <a:pt x="243896" y="388054"/>
                    <a:pt x="189587" y="369694"/>
                  </a:cubicBezTo>
                  <a:cubicBezTo>
                    <a:pt x="93883" y="337478"/>
                    <a:pt x="27536" y="282128"/>
                    <a:pt x="7662" y="214032"/>
                  </a:cubicBezTo>
                  <a:cubicBezTo>
                    <a:pt x="-6831" y="164364"/>
                    <a:pt x="-4982" y="78782"/>
                    <a:pt x="50806" y="31468"/>
                  </a:cubicBezTo>
                  <a:cubicBezTo>
                    <a:pt x="82820" y="4297"/>
                    <a:pt x="122298" y="-1487"/>
                    <a:pt x="155960" y="295"/>
                  </a:cubicBezTo>
                  <a:cubicBezTo>
                    <a:pt x="190091" y="2178"/>
                    <a:pt x="218271" y="11830"/>
                    <a:pt x="226745" y="14890"/>
                  </a:cubicBezTo>
                  <a:cubicBezTo>
                    <a:pt x="271705" y="31266"/>
                    <a:pt x="302508" y="60220"/>
                    <a:pt x="322483" y="86146"/>
                  </a:cubicBezTo>
                  <a:cubicBezTo>
                    <a:pt x="326989" y="147348"/>
                    <a:pt x="334085" y="202161"/>
                    <a:pt x="341113" y="244297"/>
                  </a:cubicBezTo>
                  <a:cubicBezTo>
                    <a:pt x="333681" y="229097"/>
                    <a:pt x="324501" y="212081"/>
                    <a:pt x="313067" y="194158"/>
                  </a:cubicBezTo>
                  <a:cubicBezTo>
                    <a:pt x="283341" y="147550"/>
                    <a:pt x="261853" y="113788"/>
                    <a:pt x="220087" y="94553"/>
                  </a:cubicBezTo>
                  <a:cubicBezTo>
                    <a:pt x="208620" y="89274"/>
                    <a:pt x="144795" y="61666"/>
                    <a:pt x="101718" y="94553"/>
                  </a:cubicBezTo>
                  <a:cubicBezTo>
                    <a:pt x="75422" y="114595"/>
                    <a:pt x="65132" y="150711"/>
                    <a:pt x="67385" y="179765"/>
                  </a:cubicBezTo>
                  <a:cubicBezTo>
                    <a:pt x="74581" y="272712"/>
                    <a:pt x="215615" y="360177"/>
                    <a:pt x="326350" y="335797"/>
                  </a:cubicBezTo>
                  <a:cubicBezTo>
                    <a:pt x="338120" y="333208"/>
                    <a:pt x="348444" y="329576"/>
                    <a:pt x="357254" y="325776"/>
                  </a:cubicBezTo>
                  <a:cubicBezTo>
                    <a:pt x="363946" y="354427"/>
                    <a:pt x="370907" y="379143"/>
                    <a:pt x="377800" y="400362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45" name="شكل حر: شكل 244">
              <a:extLst>
                <a:ext uri="{FF2B5EF4-FFF2-40B4-BE49-F238E27FC236}">
                  <a16:creationId xmlns:a16="http://schemas.microsoft.com/office/drawing/2014/main" id="{E6EDDBDF-7375-2514-B64E-0EF8C3C977CF}"/>
                </a:ext>
              </a:extLst>
            </p:cNvPr>
            <p:cNvSpPr/>
            <p:nvPr/>
          </p:nvSpPr>
          <p:spPr>
            <a:xfrm>
              <a:off x="5248154" y="1146902"/>
              <a:ext cx="351993" cy="399279"/>
            </a:xfrm>
            <a:custGeom>
              <a:avLst/>
              <a:gdLst>
                <a:gd name="connsiteX0" fmla="*/ 344380 w 351993"/>
                <a:gd name="connsiteY0" fmla="*/ 213924 h 399279"/>
                <a:gd name="connsiteX1" fmla="*/ 187339 w 351993"/>
                <a:gd name="connsiteY1" fmla="*/ 360439 h 399279"/>
                <a:gd name="connsiteX2" fmla="*/ 0 w 351993"/>
                <a:gd name="connsiteY2" fmla="*/ 399279 h 399279"/>
                <a:gd name="connsiteX3" fmla="*/ 1883 w 351993"/>
                <a:gd name="connsiteY3" fmla="*/ 395580 h 399279"/>
                <a:gd name="connsiteX4" fmla="*/ 26431 w 351993"/>
                <a:gd name="connsiteY4" fmla="*/ 335622 h 399279"/>
                <a:gd name="connsiteX5" fmla="*/ 26801 w 351993"/>
                <a:gd name="connsiteY5" fmla="*/ 335723 h 399279"/>
                <a:gd name="connsiteX6" fmla="*/ 285767 w 351993"/>
                <a:gd name="connsiteY6" fmla="*/ 179692 h 399279"/>
                <a:gd name="connsiteX7" fmla="*/ 251467 w 351993"/>
                <a:gd name="connsiteY7" fmla="*/ 94479 h 399279"/>
                <a:gd name="connsiteX8" fmla="*/ 133030 w 351993"/>
                <a:gd name="connsiteY8" fmla="*/ 94479 h 399279"/>
                <a:gd name="connsiteX9" fmla="*/ 53770 w 351993"/>
                <a:gd name="connsiteY9" fmla="*/ 172831 h 399279"/>
                <a:gd name="connsiteX10" fmla="*/ 57200 w 351993"/>
                <a:gd name="connsiteY10" fmla="*/ 56010 h 399279"/>
                <a:gd name="connsiteX11" fmla="*/ 125195 w 351993"/>
                <a:gd name="connsiteY11" fmla="*/ 14816 h 399279"/>
                <a:gd name="connsiteX12" fmla="*/ 171433 w 351993"/>
                <a:gd name="connsiteY12" fmla="*/ 2979 h 399279"/>
                <a:gd name="connsiteX13" fmla="*/ 301202 w 351993"/>
                <a:gd name="connsiteY13" fmla="*/ 31428 h 399279"/>
                <a:gd name="connsiteX14" fmla="*/ 344346 w 351993"/>
                <a:gd name="connsiteY14" fmla="*/ 213992 h 39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1993" h="399279">
                  <a:moveTo>
                    <a:pt x="344380" y="213924"/>
                  </a:moveTo>
                  <a:cubicBezTo>
                    <a:pt x="326321" y="275967"/>
                    <a:pt x="269592" y="327417"/>
                    <a:pt x="187339" y="360439"/>
                  </a:cubicBezTo>
                  <a:cubicBezTo>
                    <a:pt x="134342" y="381759"/>
                    <a:pt x="70719" y="395378"/>
                    <a:pt x="0" y="399279"/>
                  </a:cubicBezTo>
                  <a:cubicBezTo>
                    <a:pt x="673" y="398069"/>
                    <a:pt x="1278" y="396791"/>
                    <a:pt x="1883" y="395580"/>
                  </a:cubicBezTo>
                  <a:cubicBezTo>
                    <a:pt x="11770" y="375538"/>
                    <a:pt x="19840" y="355732"/>
                    <a:pt x="26431" y="335622"/>
                  </a:cubicBezTo>
                  <a:cubicBezTo>
                    <a:pt x="26566" y="335656"/>
                    <a:pt x="26667" y="335656"/>
                    <a:pt x="26801" y="335723"/>
                  </a:cubicBezTo>
                  <a:cubicBezTo>
                    <a:pt x="137503" y="360070"/>
                    <a:pt x="278571" y="272604"/>
                    <a:pt x="285767" y="179692"/>
                  </a:cubicBezTo>
                  <a:cubicBezTo>
                    <a:pt x="288020" y="150637"/>
                    <a:pt x="277730" y="114521"/>
                    <a:pt x="251467" y="94479"/>
                  </a:cubicBezTo>
                  <a:cubicBezTo>
                    <a:pt x="208356" y="61592"/>
                    <a:pt x="144531" y="89200"/>
                    <a:pt x="133030" y="94479"/>
                  </a:cubicBezTo>
                  <a:cubicBezTo>
                    <a:pt x="97890" y="110654"/>
                    <a:pt x="77108" y="137153"/>
                    <a:pt x="53770" y="172831"/>
                  </a:cubicBezTo>
                  <a:cubicBezTo>
                    <a:pt x="55855" y="137892"/>
                    <a:pt x="56696" y="99456"/>
                    <a:pt x="57200" y="56010"/>
                  </a:cubicBezTo>
                  <a:cubicBezTo>
                    <a:pt x="74989" y="39868"/>
                    <a:pt x="97352" y="24938"/>
                    <a:pt x="125195" y="14816"/>
                  </a:cubicBezTo>
                  <a:cubicBezTo>
                    <a:pt x="131484" y="12495"/>
                    <a:pt x="148835" y="6577"/>
                    <a:pt x="171433" y="2979"/>
                  </a:cubicBezTo>
                  <a:cubicBezTo>
                    <a:pt x="208928" y="-3074"/>
                    <a:pt x="260916" y="-2704"/>
                    <a:pt x="301202" y="31428"/>
                  </a:cubicBezTo>
                  <a:cubicBezTo>
                    <a:pt x="356990" y="78742"/>
                    <a:pt x="358806" y="164324"/>
                    <a:pt x="344346" y="213992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46" name="شكل حر: شكل 245">
              <a:extLst>
                <a:ext uri="{FF2B5EF4-FFF2-40B4-BE49-F238E27FC236}">
                  <a16:creationId xmlns:a16="http://schemas.microsoft.com/office/drawing/2014/main" id="{88289087-790B-8124-3FA1-1B65C37AD073}"/>
                </a:ext>
              </a:extLst>
            </p:cNvPr>
            <p:cNvSpPr/>
            <p:nvPr/>
          </p:nvSpPr>
          <p:spPr>
            <a:xfrm>
              <a:off x="5274585" y="1225452"/>
              <a:ext cx="259669" cy="261275"/>
            </a:xfrm>
            <a:custGeom>
              <a:avLst/>
              <a:gdLst>
                <a:gd name="connsiteX0" fmla="*/ 259335 w 259669"/>
                <a:gd name="connsiteY0" fmla="*/ 101108 h 261275"/>
                <a:gd name="connsiteX1" fmla="*/ 370 w 259669"/>
                <a:gd name="connsiteY1" fmla="*/ 257140 h 261275"/>
                <a:gd name="connsiteX2" fmla="*/ 0 w 259669"/>
                <a:gd name="connsiteY2" fmla="*/ 257039 h 261275"/>
                <a:gd name="connsiteX3" fmla="*/ 27373 w 259669"/>
                <a:gd name="connsiteY3" fmla="*/ 94214 h 261275"/>
                <a:gd name="connsiteX4" fmla="*/ 106633 w 259669"/>
                <a:gd name="connsiteY4" fmla="*/ 15862 h 261275"/>
                <a:gd name="connsiteX5" fmla="*/ 225069 w 259669"/>
                <a:gd name="connsiteY5" fmla="*/ 15862 h 261275"/>
                <a:gd name="connsiteX6" fmla="*/ 259369 w 259669"/>
                <a:gd name="connsiteY6" fmla="*/ 101074 h 26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669" h="261275">
                  <a:moveTo>
                    <a:pt x="259335" y="101108"/>
                  </a:moveTo>
                  <a:cubicBezTo>
                    <a:pt x="252139" y="194055"/>
                    <a:pt x="111105" y="281520"/>
                    <a:pt x="370" y="257140"/>
                  </a:cubicBezTo>
                  <a:cubicBezTo>
                    <a:pt x="235" y="257106"/>
                    <a:pt x="134" y="257106"/>
                    <a:pt x="0" y="257039"/>
                  </a:cubicBezTo>
                  <a:cubicBezTo>
                    <a:pt x="16242" y="207842"/>
                    <a:pt x="23707" y="156593"/>
                    <a:pt x="27373" y="94214"/>
                  </a:cubicBezTo>
                  <a:cubicBezTo>
                    <a:pt x="50710" y="58502"/>
                    <a:pt x="71492" y="32037"/>
                    <a:pt x="106633" y="15862"/>
                  </a:cubicBezTo>
                  <a:cubicBezTo>
                    <a:pt x="118100" y="10583"/>
                    <a:pt x="181925" y="-17025"/>
                    <a:pt x="225069" y="15862"/>
                  </a:cubicBezTo>
                  <a:cubicBezTo>
                    <a:pt x="251299" y="35904"/>
                    <a:pt x="261622" y="72020"/>
                    <a:pt x="259369" y="101074"/>
                  </a:cubicBezTo>
                  <a:close/>
                </a:path>
              </a:pathLst>
            </a:custGeom>
            <a:solidFill>
              <a:srgbClr val="FFBB98"/>
            </a:solidFill>
            <a:ln w="19050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47" name="شكل حر: شكل 246">
              <a:extLst>
                <a:ext uri="{FF2B5EF4-FFF2-40B4-BE49-F238E27FC236}">
                  <a16:creationId xmlns:a16="http://schemas.microsoft.com/office/drawing/2014/main" id="{D1DB400B-05C1-E123-3459-2103C65C2664}"/>
                </a:ext>
              </a:extLst>
            </p:cNvPr>
            <p:cNvSpPr/>
            <p:nvPr/>
          </p:nvSpPr>
          <p:spPr>
            <a:xfrm>
              <a:off x="4669525" y="1334126"/>
              <a:ext cx="145174" cy="32522"/>
            </a:xfrm>
            <a:custGeom>
              <a:avLst/>
              <a:gdLst>
                <a:gd name="connsiteX0" fmla="*/ 134 w 145174"/>
                <a:gd name="connsiteY0" fmla="*/ 2387 h 32522"/>
                <a:gd name="connsiteX1" fmla="*/ 37763 w 145174"/>
                <a:gd name="connsiteY1" fmla="*/ 2387 h 32522"/>
                <a:gd name="connsiteX2" fmla="*/ 145102 w 145174"/>
                <a:gd name="connsiteY2" fmla="*/ 2387 h 32522"/>
                <a:gd name="connsiteX3" fmla="*/ 101958 w 145174"/>
                <a:gd name="connsiteY3" fmla="*/ 26734 h 32522"/>
                <a:gd name="connsiteX4" fmla="*/ 36654 w 145174"/>
                <a:gd name="connsiteY4" fmla="*/ 27843 h 32522"/>
                <a:gd name="connsiteX5" fmla="*/ 134 w 145174"/>
                <a:gd name="connsiteY5" fmla="*/ 2387 h 3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74" h="32522">
                  <a:moveTo>
                    <a:pt x="134" y="2387"/>
                  </a:moveTo>
                  <a:cubicBezTo>
                    <a:pt x="1714" y="-2018"/>
                    <a:pt x="16712" y="706"/>
                    <a:pt x="37763" y="2387"/>
                  </a:cubicBezTo>
                  <a:cubicBezTo>
                    <a:pt x="104985" y="7734"/>
                    <a:pt x="143186" y="-4943"/>
                    <a:pt x="145102" y="2387"/>
                  </a:cubicBezTo>
                  <a:cubicBezTo>
                    <a:pt x="146716" y="8508"/>
                    <a:pt x="121025" y="21051"/>
                    <a:pt x="101958" y="26734"/>
                  </a:cubicBezTo>
                  <a:cubicBezTo>
                    <a:pt x="91063" y="29996"/>
                    <a:pt x="65304" y="37326"/>
                    <a:pt x="36654" y="27843"/>
                  </a:cubicBezTo>
                  <a:cubicBezTo>
                    <a:pt x="17183" y="21387"/>
                    <a:pt x="-1783" y="7801"/>
                    <a:pt x="134" y="2387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48" name="شكل حر: شكل 247">
              <a:extLst>
                <a:ext uri="{FF2B5EF4-FFF2-40B4-BE49-F238E27FC236}">
                  <a16:creationId xmlns:a16="http://schemas.microsoft.com/office/drawing/2014/main" id="{B309BD5E-263A-7DE8-D54D-A4B9BE73A30A}"/>
                </a:ext>
              </a:extLst>
            </p:cNvPr>
            <p:cNvSpPr/>
            <p:nvPr/>
          </p:nvSpPr>
          <p:spPr>
            <a:xfrm>
              <a:off x="4963160" y="1398489"/>
              <a:ext cx="199209" cy="212458"/>
            </a:xfrm>
            <a:custGeom>
              <a:avLst/>
              <a:gdLst>
                <a:gd name="connsiteX0" fmla="*/ 199209 w 199209"/>
                <a:gd name="connsiteY0" fmla="*/ 106229 h 212458"/>
                <a:gd name="connsiteX1" fmla="*/ 99605 w 199209"/>
                <a:gd name="connsiteY1" fmla="*/ 212459 h 212458"/>
                <a:gd name="connsiteX2" fmla="*/ 0 w 199209"/>
                <a:gd name="connsiteY2" fmla="*/ 106229 h 212458"/>
                <a:gd name="connsiteX3" fmla="*/ 99605 w 199209"/>
                <a:gd name="connsiteY3" fmla="*/ 0 h 212458"/>
                <a:gd name="connsiteX4" fmla="*/ 199209 w 199209"/>
                <a:gd name="connsiteY4" fmla="*/ 106229 h 21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209" h="212458">
                  <a:moveTo>
                    <a:pt x="199209" y="106229"/>
                  </a:moveTo>
                  <a:cubicBezTo>
                    <a:pt x="199209" y="164898"/>
                    <a:pt x="154615" y="212459"/>
                    <a:pt x="99605" y="212459"/>
                  </a:cubicBezTo>
                  <a:cubicBezTo>
                    <a:pt x="44595" y="212459"/>
                    <a:pt x="0" y="164898"/>
                    <a:pt x="0" y="106229"/>
                  </a:cubicBezTo>
                  <a:cubicBezTo>
                    <a:pt x="0" y="47561"/>
                    <a:pt x="44595" y="0"/>
                    <a:pt x="99605" y="0"/>
                  </a:cubicBezTo>
                  <a:cubicBezTo>
                    <a:pt x="154615" y="0"/>
                    <a:pt x="199209" y="47561"/>
                    <a:pt x="199209" y="106229"/>
                  </a:cubicBezTo>
                  <a:close/>
                </a:path>
              </a:pathLst>
            </a:custGeom>
            <a:solidFill>
              <a:srgbClr val="FF7272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49" name="شكل حر: شكل 248">
              <a:extLst>
                <a:ext uri="{FF2B5EF4-FFF2-40B4-BE49-F238E27FC236}">
                  <a16:creationId xmlns:a16="http://schemas.microsoft.com/office/drawing/2014/main" id="{308E954D-3073-3B07-7913-FDE098518292}"/>
                </a:ext>
              </a:extLst>
            </p:cNvPr>
            <p:cNvSpPr/>
            <p:nvPr/>
          </p:nvSpPr>
          <p:spPr>
            <a:xfrm>
              <a:off x="3888800" y="1288062"/>
              <a:ext cx="166778" cy="162650"/>
            </a:xfrm>
            <a:custGeom>
              <a:avLst/>
              <a:gdLst>
                <a:gd name="connsiteX0" fmla="*/ 108242 w 166778"/>
                <a:gd name="connsiteY0" fmla="*/ 162650 h 162650"/>
                <a:gd name="connsiteX1" fmla="*/ 30495 w 166778"/>
                <a:gd name="connsiteY1" fmla="*/ 126803 h 162650"/>
                <a:gd name="connsiteX2" fmla="*/ 10218 w 166778"/>
                <a:gd name="connsiteY2" fmla="*/ 23802 h 162650"/>
                <a:gd name="connsiteX3" fmla="*/ 84534 w 166778"/>
                <a:gd name="connsiteY3" fmla="*/ 1171 h 162650"/>
                <a:gd name="connsiteX4" fmla="*/ 90285 w 166778"/>
                <a:gd name="connsiteY4" fmla="*/ 9309 h 162650"/>
                <a:gd name="connsiteX5" fmla="*/ 82147 w 166778"/>
                <a:gd name="connsiteY5" fmla="*/ 15059 h 162650"/>
                <a:gd name="connsiteX6" fmla="*/ 21449 w 166778"/>
                <a:gd name="connsiteY6" fmla="*/ 32276 h 162650"/>
                <a:gd name="connsiteX7" fmla="*/ 41020 w 166778"/>
                <a:gd name="connsiteY7" fmla="*/ 117388 h 162650"/>
                <a:gd name="connsiteX8" fmla="*/ 114866 w 166778"/>
                <a:gd name="connsiteY8" fmla="*/ 148224 h 162650"/>
                <a:gd name="connsiteX9" fmla="*/ 155825 w 166778"/>
                <a:gd name="connsiteY9" fmla="*/ 133865 h 162650"/>
                <a:gd name="connsiteX10" fmla="*/ 165610 w 166778"/>
                <a:gd name="connsiteY10" fmla="*/ 135883 h 162650"/>
                <a:gd name="connsiteX11" fmla="*/ 163593 w 166778"/>
                <a:gd name="connsiteY11" fmla="*/ 145668 h 162650"/>
                <a:gd name="connsiteX12" fmla="*/ 116010 w 166778"/>
                <a:gd name="connsiteY12" fmla="*/ 162314 h 162650"/>
                <a:gd name="connsiteX13" fmla="*/ 108242 w 166778"/>
                <a:gd name="connsiteY13" fmla="*/ 162617 h 16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778" h="162650">
                  <a:moveTo>
                    <a:pt x="108242" y="162650"/>
                  </a:moveTo>
                  <a:cubicBezTo>
                    <a:pt x="64593" y="162650"/>
                    <a:pt x="36010" y="133024"/>
                    <a:pt x="30495" y="126803"/>
                  </a:cubicBezTo>
                  <a:cubicBezTo>
                    <a:pt x="9209" y="102793"/>
                    <a:pt x="-13759" y="55547"/>
                    <a:pt x="10218" y="23802"/>
                  </a:cubicBezTo>
                  <a:cubicBezTo>
                    <a:pt x="33622" y="-7169"/>
                    <a:pt x="82483" y="835"/>
                    <a:pt x="84534" y="1171"/>
                  </a:cubicBezTo>
                  <a:cubicBezTo>
                    <a:pt x="88368" y="1844"/>
                    <a:pt x="90957" y="5475"/>
                    <a:pt x="90285" y="9309"/>
                  </a:cubicBezTo>
                  <a:cubicBezTo>
                    <a:pt x="89612" y="13142"/>
                    <a:pt x="85980" y="15698"/>
                    <a:pt x="82147" y="15059"/>
                  </a:cubicBezTo>
                  <a:cubicBezTo>
                    <a:pt x="81710" y="14992"/>
                    <a:pt x="39743" y="8098"/>
                    <a:pt x="21449" y="32276"/>
                  </a:cubicBezTo>
                  <a:cubicBezTo>
                    <a:pt x="2719" y="57094"/>
                    <a:pt x="23500" y="97648"/>
                    <a:pt x="41020" y="117388"/>
                  </a:cubicBezTo>
                  <a:cubicBezTo>
                    <a:pt x="44114" y="120919"/>
                    <a:pt x="72597" y="151654"/>
                    <a:pt x="114866" y="148224"/>
                  </a:cubicBezTo>
                  <a:cubicBezTo>
                    <a:pt x="129158" y="147081"/>
                    <a:pt x="143315" y="142138"/>
                    <a:pt x="155825" y="133865"/>
                  </a:cubicBezTo>
                  <a:cubicBezTo>
                    <a:pt x="159053" y="131713"/>
                    <a:pt x="163458" y="132621"/>
                    <a:pt x="165610" y="135883"/>
                  </a:cubicBezTo>
                  <a:cubicBezTo>
                    <a:pt x="167763" y="139145"/>
                    <a:pt x="166855" y="143516"/>
                    <a:pt x="163593" y="145668"/>
                  </a:cubicBezTo>
                  <a:cubicBezTo>
                    <a:pt x="149099" y="155219"/>
                    <a:pt x="132655" y="160969"/>
                    <a:pt x="116010" y="162314"/>
                  </a:cubicBezTo>
                  <a:cubicBezTo>
                    <a:pt x="113387" y="162516"/>
                    <a:pt x="110798" y="162617"/>
                    <a:pt x="108242" y="162617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50" name="شكل حر: شكل 249">
              <a:extLst>
                <a:ext uri="{FF2B5EF4-FFF2-40B4-BE49-F238E27FC236}">
                  <a16:creationId xmlns:a16="http://schemas.microsoft.com/office/drawing/2014/main" id="{DB1BC99A-E082-2AA0-8FF9-E0A454D42FFA}"/>
                </a:ext>
              </a:extLst>
            </p:cNvPr>
            <p:cNvSpPr/>
            <p:nvPr/>
          </p:nvSpPr>
          <p:spPr>
            <a:xfrm>
              <a:off x="5330624" y="1288009"/>
              <a:ext cx="150519" cy="147235"/>
            </a:xfrm>
            <a:custGeom>
              <a:avLst/>
              <a:gdLst>
                <a:gd name="connsiteX0" fmla="*/ 31225 w 150519"/>
                <a:gd name="connsiteY0" fmla="*/ 147236 h 147235"/>
                <a:gd name="connsiteX1" fmla="*/ 6239 w 150519"/>
                <a:gd name="connsiteY1" fmla="*/ 145756 h 147235"/>
                <a:gd name="connsiteX2" fmla="*/ 52 w 150519"/>
                <a:gd name="connsiteY2" fmla="*/ 137921 h 147235"/>
                <a:gd name="connsiteX3" fmla="*/ 7887 w 150519"/>
                <a:gd name="connsiteY3" fmla="*/ 131733 h 147235"/>
                <a:gd name="connsiteX4" fmla="*/ 125987 w 150519"/>
                <a:gd name="connsiteY4" fmla="*/ 90943 h 147235"/>
                <a:gd name="connsiteX5" fmla="*/ 132443 w 150519"/>
                <a:gd name="connsiteY5" fmla="*/ 38955 h 147235"/>
                <a:gd name="connsiteX6" fmla="*/ 97572 w 150519"/>
                <a:gd name="connsiteY6" fmla="*/ 15046 h 147235"/>
                <a:gd name="connsiteX7" fmla="*/ 40035 w 150519"/>
                <a:gd name="connsiteY7" fmla="*/ 37105 h 147235"/>
                <a:gd name="connsiteX8" fmla="*/ 30081 w 150519"/>
                <a:gd name="connsiteY8" fmla="*/ 37778 h 147235"/>
                <a:gd name="connsiteX9" fmla="*/ 29409 w 150519"/>
                <a:gd name="connsiteY9" fmla="*/ 27824 h 147235"/>
                <a:gd name="connsiteX10" fmla="*/ 100228 w 150519"/>
                <a:gd name="connsiteY10" fmla="*/ 1191 h 147235"/>
                <a:gd name="connsiteX11" fmla="*/ 145020 w 150519"/>
                <a:gd name="connsiteY11" fmla="*/ 32633 h 147235"/>
                <a:gd name="connsiteX12" fmla="*/ 138194 w 150519"/>
                <a:gd name="connsiteY12" fmla="*/ 97971 h 147235"/>
                <a:gd name="connsiteX13" fmla="*/ 31191 w 150519"/>
                <a:gd name="connsiteY13" fmla="*/ 147202 h 1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519" h="147235">
                  <a:moveTo>
                    <a:pt x="31225" y="147236"/>
                  </a:moveTo>
                  <a:cubicBezTo>
                    <a:pt x="23120" y="147236"/>
                    <a:pt x="14781" y="146765"/>
                    <a:pt x="6239" y="145756"/>
                  </a:cubicBezTo>
                  <a:cubicBezTo>
                    <a:pt x="2372" y="145319"/>
                    <a:pt x="-419" y="141788"/>
                    <a:pt x="52" y="137921"/>
                  </a:cubicBezTo>
                  <a:cubicBezTo>
                    <a:pt x="489" y="134053"/>
                    <a:pt x="4054" y="131262"/>
                    <a:pt x="7887" y="131733"/>
                  </a:cubicBezTo>
                  <a:cubicBezTo>
                    <a:pt x="61758" y="137988"/>
                    <a:pt x="108131" y="121981"/>
                    <a:pt x="125987" y="90943"/>
                  </a:cubicBezTo>
                  <a:cubicBezTo>
                    <a:pt x="132477" y="79678"/>
                    <a:pt x="141926" y="57988"/>
                    <a:pt x="132443" y="38955"/>
                  </a:cubicBezTo>
                  <a:cubicBezTo>
                    <a:pt x="123633" y="21368"/>
                    <a:pt x="103524" y="16223"/>
                    <a:pt x="97572" y="15046"/>
                  </a:cubicBezTo>
                  <a:cubicBezTo>
                    <a:pt x="65289" y="8757"/>
                    <a:pt x="41044" y="35962"/>
                    <a:pt x="40035" y="37105"/>
                  </a:cubicBezTo>
                  <a:cubicBezTo>
                    <a:pt x="37479" y="40031"/>
                    <a:pt x="33007" y="40334"/>
                    <a:pt x="30081" y="37778"/>
                  </a:cubicBezTo>
                  <a:cubicBezTo>
                    <a:pt x="27156" y="35222"/>
                    <a:pt x="26853" y="30750"/>
                    <a:pt x="29409" y="27824"/>
                  </a:cubicBezTo>
                  <a:cubicBezTo>
                    <a:pt x="30653" y="26412"/>
                    <a:pt x="60111" y="-6610"/>
                    <a:pt x="100228" y="1191"/>
                  </a:cubicBezTo>
                  <a:cubicBezTo>
                    <a:pt x="107794" y="2671"/>
                    <a:pt x="133351" y="9262"/>
                    <a:pt x="145020" y="32633"/>
                  </a:cubicBezTo>
                  <a:cubicBezTo>
                    <a:pt x="154234" y="51094"/>
                    <a:pt x="151813" y="74297"/>
                    <a:pt x="138194" y="97971"/>
                  </a:cubicBezTo>
                  <a:cubicBezTo>
                    <a:pt x="120136" y="129278"/>
                    <a:pt x="80321" y="147202"/>
                    <a:pt x="31191" y="147202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51" name="شكل حر: شكل 250">
              <a:extLst>
                <a:ext uri="{FF2B5EF4-FFF2-40B4-BE49-F238E27FC236}">
                  <a16:creationId xmlns:a16="http://schemas.microsoft.com/office/drawing/2014/main" id="{A4BD4B15-F269-6693-9044-2394B16BDA95}"/>
                </a:ext>
              </a:extLst>
            </p:cNvPr>
            <p:cNvSpPr/>
            <p:nvPr/>
          </p:nvSpPr>
          <p:spPr>
            <a:xfrm>
              <a:off x="4252442" y="1398489"/>
              <a:ext cx="199209" cy="212458"/>
            </a:xfrm>
            <a:custGeom>
              <a:avLst/>
              <a:gdLst>
                <a:gd name="connsiteX0" fmla="*/ 199209 w 199209"/>
                <a:gd name="connsiteY0" fmla="*/ 106229 h 212458"/>
                <a:gd name="connsiteX1" fmla="*/ 99605 w 199209"/>
                <a:gd name="connsiteY1" fmla="*/ 212459 h 212458"/>
                <a:gd name="connsiteX2" fmla="*/ 0 w 199209"/>
                <a:gd name="connsiteY2" fmla="*/ 106229 h 212458"/>
                <a:gd name="connsiteX3" fmla="*/ 99605 w 199209"/>
                <a:gd name="connsiteY3" fmla="*/ 0 h 212458"/>
                <a:gd name="connsiteX4" fmla="*/ 199209 w 199209"/>
                <a:gd name="connsiteY4" fmla="*/ 106229 h 21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209" h="212458">
                  <a:moveTo>
                    <a:pt x="199209" y="106229"/>
                  </a:moveTo>
                  <a:cubicBezTo>
                    <a:pt x="199209" y="164898"/>
                    <a:pt x="154615" y="212459"/>
                    <a:pt x="99605" y="212459"/>
                  </a:cubicBezTo>
                  <a:cubicBezTo>
                    <a:pt x="44595" y="212459"/>
                    <a:pt x="0" y="164898"/>
                    <a:pt x="0" y="106229"/>
                  </a:cubicBezTo>
                  <a:cubicBezTo>
                    <a:pt x="0" y="47561"/>
                    <a:pt x="44595" y="0"/>
                    <a:pt x="99605" y="0"/>
                  </a:cubicBezTo>
                  <a:cubicBezTo>
                    <a:pt x="154615" y="0"/>
                    <a:pt x="199209" y="47561"/>
                    <a:pt x="199209" y="106229"/>
                  </a:cubicBezTo>
                  <a:close/>
                </a:path>
              </a:pathLst>
            </a:custGeom>
            <a:solidFill>
              <a:srgbClr val="FF7272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52" name="شكل حر: شكل 251">
              <a:extLst>
                <a:ext uri="{FF2B5EF4-FFF2-40B4-BE49-F238E27FC236}">
                  <a16:creationId xmlns:a16="http://schemas.microsoft.com/office/drawing/2014/main" id="{0DEAB056-37FF-6FE6-9410-8DF9AD5424FA}"/>
                </a:ext>
              </a:extLst>
            </p:cNvPr>
            <p:cNvSpPr/>
            <p:nvPr/>
          </p:nvSpPr>
          <p:spPr>
            <a:xfrm>
              <a:off x="4304901" y="1131375"/>
              <a:ext cx="309927" cy="199993"/>
            </a:xfrm>
            <a:custGeom>
              <a:avLst/>
              <a:gdLst>
                <a:gd name="connsiteX0" fmla="*/ 154519 w 309927"/>
                <a:gd name="connsiteY0" fmla="*/ 199994 h 199993"/>
                <a:gd name="connsiteX1" fmla="*/ 31341 w 309927"/>
                <a:gd name="connsiteY1" fmla="*/ 140843 h 199993"/>
                <a:gd name="connsiteX2" fmla="*/ 0 w 309927"/>
                <a:gd name="connsiteY2" fmla="*/ 46955 h 199993"/>
                <a:gd name="connsiteX3" fmla="*/ 6995 w 309927"/>
                <a:gd name="connsiteY3" fmla="*/ 39826 h 199993"/>
                <a:gd name="connsiteX4" fmla="*/ 7062 w 309927"/>
                <a:gd name="connsiteY4" fmla="*/ 39826 h 199993"/>
                <a:gd name="connsiteX5" fmla="*/ 14124 w 309927"/>
                <a:gd name="connsiteY5" fmla="*/ 46820 h 199993"/>
                <a:gd name="connsiteX6" fmla="*/ 42505 w 309927"/>
                <a:gd name="connsiteY6" fmla="*/ 132201 h 199993"/>
                <a:gd name="connsiteX7" fmla="*/ 195813 w 309927"/>
                <a:gd name="connsiteY7" fmla="*/ 179582 h 199993"/>
                <a:gd name="connsiteX8" fmla="*/ 293871 w 309927"/>
                <a:gd name="connsiteY8" fmla="*/ 8115 h 199993"/>
                <a:gd name="connsiteX9" fmla="*/ 299756 w 309927"/>
                <a:gd name="connsiteY9" fmla="*/ 78 h 199993"/>
                <a:gd name="connsiteX10" fmla="*/ 307793 w 309927"/>
                <a:gd name="connsiteY10" fmla="*/ 5963 h 199993"/>
                <a:gd name="connsiteX11" fmla="*/ 200050 w 309927"/>
                <a:gd name="connsiteY11" fmla="*/ 193033 h 199993"/>
                <a:gd name="connsiteX12" fmla="*/ 154519 w 309927"/>
                <a:gd name="connsiteY12" fmla="*/ 199994 h 19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927" h="199993">
                  <a:moveTo>
                    <a:pt x="154519" y="199994"/>
                  </a:moveTo>
                  <a:cubicBezTo>
                    <a:pt x="107306" y="199994"/>
                    <a:pt x="60563" y="178539"/>
                    <a:pt x="31341" y="140843"/>
                  </a:cubicBezTo>
                  <a:cubicBezTo>
                    <a:pt x="4473" y="106207"/>
                    <a:pt x="168" y="67132"/>
                    <a:pt x="0" y="46955"/>
                  </a:cubicBezTo>
                  <a:cubicBezTo>
                    <a:pt x="-33" y="43054"/>
                    <a:pt x="3094" y="39860"/>
                    <a:pt x="6995" y="39826"/>
                  </a:cubicBezTo>
                  <a:lnTo>
                    <a:pt x="7062" y="39826"/>
                  </a:lnTo>
                  <a:cubicBezTo>
                    <a:pt x="10929" y="39826"/>
                    <a:pt x="14090" y="42953"/>
                    <a:pt x="14124" y="46820"/>
                  </a:cubicBezTo>
                  <a:cubicBezTo>
                    <a:pt x="14292" y="65248"/>
                    <a:pt x="18193" y="100826"/>
                    <a:pt x="42505" y="132201"/>
                  </a:cubicBezTo>
                  <a:cubicBezTo>
                    <a:pt x="77680" y="177531"/>
                    <a:pt x="140731" y="197035"/>
                    <a:pt x="195813" y="179582"/>
                  </a:cubicBezTo>
                  <a:cubicBezTo>
                    <a:pt x="263506" y="158161"/>
                    <a:pt x="305675" y="84450"/>
                    <a:pt x="293871" y="8115"/>
                  </a:cubicBezTo>
                  <a:cubicBezTo>
                    <a:pt x="293266" y="4248"/>
                    <a:pt x="295923" y="650"/>
                    <a:pt x="299756" y="78"/>
                  </a:cubicBezTo>
                  <a:cubicBezTo>
                    <a:pt x="303590" y="-493"/>
                    <a:pt x="307221" y="2129"/>
                    <a:pt x="307793" y="5963"/>
                  </a:cubicBezTo>
                  <a:cubicBezTo>
                    <a:pt x="320639" y="89090"/>
                    <a:pt x="274334" y="169527"/>
                    <a:pt x="200050" y="193033"/>
                  </a:cubicBezTo>
                  <a:cubicBezTo>
                    <a:pt x="185221" y="197741"/>
                    <a:pt x="169819" y="199994"/>
                    <a:pt x="154519" y="199994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53" name="شكل حر: شكل 252">
              <a:extLst>
                <a:ext uri="{FF2B5EF4-FFF2-40B4-BE49-F238E27FC236}">
                  <a16:creationId xmlns:a16="http://schemas.microsoft.com/office/drawing/2014/main" id="{49701165-7E8D-C958-08F5-BD702E1AFE89}"/>
                </a:ext>
              </a:extLst>
            </p:cNvPr>
            <p:cNvSpPr/>
            <p:nvPr/>
          </p:nvSpPr>
          <p:spPr>
            <a:xfrm>
              <a:off x="4849710" y="1131366"/>
              <a:ext cx="309935" cy="200002"/>
            </a:xfrm>
            <a:custGeom>
              <a:avLst/>
              <a:gdLst>
                <a:gd name="connsiteX0" fmla="*/ 155417 w 309935"/>
                <a:gd name="connsiteY0" fmla="*/ 200002 h 200002"/>
                <a:gd name="connsiteX1" fmla="*/ 109886 w 309935"/>
                <a:gd name="connsiteY1" fmla="*/ 193041 h 200002"/>
                <a:gd name="connsiteX2" fmla="*/ 2143 w 309935"/>
                <a:gd name="connsiteY2" fmla="*/ 5972 h 200002"/>
                <a:gd name="connsiteX3" fmla="*/ 10180 w 309935"/>
                <a:gd name="connsiteY3" fmla="*/ 87 h 200002"/>
                <a:gd name="connsiteX4" fmla="*/ 16065 w 309935"/>
                <a:gd name="connsiteY4" fmla="*/ 8124 h 200002"/>
                <a:gd name="connsiteX5" fmla="*/ 114123 w 309935"/>
                <a:gd name="connsiteY5" fmla="*/ 179590 h 200002"/>
                <a:gd name="connsiteX6" fmla="*/ 267431 w 309935"/>
                <a:gd name="connsiteY6" fmla="*/ 132209 h 200002"/>
                <a:gd name="connsiteX7" fmla="*/ 295812 w 309935"/>
                <a:gd name="connsiteY7" fmla="*/ 46829 h 200002"/>
                <a:gd name="connsiteX8" fmla="*/ 302874 w 309935"/>
                <a:gd name="connsiteY8" fmla="*/ 39835 h 200002"/>
                <a:gd name="connsiteX9" fmla="*/ 302941 w 309935"/>
                <a:gd name="connsiteY9" fmla="*/ 39835 h 200002"/>
                <a:gd name="connsiteX10" fmla="*/ 309936 w 309935"/>
                <a:gd name="connsiteY10" fmla="*/ 46964 h 200002"/>
                <a:gd name="connsiteX11" fmla="*/ 278595 w 309935"/>
                <a:gd name="connsiteY11" fmla="*/ 140852 h 200002"/>
                <a:gd name="connsiteX12" fmla="*/ 155417 w 309935"/>
                <a:gd name="connsiteY12" fmla="*/ 200002 h 20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935" h="200002">
                  <a:moveTo>
                    <a:pt x="155417" y="200002"/>
                  </a:moveTo>
                  <a:cubicBezTo>
                    <a:pt x="140083" y="200002"/>
                    <a:pt x="124715" y="197749"/>
                    <a:pt x="109886" y="193041"/>
                  </a:cubicBezTo>
                  <a:cubicBezTo>
                    <a:pt x="35602" y="169536"/>
                    <a:pt x="-10736" y="89099"/>
                    <a:pt x="2143" y="5972"/>
                  </a:cubicBezTo>
                  <a:cubicBezTo>
                    <a:pt x="2748" y="2104"/>
                    <a:pt x="6346" y="-519"/>
                    <a:pt x="10180" y="87"/>
                  </a:cubicBezTo>
                  <a:cubicBezTo>
                    <a:pt x="14047" y="692"/>
                    <a:pt x="16670" y="4290"/>
                    <a:pt x="16065" y="8124"/>
                  </a:cubicBezTo>
                  <a:cubicBezTo>
                    <a:pt x="4261" y="84458"/>
                    <a:pt x="46430" y="158170"/>
                    <a:pt x="114123" y="179590"/>
                  </a:cubicBezTo>
                  <a:cubicBezTo>
                    <a:pt x="169205" y="197010"/>
                    <a:pt x="232256" y="177539"/>
                    <a:pt x="267431" y="132209"/>
                  </a:cubicBezTo>
                  <a:cubicBezTo>
                    <a:pt x="291777" y="100835"/>
                    <a:pt x="295678" y="65257"/>
                    <a:pt x="295812" y="46829"/>
                  </a:cubicBezTo>
                  <a:cubicBezTo>
                    <a:pt x="295846" y="42962"/>
                    <a:pt x="299007" y="39835"/>
                    <a:pt x="302874" y="39835"/>
                  </a:cubicBezTo>
                  <a:lnTo>
                    <a:pt x="302941" y="39835"/>
                  </a:lnTo>
                  <a:cubicBezTo>
                    <a:pt x="306842" y="39868"/>
                    <a:pt x="309969" y="43063"/>
                    <a:pt x="309936" y="46964"/>
                  </a:cubicBezTo>
                  <a:cubicBezTo>
                    <a:pt x="309768" y="67174"/>
                    <a:pt x="305463" y="106215"/>
                    <a:pt x="278595" y="140852"/>
                  </a:cubicBezTo>
                  <a:cubicBezTo>
                    <a:pt x="249339" y="178548"/>
                    <a:pt x="202630" y="200002"/>
                    <a:pt x="155417" y="200002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54" name="شكل حر: شكل 253">
              <a:extLst>
                <a:ext uri="{FF2B5EF4-FFF2-40B4-BE49-F238E27FC236}">
                  <a16:creationId xmlns:a16="http://schemas.microsoft.com/office/drawing/2014/main" id="{AA5288E4-6696-D54A-108F-9F5D535EE3A5}"/>
                </a:ext>
              </a:extLst>
            </p:cNvPr>
            <p:cNvSpPr/>
            <p:nvPr/>
          </p:nvSpPr>
          <p:spPr>
            <a:xfrm>
              <a:off x="4922775" y="932645"/>
              <a:ext cx="219247" cy="98757"/>
            </a:xfrm>
            <a:custGeom>
              <a:avLst/>
              <a:gdLst>
                <a:gd name="connsiteX0" fmla="*/ 219116 w 219247"/>
                <a:gd name="connsiteY0" fmla="*/ 97892 h 98757"/>
                <a:gd name="connsiteX1" fmla="*/ 170995 w 219247"/>
                <a:gd name="connsiteY1" fmla="*/ 59724 h 98757"/>
                <a:gd name="connsiteX2" fmla="*/ 32 w 219247"/>
                <a:gd name="connsiteY2" fmla="*/ 1616 h 98757"/>
                <a:gd name="connsiteX3" fmla="*/ 71424 w 219247"/>
                <a:gd name="connsiteY3" fmla="*/ 38976 h 98757"/>
                <a:gd name="connsiteX4" fmla="*/ 219149 w 219247"/>
                <a:gd name="connsiteY4" fmla="*/ 97892 h 9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47" h="98757">
                  <a:moveTo>
                    <a:pt x="219116" y="97892"/>
                  </a:moveTo>
                  <a:cubicBezTo>
                    <a:pt x="221604" y="93217"/>
                    <a:pt x="188111" y="70452"/>
                    <a:pt x="170995" y="59724"/>
                  </a:cubicBezTo>
                  <a:cubicBezTo>
                    <a:pt x="90659" y="9485"/>
                    <a:pt x="2386" y="-5345"/>
                    <a:pt x="32" y="1616"/>
                  </a:cubicBezTo>
                  <a:cubicBezTo>
                    <a:pt x="-1010" y="4710"/>
                    <a:pt x="23134" y="16143"/>
                    <a:pt x="71424" y="38976"/>
                  </a:cubicBezTo>
                  <a:cubicBezTo>
                    <a:pt x="87262" y="46475"/>
                    <a:pt x="214509" y="106635"/>
                    <a:pt x="219149" y="97892"/>
                  </a:cubicBezTo>
                  <a:close/>
                </a:path>
              </a:pathLst>
            </a:custGeom>
            <a:solidFill>
              <a:srgbClr val="1F191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55" name="شكل حر: شكل 254">
              <a:extLst>
                <a:ext uri="{FF2B5EF4-FFF2-40B4-BE49-F238E27FC236}">
                  <a16:creationId xmlns:a16="http://schemas.microsoft.com/office/drawing/2014/main" id="{3F3781C3-5FEC-5F0E-481E-E17206EBF9DA}"/>
                </a:ext>
              </a:extLst>
            </p:cNvPr>
            <p:cNvSpPr/>
            <p:nvPr/>
          </p:nvSpPr>
          <p:spPr>
            <a:xfrm>
              <a:off x="4343661" y="926091"/>
              <a:ext cx="215974" cy="105288"/>
            </a:xfrm>
            <a:custGeom>
              <a:avLst/>
              <a:gdLst>
                <a:gd name="connsiteX0" fmla="*/ 215902 w 215974"/>
                <a:gd name="connsiteY0" fmla="*/ 1277 h 105288"/>
                <a:gd name="connsiteX1" fmla="*/ 155574 w 215974"/>
                <a:gd name="connsiteY1" fmla="*/ 12945 h 105288"/>
                <a:gd name="connsiteX2" fmla="*/ 148 w 215974"/>
                <a:gd name="connsiteY2" fmla="*/ 104849 h 105288"/>
                <a:gd name="connsiteX3" fmla="*/ 74969 w 215974"/>
                <a:gd name="connsiteY3" fmla="*/ 74988 h 105288"/>
                <a:gd name="connsiteX4" fmla="*/ 215902 w 215974"/>
                <a:gd name="connsiteY4" fmla="*/ 1243 h 10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74" h="105288">
                  <a:moveTo>
                    <a:pt x="215902" y="1277"/>
                  </a:moveTo>
                  <a:cubicBezTo>
                    <a:pt x="213985" y="-3667"/>
                    <a:pt x="174876" y="6926"/>
                    <a:pt x="155574" y="12945"/>
                  </a:cubicBezTo>
                  <a:cubicBezTo>
                    <a:pt x="65116" y="41192"/>
                    <a:pt x="-3619" y="98527"/>
                    <a:pt x="148" y="104849"/>
                  </a:cubicBezTo>
                  <a:cubicBezTo>
                    <a:pt x="1829" y="107674"/>
                    <a:pt x="26209" y="96779"/>
                    <a:pt x="74969" y="74988"/>
                  </a:cubicBezTo>
                  <a:cubicBezTo>
                    <a:pt x="90976" y="67825"/>
                    <a:pt x="219466" y="10457"/>
                    <a:pt x="215902" y="1243"/>
                  </a:cubicBezTo>
                  <a:close/>
                </a:path>
              </a:pathLst>
            </a:custGeom>
            <a:solidFill>
              <a:srgbClr val="1F191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56" name="شكل حر: شكل 255">
              <a:extLst>
                <a:ext uri="{FF2B5EF4-FFF2-40B4-BE49-F238E27FC236}">
                  <a16:creationId xmlns:a16="http://schemas.microsoft.com/office/drawing/2014/main" id="{C4476993-4A2D-9604-83FC-1A6F096B8E45}"/>
                </a:ext>
              </a:extLst>
            </p:cNvPr>
            <p:cNvSpPr/>
            <p:nvPr/>
          </p:nvSpPr>
          <p:spPr>
            <a:xfrm>
              <a:off x="4636894" y="1431036"/>
              <a:ext cx="218111" cy="122206"/>
            </a:xfrm>
            <a:custGeom>
              <a:avLst/>
              <a:gdLst>
                <a:gd name="connsiteX0" fmla="*/ 210654 w 218111"/>
                <a:gd name="connsiteY0" fmla="*/ 122207 h 122206"/>
                <a:gd name="connsiteX1" fmla="*/ 210049 w 218111"/>
                <a:gd name="connsiteY1" fmla="*/ 122207 h 122206"/>
                <a:gd name="connsiteX2" fmla="*/ 203626 w 218111"/>
                <a:gd name="connsiteY2" fmla="*/ 114573 h 122206"/>
                <a:gd name="connsiteX3" fmla="*/ 160482 w 218111"/>
                <a:gd name="connsiteY3" fmla="*/ 27108 h 122206"/>
                <a:gd name="connsiteX4" fmla="*/ 63668 w 218111"/>
                <a:gd name="connsiteY4" fmla="*/ 27243 h 122206"/>
                <a:gd name="connsiteX5" fmla="*/ 14068 w 218111"/>
                <a:gd name="connsiteY5" fmla="*/ 103779 h 122206"/>
                <a:gd name="connsiteX6" fmla="*/ 6266 w 218111"/>
                <a:gd name="connsiteY6" fmla="*/ 110000 h 122206"/>
                <a:gd name="connsiteX7" fmla="*/ 45 w 218111"/>
                <a:gd name="connsiteY7" fmla="*/ 102199 h 122206"/>
                <a:gd name="connsiteX8" fmla="*/ 56674 w 218111"/>
                <a:gd name="connsiteY8" fmla="*/ 14969 h 122206"/>
                <a:gd name="connsiteX9" fmla="*/ 167914 w 218111"/>
                <a:gd name="connsiteY9" fmla="*/ 15103 h 122206"/>
                <a:gd name="connsiteX10" fmla="*/ 217716 w 218111"/>
                <a:gd name="connsiteY10" fmla="*/ 115750 h 122206"/>
                <a:gd name="connsiteX11" fmla="*/ 210688 w 218111"/>
                <a:gd name="connsiteY11" fmla="*/ 122207 h 12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8111" h="122206">
                  <a:moveTo>
                    <a:pt x="210654" y="122207"/>
                  </a:moveTo>
                  <a:cubicBezTo>
                    <a:pt x="210453" y="122207"/>
                    <a:pt x="210251" y="122207"/>
                    <a:pt x="210049" y="122207"/>
                  </a:cubicBezTo>
                  <a:cubicBezTo>
                    <a:pt x="206182" y="121871"/>
                    <a:pt x="203290" y="118474"/>
                    <a:pt x="203626" y="114573"/>
                  </a:cubicBezTo>
                  <a:cubicBezTo>
                    <a:pt x="206619" y="78996"/>
                    <a:pt x="190074" y="45469"/>
                    <a:pt x="160482" y="27108"/>
                  </a:cubicBezTo>
                  <a:cubicBezTo>
                    <a:pt x="114782" y="-1206"/>
                    <a:pt x="65720" y="26066"/>
                    <a:pt x="63668" y="27243"/>
                  </a:cubicBezTo>
                  <a:cubicBezTo>
                    <a:pt x="21096" y="51488"/>
                    <a:pt x="14673" y="98499"/>
                    <a:pt x="14068" y="103779"/>
                  </a:cubicBezTo>
                  <a:cubicBezTo>
                    <a:pt x="13631" y="107646"/>
                    <a:pt x="10201" y="110437"/>
                    <a:pt x="6266" y="110000"/>
                  </a:cubicBezTo>
                  <a:cubicBezTo>
                    <a:pt x="2399" y="109563"/>
                    <a:pt x="-392" y="106066"/>
                    <a:pt x="45" y="102199"/>
                  </a:cubicBezTo>
                  <a:cubicBezTo>
                    <a:pt x="718" y="96179"/>
                    <a:pt x="8015" y="42644"/>
                    <a:pt x="56674" y="14969"/>
                  </a:cubicBezTo>
                  <a:cubicBezTo>
                    <a:pt x="62592" y="11606"/>
                    <a:pt x="116060" y="-17045"/>
                    <a:pt x="167914" y="15103"/>
                  </a:cubicBezTo>
                  <a:cubicBezTo>
                    <a:pt x="202079" y="36289"/>
                    <a:pt x="221146" y="74859"/>
                    <a:pt x="217716" y="115750"/>
                  </a:cubicBezTo>
                  <a:cubicBezTo>
                    <a:pt x="217413" y="119416"/>
                    <a:pt x="214320" y="122207"/>
                    <a:pt x="210688" y="122207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57" name="شكل حر: شكل 256">
              <a:extLst>
                <a:ext uri="{FF2B5EF4-FFF2-40B4-BE49-F238E27FC236}">
                  <a16:creationId xmlns:a16="http://schemas.microsoft.com/office/drawing/2014/main" id="{793662CA-261E-5DE2-FB28-CFED0ABC2718}"/>
                </a:ext>
              </a:extLst>
            </p:cNvPr>
            <p:cNvSpPr/>
            <p:nvPr/>
          </p:nvSpPr>
          <p:spPr>
            <a:xfrm>
              <a:off x="3996739" y="2393898"/>
              <a:ext cx="289600" cy="648809"/>
            </a:xfrm>
            <a:custGeom>
              <a:avLst/>
              <a:gdLst>
                <a:gd name="connsiteX0" fmla="*/ 289567 w 289600"/>
                <a:gd name="connsiteY0" fmla="*/ 109390 h 648809"/>
                <a:gd name="connsiteX1" fmla="*/ 288591 w 289600"/>
                <a:gd name="connsiteY1" fmla="*/ 113997 h 648809"/>
                <a:gd name="connsiteX2" fmla="*/ 282169 w 289600"/>
                <a:gd name="connsiteY2" fmla="*/ 145204 h 648809"/>
                <a:gd name="connsiteX3" fmla="*/ 279277 w 289600"/>
                <a:gd name="connsiteY3" fmla="*/ 159899 h 648809"/>
                <a:gd name="connsiteX4" fmla="*/ 276486 w 289600"/>
                <a:gd name="connsiteY4" fmla="*/ 174561 h 648809"/>
                <a:gd name="connsiteX5" fmla="*/ 274232 w 289600"/>
                <a:gd name="connsiteY5" fmla="*/ 186801 h 648809"/>
                <a:gd name="connsiteX6" fmla="*/ 272618 w 289600"/>
                <a:gd name="connsiteY6" fmla="*/ 195746 h 648809"/>
                <a:gd name="connsiteX7" fmla="*/ 269558 w 289600"/>
                <a:gd name="connsiteY7" fmla="*/ 213467 h 648809"/>
                <a:gd name="connsiteX8" fmla="*/ 266162 w 289600"/>
                <a:gd name="connsiteY8" fmla="*/ 233879 h 648809"/>
                <a:gd name="connsiteX9" fmla="*/ 264211 w 289600"/>
                <a:gd name="connsiteY9" fmla="*/ 246154 h 648809"/>
                <a:gd name="connsiteX10" fmla="*/ 262765 w 289600"/>
                <a:gd name="connsiteY10" fmla="*/ 255401 h 648809"/>
                <a:gd name="connsiteX11" fmla="*/ 259941 w 289600"/>
                <a:gd name="connsiteY11" fmla="*/ 274367 h 648809"/>
                <a:gd name="connsiteX12" fmla="*/ 251736 w 289600"/>
                <a:gd name="connsiteY12" fmla="*/ 336746 h 648809"/>
                <a:gd name="connsiteX13" fmla="*/ 250122 w 289600"/>
                <a:gd name="connsiteY13" fmla="*/ 350769 h 648809"/>
                <a:gd name="connsiteX14" fmla="*/ 245212 w 289600"/>
                <a:gd name="connsiteY14" fmla="*/ 398150 h 648809"/>
                <a:gd name="connsiteX15" fmla="*/ 244304 w 289600"/>
                <a:gd name="connsiteY15" fmla="*/ 408036 h 648809"/>
                <a:gd name="connsiteX16" fmla="*/ 242690 w 289600"/>
                <a:gd name="connsiteY16" fmla="*/ 427036 h 648809"/>
                <a:gd name="connsiteX17" fmla="*/ 241782 w 289600"/>
                <a:gd name="connsiteY17" fmla="*/ 438402 h 648809"/>
                <a:gd name="connsiteX18" fmla="*/ 238486 w 289600"/>
                <a:gd name="connsiteY18" fmla="*/ 486725 h 648809"/>
                <a:gd name="connsiteX19" fmla="*/ 237578 w 289600"/>
                <a:gd name="connsiteY19" fmla="*/ 503303 h 648809"/>
                <a:gd name="connsiteX20" fmla="*/ 236637 w 289600"/>
                <a:gd name="connsiteY20" fmla="*/ 523883 h 648809"/>
                <a:gd name="connsiteX21" fmla="*/ 236301 w 289600"/>
                <a:gd name="connsiteY21" fmla="*/ 532122 h 648809"/>
                <a:gd name="connsiteX22" fmla="*/ 235897 w 289600"/>
                <a:gd name="connsiteY22" fmla="*/ 542849 h 648809"/>
                <a:gd name="connsiteX23" fmla="*/ 235594 w 289600"/>
                <a:gd name="connsiteY23" fmla="*/ 551559 h 648809"/>
                <a:gd name="connsiteX24" fmla="*/ 235191 w 289600"/>
                <a:gd name="connsiteY24" fmla="*/ 565346 h 648809"/>
                <a:gd name="connsiteX25" fmla="*/ 235023 w 289600"/>
                <a:gd name="connsiteY25" fmla="*/ 572576 h 648809"/>
                <a:gd name="connsiteX26" fmla="*/ 234821 w 289600"/>
                <a:gd name="connsiteY26" fmla="*/ 580882 h 648809"/>
                <a:gd name="connsiteX27" fmla="*/ 234485 w 289600"/>
                <a:gd name="connsiteY27" fmla="*/ 601899 h 648809"/>
                <a:gd name="connsiteX28" fmla="*/ 234384 w 289600"/>
                <a:gd name="connsiteY28" fmla="*/ 608423 h 648809"/>
                <a:gd name="connsiteX29" fmla="*/ 234384 w 289600"/>
                <a:gd name="connsiteY29" fmla="*/ 610272 h 648809"/>
                <a:gd name="connsiteX30" fmla="*/ 234384 w 289600"/>
                <a:gd name="connsiteY30" fmla="*/ 617199 h 648809"/>
                <a:gd name="connsiteX31" fmla="*/ 234350 w 289600"/>
                <a:gd name="connsiteY31" fmla="*/ 648809 h 648809"/>
                <a:gd name="connsiteX32" fmla="*/ 142278 w 289600"/>
                <a:gd name="connsiteY32" fmla="*/ 648809 h 648809"/>
                <a:gd name="connsiteX33" fmla="*/ 36385 w 289600"/>
                <a:gd name="connsiteY33" fmla="*/ 632836 h 648809"/>
                <a:gd name="connsiteX34" fmla="*/ 36015 w 289600"/>
                <a:gd name="connsiteY34" fmla="*/ 632736 h 648809"/>
                <a:gd name="connsiteX35" fmla="*/ 34166 w 289600"/>
                <a:gd name="connsiteY35" fmla="*/ 632164 h 648809"/>
                <a:gd name="connsiteX36" fmla="*/ 18125 w 289600"/>
                <a:gd name="connsiteY36" fmla="*/ 627019 h 648809"/>
                <a:gd name="connsiteX37" fmla="*/ 17486 w 289600"/>
                <a:gd name="connsiteY37" fmla="*/ 626783 h 648809"/>
                <a:gd name="connsiteX38" fmla="*/ 0 w 289600"/>
                <a:gd name="connsiteY38" fmla="*/ 620932 h 648809"/>
                <a:gd name="connsiteX39" fmla="*/ 49903 w 289600"/>
                <a:gd name="connsiteY39" fmla="*/ 211248 h 648809"/>
                <a:gd name="connsiteX40" fmla="*/ 90996 w 289600"/>
                <a:gd name="connsiteY40" fmla="*/ 50038 h 648809"/>
                <a:gd name="connsiteX41" fmla="*/ 92240 w 289600"/>
                <a:gd name="connsiteY41" fmla="*/ 46070 h 648809"/>
                <a:gd name="connsiteX42" fmla="*/ 94392 w 289600"/>
                <a:gd name="connsiteY42" fmla="*/ 39512 h 648809"/>
                <a:gd name="connsiteX43" fmla="*/ 107978 w 289600"/>
                <a:gd name="connsiteY43" fmla="*/ 841 h 648809"/>
                <a:gd name="connsiteX44" fmla="*/ 112652 w 289600"/>
                <a:gd name="connsiteY44" fmla="*/ 0 h 648809"/>
                <a:gd name="connsiteX45" fmla="*/ 120891 w 289600"/>
                <a:gd name="connsiteY45" fmla="*/ 8609 h 648809"/>
                <a:gd name="connsiteX46" fmla="*/ 122606 w 289600"/>
                <a:gd name="connsiteY46" fmla="*/ 10324 h 648809"/>
                <a:gd name="connsiteX47" fmla="*/ 145372 w 289600"/>
                <a:gd name="connsiteY47" fmla="*/ 31375 h 648809"/>
                <a:gd name="connsiteX48" fmla="*/ 145405 w 289600"/>
                <a:gd name="connsiteY48" fmla="*/ 31375 h 648809"/>
                <a:gd name="connsiteX49" fmla="*/ 149575 w 289600"/>
                <a:gd name="connsiteY49" fmla="*/ 34905 h 648809"/>
                <a:gd name="connsiteX50" fmla="*/ 149609 w 289600"/>
                <a:gd name="connsiteY50" fmla="*/ 34905 h 648809"/>
                <a:gd name="connsiteX51" fmla="*/ 151727 w 289600"/>
                <a:gd name="connsiteY51" fmla="*/ 36688 h 648809"/>
                <a:gd name="connsiteX52" fmla="*/ 153880 w 289600"/>
                <a:gd name="connsiteY52" fmla="*/ 38436 h 648809"/>
                <a:gd name="connsiteX53" fmla="*/ 153913 w 289600"/>
                <a:gd name="connsiteY53" fmla="*/ 38436 h 648809"/>
                <a:gd name="connsiteX54" fmla="*/ 157377 w 289600"/>
                <a:gd name="connsiteY54" fmla="*/ 41227 h 648809"/>
                <a:gd name="connsiteX55" fmla="*/ 172274 w 289600"/>
                <a:gd name="connsiteY55" fmla="*/ 52392 h 648809"/>
                <a:gd name="connsiteX56" fmla="*/ 180445 w 289600"/>
                <a:gd name="connsiteY56" fmla="*/ 58041 h 648809"/>
                <a:gd name="connsiteX57" fmla="*/ 189727 w 289600"/>
                <a:gd name="connsiteY57" fmla="*/ 64128 h 648809"/>
                <a:gd name="connsiteX58" fmla="*/ 194064 w 289600"/>
                <a:gd name="connsiteY58" fmla="*/ 66818 h 648809"/>
                <a:gd name="connsiteX59" fmla="*/ 236872 w 289600"/>
                <a:gd name="connsiteY59" fmla="*/ 89651 h 648809"/>
                <a:gd name="connsiteX60" fmla="*/ 242085 w 289600"/>
                <a:gd name="connsiteY60" fmla="*/ 92005 h 648809"/>
                <a:gd name="connsiteX61" fmla="*/ 242959 w 289600"/>
                <a:gd name="connsiteY61" fmla="*/ 92375 h 648809"/>
                <a:gd name="connsiteX62" fmla="*/ 243833 w 289600"/>
                <a:gd name="connsiteY62" fmla="*/ 92778 h 648809"/>
                <a:gd name="connsiteX63" fmla="*/ 249617 w 289600"/>
                <a:gd name="connsiteY63" fmla="*/ 95233 h 648809"/>
                <a:gd name="connsiteX64" fmla="*/ 252106 w 289600"/>
                <a:gd name="connsiteY64" fmla="*/ 96242 h 648809"/>
                <a:gd name="connsiteX65" fmla="*/ 263539 w 289600"/>
                <a:gd name="connsiteY65" fmla="*/ 100714 h 648809"/>
                <a:gd name="connsiteX66" fmla="*/ 285094 w 289600"/>
                <a:gd name="connsiteY66" fmla="*/ 108045 h 648809"/>
                <a:gd name="connsiteX67" fmla="*/ 289600 w 289600"/>
                <a:gd name="connsiteY67" fmla="*/ 109390 h 64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9600" h="648809">
                  <a:moveTo>
                    <a:pt x="289567" y="109390"/>
                  </a:moveTo>
                  <a:cubicBezTo>
                    <a:pt x="289230" y="110937"/>
                    <a:pt x="288928" y="112450"/>
                    <a:pt x="288591" y="113997"/>
                  </a:cubicBezTo>
                  <a:cubicBezTo>
                    <a:pt x="286372" y="124422"/>
                    <a:pt x="284220" y="134846"/>
                    <a:pt x="282169" y="145204"/>
                  </a:cubicBezTo>
                  <a:cubicBezTo>
                    <a:pt x="281193" y="150113"/>
                    <a:pt x="280218" y="155023"/>
                    <a:pt x="279277" y="159899"/>
                  </a:cubicBezTo>
                  <a:cubicBezTo>
                    <a:pt x="278335" y="164809"/>
                    <a:pt x="277393" y="169685"/>
                    <a:pt x="276486" y="174561"/>
                  </a:cubicBezTo>
                  <a:cubicBezTo>
                    <a:pt x="275746" y="178663"/>
                    <a:pt x="274972" y="182732"/>
                    <a:pt x="274232" y="186801"/>
                  </a:cubicBezTo>
                  <a:cubicBezTo>
                    <a:pt x="273694" y="189794"/>
                    <a:pt x="273156" y="192787"/>
                    <a:pt x="272618" y="195746"/>
                  </a:cubicBezTo>
                  <a:cubicBezTo>
                    <a:pt x="271576" y="201664"/>
                    <a:pt x="270533" y="207583"/>
                    <a:pt x="269558" y="213467"/>
                  </a:cubicBezTo>
                  <a:cubicBezTo>
                    <a:pt x="268381" y="220294"/>
                    <a:pt x="267238" y="227087"/>
                    <a:pt x="266162" y="233879"/>
                  </a:cubicBezTo>
                  <a:cubicBezTo>
                    <a:pt x="265489" y="237982"/>
                    <a:pt x="264850" y="242084"/>
                    <a:pt x="264211" y="246154"/>
                  </a:cubicBezTo>
                  <a:cubicBezTo>
                    <a:pt x="263707" y="249247"/>
                    <a:pt x="263236" y="252341"/>
                    <a:pt x="262765" y="255401"/>
                  </a:cubicBezTo>
                  <a:cubicBezTo>
                    <a:pt x="261790" y="261757"/>
                    <a:pt x="260849" y="268079"/>
                    <a:pt x="259941" y="274367"/>
                  </a:cubicBezTo>
                  <a:cubicBezTo>
                    <a:pt x="256914" y="295384"/>
                    <a:pt x="254157" y="316200"/>
                    <a:pt x="251736" y="336746"/>
                  </a:cubicBezTo>
                  <a:cubicBezTo>
                    <a:pt x="251164" y="341420"/>
                    <a:pt x="250626" y="346094"/>
                    <a:pt x="250122" y="350769"/>
                  </a:cubicBezTo>
                  <a:cubicBezTo>
                    <a:pt x="248306" y="366708"/>
                    <a:pt x="246658" y="382513"/>
                    <a:pt x="245212" y="398150"/>
                  </a:cubicBezTo>
                  <a:cubicBezTo>
                    <a:pt x="244876" y="401445"/>
                    <a:pt x="244607" y="404741"/>
                    <a:pt x="244304" y="408036"/>
                  </a:cubicBezTo>
                  <a:cubicBezTo>
                    <a:pt x="243732" y="414392"/>
                    <a:pt x="243194" y="420714"/>
                    <a:pt x="242690" y="427036"/>
                  </a:cubicBezTo>
                  <a:cubicBezTo>
                    <a:pt x="242354" y="430836"/>
                    <a:pt x="242051" y="434636"/>
                    <a:pt x="241782" y="438402"/>
                  </a:cubicBezTo>
                  <a:cubicBezTo>
                    <a:pt x="240504" y="454678"/>
                    <a:pt x="239428" y="470785"/>
                    <a:pt x="238486" y="486725"/>
                  </a:cubicBezTo>
                  <a:cubicBezTo>
                    <a:pt x="238184" y="492273"/>
                    <a:pt x="237881" y="497788"/>
                    <a:pt x="237578" y="503303"/>
                  </a:cubicBezTo>
                  <a:cubicBezTo>
                    <a:pt x="237242" y="510197"/>
                    <a:pt x="236906" y="517057"/>
                    <a:pt x="236637" y="523883"/>
                  </a:cubicBezTo>
                  <a:cubicBezTo>
                    <a:pt x="236502" y="526641"/>
                    <a:pt x="236368" y="529398"/>
                    <a:pt x="236301" y="532122"/>
                  </a:cubicBezTo>
                  <a:cubicBezTo>
                    <a:pt x="236132" y="535720"/>
                    <a:pt x="235998" y="539285"/>
                    <a:pt x="235897" y="542849"/>
                  </a:cubicBezTo>
                  <a:cubicBezTo>
                    <a:pt x="235763" y="545741"/>
                    <a:pt x="235662" y="548667"/>
                    <a:pt x="235594" y="551559"/>
                  </a:cubicBezTo>
                  <a:cubicBezTo>
                    <a:pt x="235426" y="556166"/>
                    <a:pt x="235292" y="560773"/>
                    <a:pt x="235191" y="565346"/>
                  </a:cubicBezTo>
                  <a:cubicBezTo>
                    <a:pt x="235090" y="567767"/>
                    <a:pt x="235056" y="570188"/>
                    <a:pt x="235023" y="572576"/>
                  </a:cubicBezTo>
                  <a:cubicBezTo>
                    <a:pt x="234922" y="575367"/>
                    <a:pt x="234888" y="578124"/>
                    <a:pt x="234821" y="580882"/>
                  </a:cubicBezTo>
                  <a:cubicBezTo>
                    <a:pt x="234653" y="587944"/>
                    <a:pt x="234552" y="594938"/>
                    <a:pt x="234485" y="601899"/>
                  </a:cubicBezTo>
                  <a:cubicBezTo>
                    <a:pt x="234451" y="604085"/>
                    <a:pt x="234417" y="606237"/>
                    <a:pt x="234384" y="608423"/>
                  </a:cubicBezTo>
                  <a:lnTo>
                    <a:pt x="234384" y="610272"/>
                  </a:lnTo>
                  <a:cubicBezTo>
                    <a:pt x="234384" y="612593"/>
                    <a:pt x="234384" y="614879"/>
                    <a:pt x="234384" y="617199"/>
                  </a:cubicBezTo>
                  <a:cubicBezTo>
                    <a:pt x="234283" y="627860"/>
                    <a:pt x="234283" y="638385"/>
                    <a:pt x="234350" y="648809"/>
                  </a:cubicBezTo>
                  <a:lnTo>
                    <a:pt x="142278" y="648809"/>
                  </a:lnTo>
                  <a:cubicBezTo>
                    <a:pt x="106397" y="648809"/>
                    <a:pt x="70685" y="643496"/>
                    <a:pt x="36385" y="632836"/>
                  </a:cubicBezTo>
                  <a:cubicBezTo>
                    <a:pt x="36250" y="632836"/>
                    <a:pt x="36150" y="632769"/>
                    <a:pt x="36015" y="632736"/>
                  </a:cubicBezTo>
                  <a:cubicBezTo>
                    <a:pt x="35410" y="632534"/>
                    <a:pt x="34771" y="632366"/>
                    <a:pt x="34166" y="632164"/>
                  </a:cubicBezTo>
                  <a:cubicBezTo>
                    <a:pt x="28819" y="630482"/>
                    <a:pt x="23472" y="628767"/>
                    <a:pt x="18125" y="627019"/>
                  </a:cubicBezTo>
                  <a:cubicBezTo>
                    <a:pt x="17923" y="626952"/>
                    <a:pt x="17722" y="626884"/>
                    <a:pt x="17486" y="626783"/>
                  </a:cubicBezTo>
                  <a:cubicBezTo>
                    <a:pt x="11635" y="624900"/>
                    <a:pt x="5818" y="622916"/>
                    <a:pt x="0" y="620932"/>
                  </a:cubicBezTo>
                  <a:cubicBezTo>
                    <a:pt x="6658" y="452156"/>
                    <a:pt x="28449" y="313947"/>
                    <a:pt x="49903" y="211248"/>
                  </a:cubicBezTo>
                  <a:cubicBezTo>
                    <a:pt x="64329" y="142076"/>
                    <a:pt x="78487" y="89685"/>
                    <a:pt x="90996" y="50038"/>
                  </a:cubicBezTo>
                  <a:cubicBezTo>
                    <a:pt x="91433" y="48693"/>
                    <a:pt x="91837" y="47381"/>
                    <a:pt x="92240" y="46070"/>
                  </a:cubicBezTo>
                  <a:cubicBezTo>
                    <a:pt x="92980" y="43850"/>
                    <a:pt x="93686" y="41665"/>
                    <a:pt x="94392" y="39512"/>
                  </a:cubicBezTo>
                  <a:cubicBezTo>
                    <a:pt x="99201" y="24750"/>
                    <a:pt x="103775" y="11938"/>
                    <a:pt x="107978" y="841"/>
                  </a:cubicBezTo>
                  <a:cubicBezTo>
                    <a:pt x="110029" y="471"/>
                    <a:pt x="110601" y="370"/>
                    <a:pt x="112652" y="0"/>
                  </a:cubicBezTo>
                  <a:cubicBezTo>
                    <a:pt x="115275" y="2858"/>
                    <a:pt x="118033" y="5717"/>
                    <a:pt x="120891" y="8609"/>
                  </a:cubicBezTo>
                  <a:cubicBezTo>
                    <a:pt x="121463" y="9180"/>
                    <a:pt x="122034" y="9786"/>
                    <a:pt x="122606" y="10324"/>
                  </a:cubicBezTo>
                  <a:cubicBezTo>
                    <a:pt x="129533" y="17285"/>
                    <a:pt x="137133" y="24346"/>
                    <a:pt x="145372" y="31375"/>
                  </a:cubicBezTo>
                  <a:lnTo>
                    <a:pt x="145405" y="31375"/>
                  </a:lnTo>
                  <a:cubicBezTo>
                    <a:pt x="146784" y="32585"/>
                    <a:pt x="148163" y="33762"/>
                    <a:pt x="149575" y="34905"/>
                  </a:cubicBezTo>
                  <a:cubicBezTo>
                    <a:pt x="149575" y="34905"/>
                    <a:pt x="149585" y="34905"/>
                    <a:pt x="149609" y="34905"/>
                  </a:cubicBezTo>
                  <a:cubicBezTo>
                    <a:pt x="150315" y="35544"/>
                    <a:pt x="150988" y="36116"/>
                    <a:pt x="151727" y="36688"/>
                  </a:cubicBezTo>
                  <a:cubicBezTo>
                    <a:pt x="152434" y="37259"/>
                    <a:pt x="153140" y="37865"/>
                    <a:pt x="153880" y="38436"/>
                  </a:cubicBezTo>
                  <a:lnTo>
                    <a:pt x="153913" y="38436"/>
                  </a:lnTo>
                  <a:cubicBezTo>
                    <a:pt x="155057" y="39378"/>
                    <a:pt x="156200" y="40319"/>
                    <a:pt x="157377" y="41227"/>
                  </a:cubicBezTo>
                  <a:cubicBezTo>
                    <a:pt x="162152" y="44994"/>
                    <a:pt x="167095" y="48693"/>
                    <a:pt x="172274" y="52392"/>
                  </a:cubicBezTo>
                  <a:cubicBezTo>
                    <a:pt x="174998" y="54342"/>
                    <a:pt x="177721" y="56225"/>
                    <a:pt x="180445" y="58041"/>
                  </a:cubicBezTo>
                  <a:cubicBezTo>
                    <a:pt x="183539" y="60160"/>
                    <a:pt x="186666" y="62177"/>
                    <a:pt x="189727" y="64128"/>
                  </a:cubicBezTo>
                  <a:cubicBezTo>
                    <a:pt x="191172" y="65036"/>
                    <a:pt x="192618" y="65944"/>
                    <a:pt x="194064" y="66818"/>
                  </a:cubicBezTo>
                  <a:cubicBezTo>
                    <a:pt x="208827" y="75931"/>
                    <a:pt x="223220" y="83430"/>
                    <a:pt x="236872" y="89651"/>
                  </a:cubicBezTo>
                  <a:cubicBezTo>
                    <a:pt x="238621" y="90492"/>
                    <a:pt x="240370" y="91265"/>
                    <a:pt x="242085" y="92005"/>
                  </a:cubicBezTo>
                  <a:cubicBezTo>
                    <a:pt x="242387" y="92139"/>
                    <a:pt x="242690" y="92274"/>
                    <a:pt x="242959" y="92375"/>
                  </a:cubicBezTo>
                  <a:cubicBezTo>
                    <a:pt x="243262" y="92543"/>
                    <a:pt x="243564" y="92644"/>
                    <a:pt x="243833" y="92778"/>
                  </a:cubicBezTo>
                  <a:cubicBezTo>
                    <a:pt x="245784" y="93619"/>
                    <a:pt x="247700" y="94460"/>
                    <a:pt x="249617" y="95233"/>
                  </a:cubicBezTo>
                  <a:cubicBezTo>
                    <a:pt x="250458" y="95569"/>
                    <a:pt x="251299" y="95906"/>
                    <a:pt x="252106" y="96242"/>
                  </a:cubicBezTo>
                  <a:cubicBezTo>
                    <a:pt x="256006" y="97856"/>
                    <a:pt x="259806" y="99336"/>
                    <a:pt x="263539" y="100714"/>
                  </a:cubicBezTo>
                  <a:cubicBezTo>
                    <a:pt x="271139" y="103539"/>
                    <a:pt x="278335" y="105960"/>
                    <a:pt x="285094" y="108045"/>
                  </a:cubicBezTo>
                  <a:cubicBezTo>
                    <a:pt x="286607" y="108516"/>
                    <a:pt x="288121" y="108953"/>
                    <a:pt x="289600" y="109390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58" name="شكل حر: شكل 257">
              <a:extLst>
                <a:ext uri="{FF2B5EF4-FFF2-40B4-BE49-F238E27FC236}">
                  <a16:creationId xmlns:a16="http://schemas.microsoft.com/office/drawing/2014/main" id="{52131434-485D-6D2E-663D-F95B7B0C9CDD}"/>
                </a:ext>
              </a:extLst>
            </p:cNvPr>
            <p:cNvSpPr/>
            <p:nvPr/>
          </p:nvSpPr>
          <p:spPr>
            <a:xfrm>
              <a:off x="4106264" y="1969316"/>
              <a:ext cx="1198216" cy="1073390"/>
            </a:xfrm>
            <a:custGeom>
              <a:avLst/>
              <a:gdLst>
                <a:gd name="connsiteX0" fmla="*/ 1198216 w 1198216"/>
                <a:gd name="connsiteY0" fmla="*/ 452324 h 1073390"/>
                <a:gd name="connsiteX1" fmla="*/ 1198216 w 1198216"/>
                <a:gd name="connsiteY1" fmla="*/ 452324 h 1073390"/>
                <a:gd name="connsiteX2" fmla="*/ 1091650 w 1198216"/>
                <a:gd name="connsiteY2" fmla="*/ 508852 h 1073390"/>
                <a:gd name="connsiteX3" fmla="*/ 1010541 w 1198216"/>
                <a:gd name="connsiteY3" fmla="*/ 528759 h 1073390"/>
                <a:gd name="connsiteX4" fmla="*/ 1005900 w 1198216"/>
                <a:gd name="connsiteY4" fmla="*/ 529398 h 1073390"/>
                <a:gd name="connsiteX5" fmla="*/ 1006875 w 1198216"/>
                <a:gd name="connsiteY5" fmla="*/ 534005 h 1073390"/>
                <a:gd name="connsiteX6" fmla="*/ 1009263 w 1198216"/>
                <a:gd name="connsiteY6" fmla="*/ 545169 h 1073390"/>
                <a:gd name="connsiteX7" fmla="*/ 1016560 w 1198216"/>
                <a:gd name="connsiteY7" fmla="*/ 581285 h 1073390"/>
                <a:gd name="connsiteX8" fmla="*/ 1030785 w 1198216"/>
                <a:gd name="connsiteY8" fmla="*/ 661554 h 1073390"/>
                <a:gd name="connsiteX9" fmla="*/ 1033273 w 1198216"/>
                <a:gd name="connsiteY9" fmla="*/ 677359 h 1073390"/>
                <a:gd name="connsiteX10" fmla="*/ 1035862 w 1198216"/>
                <a:gd name="connsiteY10" fmla="*/ 694543 h 1073390"/>
                <a:gd name="connsiteX11" fmla="*/ 1037409 w 1198216"/>
                <a:gd name="connsiteY11" fmla="*/ 705371 h 1073390"/>
                <a:gd name="connsiteX12" fmla="*/ 1038317 w 1198216"/>
                <a:gd name="connsiteY12" fmla="*/ 711693 h 1073390"/>
                <a:gd name="connsiteX13" fmla="*/ 1039629 w 1198216"/>
                <a:gd name="connsiteY13" fmla="*/ 720974 h 1073390"/>
                <a:gd name="connsiteX14" fmla="*/ 1040066 w 1198216"/>
                <a:gd name="connsiteY14" fmla="*/ 724337 h 1073390"/>
                <a:gd name="connsiteX15" fmla="*/ 1044000 w 1198216"/>
                <a:gd name="connsiteY15" fmla="*/ 755241 h 1073390"/>
                <a:gd name="connsiteX16" fmla="*/ 1045816 w 1198216"/>
                <a:gd name="connsiteY16" fmla="*/ 770541 h 1073390"/>
                <a:gd name="connsiteX17" fmla="*/ 1047531 w 1198216"/>
                <a:gd name="connsiteY17" fmla="*/ 785774 h 1073390"/>
                <a:gd name="connsiteX18" fmla="*/ 1048809 w 1198216"/>
                <a:gd name="connsiteY18" fmla="*/ 797779 h 1073390"/>
                <a:gd name="connsiteX19" fmla="*/ 1049280 w 1198216"/>
                <a:gd name="connsiteY19" fmla="*/ 802117 h 1073390"/>
                <a:gd name="connsiteX20" fmla="*/ 1053080 w 1198216"/>
                <a:gd name="connsiteY20" fmla="*/ 842571 h 1073390"/>
                <a:gd name="connsiteX21" fmla="*/ 1053483 w 1198216"/>
                <a:gd name="connsiteY21" fmla="*/ 847548 h 1073390"/>
                <a:gd name="connsiteX22" fmla="*/ 1054324 w 1198216"/>
                <a:gd name="connsiteY22" fmla="*/ 857737 h 1073390"/>
                <a:gd name="connsiteX23" fmla="*/ 1056745 w 1198216"/>
                <a:gd name="connsiteY23" fmla="*/ 891129 h 1073390"/>
                <a:gd name="connsiteX24" fmla="*/ 1057586 w 1198216"/>
                <a:gd name="connsiteY24" fmla="*/ 904311 h 1073390"/>
                <a:gd name="connsiteX25" fmla="*/ 1059839 w 1198216"/>
                <a:gd name="connsiteY25" fmla="*/ 947018 h 1073390"/>
                <a:gd name="connsiteX26" fmla="*/ 1059839 w 1198216"/>
                <a:gd name="connsiteY26" fmla="*/ 947523 h 1073390"/>
                <a:gd name="connsiteX27" fmla="*/ 1060411 w 1198216"/>
                <a:gd name="connsiteY27" fmla="*/ 961075 h 1073390"/>
                <a:gd name="connsiteX28" fmla="*/ 1060411 w 1198216"/>
                <a:gd name="connsiteY28" fmla="*/ 961276 h 1073390"/>
                <a:gd name="connsiteX29" fmla="*/ 1060982 w 1198216"/>
                <a:gd name="connsiteY29" fmla="*/ 977754 h 1073390"/>
                <a:gd name="connsiteX30" fmla="*/ 1061386 w 1198216"/>
                <a:gd name="connsiteY30" fmla="*/ 991844 h 1073390"/>
                <a:gd name="connsiteX31" fmla="*/ 1061621 w 1198216"/>
                <a:gd name="connsiteY31" fmla="*/ 1002066 h 1073390"/>
                <a:gd name="connsiteX32" fmla="*/ 1061890 w 1198216"/>
                <a:gd name="connsiteY32" fmla="*/ 1016627 h 1073390"/>
                <a:gd name="connsiteX33" fmla="*/ 1061991 w 1198216"/>
                <a:gd name="connsiteY33" fmla="*/ 1023958 h 1073390"/>
                <a:gd name="connsiteX34" fmla="*/ 1062125 w 1198216"/>
                <a:gd name="connsiteY34" fmla="*/ 1034147 h 1073390"/>
                <a:gd name="connsiteX35" fmla="*/ 1062159 w 1198216"/>
                <a:gd name="connsiteY35" fmla="*/ 1073391 h 1073390"/>
                <a:gd name="connsiteX36" fmla="*/ 124792 w 1198216"/>
                <a:gd name="connsiteY36" fmla="*/ 1073391 h 1073390"/>
                <a:gd name="connsiteX37" fmla="*/ 124825 w 1198216"/>
                <a:gd name="connsiteY37" fmla="*/ 1041781 h 1073390"/>
                <a:gd name="connsiteX38" fmla="*/ 124825 w 1198216"/>
                <a:gd name="connsiteY38" fmla="*/ 1034853 h 1073390"/>
                <a:gd name="connsiteX39" fmla="*/ 124825 w 1198216"/>
                <a:gd name="connsiteY39" fmla="*/ 1033004 h 1073390"/>
                <a:gd name="connsiteX40" fmla="*/ 124926 w 1198216"/>
                <a:gd name="connsiteY40" fmla="*/ 1026480 h 1073390"/>
                <a:gd name="connsiteX41" fmla="*/ 125263 w 1198216"/>
                <a:gd name="connsiteY41" fmla="*/ 1005463 h 1073390"/>
                <a:gd name="connsiteX42" fmla="*/ 125464 w 1198216"/>
                <a:gd name="connsiteY42" fmla="*/ 997157 h 1073390"/>
                <a:gd name="connsiteX43" fmla="*/ 125632 w 1198216"/>
                <a:gd name="connsiteY43" fmla="*/ 989927 h 1073390"/>
                <a:gd name="connsiteX44" fmla="*/ 126036 w 1198216"/>
                <a:gd name="connsiteY44" fmla="*/ 976140 h 1073390"/>
                <a:gd name="connsiteX45" fmla="*/ 126339 w 1198216"/>
                <a:gd name="connsiteY45" fmla="*/ 967430 h 1073390"/>
                <a:gd name="connsiteX46" fmla="*/ 126742 w 1198216"/>
                <a:gd name="connsiteY46" fmla="*/ 956703 h 1073390"/>
                <a:gd name="connsiteX47" fmla="*/ 127078 w 1198216"/>
                <a:gd name="connsiteY47" fmla="*/ 948464 h 1073390"/>
                <a:gd name="connsiteX48" fmla="*/ 128020 w 1198216"/>
                <a:gd name="connsiteY48" fmla="*/ 927884 h 1073390"/>
                <a:gd name="connsiteX49" fmla="*/ 128928 w 1198216"/>
                <a:gd name="connsiteY49" fmla="*/ 911306 h 1073390"/>
                <a:gd name="connsiteX50" fmla="*/ 132223 w 1198216"/>
                <a:gd name="connsiteY50" fmla="*/ 862983 h 1073390"/>
                <a:gd name="connsiteX51" fmla="*/ 133131 w 1198216"/>
                <a:gd name="connsiteY51" fmla="*/ 851617 h 1073390"/>
                <a:gd name="connsiteX52" fmla="*/ 134745 w 1198216"/>
                <a:gd name="connsiteY52" fmla="*/ 832618 h 1073390"/>
                <a:gd name="connsiteX53" fmla="*/ 135653 w 1198216"/>
                <a:gd name="connsiteY53" fmla="*/ 822731 h 1073390"/>
                <a:gd name="connsiteX54" fmla="*/ 140563 w 1198216"/>
                <a:gd name="connsiteY54" fmla="*/ 775350 h 1073390"/>
                <a:gd name="connsiteX55" fmla="*/ 142177 w 1198216"/>
                <a:gd name="connsiteY55" fmla="*/ 761327 h 1073390"/>
                <a:gd name="connsiteX56" fmla="*/ 150382 w 1198216"/>
                <a:gd name="connsiteY56" fmla="*/ 698948 h 1073390"/>
                <a:gd name="connsiteX57" fmla="*/ 153207 w 1198216"/>
                <a:gd name="connsiteY57" fmla="*/ 679982 h 1073390"/>
                <a:gd name="connsiteX58" fmla="*/ 154653 w 1198216"/>
                <a:gd name="connsiteY58" fmla="*/ 670735 h 1073390"/>
                <a:gd name="connsiteX59" fmla="*/ 156603 w 1198216"/>
                <a:gd name="connsiteY59" fmla="*/ 658461 h 1073390"/>
                <a:gd name="connsiteX60" fmla="*/ 160000 w 1198216"/>
                <a:gd name="connsiteY60" fmla="*/ 638049 h 1073390"/>
                <a:gd name="connsiteX61" fmla="*/ 163060 w 1198216"/>
                <a:gd name="connsiteY61" fmla="*/ 620327 h 1073390"/>
                <a:gd name="connsiteX62" fmla="*/ 164674 w 1198216"/>
                <a:gd name="connsiteY62" fmla="*/ 611382 h 1073390"/>
                <a:gd name="connsiteX63" fmla="*/ 166927 w 1198216"/>
                <a:gd name="connsiteY63" fmla="*/ 599142 h 1073390"/>
                <a:gd name="connsiteX64" fmla="*/ 169718 w 1198216"/>
                <a:gd name="connsiteY64" fmla="*/ 584480 h 1073390"/>
                <a:gd name="connsiteX65" fmla="*/ 175603 w 1198216"/>
                <a:gd name="connsiteY65" fmla="*/ 555022 h 1073390"/>
                <a:gd name="connsiteX66" fmla="*/ 177352 w 1198216"/>
                <a:gd name="connsiteY66" fmla="*/ 546649 h 1073390"/>
                <a:gd name="connsiteX67" fmla="*/ 179033 w 1198216"/>
                <a:gd name="connsiteY67" fmla="*/ 538579 h 1073390"/>
                <a:gd name="connsiteX68" fmla="*/ 180008 w 1198216"/>
                <a:gd name="connsiteY68" fmla="*/ 533972 h 1073390"/>
                <a:gd name="connsiteX69" fmla="*/ 175502 w 1198216"/>
                <a:gd name="connsiteY69" fmla="*/ 532626 h 1073390"/>
                <a:gd name="connsiteX70" fmla="*/ 166624 w 1198216"/>
                <a:gd name="connsiteY70" fmla="*/ 529768 h 1073390"/>
                <a:gd name="connsiteX71" fmla="*/ 161278 w 1198216"/>
                <a:gd name="connsiteY71" fmla="*/ 527918 h 1073390"/>
                <a:gd name="connsiteX72" fmla="*/ 153947 w 1198216"/>
                <a:gd name="connsiteY72" fmla="*/ 525296 h 1073390"/>
                <a:gd name="connsiteX73" fmla="*/ 141034 w 1198216"/>
                <a:gd name="connsiteY73" fmla="*/ 520218 h 1073390"/>
                <a:gd name="connsiteX74" fmla="*/ 140025 w 1198216"/>
                <a:gd name="connsiteY74" fmla="*/ 519814 h 1073390"/>
                <a:gd name="connsiteX75" fmla="*/ 133367 w 1198216"/>
                <a:gd name="connsiteY75" fmla="*/ 516956 h 1073390"/>
                <a:gd name="connsiteX76" fmla="*/ 132492 w 1198216"/>
                <a:gd name="connsiteY76" fmla="*/ 516586 h 1073390"/>
                <a:gd name="connsiteX77" fmla="*/ 127280 w 1198216"/>
                <a:gd name="connsiteY77" fmla="*/ 514232 h 1073390"/>
                <a:gd name="connsiteX78" fmla="*/ 110702 w 1198216"/>
                <a:gd name="connsiteY78" fmla="*/ 506195 h 1073390"/>
                <a:gd name="connsiteX79" fmla="*/ 106835 w 1198216"/>
                <a:gd name="connsiteY79" fmla="*/ 504177 h 1073390"/>
                <a:gd name="connsiteX80" fmla="*/ 100412 w 1198216"/>
                <a:gd name="connsiteY80" fmla="*/ 500748 h 1073390"/>
                <a:gd name="connsiteX81" fmla="*/ 97284 w 1198216"/>
                <a:gd name="connsiteY81" fmla="*/ 498965 h 1073390"/>
                <a:gd name="connsiteX82" fmla="*/ 62682 w 1198216"/>
                <a:gd name="connsiteY82" fmla="*/ 476973 h 1073390"/>
                <a:gd name="connsiteX83" fmla="*/ 57907 w 1198216"/>
                <a:gd name="connsiteY83" fmla="*/ 473509 h 1073390"/>
                <a:gd name="connsiteX84" fmla="*/ 53232 w 1198216"/>
                <a:gd name="connsiteY84" fmla="*/ 470012 h 1073390"/>
                <a:gd name="connsiteX85" fmla="*/ 48693 w 1198216"/>
                <a:gd name="connsiteY85" fmla="*/ 466515 h 1073390"/>
                <a:gd name="connsiteX86" fmla="*/ 44321 w 1198216"/>
                <a:gd name="connsiteY86" fmla="*/ 463017 h 1073390"/>
                <a:gd name="connsiteX87" fmla="*/ 44287 w 1198216"/>
                <a:gd name="connsiteY87" fmla="*/ 463017 h 1073390"/>
                <a:gd name="connsiteX88" fmla="*/ 40017 w 1198216"/>
                <a:gd name="connsiteY88" fmla="*/ 459487 h 1073390"/>
                <a:gd name="connsiteX89" fmla="*/ 39983 w 1198216"/>
                <a:gd name="connsiteY89" fmla="*/ 459487 h 1073390"/>
                <a:gd name="connsiteX90" fmla="*/ 35813 w 1198216"/>
                <a:gd name="connsiteY90" fmla="*/ 455956 h 1073390"/>
                <a:gd name="connsiteX91" fmla="*/ 35780 w 1198216"/>
                <a:gd name="connsiteY91" fmla="*/ 455956 h 1073390"/>
                <a:gd name="connsiteX92" fmla="*/ 31744 w 1198216"/>
                <a:gd name="connsiteY92" fmla="*/ 452458 h 1073390"/>
                <a:gd name="connsiteX93" fmla="*/ 30467 w 1198216"/>
                <a:gd name="connsiteY93" fmla="*/ 451349 h 1073390"/>
                <a:gd name="connsiteX94" fmla="*/ 27776 w 1198216"/>
                <a:gd name="connsiteY94" fmla="*/ 448927 h 1073390"/>
                <a:gd name="connsiteX95" fmla="*/ 20177 w 1198216"/>
                <a:gd name="connsiteY95" fmla="*/ 441899 h 1073390"/>
                <a:gd name="connsiteX96" fmla="*/ 19000 w 1198216"/>
                <a:gd name="connsiteY96" fmla="*/ 440756 h 1073390"/>
                <a:gd name="connsiteX97" fmla="*/ 13014 w 1198216"/>
                <a:gd name="connsiteY97" fmla="*/ 434905 h 1073390"/>
                <a:gd name="connsiteX98" fmla="*/ 6288 w 1198216"/>
                <a:gd name="connsiteY98" fmla="*/ 428011 h 1073390"/>
                <a:gd name="connsiteX99" fmla="*/ 0 w 1198216"/>
                <a:gd name="connsiteY99" fmla="*/ 421218 h 1073390"/>
                <a:gd name="connsiteX100" fmla="*/ 18428 w 1198216"/>
                <a:gd name="connsiteY100" fmla="*/ 378007 h 1073390"/>
                <a:gd name="connsiteX101" fmla="*/ 96578 w 1198216"/>
                <a:gd name="connsiteY101" fmla="*/ 238083 h 1073390"/>
                <a:gd name="connsiteX102" fmla="*/ 142312 w 1198216"/>
                <a:gd name="connsiteY102" fmla="*/ 177385 h 1073390"/>
                <a:gd name="connsiteX103" fmla="*/ 147188 w 1198216"/>
                <a:gd name="connsiteY103" fmla="*/ 171635 h 1073390"/>
                <a:gd name="connsiteX104" fmla="*/ 217536 w 1198216"/>
                <a:gd name="connsiteY104" fmla="*/ 100815 h 1073390"/>
                <a:gd name="connsiteX105" fmla="*/ 280756 w 1198216"/>
                <a:gd name="connsiteY105" fmla="*/ 53401 h 1073390"/>
                <a:gd name="connsiteX106" fmla="*/ 337721 w 1198216"/>
                <a:gd name="connsiteY106" fmla="*/ 21185 h 1073390"/>
                <a:gd name="connsiteX107" fmla="*/ 364422 w 1198216"/>
                <a:gd name="connsiteY107" fmla="*/ 9046 h 1073390"/>
                <a:gd name="connsiteX108" fmla="*/ 387423 w 1198216"/>
                <a:gd name="connsiteY108" fmla="*/ 0 h 1073390"/>
                <a:gd name="connsiteX109" fmla="*/ 392601 w 1198216"/>
                <a:gd name="connsiteY109" fmla="*/ 2724 h 1073390"/>
                <a:gd name="connsiteX110" fmla="*/ 394821 w 1198216"/>
                <a:gd name="connsiteY110" fmla="*/ 3901 h 1073390"/>
                <a:gd name="connsiteX111" fmla="*/ 403867 w 1198216"/>
                <a:gd name="connsiteY111" fmla="*/ 8474 h 1073390"/>
                <a:gd name="connsiteX112" fmla="*/ 414930 w 1198216"/>
                <a:gd name="connsiteY112" fmla="*/ 13653 h 1073390"/>
                <a:gd name="connsiteX113" fmla="*/ 419167 w 1198216"/>
                <a:gd name="connsiteY113" fmla="*/ 15570 h 1073390"/>
                <a:gd name="connsiteX114" fmla="*/ 423606 w 1198216"/>
                <a:gd name="connsiteY114" fmla="*/ 17419 h 1073390"/>
                <a:gd name="connsiteX115" fmla="*/ 428785 w 1198216"/>
                <a:gd name="connsiteY115" fmla="*/ 19639 h 1073390"/>
                <a:gd name="connsiteX116" fmla="*/ 457099 w 1198216"/>
                <a:gd name="connsiteY116" fmla="*/ 30265 h 1073390"/>
                <a:gd name="connsiteX117" fmla="*/ 469440 w 1198216"/>
                <a:gd name="connsiteY117" fmla="*/ 34233 h 1073390"/>
                <a:gd name="connsiteX118" fmla="*/ 479663 w 1198216"/>
                <a:gd name="connsiteY118" fmla="*/ 37158 h 1073390"/>
                <a:gd name="connsiteX119" fmla="*/ 493450 w 1198216"/>
                <a:gd name="connsiteY119" fmla="*/ 40656 h 1073390"/>
                <a:gd name="connsiteX120" fmla="*/ 517629 w 1198216"/>
                <a:gd name="connsiteY120" fmla="*/ 45599 h 1073390"/>
                <a:gd name="connsiteX121" fmla="*/ 523715 w 1198216"/>
                <a:gd name="connsiteY121" fmla="*/ 46641 h 1073390"/>
                <a:gd name="connsiteX122" fmla="*/ 575468 w 1198216"/>
                <a:gd name="connsiteY122" fmla="*/ 52089 h 1073390"/>
                <a:gd name="connsiteX123" fmla="*/ 617906 w 1198216"/>
                <a:gd name="connsiteY123" fmla="*/ 52291 h 1073390"/>
                <a:gd name="connsiteX124" fmla="*/ 620159 w 1198216"/>
                <a:gd name="connsiteY124" fmla="*/ 52190 h 1073390"/>
                <a:gd name="connsiteX125" fmla="*/ 665825 w 1198216"/>
                <a:gd name="connsiteY125" fmla="*/ 47886 h 1073390"/>
                <a:gd name="connsiteX126" fmla="*/ 677763 w 1198216"/>
                <a:gd name="connsiteY126" fmla="*/ 46002 h 1073390"/>
                <a:gd name="connsiteX127" fmla="*/ 677796 w 1198216"/>
                <a:gd name="connsiteY127" fmla="*/ 46002 h 1073390"/>
                <a:gd name="connsiteX128" fmla="*/ 689970 w 1198216"/>
                <a:gd name="connsiteY128" fmla="*/ 43783 h 1073390"/>
                <a:gd name="connsiteX129" fmla="*/ 698578 w 1198216"/>
                <a:gd name="connsiteY129" fmla="*/ 41967 h 1073390"/>
                <a:gd name="connsiteX130" fmla="*/ 698612 w 1198216"/>
                <a:gd name="connsiteY130" fmla="*/ 41967 h 1073390"/>
                <a:gd name="connsiteX131" fmla="*/ 715392 w 1198216"/>
                <a:gd name="connsiteY131" fmla="*/ 37966 h 1073390"/>
                <a:gd name="connsiteX132" fmla="*/ 808204 w 1198216"/>
                <a:gd name="connsiteY132" fmla="*/ 3228 h 1073390"/>
                <a:gd name="connsiteX133" fmla="*/ 822496 w 1198216"/>
                <a:gd name="connsiteY133" fmla="*/ 9046 h 1073390"/>
                <a:gd name="connsiteX134" fmla="*/ 835207 w 1198216"/>
                <a:gd name="connsiteY134" fmla="*/ 14594 h 1073390"/>
                <a:gd name="connsiteX135" fmla="*/ 891365 w 1198216"/>
                <a:gd name="connsiteY135" fmla="*/ 44086 h 1073390"/>
                <a:gd name="connsiteX136" fmla="*/ 931953 w 1198216"/>
                <a:gd name="connsiteY136" fmla="*/ 71089 h 1073390"/>
                <a:gd name="connsiteX137" fmla="*/ 947523 w 1198216"/>
                <a:gd name="connsiteY137" fmla="*/ 82858 h 1073390"/>
                <a:gd name="connsiteX138" fmla="*/ 1043967 w 1198216"/>
                <a:gd name="connsiteY138" fmla="*/ 176578 h 1073390"/>
                <a:gd name="connsiteX139" fmla="*/ 1068145 w 1198216"/>
                <a:gd name="connsiteY139" fmla="*/ 207045 h 1073390"/>
                <a:gd name="connsiteX140" fmla="*/ 1168456 w 1198216"/>
                <a:gd name="connsiteY140" fmla="*/ 378007 h 1073390"/>
                <a:gd name="connsiteX141" fmla="*/ 1198182 w 1198216"/>
                <a:gd name="connsiteY141" fmla="*/ 452324 h 107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198216" h="1073390">
                  <a:moveTo>
                    <a:pt x="1198216" y="452324"/>
                  </a:moveTo>
                  <a:lnTo>
                    <a:pt x="1198216" y="452324"/>
                  </a:lnTo>
                  <a:cubicBezTo>
                    <a:pt x="1170473" y="472635"/>
                    <a:pt x="1135064" y="493417"/>
                    <a:pt x="1091650" y="508852"/>
                  </a:cubicBezTo>
                  <a:cubicBezTo>
                    <a:pt x="1062092" y="519377"/>
                    <a:pt x="1034551" y="525396"/>
                    <a:pt x="1010541" y="528759"/>
                  </a:cubicBezTo>
                  <a:cubicBezTo>
                    <a:pt x="1008994" y="528995"/>
                    <a:pt x="1007447" y="529196"/>
                    <a:pt x="1005900" y="529398"/>
                  </a:cubicBezTo>
                  <a:cubicBezTo>
                    <a:pt x="1006237" y="530945"/>
                    <a:pt x="1006573" y="532458"/>
                    <a:pt x="1006875" y="534005"/>
                  </a:cubicBezTo>
                  <a:cubicBezTo>
                    <a:pt x="1007682" y="537738"/>
                    <a:pt x="1008490" y="541470"/>
                    <a:pt x="1009263" y="545169"/>
                  </a:cubicBezTo>
                  <a:cubicBezTo>
                    <a:pt x="1011819" y="557275"/>
                    <a:pt x="1014240" y="569314"/>
                    <a:pt x="1016560" y="581285"/>
                  </a:cubicBezTo>
                  <a:cubicBezTo>
                    <a:pt x="1021840" y="608356"/>
                    <a:pt x="1026581" y="635123"/>
                    <a:pt x="1030785" y="661554"/>
                  </a:cubicBezTo>
                  <a:cubicBezTo>
                    <a:pt x="1031625" y="666834"/>
                    <a:pt x="1032466" y="672113"/>
                    <a:pt x="1033273" y="677359"/>
                  </a:cubicBezTo>
                  <a:cubicBezTo>
                    <a:pt x="1034181" y="683110"/>
                    <a:pt x="1035022" y="688860"/>
                    <a:pt x="1035862" y="694543"/>
                  </a:cubicBezTo>
                  <a:cubicBezTo>
                    <a:pt x="1036400" y="698175"/>
                    <a:pt x="1036905" y="701773"/>
                    <a:pt x="1037409" y="705371"/>
                  </a:cubicBezTo>
                  <a:cubicBezTo>
                    <a:pt x="1037745" y="707489"/>
                    <a:pt x="1038015" y="709608"/>
                    <a:pt x="1038317" y="711693"/>
                  </a:cubicBezTo>
                  <a:cubicBezTo>
                    <a:pt x="1038788" y="714787"/>
                    <a:pt x="1039225" y="717880"/>
                    <a:pt x="1039629" y="720974"/>
                  </a:cubicBezTo>
                  <a:cubicBezTo>
                    <a:pt x="1039797" y="722084"/>
                    <a:pt x="1039931" y="723227"/>
                    <a:pt x="1040066" y="724337"/>
                  </a:cubicBezTo>
                  <a:cubicBezTo>
                    <a:pt x="1041478" y="734694"/>
                    <a:pt x="1042790" y="744984"/>
                    <a:pt x="1044000" y="755241"/>
                  </a:cubicBezTo>
                  <a:cubicBezTo>
                    <a:pt x="1044639" y="760352"/>
                    <a:pt x="1045244" y="765463"/>
                    <a:pt x="1045816" y="770541"/>
                  </a:cubicBezTo>
                  <a:cubicBezTo>
                    <a:pt x="1046455" y="775653"/>
                    <a:pt x="1047027" y="780730"/>
                    <a:pt x="1047531" y="785774"/>
                  </a:cubicBezTo>
                  <a:cubicBezTo>
                    <a:pt x="1047968" y="789776"/>
                    <a:pt x="1048405" y="793778"/>
                    <a:pt x="1048809" y="797779"/>
                  </a:cubicBezTo>
                  <a:cubicBezTo>
                    <a:pt x="1048977" y="799225"/>
                    <a:pt x="1049145" y="800671"/>
                    <a:pt x="1049280" y="802117"/>
                  </a:cubicBezTo>
                  <a:cubicBezTo>
                    <a:pt x="1050692" y="815703"/>
                    <a:pt x="1051936" y="829188"/>
                    <a:pt x="1053080" y="842571"/>
                  </a:cubicBezTo>
                  <a:cubicBezTo>
                    <a:pt x="1053214" y="844253"/>
                    <a:pt x="1053382" y="845900"/>
                    <a:pt x="1053483" y="847548"/>
                  </a:cubicBezTo>
                  <a:cubicBezTo>
                    <a:pt x="1053786" y="850944"/>
                    <a:pt x="1054055" y="854341"/>
                    <a:pt x="1054324" y="857737"/>
                  </a:cubicBezTo>
                  <a:cubicBezTo>
                    <a:pt x="1055232" y="868969"/>
                    <a:pt x="1056039" y="880100"/>
                    <a:pt x="1056745" y="891129"/>
                  </a:cubicBezTo>
                  <a:cubicBezTo>
                    <a:pt x="1057048" y="895535"/>
                    <a:pt x="1057317" y="899940"/>
                    <a:pt x="1057586" y="904311"/>
                  </a:cubicBezTo>
                  <a:cubicBezTo>
                    <a:pt x="1058494" y="918704"/>
                    <a:pt x="1059234" y="932928"/>
                    <a:pt x="1059839" y="947018"/>
                  </a:cubicBezTo>
                  <a:lnTo>
                    <a:pt x="1059839" y="947523"/>
                  </a:lnTo>
                  <a:cubicBezTo>
                    <a:pt x="1060041" y="952062"/>
                    <a:pt x="1060242" y="956569"/>
                    <a:pt x="1060411" y="961075"/>
                  </a:cubicBezTo>
                  <a:lnTo>
                    <a:pt x="1060411" y="961276"/>
                  </a:lnTo>
                  <a:cubicBezTo>
                    <a:pt x="1060646" y="966791"/>
                    <a:pt x="1060814" y="972273"/>
                    <a:pt x="1060982" y="977754"/>
                  </a:cubicBezTo>
                  <a:cubicBezTo>
                    <a:pt x="1061117" y="982462"/>
                    <a:pt x="1061251" y="987170"/>
                    <a:pt x="1061386" y="991844"/>
                  </a:cubicBezTo>
                  <a:cubicBezTo>
                    <a:pt x="1061487" y="995274"/>
                    <a:pt x="1061554" y="998670"/>
                    <a:pt x="1061621" y="1002066"/>
                  </a:cubicBezTo>
                  <a:cubicBezTo>
                    <a:pt x="1061722" y="1006943"/>
                    <a:pt x="1061823" y="1011785"/>
                    <a:pt x="1061890" y="1016627"/>
                  </a:cubicBezTo>
                  <a:cubicBezTo>
                    <a:pt x="1061957" y="1019082"/>
                    <a:pt x="1061991" y="1021537"/>
                    <a:pt x="1061991" y="1023958"/>
                  </a:cubicBezTo>
                  <a:cubicBezTo>
                    <a:pt x="1062058" y="1027354"/>
                    <a:pt x="1062092" y="1030751"/>
                    <a:pt x="1062125" y="1034147"/>
                  </a:cubicBezTo>
                  <a:cubicBezTo>
                    <a:pt x="1062226" y="1047397"/>
                    <a:pt x="1062260" y="1060478"/>
                    <a:pt x="1062159" y="1073391"/>
                  </a:cubicBezTo>
                  <a:lnTo>
                    <a:pt x="124792" y="1073391"/>
                  </a:lnTo>
                  <a:cubicBezTo>
                    <a:pt x="124724" y="1062966"/>
                    <a:pt x="124724" y="1052441"/>
                    <a:pt x="124825" y="1041781"/>
                  </a:cubicBezTo>
                  <a:cubicBezTo>
                    <a:pt x="124825" y="1039460"/>
                    <a:pt x="124825" y="1037174"/>
                    <a:pt x="124825" y="1034853"/>
                  </a:cubicBezTo>
                  <a:lnTo>
                    <a:pt x="124825" y="1033004"/>
                  </a:lnTo>
                  <a:cubicBezTo>
                    <a:pt x="124859" y="1030818"/>
                    <a:pt x="124893" y="1028666"/>
                    <a:pt x="124926" y="1026480"/>
                  </a:cubicBezTo>
                  <a:cubicBezTo>
                    <a:pt x="124994" y="1019519"/>
                    <a:pt x="125094" y="1012525"/>
                    <a:pt x="125263" y="1005463"/>
                  </a:cubicBezTo>
                  <a:cubicBezTo>
                    <a:pt x="125330" y="1002705"/>
                    <a:pt x="125363" y="999948"/>
                    <a:pt x="125464" y="997157"/>
                  </a:cubicBezTo>
                  <a:cubicBezTo>
                    <a:pt x="125498" y="994769"/>
                    <a:pt x="125532" y="992348"/>
                    <a:pt x="125632" y="989927"/>
                  </a:cubicBezTo>
                  <a:cubicBezTo>
                    <a:pt x="125733" y="985354"/>
                    <a:pt x="125868" y="980747"/>
                    <a:pt x="126036" y="976140"/>
                  </a:cubicBezTo>
                  <a:cubicBezTo>
                    <a:pt x="126103" y="973248"/>
                    <a:pt x="126204" y="970322"/>
                    <a:pt x="126339" y="967430"/>
                  </a:cubicBezTo>
                  <a:cubicBezTo>
                    <a:pt x="126439" y="963866"/>
                    <a:pt x="126574" y="960301"/>
                    <a:pt x="126742" y="956703"/>
                  </a:cubicBezTo>
                  <a:cubicBezTo>
                    <a:pt x="126809" y="953979"/>
                    <a:pt x="126944" y="951222"/>
                    <a:pt x="127078" y="948464"/>
                  </a:cubicBezTo>
                  <a:cubicBezTo>
                    <a:pt x="127347" y="941638"/>
                    <a:pt x="127684" y="934778"/>
                    <a:pt x="128020" y="927884"/>
                  </a:cubicBezTo>
                  <a:cubicBezTo>
                    <a:pt x="128323" y="922369"/>
                    <a:pt x="128625" y="916854"/>
                    <a:pt x="128928" y="911306"/>
                  </a:cubicBezTo>
                  <a:cubicBezTo>
                    <a:pt x="129869" y="895366"/>
                    <a:pt x="130946" y="879259"/>
                    <a:pt x="132223" y="862983"/>
                  </a:cubicBezTo>
                  <a:cubicBezTo>
                    <a:pt x="132492" y="859217"/>
                    <a:pt x="132795" y="855417"/>
                    <a:pt x="133131" y="851617"/>
                  </a:cubicBezTo>
                  <a:cubicBezTo>
                    <a:pt x="133636" y="845295"/>
                    <a:pt x="134174" y="838973"/>
                    <a:pt x="134745" y="832618"/>
                  </a:cubicBezTo>
                  <a:cubicBezTo>
                    <a:pt x="135048" y="829322"/>
                    <a:pt x="135317" y="826027"/>
                    <a:pt x="135653" y="822731"/>
                  </a:cubicBezTo>
                  <a:cubicBezTo>
                    <a:pt x="137099" y="807094"/>
                    <a:pt x="138747" y="791289"/>
                    <a:pt x="140563" y="775350"/>
                  </a:cubicBezTo>
                  <a:cubicBezTo>
                    <a:pt x="141067" y="770676"/>
                    <a:pt x="141606" y="766001"/>
                    <a:pt x="142177" y="761327"/>
                  </a:cubicBezTo>
                  <a:cubicBezTo>
                    <a:pt x="144598" y="740781"/>
                    <a:pt x="147356" y="719965"/>
                    <a:pt x="150382" y="698948"/>
                  </a:cubicBezTo>
                  <a:cubicBezTo>
                    <a:pt x="151290" y="692660"/>
                    <a:pt x="152232" y="686338"/>
                    <a:pt x="153207" y="679982"/>
                  </a:cubicBezTo>
                  <a:cubicBezTo>
                    <a:pt x="153678" y="676922"/>
                    <a:pt x="154149" y="673828"/>
                    <a:pt x="154653" y="670735"/>
                  </a:cubicBezTo>
                  <a:cubicBezTo>
                    <a:pt x="155292" y="666666"/>
                    <a:pt x="155931" y="662563"/>
                    <a:pt x="156603" y="658461"/>
                  </a:cubicBezTo>
                  <a:cubicBezTo>
                    <a:pt x="157679" y="651668"/>
                    <a:pt x="158823" y="644875"/>
                    <a:pt x="160000" y="638049"/>
                  </a:cubicBezTo>
                  <a:cubicBezTo>
                    <a:pt x="160975" y="632164"/>
                    <a:pt x="162017" y="626245"/>
                    <a:pt x="163060" y="620327"/>
                  </a:cubicBezTo>
                  <a:cubicBezTo>
                    <a:pt x="163598" y="617368"/>
                    <a:pt x="164136" y="614375"/>
                    <a:pt x="164674" y="611382"/>
                  </a:cubicBezTo>
                  <a:cubicBezTo>
                    <a:pt x="165414" y="607313"/>
                    <a:pt x="166187" y="603244"/>
                    <a:pt x="166927" y="599142"/>
                  </a:cubicBezTo>
                  <a:cubicBezTo>
                    <a:pt x="167835" y="594266"/>
                    <a:pt x="168777" y="589390"/>
                    <a:pt x="169718" y="584480"/>
                  </a:cubicBezTo>
                  <a:cubicBezTo>
                    <a:pt x="171601" y="574694"/>
                    <a:pt x="173585" y="564875"/>
                    <a:pt x="175603" y="555022"/>
                  </a:cubicBezTo>
                  <a:cubicBezTo>
                    <a:pt x="176175" y="552231"/>
                    <a:pt x="176746" y="549440"/>
                    <a:pt x="177352" y="546649"/>
                  </a:cubicBezTo>
                  <a:cubicBezTo>
                    <a:pt x="177890" y="543959"/>
                    <a:pt x="178461" y="541269"/>
                    <a:pt x="179033" y="538579"/>
                  </a:cubicBezTo>
                  <a:cubicBezTo>
                    <a:pt x="179369" y="537032"/>
                    <a:pt x="179672" y="535518"/>
                    <a:pt x="180008" y="533972"/>
                  </a:cubicBezTo>
                  <a:cubicBezTo>
                    <a:pt x="178529" y="533534"/>
                    <a:pt x="177015" y="533097"/>
                    <a:pt x="175502" y="532626"/>
                  </a:cubicBezTo>
                  <a:cubicBezTo>
                    <a:pt x="172644" y="531718"/>
                    <a:pt x="169651" y="530777"/>
                    <a:pt x="166624" y="529768"/>
                  </a:cubicBezTo>
                  <a:cubicBezTo>
                    <a:pt x="164876" y="529163"/>
                    <a:pt x="163060" y="528557"/>
                    <a:pt x="161278" y="527918"/>
                  </a:cubicBezTo>
                  <a:cubicBezTo>
                    <a:pt x="158856" y="527078"/>
                    <a:pt x="156435" y="526204"/>
                    <a:pt x="153947" y="525296"/>
                  </a:cubicBezTo>
                  <a:cubicBezTo>
                    <a:pt x="149743" y="523715"/>
                    <a:pt x="145439" y="522034"/>
                    <a:pt x="141034" y="520218"/>
                  </a:cubicBezTo>
                  <a:cubicBezTo>
                    <a:pt x="140698" y="520083"/>
                    <a:pt x="140361" y="519949"/>
                    <a:pt x="140025" y="519814"/>
                  </a:cubicBezTo>
                  <a:cubicBezTo>
                    <a:pt x="137839" y="518873"/>
                    <a:pt x="135620" y="517931"/>
                    <a:pt x="133367" y="516956"/>
                  </a:cubicBezTo>
                  <a:cubicBezTo>
                    <a:pt x="133098" y="516855"/>
                    <a:pt x="132795" y="516721"/>
                    <a:pt x="132492" y="516586"/>
                  </a:cubicBezTo>
                  <a:cubicBezTo>
                    <a:pt x="130777" y="515813"/>
                    <a:pt x="129029" y="515039"/>
                    <a:pt x="127280" y="514232"/>
                  </a:cubicBezTo>
                  <a:cubicBezTo>
                    <a:pt x="121900" y="511777"/>
                    <a:pt x="116351" y="509121"/>
                    <a:pt x="110702" y="506195"/>
                  </a:cubicBezTo>
                  <a:cubicBezTo>
                    <a:pt x="109424" y="505556"/>
                    <a:pt x="108112" y="504884"/>
                    <a:pt x="106835" y="504177"/>
                  </a:cubicBezTo>
                  <a:cubicBezTo>
                    <a:pt x="104716" y="503068"/>
                    <a:pt x="102564" y="501924"/>
                    <a:pt x="100412" y="500748"/>
                  </a:cubicBezTo>
                  <a:cubicBezTo>
                    <a:pt x="99369" y="500142"/>
                    <a:pt x="98327" y="499570"/>
                    <a:pt x="97284" y="498965"/>
                  </a:cubicBezTo>
                  <a:cubicBezTo>
                    <a:pt x="85986" y="492576"/>
                    <a:pt x="74384" y="485312"/>
                    <a:pt x="62682" y="476973"/>
                  </a:cubicBezTo>
                  <a:cubicBezTo>
                    <a:pt x="61068" y="475829"/>
                    <a:pt x="59487" y="474686"/>
                    <a:pt x="57907" y="473509"/>
                  </a:cubicBezTo>
                  <a:cubicBezTo>
                    <a:pt x="56326" y="472366"/>
                    <a:pt x="54779" y="471189"/>
                    <a:pt x="53232" y="470012"/>
                  </a:cubicBezTo>
                  <a:cubicBezTo>
                    <a:pt x="51719" y="468869"/>
                    <a:pt x="50206" y="467692"/>
                    <a:pt x="48693" y="466515"/>
                  </a:cubicBezTo>
                  <a:cubicBezTo>
                    <a:pt x="47213" y="465338"/>
                    <a:pt x="45767" y="464161"/>
                    <a:pt x="44321" y="463017"/>
                  </a:cubicBezTo>
                  <a:lnTo>
                    <a:pt x="44287" y="463017"/>
                  </a:lnTo>
                  <a:cubicBezTo>
                    <a:pt x="42841" y="461807"/>
                    <a:pt x="41395" y="460663"/>
                    <a:pt x="40017" y="459487"/>
                  </a:cubicBezTo>
                  <a:cubicBezTo>
                    <a:pt x="40017" y="459487"/>
                    <a:pt x="40007" y="459487"/>
                    <a:pt x="39983" y="459487"/>
                  </a:cubicBezTo>
                  <a:cubicBezTo>
                    <a:pt x="38571" y="458310"/>
                    <a:pt x="37192" y="457133"/>
                    <a:pt x="35813" y="455956"/>
                  </a:cubicBezTo>
                  <a:cubicBezTo>
                    <a:pt x="35813" y="455956"/>
                    <a:pt x="35780" y="455956"/>
                    <a:pt x="35780" y="455956"/>
                  </a:cubicBezTo>
                  <a:cubicBezTo>
                    <a:pt x="34401" y="454779"/>
                    <a:pt x="33056" y="453602"/>
                    <a:pt x="31744" y="452458"/>
                  </a:cubicBezTo>
                  <a:cubicBezTo>
                    <a:pt x="31307" y="452088"/>
                    <a:pt x="30870" y="451719"/>
                    <a:pt x="30467" y="451349"/>
                  </a:cubicBezTo>
                  <a:cubicBezTo>
                    <a:pt x="29559" y="450508"/>
                    <a:pt x="28651" y="449734"/>
                    <a:pt x="27776" y="448927"/>
                  </a:cubicBezTo>
                  <a:cubicBezTo>
                    <a:pt x="25153" y="446607"/>
                    <a:pt x="22631" y="444253"/>
                    <a:pt x="20177" y="441899"/>
                  </a:cubicBezTo>
                  <a:cubicBezTo>
                    <a:pt x="19773" y="441529"/>
                    <a:pt x="19403" y="441126"/>
                    <a:pt x="19000" y="440756"/>
                  </a:cubicBezTo>
                  <a:cubicBezTo>
                    <a:pt x="16948" y="438839"/>
                    <a:pt x="14964" y="436889"/>
                    <a:pt x="13014" y="434905"/>
                  </a:cubicBezTo>
                  <a:cubicBezTo>
                    <a:pt x="10694" y="432584"/>
                    <a:pt x="8474" y="430264"/>
                    <a:pt x="6288" y="428011"/>
                  </a:cubicBezTo>
                  <a:cubicBezTo>
                    <a:pt x="4136" y="425725"/>
                    <a:pt x="2018" y="423438"/>
                    <a:pt x="0" y="421218"/>
                  </a:cubicBezTo>
                  <a:cubicBezTo>
                    <a:pt x="7499" y="401748"/>
                    <a:pt x="13821" y="387860"/>
                    <a:pt x="18428" y="378007"/>
                  </a:cubicBezTo>
                  <a:cubicBezTo>
                    <a:pt x="33157" y="346599"/>
                    <a:pt x="58075" y="294678"/>
                    <a:pt x="96578" y="238083"/>
                  </a:cubicBezTo>
                  <a:cubicBezTo>
                    <a:pt x="110096" y="218209"/>
                    <a:pt x="125263" y="197696"/>
                    <a:pt x="142312" y="177385"/>
                  </a:cubicBezTo>
                  <a:cubicBezTo>
                    <a:pt x="143959" y="175468"/>
                    <a:pt x="145540" y="173585"/>
                    <a:pt x="147188" y="171635"/>
                  </a:cubicBezTo>
                  <a:cubicBezTo>
                    <a:pt x="167936" y="147389"/>
                    <a:pt x="191273" y="123379"/>
                    <a:pt x="217536" y="100815"/>
                  </a:cubicBezTo>
                  <a:cubicBezTo>
                    <a:pt x="237007" y="84035"/>
                    <a:pt x="258058" y="68062"/>
                    <a:pt x="280756" y="53401"/>
                  </a:cubicBezTo>
                  <a:cubicBezTo>
                    <a:pt x="298680" y="41799"/>
                    <a:pt x="317646" y="30971"/>
                    <a:pt x="337721" y="21185"/>
                  </a:cubicBezTo>
                  <a:cubicBezTo>
                    <a:pt x="346431" y="16948"/>
                    <a:pt x="355308" y="12913"/>
                    <a:pt x="364422" y="9046"/>
                  </a:cubicBezTo>
                  <a:cubicBezTo>
                    <a:pt x="372425" y="5683"/>
                    <a:pt x="380092" y="2657"/>
                    <a:pt x="387423" y="0"/>
                  </a:cubicBezTo>
                  <a:cubicBezTo>
                    <a:pt x="389104" y="908"/>
                    <a:pt x="390819" y="1849"/>
                    <a:pt x="392601" y="2724"/>
                  </a:cubicBezTo>
                  <a:cubicBezTo>
                    <a:pt x="393341" y="3127"/>
                    <a:pt x="394081" y="3531"/>
                    <a:pt x="394821" y="3901"/>
                  </a:cubicBezTo>
                  <a:cubicBezTo>
                    <a:pt x="397713" y="5414"/>
                    <a:pt x="400706" y="6927"/>
                    <a:pt x="403867" y="8474"/>
                  </a:cubicBezTo>
                  <a:cubicBezTo>
                    <a:pt x="407397" y="10189"/>
                    <a:pt x="411097" y="11938"/>
                    <a:pt x="414930" y="13653"/>
                  </a:cubicBezTo>
                  <a:cubicBezTo>
                    <a:pt x="416309" y="14292"/>
                    <a:pt x="417721" y="14931"/>
                    <a:pt x="419167" y="15570"/>
                  </a:cubicBezTo>
                  <a:cubicBezTo>
                    <a:pt x="420613" y="16208"/>
                    <a:pt x="422093" y="16814"/>
                    <a:pt x="423606" y="17419"/>
                  </a:cubicBezTo>
                  <a:cubicBezTo>
                    <a:pt x="425321" y="18159"/>
                    <a:pt x="427036" y="18899"/>
                    <a:pt x="428785" y="19639"/>
                  </a:cubicBezTo>
                  <a:cubicBezTo>
                    <a:pt x="437595" y="23304"/>
                    <a:pt x="447044" y="26902"/>
                    <a:pt x="457099" y="30265"/>
                  </a:cubicBezTo>
                  <a:cubicBezTo>
                    <a:pt x="461134" y="31610"/>
                    <a:pt x="465237" y="32955"/>
                    <a:pt x="469440" y="34233"/>
                  </a:cubicBezTo>
                  <a:cubicBezTo>
                    <a:pt x="472130" y="35040"/>
                    <a:pt x="475561" y="36049"/>
                    <a:pt x="479663" y="37158"/>
                  </a:cubicBezTo>
                  <a:cubicBezTo>
                    <a:pt x="483631" y="38234"/>
                    <a:pt x="488238" y="39445"/>
                    <a:pt x="493450" y="40656"/>
                  </a:cubicBezTo>
                  <a:cubicBezTo>
                    <a:pt x="500445" y="42303"/>
                    <a:pt x="508549" y="44019"/>
                    <a:pt x="517629" y="45599"/>
                  </a:cubicBezTo>
                  <a:cubicBezTo>
                    <a:pt x="519613" y="45969"/>
                    <a:pt x="521630" y="46305"/>
                    <a:pt x="523715" y="46641"/>
                  </a:cubicBezTo>
                  <a:cubicBezTo>
                    <a:pt x="538747" y="49063"/>
                    <a:pt x="556132" y="51114"/>
                    <a:pt x="575468" y="52089"/>
                  </a:cubicBezTo>
                  <a:cubicBezTo>
                    <a:pt x="588751" y="52728"/>
                    <a:pt x="602942" y="52863"/>
                    <a:pt x="617906" y="52291"/>
                  </a:cubicBezTo>
                  <a:cubicBezTo>
                    <a:pt x="618646" y="52257"/>
                    <a:pt x="619385" y="52224"/>
                    <a:pt x="620159" y="52190"/>
                  </a:cubicBezTo>
                  <a:cubicBezTo>
                    <a:pt x="634720" y="51517"/>
                    <a:pt x="649986" y="50139"/>
                    <a:pt x="665825" y="47886"/>
                  </a:cubicBezTo>
                  <a:cubicBezTo>
                    <a:pt x="669759" y="47314"/>
                    <a:pt x="673761" y="46709"/>
                    <a:pt x="677763" y="46002"/>
                  </a:cubicBezTo>
                  <a:lnTo>
                    <a:pt x="677796" y="46002"/>
                  </a:lnTo>
                  <a:cubicBezTo>
                    <a:pt x="681832" y="45330"/>
                    <a:pt x="685867" y="44590"/>
                    <a:pt x="689970" y="43783"/>
                  </a:cubicBezTo>
                  <a:cubicBezTo>
                    <a:pt x="692862" y="43211"/>
                    <a:pt x="695754" y="42606"/>
                    <a:pt x="698578" y="41967"/>
                  </a:cubicBezTo>
                  <a:cubicBezTo>
                    <a:pt x="698578" y="41934"/>
                    <a:pt x="698612" y="41967"/>
                    <a:pt x="698612" y="41967"/>
                  </a:cubicBezTo>
                  <a:cubicBezTo>
                    <a:pt x="704295" y="40723"/>
                    <a:pt x="709911" y="39378"/>
                    <a:pt x="715392" y="37966"/>
                  </a:cubicBezTo>
                  <a:cubicBezTo>
                    <a:pt x="751071" y="28785"/>
                    <a:pt x="782109" y="16276"/>
                    <a:pt x="808204" y="3228"/>
                  </a:cubicBezTo>
                  <a:cubicBezTo>
                    <a:pt x="812878" y="5078"/>
                    <a:pt x="817653" y="6995"/>
                    <a:pt x="822496" y="9046"/>
                  </a:cubicBezTo>
                  <a:cubicBezTo>
                    <a:pt x="826800" y="10862"/>
                    <a:pt x="831004" y="12745"/>
                    <a:pt x="835207" y="14594"/>
                  </a:cubicBezTo>
                  <a:cubicBezTo>
                    <a:pt x="854946" y="23539"/>
                    <a:pt x="873643" y="33426"/>
                    <a:pt x="891365" y="44086"/>
                  </a:cubicBezTo>
                  <a:cubicBezTo>
                    <a:pt x="905522" y="52627"/>
                    <a:pt x="919040" y="61639"/>
                    <a:pt x="931953" y="71089"/>
                  </a:cubicBezTo>
                  <a:cubicBezTo>
                    <a:pt x="937233" y="74956"/>
                    <a:pt x="942445" y="78857"/>
                    <a:pt x="947523" y="82858"/>
                  </a:cubicBezTo>
                  <a:cubicBezTo>
                    <a:pt x="984749" y="111879"/>
                    <a:pt x="1016695" y="144094"/>
                    <a:pt x="1043967" y="176578"/>
                  </a:cubicBezTo>
                  <a:cubicBezTo>
                    <a:pt x="1052474" y="186734"/>
                    <a:pt x="1060579" y="196956"/>
                    <a:pt x="1068145" y="207045"/>
                  </a:cubicBezTo>
                  <a:cubicBezTo>
                    <a:pt x="1119494" y="275241"/>
                    <a:pt x="1151104" y="340949"/>
                    <a:pt x="1168456" y="378007"/>
                  </a:cubicBezTo>
                  <a:cubicBezTo>
                    <a:pt x="1175249" y="392467"/>
                    <a:pt x="1185673" y="415636"/>
                    <a:pt x="1198182" y="452324"/>
                  </a:cubicBezTo>
                  <a:close/>
                </a:path>
              </a:pathLst>
            </a:custGeom>
            <a:solidFill>
              <a:srgbClr val="9977D9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59" name="شكل حر: شكل 258">
              <a:extLst>
                <a:ext uri="{FF2B5EF4-FFF2-40B4-BE49-F238E27FC236}">
                  <a16:creationId xmlns:a16="http://schemas.microsoft.com/office/drawing/2014/main" id="{03292C48-2978-4768-C320-A1AF4572591A}"/>
                </a:ext>
              </a:extLst>
            </p:cNvPr>
            <p:cNvSpPr/>
            <p:nvPr/>
          </p:nvSpPr>
          <p:spPr>
            <a:xfrm>
              <a:off x="5112164" y="2421674"/>
              <a:ext cx="290878" cy="621033"/>
            </a:xfrm>
            <a:custGeom>
              <a:avLst/>
              <a:gdLst>
                <a:gd name="connsiteX0" fmla="*/ 290878 w 290878"/>
                <a:gd name="connsiteY0" fmla="*/ 600621 h 621033"/>
                <a:gd name="connsiteX1" fmla="*/ 278806 w 290878"/>
                <a:gd name="connsiteY1" fmla="*/ 603614 h 621033"/>
                <a:gd name="connsiteX2" fmla="*/ 270264 w 290878"/>
                <a:gd name="connsiteY2" fmla="*/ 605665 h 621033"/>
                <a:gd name="connsiteX3" fmla="*/ 256813 w 290878"/>
                <a:gd name="connsiteY3" fmla="*/ 608759 h 621033"/>
                <a:gd name="connsiteX4" fmla="*/ 242993 w 290878"/>
                <a:gd name="connsiteY4" fmla="*/ 611752 h 621033"/>
                <a:gd name="connsiteX5" fmla="*/ 241513 w 290878"/>
                <a:gd name="connsiteY5" fmla="*/ 612055 h 621033"/>
                <a:gd name="connsiteX6" fmla="*/ 225742 w 290878"/>
                <a:gd name="connsiteY6" fmla="*/ 615249 h 621033"/>
                <a:gd name="connsiteX7" fmla="*/ 224867 w 290878"/>
                <a:gd name="connsiteY7" fmla="*/ 615417 h 621033"/>
                <a:gd name="connsiteX8" fmla="*/ 222715 w 290878"/>
                <a:gd name="connsiteY8" fmla="*/ 615821 h 621033"/>
                <a:gd name="connsiteX9" fmla="*/ 165481 w 290878"/>
                <a:gd name="connsiteY9" fmla="*/ 621033 h 621033"/>
                <a:gd name="connsiteX10" fmla="*/ 56259 w 290878"/>
                <a:gd name="connsiteY10" fmla="*/ 621033 h 621033"/>
                <a:gd name="connsiteX11" fmla="*/ 56225 w 290878"/>
                <a:gd name="connsiteY11" fmla="*/ 581790 h 621033"/>
                <a:gd name="connsiteX12" fmla="*/ 56091 w 290878"/>
                <a:gd name="connsiteY12" fmla="*/ 571601 h 621033"/>
                <a:gd name="connsiteX13" fmla="*/ 55990 w 290878"/>
                <a:gd name="connsiteY13" fmla="*/ 564270 h 621033"/>
                <a:gd name="connsiteX14" fmla="*/ 55721 w 290878"/>
                <a:gd name="connsiteY14" fmla="*/ 549709 h 621033"/>
                <a:gd name="connsiteX15" fmla="*/ 55485 w 290878"/>
                <a:gd name="connsiteY15" fmla="*/ 539486 h 621033"/>
                <a:gd name="connsiteX16" fmla="*/ 55082 w 290878"/>
                <a:gd name="connsiteY16" fmla="*/ 525396 h 621033"/>
                <a:gd name="connsiteX17" fmla="*/ 54510 w 290878"/>
                <a:gd name="connsiteY17" fmla="*/ 508919 h 621033"/>
                <a:gd name="connsiteX18" fmla="*/ 54510 w 290878"/>
                <a:gd name="connsiteY18" fmla="*/ 508717 h 621033"/>
                <a:gd name="connsiteX19" fmla="*/ 53939 w 290878"/>
                <a:gd name="connsiteY19" fmla="*/ 495165 h 621033"/>
                <a:gd name="connsiteX20" fmla="*/ 53939 w 290878"/>
                <a:gd name="connsiteY20" fmla="*/ 494661 h 621033"/>
                <a:gd name="connsiteX21" fmla="*/ 51685 w 290878"/>
                <a:gd name="connsiteY21" fmla="*/ 451954 h 621033"/>
                <a:gd name="connsiteX22" fmla="*/ 50845 w 290878"/>
                <a:gd name="connsiteY22" fmla="*/ 438772 h 621033"/>
                <a:gd name="connsiteX23" fmla="*/ 48424 w 290878"/>
                <a:gd name="connsiteY23" fmla="*/ 405380 h 621033"/>
                <a:gd name="connsiteX24" fmla="*/ 47583 w 290878"/>
                <a:gd name="connsiteY24" fmla="*/ 395191 h 621033"/>
                <a:gd name="connsiteX25" fmla="*/ 47179 w 290878"/>
                <a:gd name="connsiteY25" fmla="*/ 390214 h 621033"/>
                <a:gd name="connsiteX26" fmla="*/ 43379 w 290878"/>
                <a:gd name="connsiteY26" fmla="*/ 349760 h 621033"/>
                <a:gd name="connsiteX27" fmla="*/ 42909 w 290878"/>
                <a:gd name="connsiteY27" fmla="*/ 345422 h 621033"/>
                <a:gd name="connsiteX28" fmla="*/ 41631 w 290878"/>
                <a:gd name="connsiteY28" fmla="*/ 333417 h 621033"/>
                <a:gd name="connsiteX29" fmla="*/ 39916 w 290878"/>
                <a:gd name="connsiteY29" fmla="*/ 318184 h 621033"/>
                <a:gd name="connsiteX30" fmla="*/ 38100 w 290878"/>
                <a:gd name="connsiteY30" fmla="*/ 302883 h 621033"/>
                <a:gd name="connsiteX31" fmla="*/ 34166 w 290878"/>
                <a:gd name="connsiteY31" fmla="*/ 271979 h 621033"/>
                <a:gd name="connsiteX32" fmla="*/ 33695 w 290878"/>
                <a:gd name="connsiteY32" fmla="*/ 268617 h 621033"/>
                <a:gd name="connsiteX33" fmla="*/ 32417 w 290878"/>
                <a:gd name="connsiteY33" fmla="*/ 259335 h 621033"/>
                <a:gd name="connsiteX34" fmla="*/ 31509 w 290878"/>
                <a:gd name="connsiteY34" fmla="*/ 253013 h 621033"/>
                <a:gd name="connsiteX35" fmla="*/ 29962 w 290878"/>
                <a:gd name="connsiteY35" fmla="*/ 242185 h 621033"/>
                <a:gd name="connsiteX36" fmla="*/ 27373 w 290878"/>
                <a:gd name="connsiteY36" fmla="*/ 225002 h 621033"/>
                <a:gd name="connsiteX37" fmla="*/ 24884 w 290878"/>
                <a:gd name="connsiteY37" fmla="*/ 209197 h 621033"/>
                <a:gd name="connsiteX38" fmla="*/ 18159 w 290878"/>
                <a:gd name="connsiteY38" fmla="*/ 169314 h 621033"/>
                <a:gd name="connsiteX39" fmla="*/ 10626 w 290878"/>
                <a:gd name="connsiteY39" fmla="*/ 128928 h 621033"/>
                <a:gd name="connsiteX40" fmla="*/ 9382 w 290878"/>
                <a:gd name="connsiteY40" fmla="*/ 122471 h 621033"/>
                <a:gd name="connsiteX41" fmla="*/ 7869 w 290878"/>
                <a:gd name="connsiteY41" fmla="*/ 114905 h 621033"/>
                <a:gd name="connsiteX42" fmla="*/ 6356 w 290878"/>
                <a:gd name="connsiteY42" fmla="*/ 107339 h 621033"/>
                <a:gd name="connsiteX43" fmla="*/ 975 w 290878"/>
                <a:gd name="connsiteY43" fmla="*/ 81648 h 621033"/>
                <a:gd name="connsiteX44" fmla="*/ 0 w 290878"/>
                <a:gd name="connsiteY44" fmla="*/ 77041 h 621033"/>
                <a:gd name="connsiteX45" fmla="*/ 4641 w 290878"/>
                <a:gd name="connsiteY45" fmla="*/ 76402 h 621033"/>
                <a:gd name="connsiteX46" fmla="*/ 4741 w 290878"/>
                <a:gd name="connsiteY46" fmla="*/ 76402 h 621033"/>
                <a:gd name="connsiteX47" fmla="*/ 13821 w 290878"/>
                <a:gd name="connsiteY47" fmla="*/ 75023 h 621033"/>
                <a:gd name="connsiteX48" fmla="*/ 18495 w 290878"/>
                <a:gd name="connsiteY48" fmla="*/ 74216 h 621033"/>
                <a:gd name="connsiteX49" fmla="*/ 23270 w 290878"/>
                <a:gd name="connsiteY49" fmla="*/ 73342 h 621033"/>
                <a:gd name="connsiteX50" fmla="*/ 28146 w 290878"/>
                <a:gd name="connsiteY50" fmla="*/ 72400 h 621033"/>
                <a:gd name="connsiteX51" fmla="*/ 33056 w 290878"/>
                <a:gd name="connsiteY51" fmla="*/ 71391 h 621033"/>
                <a:gd name="connsiteX52" fmla="*/ 35141 w 290878"/>
                <a:gd name="connsiteY52" fmla="*/ 70954 h 621033"/>
                <a:gd name="connsiteX53" fmla="*/ 36486 w 290878"/>
                <a:gd name="connsiteY53" fmla="*/ 70651 h 621033"/>
                <a:gd name="connsiteX54" fmla="*/ 38033 w 290878"/>
                <a:gd name="connsiteY54" fmla="*/ 70315 h 621033"/>
                <a:gd name="connsiteX55" fmla="*/ 40488 w 290878"/>
                <a:gd name="connsiteY55" fmla="*/ 69743 h 621033"/>
                <a:gd name="connsiteX56" fmla="*/ 46440 w 290878"/>
                <a:gd name="connsiteY56" fmla="*/ 68331 h 621033"/>
                <a:gd name="connsiteX57" fmla="*/ 51417 w 290878"/>
                <a:gd name="connsiteY57" fmla="*/ 67053 h 621033"/>
                <a:gd name="connsiteX58" fmla="*/ 55654 w 290878"/>
                <a:gd name="connsiteY58" fmla="*/ 65944 h 621033"/>
                <a:gd name="connsiteX59" fmla="*/ 56965 w 290878"/>
                <a:gd name="connsiteY59" fmla="*/ 65574 h 621033"/>
                <a:gd name="connsiteX60" fmla="*/ 61337 w 290878"/>
                <a:gd name="connsiteY60" fmla="*/ 64329 h 621033"/>
                <a:gd name="connsiteX61" fmla="*/ 63960 w 290878"/>
                <a:gd name="connsiteY61" fmla="*/ 63556 h 621033"/>
                <a:gd name="connsiteX62" fmla="*/ 69340 w 290878"/>
                <a:gd name="connsiteY62" fmla="*/ 61942 h 621033"/>
                <a:gd name="connsiteX63" fmla="*/ 75662 w 290878"/>
                <a:gd name="connsiteY63" fmla="*/ 59924 h 621033"/>
                <a:gd name="connsiteX64" fmla="*/ 78756 w 290878"/>
                <a:gd name="connsiteY64" fmla="*/ 58915 h 621033"/>
                <a:gd name="connsiteX65" fmla="*/ 85750 w 290878"/>
                <a:gd name="connsiteY65" fmla="*/ 56494 h 621033"/>
                <a:gd name="connsiteX66" fmla="*/ 192316 w 290878"/>
                <a:gd name="connsiteY66" fmla="*/ 0 h 621033"/>
                <a:gd name="connsiteX67" fmla="*/ 208020 w 290878"/>
                <a:gd name="connsiteY67" fmla="*/ 50004 h 621033"/>
                <a:gd name="connsiteX68" fmla="*/ 240739 w 290878"/>
                <a:gd name="connsiteY68" fmla="*/ 183472 h 621033"/>
                <a:gd name="connsiteX69" fmla="*/ 290878 w 290878"/>
                <a:gd name="connsiteY69" fmla="*/ 600621 h 62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90878" h="621033">
                  <a:moveTo>
                    <a:pt x="290878" y="600621"/>
                  </a:moveTo>
                  <a:cubicBezTo>
                    <a:pt x="286876" y="601664"/>
                    <a:pt x="282841" y="602639"/>
                    <a:pt x="278806" y="603614"/>
                  </a:cubicBezTo>
                  <a:cubicBezTo>
                    <a:pt x="275947" y="604320"/>
                    <a:pt x="273123" y="604993"/>
                    <a:pt x="270264" y="605665"/>
                  </a:cubicBezTo>
                  <a:cubicBezTo>
                    <a:pt x="265792" y="606741"/>
                    <a:pt x="261320" y="607750"/>
                    <a:pt x="256813" y="608759"/>
                  </a:cubicBezTo>
                  <a:cubicBezTo>
                    <a:pt x="252206" y="609801"/>
                    <a:pt x="247600" y="610777"/>
                    <a:pt x="242993" y="611752"/>
                  </a:cubicBezTo>
                  <a:cubicBezTo>
                    <a:pt x="242488" y="611853"/>
                    <a:pt x="241984" y="611954"/>
                    <a:pt x="241513" y="612055"/>
                  </a:cubicBezTo>
                  <a:cubicBezTo>
                    <a:pt x="236267" y="613164"/>
                    <a:pt x="231021" y="614207"/>
                    <a:pt x="225742" y="615249"/>
                  </a:cubicBezTo>
                  <a:cubicBezTo>
                    <a:pt x="225439" y="615316"/>
                    <a:pt x="225170" y="615350"/>
                    <a:pt x="224867" y="615417"/>
                  </a:cubicBezTo>
                  <a:cubicBezTo>
                    <a:pt x="224161" y="615552"/>
                    <a:pt x="223421" y="615686"/>
                    <a:pt x="222715" y="615821"/>
                  </a:cubicBezTo>
                  <a:cubicBezTo>
                    <a:pt x="203850" y="619385"/>
                    <a:pt x="184649" y="621033"/>
                    <a:pt x="165481" y="621033"/>
                  </a:cubicBezTo>
                  <a:lnTo>
                    <a:pt x="56259" y="621033"/>
                  </a:lnTo>
                  <a:cubicBezTo>
                    <a:pt x="56360" y="608120"/>
                    <a:pt x="56326" y="595039"/>
                    <a:pt x="56225" y="581790"/>
                  </a:cubicBezTo>
                  <a:cubicBezTo>
                    <a:pt x="56225" y="578393"/>
                    <a:pt x="56158" y="574997"/>
                    <a:pt x="56091" y="571601"/>
                  </a:cubicBezTo>
                  <a:cubicBezTo>
                    <a:pt x="56091" y="569179"/>
                    <a:pt x="56057" y="566725"/>
                    <a:pt x="55990" y="564270"/>
                  </a:cubicBezTo>
                  <a:cubicBezTo>
                    <a:pt x="55923" y="559427"/>
                    <a:pt x="55822" y="554585"/>
                    <a:pt x="55721" y="549709"/>
                  </a:cubicBezTo>
                  <a:cubicBezTo>
                    <a:pt x="55654" y="546313"/>
                    <a:pt x="55586" y="542916"/>
                    <a:pt x="55485" y="539486"/>
                  </a:cubicBezTo>
                  <a:cubicBezTo>
                    <a:pt x="55351" y="534812"/>
                    <a:pt x="55216" y="530104"/>
                    <a:pt x="55082" y="525396"/>
                  </a:cubicBezTo>
                  <a:cubicBezTo>
                    <a:pt x="54914" y="519915"/>
                    <a:pt x="54746" y="514434"/>
                    <a:pt x="54510" y="508919"/>
                  </a:cubicBezTo>
                  <a:lnTo>
                    <a:pt x="54510" y="508717"/>
                  </a:lnTo>
                  <a:cubicBezTo>
                    <a:pt x="54342" y="504211"/>
                    <a:pt x="54140" y="499705"/>
                    <a:pt x="53939" y="495165"/>
                  </a:cubicBezTo>
                  <a:lnTo>
                    <a:pt x="53939" y="494661"/>
                  </a:lnTo>
                  <a:cubicBezTo>
                    <a:pt x="53300" y="480571"/>
                    <a:pt x="52560" y="466346"/>
                    <a:pt x="51685" y="451954"/>
                  </a:cubicBezTo>
                  <a:cubicBezTo>
                    <a:pt x="51417" y="447582"/>
                    <a:pt x="51148" y="443177"/>
                    <a:pt x="50845" y="438772"/>
                  </a:cubicBezTo>
                  <a:cubicBezTo>
                    <a:pt x="50139" y="427742"/>
                    <a:pt x="49332" y="416611"/>
                    <a:pt x="48424" y="405380"/>
                  </a:cubicBezTo>
                  <a:cubicBezTo>
                    <a:pt x="48155" y="401983"/>
                    <a:pt x="47886" y="398587"/>
                    <a:pt x="47583" y="395191"/>
                  </a:cubicBezTo>
                  <a:cubicBezTo>
                    <a:pt x="47482" y="393543"/>
                    <a:pt x="47314" y="391895"/>
                    <a:pt x="47179" y="390214"/>
                  </a:cubicBezTo>
                  <a:cubicBezTo>
                    <a:pt x="46002" y="376830"/>
                    <a:pt x="44758" y="363345"/>
                    <a:pt x="43379" y="349760"/>
                  </a:cubicBezTo>
                  <a:cubicBezTo>
                    <a:pt x="43245" y="348314"/>
                    <a:pt x="43077" y="346868"/>
                    <a:pt x="42909" y="345422"/>
                  </a:cubicBezTo>
                  <a:cubicBezTo>
                    <a:pt x="42505" y="341420"/>
                    <a:pt x="42068" y="337418"/>
                    <a:pt x="41631" y="333417"/>
                  </a:cubicBezTo>
                  <a:cubicBezTo>
                    <a:pt x="41127" y="328373"/>
                    <a:pt x="40555" y="323295"/>
                    <a:pt x="39916" y="318184"/>
                  </a:cubicBezTo>
                  <a:cubicBezTo>
                    <a:pt x="39344" y="313106"/>
                    <a:pt x="38739" y="307994"/>
                    <a:pt x="38100" y="302883"/>
                  </a:cubicBezTo>
                  <a:cubicBezTo>
                    <a:pt x="36889" y="292627"/>
                    <a:pt x="35578" y="282337"/>
                    <a:pt x="34166" y="271979"/>
                  </a:cubicBezTo>
                  <a:cubicBezTo>
                    <a:pt x="33997" y="270870"/>
                    <a:pt x="33863" y="269726"/>
                    <a:pt x="33695" y="268617"/>
                  </a:cubicBezTo>
                  <a:cubicBezTo>
                    <a:pt x="33291" y="265523"/>
                    <a:pt x="32854" y="262429"/>
                    <a:pt x="32417" y="259335"/>
                  </a:cubicBezTo>
                  <a:cubicBezTo>
                    <a:pt x="32114" y="257251"/>
                    <a:pt x="31845" y="255132"/>
                    <a:pt x="31509" y="253013"/>
                  </a:cubicBezTo>
                  <a:cubicBezTo>
                    <a:pt x="31005" y="249415"/>
                    <a:pt x="30500" y="245817"/>
                    <a:pt x="29962" y="242185"/>
                  </a:cubicBezTo>
                  <a:cubicBezTo>
                    <a:pt x="29121" y="236502"/>
                    <a:pt x="28281" y="230752"/>
                    <a:pt x="27373" y="225002"/>
                  </a:cubicBezTo>
                  <a:cubicBezTo>
                    <a:pt x="26566" y="219756"/>
                    <a:pt x="25725" y="214476"/>
                    <a:pt x="24884" y="209197"/>
                  </a:cubicBezTo>
                  <a:cubicBezTo>
                    <a:pt x="22766" y="195981"/>
                    <a:pt x="20513" y="182665"/>
                    <a:pt x="18159" y="169314"/>
                  </a:cubicBezTo>
                  <a:cubicBezTo>
                    <a:pt x="15771" y="155931"/>
                    <a:pt x="13249" y="142446"/>
                    <a:pt x="10626" y="128928"/>
                  </a:cubicBezTo>
                  <a:cubicBezTo>
                    <a:pt x="10223" y="126776"/>
                    <a:pt x="9786" y="124624"/>
                    <a:pt x="9382" y="122471"/>
                  </a:cubicBezTo>
                  <a:cubicBezTo>
                    <a:pt x="8878" y="119949"/>
                    <a:pt x="8373" y="117427"/>
                    <a:pt x="7869" y="114905"/>
                  </a:cubicBezTo>
                  <a:cubicBezTo>
                    <a:pt x="7398" y="112383"/>
                    <a:pt x="6860" y="109861"/>
                    <a:pt x="6356" y="107339"/>
                  </a:cubicBezTo>
                  <a:cubicBezTo>
                    <a:pt x="4641" y="98798"/>
                    <a:pt x="2825" y="90256"/>
                    <a:pt x="975" y="81648"/>
                  </a:cubicBezTo>
                  <a:cubicBezTo>
                    <a:pt x="673" y="80101"/>
                    <a:pt x="336" y="78588"/>
                    <a:pt x="0" y="77041"/>
                  </a:cubicBezTo>
                  <a:cubicBezTo>
                    <a:pt x="1547" y="76839"/>
                    <a:pt x="3094" y="76637"/>
                    <a:pt x="4641" y="76402"/>
                  </a:cubicBezTo>
                  <a:lnTo>
                    <a:pt x="4741" y="76402"/>
                  </a:lnTo>
                  <a:cubicBezTo>
                    <a:pt x="7734" y="75998"/>
                    <a:pt x="10761" y="75527"/>
                    <a:pt x="13821" y="75023"/>
                  </a:cubicBezTo>
                  <a:cubicBezTo>
                    <a:pt x="15368" y="74754"/>
                    <a:pt x="16915" y="74485"/>
                    <a:pt x="18495" y="74216"/>
                  </a:cubicBezTo>
                  <a:cubicBezTo>
                    <a:pt x="20076" y="73947"/>
                    <a:pt x="21690" y="73644"/>
                    <a:pt x="23270" y="73342"/>
                  </a:cubicBezTo>
                  <a:cubicBezTo>
                    <a:pt x="24884" y="73039"/>
                    <a:pt x="26499" y="72736"/>
                    <a:pt x="28146" y="72400"/>
                  </a:cubicBezTo>
                  <a:cubicBezTo>
                    <a:pt x="29760" y="72097"/>
                    <a:pt x="31408" y="71761"/>
                    <a:pt x="33056" y="71391"/>
                  </a:cubicBezTo>
                  <a:cubicBezTo>
                    <a:pt x="33762" y="71257"/>
                    <a:pt x="34435" y="71122"/>
                    <a:pt x="35141" y="70954"/>
                  </a:cubicBezTo>
                  <a:cubicBezTo>
                    <a:pt x="35578" y="70853"/>
                    <a:pt x="36015" y="70752"/>
                    <a:pt x="36486" y="70651"/>
                  </a:cubicBezTo>
                  <a:cubicBezTo>
                    <a:pt x="36990" y="70550"/>
                    <a:pt x="37528" y="70416"/>
                    <a:pt x="38033" y="70315"/>
                  </a:cubicBezTo>
                  <a:cubicBezTo>
                    <a:pt x="38840" y="70113"/>
                    <a:pt x="39647" y="69945"/>
                    <a:pt x="40488" y="69743"/>
                  </a:cubicBezTo>
                  <a:cubicBezTo>
                    <a:pt x="42472" y="69273"/>
                    <a:pt x="44456" y="68802"/>
                    <a:pt x="46440" y="68331"/>
                  </a:cubicBezTo>
                  <a:cubicBezTo>
                    <a:pt x="48087" y="67928"/>
                    <a:pt x="49735" y="67490"/>
                    <a:pt x="51417" y="67053"/>
                  </a:cubicBezTo>
                  <a:cubicBezTo>
                    <a:pt x="52795" y="66683"/>
                    <a:pt x="54208" y="66347"/>
                    <a:pt x="55654" y="65944"/>
                  </a:cubicBezTo>
                  <a:cubicBezTo>
                    <a:pt x="56091" y="65809"/>
                    <a:pt x="56528" y="65674"/>
                    <a:pt x="56965" y="65574"/>
                  </a:cubicBezTo>
                  <a:cubicBezTo>
                    <a:pt x="58411" y="65170"/>
                    <a:pt x="59857" y="64767"/>
                    <a:pt x="61337" y="64329"/>
                  </a:cubicBezTo>
                  <a:cubicBezTo>
                    <a:pt x="62177" y="64094"/>
                    <a:pt x="63052" y="63825"/>
                    <a:pt x="63960" y="63556"/>
                  </a:cubicBezTo>
                  <a:cubicBezTo>
                    <a:pt x="65742" y="63052"/>
                    <a:pt x="67558" y="62513"/>
                    <a:pt x="69340" y="61942"/>
                  </a:cubicBezTo>
                  <a:cubicBezTo>
                    <a:pt x="71425" y="61303"/>
                    <a:pt x="73543" y="60630"/>
                    <a:pt x="75662" y="59924"/>
                  </a:cubicBezTo>
                  <a:cubicBezTo>
                    <a:pt x="76704" y="59588"/>
                    <a:pt x="77713" y="59252"/>
                    <a:pt x="78756" y="58915"/>
                  </a:cubicBezTo>
                  <a:cubicBezTo>
                    <a:pt x="81076" y="58142"/>
                    <a:pt x="83396" y="57335"/>
                    <a:pt x="85750" y="56494"/>
                  </a:cubicBezTo>
                  <a:cubicBezTo>
                    <a:pt x="129163" y="41059"/>
                    <a:pt x="164573" y="20277"/>
                    <a:pt x="192316" y="0"/>
                  </a:cubicBezTo>
                  <a:cubicBezTo>
                    <a:pt x="197259" y="14493"/>
                    <a:pt x="202505" y="31038"/>
                    <a:pt x="208020" y="50004"/>
                  </a:cubicBezTo>
                  <a:cubicBezTo>
                    <a:pt x="218310" y="85515"/>
                    <a:pt x="229407" y="129332"/>
                    <a:pt x="240739" y="183472"/>
                  </a:cubicBezTo>
                  <a:cubicBezTo>
                    <a:pt x="262496" y="287650"/>
                    <a:pt x="284657" y="428448"/>
                    <a:pt x="290878" y="600621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60" name="شكل حر: شكل 259">
              <a:extLst>
                <a:ext uri="{FF2B5EF4-FFF2-40B4-BE49-F238E27FC236}">
                  <a16:creationId xmlns:a16="http://schemas.microsoft.com/office/drawing/2014/main" id="{91267712-283E-0C23-7789-E67DF4184E0A}"/>
                </a:ext>
              </a:extLst>
            </p:cNvPr>
            <p:cNvSpPr/>
            <p:nvPr/>
          </p:nvSpPr>
          <p:spPr>
            <a:xfrm>
              <a:off x="4493720" y="1954722"/>
              <a:ext cx="420781" cy="67244"/>
            </a:xfrm>
            <a:custGeom>
              <a:avLst/>
              <a:gdLst>
                <a:gd name="connsiteX0" fmla="*/ 420781 w 420781"/>
                <a:gd name="connsiteY0" fmla="*/ 17823 h 67244"/>
                <a:gd name="connsiteX1" fmla="*/ 302513 w 420781"/>
                <a:gd name="connsiteY1" fmla="*/ 58344 h 67244"/>
                <a:gd name="connsiteX2" fmla="*/ 82018 w 420781"/>
                <a:gd name="connsiteY2" fmla="*/ 48794 h 67244"/>
                <a:gd name="connsiteX3" fmla="*/ 36150 w 420781"/>
                <a:gd name="connsiteY3" fmla="*/ 32047 h 67244"/>
                <a:gd name="connsiteX4" fmla="*/ 27474 w 420781"/>
                <a:gd name="connsiteY4" fmla="*/ 28247 h 67244"/>
                <a:gd name="connsiteX5" fmla="*/ 0 w 420781"/>
                <a:gd name="connsiteY5" fmla="*/ 14561 h 67244"/>
                <a:gd name="connsiteX6" fmla="*/ 33224 w 420781"/>
                <a:gd name="connsiteY6" fmla="*/ 3565 h 67244"/>
                <a:gd name="connsiteX7" fmla="*/ 33997 w 420781"/>
                <a:gd name="connsiteY7" fmla="*/ 0 h 67244"/>
                <a:gd name="connsiteX8" fmla="*/ 39042 w 420781"/>
                <a:gd name="connsiteY8" fmla="*/ 1883 h 67244"/>
                <a:gd name="connsiteX9" fmla="*/ 55519 w 420781"/>
                <a:gd name="connsiteY9" fmla="*/ 7600 h 67244"/>
                <a:gd name="connsiteX10" fmla="*/ 376628 w 420781"/>
                <a:gd name="connsiteY10" fmla="*/ 2926 h 67244"/>
                <a:gd name="connsiteX11" fmla="*/ 420748 w 420781"/>
                <a:gd name="connsiteY11" fmla="*/ 17856 h 6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781" h="67244">
                  <a:moveTo>
                    <a:pt x="420781" y="17823"/>
                  </a:moveTo>
                  <a:cubicBezTo>
                    <a:pt x="388667" y="33863"/>
                    <a:pt x="349054" y="49096"/>
                    <a:pt x="302513" y="58344"/>
                  </a:cubicBezTo>
                  <a:cubicBezTo>
                    <a:pt x="193022" y="80034"/>
                    <a:pt x="106498" y="56192"/>
                    <a:pt x="82018" y="48794"/>
                  </a:cubicBezTo>
                  <a:cubicBezTo>
                    <a:pt x="65170" y="43716"/>
                    <a:pt x="49836" y="37932"/>
                    <a:pt x="36150" y="32047"/>
                  </a:cubicBezTo>
                  <a:cubicBezTo>
                    <a:pt x="33157" y="30836"/>
                    <a:pt x="30298" y="29525"/>
                    <a:pt x="27474" y="28247"/>
                  </a:cubicBezTo>
                  <a:cubicBezTo>
                    <a:pt x="17251" y="23640"/>
                    <a:pt x="8071" y="19000"/>
                    <a:pt x="0" y="14561"/>
                  </a:cubicBezTo>
                  <a:cubicBezTo>
                    <a:pt x="12207" y="10055"/>
                    <a:pt x="23405" y="6457"/>
                    <a:pt x="33224" y="3565"/>
                  </a:cubicBezTo>
                  <a:cubicBezTo>
                    <a:pt x="33527" y="2388"/>
                    <a:pt x="33762" y="1177"/>
                    <a:pt x="33997" y="0"/>
                  </a:cubicBezTo>
                  <a:cubicBezTo>
                    <a:pt x="35679" y="673"/>
                    <a:pt x="37360" y="1278"/>
                    <a:pt x="39042" y="1883"/>
                  </a:cubicBezTo>
                  <a:cubicBezTo>
                    <a:pt x="44456" y="3867"/>
                    <a:pt x="49971" y="5784"/>
                    <a:pt x="55519" y="7600"/>
                  </a:cubicBezTo>
                  <a:cubicBezTo>
                    <a:pt x="171938" y="45229"/>
                    <a:pt x="285935" y="30265"/>
                    <a:pt x="376628" y="2926"/>
                  </a:cubicBezTo>
                  <a:cubicBezTo>
                    <a:pt x="389171" y="6591"/>
                    <a:pt x="404169" y="11433"/>
                    <a:pt x="420748" y="17856"/>
                  </a:cubicBezTo>
                  <a:close/>
                </a:path>
              </a:pathLst>
            </a:custGeom>
            <a:solidFill>
              <a:srgbClr val="FFFFFF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61" name="شكل حر: شكل 260">
              <a:extLst>
                <a:ext uri="{FF2B5EF4-FFF2-40B4-BE49-F238E27FC236}">
                  <a16:creationId xmlns:a16="http://schemas.microsoft.com/office/drawing/2014/main" id="{B02E744D-49D1-4C97-1331-BF0A5413D732}"/>
                </a:ext>
              </a:extLst>
            </p:cNvPr>
            <p:cNvSpPr/>
            <p:nvPr/>
          </p:nvSpPr>
          <p:spPr>
            <a:xfrm>
              <a:off x="4281630" y="2244962"/>
              <a:ext cx="78318" cy="263067"/>
            </a:xfrm>
            <a:custGeom>
              <a:avLst/>
              <a:gdLst>
                <a:gd name="connsiteX0" fmla="*/ 4709 w 78318"/>
                <a:gd name="connsiteY0" fmla="*/ 263033 h 263067"/>
                <a:gd name="connsiteX1" fmla="*/ 3734 w 78318"/>
                <a:gd name="connsiteY1" fmla="*/ 262933 h 263067"/>
                <a:gd name="connsiteX2" fmla="*/ 102 w 78318"/>
                <a:gd name="connsiteY2" fmla="*/ 257350 h 263067"/>
                <a:gd name="connsiteX3" fmla="*/ 2590 w 78318"/>
                <a:gd name="connsiteY3" fmla="*/ 245917 h 263067"/>
                <a:gd name="connsiteX4" fmla="*/ 69139 w 78318"/>
                <a:gd name="connsiteY4" fmla="*/ 3227 h 263067"/>
                <a:gd name="connsiteX5" fmla="*/ 75091 w 78318"/>
                <a:gd name="connsiteY5" fmla="*/ 234 h 263067"/>
                <a:gd name="connsiteX6" fmla="*/ 78084 w 78318"/>
                <a:gd name="connsiteY6" fmla="*/ 6186 h 263067"/>
                <a:gd name="connsiteX7" fmla="*/ 11804 w 78318"/>
                <a:gd name="connsiteY7" fmla="*/ 247968 h 263067"/>
                <a:gd name="connsiteX8" fmla="*/ 9349 w 78318"/>
                <a:gd name="connsiteY8" fmla="*/ 259334 h 263067"/>
                <a:gd name="connsiteX9" fmla="*/ 4743 w 78318"/>
                <a:gd name="connsiteY9" fmla="*/ 263067 h 26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318" h="263067">
                  <a:moveTo>
                    <a:pt x="4709" y="263033"/>
                  </a:moveTo>
                  <a:cubicBezTo>
                    <a:pt x="4373" y="263033"/>
                    <a:pt x="4070" y="263000"/>
                    <a:pt x="3734" y="262933"/>
                  </a:cubicBezTo>
                  <a:cubicBezTo>
                    <a:pt x="1212" y="262394"/>
                    <a:pt x="-436" y="259906"/>
                    <a:pt x="102" y="257350"/>
                  </a:cubicBezTo>
                  <a:cubicBezTo>
                    <a:pt x="909" y="253517"/>
                    <a:pt x="1716" y="249717"/>
                    <a:pt x="2590" y="245917"/>
                  </a:cubicBezTo>
                  <a:cubicBezTo>
                    <a:pt x="20547" y="164370"/>
                    <a:pt x="42943" y="82723"/>
                    <a:pt x="69139" y="3227"/>
                  </a:cubicBezTo>
                  <a:cubicBezTo>
                    <a:pt x="69946" y="772"/>
                    <a:pt x="72603" y="-573"/>
                    <a:pt x="75091" y="234"/>
                  </a:cubicBezTo>
                  <a:cubicBezTo>
                    <a:pt x="77546" y="1041"/>
                    <a:pt x="78891" y="3698"/>
                    <a:pt x="78084" y="6186"/>
                  </a:cubicBezTo>
                  <a:cubicBezTo>
                    <a:pt x="51989" y="85379"/>
                    <a:pt x="29694" y="166724"/>
                    <a:pt x="11804" y="247968"/>
                  </a:cubicBezTo>
                  <a:cubicBezTo>
                    <a:pt x="10964" y="251768"/>
                    <a:pt x="10157" y="255535"/>
                    <a:pt x="9349" y="259334"/>
                  </a:cubicBezTo>
                  <a:cubicBezTo>
                    <a:pt x="8879" y="261554"/>
                    <a:pt x="6928" y="263067"/>
                    <a:pt x="4743" y="263067"/>
                  </a:cubicBezTo>
                  <a:close/>
                </a:path>
              </a:pathLst>
            </a:custGeom>
            <a:solidFill>
              <a:srgbClr val="A93867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62" name="شكل حر: شكل 261">
              <a:extLst>
                <a:ext uri="{FF2B5EF4-FFF2-40B4-BE49-F238E27FC236}">
                  <a16:creationId xmlns:a16="http://schemas.microsoft.com/office/drawing/2014/main" id="{14A54991-FA98-3971-A488-1C475F640ADF}"/>
                </a:ext>
              </a:extLst>
            </p:cNvPr>
            <p:cNvSpPr/>
            <p:nvPr/>
          </p:nvSpPr>
          <p:spPr>
            <a:xfrm>
              <a:off x="5039597" y="2244916"/>
              <a:ext cx="77311" cy="258506"/>
            </a:xfrm>
            <a:custGeom>
              <a:avLst/>
              <a:gdLst>
                <a:gd name="connsiteX0" fmla="*/ 72567 w 77311"/>
                <a:gd name="connsiteY0" fmla="*/ 258507 h 258506"/>
                <a:gd name="connsiteX1" fmla="*/ 67960 w 77311"/>
                <a:gd name="connsiteY1" fmla="*/ 254774 h 258506"/>
                <a:gd name="connsiteX2" fmla="*/ 67859 w 77311"/>
                <a:gd name="connsiteY2" fmla="*/ 254236 h 258506"/>
                <a:gd name="connsiteX3" fmla="*/ 66514 w 77311"/>
                <a:gd name="connsiteY3" fmla="*/ 248015 h 258506"/>
                <a:gd name="connsiteX4" fmla="*/ 234 w 77311"/>
                <a:gd name="connsiteY4" fmla="*/ 6199 h 258506"/>
                <a:gd name="connsiteX5" fmla="*/ 3227 w 77311"/>
                <a:gd name="connsiteY5" fmla="*/ 247 h 258506"/>
                <a:gd name="connsiteX6" fmla="*/ 9179 w 77311"/>
                <a:gd name="connsiteY6" fmla="*/ 3240 h 258506"/>
                <a:gd name="connsiteX7" fmla="*/ 75728 w 77311"/>
                <a:gd name="connsiteY7" fmla="*/ 245930 h 258506"/>
                <a:gd name="connsiteX8" fmla="*/ 77107 w 77311"/>
                <a:gd name="connsiteY8" fmla="*/ 252286 h 258506"/>
                <a:gd name="connsiteX9" fmla="*/ 77208 w 77311"/>
                <a:gd name="connsiteY9" fmla="*/ 252824 h 258506"/>
                <a:gd name="connsiteX10" fmla="*/ 73576 w 77311"/>
                <a:gd name="connsiteY10" fmla="*/ 258406 h 258506"/>
                <a:gd name="connsiteX11" fmla="*/ 72601 w 77311"/>
                <a:gd name="connsiteY11" fmla="*/ 258507 h 25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311" h="258506">
                  <a:moveTo>
                    <a:pt x="72567" y="258507"/>
                  </a:moveTo>
                  <a:cubicBezTo>
                    <a:pt x="70381" y="258507"/>
                    <a:pt x="68431" y="256993"/>
                    <a:pt x="67960" y="254774"/>
                  </a:cubicBezTo>
                  <a:lnTo>
                    <a:pt x="67859" y="254236"/>
                  </a:lnTo>
                  <a:cubicBezTo>
                    <a:pt x="67422" y="252185"/>
                    <a:pt x="66985" y="250100"/>
                    <a:pt x="66514" y="248015"/>
                  </a:cubicBezTo>
                  <a:cubicBezTo>
                    <a:pt x="48624" y="166703"/>
                    <a:pt x="26329" y="85358"/>
                    <a:pt x="234" y="6199"/>
                  </a:cubicBezTo>
                  <a:cubicBezTo>
                    <a:pt x="-573" y="3744"/>
                    <a:pt x="772" y="1054"/>
                    <a:pt x="3227" y="247"/>
                  </a:cubicBezTo>
                  <a:cubicBezTo>
                    <a:pt x="5716" y="-593"/>
                    <a:pt x="8372" y="785"/>
                    <a:pt x="9179" y="3240"/>
                  </a:cubicBezTo>
                  <a:cubicBezTo>
                    <a:pt x="35375" y="82702"/>
                    <a:pt x="57771" y="164350"/>
                    <a:pt x="75728" y="245930"/>
                  </a:cubicBezTo>
                  <a:cubicBezTo>
                    <a:pt x="76199" y="248015"/>
                    <a:pt x="76670" y="250167"/>
                    <a:pt x="77107" y="252286"/>
                  </a:cubicBezTo>
                  <a:lnTo>
                    <a:pt x="77208" y="252824"/>
                  </a:lnTo>
                  <a:cubicBezTo>
                    <a:pt x="77746" y="255346"/>
                    <a:pt x="76132" y="257868"/>
                    <a:pt x="73576" y="258406"/>
                  </a:cubicBezTo>
                  <a:cubicBezTo>
                    <a:pt x="73240" y="258473"/>
                    <a:pt x="72937" y="258507"/>
                    <a:pt x="72601" y="258507"/>
                  </a:cubicBezTo>
                  <a:close/>
                </a:path>
              </a:pathLst>
            </a:custGeom>
            <a:solidFill>
              <a:srgbClr val="A93867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</p:grpSp>
      <p:sp>
        <p:nvSpPr>
          <p:cNvPr id="287" name="مربع نص 286">
            <a:extLst>
              <a:ext uri="{FF2B5EF4-FFF2-40B4-BE49-F238E27FC236}">
                <a16:creationId xmlns:a16="http://schemas.microsoft.com/office/drawing/2014/main" id="{F5AD2013-6E06-11CE-41A6-24786A0966D5}"/>
              </a:ext>
            </a:extLst>
          </p:cNvPr>
          <p:cNvSpPr txBox="1"/>
          <p:nvPr/>
        </p:nvSpPr>
        <p:spPr>
          <a:xfrm>
            <a:off x="7393030" y="1727683"/>
            <a:ext cx="29790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400" b="1" dirty="0">
                <a:solidFill>
                  <a:srgbClr val="FFFFFF"/>
                </a:solidFill>
              </a:rPr>
              <a:t>مخاطر الألعاب الالكترونية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288" name="مستطيل 287">
            <a:extLst>
              <a:ext uri="{FF2B5EF4-FFF2-40B4-BE49-F238E27FC236}">
                <a16:creationId xmlns:a16="http://schemas.microsoft.com/office/drawing/2014/main" id="{1AE01413-2EB8-9F7B-4533-00D605288C13}"/>
              </a:ext>
            </a:extLst>
          </p:cNvPr>
          <p:cNvSpPr/>
          <p:nvPr/>
        </p:nvSpPr>
        <p:spPr>
          <a:xfrm>
            <a:off x="2584554" y="1038151"/>
            <a:ext cx="523246" cy="523246"/>
          </a:xfrm>
          <a:prstGeom prst="rect">
            <a:avLst/>
          </a:prstGeom>
          <a:solidFill>
            <a:srgbClr val="5B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800" dirty="0"/>
              <a:t>1</a:t>
            </a:r>
          </a:p>
        </p:txBody>
      </p:sp>
      <p:sp>
        <p:nvSpPr>
          <p:cNvPr id="289" name="مربع نص 288">
            <a:extLst>
              <a:ext uri="{FF2B5EF4-FFF2-40B4-BE49-F238E27FC236}">
                <a16:creationId xmlns:a16="http://schemas.microsoft.com/office/drawing/2014/main" id="{40369296-306E-970D-E131-E8074DFA006A}"/>
              </a:ext>
            </a:extLst>
          </p:cNvPr>
          <p:cNvSpPr txBox="1"/>
          <p:nvPr/>
        </p:nvSpPr>
        <p:spPr>
          <a:xfrm>
            <a:off x="270937" y="864654"/>
            <a:ext cx="2103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800" dirty="0">
                <a:solidFill>
                  <a:srgbClr val="FFFFFF"/>
                </a:solidFill>
              </a:rPr>
              <a:t>التوتر النفسي والقلق</a:t>
            </a:r>
            <a:endParaRPr lang="en-US" sz="1800" dirty="0">
              <a:solidFill>
                <a:srgbClr val="FFFFFF"/>
              </a:solidFill>
            </a:endParaRPr>
          </a:p>
          <a:p>
            <a:pPr algn="r" rtl="1"/>
            <a:r>
              <a:rPr lang="ar-SA" sz="1800" dirty="0">
                <a:solidFill>
                  <a:srgbClr val="FFFFFF"/>
                </a:solidFill>
              </a:rPr>
              <a:t>استخدامها بشكل مفرط له تبعية نفسية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90" name="مستطيل 289">
            <a:extLst>
              <a:ext uri="{FF2B5EF4-FFF2-40B4-BE49-F238E27FC236}">
                <a16:creationId xmlns:a16="http://schemas.microsoft.com/office/drawing/2014/main" id="{17C05044-45EB-0BF5-116A-B6EA813C38F7}"/>
              </a:ext>
            </a:extLst>
          </p:cNvPr>
          <p:cNvSpPr/>
          <p:nvPr/>
        </p:nvSpPr>
        <p:spPr>
          <a:xfrm>
            <a:off x="2584554" y="2187881"/>
            <a:ext cx="523246" cy="523246"/>
          </a:xfrm>
          <a:prstGeom prst="rect">
            <a:avLst/>
          </a:prstGeom>
          <a:solidFill>
            <a:srgbClr val="5B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800" dirty="0"/>
              <a:t>2</a:t>
            </a:r>
          </a:p>
        </p:txBody>
      </p:sp>
      <p:sp>
        <p:nvSpPr>
          <p:cNvPr id="291" name="مربع نص 290">
            <a:extLst>
              <a:ext uri="{FF2B5EF4-FFF2-40B4-BE49-F238E27FC236}">
                <a16:creationId xmlns:a16="http://schemas.microsoft.com/office/drawing/2014/main" id="{9340718E-24EB-F2CB-36BC-8F98E8A69295}"/>
              </a:ext>
            </a:extLst>
          </p:cNvPr>
          <p:cNvSpPr txBox="1"/>
          <p:nvPr/>
        </p:nvSpPr>
        <p:spPr>
          <a:xfrm>
            <a:off x="270937" y="2014384"/>
            <a:ext cx="2103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800" dirty="0">
                <a:solidFill>
                  <a:srgbClr val="FFFFFF"/>
                </a:solidFill>
              </a:rPr>
              <a:t>الانطواء</a:t>
            </a:r>
            <a:endParaRPr lang="en-US" sz="1800" dirty="0">
              <a:solidFill>
                <a:srgbClr val="FFFFFF"/>
              </a:solidFill>
            </a:endParaRPr>
          </a:p>
          <a:p>
            <a:pPr algn="r" rtl="1"/>
            <a:r>
              <a:rPr lang="ar-SA" sz="1800" dirty="0">
                <a:solidFill>
                  <a:srgbClr val="FFFFFF"/>
                </a:solidFill>
              </a:rPr>
              <a:t>الانفصال عن الواقع والعيش في الخيال والاوهام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92" name="مستطيل 291">
            <a:extLst>
              <a:ext uri="{FF2B5EF4-FFF2-40B4-BE49-F238E27FC236}">
                <a16:creationId xmlns:a16="http://schemas.microsoft.com/office/drawing/2014/main" id="{83E07F87-7CBD-0FF9-7308-BE76728BB7E8}"/>
              </a:ext>
            </a:extLst>
          </p:cNvPr>
          <p:cNvSpPr/>
          <p:nvPr/>
        </p:nvSpPr>
        <p:spPr>
          <a:xfrm>
            <a:off x="2584554" y="3275070"/>
            <a:ext cx="523246" cy="523246"/>
          </a:xfrm>
          <a:prstGeom prst="rect">
            <a:avLst/>
          </a:prstGeom>
          <a:solidFill>
            <a:srgbClr val="5B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800" dirty="0"/>
              <a:t>3</a:t>
            </a:r>
          </a:p>
        </p:txBody>
      </p:sp>
      <p:sp>
        <p:nvSpPr>
          <p:cNvPr id="293" name="مربع نص 292">
            <a:extLst>
              <a:ext uri="{FF2B5EF4-FFF2-40B4-BE49-F238E27FC236}">
                <a16:creationId xmlns:a16="http://schemas.microsoft.com/office/drawing/2014/main" id="{C92E7295-3CEF-0F8D-35E1-B66AC0CDB55A}"/>
              </a:ext>
            </a:extLst>
          </p:cNvPr>
          <p:cNvSpPr txBox="1"/>
          <p:nvPr/>
        </p:nvSpPr>
        <p:spPr>
          <a:xfrm>
            <a:off x="270937" y="3102465"/>
            <a:ext cx="2103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800" dirty="0">
                <a:solidFill>
                  <a:srgbClr val="FFFFFF"/>
                </a:solidFill>
              </a:rPr>
              <a:t>الارق</a:t>
            </a:r>
            <a:endParaRPr lang="en-US" sz="1800" dirty="0">
              <a:solidFill>
                <a:srgbClr val="FFFFFF"/>
              </a:solidFill>
            </a:endParaRPr>
          </a:p>
          <a:p>
            <a:pPr algn="r" rtl="1"/>
            <a:r>
              <a:rPr lang="ar-SA" sz="1800" dirty="0">
                <a:solidFill>
                  <a:srgbClr val="FFFFFF"/>
                </a:solidFill>
              </a:rPr>
              <a:t>استخدامها يفقد </a:t>
            </a:r>
            <a:r>
              <a:rPr lang="ar-SA" sz="1800" dirty="0" err="1">
                <a:solidFill>
                  <a:srgbClr val="FFFFFF"/>
                </a:solidFill>
              </a:rPr>
              <a:t>الطمأنينه</a:t>
            </a:r>
            <a:r>
              <a:rPr lang="ar-SA" sz="1800" dirty="0">
                <a:solidFill>
                  <a:srgbClr val="FFFFFF"/>
                </a:solidFill>
              </a:rPr>
              <a:t> والامان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94" name="مربع نص 293">
            <a:extLst>
              <a:ext uri="{FF2B5EF4-FFF2-40B4-BE49-F238E27FC236}">
                <a16:creationId xmlns:a16="http://schemas.microsoft.com/office/drawing/2014/main" id="{7C7DCE12-767D-337F-E454-B86CB1EE73C0}"/>
              </a:ext>
            </a:extLst>
          </p:cNvPr>
          <p:cNvSpPr txBox="1"/>
          <p:nvPr/>
        </p:nvSpPr>
        <p:spPr>
          <a:xfrm>
            <a:off x="426221" y="33974"/>
            <a:ext cx="2581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400" b="1" dirty="0">
                <a:solidFill>
                  <a:schemeClr val="bg1"/>
                </a:solidFill>
              </a:rPr>
              <a:t>المخاطر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95" name="مربع نص 294">
            <a:extLst>
              <a:ext uri="{FF2B5EF4-FFF2-40B4-BE49-F238E27FC236}">
                <a16:creationId xmlns:a16="http://schemas.microsoft.com/office/drawing/2014/main" id="{CAC6CAFE-DD24-92E3-A236-D7CB13A2D231}"/>
              </a:ext>
            </a:extLst>
          </p:cNvPr>
          <p:cNvSpPr txBox="1"/>
          <p:nvPr/>
        </p:nvSpPr>
        <p:spPr>
          <a:xfrm>
            <a:off x="4085602" y="4421356"/>
            <a:ext cx="2581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800" dirty="0">
                <a:solidFill>
                  <a:srgbClr val="2F2623"/>
                </a:solidFill>
              </a:rPr>
              <a:t>الألعاب الالكترونية هي تطبيقات يتم اللعب بها باستخدام الأجهزة الالكترونية المختلفة مثل أجهزة الحاسوب والايباد والهواتف</a:t>
            </a:r>
            <a:endParaRPr lang="en-US" sz="1800" dirty="0">
              <a:solidFill>
                <a:srgbClr val="2F2623"/>
              </a:solidFill>
            </a:endParaRPr>
          </a:p>
        </p:txBody>
      </p:sp>
      <p:sp>
        <p:nvSpPr>
          <p:cNvPr id="296" name="مربع نص 295">
            <a:extLst>
              <a:ext uri="{FF2B5EF4-FFF2-40B4-BE49-F238E27FC236}">
                <a16:creationId xmlns:a16="http://schemas.microsoft.com/office/drawing/2014/main" id="{FFC442B3-2150-2B73-6EB9-D6E59FEEF013}"/>
              </a:ext>
            </a:extLst>
          </p:cNvPr>
          <p:cNvSpPr txBox="1"/>
          <p:nvPr/>
        </p:nvSpPr>
        <p:spPr>
          <a:xfrm>
            <a:off x="4085602" y="5625061"/>
            <a:ext cx="258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800" dirty="0">
                <a:solidFill>
                  <a:srgbClr val="680198"/>
                </a:solidFill>
              </a:rPr>
              <a:t>هذه الألعاب لها مخاطر كبيرة عند استخدامها بشكل مفرط </a:t>
            </a:r>
            <a:endParaRPr lang="en-US" sz="1800" dirty="0">
              <a:solidFill>
                <a:srgbClr val="680198"/>
              </a:solidFill>
            </a:endParaRPr>
          </a:p>
        </p:txBody>
      </p:sp>
      <p:pic>
        <p:nvPicPr>
          <p:cNvPr id="307" name="رسم 306" descr="جهاز التحكم في اللعبة مع تعبئة خالصة">
            <a:extLst>
              <a:ext uri="{FF2B5EF4-FFF2-40B4-BE49-F238E27FC236}">
                <a16:creationId xmlns:a16="http://schemas.microsoft.com/office/drawing/2014/main" id="{83FD42CA-4034-7A6D-01B2-3984F2974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58485">
            <a:off x="9035072" y="127152"/>
            <a:ext cx="622472" cy="622472"/>
          </a:xfrm>
          <a:prstGeom prst="rect">
            <a:avLst/>
          </a:prstGeom>
        </p:spPr>
      </p:pic>
      <p:pic>
        <p:nvPicPr>
          <p:cNvPr id="308" name="رسم 307" descr="جهاز التحكم في اللعبة مع تعبئة خالصة">
            <a:extLst>
              <a:ext uri="{FF2B5EF4-FFF2-40B4-BE49-F238E27FC236}">
                <a16:creationId xmlns:a16="http://schemas.microsoft.com/office/drawing/2014/main" id="{B8642DD0-6217-3B16-06EB-FAE2D79466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825383">
            <a:off x="9534401" y="901133"/>
            <a:ext cx="932252" cy="932252"/>
          </a:xfrm>
          <a:prstGeom prst="rect">
            <a:avLst/>
          </a:prstGeom>
        </p:spPr>
      </p:pic>
      <p:pic>
        <p:nvPicPr>
          <p:cNvPr id="309" name="رسم 308" descr="جهاز التحكم في اللعبة مع تعبئة خالصة">
            <a:extLst>
              <a:ext uri="{FF2B5EF4-FFF2-40B4-BE49-F238E27FC236}">
                <a16:creationId xmlns:a16="http://schemas.microsoft.com/office/drawing/2014/main" id="{31F30141-D913-CB85-FC3E-FA32F91563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58485">
            <a:off x="7531299" y="6828741"/>
            <a:ext cx="622472" cy="622472"/>
          </a:xfrm>
          <a:prstGeom prst="rect">
            <a:avLst/>
          </a:prstGeom>
        </p:spPr>
      </p:pic>
      <p:pic>
        <p:nvPicPr>
          <p:cNvPr id="311" name="رسم 310" descr="تيك تاك تو مع تعبئة خالصة">
            <a:extLst>
              <a:ext uri="{FF2B5EF4-FFF2-40B4-BE49-F238E27FC236}">
                <a16:creationId xmlns:a16="http://schemas.microsoft.com/office/drawing/2014/main" id="{ED4BCC96-761A-75E2-A91A-45E969C929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617523">
            <a:off x="9880150" y="3020136"/>
            <a:ext cx="715204" cy="715204"/>
          </a:xfrm>
          <a:prstGeom prst="rect">
            <a:avLst/>
          </a:prstGeom>
        </p:spPr>
      </p:pic>
      <p:pic>
        <p:nvPicPr>
          <p:cNvPr id="313" name="رسم 312" descr="رمز بستوني مع تعبئة خالصة">
            <a:extLst>
              <a:ext uri="{FF2B5EF4-FFF2-40B4-BE49-F238E27FC236}">
                <a16:creationId xmlns:a16="http://schemas.microsoft.com/office/drawing/2014/main" id="{D96C0D51-B093-377B-36C7-3A40F017BD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767349">
            <a:off x="7203145" y="3775513"/>
            <a:ext cx="645843" cy="645843"/>
          </a:xfrm>
          <a:prstGeom prst="rect">
            <a:avLst/>
          </a:prstGeom>
        </p:spPr>
      </p:pic>
      <p:pic>
        <p:nvPicPr>
          <p:cNvPr id="315" name="رسم 314" descr="بيدق مع تعبئة خالصة">
            <a:extLst>
              <a:ext uri="{FF2B5EF4-FFF2-40B4-BE49-F238E27FC236}">
                <a16:creationId xmlns:a16="http://schemas.microsoft.com/office/drawing/2014/main" id="{5D6B6D98-A42F-7C8F-F2CA-F5F39CBE70D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166816">
            <a:off x="7553878" y="4619892"/>
            <a:ext cx="446334" cy="446334"/>
          </a:xfrm>
          <a:prstGeom prst="rect">
            <a:avLst/>
          </a:prstGeom>
        </p:spPr>
      </p:pic>
      <p:pic>
        <p:nvPicPr>
          <p:cNvPr id="316" name="رسم 315" descr="بيدق مع تعبئة خالصة">
            <a:extLst>
              <a:ext uri="{FF2B5EF4-FFF2-40B4-BE49-F238E27FC236}">
                <a16:creationId xmlns:a16="http://schemas.microsoft.com/office/drawing/2014/main" id="{A6EB0A0E-C66D-288D-DE31-4AE168DF32A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166816">
            <a:off x="2855817" y="4227146"/>
            <a:ext cx="446334" cy="446334"/>
          </a:xfrm>
          <a:prstGeom prst="rect">
            <a:avLst/>
          </a:prstGeom>
        </p:spPr>
      </p:pic>
      <p:pic>
        <p:nvPicPr>
          <p:cNvPr id="317" name="رسم 316" descr="رمز بستوني مع تعبئة خالصة">
            <a:extLst>
              <a:ext uri="{FF2B5EF4-FFF2-40B4-BE49-F238E27FC236}">
                <a16:creationId xmlns:a16="http://schemas.microsoft.com/office/drawing/2014/main" id="{40D3846E-AAEA-17C6-0D01-FBF39220C8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767349">
            <a:off x="117083" y="5645606"/>
            <a:ext cx="645843" cy="64584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973BBE8-3F70-C411-8542-8843526D159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63411" y="-1"/>
            <a:ext cx="796082" cy="75596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4E99126-3B65-A2CC-72EA-2FB631F26CE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29571" y="-1"/>
            <a:ext cx="79608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8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3">
            <a:extLst>
              <a:ext uri="{FF2B5EF4-FFF2-40B4-BE49-F238E27FC236}">
                <a16:creationId xmlns:a16="http://schemas.microsoft.com/office/drawing/2014/main" id="{8505E859-7AAF-0F73-F630-1EB1BE317AF9}"/>
              </a:ext>
            </a:extLst>
          </p:cNvPr>
          <p:cNvSpPr/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pic>
        <p:nvPicPr>
          <p:cNvPr id="3" name="رسم 2">
            <a:extLst>
              <a:ext uri="{FF2B5EF4-FFF2-40B4-BE49-F238E27FC236}">
                <a16:creationId xmlns:a16="http://schemas.microsoft.com/office/drawing/2014/main" id="{03825A28-E7E0-787D-2CEA-CD963951D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>
            <a:off x="-195712" y="294336"/>
            <a:ext cx="2975980" cy="2584553"/>
          </a:xfrm>
          <a:prstGeom prst="rect">
            <a:avLst/>
          </a:prstGeom>
        </p:spPr>
      </p:pic>
      <p:pic>
        <p:nvPicPr>
          <p:cNvPr id="225" name="رسم 224">
            <a:extLst>
              <a:ext uri="{FF2B5EF4-FFF2-40B4-BE49-F238E27FC236}">
                <a16:creationId xmlns:a16="http://schemas.microsoft.com/office/drawing/2014/main" id="{AB557B74-C15D-8BB8-2EB5-08A1C52A9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3998" y="1136906"/>
            <a:ext cx="2164256" cy="1804868"/>
          </a:xfrm>
          <a:prstGeom prst="rect">
            <a:avLst/>
          </a:prstGeom>
        </p:spPr>
      </p:pic>
      <p:sp>
        <p:nvSpPr>
          <p:cNvPr id="12" name="2">
            <a:extLst>
              <a:ext uri="{FF2B5EF4-FFF2-40B4-BE49-F238E27FC236}">
                <a16:creationId xmlns:a16="http://schemas.microsoft.com/office/drawing/2014/main" id="{DB3E85C3-E491-0B74-5880-9B66DBD04995}"/>
              </a:ext>
            </a:extLst>
          </p:cNvPr>
          <p:cNvSpPr/>
          <p:nvPr/>
        </p:nvSpPr>
        <p:spPr>
          <a:xfrm>
            <a:off x="3562826" y="0"/>
            <a:ext cx="3566160" cy="7559675"/>
          </a:xfrm>
          <a:prstGeom prst="rect">
            <a:avLst/>
          </a:prstGeom>
          <a:solidFill>
            <a:srgbClr val="FF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pic>
        <p:nvPicPr>
          <p:cNvPr id="146" name="رسم 145">
            <a:extLst>
              <a:ext uri="{FF2B5EF4-FFF2-40B4-BE49-F238E27FC236}">
                <a16:creationId xmlns:a16="http://schemas.microsoft.com/office/drawing/2014/main" id="{9A416B79-31A2-61DC-472D-7111CB566E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54896" y="2179959"/>
            <a:ext cx="1963318" cy="1549019"/>
          </a:xfrm>
          <a:prstGeom prst="rect">
            <a:avLst/>
          </a:prstGeom>
        </p:spPr>
      </p:pic>
      <p:grpSp>
        <p:nvGrpSpPr>
          <p:cNvPr id="115" name="مجموعة 114">
            <a:extLst>
              <a:ext uri="{FF2B5EF4-FFF2-40B4-BE49-F238E27FC236}">
                <a16:creationId xmlns:a16="http://schemas.microsoft.com/office/drawing/2014/main" id="{5BAEC784-AEDA-D2E6-2C32-F08B23892569}"/>
              </a:ext>
            </a:extLst>
          </p:cNvPr>
          <p:cNvGrpSpPr/>
          <p:nvPr/>
        </p:nvGrpSpPr>
        <p:grpSpPr>
          <a:xfrm rot="201505">
            <a:off x="4530224" y="2285997"/>
            <a:ext cx="1786255" cy="2213561"/>
            <a:chOff x="9296042" y="257412"/>
            <a:chExt cx="2559193" cy="3171400"/>
          </a:xfrm>
        </p:grpSpPr>
        <p:grpSp>
          <p:nvGrpSpPr>
            <p:cNvPr id="116" name="مجموعة 115">
              <a:extLst>
                <a:ext uri="{FF2B5EF4-FFF2-40B4-BE49-F238E27FC236}">
                  <a16:creationId xmlns:a16="http://schemas.microsoft.com/office/drawing/2014/main" id="{96C38094-0F6E-3EA5-3083-70195F963D4F}"/>
                </a:ext>
              </a:extLst>
            </p:cNvPr>
            <p:cNvGrpSpPr/>
            <p:nvPr/>
          </p:nvGrpSpPr>
          <p:grpSpPr>
            <a:xfrm>
              <a:off x="9296042" y="257412"/>
              <a:ext cx="2559193" cy="3001280"/>
              <a:chOff x="11985704" y="1145797"/>
              <a:chExt cx="3245031" cy="3518414"/>
            </a:xfrm>
          </p:grpSpPr>
          <p:sp>
            <p:nvSpPr>
              <p:cNvPr id="140" name="Google Shape;3897;p80">
                <a:extLst>
                  <a:ext uri="{FF2B5EF4-FFF2-40B4-BE49-F238E27FC236}">
                    <a16:creationId xmlns:a16="http://schemas.microsoft.com/office/drawing/2014/main" id="{3F9B2342-0B95-575C-253C-7D3148EEF7AC}"/>
                  </a:ext>
                </a:extLst>
              </p:cNvPr>
              <p:cNvSpPr/>
              <p:nvPr/>
            </p:nvSpPr>
            <p:spPr>
              <a:xfrm>
                <a:off x="11985704" y="1835645"/>
                <a:ext cx="3245031" cy="2828566"/>
              </a:xfrm>
              <a:custGeom>
                <a:avLst/>
                <a:gdLst/>
                <a:ahLst/>
                <a:cxnLst/>
                <a:rect l="l" t="t" r="r" b="b"/>
                <a:pathLst>
                  <a:path w="39301" h="32553" extrusionOk="0">
                    <a:moveTo>
                      <a:pt x="17888" y="0"/>
                    </a:moveTo>
                    <a:cubicBezTo>
                      <a:pt x="12440" y="0"/>
                      <a:pt x="7022" y="908"/>
                      <a:pt x="5807" y="4301"/>
                    </a:cubicBezTo>
                    <a:cubicBezTo>
                      <a:pt x="5807" y="4301"/>
                      <a:pt x="7752" y="15760"/>
                      <a:pt x="4651" y="18678"/>
                    </a:cubicBezTo>
                    <a:cubicBezTo>
                      <a:pt x="1582" y="21596"/>
                      <a:pt x="1" y="24301"/>
                      <a:pt x="3253" y="26733"/>
                    </a:cubicBezTo>
                    <a:cubicBezTo>
                      <a:pt x="4189" y="27432"/>
                      <a:pt x="4941" y="27681"/>
                      <a:pt x="5538" y="27681"/>
                    </a:cubicBezTo>
                    <a:cubicBezTo>
                      <a:pt x="7002" y="27681"/>
                      <a:pt x="7530" y="26181"/>
                      <a:pt x="7539" y="26155"/>
                    </a:cubicBezTo>
                    <a:lnTo>
                      <a:pt x="7539" y="26155"/>
                    </a:lnTo>
                    <a:cubicBezTo>
                      <a:pt x="7522" y="26205"/>
                      <a:pt x="5653" y="31638"/>
                      <a:pt x="9754" y="31638"/>
                    </a:cubicBezTo>
                    <a:cubicBezTo>
                      <a:pt x="9863" y="31638"/>
                      <a:pt x="9975" y="31634"/>
                      <a:pt x="10092" y="31626"/>
                    </a:cubicBezTo>
                    <a:cubicBezTo>
                      <a:pt x="14652" y="31322"/>
                      <a:pt x="17266" y="27523"/>
                      <a:pt x="17266" y="27523"/>
                    </a:cubicBezTo>
                    <a:cubicBezTo>
                      <a:pt x="17266" y="27523"/>
                      <a:pt x="22172" y="32553"/>
                      <a:pt x="27034" y="32553"/>
                    </a:cubicBezTo>
                    <a:cubicBezTo>
                      <a:pt x="27570" y="32553"/>
                      <a:pt x="28105" y="32492"/>
                      <a:pt x="28634" y="32356"/>
                    </a:cubicBezTo>
                    <a:cubicBezTo>
                      <a:pt x="31126" y="31991"/>
                      <a:pt x="32068" y="29802"/>
                      <a:pt x="32798" y="27766"/>
                    </a:cubicBezTo>
                    <a:cubicBezTo>
                      <a:pt x="33057" y="27996"/>
                      <a:pt x="33448" y="28214"/>
                      <a:pt x="33885" y="28214"/>
                    </a:cubicBezTo>
                    <a:cubicBezTo>
                      <a:pt x="34832" y="28214"/>
                      <a:pt x="35988" y="27186"/>
                      <a:pt x="36445" y="23024"/>
                    </a:cubicBezTo>
                    <a:cubicBezTo>
                      <a:pt x="36445" y="23024"/>
                      <a:pt x="36597" y="23055"/>
                      <a:pt x="36818" y="23055"/>
                    </a:cubicBezTo>
                    <a:cubicBezTo>
                      <a:pt x="37610" y="23055"/>
                      <a:pt x="39301" y="22665"/>
                      <a:pt x="38208" y="19103"/>
                    </a:cubicBezTo>
                    <a:cubicBezTo>
                      <a:pt x="36780" y="14514"/>
                      <a:pt x="32828" y="16003"/>
                      <a:pt x="31704" y="11687"/>
                    </a:cubicBezTo>
                    <a:cubicBezTo>
                      <a:pt x="30579" y="7371"/>
                      <a:pt x="30457" y="1200"/>
                      <a:pt x="30457" y="1200"/>
                    </a:cubicBezTo>
                    <a:cubicBezTo>
                      <a:pt x="30457" y="1200"/>
                      <a:pt x="24153" y="0"/>
                      <a:pt x="17888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3956;p80">
                <a:extLst>
                  <a:ext uri="{FF2B5EF4-FFF2-40B4-BE49-F238E27FC236}">
                    <a16:creationId xmlns:a16="http://schemas.microsoft.com/office/drawing/2014/main" id="{800DD0C6-8708-4D13-A27A-7EF28779445B}"/>
                  </a:ext>
                </a:extLst>
              </p:cNvPr>
              <p:cNvSpPr/>
              <p:nvPr/>
            </p:nvSpPr>
            <p:spPr>
              <a:xfrm>
                <a:off x="12467087" y="1636255"/>
                <a:ext cx="569724" cy="557173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748" extrusionOk="0">
                    <a:moveTo>
                      <a:pt x="1763" y="0"/>
                    </a:moveTo>
                    <a:cubicBezTo>
                      <a:pt x="882" y="881"/>
                      <a:pt x="122" y="2128"/>
                      <a:pt x="0" y="3860"/>
                    </a:cubicBezTo>
                    <a:cubicBezTo>
                      <a:pt x="0" y="3921"/>
                      <a:pt x="0" y="3982"/>
                      <a:pt x="0" y="4073"/>
                    </a:cubicBezTo>
                    <a:cubicBezTo>
                      <a:pt x="1641" y="5471"/>
                      <a:pt x="3708" y="6383"/>
                      <a:pt x="5897" y="6748"/>
                    </a:cubicBezTo>
                    <a:cubicBezTo>
                      <a:pt x="6231" y="6353"/>
                      <a:pt x="6596" y="5927"/>
                      <a:pt x="6900" y="5471"/>
                    </a:cubicBezTo>
                    <a:cubicBezTo>
                      <a:pt x="4863" y="4012"/>
                      <a:pt x="3192" y="2097"/>
                      <a:pt x="1763" y="0"/>
                    </a:cubicBezTo>
                    <a:close/>
                  </a:path>
                </a:pathLst>
              </a:custGeom>
              <a:solidFill>
                <a:srgbClr val="2F2623"/>
              </a:solidFill>
              <a:ln>
                <a:solidFill>
                  <a:srgbClr val="2F262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3957;p80">
                <a:extLst>
                  <a:ext uri="{FF2B5EF4-FFF2-40B4-BE49-F238E27FC236}">
                    <a16:creationId xmlns:a16="http://schemas.microsoft.com/office/drawing/2014/main" id="{06617108-3349-680D-91D5-292C8564D81D}"/>
                  </a:ext>
                </a:extLst>
              </p:cNvPr>
              <p:cNvSpPr/>
              <p:nvPr/>
            </p:nvSpPr>
            <p:spPr>
              <a:xfrm>
                <a:off x="12608190" y="1145797"/>
                <a:ext cx="1375346" cy="1067695"/>
              </a:xfrm>
              <a:custGeom>
                <a:avLst/>
                <a:gdLst/>
                <a:ahLst/>
                <a:cxnLst/>
                <a:rect l="l" t="t" r="r" b="b"/>
                <a:pathLst>
                  <a:path w="16657" h="12931" extrusionOk="0">
                    <a:moveTo>
                      <a:pt x="5001" y="0"/>
                    </a:moveTo>
                    <a:cubicBezTo>
                      <a:pt x="4967" y="0"/>
                      <a:pt x="4932" y="4"/>
                      <a:pt x="4894" y="13"/>
                    </a:cubicBezTo>
                    <a:cubicBezTo>
                      <a:pt x="3830" y="286"/>
                      <a:pt x="4164" y="3356"/>
                      <a:pt x="4164" y="3356"/>
                    </a:cubicBezTo>
                    <a:cubicBezTo>
                      <a:pt x="4164" y="3356"/>
                      <a:pt x="3462" y="1251"/>
                      <a:pt x="2924" y="1251"/>
                    </a:cubicBezTo>
                    <a:cubicBezTo>
                      <a:pt x="2869" y="1251"/>
                      <a:pt x="2816" y="1272"/>
                      <a:pt x="2766" y="1320"/>
                    </a:cubicBezTo>
                    <a:cubicBezTo>
                      <a:pt x="2189" y="1806"/>
                      <a:pt x="3374" y="4055"/>
                      <a:pt x="3374" y="4055"/>
                    </a:cubicBezTo>
                    <a:cubicBezTo>
                      <a:pt x="3374" y="4055"/>
                      <a:pt x="1459" y="4481"/>
                      <a:pt x="0" y="5940"/>
                    </a:cubicBezTo>
                    <a:cubicBezTo>
                      <a:pt x="1429" y="8037"/>
                      <a:pt x="3100" y="9952"/>
                      <a:pt x="5137" y="11411"/>
                    </a:cubicBezTo>
                    <a:cubicBezTo>
                      <a:pt x="5745" y="10560"/>
                      <a:pt x="6201" y="9648"/>
                      <a:pt x="6322" y="8858"/>
                    </a:cubicBezTo>
                    <a:cubicBezTo>
                      <a:pt x="6322" y="8858"/>
                      <a:pt x="8389" y="10925"/>
                      <a:pt x="10395" y="11837"/>
                    </a:cubicBezTo>
                    <a:cubicBezTo>
                      <a:pt x="10952" y="12087"/>
                      <a:pt x="11534" y="12236"/>
                      <a:pt x="12048" y="12236"/>
                    </a:cubicBezTo>
                    <a:cubicBezTo>
                      <a:pt x="12096" y="12236"/>
                      <a:pt x="12143" y="12234"/>
                      <a:pt x="12189" y="12232"/>
                    </a:cubicBezTo>
                    <a:cubicBezTo>
                      <a:pt x="14195" y="12080"/>
                      <a:pt x="13526" y="10074"/>
                      <a:pt x="13313" y="9527"/>
                    </a:cubicBezTo>
                    <a:lnTo>
                      <a:pt x="13313" y="9527"/>
                    </a:lnTo>
                    <a:cubicBezTo>
                      <a:pt x="13587" y="10165"/>
                      <a:pt x="14864" y="12809"/>
                      <a:pt x="16657" y="12931"/>
                    </a:cubicBezTo>
                    <a:cubicBezTo>
                      <a:pt x="16049" y="8706"/>
                      <a:pt x="14468" y="4633"/>
                      <a:pt x="11581" y="1502"/>
                    </a:cubicBezTo>
                    <a:cubicBezTo>
                      <a:pt x="7933" y="1745"/>
                      <a:pt x="5167" y="3052"/>
                      <a:pt x="5167" y="3052"/>
                    </a:cubicBezTo>
                    <a:cubicBezTo>
                      <a:pt x="5167" y="3052"/>
                      <a:pt x="5902" y="0"/>
                      <a:pt x="5001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3958;p80">
                <a:extLst>
                  <a:ext uri="{FF2B5EF4-FFF2-40B4-BE49-F238E27FC236}">
                    <a16:creationId xmlns:a16="http://schemas.microsoft.com/office/drawing/2014/main" id="{AC86F96A-1EA1-27C9-5064-F429171A1B5B}"/>
                  </a:ext>
                </a:extLst>
              </p:cNvPr>
              <p:cNvSpPr/>
              <p:nvPr/>
            </p:nvSpPr>
            <p:spPr>
              <a:xfrm>
                <a:off x="13567527" y="1271188"/>
                <a:ext cx="577320" cy="948631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489" extrusionOk="0">
                    <a:moveTo>
                      <a:pt x="1197" y="1"/>
                    </a:moveTo>
                    <a:cubicBezTo>
                      <a:pt x="783" y="1"/>
                      <a:pt x="380" y="16"/>
                      <a:pt x="0" y="46"/>
                    </a:cubicBezTo>
                    <a:cubicBezTo>
                      <a:pt x="2857" y="3177"/>
                      <a:pt x="4438" y="7250"/>
                      <a:pt x="5046" y="11475"/>
                    </a:cubicBezTo>
                    <a:cubicBezTo>
                      <a:pt x="5107" y="11475"/>
                      <a:pt x="5154" y="11489"/>
                      <a:pt x="5206" y="11489"/>
                    </a:cubicBezTo>
                    <a:cubicBezTo>
                      <a:pt x="5232" y="11489"/>
                      <a:pt x="5259" y="11485"/>
                      <a:pt x="5289" y="11475"/>
                    </a:cubicBezTo>
                    <a:cubicBezTo>
                      <a:pt x="5958" y="11445"/>
                      <a:pt x="6383" y="11201"/>
                      <a:pt x="6657" y="10867"/>
                    </a:cubicBezTo>
                    <a:cubicBezTo>
                      <a:pt x="6991" y="7372"/>
                      <a:pt x="6626" y="3846"/>
                      <a:pt x="5289" y="685"/>
                    </a:cubicBezTo>
                    <a:cubicBezTo>
                      <a:pt x="4438" y="381"/>
                      <a:pt x="3496" y="137"/>
                      <a:pt x="2462" y="46"/>
                    </a:cubicBezTo>
                    <a:cubicBezTo>
                      <a:pt x="2037" y="16"/>
                      <a:pt x="1611" y="1"/>
                      <a:pt x="1197" y="1"/>
                    </a:cubicBezTo>
                    <a:close/>
                  </a:path>
                </a:pathLst>
              </a:custGeom>
              <a:solidFill>
                <a:srgbClr val="2F2623"/>
              </a:solidFill>
              <a:ln>
                <a:solidFill>
                  <a:srgbClr val="2F262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3959;p80">
                <a:extLst>
                  <a:ext uri="{FF2B5EF4-FFF2-40B4-BE49-F238E27FC236}">
                    <a16:creationId xmlns:a16="http://schemas.microsoft.com/office/drawing/2014/main" id="{DC5316BB-0D4E-2BFB-8A8F-BB8E1F2DF916}"/>
                  </a:ext>
                </a:extLst>
              </p:cNvPr>
              <p:cNvSpPr/>
              <p:nvPr/>
            </p:nvSpPr>
            <p:spPr>
              <a:xfrm>
                <a:off x="14001038" y="1322493"/>
                <a:ext cx="677724" cy="1032024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124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38" y="3162"/>
                      <a:pt x="1733" y="6688"/>
                      <a:pt x="1399" y="10183"/>
                    </a:cubicBezTo>
                    <a:cubicBezTo>
                      <a:pt x="2007" y="9484"/>
                      <a:pt x="1855" y="8390"/>
                      <a:pt x="1855" y="8390"/>
                    </a:cubicBezTo>
                    <a:lnTo>
                      <a:pt x="1855" y="8390"/>
                    </a:lnTo>
                    <a:cubicBezTo>
                      <a:pt x="1855" y="8390"/>
                      <a:pt x="3079" y="12499"/>
                      <a:pt x="5498" y="12499"/>
                    </a:cubicBezTo>
                    <a:cubicBezTo>
                      <a:pt x="5550" y="12499"/>
                      <a:pt x="5602" y="12497"/>
                      <a:pt x="5654" y="12493"/>
                    </a:cubicBezTo>
                    <a:cubicBezTo>
                      <a:pt x="8208" y="12311"/>
                      <a:pt x="6293" y="6627"/>
                      <a:pt x="5502" y="4925"/>
                    </a:cubicBezTo>
                    <a:cubicBezTo>
                      <a:pt x="4894" y="3587"/>
                      <a:pt x="3101" y="1156"/>
                      <a:pt x="1" y="1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3960;p80">
                <a:extLst>
                  <a:ext uri="{FF2B5EF4-FFF2-40B4-BE49-F238E27FC236}">
                    <a16:creationId xmlns:a16="http://schemas.microsoft.com/office/drawing/2014/main" id="{2C237C07-B2E4-8C99-9BA5-95206E2A98D0}"/>
                  </a:ext>
                </a:extLst>
              </p:cNvPr>
              <p:cNvSpPr/>
              <p:nvPr/>
            </p:nvSpPr>
            <p:spPr>
              <a:xfrm>
                <a:off x="12439986" y="1972559"/>
                <a:ext cx="509532" cy="409127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955" extrusionOk="0">
                    <a:moveTo>
                      <a:pt x="274" y="0"/>
                    </a:moveTo>
                    <a:cubicBezTo>
                      <a:pt x="1" y="4468"/>
                      <a:pt x="456" y="4955"/>
                      <a:pt x="456" y="4955"/>
                    </a:cubicBezTo>
                    <a:cubicBezTo>
                      <a:pt x="456" y="4955"/>
                      <a:pt x="1256" y="4285"/>
                      <a:pt x="2393" y="4285"/>
                    </a:cubicBezTo>
                    <a:cubicBezTo>
                      <a:pt x="2900" y="4285"/>
                      <a:pt x="3474" y="4418"/>
                      <a:pt x="4074" y="4803"/>
                    </a:cubicBezTo>
                    <a:cubicBezTo>
                      <a:pt x="4074" y="4803"/>
                      <a:pt x="5107" y="3891"/>
                      <a:pt x="6171" y="2675"/>
                    </a:cubicBezTo>
                    <a:cubicBezTo>
                      <a:pt x="3982" y="2310"/>
                      <a:pt x="1915" y="1398"/>
                      <a:pt x="274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7" name="شكل حر: شكل 116">
              <a:extLst>
                <a:ext uri="{FF2B5EF4-FFF2-40B4-BE49-F238E27FC236}">
                  <a16:creationId xmlns:a16="http://schemas.microsoft.com/office/drawing/2014/main" id="{637F8F3F-875B-3634-B8D5-C917BBCA94A4}"/>
                </a:ext>
              </a:extLst>
            </p:cNvPr>
            <p:cNvSpPr/>
            <p:nvPr/>
          </p:nvSpPr>
          <p:spPr>
            <a:xfrm>
              <a:off x="9950804" y="1496747"/>
              <a:ext cx="684942" cy="268264"/>
            </a:xfrm>
            <a:custGeom>
              <a:avLst/>
              <a:gdLst>
                <a:gd name="connsiteX0" fmla="*/ 684943 w 684942"/>
                <a:gd name="connsiteY0" fmla="*/ 181506 h 268264"/>
                <a:gd name="connsiteX1" fmla="*/ 684145 w 684942"/>
                <a:gd name="connsiteY1" fmla="*/ 171883 h 268264"/>
                <a:gd name="connsiteX2" fmla="*/ 683441 w 684942"/>
                <a:gd name="connsiteY2" fmla="*/ 167048 h 268264"/>
                <a:gd name="connsiteX3" fmla="*/ 682736 w 684942"/>
                <a:gd name="connsiteY3" fmla="*/ 162964 h 268264"/>
                <a:gd name="connsiteX4" fmla="*/ 681516 w 684942"/>
                <a:gd name="connsiteY4" fmla="*/ 157472 h 268264"/>
                <a:gd name="connsiteX5" fmla="*/ 680718 w 684942"/>
                <a:gd name="connsiteY5" fmla="*/ 154280 h 268264"/>
                <a:gd name="connsiteX6" fmla="*/ 678840 w 684942"/>
                <a:gd name="connsiteY6" fmla="*/ 147943 h 268264"/>
                <a:gd name="connsiteX7" fmla="*/ 677432 w 684942"/>
                <a:gd name="connsiteY7" fmla="*/ 143766 h 268264"/>
                <a:gd name="connsiteX8" fmla="*/ 674287 w 684942"/>
                <a:gd name="connsiteY8" fmla="*/ 135692 h 268264"/>
                <a:gd name="connsiteX9" fmla="*/ 671612 w 684942"/>
                <a:gd name="connsiteY9" fmla="*/ 129824 h 268264"/>
                <a:gd name="connsiteX10" fmla="*/ 668701 w 684942"/>
                <a:gd name="connsiteY10" fmla="*/ 124191 h 268264"/>
                <a:gd name="connsiteX11" fmla="*/ 666636 w 684942"/>
                <a:gd name="connsiteY11" fmla="*/ 120577 h 268264"/>
                <a:gd name="connsiteX12" fmla="*/ 661707 w 684942"/>
                <a:gd name="connsiteY12" fmla="*/ 112879 h 268264"/>
                <a:gd name="connsiteX13" fmla="*/ 656356 w 684942"/>
                <a:gd name="connsiteY13" fmla="*/ 105509 h 268264"/>
                <a:gd name="connsiteX14" fmla="*/ 647766 w 684942"/>
                <a:gd name="connsiteY14" fmla="*/ 95276 h 268264"/>
                <a:gd name="connsiteX15" fmla="*/ 645466 w 684942"/>
                <a:gd name="connsiteY15" fmla="*/ 92835 h 268264"/>
                <a:gd name="connsiteX16" fmla="*/ 642227 w 684942"/>
                <a:gd name="connsiteY16" fmla="*/ 89502 h 268264"/>
                <a:gd name="connsiteX17" fmla="*/ 638002 w 684942"/>
                <a:gd name="connsiteY17" fmla="*/ 85465 h 268264"/>
                <a:gd name="connsiteX18" fmla="*/ 633683 w 684942"/>
                <a:gd name="connsiteY18" fmla="*/ 81616 h 268264"/>
                <a:gd name="connsiteX19" fmla="*/ 630773 w 684942"/>
                <a:gd name="connsiteY19" fmla="*/ 79128 h 268264"/>
                <a:gd name="connsiteX20" fmla="*/ 628755 w 684942"/>
                <a:gd name="connsiteY20" fmla="*/ 77532 h 268264"/>
                <a:gd name="connsiteX21" fmla="*/ 624671 w 684942"/>
                <a:gd name="connsiteY21" fmla="*/ 74387 h 268264"/>
                <a:gd name="connsiteX22" fmla="*/ 618615 w 684942"/>
                <a:gd name="connsiteY22" fmla="*/ 70069 h 268264"/>
                <a:gd name="connsiteX23" fmla="*/ 615330 w 684942"/>
                <a:gd name="connsiteY23" fmla="*/ 67816 h 268264"/>
                <a:gd name="connsiteX24" fmla="*/ 610495 w 684942"/>
                <a:gd name="connsiteY24" fmla="*/ 64765 h 268264"/>
                <a:gd name="connsiteX25" fmla="*/ 590216 w 684942"/>
                <a:gd name="connsiteY25" fmla="*/ 53687 h 268264"/>
                <a:gd name="connsiteX26" fmla="*/ 579514 w 684942"/>
                <a:gd name="connsiteY26" fmla="*/ 48852 h 268264"/>
                <a:gd name="connsiteX27" fmla="*/ 568436 w 684942"/>
                <a:gd name="connsiteY27" fmla="*/ 44439 h 268264"/>
                <a:gd name="connsiteX28" fmla="*/ 557170 w 684942"/>
                <a:gd name="connsiteY28" fmla="*/ 40355 h 268264"/>
                <a:gd name="connsiteX29" fmla="*/ 547970 w 684942"/>
                <a:gd name="connsiteY29" fmla="*/ 37445 h 268264"/>
                <a:gd name="connsiteX30" fmla="*/ 539614 w 684942"/>
                <a:gd name="connsiteY30" fmla="*/ 34957 h 268264"/>
                <a:gd name="connsiteX31" fmla="*/ 538629 w 684942"/>
                <a:gd name="connsiteY31" fmla="*/ 34676 h 268264"/>
                <a:gd name="connsiteX32" fmla="*/ 527691 w 684942"/>
                <a:gd name="connsiteY32" fmla="*/ 31718 h 268264"/>
                <a:gd name="connsiteX33" fmla="*/ 515581 w 684942"/>
                <a:gd name="connsiteY33" fmla="*/ 28667 h 268264"/>
                <a:gd name="connsiteX34" fmla="*/ 515534 w 684942"/>
                <a:gd name="connsiteY34" fmla="*/ 28667 h 268264"/>
                <a:gd name="connsiteX35" fmla="*/ 503235 w 684942"/>
                <a:gd name="connsiteY35" fmla="*/ 25898 h 268264"/>
                <a:gd name="connsiteX36" fmla="*/ 492486 w 684942"/>
                <a:gd name="connsiteY36" fmla="*/ 23645 h 268264"/>
                <a:gd name="connsiteX37" fmla="*/ 485351 w 684942"/>
                <a:gd name="connsiteY37" fmla="*/ 22189 h 268264"/>
                <a:gd name="connsiteX38" fmla="*/ 478169 w 684942"/>
                <a:gd name="connsiteY38" fmla="*/ 20734 h 268264"/>
                <a:gd name="connsiteX39" fmla="*/ 452821 w 684942"/>
                <a:gd name="connsiteY39" fmla="*/ 16040 h 268264"/>
                <a:gd name="connsiteX40" fmla="*/ 452774 w 684942"/>
                <a:gd name="connsiteY40" fmla="*/ 16040 h 268264"/>
                <a:gd name="connsiteX41" fmla="*/ 440053 w 684942"/>
                <a:gd name="connsiteY41" fmla="*/ 13740 h 268264"/>
                <a:gd name="connsiteX42" fmla="*/ 96447 w 684942"/>
                <a:gd name="connsiteY42" fmla="*/ 51903 h 268264"/>
                <a:gd name="connsiteX43" fmla="*/ 92551 w 684942"/>
                <a:gd name="connsiteY43" fmla="*/ 54203 h 268264"/>
                <a:gd name="connsiteX44" fmla="*/ 77202 w 684942"/>
                <a:gd name="connsiteY44" fmla="*/ 63403 h 268264"/>
                <a:gd name="connsiteX45" fmla="*/ 70771 w 684942"/>
                <a:gd name="connsiteY45" fmla="*/ 67628 h 268264"/>
                <a:gd name="connsiteX46" fmla="*/ 61430 w 684942"/>
                <a:gd name="connsiteY46" fmla="*/ 74106 h 268264"/>
                <a:gd name="connsiteX47" fmla="*/ 52041 w 684942"/>
                <a:gd name="connsiteY47" fmla="*/ 81288 h 268264"/>
                <a:gd name="connsiteX48" fmla="*/ 47394 w 684942"/>
                <a:gd name="connsiteY48" fmla="*/ 85184 h 268264"/>
                <a:gd name="connsiteX49" fmla="*/ 44015 w 684942"/>
                <a:gd name="connsiteY49" fmla="*/ 88188 h 268264"/>
                <a:gd name="connsiteX50" fmla="*/ 41245 w 684942"/>
                <a:gd name="connsiteY50" fmla="*/ 90770 h 268264"/>
                <a:gd name="connsiteX51" fmla="*/ 38429 w 684942"/>
                <a:gd name="connsiteY51" fmla="*/ 93445 h 268264"/>
                <a:gd name="connsiteX52" fmla="*/ 35190 w 684942"/>
                <a:gd name="connsiteY52" fmla="*/ 96731 h 268264"/>
                <a:gd name="connsiteX53" fmla="*/ 33547 w 684942"/>
                <a:gd name="connsiteY53" fmla="*/ 98468 h 268264"/>
                <a:gd name="connsiteX54" fmla="*/ 31951 w 684942"/>
                <a:gd name="connsiteY54" fmla="*/ 100205 h 268264"/>
                <a:gd name="connsiteX55" fmla="*/ 28900 w 684942"/>
                <a:gd name="connsiteY55" fmla="*/ 103678 h 268264"/>
                <a:gd name="connsiteX56" fmla="*/ 28759 w 684942"/>
                <a:gd name="connsiteY56" fmla="*/ 103866 h 268264"/>
                <a:gd name="connsiteX57" fmla="*/ 25848 w 684942"/>
                <a:gd name="connsiteY57" fmla="*/ 107434 h 268264"/>
                <a:gd name="connsiteX58" fmla="*/ 25802 w 684942"/>
                <a:gd name="connsiteY58" fmla="*/ 107434 h 268264"/>
                <a:gd name="connsiteX59" fmla="*/ 25708 w 684942"/>
                <a:gd name="connsiteY59" fmla="*/ 107527 h 268264"/>
                <a:gd name="connsiteX60" fmla="*/ 23032 w 684942"/>
                <a:gd name="connsiteY60" fmla="*/ 111048 h 268264"/>
                <a:gd name="connsiteX61" fmla="*/ 22234 w 684942"/>
                <a:gd name="connsiteY61" fmla="*/ 112128 h 268264"/>
                <a:gd name="connsiteX62" fmla="*/ 22046 w 684942"/>
                <a:gd name="connsiteY62" fmla="*/ 112409 h 268264"/>
                <a:gd name="connsiteX63" fmla="*/ 21577 w 684942"/>
                <a:gd name="connsiteY63" fmla="*/ 112973 h 268264"/>
                <a:gd name="connsiteX64" fmla="*/ 18150 w 684942"/>
                <a:gd name="connsiteY64" fmla="*/ 118042 h 268264"/>
                <a:gd name="connsiteX65" fmla="*/ 14724 w 684942"/>
                <a:gd name="connsiteY65" fmla="*/ 123769 h 268264"/>
                <a:gd name="connsiteX66" fmla="*/ 11907 w 684942"/>
                <a:gd name="connsiteY66" fmla="*/ 129120 h 268264"/>
                <a:gd name="connsiteX67" fmla="*/ 11156 w 684942"/>
                <a:gd name="connsiteY67" fmla="*/ 130575 h 268264"/>
                <a:gd name="connsiteX68" fmla="*/ 9419 w 684942"/>
                <a:gd name="connsiteY68" fmla="*/ 134425 h 268264"/>
                <a:gd name="connsiteX69" fmla="*/ 8762 w 684942"/>
                <a:gd name="connsiteY69" fmla="*/ 136020 h 268264"/>
                <a:gd name="connsiteX70" fmla="*/ 8199 w 684942"/>
                <a:gd name="connsiteY70" fmla="*/ 137429 h 268264"/>
                <a:gd name="connsiteX71" fmla="*/ 7495 w 684942"/>
                <a:gd name="connsiteY71" fmla="*/ 139259 h 268264"/>
                <a:gd name="connsiteX72" fmla="*/ 6274 w 684942"/>
                <a:gd name="connsiteY72" fmla="*/ 142498 h 268264"/>
                <a:gd name="connsiteX73" fmla="*/ 6227 w 684942"/>
                <a:gd name="connsiteY73" fmla="*/ 142498 h 268264"/>
                <a:gd name="connsiteX74" fmla="*/ 4256 w 684942"/>
                <a:gd name="connsiteY74" fmla="*/ 148882 h 268264"/>
                <a:gd name="connsiteX75" fmla="*/ 4115 w 684942"/>
                <a:gd name="connsiteY75" fmla="*/ 149446 h 268264"/>
                <a:gd name="connsiteX76" fmla="*/ 2425 w 684942"/>
                <a:gd name="connsiteY76" fmla="*/ 156252 h 268264"/>
                <a:gd name="connsiteX77" fmla="*/ 1768 w 684942"/>
                <a:gd name="connsiteY77" fmla="*/ 159772 h 268264"/>
                <a:gd name="connsiteX78" fmla="*/ 1158 w 684942"/>
                <a:gd name="connsiteY78" fmla="*/ 163809 h 268264"/>
                <a:gd name="connsiteX79" fmla="*/ 594 w 684942"/>
                <a:gd name="connsiteY79" fmla="*/ 168832 h 268264"/>
                <a:gd name="connsiteX80" fmla="*/ 360 w 684942"/>
                <a:gd name="connsiteY80" fmla="*/ 171648 h 268264"/>
                <a:gd name="connsiteX81" fmla="*/ 172 w 684942"/>
                <a:gd name="connsiteY81" fmla="*/ 174653 h 268264"/>
                <a:gd name="connsiteX82" fmla="*/ 20309 w 684942"/>
                <a:gd name="connsiteY82" fmla="*/ 240276 h 268264"/>
                <a:gd name="connsiteX83" fmla="*/ 24487 w 684942"/>
                <a:gd name="connsiteY83" fmla="*/ 244360 h 268264"/>
                <a:gd name="connsiteX84" fmla="*/ 24534 w 684942"/>
                <a:gd name="connsiteY84" fmla="*/ 244406 h 268264"/>
                <a:gd name="connsiteX85" fmla="*/ 25285 w 684942"/>
                <a:gd name="connsiteY85" fmla="*/ 245111 h 268264"/>
                <a:gd name="connsiteX86" fmla="*/ 25895 w 684942"/>
                <a:gd name="connsiteY86" fmla="*/ 245674 h 268264"/>
                <a:gd name="connsiteX87" fmla="*/ 25942 w 684942"/>
                <a:gd name="connsiteY87" fmla="*/ 245674 h 268264"/>
                <a:gd name="connsiteX88" fmla="*/ 27820 w 684942"/>
                <a:gd name="connsiteY88" fmla="*/ 247270 h 268264"/>
                <a:gd name="connsiteX89" fmla="*/ 31763 w 684942"/>
                <a:gd name="connsiteY89" fmla="*/ 250180 h 268264"/>
                <a:gd name="connsiteX90" fmla="*/ 40165 w 684942"/>
                <a:gd name="connsiteY90" fmla="*/ 255203 h 268264"/>
                <a:gd name="connsiteX91" fmla="*/ 58097 w 684942"/>
                <a:gd name="connsiteY91" fmla="*/ 261822 h 268264"/>
                <a:gd name="connsiteX92" fmla="*/ 62697 w 684942"/>
                <a:gd name="connsiteY92" fmla="*/ 262854 h 268264"/>
                <a:gd name="connsiteX93" fmla="*/ 70677 w 684942"/>
                <a:gd name="connsiteY93" fmla="*/ 264215 h 268264"/>
                <a:gd name="connsiteX94" fmla="*/ 74244 w 684942"/>
                <a:gd name="connsiteY94" fmla="*/ 264638 h 268264"/>
                <a:gd name="connsiteX95" fmla="*/ 107713 w 684942"/>
                <a:gd name="connsiteY95" fmla="*/ 264638 h 268264"/>
                <a:gd name="connsiteX96" fmla="*/ 118932 w 684942"/>
                <a:gd name="connsiteY96" fmla="*/ 263464 h 268264"/>
                <a:gd name="connsiteX97" fmla="*/ 122124 w 684942"/>
                <a:gd name="connsiteY97" fmla="*/ 263089 h 268264"/>
                <a:gd name="connsiteX98" fmla="*/ 137755 w 684942"/>
                <a:gd name="connsiteY98" fmla="*/ 260742 h 268264"/>
                <a:gd name="connsiteX99" fmla="*/ 141323 w 684942"/>
                <a:gd name="connsiteY99" fmla="*/ 260085 h 268264"/>
                <a:gd name="connsiteX100" fmla="*/ 159066 w 684942"/>
                <a:gd name="connsiteY100" fmla="*/ 255578 h 268264"/>
                <a:gd name="connsiteX101" fmla="*/ 161883 w 684942"/>
                <a:gd name="connsiteY101" fmla="*/ 254686 h 268264"/>
                <a:gd name="connsiteX102" fmla="*/ 169956 w 684942"/>
                <a:gd name="connsiteY102" fmla="*/ 251776 h 268264"/>
                <a:gd name="connsiteX103" fmla="*/ 173195 w 684942"/>
                <a:gd name="connsiteY103" fmla="*/ 250415 h 268264"/>
                <a:gd name="connsiteX104" fmla="*/ 178218 w 684942"/>
                <a:gd name="connsiteY104" fmla="*/ 248162 h 268264"/>
                <a:gd name="connsiteX105" fmla="*/ 196853 w 684942"/>
                <a:gd name="connsiteY105" fmla="*/ 238351 h 268264"/>
                <a:gd name="connsiteX106" fmla="*/ 199764 w 684942"/>
                <a:gd name="connsiteY106" fmla="*/ 236661 h 268264"/>
                <a:gd name="connsiteX107" fmla="*/ 212626 w 684942"/>
                <a:gd name="connsiteY107" fmla="*/ 229339 h 268264"/>
                <a:gd name="connsiteX108" fmla="*/ 219714 w 684942"/>
                <a:gd name="connsiteY108" fmla="*/ 225536 h 268264"/>
                <a:gd name="connsiteX109" fmla="*/ 220981 w 684942"/>
                <a:gd name="connsiteY109" fmla="*/ 224926 h 268264"/>
                <a:gd name="connsiteX110" fmla="*/ 225440 w 684942"/>
                <a:gd name="connsiteY110" fmla="*/ 222767 h 268264"/>
                <a:gd name="connsiteX111" fmla="*/ 227740 w 684942"/>
                <a:gd name="connsiteY111" fmla="*/ 221687 h 268264"/>
                <a:gd name="connsiteX112" fmla="*/ 230087 w 684942"/>
                <a:gd name="connsiteY112" fmla="*/ 220655 h 268264"/>
                <a:gd name="connsiteX113" fmla="*/ 234969 w 684942"/>
                <a:gd name="connsiteY113" fmla="*/ 218542 h 268264"/>
                <a:gd name="connsiteX114" fmla="*/ 237410 w 684942"/>
                <a:gd name="connsiteY114" fmla="*/ 217556 h 268264"/>
                <a:gd name="connsiteX115" fmla="*/ 240180 w 684942"/>
                <a:gd name="connsiteY115" fmla="*/ 216477 h 268264"/>
                <a:gd name="connsiteX116" fmla="*/ 249849 w 684942"/>
                <a:gd name="connsiteY116" fmla="*/ 213050 h 268264"/>
                <a:gd name="connsiteX117" fmla="*/ 255107 w 684942"/>
                <a:gd name="connsiteY117" fmla="*/ 211360 h 268264"/>
                <a:gd name="connsiteX118" fmla="*/ 256421 w 684942"/>
                <a:gd name="connsiteY118" fmla="*/ 211032 h 268264"/>
                <a:gd name="connsiteX119" fmla="*/ 261068 w 684942"/>
                <a:gd name="connsiteY119" fmla="*/ 206619 h 268264"/>
                <a:gd name="connsiteX120" fmla="*/ 264824 w 684942"/>
                <a:gd name="connsiteY120" fmla="*/ 203240 h 268264"/>
                <a:gd name="connsiteX121" fmla="*/ 269612 w 684942"/>
                <a:gd name="connsiteY121" fmla="*/ 199015 h 268264"/>
                <a:gd name="connsiteX122" fmla="*/ 279047 w 684942"/>
                <a:gd name="connsiteY122" fmla="*/ 191317 h 268264"/>
                <a:gd name="connsiteX123" fmla="*/ 281581 w 684942"/>
                <a:gd name="connsiteY123" fmla="*/ 189345 h 268264"/>
                <a:gd name="connsiteX124" fmla="*/ 299466 w 684942"/>
                <a:gd name="connsiteY124" fmla="*/ 177000 h 268264"/>
                <a:gd name="connsiteX125" fmla="*/ 305709 w 684942"/>
                <a:gd name="connsiteY125" fmla="*/ 173198 h 268264"/>
                <a:gd name="connsiteX126" fmla="*/ 319322 w 684942"/>
                <a:gd name="connsiteY126" fmla="*/ 166109 h 268264"/>
                <a:gd name="connsiteX127" fmla="*/ 326034 w 684942"/>
                <a:gd name="connsiteY127" fmla="*/ 163105 h 268264"/>
                <a:gd name="connsiteX128" fmla="*/ 332747 w 684942"/>
                <a:gd name="connsiteY128" fmla="*/ 160430 h 268264"/>
                <a:gd name="connsiteX129" fmla="*/ 339318 w 684942"/>
                <a:gd name="connsiteY129" fmla="*/ 158083 h 268264"/>
                <a:gd name="connsiteX130" fmla="*/ 339365 w 684942"/>
                <a:gd name="connsiteY130" fmla="*/ 158083 h 268264"/>
                <a:gd name="connsiteX131" fmla="*/ 345796 w 684942"/>
                <a:gd name="connsiteY131" fmla="*/ 156017 h 268264"/>
                <a:gd name="connsiteX132" fmla="*/ 353682 w 684942"/>
                <a:gd name="connsiteY132" fmla="*/ 153858 h 268264"/>
                <a:gd name="connsiteX133" fmla="*/ 358423 w 684942"/>
                <a:gd name="connsiteY133" fmla="*/ 152685 h 268264"/>
                <a:gd name="connsiteX134" fmla="*/ 364526 w 684942"/>
                <a:gd name="connsiteY134" fmla="*/ 151417 h 268264"/>
                <a:gd name="connsiteX135" fmla="*/ 370910 w 684942"/>
                <a:gd name="connsiteY135" fmla="*/ 150290 h 268264"/>
                <a:gd name="connsiteX136" fmla="*/ 376261 w 684942"/>
                <a:gd name="connsiteY136" fmla="*/ 149539 h 268264"/>
                <a:gd name="connsiteX137" fmla="*/ 376448 w 684942"/>
                <a:gd name="connsiteY137" fmla="*/ 149539 h 268264"/>
                <a:gd name="connsiteX138" fmla="*/ 381847 w 684942"/>
                <a:gd name="connsiteY138" fmla="*/ 148929 h 268264"/>
                <a:gd name="connsiteX139" fmla="*/ 389827 w 684942"/>
                <a:gd name="connsiteY139" fmla="*/ 148319 h 268264"/>
                <a:gd name="connsiteX140" fmla="*/ 392267 w 684942"/>
                <a:gd name="connsiteY140" fmla="*/ 148178 h 268264"/>
                <a:gd name="connsiteX141" fmla="*/ 395272 w 684942"/>
                <a:gd name="connsiteY141" fmla="*/ 148084 h 268264"/>
                <a:gd name="connsiteX142" fmla="*/ 398229 w 684942"/>
                <a:gd name="connsiteY142" fmla="*/ 147990 h 268264"/>
                <a:gd name="connsiteX143" fmla="*/ 413203 w 684942"/>
                <a:gd name="connsiteY143" fmla="*/ 148225 h 268264"/>
                <a:gd name="connsiteX144" fmla="*/ 419399 w 684942"/>
                <a:gd name="connsiteY144" fmla="*/ 148648 h 268264"/>
                <a:gd name="connsiteX145" fmla="*/ 426863 w 684942"/>
                <a:gd name="connsiteY145" fmla="*/ 149352 h 268264"/>
                <a:gd name="connsiteX146" fmla="*/ 432636 w 684942"/>
                <a:gd name="connsiteY146" fmla="*/ 150009 h 268264"/>
                <a:gd name="connsiteX147" fmla="*/ 437002 w 684942"/>
                <a:gd name="connsiteY147" fmla="*/ 150572 h 268264"/>
                <a:gd name="connsiteX148" fmla="*/ 448362 w 684942"/>
                <a:gd name="connsiteY148" fmla="*/ 152450 h 268264"/>
                <a:gd name="connsiteX149" fmla="*/ 451600 w 684942"/>
                <a:gd name="connsiteY149" fmla="*/ 153060 h 268264"/>
                <a:gd name="connsiteX150" fmla="*/ 459768 w 684942"/>
                <a:gd name="connsiteY150" fmla="*/ 154750 h 268264"/>
                <a:gd name="connsiteX151" fmla="*/ 467232 w 684942"/>
                <a:gd name="connsiteY151" fmla="*/ 156487 h 268264"/>
                <a:gd name="connsiteX152" fmla="*/ 467701 w 684942"/>
                <a:gd name="connsiteY152" fmla="*/ 156628 h 268264"/>
                <a:gd name="connsiteX153" fmla="*/ 480375 w 684942"/>
                <a:gd name="connsiteY153" fmla="*/ 160148 h 268264"/>
                <a:gd name="connsiteX154" fmla="*/ 485773 w 684942"/>
                <a:gd name="connsiteY154" fmla="*/ 161885 h 268264"/>
                <a:gd name="connsiteX155" fmla="*/ 489810 w 684942"/>
                <a:gd name="connsiteY155" fmla="*/ 163293 h 268264"/>
                <a:gd name="connsiteX156" fmla="*/ 493988 w 684942"/>
                <a:gd name="connsiteY156" fmla="*/ 164795 h 268264"/>
                <a:gd name="connsiteX157" fmla="*/ 496710 w 684942"/>
                <a:gd name="connsiteY157" fmla="*/ 165828 h 268264"/>
                <a:gd name="connsiteX158" fmla="*/ 502109 w 684942"/>
                <a:gd name="connsiteY158" fmla="*/ 168034 h 268264"/>
                <a:gd name="connsiteX159" fmla="*/ 503329 w 684942"/>
                <a:gd name="connsiteY159" fmla="*/ 168550 h 268264"/>
                <a:gd name="connsiteX160" fmla="*/ 507507 w 684942"/>
                <a:gd name="connsiteY160" fmla="*/ 170428 h 268264"/>
                <a:gd name="connsiteX161" fmla="*/ 507742 w 684942"/>
                <a:gd name="connsiteY161" fmla="*/ 170569 h 268264"/>
                <a:gd name="connsiteX162" fmla="*/ 512107 w 684942"/>
                <a:gd name="connsiteY162" fmla="*/ 172681 h 268264"/>
                <a:gd name="connsiteX163" fmla="*/ 512764 w 684942"/>
                <a:gd name="connsiteY163" fmla="*/ 173010 h 268264"/>
                <a:gd name="connsiteX164" fmla="*/ 516379 w 684942"/>
                <a:gd name="connsiteY164" fmla="*/ 174981 h 268264"/>
                <a:gd name="connsiteX165" fmla="*/ 524593 w 684942"/>
                <a:gd name="connsiteY165" fmla="*/ 179910 h 268264"/>
                <a:gd name="connsiteX166" fmla="*/ 525250 w 684942"/>
                <a:gd name="connsiteY166" fmla="*/ 180332 h 268264"/>
                <a:gd name="connsiteX167" fmla="*/ 528724 w 684942"/>
                <a:gd name="connsiteY167" fmla="*/ 182773 h 268264"/>
                <a:gd name="connsiteX168" fmla="*/ 532057 w 684942"/>
                <a:gd name="connsiteY168" fmla="*/ 185308 h 268264"/>
                <a:gd name="connsiteX169" fmla="*/ 532151 w 684942"/>
                <a:gd name="connsiteY169" fmla="*/ 185402 h 268264"/>
                <a:gd name="connsiteX170" fmla="*/ 535202 w 684942"/>
                <a:gd name="connsiteY170" fmla="*/ 187984 h 268264"/>
                <a:gd name="connsiteX171" fmla="*/ 537502 w 684942"/>
                <a:gd name="connsiteY171" fmla="*/ 190096 h 268264"/>
                <a:gd name="connsiteX172" fmla="*/ 538629 w 684942"/>
                <a:gd name="connsiteY172" fmla="*/ 191176 h 268264"/>
                <a:gd name="connsiteX173" fmla="*/ 541820 w 684942"/>
                <a:gd name="connsiteY173" fmla="*/ 194509 h 268264"/>
                <a:gd name="connsiteX174" fmla="*/ 544919 w 684942"/>
                <a:gd name="connsiteY174" fmla="*/ 198264 h 268264"/>
                <a:gd name="connsiteX175" fmla="*/ 547453 w 684942"/>
                <a:gd name="connsiteY175" fmla="*/ 201831 h 268264"/>
                <a:gd name="connsiteX176" fmla="*/ 549847 w 684942"/>
                <a:gd name="connsiteY176" fmla="*/ 205727 h 268264"/>
                <a:gd name="connsiteX177" fmla="*/ 551068 w 684942"/>
                <a:gd name="connsiteY177" fmla="*/ 207981 h 268264"/>
                <a:gd name="connsiteX178" fmla="*/ 553274 w 684942"/>
                <a:gd name="connsiteY178" fmla="*/ 213003 h 268264"/>
                <a:gd name="connsiteX179" fmla="*/ 554166 w 684942"/>
                <a:gd name="connsiteY179" fmla="*/ 215585 h 268264"/>
                <a:gd name="connsiteX180" fmla="*/ 554964 w 684942"/>
                <a:gd name="connsiteY180" fmla="*/ 218214 h 268264"/>
                <a:gd name="connsiteX181" fmla="*/ 555621 w 684942"/>
                <a:gd name="connsiteY181" fmla="*/ 220889 h 268264"/>
                <a:gd name="connsiteX182" fmla="*/ 556466 w 684942"/>
                <a:gd name="connsiteY182" fmla="*/ 226710 h 268264"/>
                <a:gd name="connsiteX183" fmla="*/ 556701 w 684942"/>
                <a:gd name="connsiteY183" fmla="*/ 229573 h 268264"/>
                <a:gd name="connsiteX184" fmla="*/ 556278 w 684942"/>
                <a:gd name="connsiteY184" fmla="*/ 240182 h 268264"/>
                <a:gd name="connsiteX185" fmla="*/ 554870 w 684942"/>
                <a:gd name="connsiteY185" fmla="*/ 247645 h 268264"/>
                <a:gd name="connsiteX186" fmla="*/ 552758 w 684942"/>
                <a:gd name="connsiteY186" fmla="*/ 254733 h 268264"/>
                <a:gd name="connsiteX187" fmla="*/ 551115 w 684942"/>
                <a:gd name="connsiteY187" fmla="*/ 259099 h 268264"/>
                <a:gd name="connsiteX188" fmla="*/ 550176 w 684942"/>
                <a:gd name="connsiteY188" fmla="*/ 261399 h 268264"/>
                <a:gd name="connsiteX189" fmla="*/ 574961 w 684942"/>
                <a:gd name="connsiteY189" fmla="*/ 266234 h 268264"/>
                <a:gd name="connsiteX190" fmla="*/ 575008 w 684942"/>
                <a:gd name="connsiteY190" fmla="*/ 266234 h 268264"/>
                <a:gd name="connsiteX191" fmla="*/ 588620 w 684942"/>
                <a:gd name="connsiteY191" fmla="*/ 267783 h 268264"/>
                <a:gd name="connsiteX192" fmla="*/ 594817 w 684942"/>
                <a:gd name="connsiteY192" fmla="*/ 268158 h 268264"/>
                <a:gd name="connsiteX193" fmla="*/ 615564 w 684942"/>
                <a:gd name="connsiteY193" fmla="*/ 267361 h 268264"/>
                <a:gd name="connsiteX194" fmla="*/ 617442 w 684942"/>
                <a:gd name="connsiteY194" fmla="*/ 267079 h 268264"/>
                <a:gd name="connsiteX195" fmla="*/ 619273 w 684942"/>
                <a:gd name="connsiteY195" fmla="*/ 266797 h 268264"/>
                <a:gd name="connsiteX196" fmla="*/ 622652 w 684942"/>
                <a:gd name="connsiteY196" fmla="*/ 266140 h 268264"/>
                <a:gd name="connsiteX197" fmla="*/ 627581 w 684942"/>
                <a:gd name="connsiteY197" fmla="*/ 264826 h 268264"/>
                <a:gd name="connsiteX198" fmla="*/ 632651 w 684942"/>
                <a:gd name="connsiteY198" fmla="*/ 263089 h 268264"/>
                <a:gd name="connsiteX199" fmla="*/ 662458 w 684942"/>
                <a:gd name="connsiteY199" fmla="*/ 239994 h 268264"/>
                <a:gd name="connsiteX200" fmla="*/ 665134 w 684942"/>
                <a:gd name="connsiteY200" fmla="*/ 237835 h 268264"/>
                <a:gd name="connsiteX201" fmla="*/ 665415 w 684942"/>
                <a:gd name="connsiteY201" fmla="*/ 237600 h 268264"/>
                <a:gd name="connsiteX202" fmla="*/ 668138 w 684942"/>
                <a:gd name="connsiteY202" fmla="*/ 235018 h 268264"/>
                <a:gd name="connsiteX203" fmla="*/ 668607 w 684942"/>
                <a:gd name="connsiteY203" fmla="*/ 234549 h 268264"/>
                <a:gd name="connsiteX204" fmla="*/ 670438 w 684942"/>
                <a:gd name="connsiteY204" fmla="*/ 232577 h 268264"/>
                <a:gd name="connsiteX205" fmla="*/ 670485 w 684942"/>
                <a:gd name="connsiteY205" fmla="*/ 232530 h 268264"/>
                <a:gd name="connsiteX206" fmla="*/ 672175 w 684942"/>
                <a:gd name="connsiteY206" fmla="*/ 230418 h 268264"/>
                <a:gd name="connsiteX207" fmla="*/ 673254 w 684942"/>
                <a:gd name="connsiteY207" fmla="*/ 228869 h 268264"/>
                <a:gd name="connsiteX208" fmla="*/ 674334 w 684942"/>
                <a:gd name="connsiteY208" fmla="*/ 227320 h 268264"/>
                <a:gd name="connsiteX209" fmla="*/ 674850 w 684942"/>
                <a:gd name="connsiteY209" fmla="*/ 226522 h 268264"/>
                <a:gd name="connsiteX210" fmla="*/ 675789 w 684942"/>
                <a:gd name="connsiteY210" fmla="*/ 224879 h 268264"/>
                <a:gd name="connsiteX211" fmla="*/ 675883 w 684942"/>
                <a:gd name="connsiteY211" fmla="*/ 224738 h 268264"/>
                <a:gd name="connsiteX212" fmla="*/ 677761 w 684942"/>
                <a:gd name="connsiteY212" fmla="*/ 221218 h 268264"/>
                <a:gd name="connsiteX213" fmla="*/ 678324 w 684942"/>
                <a:gd name="connsiteY213" fmla="*/ 219997 h 268264"/>
                <a:gd name="connsiteX214" fmla="*/ 679169 w 684942"/>
                <a:gd name="connsiteY214" fmla="*/ 218026 h 268264"/>
                <a:gd name="connsiteX215" fmla="*/ 680155 w 684942"/>
                <a:gd name="connsiteY215" fmla="*/ 215444 h 268264"/>
                <a:gd name="connsiteX216" fmla="*/ 680577 w 684942"/>
                <a:gd name="connsiteY216" fmla="*/ 214271 h 268264"/>
                <a:gd name="connsiteX217" fmla="*/ 681328 w 684942"/>
                <a:gd name="connsiteY217" fmla="*/ 211970 h 268264"/>
                <a:gd name="connsiteX218" fmla="*/ 682314 w 684942"/>
                <a:gd name="connsiteY218" fmla="*/ 208356 h 268264"/>
                <a:gd name="connsiteX219" fmla="*/ 683018 w 684942"/>
                <a:gd name="connsiteY219" fmla="*/ 205258 h 268264"/>
                <a:gd name="connsiteX220" fmla="*/ 683441 w 684942"/>
                <a:gd name="connsiteY220" fmla="*/ 203146 h 268264"/>
                <a:gd name="connsiteX221" fmla="*/ 683816 w 684942"/>
                <a:gd name="connsiteY221" fmla="*/ 200940 h 268264"/>
                <a:gd name="connsiteX222" fmla="*/ 684239 w 684942"/>
                <a:gd name="connsiteY222" fmla="*/ 197701 h 268264"/>
                <a:gd name="connsiteX223" fmla="*/ 684708 w 684942"/>
                <a:gd name="connsiteY223" fmla="*/ 192021 h 268264"/>
                <a:gd name="connsiteX224" fmla="*/ 684755 w 684942"/>
                <a:gd name="connsiteY224" fmla="*/ 181506 h 268264"/>
                <a:gd name="connsiteX225" fmla="*/ 684943 w 684942"/>
                <a:gd name="connsiteY225" fmla="*/ 181506 h 268264"/>
                <a:gd name="connsiteX226" fmla="*/ 684145 w 684942"/>
                <a:gd name="connsiteY226" fmla="*/ 171883 h 268264"/>
                <a:gd name="connsiteX227" fmla="*/ 683441 w 684942"/>
                <a:gd name="connsiteY227" fmla="*/ 167048 h 268264"/>
                <a:gd name="connsiteX228" fmla="*/ 682736 w 684942"/>
                <a:gd name="connsiteY228" fmla="*/ 162964 h 268264"/>
                <a:gd name="connsiteX229" fmla="*/ 681516 w 684942"/>
                <a:gd name="connsiteY229" fmla="*/ 157472 h 268264"/>
                <a:gd name="connsiteX230" fmla="*/ 680718 w 684942"/>
                <a:gd name="connsiteY230" fmla="*/ 154280 h 268264"/>
                <a:gd name="connsiteX231" fmla="*/ 678840 w 684942"/>
                <a:gd name="connsiteY231" fmla="*/ 147943 h 268264"/>
                <a:gd name="connsiteX232" fmla="*/ 677432 w 684942"/>
                <a:gd name="connsiteY232" fmla="*/ 143766 h 268264"/>
                <a:gd name="connsiteX233" fmla="*/ 674287 w 684942"/>
                <a:gd name="connsiteY233" fmla="*/ 135692 h 268264"/>
                <a:gd name="connsiteX234" fmla="*/ 671612 w 684942"/>
                <a:gd name="connsiteY234" fmla="*/ 129824 h 268264"/>
                <a:gd name="connsiteX235" fmla="*/ 668701 w 684942"/>
                <a:gd name="connsiteY235" fmla="*/ 124191 h 268264"/>
                <a:gd name="connsiteX236" fmla="*/ 666636 w 684942"/>
                <a:gd name="connsiteY236" fmla="*/ 120577 h 268264"/>
                <a:gd name="connsiteX237" fmla="*/ 661707 w 684942"/>
                <a:gd name="connsiteY237" fmla="*/ 112879 h 268264"/>
                <a:gd name="connsiteX238" fmla="*/ 656356 w 684942"/>
                <a:gd name="connsiteY238" fmla="*/ 105509 h 268264"/>
                <a:gd name="connsiteX239" fmla="*/ 647766 w 684942"/>
                <a:gd name="connsiteY239" fmla="*/ 95276 h 268264"/>
                <a:gd name="connsiteX240" fmla="*/ 645466 w 684942"/>
                <a:gd name="connsiteY240" fmla="*/ 92835 h 268264"/>
                <a:gd name="connsiteX241" fmla="*/ 642227 w 684942"/>
                <a:gd name="connsiteY241" fmla="*/ 89502 h 268264"/>
                <a:gd name="connsiteX242" fmla="*/ 638002 w 684942"/>
                <a:gd name="connsiteY242" fmla="*/ 85465 h 268264"/>
                <a:gd name="connsiteX243" fmla="*/ 633683 w 684942"/>
                <a:gd name="connsiteY243" fmla="*/ 81616 h 268264"/>
                <a:gd name="connsiteX244" fmla="*/ 630773 w 684942"/>
                <a:gd name="connsiteY244" fmla="*/ 79128 h 268264"/>
                <a:gd name="connsiteX245" fmla="*/ 628755 w 684942"/>
                <a:gd name="connsiteY245" fmla="*/ 77532 h 268264"/>
                <a:gd name="connsiteX246" fmla="*/ 624671 w 684942"/>
                <a:gd name="connsiteY246" fmla="*/ 74387 h 268264"/>
                <a:gd name="connsiteX247" fmla="*/ 618615 w 684942"/>
                <a:gd name="connsiteY247" fmla="*/ 70069 h 268264"/>
                <a:gd name="connsiteX248" fmla="*/ 615330 w 684942"/>
                <a:gd name="connsiteY248" fmla="*/ 67816 h 268264"/>
                <a:gd name="connsiteX249" fmla="*/ 610495 w 684942"/>
                <a:gd name="connsiteY249" fmla="*/ 64765 h 268264"/>
                <a:gd name="connsiteX250" fmla="*/ 590216 w 684942"/>
                <a:gd name="connsiteY250" fmla="*/ 53687 h 268264"/>
                <a:gd name="connsiteX251" fmla="*/ 579514 w 684942"/>
                <a:gd name="connsiteY251" fmla="*/ 48852 h 268264"/>
                <a:gd name="connsiteX252" fmla="*/ 568436 w 684942"/>
                <a:gd name="connsiteY252" fmla="*/ 44439 h 268264"/>
                <a:gd name="connsiteX253" fmla="*/ 557170 w 684942"/>
                <a:gd name="connsiteY253" fmla="*/ 40355 h 268264"/>
                <a:gd name="connsiteX254" fmla="*/ 547970 w 684942"/>
                <a:gd name="connsiteY254" fmla="*/ 37445 h 268264"/>
                <a:gd name="connsiteX255" fmla="*/ 539614 w 684942"/>
                <a:gd name="connsiteY255" fmla="*/ 34957 h 268264"/>
                <a:gd name="connsiteX256" fmla="*/ 538629 w 684942"/>
                <a:gd name="connsiteY256" fmla="*/ 34676 h 268264"/>
                <a:gd name="connsiteX257" fmla="*/ 527691 w 684942"/>
                <a:gd name="connsiteY257" fmla="*/ 31718 h 268264"/>
                <a:gd name="connsiteX258" fmla="*/ 515581 w 684942"/>
                <a:gd name="connsiteY258" fmla="*/ 28667 h 268264"/>
                <a:gd name="connsiteX259" fmla="*/ 515534 w 684942"/>
                <a:gd name="connsiteY259" fmla="*/ 28667 h 268264"/>
                <a:gd name="connsiteX260" fmla="*/ 503235 w 684942"/>
                <a:gd name="connsiteY260" fmla="*/ 25898 h 268264"/>
                <a:gd name="connsiteX261" fmla="*/ 492486 w 684942"/>
                <a:gd name="connsiteY261" fmla="*/ 23645 h 268264"/>
                <a:gd name="connsiteX262" fmla="*/ 485351 w 684942"/>
                <a:gd name="connsiteY262" fmla="*/ 22189 h 268264"/>
                <a:gd name="connsiteX263" fmla="*/ 478169 w 684942"/>
                <a:gd name="connsiteY263" fmla="*/ 20734 h 268264"/>
                <a:gd name="connsiteX264" fmla="*/ 452821 w 684942"/>
                <a:gd name="connsiteY264" fmla="*/ 16040 h 268264"/>
                <a:gd name="connsiteX265" fmla="*/ 452774 w 684942"/>
                <a:gd name="connsiteY265" fmla="*/ 16040 h 268264"/>
                <a:gd name="connsiteX266" fmla="*/ 440053 w 684942"/>
                <a:gd name="connsiteY266" fmla="*/ 13740 h 268264"/>
                <a:gd name="connsiteX267" fmla="*/ 96447 w 684942"/>
                <a:gd name="connsiteY267" fmla="*/ 51903 h 268264"/>
                <a:gd name="connsiteX268" fmla="*/ 92551 w 684942"/>
                <a:gd name="connsiteY268" fmla="*/ 54203 h 268264"/>
                <a:gd name="connsiteX269" fmla="*/ 77202 w 684942"/>
                <a:gd name="connsiteY269" fmla="*/ 63403 h 268264"/>
                <a:gd name="connsiteX270" fmla="*/ 70771 w 684942"/>
                <a:gd name="connsiteY270" fmla="*/ 67628 h 268264"/>
                <a:gd name="connsiteX271" fmla="*/ 61430 w 684942"/>
                <a:gd name="connsiteY271" fmla="*/ 74106 h 268264"/>
                <a:gd name="connsiteX272" fmla="*/ 52041 w 684942"/>
                <a:gd name="connsiteY272" fmla="*/ 81288 h 268264"/>
                <a:gd name="connsiteX273" fmla="*/ 47394 w 684942"/>
                <a:gd name="connsiteY273" fmla="*/ 85184 h 268264"/>
                <a:gd name="connsiteX274" fmla="*/ 44015 w 684942"/>
                <a:gd name="connsiteY274" fmla="*/ 88188 h 268264"/>
                <a:gd name="connsiteX275" fmla="*/ 41245 w 684942"/>
                <a:gd name="connsiteY275" fmla="*/ 90770 h 268264"/>
                <a:gd name="connsiteX276" fmla="*/ 38429 w 684942"/>
                <a:gd name="connsiteY276" fmla="*/ 93445 h 268264"/>
                <a:gd name="connsiteX277" fmla="*/ 35190 w 684942"/>
                <a:gd name="connsiteY277" fmla="*/ 96731 h 268264"/>
                <a:gd name="connsiteX278" fmla="*/ 33547 w 684942"/>
                <a:gd name="connsiteY278" fmla="*/ 98468 h 268264"/>
                <a:gd name="connsiteX279" fmla="*/ 31951 w 684942"/>
                <a:gd name="connsiteY279" fmla="*/ 100205 h 268264"/>
                <a:gd name="connsiteX280" fmla="*/ 28900 w 684942"/>
                <a:gd name="connsiteY280" fmla="*/ 103678 h 268264"/>
                <a:gd name="connsiteX281" fmla="*/ 28759 w 684942"/>
                <a:gd name="connsiteY281" fmla="*/ 103866 h 268264"/>
                <a:gd name="connsiteX282" fmla="*/ 25848 w 684942"/>
                <a:gd name="connsiteY282" fmla="*/ 107434 h 268264"/>
                <a:gd name="connsiteX283" fmla="*/ 25802 w 684942"/>
                <a:gd name="connsiteY283" fmla="*/ 107434 h 268264"/>
                <a:gd name="connsiteX284" fmla="*/ 25708 w 684942"/>
                <a:gd name="connsiteY284" fmla="*/ 107527 h 268264"/>
                <a:gd name="connsiteX285" fmla="*/ 23032 w 684942"/>
                <a:gd name="connsiteY285" fmla="*/ 111048 h 268264"/>
                <a:gd name="connsiteX286" fmla="*/ 22234 w 684942"/>
                <a:gd name="connsiteY286" fmla="*/ 112128 h 268264"/>
                <a:gd name="connsiteX287" fmla="*/ 22046 w 684942"/>
                <a:gd name="connsiteY287" fmla="*/ 112409 h 268264"/>
                <a:gd name="connsiteX288" fmla="*/ 21577 w 684942"/>
                <a:gd name="connsiteY288" fmla="*/ 112973 h 268264"/>
                <a:gd name="connsiteX289" fmla="*/ 18150 w 684942"/>
                <a:gd name="connsiteY289" fmla="*/ 118042 h 268264"/>
                <a:gd name="connsiteX290" fmla="*/ 14724 w 684942"/>
                <a:gd name="connsiteY290" fmla="*/ 123769 h 268264"/>
                <a:gd name="connsiteX291" fmla="*/ 11907 w 684942"/>
                <a:gd name="connsiteY291" fmla="*/ 129120 h 268264"/>
                <a:gd name="connsiteX292" fmla="*/ 11156 w 684942"/>
                <a:gd name="connsiteY292" fmla="*/ 130575 h 268264"/>
                <a:gd name="connsiteX293" fmla="*/ 9419 w 684942"/>
                <a:gd name="connsiteY293" fmla="*/ 134425 h 268264"/>
                <a:gd name="connsiteX294" fmla="*/ 8762 w 684942"/>
                <a:gd name="connsiteY294" fmla="*/ 136020 h 268264"/>
                <a:gd name="connsiteX295" fmla="*/ 8199 w 684942"/>
                <a:gd name="connsiteY295" fmla="*/ 137429 h 268264"/>
                <a:gd name="connsiteX296" fmla="*/ 7495 w 684942"/>
                <a:gd name="connsiteY296" fmla="*/ 139259 h 268264"/>
                <a:gd name="connsiteX297" fmla="*/ 6274 w 684942"/>
                <a:gd name="connsiteY297" fmla="*/ 142498 h 268264"/>
                <a:gd name="connsiteX298" fmla="*/ 6227 w 684942"/>
                <a:gd name="connsiteY298" fmla="*/ 142498 h 268264"/>
                <a:gd name="connsiteX299" fmla="*/ 4256 w 684942"/>
                <a:gd name="connsiteY299" fmla="*/ 148882 h 268264"/>
                <a:gd name="connsiteX300" fmla="*/ 4115 w 684942"/>
                <a:gd name="connsiteY300" fmla="*/ 149446 h 268264"/>
                <a:gd name="connsiteX301" fmla="*/ 2425 w 684942"/>
                <a:gd name="connsiteY301" fmla="*/ 156252 h 268264"/>
                <a:gd name="connsiteX302" fmla="*/ 1768 w 684942"/>
                <a:gd name="connsiteY302" fmla="*/ 159772 h 268264"/>
                <a:gd name="connsiteX303" fmla="*/ 1158 w 684942"/>
                <a:gd name="connsiteY303" fmla="*/ 163809 h 268264"/>
                <a:gd name="connsiteX304" fmla="*/ 594 w 684942"/>
                <a:gd name="connsiteY304" fmla="*/ 168832 h 268264"/>
                <a:gd name="connsiteX305" fmla="*/ 360 w 684942"/>
                <a:gd name="connsiteY305" fmla="*/ 171648 h 268264"/>
                <a:gd name="connsiteX306" fmla="*/ 172 w 684942"/>
                <a:gd name="connsiteY306" fmla="*/ 174653 h 268264"/>
                <a:gd name="connsiteX307" fmla="*/ 20309 w 684942"/>
                <a:gd name="connsiteY307" fmla="*/ 240276 h 268264"/>
                <a:gd name="connsiteX308" fmla="*/ 24487 w 684942"/>
                <a:gd name="connsiteY308" fmla="*/ 244360 h 268264"/>
                <a:gd name="connsiteX309" fmla="*/ 24534 w 684942"/>
                <a:gd name="connsiteY309" fmla="*/ 244406 h 268264"/>
                <a:gd name="connsiteX310" fmla="*/ 25285 w 684942"/>
                <a:gd name="connsiteY310" fmla="*/ 245111 h 268264"/>
                <a:gd name="connsiteX311" fmla="*/ 25895 w 684942"/>
                <a:gd name="connsiteY311" fmla="*/ 245674 h 268264"/>
                <a:gd name="connsiteX312" fmla="*/ 25942 w 684942"/>
                <a:gd name="connsiteY312" fmla="*/ 245674 h 268264"/>
                <a:gd name="connsiteX313" fmla="*/ 27820 w 684942"/>
                <a:gd name="connsiteY313" fmla="*/ 247270 h 268264"/>
                <a:gd name="connsiteX314" fmla="*/ 31763 w 684942"/>
                <a:gd name="connsiteY314" fmla="*/ 250180 h 268264"/>
                <a:gd name="connsiteX315" fmla="*/ 40165 w 684942"/>
                <a:gd name="connsiteY315" fmla="*/ 255203 h 268264"/>
                <a:gd name="connsiteX316" fmla="*/ 58097 w 684942"/>
                <a:gd name="connsiteY316" fmla="*/ 261822 h 268264"/>
                <a:gd name="connsiteX317" fmla="*/ 62697 w 684942"/>
                <a:gd name="connsiteY317" fmla="*/ 262854 h 268264"/>
                <a:gd name="connsiteX318" fmla="*/ 70677 w 684942"/>
                <a:gd name="connsiteY318" fmla="*/ 264215 h 268264"/>
                <a:gd name="connsiteX319" fmla="*/ 74244 w 684942"/>
                <a:gd name="connsiteY319" fmla="*/ 264638 h 268264"/>
                <a:gd name="connsiteX320" fmla="*/ 107713 w 684942"/>
                <a:gd name="connsiteY320" fmla="*/ 264638 h 268264"/>
                <a:gd name="connsiteX321" fmla="*/ 118932 w 684942"/>
                <a:gd name="connsiteY321" fmla="*/ 263464 h 268264"/>
                <a:gd name="connsiteX322" fmla="*/ 122124 w 684942"/>
                <a:gd name="connsiteY322" fmla="*/ 263089 h 268264"/>
                <a:gd name="connsiteX323" fmla="*/ 137755 w 684942"/>
                <a:gd name="connsiteY323" fmla="*/ 260742 h 268264"/>
                <a:gd name="connsiteX324" fmla="*/ 141323 w 684942"/>
                <a:gd name="connsiteY324" fmla="*/ 260085 h 268264"/>
                <a:gd name="connsiteX325" fmla="*/ 159066 w 684942"/>
                <a:gd name="connsiteY325" fmla="*/ 255578 h 268264"/>
                <a:gd name="connsiteX326" fmla="*/ 161883 w 684942"/>
                <a:gd name="connsiteY326" fmla="*/ 254686 h 268264"/>
                <a:gd name="connsiteX327" fmla="*/ 169956 w 684942"/>
                <a:gd name="connsiteY327" fmla="*/ 251776 h 268264"/>
                <a:gd name="connsiteX328" fmla="*/ 173195 w 684942"/>
                <a:gd name="connsiteY328" fmla="*/ 250415 h 268264"/>
                <a:gd name="connsiteX329" fmla="*/ 178218 w 684942"/>
                <a:gd name="connsiteY329" fmla="*/ 248162 h 268264"/>
                <a:gd name="connsiteX330" fmla="*/ 196853 w 684942"/>
                <a:gd name="connsiteY330" fmla="*/ 238351 h 268264"/>
                <a:gd name="connsiteX331" fmla="*/ 199764 w 684942"/>
                <a:gd name="connsiteY331" fmla="*/ 236661 h 268264"/>
                <a:gd name="connsiteX332" fmla="*/ 212626 w 684942"/>
                <a:gd name="connsiteY332" fmla="*/ 229339 h 268264"/>
                <a:gd name="connsiteX333" fmla="*/ 219714 w 684942"/>
                <a:gd name="connsiteY333" fmla="*/ 225536 h 268264"/>
                <a:gd name="connsiteX334" fmla="*/ 220981 w 684942"/>
                <a:gd name="connsiteY334" fmla="*/ 224926 h 268264"/>
                <a:gd name="connsiteX335" fmla="*/ 225440 w 684942"/>
                <a:gd name="connsiteY335" fmla="*/ 222767 h 268264"/>
                <a:gd name="connsiteX336" fmla="*/ 227740 w 684942"/>
                <a:gd name="connsiteY336" fmla="*/ 221687 h 268264"/>
                <a:gd name="connsiteX337" fmla="*/ 230087 w 684942"/>
                <a:gd name="connsiteY337" fmla="*/ 220655 h 268264"/>
                <a:gd name="connsiteX338" fmla="*/ 234969 w 684942"/>
                <a:gd name="connsiteY338" fmla="*/ 218542 h 268264"/>
                <a:gd name="connsiteX339" fmla="*/ 237410 w 684942"/>
                <a:gd name="connsiteY339" fmla="*/ 217556 h 268264"/>
                <a:gd name="connsiteX340" fmla="*/ 240180 w 684942"/>
                <a:gd name="connsiteY340" fmla="*/ 216477 h 268264"/>
                <a:gd name="connsiteX341" fmla="*/ 249849 w 684942"/>
                <a:gd name="connsiteY341" fmla="*/ 213050 h 268264"/>
                <a:gd name="connsiteX342" fmla="*/ 255107 w 684942"/>
                <a:gd name="connsiteY342" fmla="*/ 211360 h 268264"/>
                <a:gd name="connsiteX343" fmla="*/ 256421 w 684942"/>
                <a:gd name="connsiteY343" fmla="*/ 211032 h 268264"/>
                <a:gd name="connsiteX344" fmla="*/ 261068 w 684942"/>
                <a:gd name="connsiteY344" fmla="*/ 206619 h 268264"/>
                <a:gd name="connsiteX345" fmla="*/ 264824 w 684942"/>
                <a:gd name="connsiteY345" fmla="*/ 203240 h 268264"/>
                <a:gd name="connsiteX346" fmla="*/ 269612 w 684942"/>
                <a:gd name="connsiteY346" fmla="*/ 199015 h 268264"/>
                <a:gd name="connsiteX347" fmla="*/ 279047 w 684942"/>
                <a:gd name="connsiteY347" fmla="*/ 191317 h 268264"/>
                <a:gd name="connsiteX348" fmla="*/ 281581 w 684942"/>
                <a:gd name="connsiteY348" fmla="*/ 189345 h 268264"/>
                <a:gd name="connsiteX349" fmla="*/ 299466 w 684942"/>
                <a:gd name="connsiteY349" fmla="*/ 177000 h 268264"/>
                <a:gd name="connsiteX350" fmla="*/ 305709 w 684942"/>
                <a:gd name="connsiteY350" fmla="*/ 173198 h 268264"/>
                <a:gd name="connsiteX351" fmla="*/ 319322 w 684942"/>
                <a:gd name="connsiteY351" fmla="*/ 166109 h 268264"/>
                <a:gd name="connsiteX352" fmla="*/ 326034 w 684942"/>
                <a:gd name="connsiteY352" fmla="*/ 163105 h 268264"/>
                <a:gd name="connsiteX353" fmla="*/ 332747 w 684942"/>
                <a:gd name="connsiteY353" fmla="*/ 160430 h 268264"/>
                <a:gd name="connsiteX354" fmla="*/ 339318 w 684942"/>
                <a:gd name="connsiteY354" fmla="*/ 158083 h 268264"/>
                <a:gd name="connsiteX355" fmla="*/ 339365 w 684942"/>
                <a:gd name="connsiteY355" fmla="*/ 158083 h 268264"/>
                <a:gd name="connsiteX356" fmla="*/ 345796 w 684942"/>
                <a:gd name="connsiteY356" fmla="*/ 156017 h 268264"/>
                <a:gd name="connsiteX357" fmla="*/ 353682 w 684942"/>
                <a:gd name="connsiteY357" fmla="*/ 153858 h 268264"/>
                <a:gd name="connsiteX358" fmla="*/ 358423 w 684942"/>
                <a:gd name="connsiteY358" fmla="*/ 152685 h 268264"/>
                <a:gd name="connsiteX359" fmla="*/ 364526 w 684942"/>
                <a:gd name="connsiteY359" fmla="*/ 151417 h 268264"/>
                <a:gd name="connsiteX360" fmla="*/ 370910 w 684942"/>
                <a:gd name="connsiteY360" fmla="*/ 150290 h 268264"/>
                <a:gd name="connsiteX361" fmla="*/ 376261 w 684942"/>
                <a:gd name="connsiteY361" fmla="*/ 149539 h 268264"/>
                <a:gd name="connsiteX362" fmla="*/ 376448 w 684942"/>
                <a:gd name="connsiteY362" fmla="*/ 149539 h 268264"/>
                <a:gd name="connsiteX363" fmla="*/ 381847 w 684942"/>
                <a:gd name="connsiteY363" fmla="*/ 148929 h 268264"/>
                <a:gd name="connsiteX364" fmla="*/ 389827 w 684942"/>
                <a:gd name="connsiteY364" fmla="*/ 148319 h 268264"/>
                <a:gd name="connsiteX365" fmla="*/ 392267 w 684942"/>
                <a:gd name="connsiteY365" fmla="*/ 148178 h 268264"/>
                <a:gd name="connsiteX366" fmla="*/ 395272 w 684942"/>
                <a:gd name="connsiteY366" fmla="*/ 148084 h 268264"/>
                <a:gd name="connsiteX367" fmla="*/ 398229 w 684942"/>
                <a:gd name="connsiteY367" fmla="*/ 147990 h 268264"/>
                <a:gd name="connsiteX368" fmla="*/ 413203 w 684942"/>
                <a:gd name="connsiteY368" fmla="*/ 148225 h 268264"/>
                <a:gd name="connsiteX369" fmla="*/ 419399 w 684942"/>
                <a:gd name="connsiteY369" fmla="*/ 148648 h 268264"/>
                <a:gd name="connsiteX370" fmla="*/ 426863 w 684942"/>
                <a:gd name="connsiteY370" fmla="*/ 149352 h 268264"/>
                <a:gd name="connsiteX371" fmla="*/ 432636 w 684942"/>
                <a:gd name="connsiteY371" fmla="*/ 150009 h 268264"/>
                <a:gd name="connsiteX372" fmla="*/ 437002 w 684942"/>
                <a:gd name="connsiteY372" fmla="*/ 150572 h 268264"/>
                <a:gd name="connsiteX373" fmla="*/ 448362 w 684942"/>
                <a:gd name="connsiteY373" fmla="*/ 152450 h 268264"/>
                <a:gd name="connsiteX374" fmla="*/ 451600 w 684942"/>
                <a:gd name="connsiteY374" fmla="*/ 153060 h 268264"/>
                <a:gd name="connsiteX375" fmla="*/ 459768 w 684942"/>
                <a:gd name="connsiteY375" fmla="*/ 154750 h 268264"/>
                <a:gd name="connsiteX376" fmla="*/ 467232 w 684942"/>
                <a:gd name="connsiteY376" fmla="*/ 156487 h 268264"/>
                <a:gd name="connsiteX377" fmla="*/ 467701 w 684942"/>
                <a:gd name="connsiteY377" fmla="*/ 156628 h 268264"/>
                <a:gd name="connsiteX378" fmla="*/ 480375 w 684942"/>
                <a:gd name="connsiteY378" fmla="*/ 160148 h 268264"/>
                <a:gd name="connsiteX379" fmla="*/ 485773 w 684942"/>
                <a:gd name="connsiteY379" fmla="*/ 161885 h 268264"/>
                <a:gd name="connsiteX380" fmla="*/ 489810 w 684942"/>
                <a:gd name="connsiteY380" fmla="*/ 163293 h 268264"/>
                <a:gd name="connsiteX381" fmla="*/ 493988 w 684942"/>
                <a:gd name="connsiteY381" fmla="*/ 164795 h 268264"/>
                <a:gd name="connsiteX382" fmla="*/ 496710 w 684942"/>
                <a:gd name="connsiteY382" fmla="*/ 165828 h 268264"/>
                <a:gd name="connsiteX383" fmla="*/ 502109 w 684942"/>
                <a:gd name="connsiteY383" fmla="*/ 168034 h 268264"/>
                <a:gd name="connsiteX384" fmla="*/ 503329 w 684942"/>
                <a:gd name="connsiteY384" fmla="*/ 168550 h 268264"/>
                <a:gd name="connsiteX385" fmla="*/ 507507 w 684942"/>
                <a:gd name="connsiteY385" fmla="*/ 170428 h 268264"/>
                <a:gd name="connsiteX386" fmla="*/ 507742 w 684942"/>
                <a:gd name="connsiteY386" fmla="*/ 170569 h 268264"/>
                <a:gd name="connsiteX387" fmla="*/ 512107 w 684942"/>
                <a:gd name="connsiteY387" fmla="*/ 172681 h 268264"/>
                <a:gd name="connsiteX388" fmla="*/ 512764 w 684942"/>
                <a:gd name="connsiteY388" fmla="*/ 173010 h 268264"/>
                <a:gd name="connsiteX389" fmla="*/ 516379 w 684942"/>
                <a:gd name="connsiteY389" fmla="*/ 174981 h 268264"/>
                <a:gd name="connsiteX390" fmla="*/ 524593 w 684942"/>
                <a:gd name="connsiteY390" fmla="*/ 179910 h 268264"/>
                <a:gd name="connsiteX391" fmla="*/ 525250 w 684942"/>
                <a:gd name="connsiteY391" fmla="*/ 180332 h 268264"/>
                <a:gd name="connsiteX392" fmla="*/ 528724 w 684942"/>
                <a:gd name="connsiteY392" fmla="*/ 182773 h 268264"/>
                <a:gd name="connsiteX393" fmla="*/ 532057 w 684942"/>
                <a:gd name="connsiteY393" fmla="*/ 185308 h 268264"/>
                <a:gd name="connsiteX394" fmla="*/ 532151 w 684942"/>
                <a:gd name="connsiteY394" fmla="*/ 185402 h 268264"/>
                <a:gd name="connsiteX395" fmla="*/ 535202 w 684942"/>
                <a:gd name="connsiteY395" fmla="*/ 187984 h 268264"/>
                <a:gd name="connsiteX396" fmla="*/ 537502 w 684942"/>
                <a:gd name="connsiteY396" fmla="*/ 190096 h 268264"/>
                <a:gd name="connsiteX397" fmla="*/ 538629 w 684942"/>
                <a:gd name="connsiteY397" fmla="*/ 191176 h 268264"/>
                <a:gd name="connsiteX398" fmla="*/ 541820 w 684942"/>
                <a:gd name="connsiteY398" fmla="*/ 194509 h 268264"/>
                <a:gd name="connsiteX399" fmla="*/ 544919 w 684942"/>
                <a:gd name="connsiteY399" fmla="*/ 198264 h 268264"/>
                <a:gd name="connsiteX400" fmla="*/ 547453 w 684942"/>
                <a:gd name="connsiteY400" fmla="*/ 201831 h 268264"/>
                <a:gd name="connsiteX401" fmla="*/ 549847 w 684942"/>
                <a:gd name="connsiteY401" fmla="*/ 205727 h 268264"/>
                <a:gd name="connsiteX402" fmla="*/ 551068 w 684942"/>
                <a:gd name="connsiteY402" fmla="*/ 207981 h 268264"/>
                <a:gd name="connsiteX403" fmla="*/ 553274 w 684942"/>
                <a:gd name="connsiteY403" fmla="*/ 213003 h 268264"/>
                <a:gd name="connsiteX404" fmla="*/ 554166 w 684942"/>
                <a:gd name="connsiteY404" fmla="*/ 215585 h 268264"/>
                <a:gd name="connsiteX405" fmla="*/ 554964 w 684942"/>
                <a:gd name="connsiteY405" fmla="*/ 218214 h 268264"/>
                <a:gd name="connsiteX406" fmla="*/ 555621 w 684942"/>
                <a:gd name="connsiteY406" fmla="*/ 220889 h 268264"/>
                <a:gd name="connsiteX407" fmla="*/ 556466 w 684942"/>
                <a:gd name="connsiteY407" fmla="*/ 226710 h 268264"/>
                <a:gd name="connsiteX408" fmla="*/ 556701 w 684942"/>
                <a:gd name="connsiteY408" fmla="*/ 229573 h 268264"/>
                <a:gd name="connsiteX409" fmla="*/ 556278 w 684942"/>
                <a:gd name="connsiteY409" fmla="*/ 240182 h 268264"/>
                <a:gd name="connsiteX410" fmla="*/ 554870 w 684942"/>
                <a:gd name="connsiteY410" fmla="*/ 247645 h 268264"/>
                <a:gd name="connsiteX411" fmla="*/ 552758 w 684942"/>
                <a:gd name="connsiteY411" fmla="*/ 254733 h 268264"/>
                <a:gd name="connsiteX412" fmla="*/ 551115 w 684942"/>
                <a:gd name="connsiteY412" fmla="*/ 259099 h 268264"/>
                <a:gd name="connsiteX413" fmla="*/ 550176 w 684942"/>
                <a:gd name="connsiteY413" fmla="*/ 261399 h 268264"/>
                <a:gd name="connsiteX414" fmla="*/ 574961 w 684942"/>
                <a:gd name="connsiteY414" fmla="*/ 266234 h 268264"/>
                <a:gd name="connsiteX415" fmla="*/ 575008 w 684942"/>
                <a:gd name="connsiteY415" fmla="*/ 266234 h 268264"/>
                <a:gd name="connsiteX416" fmla="*/ 588620 w 684942"/>
                <a:gd name="connsiteY416" fmla="*/ 267783 h 268264"/>
                <a:gd name="connsiteX417" fmla="*/ 594817 w 684942"/>
                <a:gd name="connsiteY417" fmla="*/ 268158 h 268264"/>
                <a:gd name="connsiteX418" fmla="*/ 615564 w 684942"/>
                <a:gd name="connsiteY418" fmla="*/ 267361 h 268264"/>
                <a:gd name="connsiteX419" fmla="*/ 617442 w 684942"/>
                <a:gd name="connsiteY419" fmla="*/ 267079 h 268264"/>
                <a:gd name="connsiteX420" fmla="*/ 619273 w 684942"/>
                <a:gd name="connsiteY420" fmla="*/ 266797 h 268264"/>
                <a:gd name="connsiteX421" fmla="*/ 622652 w 684942"/>
                <a:gd name="connsiteY421" fmla="*/ 266140 h 268264"/>
                <a:gd name="connsiteX422" fmla="*/ 627581 w 684942"/>
                <a:gd name="connsiteY422" fmla="*/ 264826 h 268264"/>
                <a:gd name="connsiteX423" fmla="*/ 632651 w 684942"/>
                <a:gd name="connsiteY423" fmla="*/ 263089 h 268264"/>
                <a:gd name="connsiteX424" fmla="*/ 662458 w 684942"/>
                <a:gd name="connsiteY424" fmla="*/ 239994 h 268264"/>
                <a:gd name="connsiteX425" fmla="*/ 665134 w 684942"/>
                <a:gd name="connsiteY425" fmla="*/ 237835 h 268264"/>
                <a:gd name="connsiteX426" fmla="*/ 665415 w 684942"/>
                <a:gd name="connsiteY426" fmla="*/ 237600 h 268264"/>
                <a:gd name="connsiteX427" fmla="*/ 668138 w 684942"/>
                <a:gd name="connsiteY427" fmla="*/ 235018 h 268264"/>
                <a:gd name="connsiteX428" fmla="*/ 668607 w 684942"/>
                <a:gd name="connsiteY428" fmla="*/ 234549 h 268264"/>
                <a:gd name="connsiteX429" fmla="*/ 670438 w 684942"/>
                <a:gd name="connsiteY429" fmla="*/ 232577 h 268264"/>
                <a:gd name="connsiteX430" fmla="*/ 670485 w 684942"/>
                <a:gd name="connsiteY430" fmla="*/ 232530 h 268264"/>
                <a:gd name="connsiteX431" fmla="*/ 672175 w 684942"/>
                <a:gd name="connsiteY431" fmla="*/ 230418 h 268264"/>
                <a:gd name="connsiteX432" fmla="*/ 673254 w 684942"/>
                <a:gd name="connsiteY432" fmla="*/ 228869 h 268264"/>
                <a:gd name="connsiteX433" fmla="*/ 674334 w 684942"/>
                <a:gd name="connsiteY433" fmla="*/ 227320 h 268264"/>
                <a:gd name="connsiteX434" fmla="*/ 674850 w 684942"/>
                <a:gd name="connsiteY434" fmla="*/ 226522 h 268264"/>
                <a:gd name="connsiteX435" fmla="*/ 675789 w 684942"/>
                <a:gd name="connsiteY435" fmla="*/ 224879 h 268264"/>
                <a:gd name="connsiteX436" fmla="*/ 675883 w 684942"/>
                <a:gd name="connsiteY436" fmla="*/ 224738 h 268264"/>
                <a:gd name="connsiteX437" fmla="*/ 677761 w 684942"/>
                <a:gd name="connsiteY437" fmla="*/ 221218 h 268264"/>
                <a:gd name="connsiteX438" fmla="*/ 678324 w 684942"/>
                <a:gd name="connsiteY438" fmla="*/ 219997 h 268264"/>
                <a:gd name="connsiteX439" fmla="*/ 679169 w 684942"/>
                <a:gd name="connsiteY439" fmla="*/ 218026 h 268264"/>
                <a:gd name="connsiteX440" fmla="*/ 680155 w 684942"/>
                <a:gd name="connsiteY440" fmla="*/ 215444 h 268264"/>
                <a:gd name="connsiteX441" fmla="*/ 680577 w 684942"/>
                <a:gd name="connsiteY441" fmla="*/ 214271 h 268264"/>
                <a:gd name="connsiteX442" fmla="*/ 681328 w 684942"/>
                <a:gd name="connsiteY442" fmla="*/ 211970 h 268264"/>
                <a:gd name="connsiteX443" fmla="*/ 682314 w 684942"/>
                <a:gd name="connsiteY443" fmla="*/ 208356 h 268264"/>
                <a:gd name="connsiteX444" fmla="*/ 683018 w 684942"/>
                <a:gd name="connsiteY444" fmla="*/ 205258 h 268264"/>
                <a:gd name="connsiteX445" fmla="*/ 683441 w 684942"/>
                <a:gd name="connsiteY445" fmla="*/ 203146 h 268264"/>
                <a:gd name="connsiteX446" fmla="*/ 683816 w 684942"/>
                <a:gd name="connsiteY446" fmla="*/ 200940 h 268264"/>
                <a:gd name="connsiteX447" fmla="*/ 684239 w 684942"/>
                <a:gd name="connsiteY447" fmla="*/ 197701 h 268264"/>
                <a:gd name="connsiteX448" fmla="*/ 684708 w 684942"/>
                <a:gd name="connsiteY448" fmla="*/ 192021 h 268264"/>
                <a:gd name="connsiteX449" fmla="*/ 684755 w 684942"/>
                <a:gd name="connsiteY449" fmla="*/ 181506 h 26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</a:cxnLst>
              <a:rect l="l" t="t" r="r" b="b"/>
              <a:pathLst>
                <a:path w="684942" h="268264">
                  <a:moveTo>
                    <a:pt x="684943" y="181506"/>
                  </a:moveTo>
                  <a:cubicBezTo>
                    <a:pt x="684802" y="178314"/>
                    <a:pt x="684520" y="175075"/>
                    <a:pt x="684145" y="171883"/>
                  </a:cubicBezTo>
                  <a:cubicBezTo>
                    <a:pt x="683957" y="170240"/>
                    <a:pt x="683722" y="168644"/>
                    <a:pt x="683441" y="167048"/>
                  </a:cubicBezTo>
                  <a:cubicBezTo>
                    <a:pt x="683206" y="165687"/>
                    <a:pt x="682971" y="164326"/>
                    <a:pt x="682736" y="162964"/>
                  </a:cubicBezTo>
                  <a:cubicBezTo>
                    <a:pt x="682361" y="161134"/>
                    <a:pt x="681985" y="159256"/>
                    <a:pt x="681516" y="157472"/>
                  </a:cubicBezTo>
                  <a:cubicBezTo>
                    <a:pt x="681281" y="156393"/>
                    <a:pt x="681000" y="155313"/>
                    <a:pt x="680718" y="154280"/>
                  </a:cubicBezTo>
                  <a:cubicBezTo>
                    <a:pt x="680155" y="152121"/>
                    <a:pt x="679498" y="150009"/>
                    <a:pt x="678840" y="147943"/>
                  </a:cubicBezTo>
                  <a:cubicBezTo>
                    <a:pt x="678418" y="146535"/>
                    <a:pt x="677948" y="145174"/>
                    <a:pt x="677432" y="143766"/>
                  </a:cubicBezTo>
                  <a:cubicBezTo>
                    <a:pt x="676446" y="141043"/>
                    <a:pt x="675367" y="138321"/>
                    <a:pt x="674287" y="135692"/>
                  </a:cubicBezTo>
                  <a:cubicBezTo>
                    <a:pt x="673442" y="133720"/>
                    <a:pt x="672503" y="131749"/>
                    <a:pt x="671612" y="129824"/>
                  </a:cubicBezTo>
                  <a:cubicBezTo>
                    <a:pt x="670673" y="127900"/>
                    <a:pt x="669687" y="126022"/>
                    <a:pt x="668701" y="124191"/>
                  </a:cubicBezTo>
                  <a:cubicBezTo>
                    <a:pt x="668044" y="122971"/>
                    <a:pt x="667340" y="121797"/>
                    <a:pt x="666636" y="120577"/>
                  </a:cubicBezTo>
                  <a:cubicBezTo>
                    <a:pt x="665040" y="117948"/>
                    <a:pt x="663444" y="115367"/>
                    <a:pt x="661707" y="112879"/>
                  </a:cubicBezTo>
                  <a:cubicBezTo>
                    <a:pt x="659970" y="110344"/>
                    <a:pt x="658233" y="107903"/>
                    <a:pt x="656356" y="105509"/>
                  </a:cubicBezTo>
                  <a:cubicBezTo>
                    <a:pt x="653680" y="101942"/>
                    <a:pt x="650864" y="98562"/>
                    <a:pt x="647766" y="95276"/>
                  </a:cubicBezTo>
                  <a:cubicBezTo>
                    <a:pt x="647015" y="94478"/>
                    <a:pt x="646217" y="93633"/>
                    <a:pt x="645466" y="92835"/>
                  </a:cubicBezTo>
                  <a:cubicBezTo>
                    <a:pt x="644433" y="91708"/>
                    <a:pt x="643353" y="90582"/>
                    <a:pt x="642227" y="89502"/>
                  </a:cubicBezTo>
                  <a:cubicBezTo>
                    <a:pt x="640818" y="88094"/>
                    <a:pt x="639457" y="86780"/>
                    <a:pt x="638002" y="85465"/>
                  </a:cubicBezTo>
                  <a:cubicBezTo>
                    <a:pt x="636547" y="84151"/>
                    <a:pt x="635139" y="82884"/>
                    <a:pt x="633683" y="81616"/>
                  </a:cubicBezTo>
                  <a:cubicBezTo>
                    <a:pt x="632745" y="80771"/>
                    <a:pt x="631712" y="79926"/>
                    <a:pt x="630773" y="79128"/>
                  </a:cubicBezTo>
                  <a:cubicBezTo>
                    <a:pt x="630116" y="78612"/>
                    <a:pt x="629412" y="78096"/>
                    <a:pt x="628755" y="77532"/>
                  </a:cubicBezTo>
                  <a:cubicBezTo>
                    <a:pt x="627393" y="76500"/>
                    <a:pt x="626079" y="75373"/>
                    <a:pt x="624671" y="74387"/>
                  </a:cubicBezTo>
                  <a:cubicBezTo>
                    <a:pt x="622699" y="72885"/>
                    <a:pt x="620681" y="71477"/>
                    <a:pt x="618615" y="70069"/>
                  </a:cubicBezTo>
                  <a:cubicBezTo>
                    <a:pt x="617536" y="69318"/>
                    <a:pt x="616409" y="68520"/>
                    <a:pt x="615330" y="67816"/>
                  </a:cubicBezTo>
                  <a:cubicBezTo>
                    <a:pt x="613734" y="66783"/>
                    <a:pt x="612138" y="65750"/>
                    <a:pt x="610495" y="64765"/>
                  </a:cubicBezTo>
                  <a:cubicBezTo>
                    <a:pt x="603970" y="60728"/>
                    <a:pt x="597211" y="57066"/>
                    <a:pt x="590216" y="53687"/>
                  </a:cubicBezTo>
                  <a:cubicBezTo>
                    <a:pt x="586696" y="51997"/>
                    <a:pt x="583128" y="50401"/>
                    <a:pt x="579514" y="48852"/>
                  </a:cubicBezTo>
                  <a:cubicBezTo>
                    <a:pt x="575852" y="47303"/>
                    <a:pt x="572191" y="45848"/>
                    <a:pt x="568436" y="44439"/>
                  </a:cubicBezTo>
                  <a:cubicBezTo>
                    <a:pt x="564681" y="42984"/>
                    <a:pt x="560972" y="41670"/>
                    <a:pt x="557170" y="40355"/>
                  </a:cubicBezTo>
                  <a:cubicBezTo>
                    <a:pt x="554166" y="39370"/>
                    <a:pt x="551068" y="38384"/>
                    <a:pt x="547970" y="37445"/>
                  </a:cubicBezTo>
                  <a:cubicBezTo>
                    <a:pt x="545200" y="36600"/>
                    <a:pt x="542431" y="35755"/>
                    <a:pt x="539614" y="34957"/>
                  </a:cubicBezTo>
                  <a:cubicBezTo>
                    <a:pt x="539286" y="34863"/>
                    <a:pt x="538957" y="34769"/>
                    <a:pt x="538629" y="34676"/>
                  </a:cubicBezTo>
                  <a:cubicBezTo>
                    <a:pt x="535014" y="33643"/>
                    <a:pt x="531353" y="32657"/>
                    <a:pt x="527691" y="31718"/>
                  </a:cubicBezTo>
                  <a:cubicBezTo>
                    <a:pt x="523654" y="30686"/>
                    <a:pt x="519664" y="29653"/>
                    <a:pt x="515581" y="28667"/>
                  </a:cubicBezTo>
                  <a:cubicBezTo>
                    <a:pt x="515581" y="28667"/>
                    <a:pt x="515534" y="28714"/>
                    <a:pt x="515534" y="28667"/>
                  </a:cubicBezTo>
                  <a:cubicBezTo>
                    <a:pt x="511450" y="27728"/>
                    <a:pt x="507319" y="26790"/>
                    <a:pt x="503235" y="25898"/>
                  </a:cubicBezTo>
                  <a:cubicBezTo>
                    <a:pt x="499668" y="25147"/>
                    <a:pt x="496100" y="24349"/>
                    <a:pt x="492486" y="23645"/>
                  </a:cubicBezTo>
                  <a:cubicBezTo>
                    <a:pt x="490139" y="23128"/>
                    <a:pt x="487745" y="22659"/>
                    <a:pt x="485351" y="22189"/>
                  </a:cubicBezTo>
                  <a:cubicBezTo>
                    <a:pt x="483004" y="21673"/>
                    <a:pt x="480610" y="21251"/>
                    <a:pt x="478169" y="20734"/>
                  </a:cubicBezTo>
                  <a:cubicBezTo>
                    <a:pt x="469767" y="19091"/>
                    <a:pt x="461317" y="17589"/>
                    <a:pt x="452821" y="16040"/>
                  </a:cubicBezTo>
                  <a:lnTo>
                    <a:pt x="452774" y="16040"/>
                  </a:lnTo>
                  <a:cubicBezTo>
                    <a:pt x="448502" y="15289"/>
                    <a:pt x="444278" y="14491"/>
                    <a:pt x="440053" y="13740"/>
                  </a:cubicBezTo>
                  <a:cubicBezTo>
                    <a:pt x="369360" y="1160"/>
                    <a:pt x="225534" y="-22404"/>
                    <a:pt x="96447" y="51903"/>
                  </a:cubicBezTo>
                  <a:cubicBezTo>
                    <a:pt x="95180" y="52607"/>
                    <a:pt x="93912" y="53405"/>
                    <a:pt x="92551" y="54203"/>
                  </a:cubicBezTo>
                  <a:cubicBezTo>
                    <a:pt x="87763" y="56925"/>
                    <a:pt x="82647" y="60024"/>
                    <a:pt x="77202" y="63403"/>
                  </a:cubicBezTo>
                  <a:cubicBezTo>
                    <a:pt x="75089" y="64812"/>
                    <a:pt x="72930" y="66173"/>
                    <a:pt x="70771" y="67628"/>
                  </a:cubicBezTo>
                  <a:cubicBezTo>
                    <a:pt x="67673" y="69646"/>
                    <a:pt x="64528" y="71853"/>
                    <a:pt x="61430" y="74106"/>
                  </a:cubicBezTo>
                  <a:cubicBezTo>
                    <a:pt x="58285" y="76406"/>
                    <a:pt x="55140" y="78800"/>
                    <a:pt x="52041" y="81288"/>
                  </a:cubicBezTo>
                  <a:cubicBezTo>
                    <a:pt x="50492" y="82555"/>
                    <a:pt x="48943" y="83822"/>
                    <a:pt x="47394" y="85184"/>
                  </a:cubicBezTo>
                  <a:cubicBezTo>
                    <a:pt x="46268" y="86123"/>
                    <a:pt x="45094" y="87155"/>
                    <a:pt x="44015" y="88188"/>
                  </a:cubicBezTo>
                  <a:cubicBezTo>
                    <a:pt x="43076" y="88986"/>
                    <a:pt x="42137" y="89878"/>
                    <a:pt x="41245" y="90770"/>
                  </a:cubicBezTo>
                  <a:cubicBezTo>
                    <a:pt x="40306" y="91568"/>
                    <a:pt x="39367" y="92507"/>
                    <a:pt x="38429" y="93445"/>
                  </a:cubicBezTo>
                  <a:cubicBezTo>
                    <a:pt x="37349" y="94525"/>
                    <a:pt x="36222" y="95651"/>
                    <a:pt x="35190" y="96731"/>
                  </a:cubicBezTo>
                  <a:cubicBezTo>
                    <a:pt x="34673" y="97294"/>
                    <a:pt x="34110" y="97905"/>
                    <a:pt x="33547" y="98468"/>
                  </a:cubicBezTo>
                  <a:cubicBezTo>
                    <a:pt x="32983" y="99031"/>
                    <a:pt x="32467" y="99594"/>
                    <a:pt x="31951" y="100205"/>
                  </a:cubicBezTo>
                  <a:cubicBezTo>
                    <a:pt x="30918" y="101284"/>
                    <a:pt x="29885" y="102505"/>
                    <a:pt x="28900" y="103678"/>
                  </a:cubicBezTo>
                  <a:cubicBezTo>
                    <a:pt x="28806" y="103725"/>
                    <a:pt x="28759" y="103819"/>
                    <a:pt x="28759" y="103866"/>
                  </a:cubicBezTo>
                  <a:cubicBezTo>
                    <a:pt x="27773" y="105040"/>
                    <a:pt x="26787" y="106213"/>
                    <a:pt x="25848" y="107434"/>
                  </a:cubicBezTo>
                  <a:cubicBezTo>
                    <a:pt x="25848" y="107434"/>
                    <a:pt x="25802" y="107434"/>
                    <a:pt x="25802" y="107434"/>
                  </a:cubicBezTo>
                  <a:cubicBezTo>
                    <a:pt x="25802" y="107434"/>
                    <a:pt x="25769" y="107466"/>
                    <a:pt x="25708" y="107527"/>
                  </a:cubicBezTo>
                  <a:cubicBezTo>
                    <a:pt x="24816" y="108701"/>
                    <a:pt x="23877" y="109828"/>
                    <a:pt x="23032" y="111048"/>
                  </a:cubicBezTo>
                  <a:cubicBezTo>
                    <a:pt x="22750" y="111424"/>
                    <a:pt x="22469" y="111752"/>
                    <a:pt x="22234" y="112128"/>
                  </a:cubicBezTo>
                  <a:cubicBezTo>
                    <a:pt x="22187" y="112222"/>
                    <a:pt x="22140" y="112316"/>
                    <a:pt x="22046" y="112409"/>
                  </a:cubicBezTo>
                  <a:cubicBezTo>
                    <a:pt x="21905" y="112597"/>
                    <a:pt x="21765" y="112785"/>
                    <a:pt x="21577" y="112973"/>
                  </a:cubicBezTo>
                  <a:cubicBezTo>
                    <a:pt x="20356" y="114616"/>
                    <a:pt x="19277" y="116305"/>
                    <a:pt x="18150" y="118042"/>
                  </a:cubicBezTo>
                  <a:cubicBezTo>
                    <a:pt x="16930" y="119967"/>
                    <a:pt x="15756" y="121844"/>
                    <a:pt x="14724" y="123769"/>
                  </a:cubicBezTo>
                  <a:cubicBezTo>
                    <a:pt x="13691" y="125506"/>
                    <a:pt x="12752" y="127290"/>
                    <a:pt x="11907" y="129120"/>
                  </a:cubicBezTo>
                  <a:cubicBezTo>
                    <a:pt x="11625" y="129590"/>
                    <a:pt x="11391" y="130059"/>
                    <a:pt x="11156" y="130575"/>
                  </a:cubicBezTo>
                  <a:cubicBezTo>
                    <a:pt x="10546" y="131890"/>
                    <a:pt x="9936" y="133110"/>
                    <a:pt x="9419" y="134425"/>
                  </a:cubicBezTo>
                  <a:cubicBezTo>
                    <a:pt x="9185" y="134941"/>
                    <a:pt x="8950" y="135457"/>
                    <a:pt x="8762" y="136020"/>
                  </a:cubicBezTo>
                  <a:cubicBezTo>
                    <a:pt x="8574" y="136490"/>
                    <a:pt x="8387" y="136912"/>
                    <a:pt x="8199" y="137429"/>
                  </a:cubicBezTo>
                  <a:cubicBezTo>
                    <a:pt x="7964" y="138039"/>
                    <a:pt x="7729" y="138649"/>
                    <a:pt x="7495" y="139259"/>
                  </a:cubicBezTo>
                  <a:cubicBezTo>
                    <a:pt x="7072" y="140292"/>
                    <a:pt x="6697" y="141419"/>
                    <a:pt x="6274" y="142498"/>
                  </a:cubicBezTo>
                  <a:lnTo>
                    <a:pt x="6227" y="142498"/>
                  </a:lnTo>
                  <a:cubicBezTo>
                    <a:pt x="5523" y="144611"/>
                    <a:pt x="4819" y="146723"/>
                    <a:pt x="4256" y="148882"/>
                  </a:cubicBezTo>
                  <a:cubicBezTo>
                    <a:pt x="4162" y="149070"/>
                    <a:pt x="4115" y="149305"/>
                    <a:pt x="4115" y="149446"/>
                  </a:cubicBezTo>
                  <a:cubicBezTo>
                    <a:pt x="3458" y="151652"/>
                    <a:pt x="2894" y="153952"/>
                    <a:pt x="2425" y="156252"/>
                  </a:cubicBezTo>
                  <a:cubicBezTo>
                    <a:pt x="2284" y="157003"/>
                    <a:pt x="2003" y="158223"/>
                    <a:pt x="1768" y="159772"/>
                  </a:cubicBezTo>
                  <a:cubicBezTo>
                    <a:pt x="1580" y="160899"/>
                    <a:pt x="1392" y="162260"/>
                    <a:pt x="1158" y="163809"/>
                  </a:cubicBezTo>
                  <a:cubicBezTo>
                    <a:pt x="970" y="165358"/>
                    <a:pt x="735" y="167001"/>
                    <a:pt x="594" y="168832"/>
                  </a:cubicBezTo>
                  <a:cubicBezTo>
                    <a:pt x="501" y="169724"/>
                    <a:pt x="407" y="170710"/>
                    <a:pt x="360" y="171648"/>
                  </a:cubicBezTo>
                  <a:cubicBezTo>
                    <a:pt x="266" y="172587"/>
                    <a:pt x="219" y="173620"/>
                    <a:pt x="172" y="174653"/>
                  </a:cubicBezTo>
                  <a:cubicBezTo>
                    <a:pt x="-767" y="192819"/>
                    <a:pt x="1627" y="219997"/>
                    <a:pt x="20309" y="240276"/>
                  </a:cubicBezTo>
                  <a:cubicBezTo>
                    <a:pt x="21671" y="241731"/>
                    <a:pt x="23032" y="243092"/>
                    <a:pt x="24487" y="244360"/>
                  </a:cubicBezTo>
                  <a:cubicBezTo>
                    <a:pt x="24487" y="244360"/>
                    <a:pt x="24501" y="244374"/>
                    <a:pt x="24534" y="244406"/>
                  </a:cubicBezTo>
                  <a:cubicBezTo>
                    <a:pt x="24769" y="244688"/>
                    <a:pt x="25004" y="244923"/>
                    <a:pt x="25285" y="245111"/>
                  </a:cubicBezTo>
                  <a:cubicBezTo>
                    <a:pt x="25473" y="245298"/>
                    <a:pt x="25708" y="245486"/>
                    <a:pt x="25895" y="245674"/>
                  </a:cubicBezTo>
                  <a:lnTo>
                    <a:pt x="25942" y="245674"/>
                  </a:lnTo>
                  <a:cubicBezTo>
                    <a:pt x="26553" y="246237"/>
                    <a:pt x="27210" y="246754"/>
                    <a:pt x="27820" y="247270"/>
                  </a:cubicBezTo>
                  <a:cubicBezTo>
                    <a:pt x="29134" y="248303"/>
                    <a:pt x="30402" y="249288"/>
                    <a:pt x="31763" y="250180"/>
                  </a:cubicBezTo>
                  <a:cubicBezTo>
                    <a:pt x="34439" y="252058"/>
                    <a:pt x="37255" y="253748"/>
                    <a:pt x="40165" y="255203"/>
                  </a:cubicBezTo>
                  <a:cubicBezTo>
                    <a:pt x="45845" y="258113"/>
                    <a:pt x="51901" y="260272"/>
                    <a:pt x="58097" y="261822"/>
                  </a:cubicBezTo>
                  <a:cubicBezTo>
                    <a:pt x="59646" y="262197"/>
                    <a:pt x="61148" y="262572"/>
                    <a:pt x="62697" y="262854"/>
                  </a:cubicBezTo>
                  <a:cubicBezTo>
                    <a:pt x="65326" y="263418"/>
                    <a:pt x="68001" y="263840"/>
                    <a:pt x="70677" y="264215"/>
                  </a:cubicBezTo>
                  <a:cubicBezTo>
                    <a:pt x="71803" y="264403"/>
                    <a:pt x="73024" y="264544"/>
                    <a:pt x="74244" y="264638"/>
                  </a:cubicBezTo>
                  <a:cubicBezTo>
                    <a:pt x="86214" y="265952"/>
                    <a:pt x="97855" y="265483"/>
                    <a:pt x="107713" y="264638"/>
                  </a:cubicBezTo>
                  <a:cubicBezTo>
                    <a:pt x="111797" y="264309"/>
                    <a:pt x="115552" y="263887"/>
                    <a:pt x="118932" y="263464"/>
                  </a:cubicBezTo>
                  <a:cubicBezTo>
                    <a:pt x="120011" y="263324"/>
                    <a:pt x="121138" y="263230"/>
                    <a:pt x="122124" y="263089"/>
                  </a:cubicBezTo>
                  <a:cubicBezTo>
                    <a:pt x="127710" y="262432"/>
                    <a:pt x="132920" y="261634"/>
                    <a:pt x="137755" y="260742"/>
                  </a:cubicBezTo>
                  <a:cubicBezTo>
                    <a:pt x="138976" y="260554"/>
                    <a:pt x="140149" y="260319"/>
                    <a:pt x="141323" y="260085"/>
                  </a:cubicBezTo>
                  <a:cubicBezTo>
                    <a:pt x="147847" y="258770"/>
                    <a:pt x="153668" y="257268"/>
                    <a:pt x="159066" y="255578"/>
                  </a:cubicBezTo>
                  <a:cubicBezTo>
                    <a:pt x="160005" y="255297"/>
                    <a:pt x="160991" y="255015"/>
                    <a:pt x="161883" y="254686"/>
                  </a:cubicBezTo>
                  <a:cubicBezTo>
                    <a:pt x="164699" y="253795"/>
                    <a:pt x="167422" y="252762"/>
                    <a:pt x="169956" y="251776"/>
                  </a:cubicBezTo>
                  <a:cubicBezTo>
                    <a:pt x="171036" y="251354"/>
                    <a:pt x="172163" y="250931"/>
                    <a:pt x="173195" y="250415"/>
                  </a:cubicBezTo>
                  <a:cubicBezTo>
                    <a:pt x="174932" y="249711"/>
                    <a:pt x="176575" y="248913"/>
                    <a:pt x="178218" y="248162"/>
                  </a:cubicBezTo>
                  <a:cubicBezTo>
                    <a:pt x="184884" y="245111"/>
                    <a:pt x="190845" y="241778"/>
                    <a:pt x="196853" y="238351"/>
                  </a:cubicBezTo>
                  <a:cubicBezTo>
                    <a:pt x="197839" y="237835"/>
                    <a:pt x="198825" y="237272"/>
                    <a:pt x="199764" y="236661"/>
                  </a:cubicBezTo>
                  <a:cubicBezTo>
                    <a:pt x="203941" y="234267"/>
                    <a:pt x="208166" y="231826"/>
                    <a:pt x="212626" y="229339"/>
                  </a:cubicBezTo>
                  <a:cubicBezTo>
                    <a:pt x="214926" y="228071"/>
                    <a:pt x="217273" y="226851"/>
                    <a:pt x="219714" y="225536"/>
                  </a:cubicBezTo>
                  <a:cubicBezTo>
                    <a:pt x="220089" y="225349"/>
                    <a:pt x="220512" y="225114"/>
                    <a:pt x="220981" y="224926"/>
                  </a:cubicBezTo>
                  <a:cubicBezTo>
                    <a:pt x="222436" y="224222"/>
                    <a:pt x="223891" y="223471"/>
                    <a:pt x="225440" y="222767"/>
                  </a:cubicBezTo>
                  <a:cubicBezTo>
                    <a:pt x="226191" y="222391"/>
                    <a:pt x="226989" y="222016"/>
                    <a:pt x="227740" y="221687"/>
                  </a:cubicBezTo>
                  <a:cubicBezTo>
                    <a:pt x="228491" y="221312"/>
                    <a:pt x="229289" y="220983"/>
                    <a:pt x="230087" y="220655"/>
                  </a:cubicBezTo>
                  <a:cubicBezTo>
                    <a:pt x="231683" y="219950"/>
                    <a:pt x="233279" y="219199"/>
                    <a:pt x="234969" y="218542"/>
                  </a:cubicBezTo>
                  <a:cubicBezTo>
                    <a:pt x="235767" y="218214"/>
                    <a:pt x="236612" y="217885"/>
                    <a:pt x="237410" y="217556"/>
                  </a:cubicBezTo>
                  <a:cubicBezTo>
                    <a:pt x="238302" y="217181"/>
                    <a:pt x="239241" y="216805"/>
                    <a:pt x="240180" y="216477"/>
                  </a:cubicBezTo>
                  <a:cubicBezTo>
                    <a:pt x="243231" y="215256"/>
                    <a:pt x="246470" y="214130"/>
                    <a:pt x="249849" y="213050"/>
                  </a:cubicBezTo>
                  <a:cubicBezTo>
                    <a:pt x="251539" y="212487"/>
                    <a:pt x="253276" y="211877"/>
                    <a:pt x="255107" y="211360"/>
                  </a:cubicBezTo>
                  <a:cubicBezTo>
                    <a:pt x="255529" y="211266"/>
                    <a:pt x="255952" y="211126"/>
                    <a:pt x="256421" y="211032"/>
                  </a:cubicBezTo>
                  <a:cubicBezTo>
                    <a:pt x="257970" y="209530"/>
                    <a:pt x="259472" y="208074"/>
                    <a:pt x="261068" y="206619"/>
                  </a:cubicBezTo>
                  <a:cubicBezTo>
                    <a:pt x="262289" y="205493"/>
                    <a:pt x="263509" y="204319"/>
                    <a:pt x="264824" y="203240"/>
                  </a:cubicBezTo>
                  <a:cubicBezTo>
                    <a:pt x="266419" y="201784"/>
                    <a:pt x="268015" y="200423"/>
                    <a:pt x="269612" y="199015"/>
                  </a:cubicBezTo>
                  <a:cubicBezTo>
                    <a:pt x="272663" y="196339"/>
                    <a:pt x="275902" y="193758"/>
                    <a:pt x="279047" y="191317"/>
                  </a:cubicBezTo>
                  <a:cubicBezTo>
                    <a:pt x="279892" y="190659"/>
                    <a:pt x="280783" y="189955"/>
                    <a:pt x="281581" y="189345"/>
                  </a:cubicBezTo>
                  <a:cubicBezTo>
                    <a:pt x="287543" y="184839"/>
                    <a:pt x="293504" y="180661"/>
                    <a:pt x="299466" y="177000"/>
                  </a:cubicBezTo>
                  <a:cubicBezTo>
                    <a:pt x="301531" y="175638"/>
                    <a:pt x="303643" y="174418"/>
                    <a:pt x="305709" y="173198"/>
                  </a:cubicBezTo>
                  <a:cubicBezTo>
                    <a:pt x="310262" y="170569"/>
                    <a:pt x="314815" y="168222"/>
                    <a:pt x="319322" y="166109"/>
                  </a:cubicBezTo>
                  <a:cubicBezTo>
                    <a:pt x="321575" y="165030"/>
                    <a:pt x="323828" y="163997"/>
                    <a:pt x="326034" y="163105"/>
                  </a:cubicBezTo>
                  <a:cubicBezTo>
                    <a:pt x="328287" y="162213"/>
                    <a:pt x="330494" y="161275"/>
                    <a:pt x="332747" y="160430"/>
                  </a:cubicBezTo>
                  <a:cubicBezTo>
                    <a:pt x="334953" y="159585"/>
                    <a:pt x="337112" y="158787"/>
                    <a:pt x="339318" y="158083"/>
                  </a:cubicBezTo>
                  <a:lnTo>
                    <a:pt x="339365" y="158083"/>
                  </a:lnTo>
                  <a:cubicBezTo>
                    <a:pt x="341525" y="157332"/>
                    <a:pt x="343684" y="156628"/>
                    <a:pt x="345796" y="156017"/>
                  </a:cubicBezTo>
                  <a:cubicBezTo>
                    <a:pt x="348425" y="155266"/>
                    <a:pt x="351101" y="154515"/>
                    <a:pt x="353682" y="153858"/>
                  </a:cubicBezTo>
                  <a:cubicBezTo>
                    <a:pt x="355278" y="153435"/>
                    <a:pt x="356874" y="153107"/>
                    <a:pt x="358423" y="152685"/>
                  </a:cubicBezTo>
                  <a:cubicBezTo>
                    <a:pt x="360489" y="152215"/>
                    <a:pt x="362507" y="151839"/>
                    <a:pt x="364526" y="151417"/>
                  </a:cubicBezTo>
                  <a:cubicBezTo>
                    <a:pt x="366638" y="151042"/>
                    <a:pt x="368797" y="150666"/>
                    <a:pt x="370910" y="150290"/>
                  </a:cubicBezTo>
                  <a:cubicBezTo>
                    <a:pt x="372740" y="150009"/>
                    <a:pt x="374524" y="149774"/>
                    <a:pt x="376261" y="149539"/>
                  </a:cubicBezTo>
                  <a:lnTo>
                    <a:pt x="376448" y="149539"/>
                  </a:lnTo>
                  <a:cubicBezTo>
                    <a:pt x="378279" y="149305"/>
                    <a:pt x="380110" y="149117"/>
                    <a:pt x="381847" y="148929"/>
                  </a:cubicBezTo>
                  <a:cubicBezTo>
                    <a:pt x="384569" y="148648"/>
                    <a:pt x="387245" y="148460"/>
                    <a:pt x="389827" y="148319"/>
                  </a:cubicBezTo>
                  <a:cubicBezTo>
                    <a:pt x="390625" y="148225"/>
                    <a:pt x="391469" y="148225"/>
                    <a:pt x="392267" y="148178"/>
                  </a:cubicBezTo>
                  <a:cubicBezTo>
                    <a:pt x="393253" y="148131"/>
                    <a:pt x="394286" y="148084"/>
                    <a:pt x="395272" y="148084"/>
                  </a:cubicBezTo>
                  <a:cubicBezTo>
                    <a:pt x="396257" y="148084"/>
                    <a:pt x="397290" y="147990"/>
                    <a:pt x="398229" y="147990"/>
                  </a:cubicBezTo>
                  <a:cubicBezTo>
                    <a:pt x="403768" y="147896"/>
                    <a:pt x="408838" y="148037"/>
                    <a:pt x="413203" y="148225"/>
                  </a:cubicBezTo>
                  <a:cubicBezTo>
                    <a:pt x="415409" y="148319"/>
                    <a:pt x="417475" y="148460"/>
                    <a:pt x="419399" y="148648"/>
                  </a:cubicBezTo>
                  <a:cubicBezTo>
                    <a:pt x="422263" y="148882"/>
                    <a:pt x="424797" y="149117"/>
                    <a:pt x="426863" y="149352"/>
                  </a:cubicBezTo>
                  <a:cubicBezTo>
                    <a:pt x="428083" y="149446"/>
                    <a:pt x="430008" y="149680"/>
                    <a:pt x="432636" y="150009"/>
                  </a:cubicBezTo>
                  <a:cubicBezTo>
                    <a:pt x="433951" y="150150"/>
                    <a:pt x="435359" y="150337"/>
                    <a:pt x="437002" y="150572"/>
                  </a:cubicBezTo>
                  <a:cubicBezTo>
                    <a:pt x="440241" y="151042"/>
                    <a:pt x="444090" y="151652"/>
                    <a:pt x="448362" y="152450"/>
                  </a:cubicBezTo>
                  <a:cubicBezTo>
                    <a:pt x="449394" y="152638"/>
                    <a:pt x="450521" y="152825"/>
                    <a:pt x="451600" y="153060"/>
                  </a:cubicBezTo>
                  <a:cubicBezTo>
                    <a:pt x="454182" y="153529"/>
                    <a:pt x="456905" y="154093"/>
                    <a:pt x="459768" y="154750"/>
                  </a:cubicBezTo>
                  <a:cubicBezTo>
                    <a:pt x="462209" y="155266"/>
                    <a:pt x="464697" y="155923"/>
                    <a:pt x="467232" y="156487"/>
                  </a:cubicBezTo>
                  <a:cubicBezTo>
                    <a:pt x="467420" y="156534"/>
                    <a:pt x="467560" y="156581"/>
                    <a:pt x="467701" y="156628"/>
                  </a:cubicBezTo>
                  <a:cubicBezTo>
                    <a:pt x="471832" y="157660"/>
                    <a:pt x="476104" y="158834"/>
                    <a:pt x="480375" y="160148"/>
                  </a:cubicBezTo>
                  <a:cubicBezTo>
                    <a:pt x="482206" y="160664"/>
                    <a:pt x="484037" y="161228"/>
                    <a:pt x="485773" y="161885"/>
                  </a:cubicBezTo>
                  <a:cubicBezTo>
                    <a:pt x="487135" y="162307"/>
                    <a:pt x="488449" y="162777"/>
                    <a:pt x="489810" y="163293"/>
                  </a:cubicBezTo>
                  <a:cubicBezTo>
                    <a:pt x="491218" y="163762"/>
                    <a:pt x="492580" y="164279"/>
                    <a:pt x="493988" y="164795"/>
                  </a:cubicBezTo>
                  <a:cubicBezTo>
                    <a:pt x="494880" y="165124"/>
                    <a:pt x="495819" y="165452"/>
                    <a:pt x="496710" y="165828"/>
                  </a:cubicBezTo>
                  <a:cubicBezTo>
                    <a:pt x="498541" y="166485"/>
                    <a:pt x="500372" y="167283"/>
                    <a:pt x="502109" y="168034"/>
                  </a:cubicBezTo>
                  <a:cubicBezTo>
                    <a:pt x="502484" y="168175"/>
                    <a:pt x="502907" y="168363"/>
                    <a:pt x="503329" y="168550"/>
                  </a:cubicBezTo>
                  <a:cubicBezTo>
                    <a:pt x="504737" y="169161"/>
                    <a:pt x="506099" y="169818"/>
                    <a:pt x="507507" y="170428"/>
                  </a:cubicBezTo>
                  <a:cubicBezTo>
                    <a:pt x="507601" y="170428"/>
                    <a:pt x="507648" y="170522"/>
                    <a:pt x="507742" y="170569"/>
                  </a:cubicBezTo>
                  <a:cubicBezTo>
                    <a:pt x="509244" y="171226"/>
                    <a:pt x="510652" y="171977"/>
                    <a:pt x="512107" y="172681"/>
                  </a:cubicBezTo>
                  <a:cubicBezTo>
                    <a:pt x="512295" y="172775"/>
                    <a:pt x="512530" y="172916"/>
                    <a:pt x="512764" y="173010"/>
                  </a:cubicBezTo>
                  <a:cubicBezTo>
                    <a:pt x="513985" y="173667"/>
                    <a:pt x="515158" y="174324"/>
                    <a:pt x="516379" y="174981"/>
                  </a:cubicBezTo>
                  <a:cubicBezTo>
                    <a:pt x="519195" y="176530"/>
                    <a:pt x="521918" y="178126"/>
                    <a:pt x="524593" y="179910"/>
                  </a:cubicBezTo>
                  <a:cubicBezTo>
                    <a:pt x="524828" y="180004"/>
                    <a:pt x="525016" y="180192"/>
                    <a:pt x="525250" y="180332"/>
                  </a:cubicBezTo>
                  <a:cubicBezTo>
                    <a:pt x="526377" y="181084"/>
                    <a:pt x="527597" y="181928"/>
                    <a:pt x="528724" y="182773"/>
                  </a:cubicBezTo>
                  <a:cubicBezTo>
                    <a:pt x="529851" y="183571"/>
                    <a:pt x="530977" y="184463"/>
                    <a:pt x="532057" y="185308"/>
                  </a:cubicBezTo>
                  <a:cubicBezTo>
                    <a:pt x="532057" y="185308"/>
                    <a:pt x="532090" y="185341"/>
                    <a:pt x="532151" y="185402"/>
                  </a:cubicBezTo>
                  <a:cubicBezTo>
                    <a:pt x="533183" y="186200"/>
                    <a:pt x="534216" y="187092"/>
                    <a:pt x="535202" y="187984"/>
                  </a:cubicBezTo>
                  <a:cubicBezTo>
                    <a:pt x="535953" y="188641"/>
                    <a:pt x="536798" y="189392"/>
                    <a:pt x="537502" y="190096"/>
                  </a:cubicBezTo>
                  <a:cubicBezTo>
                    <a:pt x="537877" y="190425"/>
                    <a:pt x="538253" y="190800"/>
                    <a:pt x="538629" y="191176"/>
                  </a:cubicBezTo>
                  <a:cubicBezTo>
                    <a:pt x="539708" y="192255"/>
                    <a:pt x="540835" y="193382"/>
                    <a:pt x="541820" y="194509"/>
                  </a:cubicBezTo>
                  <a:cubicBezTo>
                    <a:pt x="542900" y="195729"/>
                    <a:pt x="543933" y="196950"/>
                    <a:pt x="544919" y="198264"/>
                  </a:cubicBezTo>
                  <a:cubicBezTo>
                    <a:pt x="545810" y="199390"/>
                    <a:pt x="546655" y="200564"/>
                    <a:pt x="547453" y="201831"/>
                  </a:cubicBezTo>
                  <a:cubicBezTo>
                    <a:pt x="548298" y="203099"/>
                    <a:pt x="549143" y="204366"/>
                    <a:pt x="549847" y="205727"/>
                  </a:cubicBezTo>
                  <a:cubicBezTo>
                    <a:pt x="550270" y="206431"/>
                    <a:pt x="550645" y="207230"/>
                    <a:pt x="551068" y="207981"/>
                  </a:cubicBezTo>
                  <a:cubicBezTo>
                    <a:pt x="551866" y="209623"/>
                    <a:pt x="552664" y="211266"/>
                    <a:pt x="553274" y="213003"/>
                  </a:cubicBezTo>
                  <a:cubicBezTo>
                    <a:pt x="553650" y="213801"/>
                    <a:pt x="553931" y="214740"/>
                    <a:pt x="554166" y="215585"/>
                  </a:cubicBezTo>
                  <a:cubicBezTo>
                    <a:pt x="554448" y="216430"/>
                    <a:pt x="554729" y="217322"/>
                    <a:pt x="554964" y="218214"/>
                  </a:cubicBezTo>
                  <a:cubicBezTo>
                    <a:pt x="555199" y="219059"/>
                    <a:pt x="555433" y="219997"/>
                    <a:pt x="555621" y="220889"/>
                  </a:cubicBezTo>
                  <a:cubicBezTo>
                    <a:pt x="556044" y="222861"/>
                    <a:pt x="556325" y="224832"/>
                    <a:pt x="556466" y="226710"/>
                  </a:cubicBezTo>
                  <a:cubicBezTo>
                    <a:pt x="556560" y="227649"/>
                    <a:pt x="556654" y="228634"/>
                    <a:pt x="556701" y="229573"/>
                  </a:cubicBezTo>
                  <a:cubicBezTo>
                    <a:pt x="556888" y="233188"/>
                    <a:pt x="556701" y="236708"/>
                    <a:pt x="556278" y="240182"/>
                  </a:cubicBezTo>
                  <a:cubicBezTo>
                    <a:pt x="555950" y="242717"/>
                    <a:pt x="555480" y="245205"/>
                    <a:pt x="554870" y="247645"/>
                  </a:cubicBezTo>
                  <a:cubicBezTo>
                    <a:pt x="554307" y="250086"/>
                    <a:pt x="553556" y="252433"/>
                    <a:pt x="552758" y="254733"/>
                  </a:cubicBezTo>
                  <a:cubicBezTo>
                    <a:pt x="552241" y="256236"/>
                    <a:pt x="551725" y="257644"/>
                    <a:pt x="551115" y="259099"/>
                  </a:cubicBezTo>
                  <a:cubicBezTo>
                    <a:pt x="550833" y="259850"/>
                    <a:pt x="550505" y="260648"/>
                    <a:pt x="550176" y="261399"/>
                  </a:cubicBezTo>
                  <a:cubicBezTo>
                    <a:pt x="559236" y="263558"/>
                    <a:pt x="567403" y="265107"/>
                    <a:pt x="574961" y="266234"/>
                  </a:cubicBezTo>
                  <a:lnTo>
                    <a:pt x="575008" y="266234"/>
                  </a:lnTo>
                  <a:cubicBezTo>
                    <a:pt x="579842" y="266938"/>
                    <a:pt x="584349" y="267454"/>
                    <a:pt x="588620" y="267783"/>
                  </a:cubicBezTo>
                  <a:cubicBezTo>
                    <a:pt x="590780" y="267924"/>
                    <a:pt x="592845" y="268065"/>
                    <a:pt x="594817" y="268158"/>
                  </a:cubicBezTo>
                  <a:cubicBezTo>
                    <a:pt x="602703" y="268440"/>
                    <a:pt x="609556" y="268158"/>
                    <a:pt x="615564" y="267361"/>
                  </a:cubicBezTo>
                  <a:cubicBezTo>
                    <a:pt x="616221" y="267314"/>
                    <a:pt x="616879" y="267220"/>
                    <a:pt x="617442" y="267079"/>
                  </a:cubicBezTo>
                  <a:cubicBezTo>
                    <a:pt x="618052" y="266985"/>
                    <a:pt x="618709" y="266891"/>
                    <a:pt x="619273" y="266797"/>
                  </a:cubicBezTo>
                  <a:cubicBezTo>
                    <a:pt x="620399" y="266609"/>
                    <a:pt x="621573" y="266375"/>
                    <a:pt x="622652" y="266140"/>
                  </a:cubicBezTo>
                  <a:cubicBezTo>
                    <a:pt x="624389" y="265765"/>
                    <a:pt x="626032" y="265342"/>
                    <a:pt x="627581" y="264826"/>
                  </a:cubicBezTo>
                  <a:cubicBezTo>
                    <a:pt x="629412" y="264309"/>
                    <a:pt x="631055" y="263652"/>
                    <a:pt x="632651" y="263089"/>
                  </a:cubicBezTo>
                  <a:cubicBezTo>
                    <a:pt x="650160" y="256282"/>
                    <a:pt x="656168" y="244641"/>
                    <a:pt x="662458" y="239994"/>
                  </a:cubicBezTo>
                  <a:cubicBezTo>
                    <a:pt x="663350" y="239337"/>
                    <a:pt x="664289" y="238586"/>
                    <a:pt x="665134" y="237835"/>
                  </a:cubicBezTo>
                  <a:cubicBezTo>
                    <a:pt x="665228" y="237788"/>
                    <a:pt x="665321" y="237694"/>
                    <a:pt x="665415" y="237600"/>
                  </a:cubicBezTo>
                  <a:cubicBezTo>
                    <a:pt x="666354" y="236802"/>
                    <a:pt x="667293" y="235910"/>
                    <a:pt x="668138" y="235018"/>
                  </a:cubicBezTo>
                  <a:cubicBezTo>
                    <a:pt x="668326" y="234878"/>
                    <a:pt x="668513" y="234690"/>
                    <a:pt x="668607" y="234549"/>
                  </a:cubicBezTo>
                  <a:cubicBezTo>
                    <a:pt x="669264" y="233939"/>
                    <a:pt x="669875" y="233235"/>
                    <a:pt x="670438" y="232577"/>
                  </a:cubicBezTo>
                  <a:cubicBezTo>
                    <a:pt x="670485" y="232577"/>
                    <a:pt x="670485" y="232530"/>
                    <a:pt x="670485" y="232530"/>
                  </a:cubicBezTo>
                  <a:cubicBezTo>
                    <a:pt x="671048" y="231873"/>
                    <a:pt x="671612" y="231122"/>
                    <a:pt x="672175" y="230418"/>
                  </a:cubicBezTo>
                  <a:cubicBezTo>
                    <a:pt x="672597" y="229949"/>
                    <a:pt x="672973" y="229432"/>
                    <a:pt x="673254" y="228869"/>
                  </a:cubicBezTo>
                  <a:cubicBezTo>
                    <a:pt x="673677" y="228400"/>
                    <a:pt x="674005" y="227883"/>
                    <a:pt x="674334" y="227320"/>
                  </a:cubicBezTo>
                  <a:cubicBezTo>
                    <a:pt x="674522" y="227039"/>
                    <a:pt x="674710" y="226804"/>
                    <a:pt x="674850" y="226522"/>
                  </a:cubicBezTo>
                  <a:cubicBezTo>
                    <a:pt x="675179" y="226006"/>
                    <a:pt x="675508" y="225443"/>
                    <a:pt x="675789" y="224879"/>
                  </a:cubicBezTo>
                  <a:cubicBezTo>
                    <a:pt x="675883" y="224832"/>
                    <a:pt x="675883" y="224785"/>
                    <a:pt x="675883" y="224738"/>
                  </a:cubicBezTo>
                  <a:cubicBezTo>
                    <a:pt x="676540" y="223612"/>
                    <a:pt x="677197" y="222438"/>
                    <a:pt x="677761" y="221218"/>
                  </a:cubicBezTo>
                  <a:cubicBezTo>
                    <a:pt x="677995" y="220842"/>
                    <a:pt x="678183" y="220467"/>
                    <a:pt x="678324" y="219997"/>
                  </a:cubicBezTo>
                  <a:cubicBezTo>
                    <a:pt x="678653" y="219387"/>
                    <a:pt x="678934" y="218683"/>
                    <a:pt x="679169" y="218026"/>
                  </a:cubicBezTo>
                  <a:cubicBezTo>
                    <a:pt x="679544" y="217181"/>
                    <a:pt x="679873" y="216289"/>
                    <a:pt x="680155" y="215444"/>
                  </a:cubicBezTo>
                  <a:cubicBezTo>
                    <a:pt x="680342" y="215069"/>
                    <a:pt x="680483" y="214693"/>
                    <a:pt x="680577" y="214271"/>
                  </a:cubicBezTo>
                  <a:cubicBezTo>
                    <a:pt x="680859" y="213520"/>
                    <a:pt x="681093" y="212722"/>
                    <a:pt x="681328" y="211970"/>
                  </a:cubicBezTo>
                  <a:cubicBezTo>
                    <a:pt x="681704" y="210844"/>
                    <a:pt x="682032" y="209623"/>
                    <a:pt x="682314" y="208356"/>
                  </a:cubicBezTo>
                  <a:cubicBezTo>
                    <a:pt x="682596" y="207370"/>
                    <a:pt x="682830" y="206291"/>
                    <a:pt x="683018" y="205258"/>
                  </a:cubicBezTo>
                  <a:cubicBezTo>
                    <a:pt x="683206" y="204554"/>
                    <a:pt x="683347" y="203850"/>
                    <a:pt x="683441" y="203146"/>
                  </a:cubicBezTo>
                  <a:cubicBezTo>
                    <a:pt x="683581" y="202442"/>
                    <a:pt x="683722" y="201690"/>
                    <a:pt x="683816" y="200940"/>
                  </a:cubicBezTo>
                  <a:cubicBezTo>
                    <a:pt x="684004" y="199907"/>
                    <a:pt x="684145" y="198780"/>
                    <a:pt x="684239" y="197701"/>
                  </a:cubicBezTo>
                  <a:cubicBezTo>
                    <a:pt x="684473" y="195823"/>
                    <a:pt x="684614" y="193898"/>
                    <a:pt x="684708" y="192021"/>
                  </a:cubicBezTo>
                  <a:cubicBezTo>
                    <a:pt x="684896" y="188594"/>
                    <a:pt x="684896" y="185027"/>
                    <a:pt x="684755" y="181506"/>
                  </a:cubicBezTo>
                  <a:close/>
                  <a:moveTo>
                    <a:pt x="684943" y="181506"/>
                  </a:moveTo>
                  <a:cubicBezTo>
                    <a:pt x="684802" y="178314"/>
                    <a:pt x="684520" y="175075"/>
                    <a:pt x="684145" y="171883"/>
                  </a:cubicBezTo>
                  <a:cubicBezTo>
                    <a:pt x="683957" y="170240"/>
                    <a:pt x="683722" y="168644"/>
                    <a:pt x="683441" y="167048"/>
                  </a:cubicBezTo>
                  <a:cubicBezTo>
                    <a:pt x="683206" y="165687"/>
                    <a:pt x="682971" y="164326"/>
                    <a:pt x="682736" y="162964"/>
                  </a:cubicBezTo>
                  <a:cubicBezTo>
                    <a:pt x="682361" y="161134"/>
                    <a:pt x="681985" y="159256"/>
                    <a:pt x="681516" y="157472"/>
                  </a:cubicBezTo>
                  <a:cubicBezTo>
                    <a:pt x="681281" y="156393"/>
                    <a:pt x="681000" y="155313"/>
                    <a:pt x="680718" y="154280"/>
                  </a:cubicBezTo>
                  <a:cubicBezTo>
                    <a:pt x="680155" y="152121"/>
                    <a:pt x="679498" y="150009"/>
                    <a:pt x="678840" y="147943"/>
                  </a:cubicBezTo>
                  <a:cubicBezTo>
                    <a:pt x="678418" y="146535"/>
                    <a:pt x="677948" y="145174"/>
                    <a:pt x="677432" y="143766"/>
                  </a:cubicBezTo>
                  <a:cubicBezTo>
                    <a:pt x="676446" y="141043"/>
                    <a:pt x="675367" y="138321"/>
                    <a:pt x="674287" y="135692"/>
                  </a:cubicBezTo>
                  <a:cubicBezTo>
                    <a:pt x="673442" y="133720"/>
                    <a:pt x="672503" y="131749"/>
                    <a:pt x="671612" y="129824"/>
                  </a:cubicBezTo>
                  <a:cubicBezTo>
                    <a:pt x="670673" y="127900"/>
                    <a:pt x="669687" y="126022"/>
                    <a:pt x="668701" y="124191"/>
                  </a:cubicBezTo>
                  <a:cubicBezTo>
                    <a:pt x="668044" y="122971"/>
                    <a:pt x="667340" y="121797"/>
                    <a:pt x="666636" y="120577"/>
                  </a:cubicBezTo>
                  <a:cubicBezTo>
                    <a:pt x="665040" y="117948"/>
                    <a:pt x="663444" y="115367"/>
                    <a:pt x="661707" y="112879"/>
                  </a:cubicBezTo>
                  <a:cubicBezTo>
                    <a:pt x="659970" y="110344"/>
                    <a:pt x="658233" y="107903"/>
                    <a:pt x="656356" y="105509"/>
                  </a:cubicBezTo>
                  <a:cubicBezTo>
                    <a:pt x="653680" y="101942"/>
                    <a:pt x="650864" y="98562"/>
                    <a:pt x="647766" y="95276"/>
                  </a:cubicBezTo>
                  <a:cubicBezTo>
                    <a:pt x="647015" y="94478"/>
                    <a:pt x="646217" y="93633"/>
                    <a:pt x="645466" y="92835"/>
                  </a:cubicBezTo>
                  <a:cubicBezTo>
                    <a:pt x="644433" y="91708"/>
                    <a:pt x="643353" y="90582"/>
                    <a:pt x="642227" y="89502"/>
                  </a:cubicBezTo>
                  <a:cubicBezTo>
                    <a:pt x="640818" y="88094"/>
                    <a:pt x="639457" y="86780"/>
                    <a:pt x="638002" y="85465"/>
                  </a:cubicBezTo>
                  <a:cubicBezTo>
                    <a:pt x="636547" y="84151"/>
                    <a:pt x="635139" y="82884"/>
                    <a:pt x="633683" y="81616"/>
                  </a:cubicBezTo>
                  <a:cubicBezTo>
                    <a:pt x="632745" y="80771"/>
                    <a:pt x="631712" y="79926"/>
                    <a:pt x="630773" y="79128"/>
                  </a:cubicBezTo>
                  <a:cubicBezTo>
                    <a:pt x="630116" y="78612"/>
                    <a:pt x="629412" y="78096"/>
                    <a:pt x="628755" y="77532"/>
                  </a:cubicBezTo>
                  <a:cubicBezTo>
                    <a:pt x="627393" y="76500"/>
                    <a:pt x="626079" y="75373"/>
                    <a:pt x="624671" y="74387"/>
                  </a:cubicBezTo>
                  <a:cubicBezTo>
                    <a:pt x="622699" y="72885"/>
                    <a:pt x="620681" y="71477"/>
                    <a:pt x="618615" y="70069"/>
                  </a:cubicBezTo>
                  <a:cubicBezTo>
                    <a:pt x="617536" y="69318"/>
                    <a:pt x="616409" y="68520"/>
                    <a:pt x="615330" y="67816"/>
                  </a:cubicBezTo>
                  <a:cubicBezTo>
                    <a:pt x="613734" y="66783"/>
                    <a:pt x="612138" y="65750"/>
                    <a:pt x="610495" y="64765"/>
                  </a:cubicBezTo>
                  <a:cubicBezTo>
                    <a:pt x="603970" y="60728"/>
                    <a:pt x="597211" y="57066"/>
                    <a:pt x="590216" y="53687"/>
                  </a:cubicBezTo>
                  <a:cubicBezTo>
                    <a:pt x="586696" y="51997"/>
                    <a:pt x="583128" y="50401"/>
                    <a:pt x="579514" y="48852"/>
                  </a:cubicBezTo>
                  <a:cubicBezTo>
                    <a:pt x="575852" y="47303"/>
                    <a:pt x="572191" y="45848"/>
                    <a:pt x="568436" y="44439"/>
                  </a:cubicBezTo>
                  <a:cubicBezTo>
                    <a:pt x="564681" y="42984"/>
                    <a:pt x="560972" y="41670"/>
                    <a:pt x="557170" y="40355"/>
                  </a:cubicBezTo>
                  <a:cubicBezTo>
                    <a:pt x="554166" y="39370"/>
                    <a:pt x="551068" y="38384"/>
                    <a:pt x="547970" y="37445"/>
                  </a:cubicBezTo>
                  <a:cubicBezTo>
                    <a:pt x="545200" y="36600"/>
                    <a:pt x="542431" y="35755"/>
                    <a:pt x="539614" y="34957"/>
                  </a:cubicBezTo>
                  <a:cubicBezTo>
                    <a:pt x="539286" y="34863"/>
                    <a:pt x="538957" y="34769"/>
                    <a:pt x="538629" y="34676"/>
                  </a:cubicBezTo>
                  <a:cubicBezTo>
                    <a:pt x="535014" y="33643"/>
                    <a:pt x="531353" y="32657"/>
                    <a:pt x="527691" y="31718"/>
                  </a:cubicBezTo>
                  <a:cubicBezTo>
                    <a:pt x="523654" y="30686"/>
                    <a:pt x="519664" y="29653"/>
                    <a:pt x="515581" y="28667"/>
                  </a:cubicBezTo>
                  <a:cubicBezTo>
                    <a:pt x="515581" y="28667"/>
                    <a:pt x="515534" y="28714"/>
                    <a:pt x="515534" y="28667"/>
                  </a:cubicBezTo>
                  <a:cubicBezTo>
                    <a:pt x="511450" y="27728"/>
                    <a:pt x="507319" y="26790"/>
                    <a:pt x="503235" y="25898"/>
                  </a:cubicBezTo>
                  <a:cubicBezTo>
                    <a:pt x="499668" y="25147"/>
                    <a:pt x="496100" y="24349"/>
                    <a:pt x="492486" y="23645"/>
                  </a:cubicBezTo>
                  <a:cubicBezTo>
                    <a:pt x="490139" y="23128"/>
                    <a:pt x="487745" y="22659"/>
                    <a:pt x="485351" y="22189"/>
                  </a:cubicBezTo>
                  <a:cubicBezTo>
                    <a:pt x="483004" y="21673"/>
                    <a:pt x="480610" y="21251"/>
                    <a:pt x="478169" y="20734"/>
                  </a:cubicBezTo>
                  <a:cubicBezTo>
                    <a:pt x="469767" y="19091"/>
                    <a:pt x="461317" y="17589"/>
                    <a:pt x="452821" y="16040"/>
                  </a:cubicBezTo>
                  <a:lnTo>
                    <a:pt x="452774" y="16040"/>
                  </a:lnTo>
                  <a:cubicBezTo>
                    <a:pt x="448502" y="15289"/>
                    <a:pt x="444278" y="14491"/>
                    <a:pt x="440053" y="13740"/>
                  </a:cubicBezTo>
                  <a:cubicBezTo>
                    <a:pt x="369360" y="1160"/>
                    <a:pt x="225534" y="-22404"/>
                    <a:pt x="96447" y="51903"/>
                  </a:cubicBezTo>
                  <a:cubicBezTo>
                    <a:pt x="95180" y="52607"/>
                    <a:pt x="93912" y="53405"/>
                    <a:pt x="92551" y="54203"/>
                  </a:cubicBezTo>
                  <a:cubicBezTo>
                    <a:pt x="87763" y="56925"/>
                    <a:pt x="82647" y="60024"/>
                    <a:pt x="77202" y="63403"/>
                  </a:cubicBezTo>
                  <a:cubicBezTo>
                    <a:pt x="75089" y="64812"/>
                    <a:pt x="72930" y="66173"/>
                    <a:pt x="70771" y="67628"/>
                  </a:cubicBezTo>
                  <a:cubicBezTo>
                    <a:pt x="67673" y="69646"/>
                    <a:pt x="64528" y="71853"/>
                    <a:pt x="61430" y="74106"/>
                  </a:cubicBezTo>
                  <a:cubicBezTo>
                    <a:pt x="58285" y="76406"/>
                    <a:pt x="55140" y="78800"/>
                    <a:pt x="52041" y="81288"/>
                  </a:cubicBezTo>
                  <a:cubicBezTo>
                    <a:pt x="50492" y="82555"/>
                    <a:pt x="48943" y="83822"/>
                    <a:pt x="47394" y="85184"/>
                  </a:cubicBezTo>
                  <a:cubicBezTo>
                    <a:pt x="46268" y="86123"/>
                    <a:pt x="45094" y="87155"/>
                    <a:pt x="44015" y="88188"/>
                  </a:cubicBezTo>
                  <a:cubicBezTo>
                    <a:pt x="43076" y="88986"/>
                    <a:pt x="42137" y="89878"/>
                    <a:pt x="41245" y="90770"/>
                  </a:cubicBezTo>
                  <a:cubicBezTo>
                    <a:pt x="40306" y="91568"/>
                    <a:pt x="39367" y="92507"/>
                    <a:pt x="38429" y="93445"/>
                  </a:cubicBezTo>
                  <a:cubicBezTo>
                    <a:pt x="37349" y="94525"/>
                    <a:pt x="36222" y="95651"/>
                    <a:pt x="35190" y="96731"/>
                  </a:cubicBezTo>
                  <a:cubicBezTo>
                    <a:pt x="34673" y="97294"/>
                    <a:pt x="34110" y="97905"/>
                    <a:pt x="33547" y="98468"/>
                  </a:cubicBezTo>
                  <a:cubicBezTo>
                    <a:pt x="32983" y="99031"/>
                    <a:pt x="32467" y="99594"/>
                    <a:pt x="31951" y="100205"/>
                  </a:cubicBezTo>
                  <a:cubicBezTo>
                    <a:pt x="30918" y="101284"/>
                    <a:pt x="29885" y="102505"/>
                    <a:pt x="28900" y="103678"/>
                  </a:cubicBezTo>
                  <a:cubicBezTo>
                    <a:pt x="28806" y="103725"/>
                    <a:pt x="28759" y="103819"/>
                    <a:pt x="28759" y="103866"/>
                  </a:cubicBezTo>
                  <a:cubicBezTo>
                    <a:pt x="27773" y="105040"/>
                    <a:pt x="26787" y="106213"/>
                    <a:pt x="25848" y="107434"/>
                  </a:cubicBezTo>
                  <a:cubicBezTo>
                    <a:pt x="25848" y="107434"/>
                    <a:pt x="25802" y="107434"/>
                    <a:pt x="25802" y="107434"/>
                  </a:cubicBezTo>
                  <a:cubicBezTo>
                    <a:pt x="25802" y="107434"/>
                    <a:pt x="25769" y="107466"/>
                    <a:pt x="25708" y="107527"/>
                  </a:cubicBezTo>
                  <a:cubicBezTo>
                    <a:pt x="24816" y="108701"/>
                    <a:pt x="23877" y="109828"/>
                    <a:pt x="23032" y="111048"/>
                  </a:cubicBezTo>
                  <a:cubicBezTo>
                    <a:pt x="22750" y="111424"/>
                    <a:pt x="22469" y="111752"/>
                    <a:pt x="22234" y="112128"/>
                  </a:cubicBezTo>
                  <a:cubicBezTo>
                    <a:pt x="22187" y="112222"/>
                    <a:pt x="22140" y="112316"/>
                    <a:pt x="22046" y="112409"/>
                  </a:cubicBezTo>
                  <a:cubicBezTo>
                    <a:pt x="21905" y="112597"/>
                    <a:pt x="21765" y="112785"/>
                    <a:pt x="21577" y="112973"/>
                  </a:cubicBezTo>
                  <a:cubicBezTo>
                    <a:pt x="20356" y="114616"/>
                    <a:pt x="19277" y="116305"/>
                    <a:pt x="18150" y="118042"/>
                  </a:cubicBezTo>
                  <a:cubicBezTo>
                    <a:pt x="16930" y="119967"/>
                    <a:pt x="15756" y="121844"/>
                    <a:pt x="14724" y="123769"/>
                  </a:cubicBezTo>
                  <a:cubicBezTo>
                    <a:pt x="13691" y="125506"/>
                    <a:pt x="12752" y="127290"/>
                    <a:pt x="11907" y="129120"/>
                  </a:cubicBezTo>
                  <a:cubicBezTo>
                    <a:pt x="11625" y="129590"/>
                    <a:pt x="11391" y="130059"/>
                    <a:pt x="11156" y="130575"/>
                  </a:cubicBezTo>
                  <a:cubicBezTo>
                    <a:pt x="10546" y="131890"/>
                    <a:pt x="9936" y="133110"/>
                    <a:pt x="9419" y="134425"/>
                  </a:cubicBezTo>
                  <a:cubicBezTo>
                    <a:pt x="9185" y="134941"/>
                    <a:pt x="8950" y="135457"/>
                    <a:pt x="8762" y="136020"/>
                  </a:cubicBezTo>
                  <a:cubicBezTo>
                    <a:pt x="8574" y="136490"/>
                    <a:pt x="8387" y="136912"/>
                    <a:pt x="8199" y="137429"/>
                  </a:cubicBezTo>
                  <a:cubicBezTo>
                    <a:pt x="7964" y="138039"/>
                    <a:pt x="7729" y="138649"/>
                    <a:pt x="7495" y="139259"/>
                  </a:cubicBezTo>
                  <a:cubicBezTo>
                    <a:pt x="7072" y="140292"/>
                    <a:pt x="6697" y="141419"/>
                    <a:pt x="6274" y="142498"/>
                  </a:cubicBezTo>
                  <a:lnTo>
                    <a:pt x="6227" y="142498"/>
                  </a:lnTo>
                  <a:cubicBezTo>
                    <a:pt x="5523" y="144611"/>
                    <a:pt x="4819" y="146723"/>
                    <a:pt x="4256" y="148882"/>
                  </a:cubicBezTo>
                  <a:cubicBezTo>
                    <a:pt x="4162" y="149070"/>
                    <a:pt x="4115" y="149305"/>
                    <a:pt x="4115" y="149446"/>
                  </a:cubicBezTo>
                  <a:cubicBezTo>
                    <a:pt x="3458" y="151652"/>
                    <a:pt x="2894" y="153952"/>
                    <a:pt x="2425" y="156252"/>
                  </a:cubicBezTo>
                  <a:cubicBezTo>
                    <a:pt x="2284" y="157003"/>
                    <a:pt x="2003" y="158223"/>
                    <a:pt x="1768" y="159772"/>
                  </a:cubicBezTo>
                  <a:cubicBezTo>
                    <a:pt x="1580" y="160899"/>
                    <a:pt x="1392" y="162260"/>
                    <a:pt x="1158" y="163809"/>
                  </a:cubicBezTo>
                  <a:cubicBezTo>
                    <a:pt x="970" y="165358"/>
                    <a:pt x="735" y="167001"/>
                    <a:pt x="594" y="168832"/>
                  </a:cubicBezTo>
                  <a:cubicBezTo>
                    <a:pt x="501" y="169724"/>
                    <a:pt x="407" y="170710"/>
                    <a:pt x="360" y="171648"/>
                  </a:cubicBezTo>
                  <a:cubicBezTo>
                    <a:pt x="266" y="172587"/>
                    <a:pt x="219" y="173620"/>
                    <a:pt x="172" y="174653"/>
                  </a:cubicBezTo>
                  <a:cubicBezTo>
                    <a:pt x="-767" y="192819"/>
                    <a:pt x="1627" y="219997"/>
                    <a:pt x="20309" y="240276"/>
                  </a:cubicBezTo>
                  <a:cubicBezTo>
                    <a:pt x="21671" y="241731"/>
                    <a:pt x="23032" y="243092"/>
                    <a:pt x="24487" y="244360"/>
                  </a:cubicBezTo>
                  <a:cubicBezTo>
                    <a:pt x="24487" y="244360"/>
                    <a:pt x="24501" y="244374"/>
                    <a:pt x="24534" y="244406"/>
                  </a:cubicBezTo>
                  <a:cubicBezTo>
                    <a:pt x="24769" y="244688"/>
                    <a:pt x="25004" y="244923"/>
                    <a:pt x="25285" y="245111"/>
                  </a:cubicBezTo>
                  <a:cubicBezTo>
                    <a:pt x="25473" y="245298"/>
                    <a:pt x="25708" y="245486"/>
                    <a:pt x="25895" y="245674"/>
                  </a:cubicBezTo>
                  <a:lnTo>
                    <a:pt x="25942" y="245674"/>
                  </a:lnTo>
                  <a:cubicBezTo>
                    <a:pt x="26553" y="246237"/>
                    <a:pt x="27210" y="246754"/>
                    <a:pt x="27820" y="247270"/>
                  </a:cubicBezTo>
                  <a:cubicBezTo>
                    <a:pt x="29134" y="248303"/>
                    <a:pt x="30402" y="249288"/>
                    <a:pt x="31763" y="250180"/>
                  </a:cubicBezTo>
                  <a:cubicBezTo>
                    <a:pt x="34439" y="252058"/>
                    <a:pt x="37255" y="253748"/>
                    <a:pt x="40165" y="255203"/>
                  </a:cubicBezTo>
                  <a:cubicBezTo>
                    <a:pt x="45845" y="258113"/>
                    <a:pt x="51901" y="260272"/>
                    <a:pt x="58097" y="261822"/>
                  </a:cubicBezTo>
                  <a:cubicBezTo>
                    <a:pt x="59646" y="262197"/>
                    <a:pt x="61148" y="262572"/>
                    <a:pt x="62697" y="262854"/>
                  </a:cubicBezTo>
                  <a:cubicBezTo>
                    <a:pt x="65326" y="263418"/>
                    <a:pt x="68001" y="263840"/>
                    <a:pt x="70677" y="264215"/>
                  </a:cubicBezTo>
                  <a:cubicBezTo>
                    <a:pt x="71803" y="264403"/>
                    <a:pt x="73024" y="264544"/>
                    <a:pt x="74244" y="264638"/>
                  </a:cubicBezTo>
                  <a:cubicBezTo>
                    <a:pt x="86214" y="265952"/>
                    <a:pt x="97855" y="265483"/>
                    <a:pt x="107713" y="264638"/>
                  </a:cubicBezTo>
                  <a:cubicBezTo>
                    <a:pt x="111797" y="264309"/>
                    <a:pt x="115552" y="263887"/>
                    <a:pt x="118932" y="263464"/>
                  </a:cubicBezTo>
                  <a:cubicBezTo>
                    <a:pt x="120011" y="263324"/>
                    <a:pt x="121138" y="263230"/>
                    <a:pt x="122124" y="263089"/>
                  </a:cubicBezTo>
                  <a:cubicBezTo>
                    <a:pt x="127710" y="262432"/>
                    <a:pt x="132920" y="261634"/>
                    <a:pt x="137755" y="260742"/>
                  </a:cubicBezTo>
                  <a:cubicBezTo>
                    <a:pt x="138976" y="260554"/>
                    <a:pt x="140149" y="260319"/>
                    <a:pt x="141323" y="260085"/>
                  </a:cubicBezTo>
                  <a:cubicBezTo>
                    <a:pt x="147847" y="258770"/>
                    <a:pt x="153668" y="257268"/>
                    <a:pt x="159066" y="255578"/>
                  </a:cubicBezTo>
                  <a:cubicBezTo>
                    <a:pt x="160005" y="255297"/>
                    <a:pt x="160991" y="255015"/>
                    <a:pt x="161883" y="254686"/>
                  </a:cubicBezTo>
                  <a:cubicBezTo>
                    <a:pt x="164699" y="253795"/>
                    <a:pt x="167422" y="252762"/>
                    <a:pt x="169956" y="251776"/>
                  </a:cubicBezTo>
                  <a:cubicBezTo>
                    <a:pt x="171036" y="251354"/>
                    <a:pt x="172163" y="250931"/>
                    <a:pt x="173195" y="250415"/>
                  </a:cubicBezTo>
                  <a:cubicBezTo>
                    <a:pt x="174932" y="249711"/>
                    <a:pt x="176575" y="248913"/>
                    <a:pt x="178218" y="248162"/>
                  </a:cubicBezTo>
                  <a:cubicBezTo>
                    <a:pt x="184884" y="245111"/>
                    <a:pt x="190845" y="241778"/>
                    <a:pt x="196853" y="238351"/>
                  </a:cubicBezTo>
                  <a:cubicBezTo>
                    <a:pt x="197839" y="237835"/>
                    <a:pt x="198825" y="237272"/>
                    <a:pt x="199764" y="236661"/>
                  </a:cubicBezTo>
                  <a:cubicBezTo>
                    <a:pt x="203941" y="234267"/>
                    <a:pt x="208166" y="231826"/>
                    <a:pt x="212626" y="229339"/>
                  </a:cubicBezTo>
                  <a:cubicBezTo>
                    <a:pt x="214926" y="228071"/>
                    <a:pt x="217273" y="226851"/>
                    <a:pt x="219714" y="225536"/>
                  </a:cubicBezTo>
                  <a:cubicBezTo>
                    <a:pt x="220089" y="225349"/>
                    <a:pt x="220512" y="225114"/>
                    <a:pt x="220981" y="224926"/>
                  </a:cubicBezTo>
                  <a:cubicBezTo>
                    <a:pt x="222436" y="224222"/>
                    <a:pt x="223891" y="223471"/>
                    <a:pt x="225440" y="222767"/>
                  </a:cubicBezTo>
                  <a:cubicBezTo>
                    <a:pt x="226191" y="222391"/>
                    <a:pt x="226989" y="222016"/>
                    <a:pt x="227740" y="221687"/>
                  </a:cubicBezTo>
                  <a:cubicBezTo>
                    <a:pt x="228491" y="221312"/>
                    <a:pt x="229289" y="220983"/>
                    <a:pt x="230087" y="220655"/>
                  </a:cubicBezTo>
                  <a:cubicBezTo>
                    <a:pt x="231683" y="219950"/>
                    <a:pt x="233279" y="219199"/>
                    <a:pt x="234969" y="218542"/>
                  </a:cubicBezTo>
                  <a:cubicBezTo>
                    <a:pt x="235767" y="218214"/>
                    <a:pt x="236612" y="217885"/>
                    <a:pt x="237410" y="217556"/>
                  </a:cubicBezTo>
                  <a:cubicBezTo>
                    <a:pt x="238302" y="217181"/>
                    <a:pt x="239241" y="216805"/>
                    <a:pt x="240180" y="216477"/>
                  </a:cubicBezTo>
                  <a:cubicBezTo>
                    <a:pt x="243231" y="215256"/>
                    <a:pt x="246470" y="214130"/>
                    <a:pt x="249849" y="213050"/>
                  </a:cubicBezTo>
                  <a:cubicBezTo>
                    <a:pt x="251539" y="212487"/>
                    <a:pt x="253276" y="211877"/>
                    <a:pt x="255107" y="211360"/>
                  </a:cubicBezTo>
                  <a:cubicBezTo>
                    <a:pt x="255529" y="211266"/>
                    <a:pt x="255952" y="211126"/>
                    <a:pt x="256421" y="211032"/>
                  </a:cubicBezTo>
                  <a:cubicBezTo>
                    <a:pt x="257970" y="209530"/>
                    <a:pt x="259472" y="208074"/>
                    <a:pt x="261068" y="206619"/>
                  </a:cubicBezTo>
                  <a:cubicBezTo>
                    <a:pt x="262289" y="205493"/>
                    <a:pt x="263509" y="204319"/>
                    <a:pt x="264824" y="203240"/>
                  </a:cubicBezTo>
                  <a:cubicBezTo>
                    <a:pt x="266419" y="201784"/>
                    <a:pt x="268015" y="200423"/>
                    <a:pt x="269612" y="199015"/>
                  </a:cubicBezTo>
                  <a:cubicBezTo>
                    <a:pt x="272663" y="196339"/>
                    <a:pt x="275902" y="193758"/>
                    <a:pt x="279047" y="191317"/>
                  </a:cubicBezTo>
                  <a:cubicBezTo>
                    <a:pt x="279892" y="190659"/>
                    <a:pt x="280783" y="189955"/>
                    <a:pt x="281581" y="189345"/>
                  </a:cubicBezTo>
                  <a:cubicBezTo>
                    <a:pt x="287543" y="184839"/>
                    <a:pt x="293504" y="180661"/>
                    <a:pt x="299466" y="177000"/>
                  </a:cubicBezTo>
                  <a:cubicBezTo>
                    <a:pt x="301531" y="175638"/>
                    <a:pt x="303643" y="174418"/>
                    <a:pt x="305709" y="173198"/>
                  </a:cubicBezTo>
                  <a:cubicBezTo>
                    <a:pt x="310262" y="170569"/>
                    <a:pt x="314815" y="168222"/>
                    <a:pt x="319322" y="166109"/>
                  </a:cubicBezTo>
                  <a:cubicBezTo>
                    <a:pt x="321575" y="165030"/>
                    <a:pt x="323828" y="163997"/>
                    <a:pt x="326034" y="163105"/>
                  </a:cubicBezTo>
                  <a:cubicBezTo>
                    <a:pt x="328287" y="162213"/>
                    <a:pt x="330494" y="161275"/>
                    <a:pt x="332747" y="160430"/>
                  </a:cubicBezTo>
                  <a:cubicBezTo>
                    <a:pt x="334953" y="159585"/>
                    <a:pt x="337112" y="158787"/>
                    <a:pt x="339318" y="158083"/>
                  </a:cubicBezTo>
                  <a:lnTo>
                    <a:pt x="339365" y="158083"/>
                  </a:lnTo>
                  <a:cubicBezTo>
                    <a:pt x="341525" y="157332"/>
                    <a:pt x="343684" y="156628"/>
                    <a:pt x="345796" y="156017"/>
                  </a:cubicBezTo>
                  <a:cubicBezTo>
                    <a:pt x="348425" y="155266"/>
                    <a:pt x="351101" y="154515"/>
                    <a:pt x="353682" y="153858"/>
                  </a:cubicBezTo>
                  <a:cubicBezTo>
                    <a:pt x="355278" y="153435"/>
                    <a:pt x="356874" y="153107"/>
                    <a:pt x="358423" y="152685"/>
                  </a:cubicBezTo>
                  <a:cubicBezTo>
                    <a:pt x="360489" y="152215"/>
                    <a:pt x="362507" y="151839"/>
                    <a:pt x="364526" y="151417"/>
                  </a:cubicBezTo>
                  <a:cubicBezTo>
                    <a:pt x="366638" y="151042"/>
                    <a:pt x="368797" y="150666"/>
                    <a:pt x="370910" y="150290"/>
                  </a:cubicBezTo>
                  <a:cubicBezTo>
                    <a:pt x="372740" y="150009"/>
                    <a:pt x="374524" y="149774"/>
                    <a:pt x="376261" y="149539"/>
                  </a:cubicBezTo>
                  <a:lnTo>
                    <a:pt x="376448" y="149539"/>
                  </a:lnTo>
                  <a:cubicBezTo>
                    <a:pt x="378279" y="149305"/>
                    <a:pt x="380110" y="149117"/>
                    <a:pt x="381847" y="148929"/>
                  </a:cubicBezTo>
                  <a:cubicBezTo>
                    <a:pt x="384569" y="148648"/>
                    <a:pt x="387245" y="148460"/>
                    <a:pt x="389827" y="148319"/>
                  </a:cubicBezTo>
                  <a:cubicBezTo>
                    <a:pt x="390625" y="148225"/>
                    <a:pt x="391469" y="148225"/>
                    <a:pt x="392267" y="148178"/>
                  </a:cubicBezTo>
                  <a:cubicBezTo>
                    <a:pt x="393253" y="148131"/>
                    <a:pt x="394286" y="148084"/>
                    <a:pt x="395272" y="148084"/>
                  </a:cubicBezTo>
                  <a:cubicBezTo>
                    <a:pt x="396257" y="148084"/>
                    <a:pt x="397290" y="147990"/>
                    <a:pt x="398229" y="147990"/>
                  </a:cubicBezTo>
                  <a:cubicBezTo>
                    <a:pt x="403768" y="147896"/>
                    <a:pt x="408838" y="148037"/>
                    <a:pt x="413203" y="148225"/>
                  </a:cubicBezTo>
                  <a:cubicBezTo>
                    <a:pt x="415409" y="148319"/>
                    <a:pt x="417475" y="148460"/>
                    <a:pt x="419399" y="148648"/>
                  </a:cubicBezTo>
                  <a:cubicBezTo>
                    <a:pt x="422263" y="148882"/>
                    <a:pt x="424797" y="149117"/>
                    <a:pt x="426863" y="149352"/>
                  </a:cubicBezTo>
                  <a:cubicBezTo>
                    <a:pt x="428083" y="149446"/>
                    <a:pt x="430008" y="149680"/>
                    <a:pt x="432636" y="150009"/>
                  </a:cubicBezTo>
                  <a:cubicBezTo>
                    <a:pt x="433951" y="150150"/>
                    <a:pt x="435359" y="150337"/>
                    <a:pt x="437002" y="150572"/>
                  </a:cubicBezTo>
                  <a:cubicBezTo>
                    <a:pt x="440241" y="151042"/>
                    <a:pt x="444090" y="151652"/>
                    <a:pt x="448362" y="152450"/>
                  </a:cubicBezTo>
                  <a:cubicBezTo>
                    <a:pt x="449394" y="152638"/>
                    <a:pt x="450521" y="152825"/>
                    <a:pt x="451600" y="153060"/>
                  </a:cubicBezTo>
                  <a:cubicBezTo>
                    <a:pt x="454182" y="153529"/>
                    <a:pt x="456905" y="154093"/>
                    <a:pt x="459768" y="154750"/>
                  </a:cubicBezTo>
                  <a:cubicBezTo>
                    <a:pt x="462209" y="155266"/>
                    <a:pt x="464697" y="155923"/>
                    <a:pt x="467232" y="156487"/>
                  </a:cubicBezTo>
                  <a:cubicBezTo>
                    <a:pt x="467420" y="156534"/>
                    <a:pt x="467560" y="156581"/>
                    <a:pt x="467701" y="156628"/>
                  </a:cubicBezTo>
                  <a:cubicBezTo>
                    <a:pt x="471832" y="157660"/>
                    <a:pt x="476104" y="158834"/>
                    <a:pt x="480375" y="160148"/>
                  </a:cubicBezTo>
                  <a:cubicBezTo>
                    <a:pt x="482206" y="160664"/>
                    <a:pt x="484037" y="161228"/>
                    <a:pt x="485773" y="161885"/>
                  </a:cubicBezTo>
                  <a:cubicBezTo>
                    <a:pt x="487135" y="162307"/>
                    <a:pt x="488449" y="162777"/>
                    <a:pt x="489810" y="163293"/>
                  </a:cubicBezTo>
                  <a:cubicBezTo>
                    <a:pt x="491218" y="163762"/>
                    <a:pt x="492580" y="164279"/>
                    <a:pt x="493988" y="164795"/>
                  </a:cubicBezTo>
                  <a:cubicBezTo>
                    <a:pt x="494880" y="165124"/>
                    <a:pt x="495819" y="165452"/>
                    <a:pt x="496710" y="165828"/>
                  </a:cubicBezTo>
                  <a:cubicBezTo>
                    <a:pt x="498541" y="166485"/>
                    <a:pt x="500372" y="167283"/>
                    <a:pt x="502109" y="168034"/>
                  </a:cubicBezTo>
                  <a:cubicBezTo>
                    <a:pt x="502484" y="168175"/>
                    <a:pt x="502907" y="168363"/>
                    <a:pt x="503329" y="168550"/>
                  </a:cubicBezTo>
                  <a:cubicBezTo>
                    <a:pt x="504737" y="169161"/>
                    <a:pt x="506099" y="169818"/>
                    <a:pt x="507507" y="170428"/>
                  </a:cubicBezTo>
                  <a:cubicBezTo>
                    <a:pt x="507601" y="170428"/>
                    <a:pt x="507648" y="170522"/>
                    <a:pt x="507742" y="170569"/>
                  </a:cubicBezTo>
                  <a:cubicBezTo>
                    <a:pt x="509244" y="171226"/>
                    <a:pt x="510652" y="171977"/>
                    <a:pt x="512107" y="172681"/>
                  </a:cubicBezTo>
                  <a:cubicBezTo>
                    <a:pt x="512295" y="172775"/>
                    <a:pt x="512530" y="172916"/>
                    <a:pt x="512764" y="173010"/>
                  </a:cubicBezTo>
                  <a:cubicBezTo>
                    <a:pt x="513985" y="173667"/>
                    <a:pt x="515158" y="174324"/>
                    <a:pt x="516379" y="174981"/>
                  </a:cubicBezTo>
                  <a:cubicBezTo>
                    <a:pt x="519195" y="176530"/>
                    <a:pt x="521918" y="178126"/>
                    <a:pt x="524593" y="179910"/>
                  </a:cubicBezTo>
                  <a:cubicBezTo>
                    <a:pt x="524828" y="180004"/>
                    <a:pt x="525016" y="180192"/>
                    <a:pt x="525250" y="180332"/>
                  </a:cubicBezTo>
                  <a:cubicBezTo>
                    <a:pt x="526377" y="181084"/>
                    <a:pt x="527597" y="181928"/>
                    <a:pt x="528724" y="182773"/>
                  </a:cubicBezTo>
                  <a:cubicBezTo>
                    <a:pt x="529851" y="183571"/>
                    <a:pt x="530977" y="184463"/>
                    <a:pt x="532057" y="185308"/>
                  </a:cubicBezTo>
                  <a:cubicBezTo>
                    <a:pt x="532057" y="185308"/>
                    <a:pt x="532090" y="185341"/>
                    <a:pt x="532151" y="185402"/>
                  </a:cubicBezTo>
                  <a:cubicBezTo>
                    <a:pt x="533183" y="186200"/>
                    <a:pt x="534216" y="187092"/>
                    <a:pt x="535202" y="187984"/>
                  </a:cubicBezTo>
                  <a:cubicBezTo>
                    <a:pt x="535953" y="188641"/>
                    <a:pt x="536798" y="189392"/>
                    <a:pt x="537502" y="190096"/>
                  </a:cubicBezTo>
                  <a:cubicBezTo>
                    <a:pt x="537877" y="190425"/>
                    <a:pt x="538253" y="190800"/>
                    <a:pt x="538629" y="191176"/>
                  </a:cubicBezTo>
                  <a:cubicBezTo>
                    <a:pt x="539708" y="192255"/>
                    <a:pt x="540835" y="193382"/>
                    <a:pt x="541820" y="194509"/>
                  </a:cubicBezTo>
                  <a:cubicBezTo>
                    <a:pt x="542900" y="195729"/>
                    <a:pt x="543933" y="196950"/>
                    <a:pt x="544919" y="198264"/>
                  </a:cubicBezTo>
                  <a:cubicBezTo>
                    <a:pt x="545810" y="199390"/>
                    <a:pt x="546655" y="200564"/>
                    <a:pt x="547453" y="201831"/>
                  </a:cubicBezTo>
                  <a:cubicBezTo>
                    <a:pt x="548298" y="203099"/>
                    <a:pt x="549143" y="204366"/>
                    <a:pt x="549847" y="205727"/>
                  </a:cubicBezTo>
                  <a:cubicBezTo>
                    <a:pt x="550270" y="206431"/>
                    <a:pt x="550645" y="207230"/>
                    <a:pt x="551068" y="207981"/>
                  </a:cubicBezTo>
                  <a:cubicBezTo>
                    <a:pt x="551866" y="209623"/>
                    <a:pt x="552664" y="211266"/>
                    <a:pt x="553274" y="213003"/>
                  </a:cubicBezTo>
                  <a:cubicBezTo>
                    <a:pt x="553650" y="213801"/>
                    <a:pt x="553931" y="214740"/>
                    <a:pt x="554166" y="215585"/>
                  </a:cubicBezTo>
                  <a:cubicBezTo>
                    <a:pt x="554448" y="216430"/>
                    <a:pt x="554729" y="217322"/>
                    <a:pt x="554964" y="218214"/>
                  </a:cubicBezTo>
                  <a:cubicBezTo>
                    <a:pt x="555199" y="219059"/>
                    <a:pt x="555433" y="219997"/>
                    <a:pt x="555621" y="220889"/>
                  </a:cubicBezTo>
                  <a:cubicBezTo>
                    <a:pt x="556044" y="222861"/>
                    <a:pt x="556325" y="224832"/>
                    <a:pt x="556466" y="226710"/>
                  </a:cubicBezTo>
                  <a:cubicBezTo>
                    <a:pt x="556560" y="227649"/>
                    <a:pt x="556654" y="228634"/>
                    <a:pt x="556701" y="229573"/>
                  </a:cubicBezTo>
                  <a:cubicBezTo>
                    <a:pt x="556888" y="233188"/>
                    <a:pt x="556701" y="236708"/>
                    <a:pt x="556278" y="240182"/>
                  </a:cubicBezTo>
                  <a:cubicBezTo>
                    <a:pt x="555950" y="242717"/>
                    <a:pt x="555480" y="245205"/>
                    <a:pt x="554870" y="247645"/>
                  </a:cubicBezTo>
                  <a:cubicBezTo>
                    <a:pt x="554307" y="250086"/>
                    <a:pt x="553556" y="252433"/>
                    <a:pt x="552758" y="254733"/>
                  </a:cubicBezTo>
                  <a:cubicBezTo>
                    <a:pt x="552241" y="256236"/>
                    <a:pt x="551725" y="257644"/>
                    <a:pt x="551115" y="259099"/>
                  </a:cubicBezTo>
                  <a:cubicBezTo>
                    <a:pt x="550833" y="259850"/>
                    <a:pt x="550505" y="260648"/>
                    <a:pt x="550176" y="261399"/>
                  </a:cubicBezTo>
                  <a:cubicBezTo>
                    <a:pt x="559236" y="263558"/>
                    <a:pt x="567403" y="265107"/>
                    <a:pt x="574961" y="266234"/>
                  </a:cubicBezTo>
                  <a:lnTo>
                    <a:pt x="575008" y="266234"/>
                  </a:lnTo>
                  <a:cubicBezTo>
                    <a:pt x="579842" y="266938"/>
                    <a:pt x="584349" y="267454"/>
                    <a:pt x="588620" y="267783"/>
                  </a:cubicBezTo>
                  <a:cubicBezTo>
                    <a:pt x="590780" y="267924"/>
                    <a:pt x="592845" y="268065"/>
                    <a:pt x="594817" y="268158"/>
                  </a:cubicBezTo>
                  <a:cubicBezTo>
                    <a:pt x="602703" y="268440"/>
                    <a:pt x="609556" y="268158"/>
                    <a:pt x="615564" y="267361"/>
                  </a:cubicBezTo>
                  <a:cubicBezTo>
                    <a:pt x="616221" y="267314"/>
                    <a:pt x="616879" y="267220"/>
                    <a:pt x="617442" y="267079"/>
                  </a:cubicBezTo>
                  <a:cubicBezTo>
                    <a:pt x="618052" y="266985"/>
                    <a:pt x="618709" y="266891"/>
                    <a:pt x="619273" y="266797"/>
                  </a:cubicBezTo>
                  <a:cubicBezTo>
                    <a:pt x="620399" y="266609"/>
                    <a:pt x="621573" y="266375"/>
                    <a:pt x="622652" y="266140"/>
                  </a:cubicBezTo>
                  <a:cubicBezTo>
                    <a:pt x="624389" y="265765"/>
                    <a:pt x="626032" y="265342"/>
                    <a:pt x="627581" y="264826"/>
                  </a:cubicBezTo>
                  <a:cubicBezTo>
                    <a:pt x="629412" y="264309"/>
                    <a:pt x="631055" y="263652"/>
                    <a:pt x="632651" y="263089"/>
                  </a:cubicBezTo>
                  <a:cubicBezTo>
                    <a:pt x="650160" y="256282"/>
                    <a:pt x="656168" y="244641"/>
                    <a:pt x="662458" y="239994"/>
                  </a:cubicBezTo>
                  <a:cubicBezTo>
                    <a:pt x="663350" y="239337"/>
                    <a:pt x="664289" y="238586"/>
                    <a:pt x="665134" y="237835"/>
                  </a:cubicBezTo>
                  <a:cubicBezTo>
                    <a:pt x="665228" y="237788"/>
                    <a:pt x="665321" y="237694"/>
                    <a:pt x="665415" y="237600"/>
                  </a:cubicBezTo>
                  <a:cubicBezTo>
                    <a:pt x="666354" y="236802"/>
                    <a:pt x="667293" y="235910"/>
                    <a:pt x="668138" y="235018"/>
                  </a:cubicBezTo>
                  <a:cubicBezTo>
                    <a:pt x="668326" y="234878"/>
                    <a:pt x="668513" y="234690"/>
                    <a:pt x="668607" y="234549"/>
                  </a:cubicBezTo>
                  <a:cubicBezTo>
                    <a:pt x="669264" y="233939"/>
                    <a:pt x="669875" y="233235"/>
                    <a:pt x="670438" y="232577"/>
                  </a:cubicBezTo>
                  <a:cubicBezTo>
                    <a:pt x="670485" y="232577"/>
                    <a:pt x="670485" y="232530"/>
                    <a:pt x="670485" y="232530"/>
                  </a:cubicBezTo>
                  <a:cubicBezTo>
                    <a:pt x="671048" y="231873"/>
                    <a:pt x="671612" y="231122"/>
                    <a:pt x="672175" y="230418"/>
                  </a:cubicBezTo>
                  <a:cubicBezTo>
                    <a:pt x="672597" y="229949"/>
                    <a:pt x="672973" y="229432"/>
                    <a:pt x="673254" y="228869"/>
                  </a:cubicBezTo>
                  <a:cubicBezTo>
                    <a:pt x="673677" y="228400"/>
                    <a:pt x="674005" y="227883"/>
                    <a:pt x="674334" y="227320"/>
                  </a:cubicBezTo>
                  <a:cubicBezTo>
                    <a:pt x="674522" y="227039"/>
                    <a:pt x="674710" y="226804"/>
                    <a:pt x="674850" y="226522"/>
                  </a:cubicBezTo>
                  <a:cubicBezTo>
                    <a:pt x="675179" y="226006"/>
                    <a:pt x="675508" y="225443"/>
                    <a:pt x="675789" y="224879"/>
                  </a:cubicBezTo>
                  <a:cubicBezTo>
                    <a:pt x="675883" y="224832"/>
                    <a:pt x="675883" y="224785"/>
                    <a:pt x="675883" y="224738"/>
                  </a:cubicBezTo>
                  <a:cubicBezTo>
                    <a:pt x="676540" y="223612"/>
                    <a:pt x="677197" y="222438"/>
                    <a:pt x="677761" y="221218"/>
                  </a:cubicBezTo>
                  <a:cubicBezTo>
                    <a:pt x="677995" y="220842"/>
                    <a:pt x="678183" y="220467"/>
                    <a:pt x="678324" y="219997"/>
                  </a:cubicBezTo>
                  <a:cubicBezTo>
                    <a:pt x="678653" y="219387"/>
                    <a:pt x="678934" y="218683"/>
                    <a:pt x="679169" y="218026"/>
                  </a:cubicBezTo>
                  <a:cubicBezTo>
                    <a:pt x="679544" y="217181"/>
                    <a:pt x="679873" y="216289"/>
                    <a:pt x="680155" y="215444"/>
                  </a:cubicBezTo>
                  <a:cubicBezTo>
                    <a:pt x="680342" y="215069"/>
                    <a:pt x="680483" y="214693"/>
                    <a:pt x="680577" y="214271"/>
                  </a:cubicBezTo>
                  <a:cubicBezTo>
                    <a:pt x="680859" y="213520"/>
                    <a:pt x="681093" y="212722"/>
                    <a:pt x="681328" y="211970"/>
                  </a:cubicBezTo>
                  <a:cubicBezTo>
                    <a:pt x="681704" y="210844"/>
                    <a:pt x="682032" y="209623"/>
                    <a:pt x="682314" y="208356"/>
                  </a:cubicBezTo>
                  <a:cubicBezTo>
                    <a:pt x="682596" y="207370"/>
                    <a:pt x="682830" y="206291"/>
                    <a:pt x="683018" y="205258"/>
                  </a:cubicBezTo>
                  <a:cubicBezTo>
                    <a:pt x="683206" y="204554"/>
                    <a:pt x="683347" y="203850"/>
                    <a:pt x="683441" y="203146"/>
                  </a:cubicBezTo>
                  <a:cubicBezTo>
                    <a:pt x="683581" y="202442"/>
                    <a:pt x="683722" y="201690"/>
                    <a:pt x="683816" y="200940"/>
                  </a:cubicBezTo>
                  <a:cubicBezTo>
                    <a:pt x="684004" y="199907"/>
                    <a:pt x="684145" y="198780"/>
                    <a:pt x="684239" y="197701"/>
                  </a:cubicBezTo>
                  <a:cubicBezTo>
                    <a:pt x="684473" y="195823"/>
                    <a:pt x="684614" y="193898"/>
                    <a:pt x="684708" y="192021"/>
                  </a:cubicBezTo>
                  <a:cubicBezTo>
                    <a:pt x="684896" y="188594"/>
                    <a:pt x="684896" y="185027"/>
                    <a:pt x="684755" y="181506"/>
                  </a:cubicBezTo>
                  <a:close/>
                </a:path>
              </a:pathLst>
            </a:custGeom>
            <a:solidFill>
              <a:srgbClr val="FFBB9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18" name="شكل حر: شكل 117">
              <a:extLst>
                <a:ext uri="{FF2B5EF4-FFF2-40B4-BE49-F238E27FC236}">
                  <a16:creationId xmlns:a16="http://schemas.microsoft.com/office/drawing/2014/main" id="{C6942D81-03CC-DA28-4525-A8E9502F5504}"/>
                </a:ext>
              </a:extLst>
            </p:cNvPr>
            <p:cNvSpPr/>
            <p:nvPr/>
          </p:nvSpPr>
          <p:spPr>
            <a:xfrm>
              <a:off x="9720788" y="765117"/>
              <a:ext cx="1530773" cy="1254183"/>
            </a:xfrm>
            <a:custGeom>
              <a:avLst/>
              <a:gdLst>
                <a:gd name="connsiteX0" fmla="*/ 1530774 w 1530773"/>
                <a:gd name="connsiteY0" fmla="*/ 539724 h 1254183"/>
                <a:gd name="connsiteX1" fmla="*/ 1483317 w 1530773"/>
                <a:gd name="connsiteY1" fmla="*/ 424578 h 1254183"/>
                <a:gd name="connsiteX2" fmla="*/ 1467357 w 1530773"/>
                <a:gd name="connsiteY2" fmla="*/ 412092 h 1254183"/>
                <a:gd name="connsiteX3" fmla="*/ 1452007 w 1530773"/>
                <a:gd name="connsiteY3" fmla="*/ 403033 h 1254183"/>
                <a:gd name="connsiteX4" fmla="*/ 1447548 w 1530773"/>
                <a:gd name="connsiteY4" fmla="*/ 400826 h 1254183"/>
                <a:gd name="connsiteX5" fmla="*/ 1426659 w 1530773"/>
                <a:gd name="connsiteY5" fmla="*/ 392565 h 1254183"/>
                <a:gd name="connsiteX6" fmla="*/ 1422857 w 1530773"/>
                <a:gd name="connsiteY6" fmla="*/ 391391 h 1254183"/>
                <a:gd name="connsiteX7" fmla="*/ 1418632 w 1530773"/>
                <a:gd name="connsiteY7" fmla="*/ 390171 h 1254183"/>
                <a:gd name="connsiteX8" fmla="*/ 1413469 w 1530773"/>
                <a:gd name="connsiteY8" fmla="*/ 388856 h 1254183"/>
                <a:gd name="connsiteX9" fmla="*/ 1409009 w 1530773"/>
                <a:gd name="connsiteY9" fmla="*/ 387871 h 1254183"/>
                <a:gd name="connsiteX10" fmla="*/ 1408165 w 1530773"/>
                <a:gd name="connsiteY10" fmla="*/ 387730 h 1254183"/>
                <a:gd name="connsiteX11" fmla="*/ 1406052 w 1530773"/>
                <a:gd name="connsiteY11" fmla="*/ 387307 h 1254183"/>
                <a:gd name="connsiteX12" fmla="*/ 1402391 w 1530773"/>
                <a:gd name="connsiteY12" fmla="*/ 386650 h 1254183"/>
                <a:gd name="connsiteX13" fmla="*/ 1397697 w 1530773"/>
                <a:gd name="connsiteY13" fmla="*/ 385899 h 1254183"/>
                <a:gd name="connsiteX14" fmla="*/ 1391548 w 1530773"/>
                <a:gd name="connsiteY14" fmla="*/ 385101 h 1254183"/>
                <a:gd name="connsiteX15" fmla="*/ 1385398 w 1530773"/>
                <a:gd name="connsiteY15" fmla="*/ 384491 h 1254183"/>
                <a:gd name="connsiteX16" fmla="*/ 1373147 w 1530773"/>
                <a:gd name="connsiteY16" fmla="*/ 383740 h 1254183"/>
                <a:gd name="connsiteX17" fmla="*/ 1357140 w 1530773"/>
                <a:gd name="connsiteY17" fmla="*/ 383740 h 1254183"/>
                <a:gd name="connsiteX18" fmla="*/ 1352211 w 1530773"/>
                <a:gd name="connsiteY18" fmla="*/ 383975 h 1254183"/>
                <a:gd name="connsiteX19" fmla="*/ 1335641 w 1530773"/>
                <a:gd name="connsiteY19" fmla="*/ 385477 h 1254183"/>
                <a:gd name="connsiteX20" fmla="*/ 1332074 w 1530773"/>
                <a:gd name="connsiteY20" fmla="*/ 385946 h 1254183"/>
                <a:gd name="connsiteX21" fmla="*/ 1323671 w 1530773"/>
                <a:gd name="connsiteY21" fmla="*/ 387261 h 1254183"/>
                <a:gd name="connsiteX22" fmla="*/ 1319588 w 1530773"/>
                <a:gd name="connsiteY22" fmla="*/ 388012 h 1254183"/>
                <a:gd name="connsiteX23" fmla="*/ 1294474 w 1530773"/>
                <a:gd name="connsiteY23" fmla="*/ 394067 h 1254183"/>
                <a:gd name="connsiteX24" fmla="*/ 1290484 w 1530773"/>
                <a:gd name="connsiteY24" fmla="*/ 395287 h 1254183"/>
                <a:gd name="connsiteX25" fmla="*/ 1283725 w 1530773"/>
                <a:gd name="connsiteY25" fmla="*/ 397494 h 1254183"/>
                <a:gd name="connsiteX26" fmla="*/ 1277059 w 1530773"/>
                <a:gd name="connsiteY26" fmla="*/ 399841 h 1254183"/>
                <a:gd name="connsiteX27" fmla="*/ 1273492 w 1530773"/>
                <a:gd name="connsiteY27" fmla="*/ 401202 h 1254183"/>
                <a:gd name="connsiteX28" fmla="*/ 1266545 w 1530773"/>
                <a:gd name="connsiteY28" fmla="*/ 403971 h 1254183"/>
                <a:gd name="connsiteX29" fmla="*/ 1258846 w 1530773"/>
                <a:gd name="connsiteY29" fmla="*/ 407398 h 1254183"/>
                <a:gd name="connsiteX30" fmla="*/ 1255044 w 1530773"/>
                <a:gd name="connsiteY30" fmla="*/ 409182 h 1254183"/>
                <a:gd name="connsiteX31" fmla="*/ 1251242 w 1530773"/>
                <a:gd name="connsiteY31" fmla="*/ 411059 h 1254183"/>
                <a:gd name="connsiteX32" fmla="*/ 1243872 w 1530773"/>
                <a:gd name="connsiteY32" fmla="*/ 414909 h 1254183"/>
                <a:gd name="connsiteX33" fmla="*/ 1236643 w 1530773"/>
                <a:gd name="connsiteY33" fmla="*/ 418992 h 1254183"/>
                <a:gd name="connsiteX34" fmla="*/ 1236221 w 1530773"/>
                <a:gd name="connsiteY34" fmla="*/ 419227 h 1254183"/>
                <a:gd name="connsiteX35" fmla="*/ 1230166 w 1530773"/>
                <a:gd name="connsiteY35" fmla="*/ 422935 h 1254183"/>
                <a:gd name="connsiteX36" fmla="*/ 1227020 w 1530773"/>
                <a:gd name="connsiteY36" fmla="*/ 424954 h 1254183"/>
                <a:gd name="connsiteX37" fmla="*/ 1223876 w 1530773"/>
                <a:gd name="connsiteY37" fmla="*/ 427066 h 1254183"/>
                <a:gd name="connsiteX38" fmla="*/ 1205193 w 1530773"/>
                <a:gd name="connsiteY38" fmla="*/ 441289 h 1254183"/>
                <a:gd name="connsiteX39" fmla="*/ 1201438 w 1530773"/>
                <a:gd name="connsiteY39" fmla="*/ 444528 h 1254183"/>
                <a:gd name="connsiteX40" fmla="*/ 1195758 w 1530773"/>
                <a:gd name="connsiteY40" fmla="*/ 449832 h 1254183"/>
                <a:gd name="connsiteX41" fmla="*/ 1190454 w 1530773"/>
                <a:gd name="connsiteY41" fmla="*/ 455231 h 1254183"/>
                <a:gd name="connsiteX42" fmla="*/ 1163885 w 1530773"/>
                <a:gd name="connsiteY42" fmla="*/ 491938 h 1254183"/>
                <a:gd name="connsiteX43" fmla="*/ 1134829 w 1530773"/>
                <a:gd name="connsiteY43" fmla="*/ 453916 h 1254183"/>
                <a:gd name="connsiteX44" fmla="*/ 1123986 w 1530773"/>
                <a:gd name="connsiteY44" fmla="*/ 440726 h 1254183"/>
                <a:gd name="connsiteX45" fmla="*/ 1118587 w 1530773"/>
                <a:gd name="connsiteY45" fmla="*/ 434295 h 1254183"/>
                <a:gd name="connsiteX46" fmla="*/ 1113189 w 1530773"/>
                <a:gd name="connsiteY46" fmla="*/ 427958 h 1254183"/>
                <a:gd name="connsiteX47" fmla="*/ 1104271 w 1530773"/>
                <a:gd name="connsiteY47" fmla="*/ 417960 h 1254183"/>
                <a:gd name="connsiteX48" fmla="*/ 1095727 w 1530773"/>
                <a:gd name="connsiteY48" fmla="*/ 408619 h 1254183"/>
                <a:gd name="connsiteX49" fmla="*/ 1088029 w 1530773"/>
                <a:gd name="connsiteY49" fmla="*/ 400404 h 1254183"/>
                <a:gd name="connsiteX50" fmla="*/ 1083006 w 1530773"/>
                <a:gd name="connsiteY50" fmla="*/ 395193 h 1254183"/>
                <a:gd name="connsiteX51" fmla="*/ 1078782 w 1530773"/>
                <a:gd name="connsiteY51" fmla="*/ 390875 h 1254183"/>
                <a:gd name="connsiteX52" fmla="*/ 1070332 w 1530773"/>
                <a:gd name="connsiteY52" fmla="*/ 382426 h 1254183"/>
                <a:gd name="connsiteX53" fmla="*/ 1062587 w 1530773"/>
                <a:gd name="connsiteY53" fmla="*/ 374868 h 1254183"/>
                <a:gd name="connsiteX54" fmla="*/ 1048693 w 1530773"/>
                <a:gd name="connsiteY54" fmla="*/ 361913 h 1254183"/>
                <a:gd name="connsiteX55" fmla="*/ 1040478 w 1530773"/>
                <a:gd name="connsiteY55" fmla="*/ 354590 h 1254183"/>
                <a:gd name="connsiteX56" fmla="*/ 1031747 w 1530773"/>
                <a:gd name="connsiteY56" fmla="*/ 347032 h 1254183"/>
                <a:gd name="connsiteX57" fmla="*/ 1023720 w 1530773"/>
                <a:gd name="connsiteY57" fmla="*/ 340226 h 1254183"/>
                <a:gd name="connsiteX58" fmla="*/ 1017571 w 1530773"/>
                <a:gd name="connsiteY58" fmla="*/ 335203 h 1254183"/>
                <a:gd name="connsiteX59" fmla="*/ 1007197 w 1530773"/>
                <a:gd name="connsiteY59" fmla="*/ 326895 h 1254183"/>
                <a:gd name="connsiteX60" fmla="*/ 1001517 w 1530773"/>
                <a:gd name="connsiteY60" fmla="*/ 322482 h 1254183"/>
                <a:gd name="connsiteX61" fmla="*/ 992317 w 1530773"/>
                <a:gd name="connsiteY61" fmla="*/ 315582 h 1254183"/>
                <a:gd name="connsiteX62" fmla="*/ 984806 w 1530773"/>
                <a:gd name="connsiteY62" fmla="*/ 310137 h 1254183"/>
                <a:gd name="connsiteX63" fmla="*/ 977437 w 1530773"/>
                <a:gd name="connsiteY63" fmla="*/ 304927 h 1254183"/>
                <a:gd name="connsiteX64" fmla="*/ 970114 w 1530773"/>
                <a:gd name="connsiteY64" fmla="*/ 299904 h 1254183"/>
                <a:gd name="connsiteX65" fmla="*/ 962885 w 1530773"/>
                <a:gd name="connsiteY65" fmla="*/ 295069 h 1254183"/>
                <a:gd name="connsiteX66" fmla="*/ 955750 w 1530773"/>
                <a:gd name="connsiteY66" fmla="*/ 290422 h 1254183"/>
                <a:gd name="connsiteX67" fmla="*/ 948709 w 1530773"/>
                <a:gd name="connsiteY67" fmla="*/ 285963 h 1254183"/>
                <a:gd name="connsiteX68" fmla="*/ 940307 w 1530773"/>
                <a:gd name="connsiteY68" fmla="*/ 280799 h 1254183"/>
                <a:gd name="connsiteX69" fmla="*/ 931013 w 1530773"/>
                <a:gd name="connsiteY69" fmla="*/ 275307 h 1254183"/>
                <a:gd name="connsiteX70" fmla="*/ 922704 w 1530773"/>
                <a:gd name="connsiteY70" fmla="*/ 270566 h 1254183"/>
                <a:gd name="connsiteX71" fmla="*/ 906697 w 1530773"/>
                <a:gd name="connsiteY71" fmla="*/ 261835 h 1254183"/>
                <a:gd name="connsiteX72" fmla="*/ 555440 w 1530773"/>
                <a:gd name="connsiteY72" fmla="*/ 58159 h 1254183"/>
                <a:gd name="connsiteX73" fmla="*/ 539246 w 1530773"/>
                <a:gd name="connsiteY73" fmla="*/ 0 h 1254183"/>
                <a:gd name="connsiteX74" fmla="*/ 433254 w 1530773"/>
                <a:gd name="connsiteY74" fmla="*/ 68299 h 1254183"/>
                <a:gd name="connsiteX75" fmla="*/ 401991 w 1530773"/>
                <a:gd name="connsiteY75" fmla="*/ 88061 h 1254183"/>
                <a:gd name="connsiteX76" fmla="*/ 390303 w 1530773"/>
                <a:gd name="connsiteY76" fmla="*/ 95383 h 1254183"/>
                <a:gd name="connsiteX77" fmla="*/ 327308 w 1530773"/>
                <a:gd name="connsiteY77" fmla="*/ 134297 h 1254183"/>
                <a:gd name="connsiteX78" fmla="*/ 314963 w 1530773"/>
                <a:gd name="connsiteY78" fmla="*/ 141855 h 1254183"/>
                <a:gd name="connsiteX79" fmla="*/ 295905 w 1530773"/>
                <a:gd name="connsiteY79" fmla="*/ 153402 h 1254183"/>
                <a:gd name="connsiteX80" fmla="*/ 290319 w 1530773"/>
                <a:gd name="connsiteY80" fmla="*/ 156782 h 1254183"/>
                <a:gd name="connsiteX81" fmla="*/ 279664 w 1530773"/>
                <a:gd name="connsiteY81" fmla="*/ 163260 h 1254183"/>
                <a:gd name="connsiteX82" fmla="*/ 173672 w 1530773"/>
                <a:gd name="connsiteY82" fmla="*/ 243951 h 1254183"/>
                <a:gd name="connsiteX83" fmla="*/ 97299 w 1530773"/>
                <a:gd name="connsiteY83" fmla="*/ 531603 h 1254183"/>
                <a:gd name="connsiteX84" fmla="*/ 83311 w 1530773"/>
                <a:gd name="connsiteY84" fmla="*/ 645951 h 1254183"/>
                <a:gd name="connsiteX85" fmla="*/ 68477 w 1530773"/>
                <a:gd name="connsiteY85" fmla="*/ 662614 h 1254183"/>
                <a:gd name="connsiteX86" fmla="*/ 18392 w 1530773"/>
                <a:gd name="connsiteY86" fmla="*/ 747906 h 1254183"/>
                <a:gd name="connsiteX87" fmla="*/ 15857 w 1530773"/>
                <a:gd name="connsiteY87" fmla="*/ 959186 h 1254183"/>
                <a:gd name="connsiteX88" fmla="*/ 100632 w 1530773"/>
                <a:gd name="connsiteY88" fmla="*/ 1089728 h 1254183"/>
                <a:gd name="connsiteX89" fmla="*/ 105185 w 1530773"/>
                <a:gd name="connsiteY89" fmla="*/ 1093952 h 1254183"/>
                <a:gd name="connsiteX90" fmla="*/ 109738 w 1530773"/>
                <a:gd name="connsiteY90" fmla="*/ 1098036 h 1254183"/>
                <a:gd name="connsiteX91" fmla="*/ 114385 w 1530773"/>
                <a:gd name="connsiteY91" fmla="*/ 1102073 h 1254183"/>
                <a:gd name="connsiteX92" fmla="*/ 121520 w 1530773"/>
                <a:gd name="connsiteY92" fmla="*/ 1108034 h 1254183"/>
                <a:gd name="connsiteX93" fmla="*/ 126684 w 1530773"/>
                <a:gd name="connsiteY93" fmla="*/ 1112212 h 1254183"/>
                <a:gd name="connsiteX94" fmla="*/ 131613 w 1530773"/>
                <a:gd name="connsiteY94" fmla="*/ 1116014 h 1254183"/>
                <a:gd name="connsiteX95" fmla="*/ 143254 w 1530773"/>
                <a:gd name="connsiteY95" fmla="*/ 1124558 h 1254183"/>
                <a:gd name="connsiteX96" fmla="*/ 148511 w 1530773"/>
                <a:gd name="connsiteY96" fmla="*/ 1128266 h 1254183"/>
                <a:gd name="connsiteX97" fmla="*/ 152971 w 1530773"/>
                <a:gd name="connsiteY97" fmla="*/ 1131270 h 1254183"/>
                <a:gd name="connsiteX98" fmla="*/ 183435 w 1530773"/>
                <a:gd name="connsiteY98" fmla="*/ 1149999 h 1254183"/>
                <a:gd name="connsiteX99" fmla="*/ 189491 w 1530773"/>
                <a:gd name="connsiteY99" fmla="*/ 1153379 h 1254183"/>
                <a:gd name="connsiteX100" fmla="*/ 201977 w 1530773"/>
                <a:gd name="connsiteY100" fmla="*/ 1160045 h 1254183"/>
                <a:gd name="connsiteX101" fmla="*/ 214698 w 1530773"/>
                <a:gd name="connsiteY101" fmla="*/ 1166476 h 1254183"/>
                <a:gd name="connsiteX102" fmla="*/ 224086 w 1530773"/>
                <a:gd name="connsiteY102" fmla="*/ 1170935 h 1254183"/>
                <a:gd name="connsiteX103" fmla="*/ 228921 w 1530773"/>
                <a:gd name="connsiteY103" fmla="*/ 1173188 h 1254183"/>
                <a:gd name="connsiteX104" fmla="*/ 233709 w 1530773"/>
                <a:gd name="connsiteY104" fmla="*/ 1175347 h 1254183"/>
                <a:gd name="connsiteX105" fmla="*/ 244364 w 1530773"/>
                <a:gd name="connsiteY105" fmla="*/ 1180042 h 1254183"/>
                <a:gd name="connsiteX106" fmla="*/ 244740 w 1530773"/>
                <a:gd name="connsiteY106" fmla="*/ 1180229 h 1254183"/>
                <a:gd name="connsiteX107" fmla="*/ 252438 w 1530773"/>
                <a:gd name="connsiteY107" fmla="*/ 1183468 h 1254183"/>
                <a:gd name="connsiteX108" fmla="*/ 260230 w 1530773"/>
                <a:gd name="connsiteY108" fmla="*/ 1186660 h 1254183"/>
                <a:gd name="connsiteX109" fmla="*/ 264455 w 1530773"/>
                <a:gd name="connsiteY109" fmla="*/ 1188397 h 1254183"/>
                <a:gd name="connsiteX110" fmla="*/ 276941 w 1530773"/>
                <a:gd name="connsiteY110" fmla="*/ 1193373 h 1254183"/>
                <a:gd name="connsiteX111" fmla="*/ 291023 w 1530773"/>
                <a:gd name="connsiteY111" fmla="*/ 1198771 h 1254183"/>
                <a:gd name="connsiteX112" fmla="*/ 486907 w 1530773"/>
                <a:gd name="connsiteY112" fmla="*/ 1247636 h 1254183"/>
                <a:gd name="connsiteX113" fmla="*/ 701754 w 1530773"/>
                <a:gd name="connsiteY113" fmla="*/ 1249373 h 1254183"/>
                <a:gd name="connsiteX114" fmla="*/ 811361 w 1530773"/>
                <a:gd name="connsiteY114" fmla="*/ 1236323 h 1254183"/>
                <a:gd name="connsiteX115" fmla="*/ 811408 w 1530773"/>
                <a:gd name="connsiteY115" fmla="*/ 1236323 h 1254183"/>
                <a:gd name="connsiteX116" fmla="*/ 1102581 w 1530773"/>
                <a:gd name="connsiteY116" fmla="*/ 1111884 h 1254183"/>
                <a:gd name="connsiteX117" fmla="*/ 1116569 w 1530773"/>
                <a:gd name="connsiteY117" fmla="*/ 1099351 h 1254183"/>
                <a:gd name="connsiteX118" fmla="*/ 1129759 w 1530773"/>
                <a:gd name="connsiteY118" fmla="*/ 1086489 h 1254183"/>
                <a:gd name="connsiteX119" fmla="*/ 1134453 w 1530773"/>
                <a:gd name="connsiteY119" fmla="*/ 1081607 h 1254183"/>
                <a:gd name="connsiteX120" fmla="*/ 1139054 w 1530773"/>
                <a:gd name="connsiteY120" fmla="*/ 1076725 h 1254183"/>
                <a:gd name="connsiteX121" fmla="*/ 1147925 w 1530773"/>
                <a:gd name="connsiteY121" fmla="*/ 1066868 h 1254183"/>
                <a:gd name="connsiteX122" fmla="*/ 1159050 w 1530773"/>
                <a:gd name="connsiteY122" fmla="*/ 1053630 h 1254183"/>
                <a:gd name="connsiteX123" fmla="*/ 1168157 w 1530773"/>
                <a:gd name="connsiteY123" fmla="*/ 1041942 h 1254183"/>
                <a:gd name="connsiteX124" fmla="*/ 1172053 w 1530773"/>
                <a:gd name="connsiteY124" fmla="*/ 1036732 h 1254183"/>
                <a:gd name="connsiteX125" fmla="*/ 1172757 w 1530773"/>
                <a:gd name="connsiteY125" fmla="*/ 1035746 h 1254183"/>
                <a:gd name="connsiteX126" fmla="*/ 1176700 w 1530773"/>
                <a:gd name="connsiteY126" fmla="*/ 1030301 h 1254183"/>
                <a:gd name="connsiteX127" fmla="*/ 1179939 w 1530773"/>
                <a:gd name="connsiteY127" fmla="*/ 1025654 h 1254183"/>
                <a:gd name="connsiteX128" fmla="*/ 1183084 w 1530773"/>
                <a:gd name="connsiteY128" fmla="*/ 1021007 h 1254183"/>
                <a:gd name="connsiteX129" fmla="*/ 1187966 w 1530773"/>
                <a:gd name="connsiteY129" fmla="*/ 1013637 h 1254183"/>
                <a:gd name="connsiteX130" fmla="*/ 1190876 w 1530773"/>
                <a:gd name="connsiteY130" fmla="*/ 1009037 h 1254183"/>
                <a:gd name="connsiteX131" fmla="*/ 1192848 w 1530773"/>
                <a:gd name="connsiteY131" fmla="*/ 1005892 h 1254183"/>
                <a:gd name="connsiteX132" fmla="*/ 1200077 w 1530773"/>
                <a:gd name="connsiteY132" fmla="*/ 993922 h 1254183"/>
                <a:gd name="connsiteX133" fmla="*/ 1207352 w 1530773"/>
                <a:gd name="connsiteY133" fmla="*/ 980919 h 1254183"/>
                <a:gd name="connsiteX134" fmla="*/ 1214065 w 1530773"/>
                <a:gd name="connsiteY134" fmla="*/ 968151 h 1254183"/>
                <a:gd name="connsiteX135" fmla="*/ 1220120 w 1530773"/>
                <a:gd name="connsiteY135" fmla="*/ 955806 h 1254183"/>
                <a:gd name="connsiteX136" fmla="*/ 1228194 w 1530773"/>
                <a:gd name="connsiteY136" fmla="*/ 937781 h 1254183"/>
                <a:gd name="connsiteX137" fmla="*/ 1231808 w 1530773"/>
                <a:gd name="connsiteY137" fmla="*/ 929144 h 1254183"/>
                <a:gd name="connsiteX138" fmla="*/ 1235141 w 1530773"/>
                <a:gd name="connsiteY138" fmla="*/ 920788 h 1254183"/>
                <a:gd name="connsiteX139" fmla="*/ 1239225 w 1530773"/>
                <a:gd name="connsiteY139" fmla="*/ 910086 h 1254183"/>
                <a:gd name="connsiteX140" fmla="*/ 1247674 w 1530773"/>
                <a:gd name="connsiteY140" fmla="*/ 907598 h 1254183"/>
                <a:gd name="connsiteX141" fmla="*/ 1252181 w 1530773"/>
                <a:gd name="connsiteY141" fmla="*/ 906190 h 1254183"/>
                <a:gd name="connsiteX142" fmla="*/ 1256828 w 1530773"/>
                <a:gd name="connsiteY142" fmla="*/ 904688 h 1254183"/>
                <a:gd name="connsiteX143" fmla="*/ 1260161 w 1530773"/>
                <a:gd name="connsiteY143" fmla="*/ 903608 h 1254183"/>
                <a:gd name="connsiteX144" fmla="*/ 1266873 w 1530773"/>
                <a:gd name="connsiteY144" fmla="*/ 901308 h 1254183"/>
                <a:gd name="connsiteX145" fmla="*/ 1273914 w 1530773"/>
                <a:gd name="connsiteY145" fmla="*/ 898773 h 1254183"/>
                <a:gd name="connsiteX146" fmla="*/ 1278280 w 1530773"/>
                <a:gd name="connsiteY146" fmla="*/ 897130 h 1254183"/>
                <a:gd name="connsiteX147" fmla="*/ 1282786 w 1530773"/>
                <a:gd name="connsiteY147" fmla="*/ 895393 h 1254183"/>
                <a:gd name="connsiteX148" fmla="*/ 1288184 w 1530773"/>
                <a:gd name="connsiteY148" fmla="*/ 893234 h 1254183"/>
                <a:gd name="connsiteX149" fmla="*/ 1306679 w 1530773"/>
                <a:gd name="connsiteY149" fmla="*/ 885301 h 1254183"/>
                <a:gd name="connsiteX150" fmla="*/ 1309777 w 1530773"/>
                <a:gd name="connsiteY150" fmla="*/ 883846 h 1254183"/>
                <a:gd name="connsiteX151" fmla="*/ 1325408 w 1530773"/>
                <a:gd name="connsiteY151" fmla="*/ 876242 h 1254183"/>
                <a:gd name="connsiteX152" fmla="*/ 1330712 w 1530773"/>
                <a:gd name="connsiteY152" fmla="*/ 873472 h 1254183"/>
                <a:gd name="connsiteX153" fmla="*/ 1337378 w 1530773"/>
                <a:gd name="connsiteY153" fmla="*/ 869811 h 1254183"/>
                <a:gd name="connsiteX154" fmla="*/ 1344184 w 1530773"/>
                <a:gd name="connsiteY154" fmla="*/ 865962 h 1254183"/>
                <a:gd name="connsiteX155" fmla="*/ 1351272 w 1530773"/>
                <a:gd name="connsiteY155" fmla="*/ 861784 h 1254183"/>
                <a:gd name="connsiteX156" fmla="*/ 1372677 w 1530773"/>
                <a:gd name="connsiteY156" fmla="*/ 847983 h 1254183"/>
                <a:gd name="connsiteX157" fmla="*/ 1377794 w 1530773"/>
                <a:gd name="connsiteY157" fmla="*/ 844369 h 1254183"/>
                <a:gd name="connsiteX158" fmla="*/ 1381690 w 1530773"/>
                <a:gd name="connsiteY158" fmla="*/ 841552 h 1254183"/>
                <a:gd name="connsiteX159" fmla="*/ 1385633 w 1530773"/>
                <a:gd name="connsiteY159" fmla="*/ 838642 h 1254183"/>
                <a:gd name="connsiteX160" fmla="*/ 1390890 w 1530773"/>
                <a:gd name="connsiteY160" fmla="*/ 834605 h 1254183"/>
                <a:gd name="connsiteX161" fmla="*/ 1403330 w 1530773"/>
                <a:gd name="connsiteY161" fmla="*/ 824513 h 1254183"/>
                <a:gd name="connsiteX162" fmla="*/ 1414642 w 1530773"/>
                <a:gd name="connsiteY162" fmla="*/ 814468 h 1254183"/>
                <a:gd name="connsiteX163" fmla="*/ 1418116 w 1530773"/>
                <a:gd name="connsiteY163" fmla="*/ 811182 h 1254183"/>
                <a:gd name="connsiteX164" fmla="*/ 1442666 w 1530773"/>
                <a:gd name="connsiteY164" fmla="*/ 785458 h 1254183"/>
                <a:gd name="connsiteX165" fmla="*/ 1442713 w 1530773"/>
                <a:gd name="connsiteY165" fmla="*/ 785458 h 1254183"/>
                <a:gd name="connsiteX166" fmla="*/ 1488856 w 1530773"/>
                <a:gd name="connsiteY166" fmla="*/ 714859 h 1254183"/>
                <a:gd name="connsiteX167" fmla="*/ 1530586 w 1530773"/>
                <a:gd name="connsiteY167" fmla="*/ 539818 h 1254183"/>
                <a:gd name="connsiteX168" fmla="*/ 914442 w 1530773"/>
                <a:gd name="connsiteY168" fmla="*/ 929331 h 1254183"/>
                <a:gd name="connsiteX169" fmla="*/ 914020 w 1530773"/>
                <a:gd name="connsiteY169" fmla="*/ 932570 h 1254183"/>
                <a:gd name="connsiteX170" fmla="*/ 913644 w 1530773"/>
                <a:gd name="connsiteY170" fmla="*/ 934777 h 1254183"/>
                <a:gd name="connsiteX171" fmla="*/ 913222 w 1530773"/>
                <a:gd name="connsiteY171" fmla="*/ 936889 h 1254183"/>
                <a:gd name="connsiteX172" fmla="*/ 912518 w 1530773"/>
                <a:gd name="connsiteY172" fmla="*/ 939987 h 1254183"/>
                <a:gd name="connsiteX173" fmla="*/ 911532 w 1530773"/>
                <a:gd name="connsiteY173" fmla="*/ 943601 h 1254183"/>
                <a:gd name="connsiteX174" fmla="*/ 910781 w 1530773"/>
                <a:gd name="connsiteY174" fmla="*/ 945901 h 1254183"/>
                <a:gd name="connsiteX175" fmla="*/ 910359 w 1530773"/>
                <a:gd name="connsiteY175" fmla="*/ 947075 h 1254183"/>
                <a:gd name="connsiteX176" fmla="*/ 909373 w 1530773"/>
                <a:gd name="connsiteY176" fmla="*/ 949657 h 1254183"/>
                <a:gd name="connsiteX177" fmla="*/ 908528 w 1530773"/>
                <a:gd name="connsiteY177" fmla="*/ 951628 h 1254183"/>
                <a:gd name="connsiteX178" fmla="*/ 907965 w 1530773"/>
                <a:gd name="connsiteY178" fmla="*/ 952849 h 1254183"/>
                <a:gd name="connsiteX179" fmla="*/ 906087 w 1530773"/>
                <a:gd name="connsiteY179" fmla="*/ 956369 h 1254183"/>
                <a:gd name="connsiteX180" fmla="*/ 905993 w 1530773"/>
                <a:gd name="connsiteY180" fmla="*/ 956510 h 1254183"/>
                <a:gd name="connsiteX181" fmla="*/ 905054 w 1530773"/>
                <a:gd name="connsiteY181" fmla="*/ 958153 h 1254183"/>
                <a:gd name="connsiteX182" fmla="*/ 904538 w 1530773"/>
                <a:gd name="connsiteY182" fmla="*/ 958951 h 1254183"/>
                <a:gd name="connsiteX183" fmla="*/ 903458 w 1530773"/>
                <a:gd name="connsiteY183" fmla="*/ 960500 h 1254183"/>
                <a:gd name="connsiteX184" fmla="*/ 902379 w 1530773"/>
                <a:gd name="connsiteY184" fmla="*/ 962049 h 1254183"/>
                <a:gd name="connsiteX185" fmla="*/ 900689 w 1530773"/>
                <a:gd name="connsiteY185" fmla="*/ 964161 h 1254183"/>
                <a:gd name="connsiteX186" fmla="*/ 900642 w 1530773"/>
                <a:gd name="connsiteY186" fmla="*/ 964208 h 1254183"/>
                <a:gd name="connsiteX187" fmla="*/ 898811 w 1530773"/>
                <a:gd name="connsiteY187" fmla="*/ 966180 h 1254183"/>
                <a:gd name="connsiteX188" fmla="*/ 898342 w 1530773"/>
                <a:gd name="connsiteY188" fmla="*/ 966649 h 1254183"/>
                <a:gd name="connsiteX189" fmla="*/ 895619 w 1530773"/>
                <a:gd name="connsiteY189" fmla="*/ 969231 h 1254183"/>
                <a:gd name="connsiteX190" fmla="*/ 895338 w 1530773"/>
                <a:gd name="connsiteY190" fmla="*/ 969466 h 1254183"/>
                <a:gd name="connsiteX191" fmla="*/ 892662 w 1530773"/>
                <a:gd name="connsiteY191" fmla="*/ 971625 h 1254183"/>
                <a:gd name="connsiteX192" fmla="*/ 862855 w 1530773"/>
                <a:gd name="connsiteY192" fmla="*/ 994720 h 1254183"/>
                <a:gd name="connsiteX193" fmla="*/ 857785 w 1530773"/>
                <a:gd name="connsiteY193" fmla="*/ 996456 h 1254183"/>
                <a:gd name="connsiteX194" fmla="*/ 852856 w 1530773"/>
                <a:gd name="connsiteY194" fmla="*/ 997771 h 1254183"/>
                <a:gd name="connsiteX195" fmla="*/ 849477 w 1530773"/>
                <a:gd name="connsiteY195" fmla="*/ 998428 h 1254183"/>
                <a:gd name="connsiteX196" fmla="*/ 847646 w 1530773"/>
                <a:gd name="connsiteY196" fmla="*/ 998710 h 1254183"/>
                <a:gd name="connsiteX197" fmla="*/ 845768 w 1530773"/>
                <a:gd name="connsiteY197" fmla="*/ 998991 h 1254183"/>
                <a:gd name="connsiteX198" fmla="*/ 825020 w 1530773"/>
                <a:gd name="connsiteY198" fmla="*/ 999789 h 1254183"/>
                <a:gd name="connsiteX199" fmla="*/ 818824 w 1530773"/>
                <a:gd name="connsiteY199" fmla="*/ 999414 h 1254183"/>
                <a:gd name="connsiteX200" fmla="*/ 805211 w 1530773"/>
                <a:gd name="connsiteY200" fmla="*/ 997865 h 1254183"/>
                <a:gd name="connsiteX201" fmla="*/ 805165 w 1530773"/>
                <a:gd name="connsiteY201" fmla="*/ 997865 h 1254183"/>
                <a:gd name="connsiteX202" fmla="*/ 780380 w 1530773"/>
                <a:gd name="connsiteY202" fmla="*/ 993030 h 1254183"/>
                <a:gd name="connsiteX203" fmla="*/ 781319 w 1530773"/>
                <a:gd name="connsiteY203" fmla="*/ 990730 h 1254183"/>
                <a:gd name="connsiteX204" fmla="*/ 782962 w 1530773"/>
                <a:gd name="connsiteY204" fmla="*/ 986364 h 1254183"/>
                <a:gd name="connsiteX205" fmla="*/ 785074 w 1530773"/>
                <a:gd name="connsiteY205" fmla="*/ 979276 h 1254183"/>
                <a:gd name="connsiteX206" fmla="*/ 786482 w 1530773"/>
                <a:gd name="connsiteY206" fmla="*/ 971813 h 1254183"/>
                <a:gd name="connsiteX207" fmla="*/ 786905 w 1530773"/>
                <a:gd name="connsiteY207" fmla="*/ 961204 h 1254183"/>
                <a:gd name="connsiteX208" fmla="*/ 786670 w 1530773"/>
                <a:gd name="connsiteY208" fmla="*/ 958341 h 1254183"/>
                <a:gd name="connsiteX209" fmla="*/ 785825 w 1530773"/>
                <a:gd name="connsiteY209" fmla="*/ 952520 h 1254183"/>
                <a:gd name="connsiteX210" fmla="*/ 785168 w 1530773"/>
                <a:gd name="connsiteY210" fmla="*/ 949844 h 1254183"/>
                <a:gd name="connsiteX211" fmla="*/ 784370 w 1530773"/>
                <a:gd name="connsiteY211" fmla="*/ 947216 h 1254183"/>
                <a:gd name="connsiteX212" fmla="*/ 783478 w 1530773"/>
                <a:gd name="connsiteY212" fmla="*/ 944634 h 1254183"/>
                <a:gd name="connsiteX213" fmla="*/ 781272 w 1530773"/>
                <a:gd name="connsiteY213" fmla="*/ 939611 h 1254183"/>
                <a:gd name="connsiteX214" fmla="*/ 780051 w 1530773"/>
                <a:gd name="connsiteY214" fmla="*/ 937358 h 1254183"/>
                <a:gd name="connsiteX215" fmla="*/ 777657 w 1530773"/>
                <a:gd name="connsiteY215" fmla="*/ 933462 h 1254183"/>
                <a:gd name="connsiteX216" fmla="*/ 775123 w 1530773"/>
                <a:gd name="connsiteY216" fmla="*/ 929895 h 1254183"/>
                <a:gd name="connsiteX217" fmla="*/ 772024 w 1530773"/>
                <a:gd name="connsiteY217" fmla="*/ 926139 h 1254183"/>
                <a:gd name="connsiteX218" fmla="*/ 768832 w 1530773"/>
                <a:gd name="connsiteY218" fmla="*/ 922807 h 1254183"/>
                <a:gd name="connsiteX219" fmla="*/ 767706 w 1530773"/>
                <a:gd name="connsiteY219" fmla="*/ 921727 h 1254183"/>
                <a:gd name="connsiteX220" fmla="*/ 765406 w 1530773"/>
                <a:gd name="connsiteY220" fmla="*/ 919615 h 1254183"/>
                <a:gd name="connsiteX221" fmla="*/ 762355 w 1530773"/>
                <a:gd name="connsiteY221" fmla="*/ 917033 h 1254183"/>
                <a:gd name="connsiteX222" fmla="*/ 762261 w 1530773"/>
                <a:gd name="connsiteY222" fmla="*/ 916939 h 1254183"/>
                <a:gd name="connsiteX223" fmla="*/ 758928 w 1530773"/>
                <a:gd name="connsiteY223" fmla="*/ 914404 h 1254183"/>
                <a:gd name="connsiteX224" fmla="*/ 755454 w 1530773"/>
                <a:gd name="connsiteY224" fmla="*/ 911963 h 1254183"/>
                <a:gd name="connsiteX225" fmla="*/ 754797 w 1530773"/>
                <a:gd name="connsiteY225" fmla="*/ 911541 h 1254183"/>
                <a:gd name="connsiteX226" fmla="*/ 746583 w 1530773"/>
                <a:gd name="connsiteY226" fmla="*/ 906612 h 1254183"/>
                <a:gd name="connsiteX227" fmla="*/ 742968 w 1530773"/>
                <a:gd name="connsiteY227" fmla="*/ 904641 h 1254183"/>
                <a:gd name="connsiteX228" fmla="*/ 742311 w 1530773"/>
                <a:gd name="connsiteY228" fmla="*/ 904312 h 1254183"/>
                <a:gd name="connsiteX229" fmla="*/ 737945 w 1530773"/>
                <a:gd name="connsiteY229" fmla="*/ 902200 h 1254183"/>
                <a:gd name="connsiteX230" fmla="*/ 737711 w 1530773"/>
                <a:gd name="connsiteY230" fmla="*/ 902059 h 1254183"/>
                <a:gd name="connsiteX231" fmla="*/ 733533 w 1530773"/>
                <a:gd name="connsiteY231" fmla="*/ 900181 h 1254183"/>
                <a:gd name="connsiteX232" fmla="*/ 732313 w 1530773"/>
                <a:gd name="connsiteY232" fmla="*/ 899665 h 1254183"/>
                <a:gd name="connsiteX233" fmla="*/ 726914 w 1530773"/>
                <a:gd name="connsiteY233" fmla="*/ 897459 h 1254183"/>
                <a:gd name="connsiteX234" fmla="*/ 724192 w 1530773"/>
                <a:gd name="connsiteY234" fmla="*/ 896426 h 1254183"/>
                <a:gd name="connsiteX235" fmla="*/ 720014 w 1530773"/>
                <a:gd name="connsiteY235" fmla="*/ 894924 h 1254183"/>
                <a:gd name="connsiteX236" fmla="*/ 715977 w 1530773"/>
                <a:gd name="connsiteY236" fmla="*/ 893516 h 1254183"/>
                <a:gd name="connsiteX237" fmla="*/ 710579 w 1530773"/>
                <a:gd name="connsiteY237" fmla="*/ 891779 h 1254183"/>
                <a:gd name="connsiteX238" fmla="*/ 697905 w 1530773"/>
                <a:gd name="connsiteY238" fmla="*/ 888258 h 1254183"/>
                <a:gd name="connsiteX239" fmla="*/ 697436 w 1530773"/>
                <a:gd name="connsiteY239" fmla="*/ 888118 h 1254183"/>
                <a:gd name="connsiteX240" fmla="*/ 689972 w 1530773"/>
                <a:gd name="connsiteY240" fmla="*/ 886381 h 1254183"/>
                <a:gd name="connsiteX241" fmla="*/ 681804 w 1530773"/>
                <a:gd name="connsiteY241" fmla="*/ 884691 h 1254183"/>
                <a:gd name="connsiteX242" fmla="*/ 678566 w 1530773"/>
                <a:gd name="connsiteY242" fmla="*/ 884081 h 1254183"/>
                <a:gd name="connsiteX243" fmla="*/ 667206 w 1530773"/>
                <a:gd name="connsiteY243" fmla="*/ 882203 h 1254183"/>
                <a:gd name="connsiteX244" fmla="*/ 662840 w 1530773"/>
                <a:gd name="connsiteY244" fmla="*/ 881640 h 1254183"/>
                <a:gd name="connsiteX245" fmla="*/ 657067 w 1530773"/>
                <a:gd name="connsiteY245" fmla="*/ 880982 h 1254183"/>
                <a:gd name="connsiteX246" fmla="*/ 649603 w 1530773"/>
                <a:gd name="connsiteY246" fmla="*/ 880278 h 1254183"/>
                <a:gd name="connsiteX247" fmla="*/ 643407 w 1530773"/>
                <a:gd name="connsiteY247" fmla="*/ 879856 h 1254183"/>
                <a:gd name="connsiteX248" fmla="*/ 628433 w 1530773"/>
                <a:gd name="connsiteY248" fmla="*/ 879621 h 1254183"/>
                <a:gd name="connsiteX249" fmla="*/ 625476 w 1530773"/>
                <a:gd name="connsiteY249" fmla="*/ 879715 h 1254183"/>
                <a:gd name="connsiteX250" fmla="*/ 622471 w 1530773"/>
                <a:gd name="connsiteY250" fmla="*/ 879809 h 1254183"/>
                <a:gd name="connsiteX251" fmla="*/ 620030 w 1530773"/>
                <a:gd name="connsiteY251" fmla="*/ 879950 h 1254183"/>
                <a:gd name="connsiteX252" fmla="*/ 612051 w 1530773"/>
                <a:gd name="connsiteY252" fmla="*/ 880560 h 1254183"/>
                <a:gd name="connsiteX253" fmla="*/ 606652 w 1530773"/>
                <a:gd name="connsiteY253" fmla="*/ 881170 h 1254183"/>
                <a:gd name="connsiteX254" fmla="*/ 606465 w 1530773"/>
                <a:gd name="connsiteY254" fmla="*/ 881170 h 1254183"/>
                <a:gd name="connsiteX255" fmla="*/ 601113 w 1530773"/>
                <a:gd name="connsiteY255" fmla="*/ 881921 h 1254183"/>
                <a:gd name="connsiteX256" fmla="*/ 594729 w 1530773"/>
                <a:gd name="connsiteY256" fmla="*/ 883048 h 1254183"/>
                <a:gd name="connsiteX257" fmla="*/ 588627 w 1530773"/>
                <a:gd name="connsiteY257" fmla="*/ 884315 h 1254183"/>
                <a:gd name="connsiteX258" fmla="*/ 583886 w 1530773"/>
                <a:gd name="connsiteY258" fmla="*/ 885489 h 1254183"/>
                <a:gd name="connsiteX259" fmla="*/ 576000 w 1530773"/>
                <a:gd name="connsiteY259" fmla="*/ 887648 h 1254183"/>
                <a:gd name="connsiteX260" fmla="*/ 569569 w 1530773"/>
                <a:gd name="connsiteY260" fmla="*/ 889713 h 1254183"/>
                <a:gd name="connsiteX261" fmla="*/ 569522 w 1530773"/>
                <a:gd name="connsiteY261" fmla="*/ 889713 h 1254183"/>
                <a:gd name="connsiteX262" fmla="*/ 562951 w 1530773"/>
                <a:gd name="connsiteY262" fmla="*/ 892061 h 1254183"/>
                <a:gd name="connsiteX263" fmla="*/ 556238 w 1530773"/>
                <a:gd name="connsiteY263" fmla="*/ 894736 h 1254183"/>
                <a:gd name="connsiteX264" fmla="*/ 549526 w 1530773"/>
                <a:gd name="connsiteY264" fmla="*/ 897740 h 1254183"/>
                <a:gd name="connsiteX265" fmla="*/ 535913 w 1530773"/>
                <a:gd name="connsiteY265" fmla="*/ 904828 h 1254183"/>
                <a:gd name="connsiteX266" fmla="*/ 529670 w 1530773"/>
                <a:gd name="connsiteY266" fmla="*/ 908631 h 1254183"/>
                <a:gd name="connsiteX267" fmla="*/ 511785 w 1530773"/>
                <a:gd name="connsiteY267" fmla="*/ 920976 h 1254183"/>
                <a:gd name="connsiteX268" fmla="*/ 509250 w 1530773"/>
                <a:gd name="connsiteY268" fmla="*/ 922947 h 1254183"/>
                <a:gd name="connsiteX269" fmla="*/ 499815 w 1530773"/>
                <a:gd name="connsiteY269" fmla="*/ 930646 h 1254183"/>
                <a:gd name="connsiteX270" fmla="*/ 495027 w 1530773"/>
                <a:gd name="connsiteY270" fmla="*/ 934870 h 1254183"/>
                <a:gd name="connsiteX271" fmla="*/ 491272 w 1530773"/>
                <a:gd name="connsiteY271" fmla="*/ 938250 h 1254183"/>
                <a:gd name="connsiteX272" fmla="*/ 486625 w 1530773"/>
                <a:gd name="connsiteY272" fmla="*/ 942663 h 1254183"/>
                <a:gd name="connsiteX273" fmla="*/ 485311 w 1530773"/>
                <a:gd name="connsiteY273" fmla="*/ 942991 h 1254183"/>
                <a:gd name="connsiteX274" fmla="*/ 480053 w 1530773"/>
                <a:gd name="connsiteY274" fmla="*/ 944681 h 1254183"/>
                <a:gd name="connsiteX275" fmla="*/ 470384 w 1530773"/>
                <a:gd name="connsiteY275" fmla="*/ 948108 h 1254183"/>
                <a:gd name="connsiteX276" fmla="*/ 467614 w 1530773"/>
                <a:gd name="connsiteY276" fmla="*/ 949187 h 1254183"/>
                <a:gd name="connsiteX277" fmla="*/ 465173 w 1530773"/>
                <a:gd name="connsiteY277" fmla="*/ 950173 h 1254183"/>
                <a:gd name="connsiteX278" fmla="*/ 460291 w 1530773"/>
                <a:gd name="connsiteY278" fmla="*/ 952285 h 1254183"/>
                <a:gd name="connsiteX279" fmla="*/ 457944 w 1530773"/>
                <a:gd name="connsiteY279" fmla="*/ 953318 h 1254183"/>
                <a:gd name="connsiteX280" fmla="*/ 455644 w 1530773"/>
                <a:gd name="connsiteY280" fmla="*/ 954398 h 1254183"/>
                <a:gd name="connsiteX281" fmla="*/ 451185 w 1530773"/>
                <a:gd name="connsiteY281" fmla="*/ 956557 h 1254183"/>
                <a:gd name="connsiteX282" fmla="*/ 449917 w 1530773"/>
                <a:gd name="connsiteY282" fmla="*/ 957167 h 1254183"/>
                <a:gd name="connsiteX283" fmla="*/ 442829 w 1530773"/>
                <a:gd name="connsiteY283" fmla="*/ 960969 h 1254183"/>
                <a:gd name="connsiteX284" fmla="*/ 429968 w 1530773"/>
                <a:gd name="connsiteY284" fmla="*/ 968292 h 1254183"/>
                <a:gd name="connsiteX285" fmla="*/ 427057 w 1530773"/>
                <a:gd name="connsiteY285" fmla="*/ 969982 h 1254183"/>
                <a:gd name="connsiteX286" fmla="*/ 408422 w 1530773"/>
                <a:gd name="connsiteY286" fmla="*/ 979793 h 1254183"/>
                <a:gd name="connsiteX287" fmla="*/ 403399 w 1530773"/>
                <a:gd name="connsiteY287" fmla="*/ 982046 h 1254183"/>
                <a:gd name="connsiteX288" fmla="*/ 400160 w 1530773"/>
                <a:gd name="connsiteY288" fmla="*/ 983407 h 1254183"/>
                <a:gd name="connsiteX289" fmla="*/ 392087 w 1530773"/>
                <a:gd name="connsiteY289" fmla="*/ 986317 h 1254183"/>
                <a:gd name="connsiteX290" fmla="*/ 389270 w 1530773"/>
                <a:gd name="connsiteY290" fmla="*/ 987209 h 1254183"/>
                <a:gd name="connsiteX291" fmla="*/ 371527 w 1530773"/>
                <a:gd name="connsiteY291" fmla="*/ 991715 h 1254183"/>
                <a:gd name="connsiteX292" fmla="*/ 367959 w 1530773"/>
                <a:gd name="connsiteY292" fmla="*/ 992373 h 1254183"/>
                <a:gd name="connsiteX293" fmla="*/ 352328 w 1530773"/>
                <a:gd name="connsiteY293" fmla="*/ 994720 h 1254183"/>
                <a:gd name="connsiteX294" fmla="*/ 349136 w 1530773"/>
                <a:gd name="connsiteY294" fmla="*/ 995095 h 1254183"/>
                <a:gd name="connsiteX295" fmla="*/ 337917 w 1530773"/>
                <a:gd name="connsiteY295" fmla="*/ 996269 h 1254183"/>
                <a:gd name="connsiteX296" fmla="*/ 304448 w 1530773"/>
                <a:gd name="connsiteY296" fmla="*/ 996269 h 1254183"/>
                <a:gd name="connsiteX297" fmla="*/ 300881 w 1530773"/>
                <a:gd name="connsiteY297" fmla="*/ 995846 h 1254183"/>
                <a:gd name="connsiteX298" fmla="*/ 292901 w 1530773"/>
                <a:gd name="connsiteY298" fmla="*/ 994485 h 1254183"/>
                <a:gd name="connsiteX299" fmla="*/ 288301 w 1530773"/>
                <a:gd name="connsiteY299" fmla="*/ 993452 h 1254183"/>
                <a:gd name="connsiteX300" fmla="*/ 270369 w 1530773"/>
                <a:gd name="connsiteY300" fmla="*/ 986834 h 1254183"/>
                <a:gd name="connsiteX301" fmla="*/ 261967 w 1530773"/>
                <a:gd name="connsiteY301" fmla="*/ 981811 h 1254183"/>
                <a:gd name="connsiteX302" fmla="*/ 258024 w 1530773"/>
                <a:gd name="connsiteY302" fmla="*/ 978901 h 1254183"/>
                <a:gd name="connsiteX303" fmla="*/ 256146 w 1530773"/>
                <a:gd name="connsiteY303" fmla="*/ 977305 h 1254183"/>
                <a:gd name="connsiteX304" fmla="*/ 256099 w 1530773"/>
                <a:gd name="connsiteY304" fmla="*/ 977305 h 1254183"/>
                <a:gd name="connsiteX305" fmla="*/ 255489 w 1530773"/>
                <a:gd name="connsiteY305" fmla="*/ 976741 h 1254183"/>
                <a:gd name="connsiteX306" fmla="*/ 254738 w 1530773"/>
                <a:gd name="connsiteY306" fmla="*/ 976037 h 1254183"/>
                <a:gd name="connsiteX307" fmla="*/ 254691 w 1530773"/>
                <a:gd name="connsiteY307" fmla="*/ 975990 h 1254183"/>
                <a:gd name="connsiteX308" fmla="*/ 250513 w 1530773"/>
                <a:gd name="connsiteY308" fmla="*/ 971906 h 1254183"/>
                <a:gd name="connsiteX309" fmla="*/ 230376 w 1530773"/>
                <a:gd name="connsiteY309" fmla="*/ 906284 h 1254183"/>
                <a:gd name="connsiteX310" fmla="*/ 230564 w 1530773"/>
                <a:gd name="connsiteY310" fmla="*/ 903279 h 1254183"/>
                <a:gd name="connsiteX311" fmla="*/ 230798 w 1530773"/>
                <a:gd name="connsiteY311" fmla="*/ 900463 h 1254183"/>
                <a:gd name="connsiteX312" fmla="*/ 231362 w 1530773"/>
                <a:gd name="connsiteY312" fmla="*/ 895440 h 1254183"/>
                <a:gd name="connsiteX313" fmla="*/ 231972 w 1530773"/>
                <a:gd name="connsiteY313" fmla="*/ 891403 h 1254183"/>
                <a:gd name="connsiteX314" fmla="*/ 232629 w 1530773"/>
                <a:gd name="connsiteY314" fmla="*/ 887883 h 1254183"/>
                <a:gd name="connsiteX315" fmla="*/ 234319 w 1530773"/>
                <a:gd name="connsiteY315" fmla="*/ 881076 h 1254183"/>
                <a:gd name="connsiteX316" fmla="*/ 234460 w 1530773"/>
                <a:gd name="connsiteY316" fmla="*/ 880513 h 1254183"/>
                <a:gd name="connsiteX317" fmla="*/ 236431 w 1530773"/>
                <a:gd name="connsiteY317" fmla="*/ 874176 h 1254183"/>
                <a:gd name="connsiteX318" fmla="*/ 236478 w 1530773"/>
                <a:gd name="connsiteY318" fmla="*/ 874176 h 1254183"/>
                <a:gd name="connsiteX319" fmla="*/ 237605 w 1530773"/>
                <a:gd name="connsiteY319" fmla="*/ 870890 h 1254183"/>
                <a:gd name="connsiteX320" fmla="*/ 237652 w 1530773"/>
                <a:gd name="connsiteY320" fmla="*/ 870890 h 1254183"/>
                <a:gd name="connsiteX321" fmla="*/ 238356 w 1530773"/>
                <a:gd name="connsiteY321" fmla="*/ 869060 h 1254183"/>
                <a:gd name="connsiteX322" fmla="*/ 238919 w 1530773"/>
                <a:gd name="connsiteY322" fmla="*/ 867651 h 1254183"/>
                <a:gd name="connsiteX323" fmla="*/ 239576 w 1530773"/>
                <a:gd name="connsiteY323" fmla="*/ 866055 h 1254183"/>
                <a:gd name="connsiteX324" fmla="*/ 241313 w 1530773"/>
                <a:gd name="connsiteY324" fmla="*/ 862206 h 1254183"/>
                <a:gd name="connsiteX325" fmla="*/ 242064 w 1530773"/>
                <a:gd name="connsiteY325" fmla="*/ 860751 h 1254183"/>
                <a:gd name="connsiteX326" fmla="*/ 244881 w 1530773"/>
                <a:gd name="connsiteY326" fmla="*/ 855400 h 1254183"/>
                <a:gd name="connsiteX327" fmla="*/ 248307 w 1530773"/>
                <a:gd name="connsiteY327" fmla="*/ 849673 h 1254183"/>
                <a:gd name="connsiteX328" fmla="*/ 251734 w 1530773"/>
                <a:gd name="connsiteY328" fmla="*/ 844603 h 1254183"/>
                <a:gd name="connsiteX329" fmla="*/ 252203 w 1530773"/>
                <a:gd name="connsiteY329" fmla="*/ 844040 h 1254183"/>
                <a:gd name="connsiteX330" fmla="*/ 252391 w 1530773"/>
                <a:gd name="connsiteY330" fmla="*/ 843759 h 1254183"/>
                <a:gd name="connsiteX331" fmla="*/ 253189 w 1530773"/>
                <a:gd name="connsiteY331" fmla="*/ 842679 h 1254183"/>
                <a:gd name="connsiteX332" fmla="*/ 255865 w 1530773"/>
                <a:gd name="connsiteY332" fmla="*/ 839158 h 1254183"/>
                <a:gd name="connsiteX333" fmla="*/ 255959 w 1530773"/>
                <a:gd name="connsiteY333" fmla="*/ 839064 h 1254183"/>
                <a:gd name="connsiteX334" fmla="*/ 256006 w 1530773"/>
                <a:gd name="connsiteY334" fmla="*/ 839064 h 1254183"/>
                <a:gd name="connsiteX335" fmla="*/ 258916 w 1530773"/>
                <a:gd name="connsiteY335" fmla="*/ 835497 h 1254183"/>
                <a:gd name="connsiteX336" fmla="*/ 259057 w 1530773"/>
                <a:gd name="connsiteY336" fmla="*/ 835309 h 1254183"/>
                <a:gd name="connsiteX337" fmla="*/ 262108 w 1530773"/>
                <a:gd name="connsiteY337" fmla="*/ 831836 h 1254183"/>
                <a:gd name="connsiteX338" fmla="*/ 263704 w 1530773"/>
                <a:gd name="connsiteY338" fmla="*/ 830099 h 1254183"/>
                <a:gd name="connsiteX339" fmla="*/ 265347 w 1530773"/>
                <a:gd name="connsiteY339" fmla="*/ 828362 h 1254183"/>
                <a:gd name="connsiteX340" fmla="*/ 268586 w 1530773"/>
                <a:gd name="connsiteY340" fmla="*/ 825076 h 1254183"/>
                <a:gd name="connsiteX341" fmla="*/ 271402 w 1530773"/>
                <a:gd name="connsiteY341" fmla="*/ 822401 h 1254183"/>
                <a:gd name="connsiteX342" fmla="*/ 274172 w 1530773"/>
                <a:gd name="connsiteY342" fmla="*/ 819819 h 1254183"/>
                <a:gd name="connsiteX343" fmla="*/ 277551 w 1530773"/>
                <a:gd name="connsiteY343" fmla="*/ 816815 h 1254183"/>
                <a:gd name="connsiteX344" fmla="*/ 282198 w 1530773"/>
                <a:gd name="connsiteY344" fmla="*/ 812918 h 1254183"/>
                <a:gd name="connsiteX345" fmla="*/ 291587 w 1530773"/>
                <a:gd name="connsiteY345" fmla="*/ 805737 h 1254183"/>
                <a:gd name="connsiteX346" fmla="*/ 300928 w 1530773"/>
                <a:gd name="connsiteY346" fmla="*/ 799259 h 1254183"/>
                <a:gd name="connsiteX347" fmla="*/ 307359 w 1530773"/>
                <a:gd name="connsiteY347" fmla="*/ 795034 h 1254183"/>
                <a:gd name="connsiteX348" fmla="*/ 322708 w 1530773"/>
                <a:gd name="connsiteY348" fmla="*/ 785834 h 1254183"/>
                <a:gd name="connsiteX349" fmla="*/ 326604 w 1530773"/>
                <a:gd name="connsiteY349" fmla="*/ 783534 h 1254183"/>
                <a:gd name="connsiteX350" fmla="*/ 670210 w 1530773"/>
                <a:gd name="connsiteY350" fmla="*/ 745371 h 1254183"/>
                <a:gd name="connsiteX351" fmla="*/ 682931 w 1530773"/>
                <a:gd name="connsiteY351" fmla="*/ 747671 h 1254183"/>
                <a:gd name="connsiteX352" fmla="*/ 682978 w 1530773"/>
                <a:gd name="connsiteY352" fmla="*/ 747671 h 1254183"/>
                <a:gd name="connsiteX353" fmla="*/ 708326 w 1530773"/>
                <a:gd name="connsiteY353" fmla="*/ 752365 h 1254183"/>
                <a:gd name="connsiteX354" fmla="*/ 715508 w 1530773"/>
                <a:gd name="connsiteY354" fmla="*/ 753820 h 1254183"/>
                <a:gd name="connsiteX355" fmla="*/ 722643 w 1530773"/>
                <a:gd name="connsiteY355" fmla="*/ 755275 h 1254183"/>
                <a:gd name="connsiteX356" fmla="*/ 733392 w 1530773"/>
                <a:gd name="connsiteY356" fmla="*/ 757529 h 1254183"/>
                <a:gd name="connsiteX357" fmla="*/ 745691 w 1530773"/>
                <a:gd name="connsiteY357" fmla="*/ 760298 h 1254183"/>
                <a:gd name="connsiteX358" fmla="*/ 745738 w 1530773"/>
                <a:gd name="connsiteY358" fmla="*/ 760298 h 1254183"/>
                <a:gd name="connsiteX359" fmla="*/ 757848 w 1530773"/>
                <a:gd name="connsiteY359" fmla="*/ 763349 h 1254183"/>
                <a:gd name="connsiteX360" fmla="*/ 768786 w 1530773"/>
                <a:gd name="connsiteY360" fmla="*/ 766306 h 1254183"/>
                <a:gd name="connsiteX361" fmla="*/ 769771 w 1530773"/>
                <a:gd name="connsiteY361" fmla="*/ 766588 h 1254183"/>
                <a:gd name="connsiteX362" fmla="*/ 778127 w 1530773"/>
                <a:gd name="connsiteY362" fmla="*/ 769076 h 1254183"/>
                <a:gd name="connsiteX363" fmla="*/ 787327 w 1530773"/>
                <a:gd name="connsiteY363" fmla="*/ 771986 h 1254183"/>
                <a:gd name="connsiteX364" fmla="*/ 798593 w 1530773"/>
                <a:gd name="connsiteY364" fmla="*/ 776070 h 1254183"/>
                <a:gd name="connsiteX365" fmla="*/ 809671 w 1530773"/>
                <a:gd name="connsiteY365" fmla="*/ 780482 h 1254183"/>
                <a:gd name="connsiteX366" fmla="*/ 820373 w 1530773"/>
                <a:gd name="connsiteY366" fmla="*/ 785317 h 1254183"/>
                <a:gd name="connsiteX367" fmla="*/ 840652 w 1530773"/>
                <a:gd name="connsiteY367" fmla="*/ 796395 h 1254183"/>
                <a:gd name="connsiteX368" fmla="*/ 845487 w 1530773"/>
                <a:gd name="connsiteY368" fmla="*/ 799447 h 1254183"/>
                <a:gd name="connsiteX369" fmla="*/ 848772 w 1530773"/>
                <a:gd name="connsiteY369" fmla="*/ 801700 h 1254183"/>
                <a:gd name="connsiteX370" fmla="*/ 854828 w 1530773"/>
                <a:gd name="connsiteY370" fmla="*/ 806018 h 1254183"/>
                <a:gd name="connsiteX371" fmla="*/ 858912 w 1530773"/>
                <a:gd name="connsiteY371" fmla="*/ 809163 h 1254183"/>
                <a:gd name="connsiteX372" fmla="*/ 860930 w 1530773"/>
                <a:gd name="connsiteY372" fmla="*/ 810759 h 1254183"/>
                <a:gd name="connsiteX373" fmla="*/ 863840 w 1530773"/>
                <a:gd name="connsiteY373" fmla="*/ 813247 h 1254183"/>
                <a:gd name="connsiteX374" fmla="*/ 868159 w 1530773"/>
                <a:gd name="connsiteY374" fmla="*/ 817096 h 1254183"/>
                <a:gd name="connsiteX375" fmla="*/ 872384 w 1530773"/>
                <a:gd name="connsiteY375" fmla="*/ 821133 h 1254183"/>
                <a:gd name="connsiteX376" fmla="*/ 875622 w 1530773"/>
                <a:gd name="connsiteY376" fmla="*/ 824466 h 1254183"/>
                <a:gd name="connsiteX377" fmla="*/ 877923 w 1530773"/>
                <a:gd name="connsiteY377" fmla="*/ 826907 h 1254183"/>
                <a:gd name="connsiteX378" fmla="*/ 886513 w 1530773"/>
                <a:gd name="connsiteY378" fmla="*/ 837140 h 1254183"/>
                <a:gd name="connsiteX379" fmla="*/ 891864 w 1530773"/>
                <a:gd name="connsiteY379" fmla="*/ 844510 h 1254183"/>
                <a:gd name="connsiteX380" fmla="*/ 896793 w 1530773"/>
                <a:gd name="connsiteY380" fmla="*/ 852208 h 1254183"/>
                <a:gd name="connsiteX381" fmla="*/ 898858 w 1530773"/>
                <a:gd name="connsiteY381" fmla="*/ 855822 h 1254183"/>
                <a:gd name="connsiteX382" fmla="*/ 901768 w 1530773"/>
                <a:gd name="connsiteY382" fmla="*/ 861455 h 1254183"/>
                <a:gd name="connsiteX383" fmla="*/ 904444 w 1530773"/>
                <a:gd name="connsiteY383" fmla="*/ 867323 h 1254183"/>
                <a:gd name="connsiteX384" fmla="*/ 907589 w 1530773"/>
                <a:gd name="connsiteY384" fmla="*/ 875396 h 1254183"/>
                <a:gd name="connsiteX385" fmla="*/ 908997 w 1530773"/>
                <a:gd name="connsiteY385" fmla="*/ 879574 h 1254183"/>
                <a:gd name="connsiteX386" fmla="*/ 910875 w 1530773"/>
                <a:gd name="connsiteY386" fmla="*/ 885911 h 1254183"/>
                <a:gd name="connsiteX387" fmla="*/ 911673 w 1530773"/>
                <a:gd name="connsiteY387" fmla="*/ 889103 h 1254183"/>
                <a:gd name="connsiteX388" fmla="*/ 912893 w 1530773"/>
                <a:gd name="connsiteY388" fmla="*/ 894595 h 1254183"/>
                <a:gd name="connsiteX389" fmla="*/ 913598 w 1530773"/>
                <a:gd name="connsiteY389" fmla="*/ 898679 h 1254183"/>
                <a:gd name="connsiteX390" fmla="*/ 914302 w 1530773"/>
                <a:gd name="connsiteY390" fmla="*/ 903514 h 1254183"/>
                <a:gd name="connsiteX391" fmla="*/ 915100 w 1530773"/>
                <a:gd name="connsiteY391" fmla="*/ 913137 h 1254183"/>
                <a:gd name="connsiteX392" fmla="*/ 915053 w 1530773"/>
                <a:gd name="connsiteY392" fmla="*/ 923651 h 1254183"/>
                <a:gd name="connsiteX393" fmla="*/ 914583 w 1530773"/>
                <a:gd name="connsiteY393" fmla="*/ 929331 h 1254183"/>
                <a:gd name="connsiteX394" fmla="*/ 1435437 w 1530773"/>
                <a:gd name="connsiteY394" fmla="*/ 604971 h 1254183"/>
                <a:gd name="connsiteX395" fmla="*/ 1435296 w 1530773"/>
                <a:gd name="connsiteY395" fmla="*/ 608445 h 1254183"/>
                <a:gd name="connsiteX396" fmla="*/ 1435249 w 1530773"/>
                <a:gd name="connsiteY396" fmla="*/ 609102 h 1254183"/>
                <a:gd name="connsiteX397" fmla="*/ 1435062 w 1530773"/>
                <a:gd name="connsiteY397" fmla="*/ 612294 h 1254183"/>
                <a:gd name="connsiteX398" fmla="*/ 1432949 w 1530773"/>
                <a:gd name="connsiteY398" fmla="*/ 629568 h 1254183"/>
                <a:gd name="connsiteX399" fmla="*/ 1431588 w 1530773"/>
                <a:gd name="connsiteY399" fmla="*/ 636656 h 1254183"/>
                <a:gd name="connsiteX400" fmla="*/ 1431400 w 1530773"/>
                <a:gd name="connsiteY400" fmla="*/ 637454 h 1254183"/>
                <a:gd name="connsiteX401" fmla="*/ 1430368 w 1530773"/>
                <a:gd name="connsiteY401" fmla="*/ 642008 h 1254183"/>
                <a:gd name="connsiteX402" fmla="*/ 1429241 w 1530773"/>
                <a:gd name="connsiteY402" fmla="*/ 646514 h 1254183"/>
                <a:gd name="connsiteX403" fmla="*/ 1427974 w 1530773"/>
                <a:gd name="connsiteY403" fmla="*/ 650973 h 1254183"/>
                <a:gd name="connsiteX404" fmla="*/ 1426612 w 1530773"/>
                <a:gd name="connsiteY404" fmla="*/ 655433 h 1254183"/>
                <a:gd name="connsiteX405" fmla="*/ 1420275 w 1530773"/>
                <a:gd name="connsiteY405" fmla="*/ 672895 h 1254183"/>
                <a:gd name="connsiteX406" fmla="*/ 1417553 w 1530773"/>
                <a:gd name="connsiteY406" fmla="*/ 679278 h 1254183"/>
                <a:gd name="connsiteX407" fmla="*/ 1415112 w 1530773"/>
                <a:gd name="connsiteY407" fmla="*/ 684536 h 1254183"/>
                <a:gd name="connsiteX408" fmla="*/ 1412577 w 1530773"/>
                <a:gd name="connsiteY408" fmla="*/ 689746 h 1254183"/>
                <a:gd name="connsiteX409" fmla="*/ 1408305 w 1530773"/>
                <a:gd name="connsiteY409" fmla="*/ 697820 h 1254183"/>
                <a:gd name="connsiteX410" fmla="*/ 1406052 w 1530773"/>
                <a:gd name="connsiteY410" fmla="*/ 701857 h 1254183"/>
                <a:gd name="connsiteX411" fmla="*/ 1403752 w 1530773"/>
                <a:gd name="connsiteY411" fmla="*/ 705800 h 1254183"/>
                <a:gd name="connsiteX412" fmla="*/ 1398917 w 1530773"/>
                <a:gd name="connsiteY412" fmla="*/ 713545 h 1254183"/>
                <a:gd name="connsiteX413" fmla="*/ 1395209 w 1530773"/>
                <a:gd name="connsiteY413" fmla="*/ 719131 h 1254183"/>
                <a:gd name="connsiteX414" fmla="*/ 1383427 w 1530773"/>
                <a:gd name="connsiteY414" fmla="*/ 735326 h 1254183"/>
                <a:gd name="connsiteX415" fmla="*/ 1379672 w 1530773"/>
                <a:gd name="connsiteY415" fmla="*/ 740067 h 1254183"/>
                <a:gd name="connsiteX416" fmla="*/ 1374180 w 1530773"/>
                <a:gd name="connsiteY416" fmla="*/ 746685 h 1254183"/>
                <a:gd name="connsiteX417" fmla="*/ 1370190 w 1530773"/>
                <a:gd name="connsiteY417" fmla="*/ 751239 h 1254183"/>
                <a:gd name="connsiteX418" fmla="*/ 1366153 w 1530773"/>
                <a:gd name="connsiteY418" fmla="*/ 755651 h 1254183"/>
                <a:gd name="connsiteX419" fmla="*/ 1357985 w 1530773"/>
                <a:gd name="connsiteY419" fmla="*/ 764147 h 1254183"/>
                <a:gd name="connsiteX420" fmla="*/ 1353385 w 1530773"/>
                <a:gd name="connsiteY420" fmla="*/ 768653 h 1254183"/>
                <a:gd name="connsiteX421" fmla="*/ 1348785 w 1530773"/>
                <a:gd name="connsiteY421" fmla="*/ 772972 h 1254183"/>
                <a:gd name="connsiteX422" fmla="*/ 1340711 w 1530773"/>
                <a:gd name="connsiteY422" fmla="*/ 780201 h 1254183"/>
                <a:gd name="connsiteX423" fmla="*/ 1333858 w 1530773"/>
                <a:gd name="connsiteY423" fmla="*/ 785881 h 1254183"/>
                <a:gd name="connsiteX424" fmla="*/ 1328741 w 1530773"/>
                <a:gd name="connsiteY424" fmla="*/ 789918 h 1254183"/>
                <a:gd name="connsiteX425" fmla="*/ 1323718 w 1530773"/>
                <a:gd name="connsiteY425" fmla="*/ 793673 h 1254183"/>
                <a:gd name="connsiteX426" fmla="*/ 1303628 w 1530773"/>
                <a:gd name="connsiteY426" fmla="*/ 806628 h 1254183"/>
                <a:gd name="connsiteX427" fmla="*/ 1297431 w 1530773"/>
                <a:gd name="connsiteY427" fmla="*/ 809867 h 1254183"/>
                <a:gd name="connsiteX428" fmla="*/ 1294052 w 1530773"/>
                <a:gd name="connsiteY428" fmla="*/ 811510 h 1254183"/>
                <a:gd name="connsiteX429" fmla="*/ 1291376 w 1530773"/>
                <a:gd name="connsiteY429" fmla="*/ 812731 h 1254183"/>
                <a:gd name="connsiteX430" fmla="*/ 1284335 w 1530773"/>
                <a:gd name="connsiteY430" fmla="*/ 815406 h 1254183"/>
                <a:gd name="connsiteX431" fmla="*/ 1281425 w 1530773"/>
                <a:gd name="connsiteY431" fmla="*/ 816298 h 1254183"/>
                <a:gd name="connsiteX432" fmla="*/ 1278327 w 1530773"/>
                <a:gd name="connsiteY432" fmla="*/ 817002 h 1254183"/>
                <a:gd name="connsiteX433" fmla="*/ 1276871 w 1530773"/>
                <a:gd name="connsiteY433" fmla="*/ 817284 h 1254183"/>
                <a:gd name="connsiteX434" fmla="*/ 1275135 w 1530773"/>
                <a:gd name="connsiteY434" fmla="*/ 817566 h 1254183"/>
                <a:gd name="connsiteX435" fmla="*/ 1273351 w 1530773"/>
                <a:gd name="connsiteY435" fmla="*/ 817707 h 1254183"/>
                <a:gd name="connsiteX436" fmla="*/ 1270534 w 1530773"/>
                <a:gd name="connsiteY436" fmla="*/ 817707 h 1254183"/>
                <a:gd name="connsiteX437" fmla="*/ 1268985 w 1530773"/>
                <a:gd name="connsiteY437" fmla="*/ 817613 h 1254183"/>
                <a:gd name="connsiteX438" fmla="*/ 1266826 w 1530773"/>
                <a:gd name="connsiteY438" fmla="*/ 817190 h 1254183"/>
                <a:gd name="connsiteX439" fmla="*/ 1265136 w 1530773"/>
                <a:gd name="connsiteY439" fmla="*/ 816627 h 1254183"/>
                <a:gd name="connsiteX440" fmla="*/ 1263634 w 1530773"/>
                <a:gd name="connsiteY440" fmla="*/ 815876 h 1254183"/>
                <a:gd name="connsiteX441" fmla="*/ 1262320 w 1530773"/>
                <a:gd name="connsiteY441" fmla="*/ 814843 h 1254183"/>
                <a:gd name="connsiteX442" fmla="*/ 1260301 w 1530773"/>
                <a:gd name="connsiteY442" fmla="*/ 810571 h 1254183"/>
                <a:gd name="connsiteX443" fmla="*/ 1260161 w 1530773"/>
                <a:gd name="connsiteY443" fmla="*/ 809351 h 1254183"/>
                <a:gd name="connsiteX444" fmla="*/ 1260114 w 1530773"/>
                <a:gd name="connsiteY444" fmla="*/ 808459 h 1254183"/>
                <a:gd name="connsiteX445" fmla="*/ 1260161 w 1530773"/>
                <a:gd name="connsiteY445" fmla="*/ 805314 h 1254183"/>
                <a:gd name="connsiteX446" fmla="*/ 1260301 w 1530773"/>
                <a:gd name="connsiteY446" fmla="*/ 803624 h 1254183"/>
                <a:gd name="connsiteX447" fmla="*/ 1260489 w 1530773"/>
                <a:gd name="connsiteY447" fmla="*/ 801887 h 1254183"/>
                <a:gd name="connsiteX448" fmla="*/ 1260912 w 1530773"/>
                <a:gd name="connsiteY448" fmla="*/ 798226 h 1254183"/>
                <a:gd name="connsiteX449" fmla="*/ 1261193 w 1530773"/>
                <a:gd name="connsiteY449" fmla="*/ 795879 h 1254183"/>
                <a:gd name="connsiteX450" fmla="*/ 1262179 w 1530773"/>
                <a:gd name="connsiteY450" fmla="*/ 787477 h 1254183"/>
                <a:gd name="connsiteX451" fmla="*/ 1263634 w 1530773"/>
                <a:gd name="connsiteY451" fmla="*/ 752834 h 1254183"/>
                <a:gd name="connsiteX452" fmla="*/ 1263400 w 1530773"/>
                <a:gd name="connsiteY452" fmla="*/ 746873 h 1254183"/>
                <a:gd name="connsiteX453" fmla="*/ 1263353 w 1530773"/>
                <a:gd name="connsiteY453" fmla="*/ 746028 h 1254183"/>
                <a:gd name="connsiteX454" fmla="*/ 1262414 w 1530773"/>
                <a:gd name="connsiteY454" fmla="*/ 733166 h 1254183"/>
                <a:gd name="connsiteX455" fmla="*/ 1260959 w 1530773"/>
                <a:gd name="connsiteY455" fmla="*/ 721243 h 1254183"/>
                <a:gd name="connsiteX456" fmla="*/ 1260067 w 1530773"/>
                <a:gd name="connsiteY456" fmla="*/ 715611 h 1254183"/>
                <a:gd name="connsiteX457" fmla="*/ 1255654 w 1530773"/>
                <a:gd name="connsiteY457" fmla="*/ 694863 h 1254183"/>
                <a:gd name="connsiteX458" fmla="*/ 1253871 w 1530773"/>
                <a:gd name="connsiteY458" fmla="*/ 688385 h 1254183"/>
                <a:gd name="connsiteX459" fmla="*/ 1250303 w 1530773"/>
                <a:gd name="connsiteY459" fmla="*/ 676744 h 1254183"/>
                <a:gd name="connsiteX460" fmla="*/ 1239084 w 1530773"/>
                <a:gd name="connsiteY460" fmla="*/ 644214 h 1254183"/>
                <a:gd name="connsiteX461" fmla="*/ 1237676 w 1530773"/>
                <a:gd name="connsiteY461" fmla="*/ 639754 h 1254183"/>
                <a:gd name="connsiteX462" fmla="*/ 1237394 w 1530773"/>
                <a:gd name="connsiteY462" fmla="*/ 638816 h 1254183"/>
                <a:gd name="connsiteX463" fmla="*/ 1236268 w 1530773"/>
                <a:gd name="connsiteY463" fmla="*/ 634685 h 1254183"/>
                <a:gd name="connsiteX464" fmla="*/ 1235282 w 1530773"/>
                <a:gd name="connsiteY464" fmla="*/ 630554 h 1254183"/>
                <a:gd name="connsiteX465" fmla="*/ 1234155 w 1530773"/>
                <a:gd name="connsiteY465" fmla="*/ 625015 h 1254183"/>
                <a:gd name="connsiteX466" fmla="*/ 1233545 w 1530773"/>
                <a:gd name="connsiteY466" fmla="*/ 620556 h 1254183"/>
                <a:gd name="connsiteX467" fmla="*/ 1233123 w 1530773"/>
                <a:gd name="connsiteY467" fmla="*/ 616049 h 1254183"/>
                <a:gd name="connsiteX468" fmla="*/ 1233123 w 1530773"/>
                <a:gd name="connsiteY468" fmla="*/ 607131 h 1254183"/>
                <a:gd name="connsiteX469" fmla="*/ 1233404 w 1530773"/>
                <a:gd name="connsiteY469" fmla="*/ 603516 h 1254183"/>
                <a:gd name="connsiteX470" fmla="*/ 1233592 w 1530773"/>
                <a:gd name="connsiteY470" fmla="*/ 601639 h 1254183"/>
                <a:gd name="connsiteX471" fmla="*/ 1234296 w 1530773"/>
                <a:gd name="connsiteY471" fmla="*/ 597179 h 1254183"/>
                <a:gd name="connsiteX472" fmla="*/ 1234813 w 1530773"/>
                <a:gd name="connsiteY472" fmla="*/ 594644 h 1254183"/>
                <a:gd name="connsiteX473" fmla="*/ 1235423 w 1530773"/>
                <a:gd name="connsiteY473" fmla="*/ 592016 h 1254183"/>
                <a:gd name="connsiteX474" fmla="*/ 1236127 w 1530773"/>
                <a:gd name="connsiteY474" fmla="*/ 589387 h 1254183"/>
                <a:gd name="connsiteX475" fmla="*/ 1236925 w 1530773"/>
                <a:gd name="connsiteY475" fmla="*/ 586711 h 1254183"/>
                <a:gd name="connsiteX476" fmla="*/ 1237113 w 1530773"/>
                <a:gd name="connsiteY476" fmla="*/ 586101 h 1254183"/>
                <a:gd name="connsiteX477" fmla="*/ 1255842 w 1530773"/>
                <a:gd name="connsiteY477" fmla="*/ 553524 h 1254183"/>
                <a:gd name="connsiteX478" fmla="*/ 1258799 w 1530773"/>
                <a:gd name="connsiteY478" fmla="*/ 550192 h 1254183"/>
                <a:gd name="connsiteX479" fmla="*/ 1261851 w 1530773"/>
                <a:gd name="connsiteY479" fmla="*/ 546953 h 1254183"/>
                <a:gd name="connsiteX480" fmla="*/ 1264949 w 1530773"/>
                <a:gd name="connsiteY480" fmla="*/ 543855 h 1254183"/>
                <a:gd name="connsiteX481" fmla="*/ 1276825 w 1530773"/>
                <a:gd name="connsiteY481" fmla="*/ 532917 h 1254183"/>
                <a:gd name="connsiteX482" fmla="*/ 1280768 w 1530773"/>
                <a:gd name="connsiteY482" fmla="*/ 529491 h 1254183"/>
                <a:gd name="connsiteX483" fmla="*/ 1387651 w 1530773"/>
                <a:gd name="connsiteY483" fmla="*/ 489450 h 1254183"/>
                <a:gd name="connsiteX484" fmla="*/ 1391876 w 1530773"/>
                <a:gd name="connsiteY484" fmla="*/ 491375 h 1254183"/>
                <a:gd name="connsiteX485" fmla="*/ 1394036 w 1530773"/>
                <a:gd name="connsiteY485" fmla="*/ 492595 h 1254183"/>
                <a:gd name="connsiteX486" fmla="*/ 1396711 w 1530773"/>
                <a:gd name="connsiteY486" fmla="*/ 494285 h 1254183"/>
                <a:gd name="connsiteX487" fmla="*/ 1398636 w 1530773"/>
                <a:gd name="connsiteY487" fmla="*/ 495646 h 1254183"/>
                <a:gd name="connsiteX488" fmla="*/ 1401264 w 1530773"/>
                <a:gd name="connsiteY488" fmla="*/ 497665 h 1254183"/>
                <a:gd name="connsiteX489" fmla="*/ 1404034 w 1530773"/>
                <a:gd name="connsiteY489" fmla="*/ 500153 h 1254183"/>
                <a:gd name="connsiteX490" fmla="*/ 1405724 w 1530773"/>
                <a:gd name="connsiteY490" fmla="*/ 501843 h 1254183"/>
                <a:gd name="connsiteX491" fmla="*/ 1409197 w 1530773"/>
                <a:gd name="connsiteY491" fmla="*/ 505739 h 1254183"/>
                <a:gd name="connsiteX492" fmla="*/ 1411967 w 1530773"/>
                <a:gd name="connsiteY492" fmla="*/ 509400 h 1254183"/>
                <a:gd name="connsiteX493" fmla="*/ 1414549 w 1530773"/>
                <a:gd name="connsiteY493" fmla="*/ 513249 h 1254183"/>
                <a:gd name="connsiteX494" fmla="*/ 1416942 w 1530773"/>
                <a:gd name="connsiteY494" fmla="*/ 517286 h 1254183"/>
                <a:gd name="connsiteX495" fmla="*/ 1421167 w 1530773"/>
                <a:gd name="connsiteY495" fmla="*/ 525782 h 1254183"/>
                <a:gd name="connsiteX496" fmla="*/ 1422998 w 1530773"/>
                <a:gd name="connsiteY496" fmla="*/ 530195 h 1254183"/>
                <a:gd name="connsiteX497" fmla="*/ 1424688 w 1530773"/>
                <a:gd name="connsiteY497" fmla="*/ 534654 h 1254183"/>
                <a:gd name="connsiteX498" fmla="*/ 1426237 w 1530773"/>
                <a:gd name="connsiteY498" fmla="*/ 539161 h 1254183"/>
                <a:gd name="connsiteX499" fmla="*/ 1426471 w 1530773"/>
                <a:gd name="connsiteY499" fmla="*/ 539959 h 1254183"/>
                <a:gd name="connsiteX500" fmla="*/ 1428067 w 1530773"/>
                <a:gd name="connsiteY500" fmla="*/ 545357 h 1254183"/>
                <a:gd name="connsiteX501" fmla="*/ 1429945 w 1530773"/>
                <a:gd name="connsiteY501" fmla="*/ 552726 h 1254183"/>
                <a:gd name="connsiteX502" fmla="*/ 1431917 w 1530773"/>
                <a:gd name="connsiteY502" fmla="*/ 562396 h 1254183"/>
                <a:gd name="connsiteX503" fmla="*/ 1432480 w 1530773"/>
                <a:gd name="connsiteY503" fmla="*/ 565870 h 1254183"/>
                <a:gd name="connsiteX504" fmla="*/ 1433090 w 1530773"/>
                <a:gd name="connsiteY504" fmla="*/ 570047 h 1254183"/>
                <a:gd name="connsiteX505" fmla="*/ 1433512 w 1530773"/>
                <a:gd name="connsiteY505" fmla="*/ 573380 h 1254183"/>
                <a:gd name="connsiteX506" fmla="*/ 1434264 w 1530773"/>
                <a:gd name="connsiteY506" fmla="*/ 580281 h 1254183"/>
                <a:gd name="connsiteX507" fmla="*/ 1434498 w 1530773"/>
                <a:gd name="connsiteY507" fmla="*/ 582628 h 1254183"/>
                <a:gd name="connsiteX508" fmla="*/ 1434733 w 1530773"/>
                <a:gd name="connsiteY508" fmla="*/ 585397 h 1254183"/>
                <a:gd name="connsiteX509" fmla="*/ 1434921 w 1530773"/>
                <a:gd name="connsiteY509" fmla="*/ 587932 h 1254183"/>
                <a:gd name="connsiteX510" fmla="*/ 1435062 w 1530773"/>
                <a:gd name="connsiteY510" fmla="*/ 590748 h 1254183"/>
                <a:gd name="connsiteX511" fmla="*/ 1435109 w 1530773"/>
                <a:gd name="connsiteY511" fmla="*/ 591734 h 1254183"/>
                <a:gd name="connsiteX512" fmla="*/ 1435155 w 1530773"/>
                <a:gd name="connsiteY512" fmla="*/ 592626 h 1254183"/>
                <a:gd name="connsiteX513" fmla="*/ 1435202 w 1530773"/>
                <a:gd name="connsiteY513" fmla="*/ 593987 h 1254183"/>
                <a:gd name="connsiteX514" fmla="*/ 1435343 w 1530773"/>
                <a:gd name="connsiteY514" fmla="*/ 600277 h 1254183"/>
                <a:gd name="connsiteX515" fmla="*/ 1435249 w 1530773"/>
                <a:gd name="connsiteY515" fmla="*/ 605018 h 1254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</a:cxnLst>
              <a:rect l="l" t="t" r="r" b="b"/>
              <a:pathLst>
                <a:path w="1530773" h="1254183">
                  <a:moveTo>
                    <a:pt x="1530774" y="539724"/>
                  </a:moveTo>
                  <a:cubicBezTo>
                    <a:pt x="1529553" y="497383"/>
                    <a:pt x="1517255" y="455559"/>
                    <a:pt x="1483317" y="424578"/>
                  </a:cubicBezTo>
                  <a:cubicBezTo>
                    <a:pt x="1478294" y="419978"/>
                    <a:pt x="1472943" y="415800"/>
                    <a:pt x="1467357" y="412092"/>
                  </a:cubicBezTo>
                  <a:cubicBezTo>
                    <a:pt x="1462428" y="408759"/>
                    <a:pt x="1457311" y="405708"/>
                    <a:pt x="1452007" y="403033"/>
                  </a:cubicBezTo>
                  <a:cubicBezTo>
                    <a:pt x="1450505" y="402282"/>
                    <a:pt x="1449050" y="401484"/>
                    <a:pt x="1447548" y="400826"/>
                  </a:cubicBezTo>
                  <a:cubicBezTo>
                    <a:pt x="1440835" y="397587"/>
                    <a:pt x="1433841" y="394818"/>
                    <a:pt x="1426659" y="392565"/>
                  </a:cubicBezTo>
                  <a:cubicBezTo>
                    <a:pt x="1425392" y="392142"/>
                    <a:pt x="1424124" y="391767"/>
                    <a:pt x="1422857" y="391391"/>
                  </a:cubicBezTo>
                  <a:cubicBezTo>
                    <a:pt x="1421449" y="390969"/>
                    <a:pt x="1420088" y="390593"/>
                    <a:pt x="1418632" y="390171"/>
                  </a:cubicBezTo>
                  <a:cubicBezTo>
                    <a:pt x="1416896" y="389701"/>
                    <a:pt x="1415206" y="389279"/>
                    <a:pt x="1413469" y="388856"/>
                  </a:cubicBezTo>
                  <a:cubicBezTo>
                    <a:pt x="1412014" y="388528"/>
                    <a:pt x="1410512" y="388199"/>
                    <a:pt x="1409009" y="387871"/>
                  </a:cubicBezTo>
                  <a:lnTo>
                    <a:pt x="1408165" y="387730"/>
                  </a:lnTo>
                  <a:cubicBezTo>
                    <a:pt x="1407460" y="387589"/>
                    <a:pt x="1406756" y="387401"/>
                    <a:pt x="1406052" y="387307"/>
                  </a:cubicBezTo>
                  <a:cubicBezTo>
                    <a:pt x="1404832" y="387073"/>
                    <a:pt x="1403658" y="386838"/>
                    <a:pt x="1402391" y="386650"/>
                  </a:cubicBezTo>
                  <a:cubicBezTo>
                    <a:pt x="1400795" y="386369"/>
                    <a:pt x="1399293" y="386134"/>
                    <a:pt x="1397697" y="385899"/>
                  </a:cubicBezTo>
                  <a:cubicBezTo>
                    <a:pt x="1395631" y="385618"/>
                    <a:pt x="1393613" y="385336"/>
                    <a:pt x="1391548" y="385101"/>
                  </a:cubicBezTo>
                  <a:cubicBezTo>
                    <a:pt x="1389529" y="384867"/>
                    <a:pt x="1387464" y="384679"/>
                    <a:pt x="1385398" y="384491"/>
                  </a:cubicBezTo>
                  <a:cubicBezTo>
                    <a:pt x="1381314" y="384115"/>
                    <a:pt x="1377231" y="383881"/>
                    <a:pt x="1373147" y="383740"/>
                  </a:cubicBezTo>
                  <a:cubicBezTo>
                    <a:pt x="1367843" y="383599"/>
                    <a:pt x="1362491" y="383599"/>
                    <a:pt x="1357140" y="383740"/>
                  </a:cubicBezTo>
                  <a:cubicBezTo>
                    <a:pt x="1355497" y="383787"/>
                    <a:pt x="1353854" y="383881"/>
                    <a:pt x="1352211" y="383975"/>
                  </a:cubicBezTo>
                  <a:cubicBezTo>
                    <a:pt x="1346719" y="384256"/>
                    <a:pt x="1341180" y="384773"/>
                    <a:pt x="1335641" y="385477"/>
                  </a:cubicBezTo>
                  <a:cubicBezTo>
                    <a:pt x="1334515" y="385618"/>
                    <a:pt x="1333294" y="385805"/>
                    <a:pt x="1332074" y="385946"/>
                  </a:cubicBezTo>
                  <a:cubicBezTo>
                    <a:pt x="1329304" y="386322"/>
                    <a:pt x="1326488" y="386744"/>
                    <a:pt x="1323671" y="387261"/>
                  </a:cubicBezTo>
                  <a:cubicBezTo>
                    <a:pt x="1322263" y="387495"/>
                    <a:pt x="1320949" y="387777"/>
                    <a:pt x="1319588" y="388012"/>
                  </a:cubicBezTo>
                  <a:cubicBezTo>
                    <a:pt x="1311091" y="389608"/>
                    <a:pt x="1302736" y="391626"/>
                    <a:pt x="1294474" y="394067"/>
                  </a:cubicBezTo>
                  <a:cubicBezTo>
                    <a:pt x="1293113" y="394442"/>
                    <a:pt x="1291799" y="394818"/>
                    <a:pt x="1290484" y="395287"/>
                  </a:cubicBezTo>
                  <a:cubicBezTo>
                    <a:pt x="1288231" y="395991"/>
                    <a:pt x="1285978" y="396743"/>
                    <a:pt x="1283725" y="397494"/>
                  </a:cubicBezTo>
                  <a:cubicBezTo>
                    <a:pt x="1281472" y="398198"/>
                    <a:pt x="1279265" y="399043"/>
                    <a:pt x="1277059" y="399841"/>
                  </a:cubicBezTo>
                  <a:cubicBezTo>
                    <a:pt x="1275839" y="400263"/>
                    <a:pt x="1274712" y="400686"/>
                    <a:pt x="1273492" y="401202"/>
                  </a:cubicBezTo>
                  <a:cubicBezTo>
                    <a:pt x="1271145" y="402094"/>
                    <a:pt x="1268845" y="403033"/>
                    <a:pt x="1266545" y="403971"/>
                  </a:cubicBezTo>
                  <a:cubicBezTo>
                    <a:pt x="1263963" y="405098"/>
                    <a:pt x="1261381" y="406225"/>
                    <a:pt x="1258846" y="407398"/>
                  </a:cubicBezTo>
                  <a:cubicBezTo>
                    <a:pt x="1257532" y="407961"/>
                    <a:pt x="1256311" y="408619"/>
                    <a:pt x="1255044" y="409182"/>
                  </a:cubicBezTo>
                  <a:cubicBezTo>
                    <a:pt x="1253730" y="409792"/>
                    <a:pt x="1252509" y="410449"/>
                    <a:pt x="1251242" y="411059"/>
                  </a:cubicBezTo>
                  <a:cubicBezTo>
                    <a:pt x="1248754" y="412280"/>
                    <a:pt x="1246266" y="413547"/>
                    <a:pt x="1243872" y="414909"/>
                  </a:cubicBezTo>
                  <a:cubicBezTo>
                    <a:pt x="1241431" y="416270"/>
                    <a:pt x="1239037" y="417584"/>
                    <a:pt x="1236643" y="418992"/>
                  </a:cubicBezTo>
                  <a:cubicBezTo>
                    <a:pt x="1236502" y="419039"/>
                    <a:pt x="1236362" y="419133"/>
                    <a:pt x="1236221" y="419227"/>
                  </a:cubicBezTo>
                  <a:cubicBezTo>
                    <a:pt x="1234155" y="420448"/>
                    <a:pt x="1232137" y="421668"/>
                    <a:pt x="1230166" y="422935"/>
                  </a:cubicBezTo>
                  <a:cubicBezTo>
                    <a:pt x="1229133" y="423546"/>
                    <a:pt x="1228053" y="424250"/>
                    <a:pt x="1227020" y="424954"/>
                  </a:cubicBezTo>
                  <a:cubicBezTo>
                    <a:pt x="1225988" y="425611"/>
                    <a:pt x="1224908" y="426362"/>
                    <a:pt x="1223876" y="427066"/>
                  </a:cubicBezTo>
                  <a:cubicBezTo>
                    <a:pt x="1217304" y="431479"/>
                    <a:pt x="1211108" y="436220"/>
                    <a:pt x="1205193" y="441289"/>
                  </a:cubicBezTo>
                  <a:cubicBezTo>
                    <a:pt x="1203926" y="442322"/>
                    <a:pt x="1202705" y="443448"/>
                    <a:pt x="1201438" y="444528"/>
                  </a:cubicBezTo>
                  <a:cubicBezTo>
                    <a:pt x="1199466" y="446265"/>
                    <a:pt x="1197542" y="448049"/>
                    <a:pt x="1195758" y="449832"/>
                  </a:cubicBezTo>
                  <a:cubicBezTo>
                    <a:pt x="1193927" y="451616"/>
                    <a:pt x="1192144" y="453447"/>
                    <a:pt x="1190454" y="455231"/>
                  </a:cubicBezTo>
                  <a:cubicBezTo>
                    <a:pt x="1178625" y="467811"/>
                    <a:pt x="1170081" y="480625"/>
                    <a:pt x="1163885" y="491938"/>
                  </a:cubicBezTo>
                  <a:cubicBezTo>
                    <a:pt x="1154262" y="478607"/>
                    <a:pt x="1144593" y="465933"/>
                    <a:pt x="1134829" y="453916"/>
                  </a:cubicBezTo>
                  <a:cubicBezTo>
                    <a:pt x="1131215" y="449457"/>
                    <a:pt x="1127647" y="445044"/>
                    <a:pt x="1123986" y="440726"/>
                  </a:cubicBezTo>
                  <a:cubicBezTo>
                    <a:pt x="1122202" y="438567"/>
                    <a:pt x="1120371" y="436407"/>
                    <a:pt x="1118587" y="434295"/>
                  </a:cubicBezTo>
                  <a:cubicBezTo>
                    <a:pt x="1116757" y="432183"/>
                    <a:pt x="1114973" y="430070"/>
                    <a:pt x="1113189" y="427958"/>
                  </a:cubicBezTo>
                  <a:cubicBezTo>
                    <a:pt x="1110232" y="424578"/>
                    <a:pt x="1107228" y="421199"/>
                    <a:pt x="1104271" y="417960"/>
                  </a:cubicBezTo>
                  <a:cubicBezTo>
                    <a:pt x="1101454" y="414815"/>
                    <a:pt x="1098638" y="411670"/>
                    <a:pt x="1095727" y="408619"/>
                  </a:cubicBezTo>
                  <a:cubicBezTo>
                    <a:pt x="1093193" y="405849"/>
                    <a:pt x="1090611" y="403126"/>
                    <a:pt x="1088029" y="400404"/>
                  </a:cubicBezTo>
                  <a:cubicBezTo>
                    <a:pt x="1086386" y="398620"/>
                    <a:pt x="1084743" y="396930"/>
                    <a:pt x="1083006" y="395193"/>
                  </a:cubicBezTo>
                  <a:cubicBezTo>
                    <a:pt x="1081598" y="393738"/>
                    <a:pt x="1080237" y="392330"/>
                    <a:pt x="1078782" y="390875"/>
                  </a:cubicBezTo>
                  <a:cubicBezTo>
                    <a:pt x="1075965" y="388012"/>
                    <a:pt x="1073196" y="385195"/>
                    <a:pt x="1070332" y="382426"/>
                  </a:cubicBezTo>
                  <a:cubicBezTo>
                    <a:pt x="1067751" y="379844"/>
                    <a:pt x="1065169" y="377356"/>
                    <a:pt x="1062587" y="374868"/>
                  </a:cubicBezTo>
                  <a:cubicBezTo>
                    <a:pt x="1057940" y="370409"/>
                    <a:pt x="1053293" y="366090"/>
                    <a:pt x="1048693" y="361913"/>
                  </a:cubicBezTo>
                  <a:cubicBezTo>
                    <a:pt x="1045970" y="359425"/>
                    <a:pt x="1043248" y="356984"/>
                    <a:pt x="1040478" y="354590"/>
                  </a:cubicBezTo>
                  <a:cubicBezTo>
                    <a:pt x="1037568" y="352008"/>
                    <a:pt x="1034611" y="349473"/>
                    <a:pt x="1031747" y="347032"/>
                  </a:cubicBezTo>
                  <a:cubicBezTo>
                    <a:pt x="1029072" y="344732"/>
                    <a:pt x="1026396" y="342432"/>
                    <a:pt x="1023720" y="340226"/>
                  </a:cubicBezTo>
                  <a:cubicBezTo>
                    <a:pt x="1021655" y="338489"/>
                    <a:pt x="1019637" y="336846"/>
                    <a:pt x="1017571" y="335203"/>
                  </a:cubicBezTo>
                  <a:cubicBezTo>
                    <a:pt x="1014051" y="332340"/>
                    <a:pt x="1010624" y="329617"/>
                    <a:pt x="1007197" y="326895"/>
                  </a:cubicBezTo>
                  <a:cubicBezTo>
                    <a:pt x="1005273" y="325393"/>
                    <a:pt x="1003395" y="323938"/>
                    <a:pt x="1001517" y="322482"/>
                  </a:cubicBezTo>
                  <a:cubicBezTo>
                    <a:pt x="998466" y="320135"/>
                    <a:pt x="995368" y="317835"/>
                    <a:pt x="992317" y="315582"/>
                  </a:cubicBezTo>
                  <a:cubicBezTo>
                    <a:pt x="989782" y="313704"/>
                    <a:pt x="987294" y="311874"/>
                    <a:pt x="984806" y="310137"/>
                  </a:cubicBezTo>
                  <a:cubicBezTo>
                    <a:pt x="982319" y="308353"/>
                    <a:pt x="979878" y="306616"/>
                    <a:pt x="977437" y="304927"/>
                  </a:cubicBezTo>
                  <a:cubicBezTo>
                    <a:pt x="974996" y="303190"/>
                    <a:pt x="972555" y="301547"/>
                    <a:pt x="970114" y="299904"/>
                  </a:cubicBezTo>
                  <a:cubicBezTo>
                    <a:pt x="967720" y="298214"/>
                    <a:pt x="965279" y="296665"/>
                    <a:pt x="962885" y="295069"/>
                  </a:cubicBezTo>
                  <a:cubicBezTo>
                    <a:pt x="960491" y="293473"/>
                    <a:pt x="958144" y="291924"/>
                    <a:pt x="955750" y="290422"/>
                  </a:cubicBezTo>
                  <a:cubicBezTo>
                    <a:pt x="953403" y="288873"/>
                    <a:pt x="951056" y="287418"/>
                    <a:pt x="948709" y="285963"/>
                  </a:cubicBezTo>
                  <a:cubicBezTo>
                    <a:pt x="945940" y="284179"/>
                    <a:pt x="943123" y="282442"/>
                    <a:pt x="940307" y="280799"/>
                  </a:cubicBezTo>
                  <a:cubicBezTo>
                    <a:pt x="937162" y="278875"/>
                    <a:pt x="934064" y="277044"/>
                    <a:pt x="931013" y="275307"/>
                  </a:cubicBezTo>
                  <a:cubicBezTo>
                    <a:pt x="928243" y="273664"/>
                    <a:pt x="925474" y="272115"/>
                    <a:pt x="922704" y="270566"/>
                  </a:cubicBezTo>
                  <a:cubicBezTo>
                    <a:pt x="917259" y="267515"/>
                    <a:pt x="911908" y="264558"/>
                    <a:pt x="906697" y="261835"/>
                  </a:cubicBezTo>
                  <a:cubicBezTo>
                    <a:pt x="758975" y="183960"/>
                    <a:pt x="609093" y="176074"/>
                    <a:pt x="555440" y="58159"/>
                  </a:cubicBezTo>
                  <a:cubicBezTo>
                    <a:pt x="546146" y="37693"/>
                    <a:pt x="541452" y="17791"/>
                    <a:pt x="539246" y="0"/>
                  </a:cubicBezTo>
                  <a:cubicBezTo>
                    <a:pt x="511128" y="18448"/>
                    <a:pt x="475078" y="41824"/>
                    <a:pt x="433254" y="68299"/>
                  </a:cubicBezTo>
                  <a:cubicBezTo>
                    <a:pt x="422316" y="75246"/>
                    <a:pt x="411896" y="81818"/>
                    <a:pt x="401991" y="88061"/>
                  </a:cubicBezTo>
                  <a:cubicBezTo>
                    <a:pt x="398001" y="90549"/>
                    <a:pt x="394152" y="92989"/>
                    <a:pt x="390303" y="95383"/>
                  </a:cubicBezTo>
                  <a:cubicBezTo>
                    <a:pt x="366457" y="110264"/>
                    <a:pt x="345615" y="123125"/>
                    <a:pt x="327308" y="134297"/>
                  </a:cubicBezTo>
                  <a:cubicBezTo>
                    <a:pt x="323037" y="136926"/>
                    <a:pt x="318906" y="139414"/>
                    <a:pt x="314963" y="141855"/>
                  </a:cubicBezTo>
                  <a:cubicBezTo>
                    <a:pt x="308204" y="145939"/>
                    <a:pt x="301867" y="149788"/>
                    <a:pt x="295905" y="153402"/>
                  </a:cubicBezTo>
                  <a:cubicBezTo>
                    <a:pt x="293981" y="154529"/>
                    <a:pt x="292103" y="155702"/>
                    <a:pt x="290319" y="156782"/>
                  </a:cubicBezTo>
                  <a:cubicBezTo>
                    <a:pt x="286611" y="159035"/>
                    <a:pt x="283090" y="161147"/>
                    <a:pt x="279664" y="163260"/>
                  </a:cubicBezTo>
                  <a:cubicBezTo>
                    <a:pt x="210144" y="205178"/>
                    <a:pt x="194889" y="214425"/>
                    <a:pt x="173672" y="243951"/>
                  </a:cubicBezTo>
                  <a:cubicBezTo>
                    <a:pt x="132833" y="300608"/>
                    <a:pt x="120957" y="377685"/>
                    <a:pt x="97299" y="531603"/>
                  </a:cubicBezTo>
                  <a:cubicBezTo>
                    <a:pt x="90633" y="574788"/>
                    <a:pt x="86268" y="613421"/>
                    <a:pt x="83311" y="645951"/>
                  </a:cubicBezTo>
                  <a:cubicBezTo>
                    <a:pt x="78476" y="650973"/>
                    <a:pt x="73500" y="656559"/>
                    <a:pt x="68477" y="662614"/>
                  </a:cubicBezTo>
                  <a:cubicBezTo>
                    <a:pt x="50593" y="684066"/>
                    <a:pt x="31958" y="712325"/>
                    <a:pt x="18392" y="747906"/>
                  </a:cubicBezTo>
                  <a:cubicBezTo>
                    <a:pt x="15810" y="754759"/>
                    <a:pt x="-20006" y="852443"/>
                    <a:pt x="15857" y="959186"/>
                  </a:cubicBezTo>
                  <a:cubicBezTo>
                    <a:pt x="34258" y="1013871"/>
                    <a:pt x="65098" y="1056400"/>
                    <a:pt x="100632" y="1089728"/>
                  </a:cubicBezTo>
                  <a:cubicBezTo>
                    <a:pt x="102181" y="1091136"/>
                    <a:pt x="103636" y="1092544"/>
                    <a:pt x="105185" y="1093952"/>
                  </a:cubicBezTo>
                  <a:cubicBezTo>
                    <a:pt x="106687" y="1095361"/>
                    <a:pt x="108189" y="1096675"/>
                    <a:pt x="109738" y="1098036"/>
                  </a:cubicBezTo>
                  <a:cubicBezTo>
                    <a:pt x="111287" y="1099397"/>
                    <a:pt x="112789" y="1100712"/>
                    <a:pt x="114385" y="1102073"/>
                  </a:cubicBezTo>
                  <a:cubicBezTo>
                    <a:pt x="116732" y="1104091"/>
                    <a:pt x="119126" y="1106110"/>
                    <a:pt x="121520" y="1108034"/>
                  </a:cubicBezTo>
                  <a:cubicBezTo>
                    <a:pt x="123210" y="1109490"/>
                    <a:pt x="124900" y="1110851"/>
                    <a:pt x="126684" y="1112212"/>
                  </a:cubicBezTo>
                  <a:cubicBezTo>
                    <a:pt x="128327" y="1113527"/>
                    <a:pt x="129923" y="1114747"/>
                    <a:pt x="131613" y="1116014"/>
                  </a:cubicBezTo>
                  <a:cubicBezTo>
                    <a:pt x="135462" y="1118972"/>
                    <a:pt x="139358" y="1121882"/>
                    <a:pt x="143254" y="1124558"/>
                  </a:cubicBezTo>
                  <a:cubicBezTo>
                    <a:pt x="144991" y="1125825"/>
                    <a:pt x="146775" y="1127045"/>
                    <a:pt x="148511" y="1128266"/>
                  </a:cubicBezTo>
                  <a:cubicBezTo>
                    <a:pt x="150013" y="1129299"/>
                    <a:pt x="151469" y="1130331"/>
                    <a:pt x="152971" y="1131270"/>
                  </a:cubicBezTo>
                  <a:cubicBezTo>
                    <a:pt x="163110" y="1138123"/>
                    <a:pt x="173343" y="1144367"/>
                    <a:pt x="183435" y="1149999"/>
                  </a:cubicBezTo>
                  <a:cubicBezTo>
                    <a:pt x="185454" y="1151220"/>
                    <a:pt x="187472" y="1152300"/>
                    <a:pt x="189491" y="1153379"/>
                  </a:cubicBezTo>
                  <a:cubicBezTo>
                    <a:pt x="193715" y="1155679"/>
                    <a:pt x="197893" y="1157932"/>
                    <a:pt x="201977" y="1160045"/>
                  </a:cubicBezTo>
                  <a:cubicBezTo>
                    <a:pt x="206248" y="1162298"/>
                    <a:pt x="210520" y="1164457"/>
                    <a:pt x="214698" y="1166476"/>
                  </a:cubicBezTo>
                  <a:cubicBezTo>
                    <a:pt x="217843" y="1168025"/>
                    <a:pt x="220988" y="1169480"/>
                    <a:pt x="224086" y="1170935"/>
                  </a:cubicBezTo>
                  <a:cubicBezTo>
                    <a:pt x="225729" y="1171686"/>
                    <a:pt x="227325" y="1172484"/>
                    <a:pt x="228921" y="1173188"/>
                  </a:cubicBezTo>
                  <a:cubicBezTo>
                    <a:pt x="230564" y="1173892"/>
                    <a:pt x="232113" y="1174643"/>
                    <a:pt x="233709" y="1175347"/>
                  </a:cubicBezTo>
                  <a:cubicBezTo>
                    <a:pt x="237323" y="1176990"/>
                    <a:pt x="240844" y="1178539"/>
                    <a:pt x="244364" y="1180042"/>
                  </a:cubicBezTo>
                  <a:cubicBezTo>
                    <a:pt x="244458" y="1180135"/>
                    <a:pt x="244599" y="1180182"/>
                    <a:pt x="244740" y="1180229"/>
                  </a:cubicBezTo>
                  <a:cubicBezTo>
                    <a:pt x="247321" y="1181356"/>
                    <a:pt x="249903" y="1182435"/>
                    <a:pt x="252438" y="1183468"/>
                  </a:cubicBezTo>
                  <a:cubicBezTo>
                    <a:pt x="255114" y="1184642"/>
                    <a:pt x="257695" y="1185674"/>
                    <a:pt x="260230" y="1186660"/>
                  </a:cubicBezTo>
                  <a:cubicBezTo>
                    <a:pt x="261685" y="1187223"/>
                    <a:pt x="263047" y="1187834"/>
                    <a:pt x="264455" y="1188397"/>
                  </a:cubicBezTo>
                  <a:cubicBezTo>
                    <a:pt x="268773" y="1190134"/>
                    <a:pt x="272951" y="1191777"/>
                    <a:pt x="276941" y="1193373"/>
                  </a:cubicBezTo>
                  <a:cubicBezTo>
                    <a:pt x="281917" y="1195297"/>
                    <a:pt x="286611" y="1197128"/>
                    <a:pt x="291023" y="1198771"/>
                  </a:cubicBezTo>
                  <a:cubicBezTo>
                    <a:pt x="357303" y="1224260"/>
                    <a:pt x="421988" y="1239750"/>
                    <a:pt x="486907" y="1247636"/>
                  </a:cubicBezTo>
                  <a:cubicBezTo>
                    <a:pt x="557693" y="1256273"/>
                    <a:pt x="628668" y="1255851"/>
                    <a:pt x="701754" y="1249373"/>
                  </a:cubicBezTo>
                  <a:cubicBezTo>
                    <a:pt x="740527" y="1245899"/>
                    <a:pt x="776812" y="1241862"/>
                    <a:pt x="811361" y="1236323"/>
                  </a:cubicBezTo>
                  <a:lnTo>
                    <a:pt x="811408" y="1236323"/>
                  </a:lnTo>
                  <a:cubicBezTo>
                    <a:pt x="924300" y="1218392"/>
                    <a:pt x="1016820" y="1185581"/>
                    <a:pt x="1102581" y="1111884"/>
                  </a:cubicBezTo>
                  <a:cubicBezTo>
                    <a:pt x="1107369" y="1107753"/>
                    <a:pt x="1112063" y="1103528"/>
                    <a:pt x="1116569" y="1099351"/>
                  </a:cubicBezTo>
                  <a:cubicBezTo>
                    <a:pt x="1121122" y="1095079"/>
                    <a:pt x="1125488" y="1090807"/>
                    <a:pt x="1129759" y="1086489"/>
                  </a:cubicBezTo>
                  <a:cubicBezTo>
                    <a:pt x="1131355" y="1084846"/>
                    <a:pt x="1132904" y="1083250"/>
                    <a:pt x="1134453" y="1081607"/>
                  </a:cubicBezTo>
                  <a:cubicBezTo>
                    <a:pt x="1136049" y="1079964"/>
                    <a:pt x="1137552" y="1078368"/>
                    <a:pt x="1139054" y="1076725"/>
                  </a:cubicBezTo>
                  <a:cubicBezTo>
                    <a:pt x="1142105" y="1073486"/>
                    <a:pt x="1145062" y="1070153"/>
                    <a:pt x="1147925" y="1066868"/>
                  </a:cubicBezTo>
                  <a:cubicBezTo>
                    <a:pt x="1151822" y="1062455"/>
                    <a:pt x="1155483" y="1058043"/>
                    <a:pt x="1159050" y="1053630"/>
                  </a:cubicBezTo>
                  <a:cubicBezTo>
                    <a:pt x="1162195" y="1049734"/>
                    <a:pt x="1165247" y="1045885"/>
                    <a:pt x="1168157" y="1041942"/>
                  </a:cubicBezTo>
                  <a:cubicBezTo>
                    <a:pt x="1169518" y="1040205"/>
                    <a:pt x="1170785" y="1038468"/>
                    <a:pt x="1172053" y="1036732"/>
                  </a:cubicBezTo>
                  <a:cubicBezTo>
                    <a:pt x="1172335" y="1036403"/>
                    <a:pt x="1172569" y="1036074"/>
                    <a:pt x="1172757" y="1035746"/>
                  </a:cubicBezTo>
                  <a:cubicBezTo>
                    <a:pt x="1174118" y="1033915"/>
                    <a:pt x="1175386" y="1032084"/>
                    <a:pt x="1176700" y="1030301"/>
                  </a:cubicBezTo>
                  <a:cubicBezTo>
                    <a:pt x="1177780" y="1028705"/>
                    <a:pt x="1178906" y="1027203"/>
                    <a:pt x="1179939" y="1025654"/>
                  </a:cubicBezTo>
                  <a:cubicBezTo>
                    <a:pt x="1181019" y="1024105"/>
                    <a:pt x="1182098" y="1022555"/>
                    <a:pt x="1183084" y="1021007"/>
                  </a:cubicBezTo>
                  <a:cubicBezTo>
                    <a:pt x="1184774" y="1018566"/>
                    <a:pt x="1186370" y="1016078"/>
                    <a:pt x="1187966" y="1013637"/>
                  </a:cubicBezTo>
                  <a:cubicBezTo>
                    <a:pt x="1188905" y="1012135"/>
                    <a:pt x="1189937" y="1010586"/>
                    <a:pt x="1190876" y="1009037"/>
                  </a:cubicBezTo>
                  <a:cubicBezTo>
                    <a:pt x="1191533" y="1008004"/>
                    <a:pt x="1192237" y="1006924"/>
                    <a:pt x="1192848" y="1005892"/>
                  </a:cubicBezTo>
                  <a:cubicBezTo>
                    <a:pt x="1195336" y="1001855"/>
                    <a:pt x="1197776" y="997912"/>
                    <a:pt x="1200077" y="993922"/>
                  </a:cubicBezTo>
                  <a:cubicBezTo>
                    <a:pt x="1202611" y="989556"/>
                    <a:pt x="1205052" y="985191"/>
                    <a:pt x="1207352" y="980919"/>
                  </a:cubicBezTo>
                  <a:cubicBezTo>
                    <a:pt x="1209653" y="976601"/>
                    <a:pt x="1211906" y="972376"/>
                    <a:pt x="1214065" y="968151"/>
                  </a:cubicBezTo>
                  <a:cubicBezTo>
                    <a:pt x="1216177" y="963973"/>
                    <a:pt x="1218196" y="959843"/>
                    <a:pt x="1220120" y="955806"/>
                  </a:cubicBezTo>
                  <a:cubicBezTo>
                    <a:pt x="1222984" y="949610"/>
                    <a:pt x="1225706" y="943648"/>
                    <a:pt x="1228194" y="937781"/>
                  </a:cubicBezTo>
                  <a:cubicBezTo>
                    <a:pt x="1229461" y="934870"/>
                    <a:pt x="1230635" y="931960"/>
                    <a:pt x="1231808" y="929144"/>
                  </a:cubicBezTo>
                  <a:cubicBezTo>
                    <a:pt x="1232935" y="926327"/>
                    <a:pt x="1234109" y="923558"/>
                    <a:pt x="1235141" y="920788"/>
                  </a:cubicBezTo>
                  <a:cubicBezTo>
                    <a:pt x="1236596" y="917127"/>
                    <a:pt x="1237911" y="913559"/>
                    <a:pt x="1239225" y="910086"/>
                  </a:cubicBezTo>
                  <a:cubicBezTo>
                    <a:pt x="1241901" y="909335"/>
                    <a:pt x="1244717" y="908490"/>
                    <a:pt x="1247674" y="907598"/>
                  </a:cubicBezTo>
                  <a:cubicBezTo>
                    <a:pt x="1249176" y="907175"/>
                    <a:pt x="1250632" y="906706"/>
                    <a:pt x="1252181" y="906190"/>
                  </a:cubicBezTo>
                  <a:cubicBezTo>
                    <a:pt x="1253730" y="905720"/>
                    <a:pt x="1255232" y="905251"/>
                    <a:pt x="1256828" y="904688"/>
                  </a:cubicBezTo>
                  <a:cubicBezTo>
                    <a:pt x="1257908" y="904359"/>
                    <a:pt x="1259081" y="903983"/>
                    <a:pt x="1260161" y="903608"/>
                  </a:cubicBezTo>
                  <a:cubicBezTo>
                    <a:pt x="1262320" y="902904"/>
                    <a:pt x="1264573" y="902106"/>
                    <a:pt x="1266873" y="901308"/>
                  </a:cubicBezTo>
                  <a:cubicBezTo>
                    <a:pt x="1269173" y="900510"/>
                    <a:pt x="1271520" y="899665"/>
                    <a:pt x="1273914" y="898773"/>
                  </a:cubicBezTo>
                  <a:cubicBezTo>
                    <a:pt x="1275369" y="898257"/>
                    <a:pt x="1276825" y="897740"/>
                    <a:pt x="1278280" y="897130"/>
                  </a:cubicBezTo>
                  <a:cubicBezTo>
                    <a:pt x="1279782" y="896614"/>
                    <a:pt x="1281237" y="896050"/>
                    <a:pt x="1282786" y="895393"/>
                  </a:cubicBezTo>
                  <a:cubicBezTo>
                    <a:pt x="1284570" y="894736"/>
                    <a:pt x="1286400" y="893985"/>
                    <a:pt x="1288184" y="893234"/>
                  </a:cubicBezTo>
                  <a:cubicBezTo>
                    <a:pt x="1294193" y="890840"/>
                    <a:pt x="1300295" y="888164"/>
                    <a:pt x="1306679" y="885301"/>
                  </a:cubicBezTo>
                  <a:cubicBezTo>
                    <a:pt x="1307665" y="884832"/>
                    <a:pt x="1308744" y="884362"/>
                    <a:pt x="1309777" y="883846"/>
                  </a:cubicBezTo>
                  <a:cubicBezTo>
                    <a:pt x="1314893" y="881452"/>
                    <a:pt x="1320104" y="878917"/>
                    <a:pt x="1325408" y="876242"/>
                  </a:cubicBezTo>
                  <a:cubicBezTo>
                    <a:pt x="1327192" y="875350"/>
                    <a:pt x="1328976" y="874411"/>
                    <a:pt x="1330712" y="873472"/>
                  </a:cubicBezTo>
                  <a:cubicBezTo>
                    <a:pt x="1332919" y="872252"/>
                    <a:pt x="1335125" y="871078"/>
                    <a:pt x="1337378" y="869811"/>
                  </a:cubicBezTo>
                  <a:cubicBezTo>
                    <a:pt x="1339631" y="868543"/>
                    <a:pt x="1341931" y="867276"/>
                    <a:pt x="1344184" y="865962"/>
                  </a:cubicBezTo>
                  <a:cubicBezTo>
                    <a:pt x="1346531" y="864600"/>
                    <a:pt x="1348925" y="863239"/>
                    <a:pt x="1351272" y="861784"/>
                  </a:cubicBezTo>
                  <a:cubicBezTo>
                    <a:pt x="1358361" y="857512"/>
                    <a:pt x="1365542" y="852912"/>
                    <a:pt x="1372677" y="847983"/>
                  </a:cubicBezTo>
                  <a:cubicBezTo>
                    <a:pt x="1374414" y="846857"/>
                    <a:pt x="1376057" y="845636"/>
                    <a:pt x="1377794" y="844369"/>
                  </a:cubicBezTo>
                  <a:cubicBezTo>
                    <a:pt x="1379108" y="843477"/>
                    <a:pt x="1380376" y="842538"/>
                    <a:pt x="1381690" y="841552"/>
                  </a:cubicBezTo>
                  <a:cubicBezTo>
                    <a:pt x="1383051" y="840613"/>
                    <a:pt x="1384319" y="839628"/>
                    <a:pt x="1385633" y="838642"/>
                  </a:cubicBezTo>
                  <a:cubicBezTo>
                    <a:pt x="1387417" y="837328"/>
                    <a:pt x="1389201" y="836013"/>
                    <a:pt x="1390890" y="834605"/>
                  </a:cubicBezTo>
                  <a:cubicBezTo>
                    <a:pt x="1395068" y="831366"/>
                    <a:pt x="1399246" y="827987"/>
                    <a:pt x="1403330" y="824513"/>
                  </a:cubicBezTo>
                  <a:cubicBezTo>
                    <a:pt x="1407179" y="821274"/>
                    <a:pt x="1410887" y="817894"/>
                    <a:pt x="1414642" y="814468"/>
                  </a:cubicBezTo>
                  <a:cubicBezTo>
                    <a:pt x="1415863" y="813435"/>
                    <a:pt x="1416989" y="812308"/>
                    <a:pt x="1418116" y="811182"/>
                  </a:cubicBezTo>
                  <a:cubicBezTo>
                    <a:pt x="1426565" y="803249"/>
                    <a:pt x="1434733" y="794659"/>
                    <a:pt x="1442666" y="785458"/>
                  </a:cubicBezTo>
                  <a:lnTo>
                    <a:pt x="1442713" y="785458"/>
                  </a:lnTo>
                  <a:cubicBezTo>
                    <a:pt x="1460081" y="765039"/>
                    <a:pt x="1475900" y="741663"/>
                    <a:pt x="1488856" y="714859"/>
                  </a:cubicBezTo>
                  <a:cubicBezTo>
                    <a:pt x="1494113" y="703922"/>
                    <a:pt x="1532839" y="621025"/>
                    <a:pt x="1530586" y="539818"/>
                  </a:cubicBezTo>
                  <a:close/>
                  <a:moveTo>
                    <a:pt x="914442" y="929331"/>
                  </a:moveTo>
                  <a:cubicBezTo>
                    <a:pt x="914349" y="930411"/>
                    <a:pt x="914208" y="931538"/>
                    <a:pt x="914020" y="932570"/>
                  </a:cubicBezTo>
                  <a:cubicBezTo>
                    <a:pt x="913926" y="933321"/>
                    <a:pt x="913785" y="934072"/>
                    <a:pt x="913644" y="934777"/>
                  </a:cubicBezTo>
                  <a:cubicBezTo>
                    <a:pt x="913551" y="935481"/>
                    <a:pt x="913410" y="936185"/>
                    <a:pt x="913222" y="936889"/>
                  </a:cubicBezTo>
                  <a:cubicBezTo>
                    <a:pt x="913034" y="937921"/>
                    <a:pt x="912800" y="939001"/>
                    <a:pt x="912518" y="939987"/>
                  </a:cubicBezTo>
                  <a:cubicBezTo>
                    <a:pt x="912236" y="941254"/>
                    <a:pt x="911908" y="942428"/>
                    <a:pt x="911532" y="943601"/>
                  </a:cubicBezTo>
                  <a:cubicBezTo>
                    <a:pt x="911297" y="944352"/>
                    <a:pt x="911063" y="945150"/>
                    <a:pt x="910781" y="945901"/>
                  </a:cubicBezTo>
                  <a:cubicBezTo>
                    <a:pt x="910687" y="946277"/>
                    <a:pt x="910546" y="946653"/>
                    <a:pt x="910359" y="947075"/>
                  </a:cubicBezTo>
                  <a:cubicBezTo>
                    <a:pt x="910077" y="947920"/>
                    <a:pt x="909748" y="948812"/>
                    <a:pt x="909373" y="949657"/>
                  </a:cubicBezTo>
                  <a:cubicBezTo>
                    <a:pt x="909138" y="950314"/>
                    <a:pt x="908857" y="951018"/>
                    <a:pt x="908528" y="951628"/>
                  </a:cubicBezTo>
                  <a:cubicBezTo>
                    <a:pt x="908387" y="952051"/>
                    <a:pt x="908199" y="952426"/>
                    <a:pt x="907965" y="952849"/>
                  </a:cubicBezTo>
                  <a:cubicBezTo>
                    <a:pt x="907401" y="954069"/>
                    <a:pt x="906744" y="955196"/>
                    <a:pt x="906087" y="956369"/>
                  </a:cubicBezTo>
                  <a:cubicBezTo>
                    <a:pt x="906087" y="956416"/>
                    <a:pt x="906087" y="956463"/>
                    <a:pt x="905993" y="956510"/>
                  </a:cubicBezTo>
                  <a:cubicBezTo>
                    <a:pt x="905758" y="957073"/>
                    <a:pt x="905430" y="957590"/>
                    <a:pt x="905054" y="958153"/>
                  </a:cubicBezTo>
                  <a:cubicBezTo>
                    <a:pt x="904914" y="958435"/>
                    <a:pt x="904726" y="958669"/>
                    <a:pt x="904538" y="958951"/>
                  </a:cubicBezTo>
                  <a:cubicBezTo>
                    <a:pt x="904209" y="959467"/>
                    <a:pt x="903881" y="959984"/>
                    <a:pt x="903458" y="960500"/>
                  </a:cubicBezTo>
                  <a:cubicBezTo>
                    <a:pt x="903177" y="961016"/>
                    <a:pt x="902801" y="961533"/>
                    <a:pt x="902379" y="962049"/>
                  </a:cubicBezTo>
                  <a:cubicBezTo>
                    <a:pt x="901909" y="962753"/>
                    <a:pt x="901346" y="963504"/>
                    <a:pt x="900689" y="964161"/>
                  </a:cubicBezTo>
                  <a:cubicBezTo>
                    <a:pt x="900689" y="964161"/>
                    <a:pt x="900689" y="964208"/>
                    <a:pt x="900642" y="964208"/>
                  </a:cubicBezTo>
                  <a:cubicBezTo>
                    <a:pt x="900079" y="964865"/>
                    <a:pt x="899515" y="965570"/>
                    <a:pt x="898811" y="966180"/>
                  </a:cubicBezTo>
                  <a:cubicBezTo>
                    <a:pt x="898717" y="966321"/>
                    <a:pt x="898530" y="966508"/>
                    <a:pt x="898342" y="966649"/>
                  </a:cubicBezTo>
                  <a:cubicBezTo>
                    <a:pt x="897497" y="967541"/>
                    <a:pt x="896558" y="968433"/>
                    <a:pt x="895619" y="969231"/>
                  </a:cubicBezTo>
                  <a:cubicBezTo>
                    <a:pt x="895525" y="969325"/>
                    <a:pt x="895431" y="969419"/>
                    <a:pt x="895338" y="969466"/>
                  </a:cubicBezTo>
                  <a:cubicBezTo>
                    <a:pt x="894493" y="970217"/>
                    <a:pt x="893601" y="970968"/>
                    <a:pt x="892662" y="971625"/>
                  </a:cubicBezTo>
                  <a:cubicBezTo>
                    <a:pt x="886372" y="976272"/>
                    <a:pt x="880364" y="987913"/>
                    <a:pt x="862855" y="994720"/>
                  </a:cubicBezTo>
                  <a:cubicBezTo>
                    <a:pt x="861259" y="995283"/>
                    <a:pt x="859616" y="995940"/>
                    <a:pt x="857785" y="996456"/>
                  </a:cubicBezTo>
                  <a:cubicBezTo>
                    <a:pt x="856236" y="996926"/>
                    <a:pt x="854593" y="997348"/>
                    <a:pt x="852856" y="997771"/>
                  </a:cubicBezTo>
                  <a:cubicBezTo>
                    <a:pt x="851777" y="998005"/>
                    <a:pt x="850603" y="998240"/>
                    <a:pt x="849477" y="998428"/>
                  </a:cubicBezTo>
                  <a:cubicBezTo>
                    <a:pt x="848913" y="998522"/>
                    <a:pt x="848256" y="998616"/>
                    <a:pt x="847646" y="998710"/>
                  </a:cubicBezTo>
                  <a:cubicBezTo>
                    <a:pt x="847083" y="998851"/>
                    <a:pt x="846425" y="998944"/>
                    <a:pt x="845768" y="998991"/>
                  </a:cubicBezTo>
                  <a:cubicBezTo>
                    <a:pt x="839760" y="999742"/>
                    <a:pt x="832907" y="1000071"/>
                    <a:pt x="825020" y="999789"/>
                  </a:cubicBezTo>
                  <a:cubicBezTo>
                    <a:pt x="823049" y="999695"/>
                    <a:pt x="820984" y="999555"/>
                    <a:pt x="818824" y="999414"/>
                  </a:cubicBezTo>
                  <a:cubicBezTo>
                    <a:pt x="814553" y="999085"/>
                    <a:pt x="810046" y="998616"/>
                    <a:pt x="805211" y="997865"/>
                  </a:cubicBezTo>
                  <a:lnTo>
                    <a:pt x="805165" y="997865"/>
                  </a:lnTo>
                  <a:cubicBezTo>
                    <a:pt x="797654" y="996738"/>
                    <a:pt x="789439" y="995189"/>
                    <a:pt x="780380" y="993030"/>
                  </a:cubicBezTo>
                  <a:cubicBezTo>
                    <a:pt x="780708" y="992279"/>
                    <a:pt x="781037" y="991481"/>
                    <a:pt x="781319" y="990730"/>
                  </a:cubicBezTo>
                  <a:cubicBezTo>
                    <a:pt x="781882" y="989275"/>
                    <a:pt x="782398" y="987866"/>
                    <a:pt x="782962" y="986364"/>
                  </a:cubicBezTo>
                  <a:cubicBezTo>
                    <a:pt x="783760" y="984064"/>
                    <a:pt x="784464" y="981670"/>
                    <a:pt x="785074" y="979276"/>
                  </a:cubicBezTo>
                  <a:cubicBezTo>
                    <a:pt x="785637" y="976835"/>
                    <a:pt x="786107" y="974347"/>
                    <a:pt x="786482" y="971813"/>
                  </a:cubicBezTo>
                  <a:cubicBezTo>
                    <a:pt x="786905" y="968339"/>
                    <a:pt x="787092" y="964819"/>
                    <a:pt x="786905" y="961204"/>
                  </a:cubicBezTo>
                  <a:cubicBezTo>
                    <a:pt x="786858" y="960265"/>
                    <a:pt x="786764" y="959279"/>
                    <a:pt x="786670" y="958341"/>
                  </a:cubicBezTo>
                  <a:cubicBezTo>
                    <a:pt x="786529" y="956416"/>
                    <a:pt x="786247" y="954445"/>
                    <a:pt x="785825" y="952520"/>
                  </a:cubicBezTo>
                  <a:cubicBezTo>
                    <a:pt x="785637" y="951628"/>
                    <a:pt x="785403" y="950689"/>
                    <a:pt x="785168" y="949844"/>
                  </a:cubicBezTo>
                  <a:cubicBezTo>
                    <a:pt x="784933" y="948953"/>
                    <a:pt x="784652" y="948061"/>
                    <a:pt x="784370" y="947216"/>
                  </a:cubicBezTo>
                  <a:cubicBezTo>
                    <a:pt x="784088" y="946371"/>
                    <a:pt x="783807" y="945479"/>
                    <a:pt x="783478" y="944634"/>
                  </a:cubicBezTo>
                  <a:cubicBezTo>
                    <a:pt x="782868" y="942897"/>
                    <a:pt x="782070" y="941254"/>
                    <a:pt x="781272" y="939611"/>
                  </a:cubicBezTo>
                  <a:cubicBezTo>
                    <a:pt x="780896" y="938860"/>
                    <a:pt x="780521" y="938062"/>
                    <a:pt x="780051" y="937358"/>
                  </a:cubicBezTo>
                  <a:cubicBezTo>
                    <a:pt x="779347" y="935997"/>
                    <a:pt x="778502" y="934730"/>
                    <a:pt x="777657" y="933462"/>
                  </a:cubicBezTo>
                  <a:cubicBezTo>
                    <a:pt x="776859" y="932195"/>
                    <a:pt x="776014" y="931068"/>
                    <a:pt x="775123" y="929895"/>
                  </a:cubicBezTo>
                  <a:cubicBezTo>
                    <a:pt x="774137" y="928580"/>
                    <a:pt x="773104" y="927360"/>
                    <a:pt x="772024" y="926139"/>
                  </a:cubicBezTo>
                  <a:cubicBezTo>
                    <a:pt x="771039" y="924966"/>
                    <a:pt x="769912" y="923886"/>
                    <a:pt x="768832" y="922807"/>
                  </a:cubicBezTo>
                  <a:cubicBezTo>
                    <a:pt x="768457" y="922431"/>
                    <a:pt x="768081" y="922056"/>
                    <a:pt x="767706" y="921727"/>
                  </a:cubicBezTo>
                  <a:cubicBezTo>
                    <a:pt x="767002" y="921023"/>
                    <a:pt x="766157" y="920272"/>
                    <a:pt x="765406" y="919615"/>
                  </a:cubicBezTo>
                  <a:cubicBezTo>
                    <a:pt x="764420" y="918723"/>
                    <a:pt x="763387" y="917831"/>
                    <a:pt x="762355" y="917033"/>
                  </a:cubicBezTo>
                  <a:cubicBezTo>
                    <a:pt x="762355" y="917033"/>
                    <a:pt x="762322" y="917000"/>
                    <a:pt x="762261" y="916939"/>
                  </a:cubicBezTo>
                  <a:cubicBezTo>
                    <a:pt x="761181" y="916094"/>
                    <a:pt x="760055" y="915202"/>
                    <a:pt x="758928" y="914404"/>
                  </a:cubicBezTo>
                  <a:cubicBezTo>
                    <a:pt x="757801" y="913559"/>
                    <a:pt x="756581" y="912714"/>
                    <a:pt x="755454" y="911963"/>
                  </a:cubicBezTo>
                  <a:cubicBezTo>
                    <a:pt x="755220" y="911822"/>
                    <a:pt x="755032" y="911635"/>
                    <a:pt x="754797" y="911541"/>
                  </a:cubicBezTo>
                  <a:cubicBezTo>
                    <a:pt x="752168" y="909757"/>
                    <a:pt x="749446" y="908161"/>
                    <a:pt x="746583" y="906612"/>
                  </a:cubicBezTo>
                  <a:cubicBezTo>
                    <a:pt x="745362" y="905955"/>
                    <a:pt x="744189" y="905298"/>
                    <a:pt x="742968" y="904641"/>
                  </a:cubicBezTo>
                  <a:cubicBezTo>
                    <a:pt x="742733" y="904547"/>
                    <a:pt x="742499" y="904406"/>
                    <a:pt x="742311" y="904312"/>
                  </a:cubicBezTo>
                  <a:cubicBezTo>
                    <a:pt x="740856" y="903608"/>
                    <a:pt x="739448" y="902857"/>
                    <a:pt x="737945" y="902200"/>
                  </a:cubicBezTo>
                  <a:cubicBezTo>
                    <a:pt x="737852" y="902200"/>
                    <a:pt x="737805" y="902106"/>
                    <a:pt x="737711" y="902059"/>
                  </a:cubicBezTo>
                  <a:cubicBezTo>
                    <a:pt x="736303" y="901449"/>
                    <a:pt x="734941" y="900791"/>
                    <a:pt x="733533" y="900181"/>
                  </a:cubicBezTo>
                  <a:cubicBezTo>
                    <a:pt x="733158" y="899993"/>
                    <a:pt x="732735" y="899806"/>
                    <a:pt x="732313" y="899665"/>
                  </a:cubicBezTo>
                  <a:cubicBezTo>
                    <a:pt x="730529" y="898914"/>
                    <a:pt x="728698" y="898163"/>
                    <a:pt x="726914" y="897459"/>
                  </a:cubicBezTo>
                  <a:cubicBezTo>
                    <a:pt x="726023" y="897083"/>
                    <a:pt x="725084" y="896755"/>
                    <a:pt x="724192" y="896426"/>
                  </a:cubicBezTo>
                  <a:cubicBezTo>
                    <a:pt x="722784" y="895957"/>
                    <a:pt x="721422" y="895440"/>
                    <a:pt x="720014" y="894924"/>
                  </a:cubicBezTo>
                  <a:cubicBezTo>
                    <a:pt x="718653" y="894454"/>
                    <a:pt x="717339" y="893985"/>
                    <a:pt x="715977" y="893516"/>
                  </a:cubicBezTo>
                  <a:cubicBezTo>
                    <a:pt x="714193" y="892905"/>
                    <a:pt x="712363" y="892295"/>
                    <a:pt x="710579" y="891779"/>
                  </a:cubicBezTo>
                  <a:cubicBezTo>
                    <a:pt x="706261" y="890465"/>
                    <a:pt x="701989" y="889338"/>
                    <a:pt x="697905" y="888258"/>
                  </a:cubicBezTo>
                  <a:cubicBezTo>
                    <a:pt x="697764" y="888211"/>
                    <a:pt x="697623" y="888164"/>
                    <a:pt x="697436" y="888118"/>
                  </a:cubicBezTo>
                  <a:cubicBezTo>
                    <a:pt x="694901" y="887554"/>
                    <a:pt x="692413" y="886897"/>
                    <a:pt x="689972" y="886381"/>
                  </a:cubicBezTo>
                  <a:cubicBezTo>
                    <a:pt x="687156" y="885770"/>
                    <a:pt x="684433" y="885160"/>
                    <a:pt x="681804" y="884691"/>
                  </a:cubicBezTo>
                  <a:cubicBezTo>
                    <a:pt x="680725" y="884456"/>
                    <a:pt x="679598" y="884268"/>
                    <a:pt x="678566" y="884081"/>
                  </a:cubicBezTo>
                  <a:cubicBezTo>
                    <a:pt x="674294" y="883329"/>
                    <a:pt x="670492" y="882672"/>
                    <a:pt x="667206" y="882203"/>
                  </a:cubicBezTo>
                  <a:cubicBezTo>
                    <a:pt x="665563" y="881968"/>
                    <a:pt x="664155" y="881780"/>
                    <a:pt x="662840" y="881640"/>
                  </a:cubicBezTo>
                  <a:cubicBezTo>
                    <a:pt x="660212" y="881311"/>
                    <a:pt x="658240" y="881076"/>
                    <a:pt x="657067" y="880982"/>
                  </a:cubicBezTo>
                  <a:cubicBezTo>
                    <a:pt x="655001" y="880748"/>
                    <a:pt x="652467" y="880513"/>
                    <a:pt x="649603" y="880278"/>
                  </a:cubicBezTo>
                  <a:cubicBezTo>
                    <a:pt x="647679" y="880091"/>
                    <a:pt x="645613" y="879950"/>
                    <a:pt x="643407" y="879856"/>
                  </a:cubicBezTo>
                  <a:cubicBezTo>
                    <a:pt x="638995" y="879668"/>
                    <a:pt x="633972" y="879527"/>
                    <a:pt x="628433" y="879621"/>
                  </a:cubicBezTo>
                  <a:cubicBezTo>
                    <a:pt x="627494" y="879621"/>
                    <a:pt x="626461" y="879621"/>
                    <a:pt x="625476" y="879715"/>
                  </a:cubicBezTo>
                  <a:cubicBezTo>
                    <a:pt x="624490" y="879715"/>
                    <a:pt x="623457" y="879715"/>
                    <a:pt x="622471" y="879809"/>
                  </a:cubicBezTo>
                  <a:cubicBezTo>
                    <a:pt x="621673" y="879856"/>
                    <a:pt x="620828" y="879856"/>
                    <a:pt x="620030" y="879950"/>
                  </a:cubicBezTo>
                  <a:cubicBezTo>
                    <a:pt x="617449" y="880091"/>
                    <a:pt x="614773" y="880278"/>
                    <a:pt x="612051" y="880560"/>
                  </a:cubicBezTo>
                  <a:cubicBezTo>
                    <a:pt x="610267" y="880748"/>
                    <a:pt x="608436" y="880936"/>
                    <a:pt x="606652" y="881170"/>
                  </a:cubicBezTo>
                  <a:lnTo>
                    <a:pt x="606465" y="881170"/>
                  </a:lnTo>
                  <a:cubicBezTo>
                    <a:pt x="604681" y="881405"/>
                    <a:pt x="602897" y="881640"/>
                    <a:pt x="601113" y="881921"/>
                  </a:cubicBezTo>
                  <a:cubicBezTo>
                    <a:pt x="599001" y="882250"/>
                    <a:pt x="596842" y="882625"/>
                    <a:pt x="594729" y="883048"/>
                  </a:cubicBezTo>
                  <a:cubicBezTo>
                    <a:pt x="592711" y="883423"/>
                    <a:pt x="590693" y="883846"/>
                    <a:pt x="588627" y="884315"/>
                  </a:cubicBezTo>
                  <a:cubicBezTo>
                    <a:pt x="587078" y="884691"/>
                    <a:pt x="585482" y="885019"/>
                    <a:pt x="583886" y="885489"/>
                  </a:cubicBezTo>
                  <a:cubicBezTo>
                    <a:pt x="581304" y="886146"/>
                    <a:pt x="578629" y="886897"/>
                    <a:pt x="576000" y="887648"/>
                  </a:cubicBezTo>
                  <a:cubicBezTo>
                    <a:pt x="573888" y="888258"/>
                    <a:pt x="571729" y="888962"/>
                    <a:pt x="569569" y="889713"/>
                  </a:cubicBezTo>
                  <a:lnTo>
                    <a:pt x="569522" y="889713"/>
                  </a:lnTo>
                  <a:cubicBezTo>
                    <a:pt x="567316" y="890465"/>
                    <a:pt x="565157" y="891262"/>
                    <a:pt x="562951" y="892061"/>
                  </a:cubicBezTo>
                  <a:cubicBezTo>
                    <a:pt x="560697" y="892905"/>
                    <a:pt x="558491" y="893844"/>
                    <a:pt x="556238" y="894736"/>
                  </a:cubicBezTo>
                  <a:cubicBezTo>
                    <a:pt x="553985" y="895675"/>
                    <a:pt x="551779" y="896708"/>
                    <a:pt x="549526" y="897740"/>
                  </a:cubicBezTo>
                  <a:cubicBezTo>
                    <a:pt x="545019" y="899853"/>
                    <a:pt x="540466" y="902200"/>
                    <a:pt x="535913" y="904828"/>
                  </a:cubicBezTo>
                  <a:cubicBezTo>
                    <a:pt x="533847" y="906049"/>
                    <a:pt x="531735" y="907269"/>
                    <a:pt x="529670" y="908631"/>
                  </a:cubicBezTo>
                  <a:cubicBezTo>
                    <a:pt x="523708" y="912339"/>
                    <a:pt x="517747" y="916470"/>
                    <a:pt x="511785" y="920976"/>
                  </a:cubicBezTo>
                  <a:cubicBezTo>
                    <a:pt x="510987" y="921586"/>
                    <a:pt x="510095" y="922290"/>
                    <a:pt x="509250" y="922947"/>
                  </a:cubicBezTo>
                  <a:cubicBezTo>
                    <a:pt x="506105" y="925388"/>
                    <a:pt x="502867" y="927970"/>
                    <a:pt x="499815" y="930646"/>
                  </a:cubicBezTo>
                  <a:cubicBezTo>
                    <a:pt x="498219" y="932054"/>
                    <a:pt x="496623" y="933415"/>
                    <a:pt x="495027" y="934870"/>
                  </a:cubicBezTo>
                  <a:cubicBezTo>
                    <a:pt x="493713" y="935997"/>
                    <a:pt x="492493" y="937124"/>
                    <a:pt x="491272" y="938250"/>
                  </a:cubicBezTo>
                  <a:cubicBezTo>
                    <a:pt x="489676" y="939705"/>
                    <a:pt x="488174" y="941160"/>
                    <a:pt x="486625" y="942663"/>
                  </a:cubicBezTo>
                  <a:cubicBezTo>
                    <a:pt x="486203" y="942756"/>
                    <a:pt x="485780" y="942897"/>
                    <a:pt x="485311" y="942991"/>
                  </a:cubicBezTo>
                  <a:cubicBezTo>
                    <a:pt x="483480" y="943507"/>
                    <a:pt x="481696" y="944071"/>
                    <a:pt x="480053" y="944681"/>
                  </a:cubicBezTo>
                  <a:cubicBezTo>
                    <a:pt x="476674" y="945761"/>
                    <a:pt x="473435" y="946934"/>
                    <a:pt x="470384" y="948108"/>
                  </a:cubicBezTo>
                  <a:cubicBezTo>
                    <a:pt x="469445" y="948436"/>
                    <a:pt x="468506" y="948812"/>
                    <a:pt x="467614" y="949187"/>
                  </a:cubicBezTo>
                  <a:cubicBezTo>
                    <a:pt x="466816" y="949516"/>
                    <a:pt x="465971" y="949844"/>
                    <a:pt x="465173" y="950173"/>
                  </a:cubicBezTo>
                  <a:cubicBezTo>
                    <a:pt x="463483" y="950830"/>
                    <a:pt x="461887" y="951581"/>
                    <a:pt x="460291" y="952285"/>
                  </a:cubicBezTo>
                  <a:cubicBezTo>
                    <a:pt x="459493" y="952614"/>
                    <a:pt x="458695" y="952943"/>
                    <a:pt x="457944" y="953318"/>
                  </a:cubicBezTo>
                  <a:cubicBezTo>
                    <a:pt x="457193" y="953647"/>
                    <a:pt x="456395" y="954022"/>
                    <a:pt x="455644" y="954398"/>
                  </a:cubicBezTo>
                  <a:cubicBezTo>
                    <a:pt x="454095" y="955102"/>
                    <a:pt x="452640" y="955853"/>
                    <a:pt x="451185" y="956557"/>
                  </a:cubicBezTo>
                  <a:cubicBezTo>
                    <a:pt x="450762" y="956745"/>
                    <a:pt x="450340" y="956979"/>
                    <a:pt x="449917" y="957167"/>
                  </a:cubicBezTo>
                  <a:cubicBezTo>
                    <a:pt x="447477" y="958482"/>
                    <a:pt x="445130" y="959702"/>
                    <a:pt x="442829" y="960969"/>
                  </a:cubicBezTo>
                  <a:cubicBezTo>
                    <a:pt x="438370" y="963457"/>
                    <a:pt x="434145" y="965898"/>
                    <a:pt x="429968" y="968292"/>
                  </a:cubicBezTo>
                  <a:cubicBezTo>
                    <a:pt x="429029" y="968855"/>
                    <a:pt x="428043" y="969466"/>
                    <a:pt x="427057" y="969982"/>
                  </a:cubicBezTo>
                  <a:cubicBezTo>
                    <a:pt x="421049" y="973456"/>
                    <a:pt x="415087" y="976741"/>
                    <a:pt x="408422" y="979793"/>
                  </a:cubicBezTo>
                  <a:cubicBezTo>
                    <a:pt x="406779" y="980544"/>
                    <a:pt x="405136" y="981342"/>
                    <a:pt x="403399" y="982046"/>
                  </a:cubicBezTo>
                  <a:cubicBezTo>
                    <a:pt x="402367" y="982515"/>
                    <a:pt x="401240" y="982938"/>
                    <a:pt x="400160" y="983407"/>
                  </a:cubicBezTo>
                  <a:cubicBezTo>
                    <a:pt x="397626" y="984393"/>
                    <a:pt x="394903" y="985425"/>
                    <a:pt x="392087" y="986317"/>
                  </a:cubicBezTo>
                  <a:cubicBezTo>
                    <a:pt x="391195" y="986646"/>
                    <a:pt x="390209" y="986928"/>
                    <a:pt x="389270" y="987209"/>
                  </a:cubicBezTo>
                  <a:cubicBezTo>
                    <a:pt x="383919" y="988899"/>
                    <a:pt x="378051" y="990401"/>
                    <a:pt x="371527" y="991715"/>
                  </a:cubicBezTo>
                  <a:cubicBezTo>
                    <a:pt x="370400" y="991950"/>
                    <a:pt x="369179" y="992185"/>
                    <a:pt x="367959" y="992373"/>
                  </a:cubicBezTo>
                  <a:cubicBezTo>
                    <a:pt x="363124" y="993265"/>
                    <a:pt x="357961" y="994062"/>
                    <a:pt x="352328" y="994720"/>
                  </a:cubicBezTo>
                  <a:cubicBezTo>
                    <a:pt x="351342" y="994861"/>
                    <a:pt x="350215" y="994954"/>
                    <a:pt x="349136" y="995095"/>
                  </a:cubicBezTo>
                  <a:cubicBezTo>
                    <a:pt x="345803" y="995471"/>
                    <a:pt x="342001" y="995893"/>
                    <a:pt x="337917" y="996269"/>
                  </a:cubicBezTo>
                  <a:cubicBezTo>
                    <a:pt x="328059" y="997114"/>
                    <a:pt x="316418" y="997583"/>
                    <a:pt x="304448" y="996269"/>
                  </a:cubicBezTo>
                  <a:cubicBezTo>
                    <a:pt x="303228" y="996175"/>
                    <a:pt x="302054" y="996034"/>
                    <a:pt x="300881" y="995846"/>
                  </a:cubicBezTo>
                  <a:cubicBezTo>
                    <a:pt x="298205" y="995518"/>
                    <a:pt x="295530" y="995095"/>
                    <a:pt x="292901" y="994485"/>
                  </a:cubicBezTo>
                  <a:cubicBezTo>
                    <a:pt x="291352" y="994203"/>
                    <a:pt x="289850" y="993828"/>
                    <a:pt x="288301" y="993452"/>
                  </a:cubicBezTo>
                  <a:cubicBezTo>
                    <a:pt x="282105" y="991903"/>
                    <a:pt x="276096" y="989744"/>
                    <a:pt x="270369" y="986834"/>
                  </a:cubicBezTo>
                  <a:cubicBezTo>
                    <a:pt x="267506" y="985332"/>
                    <a:pt x="264690" y="983689"/>
                    <a:pt x="261967" y="981811"/>
                  </a:cubicBezTo>
                  <a:cubicBezTo>
                    <a:pt x="260606" y="980919"/>
                    <a:pt x="259338" y="979933"/>
                    <a:pt x="258024" y="978901"/>
                  </a:cubicBezTo>
                  <a:cubicBezTo>
                    <a:pt x="257414" y="978431"/>
                    <a:pt x="256757" y="977915"/>
                    <a:pt x="256146" y="977305"/>
                  </a:cubicBezTo>
                  <a:lnTo>
                    <a:pt x="256099" y="977305"/>
                  </a:lnTo>
                  <a:cubicBezTo>
                    <a:pt x="256099" y="977305"/>
                    <a:pt x="255677" y="976929"/>
                    <a:pt x="255489" y="976741"/>
                  </a:cubicBezTo>
                  <a:cubicBezTo>
                    <a:pt x="255207" y="976554"/>
                    <a:pt x="254973" y="976319"/>
                    <a:pt x="254738" y="976037"/>
                  </a:cubicBezTo>
                  <a:cubicBezTo>
                    <a:pt x="254738" y="976037"/>
                    <a:pt x="254724" y="976023"/>
                    <a:pt x="254691" y="975990"/>
                  </a:cubicBezTo>
                  <a:cubicBezTo>
                    <a:pt x="253236" y="974723"/>
                    <a:pt x="251875" y="973362"/>
                    <a:pt x="250513" y="971906"/>
                  </a:cubicBezTo>
                  <a:cubicBezTo>
                    <a:pt x="231831" y="951581"/>
                    <a:pt x="229437" y="924450"/>
                    <a:pt x="230376" y="906284"/>
                  </a:cubicBezTo>
                  <a:cubicBezTo>
                    <a:pt x="230423" y="905251"/>
                    <a:pt x="230470" y="904218"/>
                    <a:pt x="230564" y="903279"/>
                  </a:cubicBezTo>
                  <a:cubicBezTo>
                    <a:pt x="230611" y="902341"/>
                    <a:pt x="230704" y="901355"/>
                    <a:pt x="230798" y="900463"/>
                  </a:cubicBezTo>
                  <a:cubicBezTo>
                    <a:pt x="230939" y="898632"/>
                    <a:pt x="231174" y="896942"/>
                    <a:pt x="231362" y="895440"/>
                  </a:cubicBezTo>
                  <a:cubicBezTo>
                    <a:pt x="231596" y="893891"/>
                    <a:pt x="231784" y="892577"/>
                    <a:pt x="231972" y="891403"/>
                  </a:cubicBezTo>
                  <a:cubicBezTo>
                    <a:pt x="232207" y="889854"/>
                    <a:pt x="232488" y="888681"/>
                    <a:pt x="232629" y="887883"/>
                  </a:cubicBezTo>
                  <a:cubicBezTo>
                    <a:pt x="233098" y="885583"/>
                    <a:pt x="233615" y="883283"/>
                    <a:pt x="234319" y="881076"/>
                  </a:cubicBezTo>
                  <a:cubicBezTo>
                    <a:pt x="234319" y="880936"/>
                    <a:pt x="234366" y="880701"/>
                    <a:pt x="234460" y="880513"/>
                  </a:cubicBezTo>
                  <a:cubicBezTo>
                    <a:pt x="235023" y="878354"/>
                    <a:pt x="235727" y="876242"/>
                    <a:pt x="236431" y="874176"/>
                  </a:cubicBezTo>
                  <a:lnTo>
                    <a:pt x="236478" y="874176"/>
                  </a:lnTo>
                  <a:cubicBezTo>
                    <a:pt x="236807" y="873049"/>
                    <a:pt x="237182" y="871923"/>
                    <a:pt x="237605" y="870890"/>
                  </a:cubicBezTo>
                  <a:lnTo>
                    <a:pt x="237652" y="870890"/>
                  </a:lnTo>
                  <a:cubicBezTo>
                    <a:pt x="237886" y="870280"/>
                    <a:pt x="238121" y="869670"/>
                    <a:pt x="238356" y="869060"/>
                  </a:cubicBezTo>
                  <a:cubicBezTo>
                    <a:pt x="238544" y="868590"/>
                    <a:pt x="238731" y="868168"/>
                    <a:pt x="238919" y="867651"/>
                  </a:cubicBezTo>
                  <a:cubicBezTo>
                    <a:pt x="239107" y="867135"/>
                    <a:pt x="239342" y="866619"/>
                    <a:pt x="239576" y="866055"/>
                  </a:cubicBezTo>
                  <a:cubicBezTo>
                    <a:pt x="240093" y="864741"/>
                    <a:pt x="240656" y="863520"/>
                    <a:pt x="241313" y="862206"/>
                  </a:cubicBezTo>
                  <a:cubicBezTo>
                    <a:pt x="241548" y="861737"/>
                    <a:pt x="241782" y="861267"/>
                    <a:pt x="242064" y="860751"/>
                  </a:cubicBezTo>
                  <a:cubicBezTo>
                    <a:pt x="242909" y="858873"/>
                    <a:pt x="243848" y="857090"/>
                    <a:pt x="244881" y="855400"/>
                  </a:cubicBezTo>
                  <a:cubicBezTo>
                    <a:pt x="245913" y="853428"/>
                    <a:pt x="247134" y="851551"/>
                    <a:pt x="248307" y="849673"/>
                  </a:cubicBezTo>
                  <a:cubicBezTo>
                    <a:pt x="249434" y="847936"/>
                    <a:pt x="250560" y="846199"/>
                    <a:pt x="251734" y="844603"/>
                  </a:cubicBezTo>
                  <a:cubicBezTo>
                    <a:pt x="251922" y="844416"/>
                    <a:pt x="252062" y="844228"/>
                    <a:pt x="252203" y="844040"/>
                  </a:cubicBezTo>
                  <a:cubicBezTo>
                    <a:pt x="252297" y="843946"/>
                    <a:pt x="252344" y="843852"/>
                    <a:pt x="252391" y="843759"/>
                  </a:cubicBezTo>
                  <a:cubicBezTo>
                    <a:pt x="252626" y="843383"/>
                    <a:pt x="252907" y="843054"/>
                    <a:pt x="253189" y="842679"/>
                  </a:cubicBezTo>
                  <a:cubicBezTo>
                    <a:pt x="254034" y="841458"/>
                    <a:pt x="254926" y="840332"/>
                    <a:pt x="255865" y="839158"/>
                  </a:cubicBezTo>
                  <a:cubicBezTo>
                    <a:pt x="255865" y="839158"/>
                    <a:pt x="255898" y="839125"/>
                    <a:pt x="255959" y="839064"/>
                  </a:cubicBezTo>
                  <a:cubicBezTo>
                    <a:pt x="255959" y="839064"/>
                    <a:pt x="256006" y="839064"/>
                    <a:pt x="256006" y="839064"/>
                  </a:cubicBezTo>
                  <a:cubicBezTo>
                    <a:pt x="256944" y="837844"/>
                    <a:pt x="257930" y="836670"/>
                    <a:pt x="258916" y="835497"/>
                  </a:cubicBezTo>
                  <a:cubicBezTo>
                    <a:pt x="258916" y="835450"/>
                    <a:pt x="258963" y="835356"/>
                    <a:pt x="259057" y="835309"/>
                  </a:cubicBezTo>
                  <a:cubicBezTo>
                    <a:pt x="260042" y="834136"/>
                    <a:pt x="261075" y="832962"/>
                    <a:pt x="262108" y="831836"/>
                  </a:cubicBezTo>
                  <a:cubicBezTo>
                    <a:pt x="262577" y="831272"/>
                    <a:pt x="263094" y="830662"/>
                    <a:pt x="263704" y="830099"/>
                  </a:cubicBezTo>
                  <a:cubicBezTo>
                    <a:pt x="264220" y="829535"/>
                    <a:pt x="264783" y="828925"/>
                    <a:pt x="265347" y="828362"/>
                  </a:cubicBezTo>
                  <a:cubicBezTo>
                    <a:pt x="266379" y="827282"/>
                    <a:pt x="267506" y="826156"/>
                    <a:pt x="268586" y="825076"/>
                  </a:cubicBezTo>
                  <a:cubicBezTo>
                    <a:pt x="269524" y="824137"/>
                    <a:pt x="270463" y="823198"/>
                    <a:pt x="271402" y="822401"/>
                  </a:cubicBezTo>
                  <a:cubicBezTo>
                    <a:pt x="272294" y="821509"/>
                    <a:pt x="273233" y="820617"/>
                    <a:pt x="274172" y="819819"/>
                  </a:cubicBezTo>
                  <a:cubicBezTo>
                    <a:pt x="275251" y="818786"/>
                    <a:pt x="276425" y="817753"/>
                    <a:pt x="277551" y="816815"/>
                  </a:cubicBezTo>
                  <a:cubicBezTo>
                    <a:pt x="279100" y="815453"/>
                    <a:pt x="280649" y="814186"/>
                    <a:pt x="282198" y="812918"/>
                  </a:cubicBezTo>
                  <a:cubicBezTo>
                    <a:pt x="285296" y="810431"/>
                    <a:pt x="288442" y="808037"/>
                    <a:pt x="291587" y="805737"/>
                  </a:cubicBezTo>
                  <a:cubicBezTo>
                    <a:pt x="294685" y="803436"/>
                    <a:pt x="297877" y="801277"/>
                    <a:pt x="300928" y="799259"/>
                  </a:cubicBezTo>
                  <a:cubicBezTo>
                    <a:pt x="303087" y="797804"/>
                    <a:pt x="305246" y="796442"/>
                    <a:pt x="307359" y="795034"/>
                  </a:cubicBezTo>
                  <a:cubicBezTo>
                    <a:pt x="312757" y="791654"/>
                    <a:pt x="317920" y="788556"/>
                    <a:pt x="322708" y="785834"/>
                  </a:cubicBezTo>
                  <a:cubicBezTo>
                    <a:pt x="324070" y="785036"/>
                    <a:pt x="325337" y="784238"/>
                    <a:pt x="326604" y="783534"/>
                  </a:cubicBezTo>
                  <a:cubicBezTo>
                    <a:pt x="455691" y="709227"/>
                    <a:pt x="599517" y="732744"/>
                    <a:pt x="670210" y="745371"/>
                  </a:cubicBezTo>
                  <a:cubicBezTo>
                    <a:pt x="674482" y="746122"/>
                    <a:pt x="678706" y="746920"/>
                    <a:pt x="682931" y="747671"/>
                  </a:cubicBezTo>
                  <a:lnTo>
                    <a:pt x="682978" y="747671"/>
                  </a:lnTo>
                  <a:cubicBezTo>
                    <a:pt x="691474" y="749220"/>
                    <a:pt x="699924" y="750722"/>
                    <a:pt x="708326" y="752365"/>
                  </a:cubicBezTo>
                  <a:cubicBezTo>
                    <a:pt x="710767" y="752834"/>
                    <a:pt x="713161" y="753257"/>
                    <a:pt x="715508" y="753820"/>
                  </a:cubicBezTo>
                  <a:cubicBezTo>
                    <a:pt x="717902" y="754243"/>
                    <a:pt x="720296" y="754712"/>
                    <a:pt x="722643" y="755275"/>
                  </a:cubicBezTo>
                  <a:cubicBezTo>
                    <a:pt x="726257" y="755979"/>
                    <a:pt x="729825" y="756777"/>
                    <a:pt x="733392" y="757529"/>
                  </a:cubicBezTo>
                  <a:cubicBezTo>
                    <a:pt x="737523" y="758373"/>
                    <a:pt x="741654" y="759359"/>
                    <a:pt x="745691" y="760298"/>
                  </a:cubicBezTo>
                  <a:cubicBezTo>
                    <a:pt x="745691" y="760345"/>
                    <a:pt x="745738" y="760298"/>
                    <a:pt x="745738" y="760298"/>
                  </a:cubicBezTo>
                  <a:cubicBezTo>
                    <a:pt x="749821" y="761237"/>
                    <a:pt x="753811" y="762270"/>
                    <a:pt x="757848" y="763349"/>
                  </a:cubicBezTo>
                  <a:cubicBezTo>
                    <a:pt x="761510" y="764241"/>
                    <a:pt x="765171" y="765274"/>
                    <a:pt x="768786" y="766306"/>
                  </a:cubicBezTo>
                  <a:cubicBezTo>
                    <a:pt x="769114" y="766400"/>
                    <a:pt x="769443" y="766494"/>
                    <a:pt x="769771" y="766588"/>
                  </a:cubicBezTo>
                  <a:cubicBezTo>
                    <a:pt x="772541" y="767386"/>
                    <a:pt x="775310" y="768231"/>
                    <a:pt x="778127" y="769076"/>
                  </a:cubicBezTo>
                  <a:cubicBezTo>
                    <a:pt x="781225" y="770015"/>
                    <a:pt x="784323" y="771000"/>
                    <a:pt x="787327" y="771986"/>
                  </a:cubicBezTo>
                  <a:cubicBezTo>
                    <a:pt x="791129" y="773301"/>
                    <a:pt x="794838" y="774615"/>
                    <a:pt x="798593" y="776070"/>
                  </a:cubicBezTo>
                  <a:cubicBezTo>
                    <a:pt x="802348" y="777478"/>
                    <a:pt x="806009" y="778933"/>
                    <a:pt x="809671" y="780482"/>
                  </a:cubicBezTo>
                  <a:cubicBezTo>
                    <a:pt x="813285" y="782032"/>
                    <a:pt x="816853" y="783628"/>
                    <a:pt x="820373" y="785317"/>
                  </a:cubicBezTo>
                  <a:cubicBezTo>
                    <a:pt x="827367" y="788650"/>
                    <a:pt x="834127" y="792358"/>
                    <a:pt x="840652" y="796395"/>
                  </a:cubicBezTo>
                  <a:cubicBezTo>
                    <a:pt x="842295" y="797334"/>
                    <a:pt x="843891" y="798414"/>
                    <a:pt x="845487" y="799447"/>
                  </a:cubicBezTo>
                  <a:cubicBezTo>
                    <a:pt x="846566" y="800151"/>
                    <a:pt x="847693" y="800949"/>
                    <a:pt x="848772" y="801700"/>
                  </a:cubicBezTo>
                  <a:cubicBezTo>
                    <a:pt x="850838" y="803108"/>
                    <a:pt x="852856" y="804516"/>
                    <a:pt x="854828" y="806018"/>
                  </a:cubicBezTo>
                  <a:cubicBezTo>
                    <a:pt x="856236" y="807004"/>
                    <a:pt x="857550" y="808131"/>
                    <a:pt x="858912" y="809163"/>
                  </a:cubicBezTo>
                  <a:cubicBezTo>
                    <a:pt x="859569" y="809680"/>
                    <a:pt x="860273" y="810196"/>
                    <a:pt x="860930" y="810759"/>
                  </a:cubicBezTo>
                  <a:cubicBezTo>
                    <a:pt x="861869" y="811557"/>
                    <a:pt x="862902" y="812402"/>
                    <a:pt x="863840" y="813247"/>
                  </a:cubicBezTo>
                  <a:cubicBezTo>
                    <a:pt x="865296" y="814514"/>
                    <a:pt x="866704" y="815782"/>
                    <a:pt x="868159" y="817096"/>
                  </a:cubicBezTo>
                  <a:cubicBezTo>
                    <a:pt x="869614" y="818411"/>
                    <a:pt x="870975" y="819725"/>
                    <a:pt x="872384" y="821133"/>
                  </a:cubicBezTo>
                  <a:cubicBezTo>
                    <a:pt x="873510" y="822213"/>
                    <a:pt x="874590" y="823339"/>
                    <a:pt x="875622" y="824466"/>
                  </a:cubicBezTo>
                  <a:cubicBezTo>
                    <a:pt x="876374" y="825264"/>
                    <a:pt x="877172" y="826109"/>
                    <a:pt x="877923" y="826907"/>
                  </a:cubicBezTo>
                  <a:cubicBezTo>
                    <a:pt x="880974" y="830193"/>
                    <a:pt x="883837" y="833619"/>
                    <a:pt x="886513" y="837140"/>
                  </a:cubicBezTo>
                  <a:cubicBezTo>
                    <a:pt x="888390" y="839534"/>
                    <a:pt x="890174" y="841975"/>
                    <a:pt x="891864" y="844510"/>
                  </a:cubicBezTo>
                  <a:cubicBezTo>
                    <a:pt x="893601" y="846997"/>
                    <a:pt x="895197" y="849579"/>
                    <a:pt x="896793" y="852208"/>
                  </a:cubicBezTo>
                  <a:cubicBezTo>
                    <a:pt x="897497" y="853428"/>
                    <a:pt x="898201" y="854602"/>
                    <a:pt x="898858" y="855822"/>
                  </a:cubicBezTo>
                  <a:cubicBezTo>
                    <a:pt x="899844" y="857700"/>
                    <a:pt x="900830" y="859577"/>
                    <a:pt x="901768" y="861455"/>
                  </a:cubicBezTo>
                  <a:cubicBezTo>
                    <a:pt x="902660" y="863380"/>
                    <a:pt x="903599" y="865351"/>
                    <a:pt x="904444" y="867323"/>
                  </a:cubicBezTo>
                  <a:cubicBezTo>
                    <a:pt x="905571" y="869998"/>
                    <a:pt x="906650" y="872674"/>
                    <a:pt x="907589" y="875396"/>
                  </a:cubicBezTo>
                  <a:cubicBezTo>
                    <a:pt x="908059" y="876805"/>
                    <a:pt x="908528" y="878166"/>
                    <a:pt x="908997" y="879574"/>
                  </a:cubicBezTo>
                  <a:cubicBezTo>
                    <a:pt x="909654" y="881640"/>
                    <a:pt x="910312" y="883752"/>
                    <a:pt x="910875" y="885911"/>
                  </a:cubicBezTo>
                  <a:cubicBezTo>
                    <a:pt x="911157" y="886944"/>
                    <a:pt x="911438" y="888024"/>
                    <a:pt x="911673" y="889103"/>
                  </a:cubicBezTo>
                  <a:cubicBezTo>
                    <a:pt x="912095" y="890934"/>
                    <a:pt x="912471" y="892812"/>
                    <a:pt x="912893" y="894595"/>
                  </a:cubicBezTo>
                  <a:cubicBezTo>
                    <a:pt x="913128" y="895957"/>
                    <a:pt x="913363" y="897318"/>
                    <a:pt x="913598" y="898679"/>
                  </a:cubicBezTo>
                  <a:cubicBezTo>
                    <a:pt x="913879" y="900275"/>
                    <a:pt x="914114" y="901871"/>
                    <a:pt x="914302" y="903514"/>
                  </a:cubicBezTo>
                  <a:cubicBezTo>
                    <a:pt x="914677" y="906706"/>
                    <a:pt x="914959" y="909945"/>
                    <a:pt x="915100" y="913137"/>
                  </a:cubicBezTo>
                  <a:cubicBezTo>
                    <a:pt x="915240" y="916610"/>
                    <a:pt x="915240" y="920178"/>
                    <a:pt x="915053" y="923651"/>
                  </a:cubicBezTo>
                  <a:cubicBezTo>
                    <a:pt x="914959" y="925576"/>
                    <a:pt x="914818" y="927501"/>
                    <a:pt x="914583" y="929331"/>
                  </a:cubicBezTo>
                  <a:close/>
                  <a:moveTo>
                    <a:pt x="1435437" y="604971"/>
                  </a:moveTo>
                  <a:cubicBezTo>
                    <a:pt x="1435390" y="606098"/>
                    <a:pt x="1435343" y="607318"/>
                    <a:pt x="1435296" y="608445"/>
                  </a:cubicBezTo>
                  <a:cubicBezTo>
                    <a:pt x="1435296" y="608633"/>
                    <a:pt x="1435296" y="608867"/>
                    <a:pt x="1435249" y="609102"/>
                  </a:cubicBezTo>
                  <a:cubicBezTo>
                    <a:pt x="1435202" y="610135"/>
                    <a:pt x="1435155" y="611214"/>
                    <a:pt x="1435062" y="612294"/>
                  </a:cubicBezTo>
                  <a:cubicBezTo>
                    <a:pt x="1434639" y="618115"/>
                    <a:pt x="1433935" y="623888"/>
                    <a:pt x="1432949" y="629568"/>
                  </a:cubicBezTo>
                  <a:cubicBezTo>
                    <a:pt x="1432574" y="631915"/>
                    <a:pt x="1432104" y="634309"/>
                    <a:pt x="1431588" y="636656"/>
                  </a:cubicBezTo>
                  <a:cubicBezTo>
                    <a:pt x="1431494" y="636938"/>
                    <a:pt x="1431447" y="637173"/>
                    <a:pt x="1431400" y="637454"/>
                  </a:cubicBezTo>
                  <a:cubicBezTo>
                    <a:pt x="1431072" y="639003"/>
                    <a:pt x="1430743" y="640458"/>
                    <a:pt x="1430368" y="642008"/>
                  </a:cubicBezTo>
                  <a:cubicBezTo>
                    <a:pt x="1430039" y="643510"/>
                    <a:pt x="1429663" y="645012"/>
                    <a:pt x="1429241" y="646514"/>
                  </a:cubicBezTo>
                  <a:cubicBezTo>
                    <a:pt x="1428865" y="648016"/>
                    <a:pt x="1428443" y="649471"/>
                    <a:pt x="1427974" y="650973"/>
                  </a:cubicBezTo>
                  <a:cubicBezTo>
                    <a:pt x="1427551" y="652475"/>
                    <a:pt x="1427129" y="653930"/>
                    <a:pt x="1426612" y="655433"/>
                  </a:cubicBezTo>
                  <a:cubicBezTo>
                    <a:pt x="1424782" y="661347"/>
                    <a:pt x="1422622" y="667168"/>
                    <a:pt x="1420275" y="672895"/>
                  </a:cubicBezTo>
                  <a:cubicBezTo>
                    <a:pt x="1419430" y="675054"/>
                    <a:pt x="1418492" y="677166"/>
                    <a:pt x="1417553" y="679278"/>
                  </a:cubicBezTo>
                  <a:cubicBezTo>
                    <a:pt x="1416755" y="681062"/>
                    <a:pt x="1415957" y="682846"/>
                    <a:pt x="1415112" y="684536"/>
                  </a:cubicBezTo>
                  <a:cubicBezTo>
                    <a:pt x="1414361" y="686273"/>
                    <a:pt x="1413469" y="688009"/>
                    <a:pt x="1412577" y="689746"/>
                  </a:cubicBezTo>
                  <a:cubicBezTo>
                    <a:pt x="1411169" y="692469"/>
                    <a:pt x="1409761" y="695144"/>
                    <a:pt x="1408305" y="697820"/>
                  </a:cubicBezTo>
                  <a:cubicBezTo>
                    <a:pt x="1407554" y="699181"/>
                    <a:pt x="1406803" y="700496"/>
                    <a:pt x="1406052" y="701857"/>
                  </a:cubicBezTo>
                  <a:cubicBezTo>
                    <a:pt x="1405301" y="703218"/>
                    <a:pt x="1404503" y="704485"/>
                    <a:pt x="1403752" y="705800"/>
                  </a:cubicBezTo>
                  <a:cubicBezTo>
                    <a:pt x="1402156" y="708429"/>
                    <a:pt x="1400560" y="711010"/>
                    <a:pt x="1398917" y="713545"/>
                  </a:cubicBezTo>
                  <a:cubicBezTo>
                    <a:pt x="1397697" y="715470"/>
                    <a:pt x="1396476" y="717347"/>
                    <a:pt x="1395209" y="719131"/>
                  </a:cubicBezTo>
                  <a:cubicBezTo>
                    <a:pt x="1391407" y="724717"/>
                    <a:pt x="1387511" y="730115"/>
                    <a:pt x="1383427" y="735326"/>
                  </a:cubicBezTo>
                  <a:cubicBezTo>
                    <a:pt x="1382206" y="736922"/>
                    <a:pt x="1380986" y="738471"/>
                    <a:pt x="1379672" y="740067"/>
                  </a:cubicBezTo>
                  <a:cubicBezTo>
                    <a:pt x="1377841" y="742320"/>
                    <a:pt x="1376010" y="744526"/>
                    <a:pt x="1374180" y="746685"/>
                  </a:cubicBezTo>
                  <a:cubicBezTo>
                    <a:pt x="1372818" y="748234"/>
                    <a:pt x="1371551" y="749736"/>
                    <a:pt x="1370190" y="751239"/>
                  </a:cubicBezTo>
                  <a:cubicBezTo>
                    <a:pt x="1368828" y="752740"/>
                    <a:pt x="1367514" y="754196"/>
                    <a:pt x="1366153" y="755651"/>
                  </a:cubicBezTo>
                  <a:cubicBezTo>
                    <a:pt x="1363477" y="758561"/>
                    <a:pt x="1360754" y="761425"/>
                    <a:pt x="1357985" y="764147"/>
                  </a:cubicBezTo>
                  <a:cubicBezTo>
                    <a:pt x="1356436" y="765696"/>
                    <a:pt x="1354934" y="767198"/>
                    <a:pt x="1353385" y="768653"/>
                  </a:cubicBezTo>
                  <a:cubicBezTo>
                    <a:pt x="1351836" y="770156"/>
                    <a:pt x="1350334" y="771564"/>
                    <a:pt x="1348785" y="772972"/>
                  </a:cubicBezTo>
                  <a:cubicBezTo>
                    <a:pt x="1346109" y="775460"/>
                    <a:pt x="1343386" y="777854"/>
                    <a:pt x="1340711" y="780201"/>
                  </a:cubicBezTo>
                  <a:cubicBezTo>
                    <a:pt x="1338411" y="782172"/>
                    <a:pt x="1336111" y="784097"/>
                    <a:pt x="1333858" y="785881"/>
                  </a:cubicBezTo>
                  <a:cubicBezTo>
                    <a:pt x="1332121" y="787289"/>
                    <a:pt x="1330431" y="788603"/>
                    <a:pt x="1328741" y="789918"/>
                  </a:cubicBezTo>
                  <a:cubicBezTo>
                    <a:pt x="1327051" y="791232"/>
                    <a:pt x="1325408" y="792452"/>
                    <a:pt x="1323718" y="793673"/>
                  </a:cubicBezTo>
                  <a:cubicBezTo>
                    <a:pt x="1316724" y="798742"/>
                    <a:pt x="1309965" y="803061"/>
                    <a:pt x="1303628" y="806628"/>
                  </a:cubicBezTo>
                  <a:cubicBezTo>
                    <a:pt x="1301515" y="807849"/>
                    <a:pt x="1299450" y="808882"/>
                    <a:pt x="1297431" y="809867"/>
                  </a:cubicBezTo>
                  <a:cubicBezTo>
                    <a:pt x="1296305" y="810431"/>
                    <a:pt x="1295131" y="810947"/>
                    <a:pt x="1294052" y="811510"/>
                  </a:cubicBezTo>
                  <a:cubicBezTo>
                    <a:pt x="1293160" y="811933"/>
                    <a:pt x="1292221" y="812308"/>
                    <a:pt x="1291376" y="812731"/>
                  </a:cubicBezTo>
                  <a:cubicBezTo>
                    <a:pt x="1288935" y="813763"/>
                    <a:pt x="1286588" y="814702"/>
                    <a:pt x="1284335" y="815406"/>
                  </a:cubicBezTo>
                  <a:cubicBezTo>
                    <a:pt x="1283349" y="815735"/>
                    <a:pt x="1282364" y="816017"/>
                    <a:pt x="1281425" y="816298"/>
                  </a:cubicBezTo>
                  <a:cubicBezTo>
                    <a:pt x="1280392" y="816580"/>
                    <a:pt x="1279312" y="816815"/>
                    <a:pt x="1278327" y="817002"/>
                  </a:cubicBezTo>
                  <a:cubicBezTo>
                    <a:pt x="1277857" y="817143"/>
                    <a:pt x="1277341" y="817190"/>
                    <a:pt x="1276871" y="817284"/>
                  </a:cubicBezTo>
                  <a:cubicBezTo>
                    <a:pt x="1276308" y="817378"/>
                    <a:pt x="1275745" y="817472"/>
                    <a:pt x="1275135" y="817566"/>
                  </a:cubicBezTo>
                  <a:cubicBezTo>
                    <a:pt x="1274524" y="817613"/>
                    <a:pt x="1273914" y="817707"/>
                    <a:pt x="1273351" y="817707"/>
                  </a:cubicBezTo>
                  <a:cubicBezTo>
                    <a:pt x="1272412" y="817800"/>
                    <a:pt x="1271426" y="817800"/>
                    <a:pt x="1270534" y="817707"/>
                  </a:cubicBezTo>
                  <a:cubicBezTo>
                    <a:pt x="1270018" y="817707"/>
                    <a:pt x="1269502" y="817707"/>
                    <a:pt x="1268985" y="817613"/>
                  </a:cubicBezTo>
                  <a:cubicBezTo>
                    <a:pt x="1268234" y="817519"/>
                    <a:pt x="1267483" y="817378"/>
                    <a:pt x="1266826" y="817190"/>
                  </a:cubicBezTo>
                  <a:cubicBezTo>
                    <a:pt x="1266263" y="817049"/>
                    <a:pt x="1265700" y="816861"/>
                    <a:pt x="1265136" y="816627"/>
                  </a:cubicBezTo>
                  <a:cubicBezTo>
                    <a:pt x="1264620" y="816439"/>
                    <a:pt x="1264151" y="816157"/>
                    <a:pt x="1263634" y="815876"/>
                  </a:cubicBezTo>
                  <a:cubicBezTo>
                    <a:pt x="1263165" y="815547"/>
                    <a:pt x="1262742" y="815219"/>
                    <a:pt x="1262320" y="814843"/>
                  </a:cubicBezTo>
                  <a:cubicBezTo>
                    <a:pt x="1261193" y="813763"/>
                    <a:pt x="1260536" y="812355"/>
                    <a:pt x="1260301" y="810571"/>
                  </a:cubicBezTo>
                  <a:cubicBezTo>
                    <a:pt x="1260255" y="810196"/>
                    <a:pt x="1260208" y="809820"/>
                    <a:pt x="1260161" y="809351"/>
                  </a:cubicBezTo>
                  <a:cubicBezTo>
                    <a:pt x="1260161" y="809069"/>
                    <a:pt x="1260114" y="808788"/>
                    <a:pt x="1260114" y="808459"/>
                  </a:cubicBezTo>
                  <a:cubicBezTo>
                    <a:pt x="1260067" y="807520"/>
                    <a:pt x="1260067" y="806441"/>
                    <a:pt x="1260161" y="805314"/>
                  </a:cubicBezTo>
                  <a:cubicBezTo>
                    <a:pt x="1260208" y="804798"/>
                    <a:pt x="1260255" y="804234"/>
                    <a:pt x="1260301" y="803624"/>
                  </a:cubicBezTo>
                  <a:cubicBezTo>
                    <a:pt x="1260348" y="803061"/>
                    <a:pt x="1260395" y="802451"/>
                    <a:pt x="1260489" y="801887"/>
                  </a:cubicBezTo>
                  <a:cubicBezTo>
                    <a:pt x="1260583" y="800808"/>
                    <a:pt x="1260724" y="799587"/>
                    <a:pt x="1260912" y="798226"/>
                  </a:cubicBezTo>
                  <a:cubicBezTo>
                    <a:pt x="1261005" y="797475"/>
                    <a:pt x="1261099" y="796677"/>
                    <a:pt x="1261193" y="795879"/>
                  </a:cubicBezTo>
                  <a:cubicBezTo>
                    <a:pt x="1261522" y="793391"/>
                    <a:pt x="1261851" y="790622"/>
                    <a:pt x="1262179" y="787477"/>
                  </a:cubicBezTo>
                  <a:cubicBezTo>
                    <a:pt x="1263165" y="778746"/>
                    <a:pt x="1263963" y="767480"/>
                    <a:pt x="1263634" y="752834"/>
                  </a:cubicBezTo>
                  <a:cubicBezTo>
                    <a:pt x="1263587" y="750816"/>
                    <a:pt x="1263493" y="748797"/>
                    <a:pt x="1263400" y="746873"/>
                  </a:cubicBezTo>
                  <a:cubicBezTo>
                    <a:pt x="1263353" y="746591"/>
                    <a:pt x="1263353" y="746310"/>
                    <a:pt x="1263353" y="746028"/>
                  </a:cubicBezTo>
                  <a:cubicBezTo>
                    <a:pt x="1263165" y="741569"/>
                    <a:pt x="1262836" y="737297"/>
                    <a:pt x="1262414" y="733166"/>
                  </a:cubicBezTo>
                  <a:cubicBezTo>
                    <a:pt x="1262038" y="729036"/>
                    <a:pt x="1261569" y="725093"/>
                    <a:pt x="1260959" y="721243"/>
                  </a:cubicBezTo>
                  <a:cubicBezTo>
                    <a:pt x="1260677" y="719319"/>
                    <a:pt x="1260395" y="717394"/>
                    <a:pt x="1260067" y="715611"/>
                  </a:cubicBezTo>
                  <a:cubicBezTo>
                    <a:pt x="1258799" y="708194"/>
                    <a:pt x="1257344" y="701341"/>
                    <a:pt x="1255654" y="694863"/>
                  </a:cubicBezTo>
                  <a:cubicBezTo>
                    <a:pt x="1255091" y="692656"/>
                    <a:pt x="1254528" y="690497"/>
                    <a:pt x="1253871" y="688385"/>
                  </a:cubicBezTo>
                  <a:cubicBezTo>
                    <a:pt x="1252744" y="684348"/>
                    <a:pt x="1251524" y="680499"/>
                    <a:pt x="1250303" y="676744"/>
                  </a:cubicBezTo>
                  <a:cubicBezTo>
                    <a:pt x="1246360" y="664727"/>
                    <a:pt x="1242323" y="654165"/>
                    <a:pt x="1239084" y="644214"/>
                  </a:cubicBezTo>
                  <a:cubicBezTo>
                    <a:pt x="1238615" y="642712"/>
                    <a:pt x="1238145" y="641256"/>
                    <a:pt x="1237676" y="639754"/>
                  </a:cubicBezTo>
                  <a:cubicBezTo>
                    <a:pt x="1237582" y="639473"/>
                    <a:pt x="1237488" y="639144"/>
                    <a:pt x="1237394" y="638816"/>
                  </a:cubicBezTo>
                  <a:cubicBezTo>
                    <a:pt x="1237019" y="637407"/>
                    <a:pt x="1236643" y="636046"/>
                    <a:pt x="1236268" y="634685"/>
                  </a:cubicBezTo>
                  <a:cubicBezTo>
                    <a:pt x="1235892" y="633277"/>
                    <a:pt x="1235564" y="631915"/>
                    <a:pt x="1235282" y="630554"/>
                  </a:cubicBezTo>
                  <a:cubicBezTo>
                    <a:pt x="1234860" y="628676"/>
                    <a:pt x="1234484" y="626846"/>
                    <a:pt x="1234155" y="625015"/>
                  </a:cubicBezTo>
                  <a:cubicBezTo>
                    <a:pt x="1233921" y="623513"/>
                    <a:pt x="1233733" y="622058"/>
                    <a:pt x="1233545" y="620556"/>
                  </a:cubicBezTo>
                  <a:cubicBezTo>
                    <a:pt x="1233311" y="619007"/>
                    <a:pt x="1233217" y="617551"/>
                    <a:pt x="1233123" y="616049"/>
                  </a:cubicBezTo>
                  <a:cubicBezTo>
                    <a:pt x="1232935" y="613092"/>
                    <a:pt x="1232935" y="610135"/>
                    <a:pt x="1233123" y="607131"/>
                  </a:cubicBezTo>
                  <a:cubicBezTo>
                    <a:pt x="1233123" y="605910"/>
                    <a:pt x="1233264" y="604737"/>
                    <a:pt x="1233404" y="603516"/>
                  </a:cubicBezTo>
                  <a:cubicBezTo>
                    <a:pt x="1233451" y="602906"/>
                    <a:pt x="1233498" y="602249"/>
                    <a:pt x="1233592" y="601639"/>
                  </a:cubicBezTo>
                  <a:cubicBezTo>
                    <a:pt x="1233780" y="600136"/>
                    <a:pt x="1234015" y="598681"/>
                    <a:pt x="1234296" y="597179"/>
                  </a:cubicBezTo>
                  <a:cubicBezTo>
                    <a:pt x="1234437" y="596334"/>
                    <a:pt x="1234625" y="595489"/>
                    <a:pt x="1234813" y="594644"/>
                  </a:cubicBezTo>
                  <a:cubicBezTo>
                    <a:pt x="1235000" y="593799"/>
                    <a:pt x="1235188" y="592861"/>
                    <a:pt x="1235423" y="592016"/>
                  </a:cubicBezTo>
                  <a:cubicBezTo>
                    <a:pt x="1235611" y="591171"/>
                    <a:pt x="1235845" y="590279"/>
                    <a:pt x="1236127" y="589387"/>
                  </a:cubicBezTo>
                  <a:cubicBezTo>
                    <a:pt x="1236362" y="588495"/>
                    <a:pt x="1236643" y="587603"/>
                    <a:pt x="1236925" y="586711"/>
                  </a:cubicBezTo>
                  <a:cubicBezTo>
                    <a:pt x="1236972" y="586524"/>
                    <a:pt x="1237066" y="586289"/>
                    <a:pt x="1237113" y="586101"/>
                  </a:cubicBezTo>
                  <a:cubicBezTo>
                    <a:pt x="1241478" y="573005"/>
                    <a:pt x="1248191" y="562537"/>
                    <a:pt x="1255842" y="553524"/>
                  </a:cubicBezTo>
                  <a:cubicBezTo>
                    <a:pt x="1256781" y="552304"/>
                    <a:pt x="1257767" y="551271"/>
                    <a:pt x="1258799" y="550192"/>
                  </a:cubicBezTo>
                  <a:cubicBezTo>
                    <a:pt x="1259785" y="549112"/>
                    <a:pt x="1260818" y="547985"/>
                    <a:pt x="1261851" y="546953"/>
                  </a:cubicBezTo>
                  <a:cubicBezTo>
                    <a:pt x="1262836" y="545920"/>
                    <a:pt x="1263916" y="544840"/>
                    <a:pt x="1264949" y="543855"/>
                  </a:cubicBezTo>
                  <a:cubicBezTo>
                    <a:pt x="1268845" y="539959"/>
                    <a:pt x="1272835" y="536391"/>
                    <a:pt x="1276825" y="532917"/>
                  </a:cubicBezTo>
                  <a:cubicBezTo>
                    <a:pt x="1278139" y="531744"/>
                    <a:pt x="1279453" y="530617"/>
                    <a:pt x="1280768" y="529491"/>
                  </a:cubicBezTo>
                  <a:cubicBezTo>
                    <a:pt x="1292878" y="518976"/>
                    <a:pt x="1346015" y="472927"/>
                    <a:pt x="1387651" y="489450"/>
                  </a:cubicBezTo>
                  <a:cubicBezTo>
                    <a:pt x="1389107" y="490014"/>
                    <a:pt x="1390468" y="490671"/>
                    <a:pt x="1391876" y="491375"/>
                  </a:cubicBezTo>
                  <a:cubicBezTo>
                    <a:pt x="1392580" y="491750"/>
                    <a:pt x="1393331" y="492126"/>
                    <a:pt x="1394036" y="492595"/>
                  </a:cubicBezTo>
                  <a:cubicBezTo>
                    <a:pt x="1394927" y="493112"/>
                    <a:pt x="1395866" y="493675"/>
                    <a:pt x="1396711" y="494285"/>
                  </a:cubicBezTo>
                  <a:cubicBezTo>
                    <a:pt x="1397368" y="494708"/>
                    <a:pt x="1398025" y="495130"/>
                    <a:pt x="1398636" y="495646"/>
                  </a:cubicBezTo>
                  <a:cubicBezTo>
                    <a:pt x="1399527" y="496257"/>
                    <a:pt x="1400419" y="496961"/>
                    <a:pt x="1401264" y="497665"/>
                  </a:cubicBezTo>
                  <a:cubicBezTo>
                    <a:pt x="1402203" y="498463"/>
                    <a:pt x="1403142" y="499308"/>
                    <a:pt x="1404034" y="500153"/>
                  </a:cubicBezTo>
                  <a:cubicBezTo>
                    <a:pt x="1404597" y="500669"/>
                    <a:pt x="1405160" y="501232"/>
                    <a:pt x="1405724" y="501843"/>
                  </a:cubicBezTo>
                  <a:cubicBezTo>
                    <a:pt x="1406944" y="503110"/>
                    <a:pt x="1408071" y="504377"/>
                    <a:pt x="1409197" y="505739"/>
                  </a:cubicBezTo>
                  <a:cubicBezTo>
                    <a:pt x="1410136" y="506912"/>
                    <a:pt x="1411122" y="508133"/>
                    <a:pt x="1411967" y="509400"/>
                  </a:cubicBezTo>
                  <a:cubicBezTo>
                    <a:pt x="1412812" y="510667"/>
                    <a:pt x="1413704" y="511935"/>
                    <a:pt x="1414549" y="513249"/>
                  </a:cubicBezTo>
                  <a:cubicBezTo>
                    <a:pt x="1415393" y="514564"/>
                    <a:pt x="1416192" y="515878"/>
                    <a:pt x="1416942" y="517286"/>
                  </a:cubicBezTo>
                  <a:cubicBezTo>
                    <a:pt x="1418492" y="520009"/>
                    <a:pt x="1419853" y="522825"/>
                    <a:pt x="1421167" y="525782"/>
                  </a:cubicBezTo>
                  <a:cubicBezTo>
                    <a:pt x="1421777" y="527238"/>
                    <a:pt x="1422435" y="528693"/>
                    <a:pt x="1422998" y="530195"/>
                  </a:cubicBezTo>
                  <a:cubicBezTo>
                    <a:pt x="1423561" y="531697"/>
                    <a:pt x="1424124" y="533152"/>
                    <a:pt x="1424688" y="534654"/>
                  </a:cubicBezTo>
                  <a:cubicBezTo>
                    <a:pt x="1425204" y="536156"/>
                    <a:pt x="1425720" y="537658"/>
                    <a:pt x="1426237" y="539161"/>
                  </a:cubicBezTo>
                  <a:cubicBezTo>
                    <a:pt x="1426331" y="539442"/>
                    <a:pt x="1426425" y="539724"/>
                    <a:pt x="1426471" y="539959"/>
                  </a:cubicBezTo>
                  <a:cubicBezTo>
                    <a:pt x="1427035" y="541789"/>
                    <a:pt x="1427551" y="543620"/>
                    <a:pt x="1428067" y="545357"/>
                  </a:cubicBezTo>
                  <a:cubicBezTo>
                    <a:pt x="1428725" y="547845"/>
                    <a:pt x="1429382" y="550285"/>
                    <a:pt x="1429945" y="552726"/>
                  </a:cubicBezTo>
                  <a:cubicBezTo>
                    <a:pt x="1430649" y="556012"/>
                    <a:pt x="1431353" y="559251"/>
                    <a:pt x="1431917" y="562396"/>
                  </a:cubicBezTo>
                  <a:cubicBezTo>
                    <a:pt x="1432104" y="563570"/>
                    <a:pt x="1432292" y="564696"/>
                    <a:pt x="1432480" y="565870"/>
                  </a:cubicBezTo>
                  <a:cubicBezTo>
                    <a:pt x="1432668" y="567325"/>
                    <a:pt x="1432902" y="568639"/>
                    <a:pt x="1433090" y="570047"/>
                  </a:cubicBezTo>
                  <a:cubicBezTo>
                    <a:pt x="1433231" y="571174"/>
                    <a:pt x="1433372" y="572301"/>
                    <a:pt x="1433512" y="573380"/>
                  </a:cubicBezTo>
                  <a:cubicBezTo>
                    <a:pt x="1433841" y="575821"/>
                    <a:pt x="1434076" y="578121"/>
                    <a:pt x="1434264" y="580281"/>
                  </a:cubicBezTo>
                  <a:cubicBezTo>
                    <a:pt x="1434311" y="581079"/>
                    <a:pt x="1434404" y="581877"/>
                    <a:pt x="1434498" y="582628"/>
                  </a:cubicBezTo>
                  <a:cubicBezTo>
                    <a:pt x="1434592" y="583566"/>
                    <a:pt x="1434639" y="584505"/>
                    <a:pt x="1434733" y="585397"/>
                  </a:cubicBezTo>
                  <a:cubicBezTo>
                    <a:pt x="1434780" y="586242"/>
                    <a:pt x="1434874" y="587134"/>
                    <a:pt x="1434921" y="587932"/>
                  </a:cubicBezTo>
                  <a:cubicBezTo>
                    <a:pt x="1434968" y="588918"/>
                    <a:pt x="1435015" y="589903"/>
                    <a:pt x="1435062" y="590748"/>
                  </a:cubicBezTo>
                  <a:cubicBezTo>
                    <a:pt x="1435109" y="591077"/>
                    <a:pt x="1435109" y="591406"/>
                    <a:pt x="1435109" y="591734"/>
                  </a:cubicBezTo>
                  <a:cubicBezTo>
                    <a:pt x="1435155" y="592063"/>
                    <a:pt x="1435155" y="592344"/>
                    <a:pt x="1435155" y="592626"/>
                  </a:cubicBezTo>
                  <a:cubicBezTo>
                    <a:pt x="1435202" y="593095"/>
                    <a:pt x="1435202" y="593518"/>
                    <a:pt x="1435202" y="593987"/>
                  </a:cubicBezTo>
                  <a:cubicBezTo>
                    <a:pt x="1435343" y="597226"/>
                    <a:pt x="1435343" y="599432"/>
                    <a:pt x="1435343" y="600277"/>
                  </a:cubicBezTo>
                  <a:cubicBezTo>
                    <a:pt x="1435343" y="601873"/>
                    <a:pt x="1435296" y="603422"/>
                    <a:pt x="1435249" y="605018"/>
                  </a:cubicBezTo>
                  <a:close/>
                </a:path>
              </a:pathLst>
            </a:custGeom>
            <a:solidFill>
              <a:srgbClr val="FFBB9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19" name="شكل حر: شكل 118">
              <a:extLst>
                <a:ext uri="{FF2B5EF4-FFF2-40B4-BE49-F238E27FC236}">
                  <a16:creationId xmlns:a16="http://schemas.microsoft.com/office/drawing/2014/main" id="{EF66AE0B-72CD-E58C-9DD2-6736E8C1DA43}"/>
                </a:ext>
              </a:extLst>
            </p:cNvPr>
            <p:cNvSpPr/>
            <p:nvPr/>
          </p:nvSpPr>
          <p:spPr>
            <a:xfrm>
              <a:off x="10953777" y="1251089"/>
              <a:ext cx="202543" cy="331915"/>
            </a:xfrm>
            <a:custGeom>
              <a:avLst/>
              <a:gdLst>
                <a:gd name="connsiteX0" fmla="*/ 202542 w 202543"/>
                <a:gd name="connsiteY0" fmla="*/ 114258 h 331915"/>
                <a:gd name="connsiteX1" fmla="*/ 30739 w 202543"/>
                <a:gd name="connsiteY1" fmla="*/ 329997 h 331915"/>
                <a:gd name="connsiteX2" fmla="*/ 30739 w 202543"/>
                <a:gd name="connsiteY2" fmla="*/ 267003 h 331915"/>
                <a:gd name="connsiteX3" fmla="*/ 4030 w 202543"/>
                <a:gd name="connsiteY3" fmla="*/ 100880 h 331915"/>
                <a:gd name="connsiteX4" fmla="*/ 47966 w 202543"/>
                <a:gd name="connsiteY4" fmla="*/ 43612 h 331915"/>
                <a:gd name="connsiteX5" fmla="*/ 154850 w 202543"/>
                <a:gd name="connsiteY5" fmla="*/ 3525 h 331915"/>
                <a:gd name="connsiteX6" fmla="*/ 202542 w 202543"/>
                <a:gd name="connsiteY6" fmla="*/ 114258 h 33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543" h="331915">
                  <a:moveTo>
                    <a:pt x="202542" y="114258"/>
                  </a:moveTo>
                  <a:cubicBezTo>
                    <a:pt x="202120" y="242171"/>
                    <a:pt x="57871" y="347553"/>
                    <a:pt x="30739" y="329997"/>
                  </a:cubicBezTo>
                  <a:cubicBezTo>
                    <a:pt x="22196" y="324411"/>
                    <a:pt x="31866" y="310939"/>
                    <a:pt x="30739" y="267003"/>
                  </a:cubicBezTo>
                  <a:cubicBezTo>
                    <a:pt x="28486" y="178285"/>
                    <a:pt x="-12822" y="152655"/>
                    <a:pt x="4030" y="100880"/>
                  </a:cubicBezTo>
                  <a:cubicBezTo>
                    <a:pt x="12761" y="74171"/>
                    <a:pt x="31161" y="58164"/>
                    <a:pt x="47966" y="43612"/>
                  </a:cubicBezTo>
                  <a:cubicBezTo>
                    <a:pt x="60077" y="33098"/>
                    <a:pt x="113214" y="-12951"/>
                    <a:pt x="154850" y="3525"/>
                  </a:cubicBezTo>
                  <a:cubicBezTo>
                    <a:pt x="201885" y="22207"/>
                    <a:pt x="202589" y="108296"/>
                    <a:pt x="202542" y="114258"/>
                  </a:cubicBezTo>
                  <a:close/>
                </a:path>
              </a:pathLst>
            </a:custGeom>
            <a:solidFill>
              <a:srgbClr val="FFBB98"/>
            </a:solidFill>
            <a:ln w="4676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20" name="شكل حر: شكل 119">
              <a:extLst>
                <a:ext uri="{FF2B5EF4-FFF2-40B4-BE49-F238E27FC236}">
                  <a16:creationId xmlns:a16="http://schemas.microsoft.com/office/drawing/2014/main" id="{20DBE22F-49C9-EC0D-219C-53F36BA77203}"/>
                </a:ext>
              </a:extLst>
            </p:cNvPr>
            <p:cNvSpPr/>
            <p:nvPr/>
          </p:nvSpPr>
          <p:spPr>
            <a:xfrm>
              <a:off x="9976606" y="1496728"/>
              <a:ext cx="598869" cy="153640"/>
            </a:xfrm>
            <a:custGeom>
              <a:avLst/>
              <a:gdLst>
                <a:gd name="connsiteX0" fmla="*/ 598822 w 598869"/>
                <a:gd name="connsiteY0" fmla="*/ 74360 h 153640"/>
                <a:gd name="connsiteX1" fmla="*/ 559345 w 598869"/>
                <a:gd name="connsiteY1" fmla="*/ 124445 h 153640"/>
                <a:gd name="connsiteX2" fmla="*/ 515409 w 598869"/>
                <a:gd name="connsiteY2" fmla="*/ 125384 h 153640"/>
                <a:gd name="connsiteX3" fmla="*/ 437159 w 598869"/>
                <a:gd name="connsiteY3" fmla="*/ 104402 h 153640"/>
                <a:gd name="connsiteX4" fmla="*/ 200437 w 598869"/>
                <a:gd name="connsiteY4" fmla="*/ 108251 h 153640"/>
                <a:gd name="connsiteX5" fmla="*/ 81160 w 598869"/>
                <a:gd name="connsiteY5" fmla="*/ 143550 h 153640"/>
                <a:gd name="connsiteX6" fmla="*/ 46753 w 598869"/>
                <a:gd name="connsiteY6" fmla="*/ 153079 h 153640"/>
                <a:gd name="connsiteX7" fmla="*/ 14317 w 598869"/>
                <a:gd name="connsiteY7" fmla="*/ 128247 h 153640"/>
                <a:gd name="connsiteX8" fmla="*/ 0 w 598869"/>
                <a:gd name="connsiteY8" fmla="*/ 107359 h 153640"/>
                <a:gd name="connsiteX9" fmla="*/ 70646 w 598869"/>
                <a:gd name="connsiteY9" fmla="*/ 51922 h 153640"/>
                <a:gd name="connsiteX10" fmla="*/ 414252 w 598869"/>
                <a:gd name="connsiteY10" fmla="*/ 13759 h 153640"/>
                <a:gd name="connsiteX11" fmla="*/ 598869 w 598869"/>
                <a:gd name="connsiteY11" fmla="*/ 74406 h 15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8869" h="153640">
                  <a:moveTo>
                    <a:pt x="598822" y="74360"/>
                  </a:moveTo>
                  <a:cubicBezTo>
                    <a:pt x="593049" y="92572"/>
                    <a:pt x="581548" y="115808"/>
                    <a:pt x="559345" y="124445"/>
                  </a:cubicBezTo>
                  <a:cubicBezTo>
                    <a:pt x="554088" y="126464"/>
                    <a:pt x="544277" y="129327"/>
                    <a:pt x="515409" y="125384"/>
                  </a:cubicBezTo>
                  <a:cubicBezTo>
                    <a:pt x="471660" y="119469"/>
                    <a:pt x="439834" y="105575"/>
                    <a:pt x="437159" y="104402"/>
                  </a:cubicBezTo>
                  <a:cubicBezTo>
                    <a:pt x="349614" y="66380"/>
                    <a:pt x="214988" y="104120"/>
                    <a:pt x="200437" y="108251"/>
                  </a:cubicBezTo>
                  <a:cubicBezTo>
                    <a:pt x="124393" y="129562"/>
                    <a:pt x="86371" y="140264"/>
                    <a:pt x="81160" y="143550"/>
                  </a:cubicBezTo>
                  <a:cubicBezTo>
                    <a:pt x="76044" y="146789"/>
                    <a:pt x="62337" y="155989"/>
                    <a:pt x="46753" y="153079"/>
                  </a:cubicBezTo>
                  <a:cubicBezTo>
                    <a:pt x="33093" y="150544"/>
                    <a:pt x="23893" y="139654"/>
                    <a:pt x="14317" y="128247"/>
                  </a:cubicBezTo>
                  <a:cubicBezTo>
                    <a:pt x="10186" y="123366"/>
                    <a:pt x="5023" y="116512"/>
                    <a:pt x="0" y="107359"/>
                  </a:cubicBezTo>
                  <a:cubicBezTo>
                    <a:pt x="21029" y="80931"/>
                    <a:pt x="50461" y="63563"/>
                    <a:pt x="70646" y="51922"/>
                  </a:cubicBezTo>
                  <a:cubicBezTo>
                    <a:pt x="199686" y="-22385"/>
                    <a:pt x="343512" y="1132"/>
                    <a:pt x="414252" y="13759"/>
                  </a:cubicBezTo>
                  <a:cubicBezTo>
                    <a:pt x="482409" y="25870"/>
                    <a:pt x="550239" y="37887"/>
                    <a:pt x="598869" y="74406"/>
                  </a:cubicBezTo>
                  <a:close/>
                </a:path>
              </a:pathLst>
            </a:custGeom>
            <a:solidFill>
              <a:srgbClr val="FFFFFF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21" name="شكل حر: شكل 120">
              <a:extLst>
                <a:ext uri="{FF2B5EF4-FFF2-40B4-BE49-F238E27FC236}">
                  <a16:creationId xmlns:a16="http://schemas.microsoft.com/office/drawing/2014/main" id="{7991895E-4C64-422C-329D-7782F5B08EEE}"/>
                </a:ext>
              </a:extLst>
            </p:cNvPr>
            <p:cNvSpPr/>
            <p:nvPr/>
          </p:nvSpPr>
          <p:spPr>
            <a:xfrm>
              <a:off x="9950510" y="1571135"/>
              <a:ext cx="685265" cy="193794"/>
            </a:xfrm>
            <a:custGeom>
              <a:avLst/>
              <a:gdLst>
                <a:gd name="connsiteX0" fmla="*/ 662705 w 685265"/>
                <a:gd name="connsiteY0" fmla="*/ 165513 h 193794"/>
                <a:gd name="connsiteX1" fmla="*/ 550423 w 685265"/>
                <a:gd name="connsiteY1" fmla="*/ 186918 h 193794"/>
                <a:gd name="connsiteX2" fmla="*/ 555821 w 685265"/>
                <a:gd name="connsiteY2" fmla="*/ 146408 h 193794"/>
                <a:gd name="connsiteX3" fmla="*/ 426922 w 685265"/>
                <a:gd name="connsiteY3" fmla="*/ 74870 h 193794"/>
                <a:gd name="connsiteX4" fmla="*/ 305722 w 685265"/>
                <a:gd name="connsiteY4" fmla="*/ 98716 h 193794"/>
                <a:gd name="connsiteX5" fmla="*/ 256434 w 685265"/>
                <a:gd name="connsiteY5" fmla="*/ 136504 h 193794"/>
                <a:gd name="connsiteX6" fmla="*/ 255119 w 685265"/>
                <a:gd name="connsiteY6" fmla="*/ 136879 h 193794"/>
                <a:gd name="connsiteX7" fmla="*/ 122136 w 685265"/>
                <a:gd name="connsiteY7" fmla="*/ 188702 h 193794"/>
                <a:gd name="connsiteX8" fmla="*/ 20322 w 685265"/>
                <a:gd name="connsiteY8" fmla="*/ 165841 h 193794"/>
                <a:gd name="connsiteX9" fmla="*/ 2485 w 685265"/>
                <a:gd name="connsiteY9" fmla="*/ 81865 h 193794"/>
                <a:gd name="connsiteX10" fmla="*/ 4175 w 685265"/>
                <a:gd name="connsiteY10" fmla="*/ 75058 h 193794"/>
                <a:gd name="connsiteX11" fmla="*/ 4315 w 685265"/>
                <a:gd name="connsiteY11" fmla="*/ 74448 h 193794"/>
                <a:gd name="connsiteX12" fmla="*/ 6334 w 685265"/>
                <a:gd name="connsiteY12" fmla="*/ 68111 h 193794"/>
                <a:gd name="connsiteX13" fmla="*/ 8822 w 685265"/>
                <a:gd name="connsiteY13" fmla="*/ 61633 h 193794"/>
                <a:gd name="connsiteX14" fmla="*/ 11263 w 685265"/>
                <a:gd name="connsiteY14" fmla="*/ 56235 h 193794"/>
                <a:gd name="connsiteX15" fmla="*/ 12014 w 685265"/>
                <a:gd name="connsiteY15" fmla="*/ 54780 h 193794"/>
                <a:gd name="connsiteX16" fmla="*/ 14830 w 685265"/>
                <a:gd name="connsiteY16" fmla="*/ 49429 h 193794"/>
                <a:gd name="connsiteX17" fmla="*/ 18304 w 685265"/>
                <a:gd name="connsiteY17" fmla="*/ 43702 h 193794"/>
                <a:gd name="connsiteX18" fmla="*/ 21777 w 685265"/>
                <a:gd name="connsiteY18" fmla="*/ 38632 h 193794"/>
                <a:gd name="connsiteX19" fmla="*/ 22200 w 685265"/>
                <a:gd name="connsiteY19" fmla="*/ 38022 h 193794"/>
                <a:gd name="connsiteX20" fmla="*/ 25908 w 685265"/>
                <a:gd name="connsiteY20" fmla="*/ 33140 h 193794"/>
                <a:gd name="connsiteX21" fmla="*/ 26002 w 685265"/>
                <a:gd name="connsiteY21" fmla="*/ 32999 h 193794"/>
                <a:gd name="connsiteX22" fmla="*/ 40319 w 685265"/>
                <a:gd name="connsiteY22" fmla="*/ 53888 h 193794"/>
                <a:gd name="connsiteX23" fmla="*/ 72755 w 685265"/>
                <a:gd name="connsiteY23" fmla="*/ 78720 h 193794"/>
                <a:gd name="connsiteX24" fmla="*/ 107162 w 685265"/>
                <a:gd name="connsiteY24" fmla="*/ 69191 h 193794"/>
                <a:gd name="connsiteX25" fmla="*/ 226439 w 685265"/>
                <a:gd name="connsiteY25" fmla="*/ 33891 h 193794"/>
                <a:gd name="connsiteX26" fmla="*/ 463161 w 685265"/>
                <a:gd name="connsiteY26" fmla="*/ 30042 h 193794"/>
                <a:gd name="connsiteX27" fmla="*/ 541411 w 685265"/>
                <a:gd name="connsiteY27" fmla="*/ 51024 h 193794"/>
                <a:gd name="connsiteX28" fmla="*/ 585347 w 685265"/>
                <a:gd name="connsiteY28" fmla="*/ 50086 h 193794"/>
                <a:gd name="connsiteX29" fmla="*/ 624824 w 685265"/>
                <a:gd name="connsiteY29" fmla="*/ 0 h 193794"/>
                <a:gd name="connsiteX30" fmla="*/ 630880 w 685265"/>
                <a:gd name="connsiteY30" fmla="*/ 4741 h 193794"/>
                <a:gd name="connsiteX31" fmla="*/ 642333 w 685265"/>
                <a:gd name="connsiteY31" fmla="*/ 15068 h 193794"/>
                <a:gd name="connsiteX32" fmla="*/ 645572 w 685265"/>
                <a:gd name="connsiteY32" fmla="*/ 18401 h 193794"/>
                <a:gd name="connsiteX33" fmla="*/ 647919 w 685265"/>
                <a:gd name="connsiteY33" fmla="*/ 20842 h 193794"/>
                <a:gd name="connsiteX34" fmla="*/ 656462 w 685265"/>
                <a:gd name="connsiteY34" fmla="*/ 31122 h 193794"/>
                <a:gd name="connsiteX35" fmla="*/ 666789 w 685265"/>
                <a:gd name="connsiteY35" fmla="*/ 46190 h 193794"/>
                <a:gd name="connsiteX36" fmla="*/ 662612 w 685265"/>
                <a:gd name="connsiteY36" fmla="*/ 165513 h 19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85265" h="193794">
                  <a:moveTo>
                    <a:pt x="662705" y="165513"/>
                  </a:moveTo>
                  <a:cubicBezTo>
                    <a:pt x="650829" y="174291"/>
                    <a:pt x="639751" y="208135"/>
                    <a:pt x="550423" y="186918"/>
                  </a:cubicBezTo>
                  <a:cubicBezTo>
                    <a:pt x="555540" y="175230"/>
                    <a:pt x="558967" y="161053"/>
                    <a:pt x="555821" y="146408"/>
                  </a:cubicBezTo>
                  <a:cubicBezTo>
                    <a:pt x="543382" y="88108"/>
                    <a:pt x="439362" y="76091"/>
                    <a:pt x="426922" y="74870"/>
                  </a:cubicBezTo>
                  <a:cubicBezTo>
                    <a:pt x="408850" y="72993"/>
                    <a:pt x="358342" y="68440"/>
                    <a:pt x="305722" y="98716"/>
                  </a:cubicBezTo>
                  <a:cubicBezTo>
                    <a:pt x="289151" y="108245"/>
                    <a:pt x="271643" y="121670"/>
                    <a:pt x="256434" y="136504"/>
                  </a:cubicBezTo>
                  <a:cubicBezTo>
                    <a:pt x="256011" y="136597"/>
                    <a:pt x="255589" y="136785"/>
                    <a:pt x="255119" y="136879"/>
                  </a:cubicBezTo>
                  <a:cubicBezTo>
                    <a:pt x="197476" y="154200"/>
                    <a:pt x="191092" y="180534"/>
                    <a:pt x="122136" y="188702"/>
                  </a:cubicBezTo>
                  <a:cubicBezTo>
                    <a:pt x="98760" y="191518"/>
                    <a:pt x="49378" y="197432"/>
                    <a:pt x="20322" y="165841"/>
                  </a:cubicBezTo>
                  <a:cubicBezTo>
                    <a:pt x="-7701" y="135424"/>
                    <a:pt x="889" y="89516"/>
                    <a:pt x="2485" y="81865"/>
                  </a:cubicBezTo>
                  <a:cubicBezTo>
                    <a:pt x="2954" y="79518"/>
                    <a:pt x="3517" y="77264"/>
                    <a:pt x="4175" y="75058"/>
                  </a:cubicBezTo>
                  <a:cubicBezTo>
                    <a:pt x="4175" y="74917"/>
                    <a:pt x="4222" y="74683"/>
                    <a:pt x="4315" y="74448"/>
                  </a:cubicBezTo>
                  <a:cubicBezTo>
                    <a:pt x="4926" y="72289"/>
                    <a:pt x="5583" y="70176"/>
                    <a:pt x="6334" y="68111"/>
                  </a:cubicBezTo>
                  <a:cubicBezTo>
                    <a:pt x="7085" y="65905"/>
                    <a:pt x="7883" y="63746"/>
                    <a:pt x="8822" y="61633"/>
                  </a:cubicBezTo>
                  <a:cubicBezTo>
                    <a:pt x="9573" y="59803"/>
                    <a:pt x="10371" y="58019"/>
                    <a:pt x="11263" y="56235"/>
                  </a:cubicBezTo>
                  <a:cubicBezTo>
                    <a:pt x="11497" y="55766"/>
                    <a:pt x="11732" y="55249"/>
                    <a:pt x="12014" y="54780"/>
                  </a:cubicBezTo>
                  <a:cubicBezTo>
                    <a:pt x="12859" y="52949"/>
                    <a:pt x="13797" y="51165"/>
                    <a:pt x="14830" y="49429"/>
                  </a:cubicBezTo>
                  <a:cubicBezTo>
                    <a:pt x="15910" y="47504"/>
                    <a:pt x="17083" y="45579"/>
                    <a:pt x="18304" y="43702"/>
                  </a:cubicBezTo>
                  <a:cubicBezTo>
                    <a:pt x="19430" y="41965"/>
                    <a:pt x="20557" y="40228"/>
                    <a:pt x="21777" y="38632"/>
                  </a:cubicBezTo>
                  <a:cubicBezTo>
                    <a:pt x="21918" y="38398"/>
                    <a:pt x="22106" y="38257"/>
                    <a:pt x="22200" y="38022"/>
                  </a:cubicBezTo>
                  <a:cubicBezTo>
                    <a:pt x="23373" y="36332"/>
                    <a:pt x="24641" y="34736"/>
                    <a:pt x="25908" y="33140"/>
                  </a:cubicBezTo>
                  <a:cubicBezTo>
                    <a:pt x="25908" y="33093"/>
                    <a:pt x="25955" y="33046"/>
                    <a:pt x="26002" y="32999"/>
                  </a:cubicBezTo>
                  <a:cubicBezTo>
                    <a:pt x="31025" y="42153"/>
                    <a:pt x="36235" y="49006"/>
                    <a:pt x="40319" y="53888"/>
                  </a:cubicBezTo>
                  <a:cubicBezTo>
                    <a:pt x="49895" y="65294"/>
                    <a:pt x="59095" y="76185"/>
                    <a:pt x="72755" y="78720"/>
                  </a:cubicBezTo>
                  <a:cubicBezTo>
                    <a:pt x="88339" y="81630"/>
                    <a:pt x="101999" y="72430"/>
                    <a:pt x="107162" y="69191"/>
                  </a:cubicBezTo>
                  <a:cubicBezTo>
                    <a:pt x="112373" y="65905"/>
                    <a:pt x="150395" y="55202"/>
                    <a:pt x="226439" y="33891"/>
                  </a:cubicBezTo>
                  <a:cubicBezTo>
                    <a:pt x="240990" y="29760"/>
                    <a:pt x="375616" y="-7980"/>
                    <a:pt x="463161" y="30042"/>
                  </a:cubicBezTo>
                  <a:cubicBezTo>
                    <a:pt x="465883" y="31216"/>
                    <a:pt x="497662" y="45110"/>
                    <a:pt x="541411" y="51024"/>
                  </a:cubicBezTo>
                  <a:cubicBezTo>
                    <a:pt x="570232" y="54968"/>
                    <a:pt x="580090" y="52104"/>
                    <a:pt x="585347" y="50086"/>
                  </a:cubicBezTo>
                  <a:cubicBezTo>
                    <a:pt x="607597" y="41449"/>
                    <a:pt x="619051" y="18213"/>
                    <a:pt x="624824" y="0"/>
                  </a:cubicBezTo>
                  <a:cubicBezTo>
                    <a:pt x="626890" y="1502"/>
                    <a:pt x="628861" y="3145"/>
                    <a:pt x="630880" y="4741"/>
                  </a:cubicBezTo>
                  <a:cubicBezTo>
                    <a:pt x="634823" y="7980"/>
                    <a:pt x="638672" y="11407"/>
                    <a:pt x="642333" y="15068"/>
                  </a:cubicBezTo>
                  <a:cubicBezTo>
                    <a:pt x="643460" y="16148"/>
                    <a:pt x="644539" y="17274"/>
                    <a:pt x="645572" y="18401"/>
                  </a:cubicBezTo>
                  <a:cubicBezTo>
                    <a:pt x="646370" y="19199"/>
                    <a:pt x="647121" y="20044"/>
                    <a:pt x="647919" y="20842"/>
                  </a:cubicBezTo>
                  <a:cubicBezTo>
                    <a:pt x="650970" y="24128"/>
                    <a:pt x="653834" y="27554"/>
                    <a:pt x="656462" y="31122"/>
                  </a:cubicBezTo>
                  <a:cubicBezTo>
                    <a:pt x="660171" y="35863"/>
                    <a:pt x="663597" y="40932"/>
                    <a:pt x="666789" y="46190"/>
                  </a:cubicBezTo>
                  <a:cubicBezTo>
                    <a:pt x="689133" y="83461"/>
                    <a:pt x="695095" y="141667"/>
                    <a:pt x="662612" y="165513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22" name="شكل حر: شكل 121">
              <a:extLst>
                <a:ext uri="{FF2B5EF4-FFF2-40B4-BE49-F238E27FC236}">
                  <a16:creationId xmlns:a16="http://schemas.microsoft.com/office/drawing/2014/main" id="{A1D4415F-AD8A-1280-EA14-0999F458FF4D}"/>
                </a:ext>
              </a:extLst>
            </p:cNvPr>
            <p:cNvSpPr/>
            <p:nvPr/>
          </p:nvSpPr>
          <p:spPr>
            <a:xfrm>
              <a:off x="10194316" y="2001299"/>
              <a:ext cx="351397" cy="224034"/>
            </a:xfrm>
            <a:custGeom>
              <a:avLst/>
              <a:gdLst>
                <a:gd name="connsiteX0" fmla="*/ 351351 w 351397"/>
                <a:gd name="connsiteY0" fmla="*/ 136128 h 224034"/>
                <a:gd name="connsiteX1" fmla="*/ 51447 w 351397"/>
                <a:gd name="connsiteY1" fmla="*/ 206539 h 224034"/>
                <a:gd name="connsiteX2" fmla="*/ 0 w 351397"/>
                <a:gd name="connsiteY2" fmla="*/ 171756 h 224034"/>
                <a:gd name="connsiteX3" fmla="*/ 563 w 351397"/>
                <a:gd name="connsiteY3" fmla="*/ 168282 h 224034"/>
                <a:gd name="connsiteX4" fmla="*/ 10749 w 351397"/>
                <a:gd name="connsiteY4" fmla="*/ 76701 h 224034"/>
                <a:gd name="connsiteX5" fmla="*/ 11360 w 351397"/>
                <a:gd name="connsiteY5" fmla="*/ 67548 h 224034"/>
                <a:gd name="connsiteX6" fmla="*/ 13566 w 351397"/>
                <a:gd name="connsiteY6" fmla="*/ 11313 h 224034"/>
                <a:gd name="connsiteX7" fmla="*/ 228413 w 351397"/>
                <a:gd name="connsiteY7" fmla="*/ 13050 h 224034"/>
                <a:gd name="connsiteX8" fmla="*/ 338067 w 351397"/>
                <a:gd name="connsiteY8" fmla="*/ 0 h 224034"/>
                <a:gd name="connsiteX9" fmla="*/ 345296 w 351397"/>
                <a:gd name="connsiteY9" fmla="*/ 89657 h 224034"/>
                <a:gd name="connsiteX10" fmla="*/ 346751 w 351397"/>
                <a:gd name="connsiteY10" fmla="*/ 102096 h 224034"/>
                <a:gd name="connsiteX11" fmla="*/ 348816 w 351397"/>
                <a:gd name="connsiteY11" fmla="*/ 117727 h 224034"/>
                <a:gd name="connsiteX12" fmla="*/ 351398 w 351397"/>
                <a:gd name="connsiteY12" fmla="*/ 136081 h 22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397" h="224034">
                  <a:moveTo>
                    <a:pt x="351351" y="136128"/>
                  </a:moveTo>
                  <a:cubicBezTo>
                    <a:pt x="252165" y="218039"/>
                    <a:pt x="137161" y="245594"/>
                    <a:pt x="51447" y="206539"/>
                  </a:cubicBezTo>
                  <a:cubicBezTo>
                    <a:pt x="37740" y="200296"/>
                    <a:pt x="19386" y="189875"/>
                    <a:pt x="0" y="171756"/>
                  </a:cubicBezTo>
                  <a:cubicBezTo>
                    <a:pt x="141" y="170629"/>
                    <a:pt x="375" y="169409"/>
                    <a:pt x="563" y="168282"/>
                  </a:cubicBezTo>
                  <a:cubicBezTo>
                    <a:pt x="4976" y="139085"/>
                    <a:pt x="8449" y="108527"/>
                    <a:pt x="10749" y="76701"/>
                  </a:cubicBezTo>
                  <a:cubicBezTo>
                    <a:pt x="10984" y="73603"/>
                    <a:pt x="11172" y="70599"/>
                    <a:pt x="11360" y="67548"/>
                  </a:cubicBezTo>
                  <a:cubicBezTo>
                    <a:pt x="12580" y="48255"/>
                    <a:pt x="13284" y="29479"/>
                    <a:pt x="13566" y="11313"/>
                  </a:cubicBezTo>
                  <a:cubicBezTo>
                    <a:pt x="84352" y="19950"/>
                    <a:pt x="155327" y="19527"/>
                    <a:pt x="228413" y="13050"/>
                  </a:cubicBezTo>
                  <a:cubicBezTo>
                    <a:pt x="267139" y="9576"/>
                    <a:pt x="303518" y="5539"/>
                    <a:pt x="338067" y="0"/>
                  </a:cubicBezTo>
                  <a:cubicBezTo>
                    <a:pt x="339428" y="28540"/>
                    <a:pt x="341728" y="58535"/>
                    <a:pt x="345296" y="89657"/>
                  </a:cubicBezTo>
                  <a:cubicBezTo>
                    <a:pt x="345718" y="93787"/>
                    <a:pt x="346281" y="97918"/>
                    <a:pt x="346751" y="102096"/>
                  </a:cubicBezTo>
                  <a:cubicBezTo>
                    <a:pt x="347408" y="107353"/>
                    <a:pt x="348112" y="112611"/>
                    <a:pt x="348816" y="117727"/>
                  </a:cubicBezTo>
                  <a:cubicBezTo>
                    <a:pt x="349614" y="123876"/>
                    <a:pt x="350506" y="130026"/>
                    <a:pt x="351398" y="136081"/>
                  </a:cubicBezTo>
                  <a:close/>
                </a:path>
              </a:pathLst>
            </a:custGeom>
            <a:solidFill>
              <a:srgbClr val="FFBB9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23" name="شكل حر: شكل 122">
              <a:extLst>
                <a:ext uri="{FF2B5EF4-FFF2-40B4-BE49-F238E27FC236}">
                  <a16:creationId xmlns:a16="http://schemas.microsoft.com/office/drawing/2014/main" id="{3356EED3-326F-8EE3-0F19-85B78EA16F97}"/>
                </a:ext>
              </a:extLst>
            </p:cNvPr>
            <p:cNvSpPr/>
            <p:nvPr/>
          </p:nvSpPr>
          <p:spPr>
            <a:xfrm>
              <a:off x="9701768" y="2113261"/>
              <a:ext cx="1808061" cy="1315503"/>
            </a:xfrm>
            <a:custGeom>
              <a:avLst/>
              <a:gdLst>
                <a:gd name="connsiteX0" fmla="*/ 1807826 w 1808061"/>
                <a:gd name="connsiteY0" fmla="*/ 1288278 h 1315503"/>
                <a:gd name="connsiteX1" fmla="*/ 1533740 w 1808061"/>
                <a:gd name="connsiteY1" fmla="*/ 1315504 h 1315503"/>
                <a:gd name="connsiteX2" fmla="*/ 952990 w 1808061"/>
                <a:gd name="connsiteY2" fmla="*/ 1315504 h 1315503"/>
                <a:gd name="connsiteX3" fmla="*/ 254606 w 1808061"/>
                <a:gd name="connsiteY3" fmla="*/ 1261756 h 1315503"/>
                <a:gd name="connsiteX4" fmla="*/ 244420 w 1808061"/>
                <a:gd name="connsiteY4" fmla="*/ 1260489 h 1315503"/>
                <a:gd name="connsiteX5" fmla="*/ 0 w 1808061"/>
                <a:gd name="connsiteY5" fmla="*/ 1227490 h 1315503"/>
                <a:gd name="connsiteX6" fmla="*/ 122187 w 1808061"/>
                <a:gd name="connsiteY6" fmla="*/ 391711 h 1315503"/>
                <a:gd name="connsiteX7" fmla="*/ 237285 w 1808061"/>
                <a:gd name="connsiteY7" fmla="*/ 178319 h 1315503"/>
                <a:gd name="connsiteX8" fmla="*/ 243481 w 1808061"/>
                <a:gd name="connsiteY8" fmla="*/ 171512 h 1315503"/>
                <a:gd name="connsiteX9" fmla="*/ 248786 w 1808061"/>
                <a:gd name="connsiteY9" fmla="*/ 165880 h 1315503"/>
                <a:gd name="connsiteX10" fmla="*/ 254794 w 1808061"/>
                <a:gd name="connsiteY10" fmla="*/ 159777 h 1315503"/>
                <a:gd name="connsiteX11" fmla="*/ 260990 w 1808061"/>
                <a:gd name="connsiteY11" fmla="*/ 153722 h 1315503"/>
                <a:gd name="connsiteX12" fmla="*/ 267327 w 1808061"/>
                <a:gd name="connsiteY12" fmla="*/ 147807 h 1315503"/>
                <a:gd name="connsiteX13" fmla="*/ 280518 w 1808061"/>
                <a:gd name="connsiteY13" fmla="*/ 136354 h 1315503"/>
                <a:gd name="connsiteX14" fmla="*/ 287418 w 1808061"/>
                <a:gd name="connsiteY14" fmla="*/ 130862 h 1315503"/>
                <a:gd name="connsiteX15" fmla="*/ 292206 w 1808061"/>
                <a:gd name="connsiteY15" fmla="*/ 127154 h 1315503"/>
                <a:gd name="connsiteX16" fmla="*/ 295210 w 1808061"/>
                <a:gd name="connsiteY16" fmla="*/ 124853 h 1315503"/>
                <a:gd name="connsiteX17" fmla="*/ 301735 w 1808061"/>
                <a:gd name="connsiteY17" fmla="*/ 120159 h 1315503"/>
                <a:gd name="connsiteX18" fmla="*/ 307837 w 1808061"/>
                <a:gd name="connsiteY18" fmla="*/ 115935 h 1315503"/>
                <a:gd name="connsiteX19" fmla="*/ 310560 w 1808061"/>
                <a:gd name="connsiteY19" fmla="*/ 114104 h 1315503"/>
                <a:gd name="connsiteX20" fmla="*/ 315582 w 1808061"/>
                <a:gd name="connsiteY20" fmla="*/ 110912 h 1315503"/>
                <a:gd name="connsiteX21" fmla="*/ 318774 w 1808061"/>
                <a:gd name="connsiteY21" fmla="*/ 108894 h 1315503"/>
                <a:gd name="connsiteX22" fmla="*/ 323468 w 1808061"/>
                <a:gd name="connsiteY22" fmla="*/ 106030 h 1315503"/>
                <a:gd name="connsiteX23" fmla="*/ 324689 w 1808061"/>
                <a:gd name="connsiteY23" fmla="*/ 105326 h 1315503"/>
                <a:gd name="connsiteX24" fmla="*/ 326660 w 1808061"/>
                <a:gd name="connsiteY24" fmla="*/ 104153 h 1315503"/>
                <a:gd name="connsiteX25" fmla="*/ 327036 w 1808061"/>
                <a:gd name="connsiteY25" fmla="*/ 103965 h 1315503"/>
                <a:gd name="connsiteX26" fmla="*/ 327646 w 1808061"/>
                <a:gd name="connsiteY26" fmla="*/ 103589 h 1315503"/>
                <a:gd name="connsiteX27" fmla="*/ 331871 w 1808061"/>
                <a:gd name="connsiteY27" fmla="*/ 101148 h 1315503"/>
                <a:gd name="connsiteX28" fmla="*/ 335908 w 1808061"/>
                <a:gd name="connsiteY28" fmla="*/ 98989 h 1315503"/>
                <a:gd name="connsiteX29" fmla="*/ 340977 w 1808061"/>
                <a:gd name="connsiteY29" fmla="*/ 96266 h 1315503"/>
                <a:gd name="connsiteX30" fmla="*/ 349426 w 1808061"/>
                <a:gd name="connsiteY30" fmla="*/ 91995 h 1315503"/>
                <a:gd name="connsiteX31" fmla="*/ 489263 w 1808061"/>
                <a:gd name="connsiteY31" fmla="*/ 56461 h 1315503"/>
                <a:gd name="connsiteX32" fmla="*/ 493253 w 1808061"/>
                <a:gd name="connsiteY32" fmla="*/ 56320 h 1315503"/>
                <a:gd name="connsiteX33" fmla="*/ 492736 w 1808061"/>
                <a:gd name="connsiteY33" fmla="*/ 59747 h 1315503"/>
                <a:gd name="connsiteX34" fmla="*/ 544136 w 1808061"/>
                <a:gd name="connsiteY34" fmla="*/ 94530 h 1315503"/>
                <a:gd name="connsiteX35" fmla="*/ 844040 w 1808061"/>
                <a:gd name="connsiteY35" fmla="*/ 24119 h 1315503"/>
                <a:gd name="connsiteX36" fmla="*/ 841459 w 1808061"/>
                <a:gd name="connsiteY36" fmla="*/ 5812 h 1315503"/>
                <a:gd name="connsiteX37" fmla="*/ 841459 w 1808061"/>
                <a:gd name="connsiteY37" fmla="*/ 5812 h 1315503"/>
                <a:gd name="connsiteX38" fmla="*/ 854602 w 1808061"/>
                <a:gd name="connsiteY38" fmla="*/ 4075 h 1315503"/>
                <a:gd name="connsiteX39" fmla="*/ 868356 w 1808061"/>
                <a:gd name="connsiteY39" fmla="*/ 2620 h 1315503"/>
                <a:gd name="connsiteX40" fmla="*/ 1078650 w 1808061"/>
                <a:gd name="connsiteY40" fmla="*/ 23227 h 1315503"/>
                <a:gd name="connsiteX41" fmla="*/ 1198630 w 1808061"/>
                <a:gd name="connsiteY41" fmla="*/ 82325 h 1315503"/>
                <a:gd name="connsiteX42" fmla="*/ 1198724 w 1808061"/>
                <a:gd name="connsiteY42" fmla="*/ 82325 h 1315503"/>
                <a:gd name="connsiteX43" fmla="*/ 1330674 w 1808061"/>
                <a:gd name="connsiteY43" fmla="*/ 191228 h 1315503"/>
                <a:gd name="connsiteX44" fmla="*/ 1808061 w 1808061"/>
                <a:gd name="connsiteY44" fmla="*/ 1288231 h 131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08061" h="1315503">
                  <a:moveTo>
                    <a:pt x="1807826" y="1288278"/>
                  </a:moveTo>
                  <a:cubicBezTo>
                    <a:pt x="1717278" y="1304332"/>
                    <a:pt x="1624054" y="1311842"/>
                    <a:pt x="1533740" y="1315504"/>
                  </a:cubicBezTo>
                  <a:lnTo>
                    <a:pt x="952990" y="1315504"/>
                  </a:lnTo>
                  <a:cubicBezTo>
                    <a:pt x="719554" y="1307289"/>
                    <a:pt x="486540" y="1289358"/>
                    <a:pt x="254606" y="1261756"/>
                  </a:cubicBezTo>
                  <a:cubicBezTo>
                    <a:pt x="251227" y="1261334"/>
                    <a:pt x="247800" y="1260958"/>
                    <a:pt x="244420" y="1260489"/>
                  </a:cubicBezTo>
                  <a:cubicBezTo>
                    <a:pt x="162790" y="1250725"/>
                    <a:pt x="81301" y="1239694"/>
                    <a:pt x="0" y="1227490"/>
                  </a:cubicBezTo>
                  <a:cubicBezTo>
                    <a:pt x="17133" y="917681"/>
                    <a:pt x="52151" y="585248"/>
                    <a:pt x="122187" y="391711"/>
                  </a:cubicBezTo>
                  <a:cubicBezTo>
                    <a:pt x="141338" y="338762"/>
                    <a:pt x="173117" y="250936"/>
                    <a:pt x="237285" y="178319"/>
                  </a:cubicBezTo>
                  <a:cubicBezTo>
                    <a:pt x="239304" y="176019"/>
                    <a:pt x="241369" y="173766"/>
                    <a:pt x="243481" y="171512"/>
                  </a:cubicBezTo>
                  <a:cubicBezTo>
                    <a:pt x="245218" y="169588"/>
                    <a:pt x="246955" y="167710"/>
                    <a:pt x="248786" y="165880"/>
                  </a:cubicBezTo>
                  <a:cubicBezTo>
                    <a:pt x="250757" y="163814"/>
                    <a:pt x="252776" y="161796"/>
                    <a:pt x="254794" y="159777"/>
                  </a:cubicBezTo>
                  <a:cubicBezTo>
                    <a:pt x="256812" y="157759"/>
                    <a:pt x="258878" y="155740"/>
                    <a:pt x="260990" y="153722"/>
                  </a:cubicBezTo>
                  <a:cubicBezTo>
                    <a:pt x="263056" y="151750"/>
                    <a:pt x="265168" y="149779"/>
                    <a:pt x="267327" y="147807"/>
                  </a:cubicBezTo>
                  <a:cubicBezTo>
                    <a:pt x="271599" y="143911"/>
                    <a:pt x="276011" y="140109"/>
                    <a:pt x="280518" y="136354"/>
                  </a:cubicBezTo>
                  <a:cubicBezTo>
                    <a:pt x="282818" y="134476"/>
                    <a:pt x="285118" y="132646"/>
                    <a:pt x="287418" y="130862"/>
                  </a:cubicBezTo>
                  <a:cubicBezTo>
                    <a:pt x="289014" y="129594"/>
                    <a:pt x="290563" y="128374"/>
                    <a:pt x="292206" y="127154"/>
                  </a:cubicBezTo>
                  <a:cubicBezTo>
                    <a:pt x="293192" y="126402"/>
                    <a:pt x="294224" y="125604"/>
                    <a:pt x="295210" y="124853"/>
                  </a:cubicBezTo>
                  <a:cubicBezTo>
                    <a:pt x="297369" y="123257"/>
                    <a:pt x="299528" y="121708"/>
                    <a:pt x="301735" y="120159"/>
                  </a:cubicBezTo>
                  <a:cubicBezTo>
                    <a:pt x="303753" y="118704"/>
                    <a:pt x="305772" y="117343"/>
                    <a:pt x="307837" y="115935"/>
                  </a:cubicBezTo>
                  <a:cubicBezTo>
                    <a:pt x="308729" y="115324"/>
                    <a:pt x="309668" y="114714"/>
                    <a:pt x="310560" y="114104"/>
                  </a:cubicBezTo>
                  <a:cubicBezTo>
                    <a:pt x="312249" y="113024"/>
                    <a:pt x="313892" y="111945"/>
                    <a:pt x="315582" y="110912"/>
                  </a:cubicBezTo>
                  <a:cubicBezTo>
                    <a:pt x="316615" y="110208"/>
                    <a:pt x="317695" y="109504"/>
                    <a:pt x="318774" y="108894"/>
                  </a:cubicBezTo>
                  <a:cubicBezTo>
                    <a:pt x="320323" y="107908"/>
                    <a:pt x="321872" y="106922"/>
                    <a:pt x="323468" y="106030"/>
                  </a:cubicBezTo>
                  <a:cubicBezTo>
                    <a:pt x="323844" y="105795"/>
                    <a:pt x="324266" y="105514"/>
                    <a:pt x="324689" y="105326"/>
                  </a:cubicBezTo>
                  <a:cubicBezTo>
                    <a:pt x="325299" y="104951"/>
                    <a:pt x="326003" y="104528"/>
                    <a:pt x="326660" y="104153"/>
                  </a:cubicBezTo>
                  <a:cubicBezTo>
                    <a:pt x="326801" y="104153"/>
                    <a:pt x="326895" y="104012"/>
                    <a:pt x="327036" y="103965"/>
                  </a:cubicBezTo>
                  <a:cubicBezTo>
                    <a:pt x="327224" y="103824"/>
                    <a:pt x="327458" y="103730"/>
                    <a:pt x="327646" y="103589"/>
                  </a:cubicBezTo>
                  <a:cubicBezTo>
                    <a:pt x="329054" y="102744"/>
                    <a:pt x="330415" y="101946"/>
                    <a:pt x="331871" y="101148"/>
                  </a:cubicBezTo>
                  <a:cubicBezTo>
                    <a:pt x="333232" y="100444"/>
                    <a:pt x="334546" y="99646"/>
                    <a:pt x="335908" y="98989"/>
                  </a:cubicBezTo>
                  <a:cubicBezTo>
                    <a:pt x="337597" y="98050"/>
                    <a:pt x="339240" y="97112"/>
                    <a:pt x="340977" y="96266"/>
                  </a:cubicBezTo>
                  <a:cubicBezTo>
                    <a:pt x="343747" y="94765"/>
                    <a:pt x="346516" y="93403"/>
                    <a:pt x="349426" y="91995"/>
                  </a:cubicBezTo>
                  <a:cubicBezTo>
                    <a:pt x="398479" y="68149"/>
                    <a:pt x="447251" y="58949"/>
                    <a:pt x="489263" y="56461"/>
                  </a:cubicBezTo>
                  <a:cubicBezTo>
                    <a:pt x="490624" y="56461"/>
                    <a:pt x="491938" y="56367"/>
                    <a:pt x="493253" y="56320"/>
                  </a:cubicBezTo>
                  <a:cubicBezTo>
                    <a:pt x="493112" y="57447"/>
                    <a:pt x="492877" y="58620"/>
                    <a:pt x="492736" y="59747"/>
                  </a:cubicBezTo>
                  <a:cubicBezTo>
                    <a:pt x="512076" y="77866"/>
                    <a:pt x="530477" y="88287"/>
                    <a:pt x="544136" y="94530"/>
                  </a:cubicBezTo>
                  <a:cubicBezTo>
                    <a:pt x="629897" y="133584"/>
                    <a:pt x="744855" y="105983"/>
                    <a:pt x="844040" y="24119"/>
                  </a:cubicBezTo>
                  <a:cubicBezTo>
                    <a:pt x="843149" y="18063"/>
                    <a:pt x="842257" y="12008"/>
                    <a:pt x="841459" y="5812"/>
                  </a:cubicBezTo>
                  <a:lnTo>
                    <a:pt x="841459" y="5812"/>
                  </a:lnTo>
                  <a:cubicBezTo>
                    <a:pt x="845777" y="5202"/>
                    <a:pt x="850143" y="4591"/>
                    <a:pt x="854602" y="4075"/>
                  </a:cubicBezTo>
                  <a:cubicBezTo>
                    <a:pt x="859108" y="3559"/>
                    <a:pt x="863709" y="3089"/>
                    <a:pt x="868356" y="2620"/>
                  </a:cubicBezTo>
                  <a:cubicBezTo>
                    <a:pt x="927172" y="-2966"/>
                    <a:pt x="1000447" y="-1135"/>
                    <a:pt x="1078650" y="23227"/>
                  </a:cubicBezTo>
                  <a:cubicBezTo>
                    <a:pt x="1078650" y="23227"/>
                    <a:pt x="1130754" y="39468"/>
                    <a:pt x="1198630" y="82325"/>
                  </a:cubicBezTo>
                  <a:lnTo>
                    <a:pt x="1198724" y="82325"/>
                  </a:lnTo>
                  <a:cubicBezTo>
                    <a:pt x="1239610" y="108142"/>
                    <a:pt x="1286316" y="143677"/>
                    <a:pt x="1330674" y="191228"/>
                  </a:cubicBezTo>
                  <a:cubicBezTo>
                    <a:pt x="1451782" y="320643"/>
                    <a:pt x="1627433" y="716118"/>
                    <a:pt x="1808061" y="1288231"/>
                  </a:cubicBezTo>
                  <a:close/>
                </a:path>
              </a:pathLst>
            </a:custGeom>
            <a:solidFill>
              <a:srgbClr val="A5C642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24" name="شكل حر: شكل 123">
              <a:extLst>
                <a:ext uri="{FF2B5EF4-FFF2-40B4-BE49-F238E27FC236}">
                  <a16:creationId xmlns:a16="http://schemas.microsoft.com/office/drawing/2014/main" id="{DBDF1561-AB01-2977-A3FE-22642599257D}"/>
                </a:ext>
              </a:extLst>
            </p:cNvPr>
            <p:cNvSpPr/>
            <p:nvPr/>
          </p:nvSpPr>
          <p:spPr>
            <a:xfrm>
              <a:off x="9946188" y="2543746"/>
              <a:ext cx="123981" cy="831272"/>
            </a:xfrm>
            <a:custGeom>
              <a:avLst/>
              <a:gdLst>
                <a:gd name="connsiteX0" fmla="*/ 123923 w 123981"/>
                <a:gd name="connsiteY0" fmla="*/ 5914 h 831272"/>
                <a:gd name="connsiteX1" fmla="*/ 85761 w 123981"/>
                <a:gd name="connsiteY1" fmla="*/ 268031 h 831272"/>
                <a:gd name="connsiteX2" fmla="*/ 10186 w 123981"/>
                <a:gd name="connsiteY2" fmla="*/ 831272 h 831272"/>
                <a:gd name="connsiteX3" fmla="*/ 0 w 123981"/>
                <a:gd name="connsiteY3" fmla="*/ 830005 h 831272"/>
                <a:gd name="connsiteX4" fmla="*/ 75668 w 123981"/>
                <a:gd name="connsiteY4" fmla="*/ 266576 h 831272"/>
                <a:gd name="connsiteX5" fmla="*/ 113831 w 123981"/>
                <a:gd name="connsiteY5" fmla="*/ 4365 h 831272"/>
                <a:gd name="connsiteX6" fmla="*/ 119605 w 123981"/>
                <a:gd name="connsiteY6" fmla="*/ 47 h 831272"/>
                <a:gd name="connsiteX7" fmla="*/ 123923 w 123981"/>
                <a:gd name="connsiteY7" fmla="*/ 5914 h 831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981" h="831272">
                  <a:moveTo>
                    <a:pt x="123923" y="5914"/>
                  </a:moveTo>
                  <a:cubicBezTo>
                    <a:pt x="111343" y="90079"/>
                    <a:pt x="98482" y="178281"/>
                    <a:pt x="85761" y="268031"/>
                  </a:cubicBezTo>
                  <a:cubicBezTo>
                    <a:pt x="59098" y="455981"/>
                    <a:pt x="33750" y="645152"/>
                    <a:pt x="10186" y="831272"/>
                  </a:cubicBezTo>
                  <a:cubicBezTo>
                    <a:pt x="6806" y="830850"/>
                    <a:pt x="3380" y="830474"/>
                    <a:pt x="0" y="830005"/>
                  </a:cubicBezTo>
                  <a:cubicBezTo>
                    <a:pt x="23564" y="643885"/>
                    <a:pt x="48959" y="454573"/>
                    <a:pt x="75668" y="266576"/>
                  </a:cubicBezTo>
                  <a:cubicBezTo>
                    <a:pt x="88342" y="176778"/>
                    <a:pt x="101251" y="88577"/>
                    <a:pt x="113831" y="4365"/>
                  </a:cubicBezTo>
                  <a:cubicBezTo>
                    <a:pt x="114254" y="1596"/>
                    <a:pt x="116835" y="-329"/>
                    <a:pt x="119605" y="47"/>
                  </a:cubicBezTo>
                  <a:cubicBezTo>
                    <a:pt x="122421" y="469"/>
                    <a:pt x="124346" y="3098"/>
                    <a:pt x="123923" y="5914"/>
                  </a:cubicBezTo>
                  <a:close/>
                </a:path>
              </a:pathLst>
            </a:custGeom>
            <a:solidFill>
              <a:srgbClr val="624A9E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25" name="شكل حر: شكل 124">
              <a:extLst>
                <a:ext uri="{FF2B5EF4-FFF2-40B4-BE49-F238E27FC236}">
                  <a16:creationId xmlns:a16="http://schemas.microsoft.com/office/drawing/2014/main" id="{FEE2B3BA-CC51-5682-86B3-CF148AA38CB1}"/>
                </a:ext>
              </a:extLst>
            </p:cNvPr>
            <p:cNvSpPr/>
            <p:nvPr/>
          </p:nvSpPr>
          <p:spPr>
            <a:xfrm>
              <a:off x="10832356" y="2442597"/>
              <a:ext cx="229471" cy="986215"/>
            </a:xfrm>
            <a:custGeom>
              <a:avLst/>
              <a:gdLst>
                <a:gd name="connsiteX0" fmla="*/ 229471 w 229471"/>
                <a:gd name="connsiteY0" fmla="*/ 986168 h 986215"/>
                <a:gd name="connsiteX1" fmla="*/ 219003 w 229471"/>
                <a:gd name="connsiteY1" fmla="*/ 986168 h 986215"/>
                <a:gd name="connsiteX2" fmla="*/ 80294 w 229471"/>
                <a:gd name="connsiteY2" fmla="*/ 418562 h 986215"/>
                <a:gd name="connsiteX3" fmla="*/ 72 w 229471"/>
                <a:gd name="connsiteY3" fmla="*/ 6000 h 986215"/>
                <a:gd name="connsiteX4" fmla="*/ 4250 w 229471"/>
                <a:gd name="connsiteY4" fmla="*/ 85 h 986215"/>
                <a:gd name="connsiteX5" fmla="*/ 10211 w 229471"/>
                <a:gd name="connsiteY5" fmla="*/ 4263 h 986215"/>
                <a:gd name="connsiteX6" fmla="*/ 90339 w 229471"/>
                <a:gd name="connsiteY6" fmla="*/ 416402 h 986215"/>
                <a:gd name="connsiteX7" fmla="*/ 229283 w 229471"/>
                <a:gd name="connsiteY7" fmla="*/ 984854 h 986215"/>
                <a:gd name="connsiteX8" fmla="*/ 229471 w 229471"/>
                <a:gd name="connsiteY8" fmla="*/ 986215 h 98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471" h="986215">
                  <a:moveTo>
                    <a:pt x="229471" y="986168"/>
                  </a:moveTo>
                  <a:lnTo>
                    <a:pt x="219003" y="986168"/>
                  </a:lnTo>
                  <a:cubicBezTo>
                    <a:pt x="167650" y="798640"/>
                    <a:pt x="120991" y="607732"/>
                    <a:pt x="80294" y="418562"/>
                  </a:cubicBezTo>
                  <a:cubicBezTo>
                    <a:pt x="50862" y="281823"/>
                    <a:pt x="23918" y="143020"/>
                    <a:pt x="72" y="6000"/>
                  </a:cubicBezTo>
                  <a:cubicBezTo>
                    <a:pt x="-397" y="3230"/>
                    <a:pt x="1480" y="602"/>
                    <a:pt x="4250" y="85"/>
                  </a:cubicBezTo>
                  <a:cubicBezTo>
                    <a:pt x="7019" y="-431"/>
                    <a:pt x="9648" y="1447"/>
                    <a:pt x="10211" y="4263"/>
                  </a:cubicBezTo>
                  <a:cubicBezTo>
                    <a:pt x="33963" y="141095"/>
                    <a:pt x="60954" y="279805"/>
                    <a:pt x="90339" y="416402"/>
                  </a:cubicBezTo>
                  <a:cubicBezTo>
                    <a:pt x="131083" y="605855"/>
                    <a:pt x="177836" y="797091"/>
                    <a:pt x="229283" y="984854"/>
                  </a:cubicBezTo>
                  <a:cubicBezTo>
                    <a:pt x="229424" y="985276"/>
                    <a:pt x="229471" y="985746"/>
                    <a:pt x="229471" y="986215"/>
                  </a:cubicBezTo>
                  <a:close/>
                </a:path>
              </a:pathLst>
            </a:custGeom>
            <a:solidFill>
              <a:srgbClr val="624A9E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26" name="شكل حر: شكل 125">
              <a:extLst>
                <a:ext uri="{FF2B5EF4-FFF2-40B4-BE49-F238E27FC236}">
                  <a16:creationId xmlns:a16="http://schemas.microsoft.com/office/drawing/2014/main" id="{E3A39F98-C64F-8DC0-C78C-A7CDF6C5DFAB}"/>
                </a:ext>
              </a:extLst>
            </p:cNvPr>
            <p:cNvSpPr/>
            <p:nvPr/>
          </p:nvSpPr>
          <p:spPr>
            <a:xfrm>
              <a:off x="9942797" y="1221929"/>
              <a:ext cx="231454" cy="158767"/>
            </a:xfrm>
            <a:custGeom>
              <a:avLst/>
              <a:gdLst>
                <a:gd name="connsiteX0" fmla="*/ 7710 w 231454"/>
                <a:gd name="connsiteY0" fmla="*/ 158720 h 158767"/>
                <a:gd name="connsiteX1" fmla="*/ 6724 w 231454"/>
                <a:gd name="connsiteY1" fmla="*/ 158673 h 158767"/>
                <a:gd name="connsiteX2" fmla="*/ 59 w 231454"/>
                <a:gd name="connsiteY2" fmla="*/ 150083 h 158767"/>
                <a:gd name="connsiteX3" fmla="*/ 70892 w 231454"/>
                <a:gd name="connsiteY3" fmla="*/ 28836 h 158767"/>
                <a:gd name="connsiteX4" fmla="*/ 188572 w 231454"/>
                <a:gd name="connsiteY4" fmla="*/ 10857 h 158767"/>
                <a:gd name="connsiteX5" fmla="*/ 229035 w 231454"/>
                <a:gd name="connsiteY5" fmla="*/ 120698 h 158767"/>
                <a:gd name="connsiteX6" fmla="*/ 220023 w 231454"/>
                <a:gd name="connsiteY6" fmla="*/ 126754 h 158767"/>
                <a:gd name="connsiteX7" fmla="*/ 213967 w 231454"/>
                <a:gd name="connsiteY7" fmla="*/ 117741 h 158767"/>
                <a:gd name="connsiteX8" fmla="*/ 180639 w 231454"/>
                <a:gd name="connsiteY8" fmla="*/ 24001 h 158767"/>
                <a:gd name="connsiteX9" fmla="*/ 79435 w 231454"/>
                <a:gd name="connsiteY9" fmla="*/ 41650 h 158767"/>
                <a:gd name="connsiteX10" fmla="*/ 15361 w 231454"/>
                <a:gd name="connsiteY10" fmla="*/ 152055 h 158767"/>
                <a:gd name="connsiteX11" fmla="*/ 7757 w 231454"/>
                <a:gd name="connsiteY11" fmla="*/ 158767 h 15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454" h="158767">
                  <a:moveTo>
                    <a:pt x="7710" y="158720"/>
                  </a:moveTo>
                  <a:cubicBezTo>
                    <a:pt x="7381" y="158720"/>
                    <a:pt x="7053" y="158720"/>
                    <a:pt x="6724" y="158673"/>
                  </a:cubicBezTo>
                  <a:cubicBezTo>
                    <a:pt x="2499" y="158157"/>
                    <a:pt x="-458" y="154308"/>
                    <a:pt x="59" y="150083"/>
                  </a:cubicBezTo>
                  <a:cubicBezTo>
                    <a:pt x="3157" y="125721"/>
                    <a:pt x="16206" y="65215"/>
                    <a:pt x="70892" y="28836"/>
                  </a:cubicBezTo>
                  <a:cubicBezTo>
                    <a:pt x="117457" y="-2145"/>
                    <a:pt x="157028" y="-8201"/>
                    <a:pt x="188572" y="10857"/>
                  </a:cubicBezTo>
                  <a:cubicBezTo>
                    <a:pt x="221712" y="30854"/>
                    <a:pt x="237954" y="75025"/>
                    <a:pt x="229035" y="120698"/>
                  </a:cubicBezTo>
                  <a:cubicBezTo>
                    <a:pt x="228237" y="124876"/>
                    <a:pt x="224200" y="127552"/>
                    <a:pt x="220023" y="126754"/>
                  </a:cubicBezTo>
                  <a:cubicBezTo>
                    <a:pt x="215845" y="125956"/>
                    <a:pt x="213122" y="121919"/>
                    <a:pt x="213967" y="117741"/>
                  </a:cubicBezTo>
                  <a:cubicBezTo>
                    <a:pt x="221666" y="78358"/>
                    <a:pt x="208287" y="40665"/>
                    <a:pt x="180639" y="24001"/>
                  </a:cubicBezTo>
                  <a:cubicBezTo>
                    <a:pt x="154681" y="8322"/>
                    <a:pt x="120602" y="14237"/>
                    <a:pt x="79435" y="41650"/>
                  </a:cubicBezTo>
                  <a:cubicBezTo>
                    <a:pt x="28645" y="75448"/>
                    <a:pt x="17520" y="134687"/>
                    <a:pt x="15361" y="152055"/>
                  </a:cubicBezTo>
                  <a:cubicBezTo>
                    <a:pt x="14892" y="155951"/>
                    <a:pt x="11559" y="158767"/>
                    <a:pt x="7757" y="158767"/>
                  </a:cubicBezTo>
                  <a:close/>
                </a:path>
              </a:pathLst>
            </a:custGeom>
            <a:solidFill>
              <a:srgbClr val="A26354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27" name="شكل حر: شكل 126">
              <a:extLst>
                <a:ext uri="{FF2B5EF4-FFF2-40B4-BE49-F238E27FC236}">
                  <a16:creationId xmlns:a16="http://schemas.microsoft.com/office/drawing/2014/main" id="{8EA56FB2-F3D1-DB12-EDF1-C79179A868ED}"/>
                </a:ext>
              </a:extLst>
            </p:cNvPr>
            <p:cNvSpPr/>
            <p:nvPr/>
          </p:nvSpPr>
          <p:spPr>
            <a:xfrm>
              <a:off x="10430327" y="1201016"/>
              <a:ext cx="279989" cy="145272"/>
            </a:xfrm>
            <a:custGeom>
              <a:avLst/>
              <a:gdLst>
                <a:gd name="connsiteX0" fmla="*/ 272310 w 279989"/>
                <a:gd name="connsiteY0" fmla="*/ 145273 h 145272"/>
                <a:gd name="connsiteX1" fmla="*/ 265034 w 279989"/>
                <a:gd name="connsiteY1" fmla="*/ 140015 h 145272"/>
                <a:gd name="connsiteX2" fmla="*/ 136417 w 279989"/>
                <a:gd name="connsiteY2" fmla="*/ 16655 h 145272"/>
                <a:gd name="connsiteX3" fmla="*/ 47136 w 279989"/>
                <a:gd name="connsiteY3" fmla="*/ 40173 h 145272"/>
                <a:gd name="connsiteX4" fmla="*/ 16437 w 279989"/>
                <a:gd name="connsiteY4" fmla="*/ 136401 h 145272"/>
                <a:gd name="connsiteX5" fmla="*/ 10053 w 279989"/>
                <a:gd name="connsiteY5" fmla="*/ 145179 h 145272"/>
                <a:gd name="connsiteX6" fmla="*/ 1275 w 279989"/>
                <a:gd name="connsiteY6" fmla="*/ 138795 h 145272"/>
                <a:gd name="connsiteX7" fmla="*/ 36762 w 279989"/>
                <a:gd name="connsiteY7" fmla="*/ 28860 h 145272"/>
                <a:gd name="connsiteX8" fmla="*/ 138389 w 279989"/>
                <a:gd name="connsiteY8" fmla="*/ 1446 h 145272"/>
                <a:gd name="connsiteX9" fmla="*/ 279586 w 279989"/>
                <a:gd name="connsiteY9" fmla="*/ 135180 h 145272"/>
                <a:gd name="connsiteX10" fmla="*/ 274751 w 279989"/>
                <a:gd name="connsiteY10" fmla="*/ 144897 h 145272"/>
                <a:gd name="connsiteX11" fmla="*/ 272310 w 279989"/>
                <a:gd name="connsiteY11" fmla="*/ 145273 h 14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989" h="145272">
                  <a:moveTo>
                    <a:pt x="272310" y="145273"/>
                  </a:moveTo>
                  <a:cubicBezTo>
                    <a:pt x="269118" y="145273"/>
                    <a:pt x="266114" y="143254"/>
                    <a:pt x="265034" y="140015"/>
                  </a:cubicBezTo>
                  <a:cubicBezTo>
                    <a:pt x="241987" y="71200"/>
                    <a:pt x="192699" y="23931"/>
                    <a:pt x="136417" y="16655"/>
                  </a:cubicBezTo>
                  <a:cubicBezTo>
                    <a:pt x="99428" y="11867"/>
                    <a:pt x="69386" y="19800"/>
                    <a:pt x="47136" y="40173"/>
                  </a:cubicBezTo>
                  <a:cubicBezTo>
                    <a:pt x="8269" y="75754"/>
                    <a:pt x="15498" y="130299"/>
                    <a:pt x="16437" y="136401"/>
                  </a:cubicBezTo>
                  <a:cubicBezTo>
                    <a:pt x="17094" y="140579"/>
                    <a:pt x="14230" y="144522"/>
                    <a:pt x="10053" y="145179"/>
                  </a:cubicBezTo>
                  <a:cubicBezTo>
                    <a:pt x="5875" y="145836"/>
                    <a:pt x="1932" y="142973"/>
                    <a:pt x="1275" y="138795"/>
                  </a:cubicBezTo>
                  <a:cubicBezTo>
                    <a:pt x="195" y="131848"/>
                    <a:pt x="-8019" y="69886"/>
                    <a:pt x="36762" y="28860"/>
                  </a:cubicBezTo>
                  <a:cubicBezTo>
                    <a:pt x="54459" y="12665"/>
                    <a:pt x="86472" y="-5266"/>
                    <a:pt x="138389" y="1446"/>
                  </a:cubicBezTo>
                  <a:cubicBezTo>
                    <a:pt x="200538" y="9473"/>
                    <a:pt x="254661" y="60733"/>
                    <a:pt x="279586" y="135180"/>
                  </a:cubicBezTo>
                  <a:cubicBezTo>
                    <a:pt x="280947" y="139217"/>
                    <a:pt x="278741" y="143536"/>
                    <a:pt x="274751" y="144897"/>
                  </a:cubicBezTo>
                  <a:cubicBezTo>
                    <a:pt x="273953" y="145179"/>
                    <a:pt x="273108" y="145273"/>
                    <a:pt x="272310" y="145273"/>
                  </a:cubicBezTo>
                  <a:close/>
                </a:path>
              </a:pathLst>
            </a:custGeom>
            <a:solidFill>
              <a:srgbClr val="A26354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28" name="شكل حر: شكل 127">
              <a:extLst>
                <a:ext uri="{FF2B5EF4-FFF2-40B4-BE49-F238E27FC236}">
                  <a16:creationId xmlns:a16="http://schemas.microsoft.com/office/drawing/2014/main" id="{E870B51B-3332-BA12-C813-149165C3286C}"/>
                </a:ext>
              </a:extLst>
            </p:cNvPr>
            <p:cNvSpPr/>
            <p:nvPr/>
          </p:nvSpPr>
          <p:spPr>
            <a:xfrm>
              <a:off x="10220322" y="1372951"/>
              <a:ext cx="114582" cy="39540"/>
            </a:xfrm>
            <a:custGeom>
              <a:avLst/>
              <a:gdLst>
                <a:gd name="connsiteX0" fmla="*/ 72899 w 114582"/>
                <a:gd name="connsiteY0" fmla="*/ 47 h 39540"/>
                <a:gd name="connsiteX1" fmla="*/ 0 w 114582"/>
                <a:gd name="connsiteY1" fmla="*/ 47 h 39540"/>
                <a:gd name="connsiteX2" fmla="*/ 19105 w 114582"/>
                <a:gd name="connsiteY2" fmla="*/ 26709 h 39540"/>
                <a:gd name="connsiteX3" fmla="*/ 59849 w 114582"/>
                <a:gd name="connsiteY3" fmla="*/ 39477 h 39540"/>
                <a:gd name="connsiteX4" fmla="*/ 114582 w 114582"/>
                <a:gd name="connsiteY4" fmla="*/ 4459 h 39540"/>
                <a:gd name="connsiteX5" fmla="*/ 72946 w 114582"/>
                <a:gd name="connsiteY5" fmla="*/ 0 h 3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582" h="39540">
                  <a:moveTo>
                    <a:pt x="72899" y="47"/>
                  </a:moveTo>
                  <a:lnTo>
                    <a:pt x="0" y="47"/>
                  </a:lnTo>
                  <a:cubicBezTo>
                    <a:pt x="1972" y="5492"/>
                    <a:pt x="7135" y="17227"/>
                    <a:pt x="19105" y="26709"/>
                  </a:cubicBezTo>
                  <a:cubicBezTo>
                    <a:pt x="34501" y="38914"/>
                    <a:pt x="51635" y="39853"/>
                    <a:pt x="59849" y="39477"/>
                  </a:cubicBezTo>
                  <a:cubicBezTo>
                    <a:pt x="94210" y="37928"/>
                    <a:pt x="113033" y="7135"/>
                    <a:pt x="114582" y="4459"/>
                  </a:cubicBezTo>
                  <a:lnTo>
                    <a:pt x="72946" y="0"/>
                  </a:lnTo>
                  <a:close/>
                </a:path>
              </a:pathLst>
            </a:custGeom>
            <a:solidFill>
              <a:srgbClr val="A26354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29" name="شكل حر: شكل 128">
              <a:extLst>
                <a:ext uri="{FF2B5EF4-FFF2-40B4-BE49-F238E27FC236}">
                  <a16:creationId xmlns:a16="http://schemas.microsoft.com/office/drawing/2014/main" id="{67874DF0-5568-FE43-BC4F-F10B3E6C62C9}"/>
                </a:ext>
              </a:extLst>
            </p:cNvPr>
            <p:cNvSpPr/>
            <p:nvPr/>
          </p:nvSpPr>
          <p:spPr>
            <a:xfrm>
              <a:off x="10206990" y="1644584"/>
              <a:ext cx="300594" cy="113468"/>
            </a:xfrm>
            <a:custGeom>
              <a:avLst/>
              <a:gdLst>
                <a:gd name="connsiteX0" fmla="*/ 293943 w 300594"/>
                <a:gd name="connsiteY0" fmla="*/ 113469 h 113468"/>
                <a:gd name="connsiteX1" fmla="*/ 214378 w 300594"/>
                <a:gd name="connsiteY1" fmla="*/ 87276 h 113468"/>
                <a:gd name="connsiteX2" fmla="*/ 0 w 300594"/>
                <a:gd name="connsiteY2" fmla="*/ 63055 h 113468"/>
                <a:gd name="connsiteX3" fmla="*/ 49288 w 300594"/>
                <a:gd name="connsiteY3" fmla="*/ 25267 h 113468"/>
                <a:gd name="connsiteX4" fmla="*/ 170489 w 300594"/>
                <a:gd name="connsiteY4" fmla="*/ 1421 h 113468"/>
                <a:gd name="connsiteX5" fmla="*/ 299388 w 300594"/>
                <a:gd name="connsiteY5" fmla="*/ 72959 h 113468"/>
                <a:gd name="connsiteX6" fmla="*/ 293989 w 300594"/>
                <a:gd name="connsiteY6" fmla="*/ 113469 h 11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594" h="113468">
                  <a:moveTo>
                    <a:pt x="293943" y="113469"/>
                  </a:moveTo>
                  <a:cubicBezTo>
                    <a:pt x="272350" y="108258"/>
                    <a:pt x="246251" y="99950"/>
                    <a:pt x="214378" y="87276"/>
                  </a:cubicBezTo>
                  <a:cubicBezTo>
                    <a:pt x="102847" y="42823"/>
                    <a:pt x="44265" y="49911"/>
                    <a:pt x="0" y="63055"/>
                  </a:cubicBezTo>
                  <a:cubicBezTo>
                    <a:pt x="15209" y="48174"/>
                    <a:pt x="32718" y="34749"/>
                    <a:pt x="49288" y="25267"/>
                  </a:cubicBezTo>
                  <a:cubicBezTo>
                    <a:pt x="101908" y="-5009"/>
                    <a:pt x="152416" y="-503"/>
                    <a:pt x="170489" y="1421"/>
                  </a:cubicBezTo>
                  <a:cubicBezTo>
                    <a:pt x="182928" y="2642"/>
                    <a:pt x="286948" y="14659"/>
                    <a:pt x="299388" y="72959"/>
                  </a:cubicBezTo>
                  <a:cubicBezTo>
                    <a:pt x="302533" y="87604"/>
                    <a:pt x="299106" y="101781"/>
                    <a:pt x="293989" y="113469"/>
                  </a:cubicBezTo>
                  <a:close/>
                </a:path>
              </a:pathLst>
            </a:custGeom>
            <a:solidFill>
              <a:srgbClr val="F65555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30" name="شكل حر: شكل 129">
              <a:extLst>
                <a:ext uri="{FF2B5EF4-FFF2-40B4-BE49-F238E27FC236}">
                  <a16:creationId xmlns:a16="http://schemas.microsoft.com/office/drawing/2014/main" id="{C0F3710D-569C-AC79-34F6-A11ECC5698E7}"/>
                </a:ext>
              </a:extLst>
            </p:cNvPr>
            <p:cNvSpPr/>
            <p:nvPr/>
          </p:nvSpPr>
          <p:spPr>
            <a:xfrm>
              <a:off x="9938129" y="1046367"/>
              <a:ext cx="152716" cy="125835"/>
            </a:xfrm>
            <a:custGeom>
              <a:avLst/>
              <a:gdLst>
                <a:gd name="connsiteX0" fmla="*/ 924 w 152716"/>
                <a:gd name="connsiteY0" fmla="*/ 125538 h 125835"/>
                <a:gd name="connsiteX1" fmla="*/ 63261 w 152716"/>
                <a:gd name="connsiteY1" fmla="*/ 36444 h 125835"/>
                <a:gd name="connsiteX2" fmla="*/ 152355 w 152716"/>
                <a:gd name="connsiteY2" fmla="*/ 2084 h 125835"/>
                <a:gd name="connsiteX3" fmla="*/ 111610 w 152716"/>
                <a:gd name="connsiteY3" fmla="*/ 46631 h 125835"/>
                <a:gd name="connsiteX4" fmla="*/ 49273 w 152716"/>
                <a:gd name="connsiteY4" fmla="*/ 93712 h 125835"/>
                <a:gd name="connsiteX5" fmla="*/ 924 w 152716"/>
                <a:gd name="connsiteY5" fmla="*/ 125538 h 12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16" h="125835">
                  <a:moveTo>
                    <a:pt x="924" y="125538"/>
                  </a:moveTo>
                  <a:cubicBezTo>
                    <a:pt x="-5178" y="120280"/>
                    <a:pt x="19325" y="70101"/>
                    <a:pt x="63261" y="36444"/>
                  </a:cubicBezTo>
                  <a:cubicBezTo>
                    <a:pt x="100861" y="7670"/>
                    <a:pt x="147895" y="-5427"/>
                    <a:pt x="152355" y="2084"/>
                  </a:cubicBezTo>
                  <a:cubicBezTo>
                    <a:pt x="155781" y="7858"/>
                    <a:pt x="134329" y="26728"/>
                    <a:pt x="111610" y="46631"/>
                  </a:cubicBezTo>
                  <a:cubicBezTo>
                    <a:pt x="100861" y="56066"/>
                    <a:pt x="92130" y="62872"/>
                    <a:pt x="49273" y="93712"/>
                  </a:cubicBezTo>
                  <a:cubicBezTo>
                    <a:pt x="5665" y="125068"/>
                    <a:pt x="2473" y="126852"/>
                    <a:pt x="924" y="125538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31" name="شكل حر: شكل 130">
              <a:extLst>
                <a:ext uri="{FF2B5EF4-FFF2-40B4-BE49-F238E27FC236}">
                  <a16:creationId xmlns:a16="http://schemas.microsoft.com/office/drawing/2014/main" id="{A0FF84EE-3F35-1D10-1E79-354F575B0D34}"/>
                </a:ext>
              </a:extLst>
            </p:cNvPr>
            <p:cNvSpPr/>
            <p:nvPr/>
          </p:nvSpPr>
          <p:spPr>
            <a:xfrm>
              <a:off x="10482884" y="1001699"/>
              <a:ext cx="168817" cy="86038"/>
            </a:xfrm>
            <a:custGeom>
              <a:avLst/>
              <a:gdLst>
                <a:gd name="connsiteX0" fmla="*/ 168540 w 168817"/>
                <a:gd name="connsiteY0" fmla="*/ 84962 h 86038"/>
                <a:gd name="connsiteX1" fmla="*/ 118924 w 168817"/>
                <a:gd name="connsiteY1" fmla="*/ 40086 h 86038"/>
                <a:gd name="connsiteX2" fmla="*/ 587 w 168817"/>
                <a:gd name="connsiteY2" fmla="*/ 3801 h 86038"/>
                <a:gd name="connsiteX3" fmla="*/ 27296 w 168817"/>
                <a:gd name="connsiteY3" fmla="*/ 39101 h 86038"/>
                <a:gd name="connsiteX4" fmla="*/ 85502 w 168817"/>
                <a:gd name="connsiteY4" fmla="*/ 62008 h 86038"/>
                <a:gd name="connsiteX5" fmla="*/ 168540 w 168817"/>
                <a:gd name="connsiteY5" fmla="*/ 84915 h 8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817" h="86038">
                  <a:moveTo>
                    <a:pt x="168540" y="84962"/>
                  </a:moveTo>
                  <a:cubicBezTo>
                    <a:pt x="171920" y="78906"/>
                    <a:pt x="143709" y="55671"/>
                    <a:pt x="118924" y="40086"/>
                  </a:cubicBezTo>
                  <a:cubicBezTo>
                    <a:pt x="69589" y="9105"/>
                    <a:pt x="7111" y="-8122"/>
                    <a:pt x="587" y="3801"/>
                  </a:cubicBezTo>
                  <a:cubicBezTo>
                    <a:pt x="-3591" y="11406"/>
                    <a:pt x="15514" y="30088"/>
                    <a:pt x="27296" y="39101"/>
                  </a:cubicBezTo>
                  <a:cubicBezTo>
                    <a:pt x="44382" y="52150"/>
                    <a:pt x="58981" y="54873"/>
                    <a:pt x="85502" y="62008"/>
                  </a:cubicBezTo>
                  <a:cubicBezTo>
                    <a:pt x="145680" y="78155"/>
                    <a:pt x="165818" y="89796"/>
                    <a:pt x="168540" y="84915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32" name="شكل حر: شكل 131">
              <a:extLst>
                <a:ext uri="{FF2B5EF4-FFF2-40B4-BE49-F238E27FC236}">
                  <a16:creationId xmlns:a16="http://schemas.microsoft.com/office/drawing/2014/main" id="{EF6BEAA6-E311-13AF-1617-D03B28C903F9}"/>
                </a:ext>
              </a:extLst>
            </p:cNvPr>
            <p:cNvSpPr/>
            <p:nvPr/>
          </p:nvSpPr>
          <p:spPr>
            <a:xfrm>
              <a:off x="9607352" y="1261157"/>
              <a:ext cx="124662" cy="127016"/>
            </a:xfrm>
            <a:custGeom>
              <a:avLst/>
              <a:gdLst>
                <a:gd name="connsiteX0" fmla="*/ 121736 w 124662"/>
                <a:gd name="connsiteY0" fmla="*/ 125829 h 127016"/>
                <a:gd name="connsiteX1" fmla="*/ 103898 w 124662"/>
                <a:gd name="connsiteY1" fmla="*/ 63492 h 127016"/>
                <a:gd name="connsiteX2" fmla="*/ 816 w 124662"/>
                <a:gd name="connsiteY2" fmla="*/ 2422 h 127016"/>
                <a:gd name="connsiteX3" fmla="*/ 21189 w 124662"/>
                <a:gd name="connsiteY3" fmla="*/ 39318 h 127016"/>
                <a:gd name="connsiteX4" fmla="*/ 121736 w 124662"/>
                <a:gd name="connsiteY4" fmla="*/ 125876 h 12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62" h="127016">
                  <a:moveTo>
                    <a:pt x="121736" y="125829"/>
                  </a:moveTo>
                  <a:cubicBezTo>
                    <a:pt x="130514" y="119305"/>
                    <a:pt x="118074" y="85320"/>
                    <a:pt x="103898" y="63492"/>
                  </a:cubicBezTo>
                  <a:cubicBezTo>
                    <a:pt x="71697" y="13735"/>
                    <a:pt x="8421" y="-7623"/>
                    <a:pt x="816" y="2422"/>
                  </a:cubicBezTo>
                  <a:cubicBezTo>
                    <a:pt x="-2892" y="7304"/>
                    <a:pt x="6402" y="19650"/>
                    <a:pt x="21189" y="39318"/>
                  </a:cubicBezTo>
                  <a:cubicBezTo>
                    <a:pt x="54282" y="83348"/>
                    <a:pt x="108874" y="135405"/>
                    <a:pt x="121736" y="12587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33" name="شكل حر: شكل 132">
              <a:extLst>
                <a:ext uri="{FF2B5EF4-FFF2-40B4-BE49-F238E27FC236}">
                  <a16:creationId xmlns:a16="http://schemas.microsoft.com/office/drawing/2014/main" id="{C0573684-11D6-49AC-3D9C-B8FFA884DDD9}"/>
                </a:ext>
              </a:extLst>
            </p:cNvPr>
            <p:cNvSpPr/>
            <p:nvPr/>
          </p:nvSpPr>
          <p:spPr>
            <a:xfrm>
              <a:off x="9446462" y="1406718"/>
              <a:ext cx="261038" cy="73760"/>
            </a:xfrm>
            <a:custGeom>
              <a:avLst/>
              <a:gdLst>
                <a:gd name="connsiteX0" fmla="*/ 260986 w 261038"/>
                <a:gd name="connsiteY0" fmla="*/ 17164 h 73760"/>
                <a:gd name="connsiteX1" fmla="*/ 145183 w 261038"/>
                <a:gd name="connsiteY1" fmla="*/ 1908 h 73760"/>
                <a:gd name="connsiteX2" fmla="*/ 89 w 261038"/>
                <a:gd name="connsiteY2" fmla="*/ 59176 h 73760"/>
                <a:gd name="connsiteX3" fmla="*/ 155369 w 261038"/>
                <a:gd name="connsiteY3" fmla="*/ 64245 h 73760"/>
                <a:gd name="connsiteX4" fmla="*/ 260986 w 261038"/>
                <a:gd name="connsiteY4" fmla="*/ 17164 h 7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038" h="73760">
                  <a:moveTo>
                    <a:pt x="260986" y="17164"/>
                  </a:moveTo>
                  <a:cubicBezTo>
                    <a:pt x="258920" y="2424"/>
                    <a:pt x="195973" y="-3349"/>
                    <a:pt x="145183" y="1908"/>
                  </a:cubicBezTo>
                  <a:cubicBezTo>
                    <a:pt x="72707" y="9419"/>
                    <a:pt x="-2962" y="42230"/>
                    <a:pt x="89" y="59176"/>
                  </a:cubicBezTo>
                  <a:cubicBezTo>
                    <a:pt x="3187" y="76309"/>
                    <a:pt x="86883" y="78797"/>
                    <a:pt x="155369" y="64245"/>
                  </a:cubicBezTo>
                  <a:cubicBezTo>
                    <a:pt x="201606" y="54435"/>
                    <a:pt x="263098" y="32232"/>
                    <a:pt x="260986" y="17164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34" name="شكل حر: شكل 133">
              <a:extLst>
                <a:ext uri="{FF2B5EF4-FFF2-40B4-BE49-F238E27FC236}">
                  <a16:creationId xmlns:a16="http://schemas.microsoft.com/office/drawing/2014/main" id="{83CAB030-86BC-9843-E306-8DE156199859}"/>
                </a:ext>
              </a:extLst>
            </p:cNvPr>
            <p:cNvSpPr/>
            <p:nvPr/>
          </p:nvSpPr>
          <p:spPr>
            <a:xfrm>
              <a:off x="10801719" y="1145819"/>
              <a:ext cx="122705" cy="113140"/>
            </a:xfrm>
            <a:custGeom>
              <a:avLst/>
              <a:gdLst>
                <a:gd name="connsiteX0" fmla="*/ 1465 w 122705"/>
                <a:gd name="connsiteY0" fmla="*/ 112644 h 113140"/>
                <a:gd name="connsiteX1" fmla="*/ 58732 w 122705"/>
                <a:gd name="connsiteY1" fmla="*/ 23551 h 113140"/>
                <a:gd name="connsiteX2" fmla="*/ 122384 w 122705"/>
                <a:gd name="connsiteY2" fmla="*/ 1911 h 113140"/>
                <a:gd name="connsiteX3" fmla="*/ 88023 w 122705"/>
                <a:gd name="connsiteY3" fmla="*/ 41341 h 113140"/>
                <a:gd name="connsiteX4" fmla="*/ 1465 w 122705"/>
                <a:gd name="connsiteY4" fmla="*/ 112597 h 11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705" h="113140">
                  <a:moveTo>
                    <a:pt x="1465" y="112644"/>
                  </a:moveTo>
                  <a:cubicBezTo>
                    <a:pt x="-5999" y="106730"/>
                    <a:pt x="15359" y="53874"/>
                    <a:pt x="58732" y="23551"/>
                  </a:cubicBezTo>
                  <a:cubicBezTo>
                    <a:pt x="85019" y="5197"/>
                    <a:pt x="118535" y="-4332"/>
                    <a:pt x="122384" y="1911"/>
                  </a:cubicBezTo>
                  <a:cubicBezTo>
                    <a:pt x="123980" y="4540"/>
                    <a:pt x="120694" y="10689"/>
                    <a:pt x="88023" y="41341"/>
                  </a:cubicBezTo>
                  <a:cubicBezTo>
                    <a:pt x="34229" y="91943"/>
                    <a:pt x="7332" y="117244"/>
                    <a:pt x="1465" y="112597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35" name="شكل حر: شكل 134">
              <a:extLst>
                <a:ext uri="{FF2B5EF4-FFF2-40B4-BE49-F238E27FC236}">
                  <a16:creationId xmlns:a16="http://schemas.microsoft.com/office/drawing/2014/main" id="{9A6B92F9-DCD2-4790-B063-C2AD51B31A6F}"/>
                </a:ext>
              </a:extLst>
            </p:cNvPr>
            <p:cNvSpPr/>
            <p:nvPr/>
          </p:nvSpPr>
          <p:spPr>
            <a:xfrm>
              <a:off x="10761757" y="1375549"/>
              <a:ext cx="141865" cy="95750"/>
            </a:xfrm>
            <a:custGeom>
              <a:avLst/>
              <a:gdLst>
                <a:gd name="connsiteX0" fmla="*/ 683 w 141865"/>
                <a:gd name="connsiteY0" fmla="*/ 6368 h 95750"/>
                <a:gd name="connsiteX1" fmla="*/ 36311 w 141865"/>
                <a:gd name="connsiteY1" fmla="*/ 1298 h 95750"/>
                <a:gd name="connsiteX2" fmla="*/ 140660 w 141865"/>
                <a:gd name="connsiteY2" fmla="*/ 92926 h 95750"/>
                <a:gd name="connsiteX3" fmla="*/ 71938 w 141865"/>
                <a:gd name="connsiteY3" fmla="*/ 73822 h 95750"/>
                <a:gd name="connsiteX4" fmla="*/ 683 w 141865"/>
                <a:gd name="connsiteY4" fmla="*/ 6368 h 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865" h="95750">
                  <a:moveTo>
                    <a:pt x="683" y="6368"/>
                  </a:moveTo>
                  <a:cubicBezTo>
                    <a:pt x="5048" y="-2880"/>
                    <a:pt x="29880" y="406"/>
                    <a:pt x="36311" y="1298"/>
                  </a:cubicBezTo>
                  <a:cubicBezTo>
                    <a:pt x="100572" y="9888"/>
                    <a:pt x="150329" y="79501"/>
                    <a:pt x="140660" y="92926"/>
                  </a:cubicBezTo>
                  <a:cubicBezTo>
                    <a:pt x="132210" y="104615"/>
                    <a:pt x="76867" y="76403"/>
                    <a:pt x="71938" y="73822"/>
                  </a:cubicBezTo>
                  <a:cubicBezTo>
                    <a:pt x="34433" y="54435"/>
                    <a:pt x="-5748" y="19934"/>
                    <a:pt x="683" y="636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36" name="شكل حر: شكل 135">
              <a:extLst>
                <a:ext uri="{FF2B5EF4-FFF2-40B4-BE49-F238E27FC236}">
                  <a16:creationId xmlns:a16="http://schemas.microsoft.com/office/drawing/2014/main" id="{ECDF22B2-B7A7-6A77-F465-5AAF32CDA856}"/>
                </a:ext>
              </a:extLst>
            </p:cNvPr>
            <p:cNvSpPr/>
            <p:nvPr/>
          </p:nvSpPr>
          <p:spPr>
            <a:xfrm>
              <a:off x="10837531" y="1321090"/>
              <a:ext cx="142764" cy="54899"/>
            </a:xfrm>
            <a:custGeom>
              <a:avLst/>
              <a:gdLst>
                <a:gd name="connsiteX0" fmla="*/ 14 w 142764"/>
                <a:gd name="connsiteY0" fmla="*/ 4827 h 54899"/>
                <a:gd name="connsiteX1" fmla="*/ 56014 w 142764"/>
                <a:gd name="connsiteY1" fmla="*/ 3559 h 54899"/>
                <a:gd name="connsiteX2" fmla="*/ 142572 w 142764"/>
                <a:gd name="connsiteY2" fmla="*/ 53176 h 54899"/>
                <a:gd name="connsiteX3" fmla="*/ 94224 w 142764"/>
                <a:gd name="connsiteY3" fmla="*/ 45524 h 54899"/>
                <a:gd name="connsiteX4" fmla="*/ 60 w 142764"/>
                <a:gd name="connsiteY4" fmla="*/ 4780 h 5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64" h="54899">
                  <a:moveTo>
                    <a:pt x="14" y="4827"/>
                  </a:moveTo>
                  <a:cubicBezTo>
                    <a:pt x="1563" y="-1698"/>
                    <a:pt x="32543" y="-1088"/>
                    <a:pt x="56014" y="3559"/>
                  </a:cubicBezTo>
                  <a:cubicBezTo>
                    <a:pt x="105395" y="13323"/>
                    <a:pt x="145905" y="45994"/>
                    <a:pt x="142572" y="53176"/>
                  </a:cubicBezTo>
                  <a:cubicBezTo>
                    <a:pt x="140413" y="57823"/>
                    <a:pt x="119759" y="52331"/>
                    <a:pt x="94224" y="45524"/>
                  </a:cubicBezTo>
                  <a:cubicBezTo>
                    <a:pt x="54089" y="34822"/>
                    <a:pt x="-2099" y="13933"/>
                    <a:pt x="60" y="47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37" name="شكل حر: شكل 136">
              <a:extLst>
                <a:ext uri="{FF2B5EF4-FFF2-40B4-BE49-F238E27FC236}">
                  <a16:creationId xmlns:a16="http://schemas.microsoft.com/office/drawing/2014/main" id="{F90DA879-7C7D-C6EB-17F2-2F5CA1A903B1}"/>
                </a:ext>
              </a:extLst>
            </p:cNvPr>
            <p:cNvSpPr/>
            <p:nvPr/>
          </p:nvSpPr>
          <p:spPr>
            <a:xfrm>
              <a:off x="10992377" y="1317319"/>
              <a:ext cx="117083" cy="174532"/>
            </a:xfrm>
            <a:custGeom>
              <a:avLst/>
              <a:gdLst>
                <a:gd name="connsiteX0" fmla="*/ 39502 w 117083"/>
                <a:gd name="connsiteY0" fmla="*/ 174533 h 174532"/>
                <a:gd name="connsiteX1" fmla="*/ 34808 w 117083"/>
                <a:gd name="connsiteY1" fmla="*/ 172937 h 174532"/>
                <a:gd name="connsiteX2" fmla="*/ 33447 w 117083"/>
                <a:gd name="connsiteY2" fmla="*/ 162140 h 174532"/>
                <a:gd name="connsiteX3" fmla="*/ 98507 w 117083"/>
                <a:gd name="connsiteY3" fmla="*/ 22867 h 174532"/>
                <a:gd name="connsiteX4" fmla="*/ 60015 w 117083"/>
                <a:gd name="connsiteY4" fmla="*/ 16577 h 174532"/>
                <a:gd name="connsiteX5" fmla="*/ 14671 w 117083"/>
                <a:gd name="connsiteY5" fmla="*/ 54224 h 174532"/>
                <a:gd name="connsiteX6" fmla="*/ 4485 w 117083"/>
                <a:gd name="connsiteY6" fmla="*/ 58026 h 174532"/>
                <a:gd name="connsiteX7" fmla="*/ 683 w 117083"/>
                <a:gd name="connsiteY7" fmla="*/ 47840 h 174532"/>
                <a:gd name="connsiteX8" fmla="*/ 57105 w 117083"/>
                <a:gd name="connsiteY8" fmla="*/ 1509 h 174532"/>
                <a:gd name="connsiteX9" fmla="*/ 110289 w 117083"/>
                <a:gd name="connsiteY9" fmla="*/ 13057 h 174532"/>
                <a:gd name="connsiteX10" fmla="*/ 45558 w 117083"/>
                <a:gd name="connsiteY10" fmla="*/ 171575 h 174532"/>
                <a:gd name="connsiteX11" fmla="*/ 39502 w 117083"/>
                <a:gd name="connsiteY11" fmla="*/ 174533 h 17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83" h="174532">
                  <a:moveTo>
                    <a:pt x="39502" y="174533"/>
                  </a:moveTo>
                  <a:cubicBezTo>
                    <a:pt x="37859" y="174533"/>
                    <a:pt x="36217" y="174016"/>
                    <a:pt x="34808" y="172937"/>
                  </a:cubicBezTo>
                  <a:cubicBezTo>
                    <a:pt x="31476" y="170355"/>
                    <a:pt x="30865" y="165520"/>
                    <a:pt x="33447" y="162140"/>
                  </a:cubicBezTo>
                  <a:cubicBezTo>
                    <a:pt x="85645" y="94780"/>
                    <a:pt x="111838" y="38827"/>
                    <a:pt x="98507" y="22867"/>
                  </a:cubicBezTo>
                  <a:cubicBezTo>
                    <a:pt x="92170" y="15216"/>
                    <a:pt x="73910" y="13902"/>
                    <a:pt x="60015" y="16577"/>
                  </a:cubicBezTo>
                  <a:cubicBezTo>
                    <a:pt x="30020" y="22304"/>
                    <a:pt x="16126" y="50985"/>
                    <a:pt x="14671" y="54224"/>
                  </a:cubicBezTo>
                  <a:cubicBezTo>
                    <a:pt x="12934" y="58073"/>
                    <a:pt x="8381" y="59810"/>
                    <a:pt x="4485" y="58026"/>
                  </a:cubicBezTo>
                  <a:cubicBezTo>
                    <a:pt x="636" y="56289"/>
                    <a:pt x="-1054" y="51689"/>
                    <a:pt x="683" y="47840"/>
                  </a:cubicBezTo>
                  <a:cubicBezTo>
                    <a:pt x="3640" y="41315"/>
                    <a:pt x="20351" y="8504"/>
                    <a:pt x="57105" y="1509"/>
                  </a:cubicBezTo>
                  <a:cubicBezTo>
                    <a:pt x="60954" y="758"/>
                    <a:pt x="95127" y="-5156"/>
                    <a:pt x="110289" y="13057"/>
                  </a:cubicBezTo>
                  <a:cubicBezTo>
                    <a:pt x="136482" y="44554"/>
                    <a:pt x="80951" y="125902"/>
                    <a:pt x="45558" y="171575"/>
                  </a:cubicBezTo>
                  <a:cubicBezTo>
                    <a:pt x="44056" y="173547"/>
                    <a:pt x="41756" y="174533"/>
                    <a:pt x="39502" y="174533"/>
                  </a:cubicBezTo>
                  <a:close/>
                </a:path>
              </a:pathLst>
            </a:custGeom>
            <a:solidFill>
              <a:srgbClr val="A26354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38" name="شكل حر: شكل 137">
              <a:extLst>
                <a:ext uri="{FF2B5EF4-FFF2-40B4-BE49-F238E27FC236}">
                  <a16:creationId xmlns:a16="http://schemas.microsoft.com/office/drawing/2014/main" id="{6371B9EF-15B4-5FDD-86EC-084734FF02DE}"/>
                </a:ext>
              </a:extLst>
            </p:cNvPr>
            <p:cNvSpPr/>
            <p:nvPr/>
          </p:nvSpPr>
          <p:spPr>
            <a:xfrm>
              <a:off x="9799451" y="1367506"/>
              <a:ext cx="218743" cy="233295"/>
            </a:xfrm>
            <a:custGeom>
              <a:avLst/>
              <a:gdLst>
                <a:gd name="connsiteX0" fmla="*/ 218744 w 218743"/>
                <a:gd name="connsiteY0" fmla="*/ 116648 h 233295"/>
                <a:gd name="connsiteX1" fmla="*/ 109372 w 218743"/>
                <a:gd name="connsiteY1" fmla="*/ 233295 h 233295"/>
                <a:gd name="connsiteX2" fmla="*/ 0 w 218743"/>
                <a:gd name="connsiteY2" fmla="*/ 116648 h 233295"/>
                <a:gd name="connsiteX3" fmla="*/ 109372 w 218743"/>
                <a:gd name="connsiteY3" fmla="*/ 0 h 233295"/>
                <a:gd name="connsiteX4" fmla="*/ 218744 w 218743"/>
                <a:gd name="connsiteY4" fmla="*/ 116648 h 23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43" h="233295">
                  <a:moveTo>
                    <a:pt x="218744" y="116648"/>
                  </a:moveTo>
                  <a:cubicBezTo>
                    <a:pt x="218744" y="181070"/>
                    <a:pt x="169776" y="233295"/>
                    <a:pt x="109372" y="233295"/>
                  </a:cubicBezTo>
                  <a:cubicBezTo>
                    <a:pt x="48967" y="233295"/>
                    <a:pt x="0" y="181070"/>
                    <a:pt x="0" y="116648"/>
                  </a:cubicBezTo>
                  <a:cubicBezTo>
                    <a:pt x="0" y="52225"/>
                    <a:pt x="48967" y="0"/>
                    <a:pt x="109372" y="0"/>
                  </a:cubicBezTo>
                  <a:cubicBezTo>
                    <a:pt x="169776" y="0"/>
                    <a:pt x="218744" y="52225"/>
                    <a:pt x="218744" y="116648"/>
                  </a:cubicBezTo>
                  <a:close/>
                </a:path>
              </a:pathLst>
            </a:custGeom>
            <a:solidFill>
              <a:srgbClr val="FF7272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39" name="شكل حر: شكل 138">
              <a:extLst>
                <a:ext uri="{FF2B5EF4-FFF2-40B4-BE49-F238E27FC236}">
                  <a16:creationId xmlns:a16="http://schemas.microsoft.com/office/drawing/2014/main" id="{16934A91-12C7-350D-1690-A1CF721B9B2B}"/>
                </a:ext>
              </a:extLst>
            </p:cNvPr>
            <p:cNvSpPr/>
            <p:nvPr/>
          </p:nvSpPr>
          <p:spPr>
            <a:xfrm>
              <a:off x="10563599" y="1367506"/>
              <a:ext cx="218743" cy="233295"/>
            </a:xfrm>
            <a:custGeom>
              <a:avLst/>
              <a:gdLst>
                <a:gd name="connsiteX0" fmla="*/ 218744 w 218743"/>
                <a:gd name="connsiteY0" fmla="*/ 116648 h 233295"/>
                <a:gd name="connsiteX1" fmla="*/ 109372 w 218743"/>
                <a:gd name="connsiteY1" fmla="*/ 233295 h 233295"/>
                <a:gd name="connsiteX2" fmla="*/ 0 w 218743"/>
                <a:gd name="connsiteY2" fmla="*/ 116648 h 233295"/>
                <a:gd name="connsiteX3" fmla="*/ 109372 w 218743"/>
                <a:gd name="connsiteY3" fmla="*/ 0 h 233295"/>
                <a:gd name="connsiteX4" fmla="*/ 218744 w 218743"/>
                <a:gd name="connsiteY4" fmla="*/ 116648 h 23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43" h="233295">
                  <a:moveTo>
                    <a:pt x="218744" y="116648"/>
                  </a:moveTo>
                  <a:cubicBezTo>
                    <a:pt x="218744" y="181070"/>
                    <a:pt x="169776" y="233295"/>
                    <a:pt x="109372" y="233295"/>
                  </a:cubicBezTo>
                  <a:cubicBezTo>
                    <a:pt x="48967" y="233295"/>
                    <a:pt x="0" y="181070"/>
                    <a:pt x="0" y="116648"/>
                  </a:cubicBezTo>
                  <a:cubicBezTo>
                    <a:pt x="0" y="52225"/>
                    <a:pt x="48967" y="0"/>
                    <a:pt x="109372" y="0"/>
                  </a:cubicBezTo>
                  <a:cubicBezTo>
                    <a:pt x="169776" y="0"/>
                    <a:pt x="218744" y="52225"/>
                    <a:pt x="218744" y="116648"/>
                  </a:cubicBezTo>
                  <a:close/>
                </a:path>
              </a:pathLst>
            </a:custGeom>
            <a:solidFill>
              <a:srgbClr val="FF7272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</p:grpSp>
      <p:sp>
        <p:nvSpPr>
          <p:cNvPr id="26" name="1">
            <a:extLst>
              <a:ext uri="{FF2B5EF4-FFF2-40B4-BE49-F238E27FC236}">
                <a16:creationId xmlns:a16="http://schemas.microsoft.com/office/drawing/2014/main" id="{AA10B143-CA1A-83F8-E65B-A07CD594B0B2}"/>
              </a:ext>
            </a:extLst>
          </p:cNvPr>
          <p:cNvSpPr/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pic>
        <p:nvPicPr>
          <p:cNvPr id="302" name="رسم 301">
            <a:extLst>
              <a:ext uri="{FF2B5EF4-FFF2-40B4-BE49-F238E27FC236}">
                <a16:creationId xmlns:a16="http://schemas.microsoft.com/office/drawing/2014/main" id="{C7C6F34C-8C95-EB5A-7749-CD29449174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20635" t="-14990" r="97348" b="-16756"/>
          <a:stretch>
            <a:fillRect/>
          </a:stretch>
        </p:blipFill>
        <p:spPr>
          <a:xfrm>
            <a:off x="6423775" y="4811121"/>
            <a:ext cx="822015" cy="2553244"/>
          </a:xfrm>
          <a:custGeom>
            <a:avLst/>
            <a:gdLst>
              <a:gd name="connsiteX0" fmla="*/ 0 w 822015"/>
              <a:gd name="connsiteY0" fmla="*/ 0 h 2553244"/>
              <a:gd name="connsiteX1" fmla="*/ 822015 w 822015"/>
              <a:gd name="connsiteY1" fmla="*/ 0 h 2553244"/>
              <a:gd name="connsiteX2" fmla="*/ 822015 w 822015"/>
              <a:gd name="connsiteY2" fmla="*/ 290510 h 2553244"/>
              <a:gd name="connsiteX3" fmla="*/ 728412 w 822015"/>
              <a:gd name="connsiteY3" fmla="*/ 290510 h 2553244"/>
              <a:gd name="connsiteX4" fmla="*/ 728412 w 822015"/>
              <a:gd name="connsiteY4" fmla="*/ 2228508 h 2553244"/>
              <a:gd name="connsiteX5" fmla="*/ 822015 w 822015"/>
              <a:gd name="connsiteY5" fmla="*/ 2228508 h 2553244"/>
              <a:gd name="connsiteX6" fmla="*/ 822015 w 822015"/>
              <a:gd name="connsiteY6" fmla="*/ 2553244 h 2553244"/>
              <a:gd name="connsiteX7" fmla="*/ 0 w 822015"/>
              <a:gd name="connsiteY7" fmla="*/ 2553244 h 2553244"/>
              <a:gd name="connsiteX8" fmla="*/ 0 w 822015"/>
              <a:gd name="connsiteY8" fmla="*/ 0 h 255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15" h="2553244">
                <a:moveTo>
                  <a:pt x="0" y="0"/>
                </a:moveTo>
                <a:lnTo>
                  <a:pt x="822015" y="0"/>
                </a:lnTo>
                <a:lnTo>
                  <a:pt x="822015" y="290510"/>
                </a:lnTo>
                <a:lnTo>
                  <a:pt x="728412" y="290510"/>
                </a:lnTo>
                <a:lnTo>
                  <a:pt x="728412" y="2228508"/>
                </a:lnTo>
                <a:lnTo>
                  <a:pt x="822015" y="2228508"/>
                </a:lnTo>
                <a:lnTo>
                  <a:pt x="822015" y="2553244"/>
                </a:lnTo>
                <a:lnTo>
                  <a:pt x="0" y="2553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رسم 1">
            <a:extLst>
              <a:ext uri="{FF2B5EF4-FFF2-40B4-BE49-F238E27FC236}">
                <a16:creationId xmlns:a16="http://schemas.microsoft.com/office/drawing/2014/main" id="{B49B4ACD-D108-7F65-054F-2EE282161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172979" y="-71160"/>
            <a:ext cx="3361367" cy="279495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C7773965-78E0-3D03-7F72-03E72F2D9370}"/>
              </a:ext>
            </a:extLst>
          </p:cNvPr>
          <p:cNvSpPr txBox="1"/>
          <p:nvPr/>
        </p:nvSpPr>
        <p:spPr>
          <a:xfrm>
            <a:off x="8135918" y="779589"/>
            <a:ext cx="2372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ar-SA" sz="2800" b="1" dirty="0">
                <a:solidFill>
                  <a:srgbClr val="298451"/>
                </a:solidFill>
              </a:rPr>
              <a:t>نلعب لنستمتع... </a:t>
            </a:r>
          </a:p>
          <a:p>
            <a:pPr algn="l" rtl="1"/>
            <a:r>
              <a:rPr lang="ar-SA" sz="2800" b="1" dirty="0">
                <a:solidFill>
                  <a:srgbClr val="298451"/>
                </a:solidFill>
              </a:rPr>
              <a:t>لا لنؤذي أنفسنا</a:t>
            </a:r>
            <a:endParaRPr lang="en-US" sz="2800" b="1" dirty="0">
              <a:solidFill>
                <a:srgbClr val="298451"/>
              </a:solidFill>
            </a:endParaRPr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id="{6C655B76-F122-D491-DD05-D1C2F4B55E84}"/>
              </a:ext>
            </a:extLst>
          </p:cNvPr>
          <p:cNvSpPr/>
          <p:nvPr/>
        </p:nvSpPr>
        <p:spPr>
          <a:xfrm flipH="1">
            <a:off x="7123211" y="4693671"/>
            <a:ext cx="3303305" cy="2937163"/>
          </a:xfrm>
          <a:custGeom>
            <a:avLst/>
            <a:gdLst>
              <a:gd name="connsiteX0" fmla="*/ 1340154 w 2708622"/>
              <a:gd name="connsiteY0" fmla="*/ 59 h 2666947"/>
              <a:gd name="connsiteX1" fmla="*/ 1424527 w 2708622"/>
              <a:gd name="connsiteY1" fmla="*/ 879 h 2666947"/>
              <a:gd name="connsiteX2" fmla="*/ 1487122 w 2708622"/>
              <a:gd name="connsiteY2" fmla="*/ 3312 h 2666947"/>
              <a:gd name="connsiteX3" fmla="*/ 1499471 w 2708622"/>
              <a:gd name="connsiteY3" fmla="*/ 3951 h 2666947"/>
              <a:gd name="connsiteX4" fmla="*/ 1565533 w 2708622"/>
              <a:gd name="connsiteY4" fmla="*/ 8483 h 2666947"/>
              <a:gd name="connsiteX5" fmla="*/ 1565564 w 2708622"/>
              <a:gd name="connsiteY5" fmla="*/ 8483 h 2666947"/>
              <a:gd name="connsiteX6" fmla="*/ 1596435 w 2708622"/>
              <a:gd name="connsiteY6" fmla="*/ 11190 h 2666947"/>
              <a:gd name="connsiteX7" fmla="*/ 1613316 w 2708622"/>
              <a:gd name="connsiteY7" fmla="*/ 12863 h 2666947"/>
              <a:gd name="connsiteX8" fmla="*/ 1613346 w 2708622"/>
              <a:gd name="connsiteY8" fmla="*/ 12863 h 2666947"/>
              <a:gd name="connsiteX9" fmla="*/ 1623292 w 2708622"/>
              <a:gd name="connsiteY9" fmla="*/ 13867 h 2666947"/>
              <a:gd name="connsiteX10" fmla="*/ 1623322 w 2708622"/>
              <a:gd name="connsiteY10" fmla="*/ 13867 h 2666947"/>
              <a:gd name="connsiteX11" fmla="*/ 1651791 w 2708622"/>
              <a:gd name="connsiteY11" fmla="*/ 17030 h 2666947"/>
              <a:gd name="connsiteX12" fmla="*/ 1651822 w 2708622"/>
              <a:gd name="connsiteY12" fmla="*/ 17030 h 2666947"/>
              <a:gd name="connsiteX13" fmla="*/ 1677553 w 2708622"/>
              <a:gd name="connsiteY13" fmla="*/ 20133 h 2666947"/>
              <a:gd name="connsiteX14" fmla="*/ 1704653 w 2708622"/>
              <a:gd name="connsiteY14" fmla="*/ 23691 h 2666947"/>
              <a:gd name="connsiteX15" fmla="*/ 2100540 w 2708622"/>
              <a:gd name="connsiteY15" fmla="*/ 104475 h 2666947"/>
              <a:gd name="connsiteX16" fmla="*/ 2153311 w 2708622"/>
              <a:gd name="connsiteY16" fmla="*/ 119864 h 2666947"/>
              <a:gd name="connsiteX17" fmla="*/ 2189263 w 2708622"/>
              <a:gd name="connsiteY17" fmla="*/ 131088 h 2666947"/>
              <a:gd name="connsiteX18" fmla="*/ 2199330 w 2708622"/>
              <a:gd name="connsiteY18" fmla="*/ 134312 h 2666947"/>
              <a:gd name="connsiteX19" fmla="*/ 2199361 w 2708622"/>
              <a:gd name="connsiteY19" fmla="*/ 134312 h 2666947"/>
              <a:gd name="connsiteX20" fmla="*/ 2378478 w 2708622"/>
              <a:gd name="connsiteY20" fmla="*/ 201104 h 2666947"/>
              <a:gd name="connsiteX21" fmla="*/ 2378508 w 2708622"/>
              <a:gd name="connsiteY21" fmla="*/ 201104 h 2666947"/>
              <a:gd name="connsiteX22" fmla="*/ 2681963 w 2708622"/>
              <a:gd name="connsiteY22" fmla="*/ 366321 h 2666947"/>
              <a:gd name="connsiteX23" fmla="*/ 2708622 w 2708622"/>
              <a:gd name="connsiteY23" fmla="*/ 389473 h 2666947"/>
              <a:gd name="connsiteX24" fmla="*/ 2708622 w 2708622"/>
              <a:gd name="connsiteY24" fmla="*/ 2467035 h 2666947"/>
              <a:gd name="connsiteX25" fmla="*/ 2676499 w 2708622"/>
              <a:gd name="connsiteY25" fmla="*/ 2514927 h 2666947"/>
              <a:gd name="connsiteX26" fmla="*/ 2503606 w 2708622"/>
              <a:gd name="connsiteY26" fmla="*/ 2636927 h 2666947"/>
              <a:gd name="connsiteX27" fmla="*/ 2338116 w 2708622"/>
              <a:gd name="connsiteY27" fmla="*/ 2659921 h 2666947"/>
              <a:gd name="connsiteX28" fmla="*/ 2213504 w 2708622"/>
              <a:gd name="connsiteY28" fmla="*/ 2664330 h 2666947"/>
              <a:gd name="connsiteX29" fmla="*/ 2012336 w 2708622"/>
              <a:gd name="connsiteY29" fmla="*/ 2664361 h 2666947"/>
              <a:gd name="connsiteX30" fmla="*/ 2009812 w 2708622"/>
              <a:gd name="connsiteY30" fmla="*/ 2664330 h 2666947"/>
              <a:gd name="connsiteX31" fmla="*/ 1797754 w 2708622"/>
              <a:gd name="connsiteY31" fmla="*/ 2664330 h 2666947"/>
              <a:gd name="connsiteX32" fmla="*/ 1362176 w 2708622"/>
              <a:gd name="connsiteY32" fmla="*/ 2664330 h 2666947"/>
              <a:gd name="connsiteX33" fmla="*/ 1075296 w 2708622"/>
              <a:gd name="connsiteY33" fmla="*/ 2637717 h 2666947"/>
              <a:gd name="connsiteX34" fmla="*/ 825707 w 2708622"/>
              <a:gd name="connsiteY34" fmla="*/ 2573875 h 2666947"/>
              <a:gd name="connsiteX35" fmla="*/ 721200 w 2708622"/>
              <a:gd name="connsiteY35" fmla="*/ 2530746 h 2666947"/>
              <a:gd name="connsiteX36" fmla="*/ 5038 w 2708622"/>
              <a:gd name="connsiteY36" fmla="*/ 1483451 h 2666947"/>
              <a:gd name="connsiteX37" fmla="*/ 227984 w 2708622"/>
              <a:gd name="connsiteY37" fmla="*/ 573754 h 2666947"/>
              <a:gd name="connsiteX38" fmla="*/ 538160 w 2708622"/>
              <a:gd name="connsiteY38" fmla="*/ 196147 h 2666947"/>
              <a:gd name="connsiteX39" fmla="*/ 754992 w 2708622"/>
              <a:gd name="connsiteY39" fmla="*/ 84521 h 2666947"/>
              <a:gd name="connsiteX40" fmla="*/ 762352 w 2708622"/>
              <a:gd name="connsiteY40" fmla="*/ 81967 h 2666947"/>
              <a:gd name="connsiteX41" fmla="*/ 768831 w 2708622"/>
              <a:gd name="connsiteY41" fmla="*/ 79807 h 2666947"/>
              <a:gd name="connsiteX42" fmla="*/ 914339 w 2708622"/>
              <a:gd name="connsiteY42" fmla="*/ 41211 h 2666947"/>
              <a:gd name="connsiteX43" fmla="*/ 1059694 w 2708622"/>
              <a:gd name="connsiteY43" fmla="*/ 18033 h 2666947"/>
              <a:gd name="connsiteX44" fmla="*/ 1113408 w 2708622"/>
              <a:gd name="connsiteY44" fmla="*/ 12133 h 2666947"/>
              <a:gd name="connsiteX45" fmla="*/ 1259888 w 2708622"/>
              <a:gd name="connsiteY45" fmla="*/ 1975 h 2666947"/>
              <a:gd name="connsiteX46" fmla="*/ 1310621 w 2708622"/>
              <a:gd name="connsiteY46" fmla="*/ 484 h 2666947"/>
              <a:gd name="connsiteX47" fmla="*/ 1310652 w 2708622"/>
              <a:gd name="connsiteY47" fmla="*/ 484 h 2666947"/>
              <a:gd name="connsiteX48" fmla="*/ 1340154 w 2708622"/>
              <a:gd name="connsiteY48" fmla="*/ 59 h 266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08622" h="2666947">
                <a:moveTo>
                  <a:pt x="1340154" y="59"/>
                </a:moveTo>
                <a:cubicBezTo>
                  <a:pt x="1368289" y="-125"/>
                  <a:pt x="1396393" y="119"/>
                  <a:pt x="1424527" y="879"/>
                </a:cubicBezTo>
                <a:cubicBezTo>
                  <a:pt x="1445392" y="1396"/>
                  <a:pt x="1466288" y="2217"/>
                  <a:pt x="1487122" y="3312"/>
                </a:cubicBezTo>
                <a:cubicBezTo>
                  <a:pt x="1491258" y="3465"/>
                  <a:pt x="1495365" y="3708"/>
                  <a:pt x="1499471" y="3951"/>
                </a:cubicBezTo>
                <a:cubicBezTo>
                  <a:pt x="1521521" y="5137"/>
                  <a:pt x="1543542" y="6658"/>
                  <a:pt x="1565533" y="8483"/>
                </a:cubicBezTo>
                <a:lnTo>
                  <a:pt x="1565564" y="8483"/>
                </a:lnTo>
                <a:cubicBezTo>
                  <a:pt x="1575875" y="9335"/>
                  <a:pt x="1586155" y="10217"/>
                  <a:pt x="1596435" y="11190"/>
                </a:cubicBezTo>
                <a:cubicBezTo>
                  <a:pt x="1602093" y="11738"/>
                  <a:pt x="1607688" y="12285"/>
                  <a:pt x="1613316" y="12863"/>
                </a:cubicBezTo>
                <a:lnTo>
                  <a:pt x="1613346" y="12863"/>
                </a:lnTo>
                <a:cubicBezTo>
                  <a:pt x="1616662" y="13168"/>
                  <a:pt x="1619977" y="13501"/>
                  <a:pt x="1623292" y="13867"/>
                </a:cubicBezTo>
                <a:lnTo>
                  <a:pt x="1623322" y="13867"/>
                </a:lnTo>
                <a:cubicBezTo>
                  <a:pt x="1632812" y="14871"/>
                  <a:pt x="1642301" y="15904"/>
                  <a:pt x="1651791" y="17030"/>
                </a:cubicBezTo>
                <a:lnTo>
                  <a:pt x="1651822" y="17030"/>
                </a:lnTo>
                <a:cubicBezTo>
                  <a:pt x="1660399" y="18004"/>
                  <a:pt x="1668976" y="19037"/>
                  <a:pt x="1677553" y="20133"/>
                </a:cubicBezTo>
                <a:cubicBezTo>
                  <a:pt x="1686556" y="21257"/>
                  <a:pt x="1695589" y="22474"/>
                  <a:pt x="1704653" y="23691"/>
                </a:cubicBezTo>
                <a:cubicBezTo>
                  <a:pt x="1833372" y="41089"/>
                  <a:pt x="1967777" y="67337"/>
                  <a:pt x="2100540" y="104475"/>
                </a:cubicBezTo>
                <a:cubicBezTo>
                  <a:pt x="2118181" y="109432"/>
                  <a:pt x="2135762" y="114511"/>
                  <a:pt x="2153311" y="119864"/>
                </a:cubicBezTo>
                <a:cubicBezTo>
                  <a:pt x="2165295" y="123484"/>
                  <a:pt x="2177309" y="127225"/>
                  <a:pt x="2189263" y="131088"/>
                </a:cubicBezTo>
                <a:cubicBezTo>
                  <a:pt x="2192578" y="132152"/>
                  <a:pt x="2195954" y="133217"/>
                  <a:pt x="2199330" y="134312"/>
                </a:cubicBezTo>
                <a:lnTo>
                  <a:pt x="2199361" y="134312"/>
                </a:lnTo>
                <a:cubicBezTo>
                  <a:pt x="2260039" y="154051"/>
                  <a:pt x="2319988" y="176224"/>
                  <a:pt x="2378478" y="201104"/>
                </a:cubicBezTo>
                <a:lnTo>
                  <a:pt x="2378508" y="201104"/>
                </a:lnTo>
                <a:cubicBezTo>
                  <a:pt x="2486087" y="246757"/>
                  <a:pt x="2588709" y="301384"/>
                  <a:pt x="2681963" y="366321"/>
                </a:cubicBezTo>
                <a:lnTo>
                  <a:pt x="2708622" y="389473"/>
                </a:lnTo>
                <a:lnTo>
                  <a:pt x="2708622" y="2467035"/>
                </a:lnTo>
                <a:lnTo>
                  <a:pt x="2676499" y="2514927"/>
                </a:lnTo>
                <a:cubicBezTo>
                  <a:pt x="2635710" y="2566259"/>
                  <a:pt x="2581679" y="2607055"/>
                  <a:pt x="2503606" y="2636927"/>
                </a:cubicBezTo>
                <a:cubicBezTo>
                  <a:pt x="2472583" y="2648788"/>
                  <a:pt x="2409866" y="2655844"/>
                  <a:pt x="2338116" y="2659921"/>
                </a:cubicBezTo>
                <a:cubicBezTo>
                  <a:pt x="2298089" y="2662172"/>
                  <a:pt x="2255234" y="2663540"/>
                  <a:pt x="2213504" y="2664330"/>
                </a:cubicBezTo>
                <a:cubicBezTo>
                  <a:pt x="2132538" y="2665791"/>
                  <a:pt x="2055860" y="2664999"/>
                  <a:pt x="2012336" y="2664361"/>
                </a:cubicBezTo>
                <a:cubicBezTo>
                  <a:pt x="2011515" y="2664361"/>
                  <a:pt x="2010632" y="2664330"/>
                  <a:pt x="2009812" y="2664330"/>
                </a:cubicBezTo>
                <a:cubicBezTo>
                  <a:pt x="1937727" y="2663266"/>
                  <a:pt x="1867071" y="2663600"/>
                  <a:pt x="1797754" y="2664330"/>
                </a:cubicBezTo>
                <a:cubicBezTo>
                  <a:pt x="1646620" y="2665882"/>
                  <a:pt x="1501843" y="2669349"/>
                  <a:pt x="1362176" y="2664330"/>
                </a:cubicBezTo>
                <a:cubicBezTo>
                  <a:pt x="1264176" y="2660833"/>
                  <a:pt x="1168703" y="2653138"/>
                  <a:pt x="1075296" y="2637717"/>
                </a:cubicBezTo>
                <a:cubicBezTo>
                  <a:pt x="990499" y="2623726"/>
                  <a:pt x="907434" y="2603317"/>
                  <a:pt x="825707" y="2573875"/>
                </a:cubicBezTo>
                <a:cubicBezTo>
                  <a:pt x="790608" y="2561282"/>
                  <a:pt x="755813" y="2546957"/>
                  <a:pt x="721200" y="2530746"/>
                </a:cubicBezTo>
                <a:cubicBezTo>
                  <a:pt x="337753" y="2351295"/>
                  <a:pt x="46373" y="1935880"/>
                  <a:pt x="5038" y="1483451"/>
                </a:cubicBezTo>
                <a:cubicBezTo>
                  <a:pt x="-24009" y="1165518"/>
                  <a:pt x="75450" y="846399"/>
                  <a:pt x="227984" y="573754"/>
                </a:cubicBezTo>
                <a:cubicBezTo>
                  <a:pt x="309344" y="428339"/>
                  <a:pt x="408316" y="290738"/>
                  <a:pt x="538160" y="196147"/>
                </a:cubicBezTo>
                <a:cubicBezTo>
                  <a:pt x="605165" y="147361"/>
                  <a:pt x="678436" y="111440"/>
                  <a:pt x="754992" y="84521"/>
                </a:cubicBezTo>
                <a:cubicBezTo>
                  <a:pt x="757425" y="83670"/>
                  <a:pt x="759889" y="82818"/>
                  <a:pt x="762352" y="81967"/>
                </a:cubicBezTo>
                <a:cubicBezTo>
                  <a:pt x="764512" y="81237"/>
                  <a:pt x="766671" y="80507"/>
                  <a:pt x="768831" y="79807"/>
                </a:cubicBezTo>
                <a:cubicBezTo>
                  <a:pt x="816370" y="63839"/>
                  <a:pt x="865126" y="51309"/>
                  <a:pt x="914339" y="41211"/>
                </a:cubicBezTo>
                <a:cubicBezTo>
                  <a:pt x="962547" y="31355"/>
                  <a:pt x="1011212" y="23904"/>
                  <a:pt x="1059694" y="18033"/>
                </a:cubicBezTo>
                <a:cubicBezTo>
                  <a:pt x="1077578" y="15874"/>
                  <a:pt x="1095492" y="13897"/>
                  <a:pt x="1113408" y="12133"/>
                </a:cubicBezTo>
                <a:cubicBezTo>
                  <a:pt x="1162133" y="7297"/>
                  <a:pt x="1210980" y="3921"/>
                  <a:pt x="1259888" y="1975"/>
                </a:cubicBezTo>
                <a:cubicBezTo>
                  <a:pt x="1276799" y="1305"/>
                  <a:pt x="1293680" y="818"/>
                  <a:pt x="1310621" y="484"/>
                </a:cubicBezTo>
                <a:lnTo>
                  <a:pt x="1310652" y="484"/>
                </a:lnTo>
                <a:cubicBezTo>
                  <a:pt x="1320476" y="301"/>
                  <a:pt x="1330331" y="119"/>
                  <a:pt x="1340154" y="59"/>
                </a:cubicBezTo>
                <a:close/>
              </a:path>
            </a:pathLst>
          </a:custGeom>
          <a:solidFill>
            <a:srgbClr val="298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/>
          </a:p>
        </p:txBody>
      </p: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8C10BC68-592F-501D-A689-DE6A71D8F3AC}"/>
              </a:ext>
            </a:extLst>
          </p:cNvPr>
          <p:cNvGrpSpPr/>
          <p:nvPr/>
        </p:nvGrpSpPr>
        <p:grpSpPr>
          <a:xfrm>
            <a:off x="7053220" y="3527553"/>
            <a:ext cx="3404547" cy="4136276"/>
            <a:chOff x="6246742" y="92265"/>
            <a:chExt cx="2437102" cy="2960901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3C912A26-DDA7-7C43-DA65-2C59053BF9AF}"/>
                </a:ext>
              </a:extLst>
            </p:cNvPr>
            <p:cNvGrpSpPr/>
            <p:nvPr/>
          </p:nvGrpSpPr>
          <p:grpSpPr>
            <a:xfrm>
              <a:off x="6246742" y="92265"/>
              <a:ext cx="2437102" cy="2937282"/>
              <a:chOff x="11985704" y="1145797"/>
              <a:chExt cx="3245031" cy="3518414"/>
            </a:xfrm>
          </p:grpSpPr>
          <p:sp>
            <p:nvSpPr>
              <p:cNvPr id="88" name="Google Shape;3897;p80">
                <a:extLst>
                  <a:ext uri="{FF2B5EF4-FFF2-40B4-BE49-F238E27FC236}">
                    <a16:creationId xmlns:a16="http://schemas.microsoft.com/office/drawing/2014/main" id="{F893869F-2182-A2B9-C301-67C957353D56}"/>
                  </a:ext>
                </a:extLst>
              </p:cNvPr>
              <p:cNvSpPr/>
              <p:nvPr/>
            </p:nvSpPr>
            <p:spPr>
              <a:xfrm>
                <a:off x="11985704" y="1835645"/>
                <a:ext cx="3245031" cy="2828566"/>
              </a:xfrm>
              <a:custGeom>
                <a:avLst/>
                <a:gdLst/>
                <a:ahLst/>
                <a:cxnLst/>
                <a:rect l="l" t="t" r="r" b="b"/>
                <a:pathLst>
                  <a:path w="39301" h="32553" extrusionOk="0">
                    <a:moveTo>
                      <a:pt x="17888" y="0"/>
                    </a:moveTo>
                    <a:cubicBezTo>
                      <a:pt x="12440" y="0"/>
                      <a:pt x="7022" y="908"/>
                      <a:pt x="5807" y="4301"/>
                    </a:cubicBezTo>
                    <a:cubicBezTo>
                      <a:pt x="5807" y="4301"/>
                      <a:pt x="7752" y="15760"/>
                      <a:pt x="4651" y="18678"/>
                    </a:cubicBezTo>
                    <a:cubicBezTo>
                      <a:pt x="1582" y="21596"/>
                      <a:pt x="1" y="24301"/>
                      <a:pt x="3253" y="26733"/>
                    </a:cubicBezTo>
                    <a:cubicBezTo>
                      <a:pt x="4189" y="27432"/>
                      <a:pt x="4941" y="27681"/>
                      <a:pt x="5538" y="27681"/>
                    </a:cubicBezTo>
                    <a:cubicBezTo>
                      <a:pt x="7002" y="27681"/>
                      <a:pt x="7530" y="26181"/>
                      <a:pt x="7539" y="26155"/>
                    </a:cubicBezTo>
                    <a:lnTo>
                      <a:pt x="7539" y="26155"/>
                    </a:lnTo>
                    <a:cubicBezTo>
                      <a:pt x="7522" y="26205"/>
                      <a:pt x="5653" y="31638"/>
                      <a:pt x="9754" y="31638"/>
                    </a:cubicBezTo>
                    <a:cubicBezTo>
                      <a:pt x="9863" y="31638"/>
                      <a:pt x="9975" y="31634"/>
                      <a:pt x="10092" y="31626"/>
                    </a:cubicBezTo>
                    <a:cubicBezTo>
                      <a:pt x="14652" y="31322"/>
                      <a:pt x="17266" y="27523"/>
                      <a:pt x="17266" y="27523"/>
                    </a:cubicBezTo>
                    <a:cubicBezTo>
                      <a:pt x="17266" y="27523"/>
                      <a:pt x="22172" y="32553"/>
                      <a:pt x="27034" y="32553"/>
                    </a:cubicBezTo>
                    <a:cubicBezTo>
                      <a:pt x="27570" y="32553"/>
                      <a:pt x="28105" y="32492"/>
                      <a:pt x="28634" y="32356"/>
                    </a:cubicBezTo>
                    <a:cubicBezTo>
                      <a:pt x="31126" y="31991"/>
                      <a:pt x="32068" y="29802"/>
                      <a:pt x="32798" y="27766"/>
                    </a:cubicBezTo>
                    <a:cubicBezTo>
                      <a:pt x="33057" y="27996"/>
                      <a:pt x="33448" y="28214"/>
                      <a:pt x="33885" y="28214"/>
                    </a:cubicBezTo>
                    <a:cubicBezTo>
                      <a:pt x="34832" y="28214"/>
                      <a:pt x="35988" y="27186"/>
                      <a:pt x="36445" y="23024"/>
                    </a:cubicBezTo>
                    <a:cubicBezTo>
                      <a:pt x="36445" y="23024"/>
                      <a:pt x="36597" y="23055"/>
                      <a:pt x="36818" y="23055"/>
                    </a:cubicBezTo>
                    <a:cubicBezTo>
                      <a:pt x="37610" y="23055"/>
                      <a:pt x="39301" y="22665"/>
                      <a:pt x="38208" y="19103"/>
                    </a:cubicBezTo>
                    <a:cubicBezTo>
                      <a:pt x="36780" y="14514"/>
                      <a:pt x="32828" y="16003"/>
                      <a:pt x="31704" y="11687"/>
                    </a:cubicBezTo>
                    <a:cubicBezTo>
                      <a:pt x="30579" y="7371"/>
                      <a:pt x="30457" y="1200"/>
                      <a:pt x="30457" y="1200"/>
                    </a:cubicBezTo>
                    <a:cubicBezTo>
                      <a:pt x="30457" y="1200"/>
                      <a:pt x="24153" y="0"/>
                      <a:pt x="17888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3956;p80">
                <a:extLst>
                  <a:ext uri="{FF2B5EF4-FFF2-40B4-BE49-F238E27FC236}">
                    <a16:creationId xmlns:a16="http://schemas.microsoft.com/office/drawing/2014/main" id="{D6E5DC89-921A-842A-190D-9DD71607672A}"/>
                  </a:ext>
                </a:extLst>
              </p:cNvPr>
              <p:cNvSpPr/>
              <p:nvPr/>
            </p:nvSpPr>
            <p:spPr>
              <a:xfrm>
                <a:off x="12485018" y="1644794"/>
                <a:ext cx="569724" cy="557173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748" extrusionOk="0">
                    <a:moveTo>
                      <a:pt x="1763" y="0"/>
                    </a:moveTo>
                    <a:cubicBezTo>
                      <a:pt x="882" y="881"/>
                      <a:pt x="122" y="2128"/>
                      <a:pt x="0" y="3860"/>
                    </a:cubicBezTo>
                    <a:cubicBezTo>
                      <a:pt x="0" y="3921"/>
                      <a:pt x="0" y="3982"/>
                      <a:pt x="0" y="4073"/>
                    </a:cubicBezTo>
                    <a:cubicBezTo>
                      <a:pt x="1641" y="5471"/>
                      <a:pt x="3708" y="6383"/>
                      <a:pt x="5897" y="6748"/>
                    </a:cubicBezTo>
                    <a:cubicBezTo>
                      <a:pt x="6231" y="6353"/>
                      <a:pt x="6596" y="5927"/>
                      <a:pt x="6900" y="5471"/>
                    </a:cubicBezTo>
                    <a:cubicBezTo>
                      <a:pt x="4863" y="4012"/>
                      <a:pt x="3192" y="2097"/>
                      <a:pt x="1763" y="0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3957;p80">
                <a:extLst>
                  <a:ext uri="{FF2B5EF4-FFF2-40B4-BE49-F238E27FC236}">
                    <a16:creationId xmlns:a16="http://schemas.microsoft.com/office/drawing/2014/main" id="{B3526528-9280-1434-97E7-BDA78C55D0D2}"/>
                  </a:ext>
                </a:extLst>
              </p:cNvPr>
              <p:cNvSpPr/>
              <p:nvPr/>
            </p:nvSpPr>
            <p:spPr>
              <a:xfrm>
                <a:off x="12608190" y="1145797"/>
                <a:ext cx="1375346" cy="1067695"/>
              </a:xfrm>
              <a:custGeom>
                <a:avLst/>
                <a:gdLst/>
                <a:ahLst/>
                <a:cxnLst/>
                <a:rect l="l" t="t" r="r" b="b"/>
                <a:pathLst>
                  <a:path w="16657" h="12931" extrusionOk="0">
                    <a:moveTo>
                      <a:pt x="5001" y="0"/>
                    </a:moveTo>
                    <a:cubicBezTo>
                      <a:pt x="4967" y="0"/>
                      <a:pt x="4932" y="4"/>
                      <a:pt x="4894" y="13"/>
                    </a:cubicBezTo>
                    <a:cubicBezTo>
                      <a:pt x="3830" y="286"/>
                      <a:pt x="4164" y="3356"/>
                      <a:pt x="4164" y="3356"/>
                    </a:cubicBezTo>
                    <a:cubicBezTo>
                      <a:pt x="4164" y="3356"/>
                      <a:pt x="3462" y="1251"/>
                      <a:pt x="2924" y="1251"/>
                    </a:cubicBezTo>
                    <a:cubicBezTo>
                      <a:pt x="2869" y="1251"/>
                      <a:pt x="2816" y="1272"/>
                      <a:pt x="2766" y="1320"/>
                    </a:cubicBezTo>
                    <a:cubicBezTo>
                      <a:pt x="2189" y="1806"/>
                      <a:pt x="3374" y="4055"/>
                      <a:pt x="3374" y="4055"/>
                    </a:cubicBezTo>
                    <a:cubicBezTo>
                      <a:pt x="3374" y="4055"/>
                      <a:pt x="1459" y="4481"/>
                      <a:pt x="0" y="5940"/>
                    </a:cubicBezTo>
                    <a:cubicBezTo>
                      <a:pt x="1429" y="8037"/>
                      <a:pt x="3100" y="9952"/>
                      <a:pt x="5137" y="11411"/>
                    </a:cubicBezTo>
                    <a:cubicBezTo>
                      <a:pt x="5745" y="10560"/>
                      <a:pt x="6201" y="9648"/>
                      <a:pt x="6322" y="8858"/>
                    </a:cubicBezTo>
                    <a:cubicBezTo>
                      <a:pt x="6322" y="8858"/>
                      <a:pt x="8389" y="10925"/>
                      <a:pt x="10395" y="11837"/>
                    </a:cubicBezTo>
                    <a:cubicBezTo>
                      <a:pt x="10952" y="12087"/>
                      <a:pt x="11534" y="12236"/>
                      <a:pt x="12048" y="12236"/>
                    </a:cubicBezTo>
                    <a:cubicBezTo>
                      <a:pt x="12096" y="12236"/>
                      <a:pt x="12143" y="12234"/>
                      <a:pt x="12189" y="12232"/>
                    </a:cubicBezTo>
                    <a:cubicBezTo>
                      <a:pt x="14195" y="12080"/>
                      <a:pt x="13526" y="10074"/>
                      <a:pt x="13313" y="9527"/>
                    </a:cubicBezTo>
                    <a:lnTo>
                      <a:pt x="13313" y="9527"/>
                    </a:lnTo>
                    <a:cubicBezTo>
                      <a:pt x="13587" y="10165"/>
                      <a:pt x="14864" y="12809"/>
                      <a:pt x="16657" y="12931"/>
                    </a:cubicBezTo>
                    <a:cubicBezTo>
                      <a:pt x="16049" y="8706"/>
                      <a:pt x="14468" y="4633"/>
                      <a:pt x="11581" y="1502"/>
                    </a:cubicBezTo>
                    <a:cubicBezTo>
                      <a:pt x="7933" y="1745"/>
                      <a:pt x="5167" y="3052"/>
                      <a:pt x="5167" y="3052"/>
                    </a:cubicBezTo>
                    <a:cubicBezTo>
                      <a:pt x="5167" y="3052"/>
                      <a:pt x="5902" y="0"/>
                      <a:pt x="5001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3958;p80">
                <a:extLst>
                  <a:ext uri="{FF2B5EF4-FFF2-40B4-BE49-F238E27FC236}">
                    <a16:creationId xmlns:a16="http://schemas.microsoft.com/office/drawing/2014/main" id="{D6E77F92-D34D-0E29-81D3-FDBD68043AAC}"/>
                  </a:ext>
                </a:extLst>
              </p:cNvPr>
              <p:cNvSpPr/>
              <p:nvPr/>
            </p:nvSpPr>
            <p:spPr>
              <a:xfrm>
                <a:off x="13570942" y="1289802"/>
                <a:ext cx="577320" cy="948631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489" extrusionOk="0">
                    <a:moveTo>
                      <a:pt x="1197" y="1"/>
                    </a:moveTo>
                    <a:cubicBezTo>
                      <a:pt x="783" y="1"/>
                      <a:pt x="380" y="16"/>
                      <a:pt x="0" y="46"/>
                    </a:cubicBezTo>
                    <a:cubicBezTo>
                      <a:pt x="2857" y="3177"/>
                      <a:pt x="4438" y="7250"/>
                      <a:pt x="5046" y="11475"/>
                    </a:cubicBezTo>
                    <a:cubicBezTo>
                      <a:pt x="5107" y="11475"/>
                      <a:pt x="5154" y="11489"/>
                      <a:pt x="5206" y="11489"/>
                    </a:cubicBezTo>
                    <a:cubicBezTo>
                      <a:pt x="5232" y="11489"/>
                      <a:pt x="5259" y="11485"/>
                      <a:pt x="5289" y="11475"/>
                    </a:cubicBezTo>
                    <a:cubicBezTo>
                      <a:pt x="5958" y="11445"/>
                      <a:pt x="6383" y="11201"/>
                      <a:pt x="6657" y="10867"/>
                    </a:cubicBezTo>
                    <a:cubicBezTo>
                      <a:pt x="6991" y="7372"/>
                      <a:pt x="6626" y="3846"/>
                      <a:pt x="5289" y="685"/>
                    </a:cubicBezTo>
                    <a:cubicBezTo>
                      <a:pt x="4438" y="381"/>
                      <a:pt x="3496" y="137"/>
                      <a:pt x="2462" y="46"/>
                    </a:cubicBezTo>
                    <a:cubicBezTo>
                      <a:pt x="2037" y="16"/>
                      <a:pt x="1611" y="1"/>
                      <a:pt x="1197" y="1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3959;p80">
                <a:extLst>
                  <a:ext uri="{FF2B5EF4-FFF2-40B4-BE49-F238E27FC236}">
                    <a16:creationId xmlns:a16="http://schemas.microsoft.com/office/drawing/2014/main" id="{D0A5D2CF-17A3-C74E-21AB-C489BA8F33CB}"/>
                  </a:ext>
                </a:extLst>
              </p:cNvPr>
              <p:cNvSpPr/>
              <p:nvPr/>
            </p:nvSpPr>
            <p:spPr>
              <a:xfrm>
                <a:off x="14001038" y="1322493"/>
                <a:ext cx="677724" cy="1032024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124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38" y="3162"/>
                      <a:pt x="1733" y="6688"/>
                      <a:pt x="1399" y="10183"/>
                    </a:cubicBezTo>
                    <a:cubicBezTo>
                      <a:pt x="2007" y="9484"/>
                      <a:pt x="1855" y="8390"/>
                      <a:pt x="1855" y="8390"/>
                    </a:cubicBezTo>
                    <a:lnTo>
                      <a:pt x="1855" y="8390"/>
                    </a:lnTo>
                    <a:cubicBezTo>
                      <a:pt x="1855" y="8390"/>
                      <a:pt x="3079" y="12499"/>
                      <a:pt x="5498" y="12499"/>
                    </a:cubicBezTo>
                    <a:cubicBezTo>
                      <a:pt x="5550" y="12499"/>
                      <a:pt x="5602" y="12497"/>
                      <a:pt x="5654" y="12493"/>
                    </a:cubicBezTo>
                    <a:cubicBezTo>
                      <a:pt x="8208" y="12311"/>
                      <a:pt x="6293" y="6627"/>
                      <a:pt x="5502" y="4925"/>
                    </a:cubicBezTo>
                    <a:cubicBezTo>
                      <a:pt x="4894" y="3587"/>
                      <a:pt x="3101" y="1156"/>
                      <a:pt x="1" y="1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3960;p80">
                <a:extLst>
                  <a:ext uri="{FF2B5EF4-FFF2-40B4-BE49-F238E27FC236}">
                    <a16:creationId xmlns:a16="http://schemas.microsoft.com/office/drawing/2014/main" id="{9FF45C79-2882-50FB-C186-54662E32F67B}"/>
                  </a:ext>
                </a:extLst>
              </p:cNvPr>
              <p:cNvSpPr/>
              <p:nvPr/>
            </p:nvSpPr>
            <p:spPr>
              <a:xfrm>
                <a:off x="12439986" y="1972559"/>
                <a:ext cx="509532" cy="409127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955" extrusionOk="0">
                    <a:moveTo>
                      <a:pt x="274" y="0"/>
                    </a:moveTo>
                    <a:cubicBezTo>
                      <a:pt x="1" y="4468"/>
                      <a:pt x="456" y="4955"/>
                      <a:pt x="456" y="4955"/>
                    </a:cubicBezTo>
                    <a:cubicBezTo>
                      <a:pt x="456" y="4955"/>
                      <a:pt x="1256" y="4285"/>
                      <a:pt x="2393" y="4285"/>
                    </a:cubicBezTo>
                    <a:cubicBezTo>
                      <a:pt x="2900" y="4285"/>
                      <a:pt x="3474" y="4418"/>
                      <a:pt x="4074" y="4803"/>
                    </a:cubicBezTo>
                    <a:cubicBezTo>
                      <a:pt x="4074" y="4803"/>
                      <a:pt x="5107" y="3891"/>
                      <a:pt x="6171" y="2675"/>
                    </a:cubicBezTo>
                    <a:cubicBezTo>
                      <a:pt x="3982" y="2310"/>
                      <a:pt x="1915" y="1398"/>
                      <a:pt x="274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" name="شكل حر: شكل 36">
              <a:extLst>
                <a:ext uri="{FF2B5EF4-FFF2-40B4-BE49-F238E27FC236}">
                  <a16:creationId xmlns:a16="http://schemas.microsoft.com/office/drawing/2014/main" id="{5A307AE1-E7AE-068E-673B-B6C79F2CBCFB}"/>
                </a:ext>
              </a:extLst>
            </p:cNvPr>
            <p:cNvSpPr/>
            <p:nvPr/>
          </p:nvSpPr>
          <p:spPr>
            <a:xfrm>
              <a:off x="7219065" y="1698481"/>
              <a:ext cx="343492" cy="294398"/>
            </a:xfrm>
            <a:custGeom>
              <a:avLst/>
              <a:gdLst>
                <a:gd name="connsiteX0" fmla="*/ 343493 w 343492"/>
                <a:gd name="connsiteY0" fmla="*/ 267097 h 294398"/>
                <a:gd name="connsiteX1" fmla="*/ 21610 w 343492"/>
                <a:gd name="connsiteY1" fmla="*/ 271775 h 294398"/>
                <a:gd name="connsiteX2" fmla="*/ 5051 w 343492"/>
                <a:gd name="connsiteY2" fmla="*/ 266064 h 294398"/>
                <a:gd name="connsiteX3" fmla="*/ 0 w 343492"/>
                <a:gd name="connsiteY3" fmla="*/ 264170 h 294398"/>
                <a:gd name="connsiteX4" fmla="*/ 12398 w 343492"/>
                <a:gd name="connsiteY4" fmla="*/ 197503 h 294398"/>
                <a:gd name="connsiteX5" fmla="*/ 13718 w 343492"/>
                <a:gd name="connsiteY5" fmla="*/ 189008 h 294398"/>
                <a:gd name="connsiteX6" fmla="*/ 19802 w 343492"/>
                <a:gd name="connsiteY6" fmla="*/ 141541 h 294398"/>
                <a:gd name="connsiteX7" fmla="*/ 25513 w 343492"/>
                <a:gd name="connsiteY7" fmla="*/ 59836 h 294398"/>
                <a:gd name="connsiteX8" fmla="*/ 25972 w 343492"/>
                <a:gd name="connsiteY8" fmla="*/ 2669 h 294398"/>
                <a:gd name="connsiteX9" fmla="*/ 176209 w 343492"/>
                <a:gd name="connsiteY9" fmla="*/ 13373 h 294398"/>
                <a:gd name="connsiteX10" fmla="*/ 309801 w 343492"/>
                <a:gd name="connsiteY10" fmla="*/ 0 h 294398"/>
                <a:gd name="connsiteX11" fmla="*/ 309198 w 343492"/>
                <a:gd name="connsiteY11" fmla="*/ 38973 h 294398"/>
                <a:gd name="connsiteX12" fmla="*/ 316114 w 343492"/>
                <a:gd name="connsiteY12" fmla="*/ 138011 h 294398"/>
                <a:gd name="connsiteX13" fmla="*/ 321768 w 343492"/>
                <a:gd name="connsiteY13" fmla="*/ 174918 h 294398"/>
                <a:gd name="connsiteX14" fmla="*/ 325872 w 343492"/>
                <a:gd name="connsiteY14" fmla="*/ 196355 h 294398"/>
                <a:gd name="connsiteX15" fmla="*/ 343464 w 343492"/>
                <a:gd name="connsiteY15" fmla="*/ 267069 h 29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492" h="294398">
                  <a:moveTo>
                    <a:pt x="343493" y="267097"/>
                  </a:moveTo>
                  <a:cubicBezTo>
                    <a:pt x="252547" y="294476"/>
                    <a:pt x="138298" y="309514"/>
                    <a:pt x="21610" y="271775"/>
                  </a:cubicBezTo>
                  <a:cubicBezTo>
                    <a:pt x="16014" y="269996"/>
                    <a:pt x="10532" y="268044"/>
                    <a:pt x="5051" y="266064"/>
                  </a:cubicBezTo>
                  <a:cubicBezTo>
                    <a:pt x="3358" y="265461"/>
                    <a:pt x="1693" y="264830"/>
                    <a:pt x="0" y="264170"/>
                  </a:cubicBezTo>
                  <a:cubicBezTo>
                    <a:pt x="4620" y="242876"/>
                    <a:pt x="8810" y="220606"/>
                    <a:pt x="12398" y="197503"/>
                  </a:cubicBezTo>
                  <a:cubicBezTo>
                    <a:pt x="12857" y="194662"/>
                    <a:pt x="13287" y="191850"/>
                    <a:pt x="13718" y="189008"/>
                  </a:cubicBezTo>
                  <a:cubicBezTo>
                    <a:pt x="16042" y="173597"/>
                    <a:pt x="18051" y="157756"/>
                    <a:pt x="19802" y="141541"/>
                  </a:cubicBezTo>
                  <a:cubicBezTo>
                    <a:pt x="22586" y="115282"/>
                    <a:pt x="24566" y="88047"/>
                    <a:pt x="25513" y="59836"/>
                  </a:cubicBezTo>
                  <a:cubicBezTo>
                    <a:pt x="26173" y="40235"/>
                    <a:pt x="26317" y="21122"/>
                    <a:pt x="25972" y="2669"/>
                  </a:cubicBezTo>
                  <a:cubicBezTo>
                    <a:pt x="67556" y="10504"/>
                    <a:pt x="118181" y="15784"/>
                    <a:pt x="176209" y="13373"/>
                  </a:cubicBezTo>
                  <a:cubicBezTo>
                    <a:pt x="214206" y="11824"/>
                    <a:pt x="260411" y="9930"/>
                    <a:pt x="309801" y="0"/>
                  </a:cubicBezTo>
                  <a:cubicBezTo>
                    <a:pt x="309284" y="12685"/>
                    <a:pt x="309083" y="25685"/>
                    <a:pt x="309198" y="38973"/>
                  </a:cubicBezTo>
                  <a:cubicBezTo>
                    <a:pt x="309485" y="73612"/>
                    <a:pt x="311982" y="106672"/>
                    <a:pt x="316114" y="138011"/>
                  </a:cubicBezTo>
                  <a:cubicBezTo>
                    <a:pt x="317721" y="150610"/>
                    <a:pt x="319644" y="162893"/>
                    <a:pt x="321768" y="174918"/>
                  </a:cubicBezTo>
                  <a:cubicBezTo>
                    <a:pt x="323031" y="182178"/>
                    <a:pt x="324408" y="189353"/>
                    <a:pt x="325872" y="196355"/>
                  </a:cubicBezTo>
                  <a:cubicBezTo>
                    <a:pt x="330951" y="221294"/>
                    <a:pt x="336892" y="244913"/>
                    <a:pt x="343464" y="267069"/>
                  </a:cubicBezTo>
                  <a:close/>
                </a:path>
              </a:pathLst>
            </a:custGeom>
            <a:solidFill>
              <a:srgbClr val="FFAB8A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8" name="شكل حر: شكل 37">
              <a:extLst>
                <a:ext uri="{FF2B5EF4-FFF2-40B4-BE49-F238E27FC236}">
                  <a16:creationId xmlns:a16="http://schemas.microsoft.com/office/drawing/2014/main" id="{F9C399CC-B988-DEF5-5F8B-1953B1E65B74}"/>
                </a:ext>
              </a:extLst>
            </p:cNvPr>
            <p:cNvSpPr/>
            <p:nvPr/>
          </p:nvSpPr>
          <p:spPr>
            <a:xfrm>
              <a:off x="6778744" y="558690"/>
              <a:ext cx="1219861" cy="1290095"/>
            </a:xfrm>
            <a:custGeom>
              <a:avLst/>
              <a:gdLst>
                <a:gd name="connsiteX0" fmla="*/ 1219630 w 1219861"/>
                <a:gd name="connsiteY0" fmla="*/ 599283 h 1290095"/>
                <a:gd name="connsiteX1" fmla="*/ 1219171 w 1219861"/>
                <a:gd name="connsiteY1" fmla="*/ 647841 h 1290095"/>
                <a:gd name="connsiteX2" fmla="*/ 1215727 w 1219861"/>
                <a:gd name="connsiteY2" fmla="*/ 764931 h 1290095"/>
                <a:gd name="connsiteX3" fmla="*/ 1188291 w 1219861"/>
                <a:gd name="connsiteY3" fmla="*/ 928139 h 1290095"/>
                <a:gd name="connsiteX4" fmla="*/ 1163697 w 1219861"/>
                <a:gd name="connsiteY4" fmla="*/ 988234 h 1290095"/>
                <a:gd name="connsiteX5" fmla="*/ 1161803 w 1219861"/>
                <a:gd name="connsiteY5" fmla="*/ 991965 h 1290095"/>
                <a:gd name="connsiteX6" fmla="*/ 1020807 w 1219861"/>
                <a:gd name="connsiteY6" fmla="*/ 1165964 h 1290095"/>
                <a:gd name="connsiteX7" fmla="*/ 894619 w 1219861"/>
                <a:gd name="connsiteY7" fmla="*/ 1240408 h 1290095"/>
                <a:gd name="connsiteX8" fmla="*/ 787889 w 1219861"/>
                <a:gd name="connsiteY8" fmla="*/ 1272263 h 1290095"/>
                <a:gd name="connsiteX9" fmla="*/ 617621 w 1219861"/>
                <a:gd name="connsiteY9" fmla="*/ 1289368 h 1290095"/>
                <a:gd name="connsiteX10" fmla="*/ 426144 w 1219861"/>
                <a:gd name="connsiteY10" fmla="*/ 1275707 h 1290095"/>
                <a:gd name="connsiteX11" fmla="*/ 407347 w 1219861"/>
                <a:gd name="connsiteY11" fmla="*/ 1271948 h 1290095"/>
                <a:gd name="connsiteX12" fmla="*/ 310518 w 1219861"/>
                <a:gd name="connsiteY12" fmla="*/ 1244741 h 1290095"/>
                <a:gd name="connsiteX13" fmla="*/ 110604 w 1219861"/>
                <a:gd name="connsiteY13" fmla="*/ 1101191 h 1290095"/>
                <a:gd name="connsiteX14" fmla="*/ 57856 w 1219861"/>
                <a:gd name="connsiteY14" fmla="*/ 992969 h 1290095"/>
                <a:gd name="connsiteX15" fmla="*/ 37251 w 1219861"/>
                <a:gd name="connsiteY15" fmla="*/ 918210 h 1290095"/>
                <a:gd name="connsiteX16" fmla="*/ 24996 w 1219861"/>
                <a:gd name="connsiteY16" fmla="*/ 859177 h 1290095"/>
                <a:gd name="connsiteX17" fmla="*/ 21093 w 1219861"/>
                <a:gd name="connsiteY17" fmla="*/ 836505 h 1290095"/>
                <a:gd name="connsiteX18" fmla="*/ 2439 w 1219861"/>
                <a:gd name="connsiteY18" fmla="*/ 677974 h 1290095"/>
                <a:gd name="connsiteX19" fmla="*/ 1980 w 1219861"/>
                <a:gd name="connsiteY19" fmla="*/ 671144 h 1290095"/>
                <a:gd name="connsiteX20" fmla="*/ 0 w 1219861"/>
                <a:gd name="connsiteY20" fmla="*/ 638801 h 1290095"/>
                <a:gd name="connsiteX21" fmla="*/ 376783 w 1219861"/>
                <a:gd name="connsiteY21" fmla="*/ 399139 h 1290095"/>
                <a:gd name="connsiteX22" fmla="*/ 605281 w 1219861"/>
                <a:gd name="connsiteY22" fmla="*/ 128512 h 1290095"/>
                <a:gd name="connsiteX23" fmla="*/ 702626 w 1219861"/>
                <a:gd name="connsiteY23" fmla="*/ 4333 h 1290095"/>
                <a:gd name="connsiteX24" fmla="*/ 647439 w 1219861"/>
                <a:gd name="connsiteY24" fmla="*/ 152877 h 1290095"/>
                <a:gd name="connsiteX25" fmla="*/ 477744 w 1219861"/>
                <a:gd name="connsiteY25" fmla="*/ 390271 h 1290095"/>
                <a:gd name="connsiteX26" fmla="*/ 418970 w 1219861"/>
                <a:gd name="connsiteY26" fmla="*/ 453494 h 1290095"/>
                <a:gd name="connsiteX27" fmla="*/ 733448 w 1219861"/>
                <a:gd name="connsiteY27" fmla="*/ 14234 h 1290095"/>
                <a:gd name="connsiteX28" fmla="*/ 737610 w 1219861"/>
                <a:gd name="connsiteY28" fmla="*/ 603 h 1290095"/>
                <a:gd name="connsiteX29" fmla="*/ 758359 w 1219861"/>
                <a:gd name="connsiteY29" fmla="*/ 86 h 1290095"/>
                <a:gd name="connsiteX30" fmla="*/ 767886 w 1219861"/>
                <a:gd name="connsiteY30" fmla="*/ 0 h 1290095"/>
                <a:gd name="connsiteX31" fmla="*/ 1162692 w 1219861"/>
                <a:gd name="connsiteY31" fmla="*/ 192280 h 1290095"/>
                <a:gd name="connsiteX32" fmla="*/ 1205396 w 1219861"/>
                <a:gd name="connsiteY32" fmla="*/ 322055 h 1290095"/>
                <a:gd name="connsiteX33" fmla="*/ 1209413 w 1219861"/>
                <a:gd name="connsiteY33" fmla="*/ 350438 h 1290095"/>
                <a:gd name="connsiteX34" fmla="*/ 1218654 w 1219861"/>
                <a:gd name="connsiteY34" fmla="*/ 500158 h 1290095"/>
                <a:gd name="connsiteX35" fmla="*/ 1219774 w 1219861"/>
                <a:gd name="connsiteY35" fmla="*/ 599283 h 129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9861" h="1290095">
                  <a:moveTo>
                    <a:pt x="1219630" y="599283"/>
                  </a:moveTo>
                  <a:cubicBezTo>
                    <a:pt x="1219487" y="616158"/>
                    <a:pt x="1219343" y="632315"/>
                    <a:pt x="1219171" y="647841"/>
                  </a:cubicBezTo>
                  <a:cubicBezTo>
                    <a:pt x="1218654" y="691405"/>
                    <a:pt x="1217793" y="729918"/>
                    <a:pt x="1215727" y="764931"/>
                  </a:cubicBezTo>
                  <a:cubicBezTo>
                    <a:pt x="1212054" y="827436"/>
                    <a:pt x="1204563" y="878806"/>
                    <a:pt x="1188291" y="928139"/>
                  </a:cubicBezTo>
                  <a:cubicBezTo>
                    <a:pt x="1181691" y="948314"/>
                    <a:pt x="1173598" y="968174"/>
                    <a:pt x="1163697" y="988234"/>
                  </a:cubicBezTo>
                  <a:cubicBezTo>
                    <a:pt x="1163094" y="989468"/>
                    <a:pt x="1162463" y="990731"/>
                    <a:pt x="1161803" y="991965"/>
                  </a:cubicBezTo>
                  <a:cubicBezTo>
                    <a:pt x="1113962" y="1087100"/>
                    <a:pt x="1047640" y="1144411"/>
                    <a:pt x="1020807" y="1165964"/>
                  </a:cubicBezTo>
                  <a:cubicBezTo>
                    <a:pt x="979653" y="1199111"/>
                    <a:pt x="936978" y="1223045"/>
                    <a:pt x="894619" y="1240408"/>
                  </a:cubicBezTo>
                  <a:cubicBezTo>
                    <a:pt x="858516" y="1255216"/>
                    <a:pt x="822586" y="1265290"/>
                    <a:pt x="787889" y="1272263"/>
                  </a:cubicBezTo>
                  <a:cubicBezTo>
                    <a:pt x="724954" y="1284948"/>
                    <a:pt x="666035" y="1287359"/>
                    <a:pt x="617621" y="1289368"/>
                  </a:cubicBezTo>
                  <a:cubicBezTo>
                    <a:pt x="543665" y="1292381"/>
                    <a:pt x="479122" y="1285694"/>
                    <a:pt x="426144" y="1275707"/>
                  </a:cubicBezTo>
                  <a:cubicBezTo>
                    <a:pt x="419687" y="1274473"/>
                    <a:pt x="413402" y="1273210"/>
                    <a:pt x="407347" y="1271948"/>
                  </a:cubicBezTo>
                  <a:cubicBezTo>
                    <a:pt x="367054" y="1263367"/>
                    <a:pt x="334367" y="1253179"/>
                    <a:pt x="310518" y="1244741"/>
                  </a:cubicBezTo>
                  <a:cubicBezTo>
                    <a:pt x="237767" y="1219085"/>
                    <a:pt x="163438" y="1160540"/>
                    <a:pt x="110604" y="1101191"/>
                  </a:cubicBezTo>
                  <a:cubicBezTo>
                    <a:pt x="98206" y="1087244"/>
                    <a:pt x="78117" y="1054901"/>
                    <a:pt x="57856" y="992969"/>
                  </a:cubicBezTo>
                  <a:cubicBezTo>
                    <a:pt x="50940" y="971704"/>
                    <a:pt x="43937" y="946908"/>
                    <a:pt x="37251" y="918210"/>
                  </a:cubicBezTo>
                  <a:cubicBezTo>
                    <a:pt x="33003" y="900158"/>
                    <a:pt x="28899" y="880500"/>
                    <a:pt x="24996" y="859177"/>
                  </a:cubicBezTo>
                  <a:cubicBezTo>
                    <a:pt x="23676" y="852117"/>
                    <a:pt x="22356" y="844512"/>
                    <a:pt x="21093" y="836505"/>
                  </a:cubicBezTo>
                  <a:cubicBezTo>
                    <a:pt x="14062" y="794261"/>
                    <a:pt x="6945" y="739303"/>
                    <a:pt x="2439" y="677974"/>
                  </a:cubicBezTo>
                  <a:cubicBezTo>
                    <a:pt x="2238" y="675707"/>
                    <a:pt x="2124" y="673440"/>
                    <a:pt x="1980" y="671144"/>
                  </a:cubicBezTo>
                  <a:cubicBezTo>
                    <a:pt x="1234" y="660525"/>
                    <a:pt x="574" y="649735"/>
                    <a:pt x="0" y="638801"/>
                  </a:cubicBezTo>
                  <a:cubicBezTo>
                    <a:pt x="186196" y="562721"/>
                    <a:pt x="306070" y="466609"/>
                    <a:pt x="376783" y="399139"/>
                  </a:cubicBezTo>
                  <a:cubicBezTo>
                    <a:pt x="468647" y="311408"/>
                    <a:pt x="548974" y="203874"/>
                    <a:pt x="605281" y="128512"/>
                  </a:cubicBezTo>
                  <a:cubicBezTo>
                    <a:pt x="643048" y="77888"/>
                    <a:pt x="677974" y="37911"/>
                    <a:pt x="702626" y="4333"/>
                  </a:cubicBezTo>
                  <a:cubicBezTo>
                    <a:pt x="686325" y="67212"/>
                    <a:pt x="665289" y="116860"/>
                    <a:pt x="647439" y="152877"/>
                  </a:cubicBezTo>
                  <a:cubicBezTo>
                    <a:pt x="597130" y="254412"/>
                    <a:pt x="531698" y="328856"/>
                    <a:pt x="477744" y="390271"/>
                  </a:cubicBezTo>
                  <a:cubicBezTo>
                    <a:pt x="454068" y="417191"/>
                    <a:pt x="433491" y="438743"/>
                    <a:pt x="418970" y="453494"/>
                  </a:cubicBezTo>
                  <a:cubicBezTo>
                    <a:pt x="531784" y="363209"/>
                    <a:pt x="668303" y="220433"/>
                    <a:pt x="733448" y="14234"/>
                  </a:cubicBezTo>
                  <a:cubicBezTo>
                    <a:pt x="734854" y="9671"/>
                    <a:pt x="736289" y="5137"/>
                    <a:pt x="737610" y="603"/>
                  </a:cubicBezTo>
                  <a:cubicBezTo>
                    <a:pt x="744526" y="316"/>
                    <a:pt x="751471" y="143"/>
                    <a:pt x="758359" y="86"/>
                  </a:cubicBezTo>
                  <a:cubicBezTo>
                    <a:pt x="761515" y="0"/>
                    <a:pt x="764730" y="0"/>
                    <a:pt x="767886" y="0"/>
                  </a:cubicBezTo>
                  <a:cubicBezTo>
                    <a:pt x="944009" y="430"/>
                    <a:pt x="1095939" y="69623"/>
                    <a:pt x="1162692" y="192280"/>
                  </a:cubicBezTo>
                  <a:cubicBezTo>
                    <a:pt x="1178476" y="221237"/>
                    <a:pt x="1201435" y="263940"/>
                    <a:pt x="1205396" y="322055"/>
                  </a:cubicBezTo>
                  <a:lnTo>
                    <a:pt x="1209413" y="350438"/>
                  </a:lnTo>
                  <a:cubicBezTo>
                    <a:pt x="1213288" y="392539"/>
                    <a:pt x="1216875" y="442876"/>
                    <a:pt x="1218654" y="500158"/>
                  </a:cubicBezTo>
                  <a:cubicBezTo>
                    <a:pt x="1219630" y="531267"/>
                    <a:pt x="1220061" y="564357"/>
                    <a:pt x="1219774" y="599283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9" name="شكل حر: شكل 38">
              <a:extLst>
                <a:ext uri="{FF2B5EF4-FFF2-40B4-BE49-F238E27FC236}">
                  <a16:creationId xmlns:a16="http://schemas.microsoft.com/office/drawing/2014/main" id="{548751FC-153E-7505-5297-118A7E8E511A}"/>
                </a:ext>
              </a:extLst>
            </p:cNvPr>
            <p:cNvSpPr/>
            <p:nvPr/>
          </p:nvSpPr>
          <p:spPr>
            <a:xfrm>
              <a:off x="6689434" y="2399471"/>
              <a:ext cx="287702" cy="630076"/>
            </a:xfrm>
            <a:custGeom>
              <a:avLst/>
              <a:gdLst>
                <a:gd name="connsiteX0" fmla="*/ 287703 w 287702"/>
                <a:gd name="connsiteY0" fmla="*/ 113015 h 630076"/>
                <a:gd name="connsiteX1" fmla="*/ 286727 w 287702"/>
                <a:gd name="connsiteY1" fmla="*/ 117635 h 630076"/>
                <a:gd name="connsiteX2" fmla="*/ 277371 w 287702"/>
                <a:gd name="connsiteY2" fmla="*/ 163639 h 630076"/>
                <a:gd name="connsiteX3" fmla="*/ 275908 w 287702"/>
                <a:gd name="connsiteY3" fmla="*/ 171273 h 630076"/>
                <a:gd name="connsiteX4" fmla="*/ 273669 w 287702"/>
                <a:gd name="connsiteY4" fmla="*/ 183211 h 630076"/>
                <a:gd name="connsiteX5" fmla="*/ 271172 w 287702"/>
                <a:gd name="connsiteY5" fmla="*/ 196987 h 630076"/>
                <a:gd name="connsiteX6" fmla="*/ 269135 w 287702"/>
                <a:gd name="connsiteY6" fmla="*/ 208495 h 630076"/>
                <a:gd name="connsiteX7" fmla="*/ 261358 w 287702"/>
                <a:gd name="connsiteY7" fmla="*/ 255790 h 630076"/>
                <a:gd name="connsiteX8" fmla="*/ 259033 w 287702"/>
                <a:gd name="connsiteY8" fmla="*/ 271345 h 630076"/>
                <a:gd name="connsiteX9" fmla="*/ 256565 w 287702"/>
                <a:gd name="connsiteY9" fmla="*/ 288478 h 630076"/>
                <a:gd name="connsiteX10" fmla="*/ 254212 w 287702"/>
                <a:gd name="connsiteY10" fmla="*/ 305496 h 630076"/>
                <a:gd name="connsiteX11" fmla="*/ 251887 w 287702"/>
                <a:gd name="connsiteY11" fmla="*/ 323633 h 630076"/>
                <a:gd name="connsiteX12" fmla="*/ 248443 w 287702"/>
                <a:gd name="connsiteY12" fmla="*/ 352131 h 630076"/>
                <a:gd name="connsiteX13" fmla="*/ 247869 w 287702"/>
                <a:gd name="connsiteY13" fmla="*/ 357297 h 630076"/>
                <a:gd name="connsiteX14" fmla="*/ 246205 w 287702"/>
                <a:gd name="connsiteY14" fmla="*/ 372564 h 630076"/>
                <a:gd name="connsiteX15" fmla="*/ 244512 w 287702"/>
                <a:gd name="connsiteY15" fmla="*/ 389066 h 630076"/>
                <a:gd name="connsiteX16" fmla="*/ 242933 w 287702"/>
                <a:gd name="connsiteY16" fmla="*/ 405481 h 630076"/>
                <a:gd name="connsiteX17" fmla="*/ 241670 w 287702"/>
                <a:gd name="connsiteY17" fmla="*/ 419429 h 630076"/>
                <a:gd name="connsiteX18" fmla="*/ 241383 w 287702"/>
                <a:gd name="connsiteY18" fmla="*/ 422873 h 630076"/>
                <a:gd name="connsiteX19" fmla="*/ 240149 w 287702"/>
                <a:gd name="connsiteY19" fmla="*/ 437940 h 630076"/>
                <a:gd name="connsiteX20" fmla="*/ 239174 w 287702"/>
                <a:gd name="connsiteY20" fmla="*/ 450739 h 630076"/>
                <a:gd name="connsiteX21" fmla="*/ 236017 w 287702"/>
                <a:gd name="connsiteY21" fmla="*/ 499728 h 630076"/>
                <a:gd name="connsiteX22" fmla="*/ 235529 w 287702"/>
                <a:gd name="connsiteY22" fmla="*/ 508968 h 630076"/>
                <a:gd name="connsiteX23" fmla="*/ 235127 w 287702"/>
                <a:gd name="connsiteY23" fmla="*/ 517119 h 630076"/>
                <a:gd name="connsiteX24" fmla="*/ 234438 w 287702"/>
                <a:gd name="connsiteY24" fmla="*/ 532616 h 630076"/>
                <a:gd name="connsiteX25" fmla="*/ 233836 w 287702"/>
                <a:gd name="connsiteY25" fmla="*/ 547998 h 630076"/>
                <a:gd name="connsiteX26" fmla="*/ 233348 w 287702"/>
                <a:gd name="connsiteY26" fmla="*/ 563237 h 630076"/>
                <a:gd name="connsiteX27" fmla="*/ 233003 w 287702"/>
                <a:gd name="connsiteY27" fmla="*/ 576381 h 630076"/>
                <a:gd name="connsiteX28" fmla="*/ 232803 w 287702"/>
                <a:gd name="connsiteY28" fmla="*/ 585048 h 630076"/>
                <a:gd name="connsiteX29" fmla="*/ 232573 w 287702"/>
                <a:gd name="connsiteY29" fmla="*/ 596585 h 630076"/>
                <a:gd name="connsiteX30" fmla="*/ 232286 w 287702"/>
                <a:gd name="connsiteY30" fmla="*/ 630076 h 630076"/>
                <a:gd name="connsiteX31" fmla="*/ 0 w 287702"/>
                <a:gd name="connsiteY31" fmla="*/ 573397 h 630076"/>
                <a:gd name="connsiteX32" fmla="*/ 47410 w 287702"/>
                <a:gd name="connsiteY32" fmla="*/ 215096 h 630076"/>
                <a:gd name="connsiteX33" fmla="*/ 88621 w 287702"/>
                <a:gd name="connsiteY33" fmla="*/ 53523 h 630076"/>
                <a:gd name="connsiteX34" fmla="*/ 107246 w 287702"/>
                <a:gd name="connsiteY34" fmla="*/ 0 h 630076"/>
                <a:gd name="connsiteX35" fmla="*/ 170068 w 287702"/>
                <a:gd name="connsiteY35" fmla="*/ 55876 h 630076"/>
                <a:gd name="connsiteX36" fmla="*/ 283168 w 287702"/>
                <a:gd name="connsiteY36" fmla="*/ 111637 h 630076"/>
                <a:gd name="connsiteX37" fmla="*/ 287703 w 287702"/>
                <a:gd name="connsiteY37" fmla="*/ 113015 h 63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87702" h="630076">
                  <a:moveTo>
                    <a:pt x="287703" y="113015"/>
                  </a:moveTo>
                  <a:cubicBezTo>
                    <a:pt x="287358" y="114564"/>
                    <a:pt x="287043" y="116086"/>
                    <a:pt x="286727" y="117635"/>
                  </a:cubicBezTo>
                  <a:cubicBezTo>
                    <a:pt x="283427" y="133046"/>
                    <a:pt x="280327" y="148371"/>
                    <a:pt x="277371" y="163639"/>
                  </a:cubicBezTo>
                  <a:cubicBezTo>
                    <a:pt x="276883" y="166193"/>
                    <a:pt x="276396" y="168719"/>
                    <a:pt x="275908" y="171273"/>
                  </a:cubicBezTo>
                  <a:cubicBezTo>
                    <a:pt x="275162" y="175262"/>
                    <a:pt x="274415" y="179251"/>
                    <a:pt x="273669" y="183211"/>
                  </a:cubicBezTo>
                  <a:cubicBezTo>
                    <a:pt x="272808" y="187803"/>
                    <a:pt x="271976" y="192424"/>
                    <a:pt x="271172" y="196987"/>
                  </a:cubicBezTo>
                  <a:cubicBezTo>
                    <a:pt x="270484" y="200832"/>
                    <a:pt x="269795" y="204678"/>
                    <a:pt x="269135" y="208495"/>
                  </a:cubicBezTo>
                  <a:cubicBezTo>
                    <a:pt x="266380" y="224394"/>
                    <a:pt x="263797" y="240149"/>
                    <a:pt x="261358" y="255790"/>
                  </a:cubicBezTo>
                  <a:cubicBezTo>
                    <a:pt x="260554" y="260984"/>
                    <a:pt x="259779" y="266179"/>
                    <a:pt x="259033" y="271345"/>
                  </a:cubicBezTo>
                  <a:cubicBezTo>
                    <a:pt x="258172" y="277084"/>
                    <a:pt x="257368" y="282795"/>
                    <a:pt x="256565" y="288478"/>
                  </a:cubicBezTo>
                  <a:cubicBezTo>
                    <a:pt x="255761" y="294160"/>
                    <a:pt x="254986" y="299842"/>
                    <a:pt x="254212" y="305496"/>
                  </a:cubicBezTo>
                  <a:cubicBezTo>
                    <a:pt x="253408" y="311551"/>
                    <a:pt x="252633" y="317607"/>
                    <a:pt x="251887" y="323633"/>
                  </a:cubicBezTo>
                  <a:cubicBezTo>
                    <a:pt x="250653" y="333190"/>
                    <a:pt x="249534" y="342689"/>
                    <a:pt x="248443" y="352131"/>
                  </a:cubicBezTo>
                  <a:cubicBezTo>
                    <a:pt x="248242" y="353853"/>
                    <a:pt x="248070" y="355603"/>
                    <a:pt x="247869" y="357297"/>
                  </a:cubicBezTo>
                  <a:cubicBezTo>
                    <a:pt x="247295" y="362405"/>
                    <a:pt x="246721" y="367485"/>
                    <a:pt x="246205" y="372564"/>
                  </a:cubicBezTo>
                  <a:cubicBezTo>
                    <a:pt x="245602" y="378074"/>
                    <a:pt x="245057" y="383584"/>
                    <a:pt x="244512" y="389066"/>
                  </a:cubicBezTo>
                  <a:cubicBezTo>
                    <a:pt x="243966" y="394576"/>
                    <a:pt x="243421" y="400029"/>
                    <a:pt x="242933" y="405481"/>
                  </a:cubicBezTo>
                  <a:cubicBezTo>
                    <a:pt x="242503" y="410159"/>
                    <a:pt x="242072" y="414780"/>
                    <a:pt x="241670" y="419429"/>
                  </a:cubicBezTo>
                  <a:cubicBezTo>
                    <a:pt x="241584" y="420577"/>
                    <a:pt x="241498" y="421725"/>
                    <a:pt x="241383" y="422873"/>
                  </a:cubicBezTo>
                  <a:cubicBezTo>
                    <a:pt x="240953" y="427924"/>
                    <a:pt x="240522" y="432946"/>
                    <a:pt x="240149" y="437940"/>
                  </a:cubicBezTo>
                  <a:cubicBezTo>
                    <a:pt x="239805" y="442216"/>
                    <a:pt x="239461" y="446492"/>
                    <a:pt x="239174" y="450739"/>
                  </a:cubicBezTo>
                  <a:cubicBezTo>
                    <a:pt x="237940" y="467270"/>
                    <a:pt x="236906" y="483599"/>
                    <a:pt x="236017" y="499728"/>
                  </a:cubicBezTo>
                  <a:cubicBezTo>
                    <a:pt x="235845" y="502827"/>
                    <a:pt x="235672" y="505898"/>
                    <a:pt x="235529" y="508968"/>
                  </a:cubicBezTo>
                  <a:cubicBezTo>
                    <a:pt x="235385" y="511695"/>
                    <a:pt x="235242" y="514421"/>
                    <a:pt x="235127" y="517119"/>
                  </a:cubicBezTo>
                  <a:cubicBezTo>
                    <a:pt x="234869" y="522313"/>
                    <a:pt x="234639" y="527479"/>
                    <a:pt x="234438" y="532616"/>
                  </a:cubicBezTo>
                  <a:cubicBezTo>
                    <a:pt x="234209" y="537782"/>
                    <a:pt x="234008" y="542890"/>
                    <a:pt x="233836" y="547998"/>
                  </a:cubicBezTo>
                  <a:cubicBezTo>
                    <a:pt x="233663" y="553107"/>
                    <a:pt x="233491" y="558186"/>
                    <a:pt x="233348" y="563237"/>
                  </a:cubicBezTo>
                  <a:cubicBezTo>
                    <a:pt x="233204" y="567628"/>
                    <a:pt x="233089" y="572019"/>
                    <a:pt x="233003" y="576381"/>
                  </a:cubicBezTo>
                  <a:cubicBezTo>
                    <a:pt x="232917" y="579280"/>
                    <a:pt x="232860" y="582178"/>
                    <a:pt x="232803" y="585048"/>
                  </a:cubicBezTo>
                  <a:cubicBezTo>
                    <a:pt x="232716" y="588894"/>
                    <a:pt x="232659" y="592739"/>
                    <a:pt x="232573" y="596585"/>
                  </a:cubicBezTo>
                  <a:cubicBezTo>
                    <a:pt x="232401" y="607892"/>
                    <a:pt x="232315" y="619056"/>
                    <a:pt x="232286" y="630076"/>
                  </a:cubicBezTo>
                  <a:cubicBezTo>
                    <a:pt x="153365" y="617650"/>
                    <a:pt x="76051" y="599541"/>
                    <a:pt x="0" y="573397"/>
                  </a:cubicBezTo>
                  <a:cubicBezTo>
                    <a:pt x="8667" y="427838"/>
                    <a:pt x="28182" y="307218"/>
                    <a:pt x="47410" y="215096"/>
                  </a:cubicBezTo>
                  <a:cubicBezTo>
                    <a:pt x="61903" y="145760"/>
                    <a:pt x="76080" y="93241"/>
                    <a:pt x="88621" y="53523"/>
                  </a:cubicBezTo>
                  <a:cubicBezTo>
                    <a:pt x="95365" y="32171"/>
                    <a:pt x="101622" y="14521"/>
                    <a:pt x="107246" y="0"/>
                  </a:cubicBezTo>
                  <a:cubicBezTo>
                    <a:pt x="123518" y="17965"/>
                    <a:pt x="144239" y="37452"/>
                    <a:pt x="170068" y="55876"/>
                  </a:cubicBezTo>
                  <a:cubicBezTo>
                    <a:pt x="211766" y="85579"/>
                    <a:pt x="252231" y="102109"/>
                    <a:pt x="283168" y="111637"/>
                  </a:cubicBezTo>
                  <a:cubicBezTo>
                    <a:pt x="284718" y="112125"/>
                    <a:pt x="286210" y="112584"/>
                    <a:pt x="287703" y="113015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C783F997-DD0A-7D97-6D1F-5A5E8381800C}"/>
                </a:ext>
              </a:extLst>
            </p:cNvPr>
            <p:cNvSpPr/>
            <p:nvPr/>
          </p:nvSpPr>
          <p:spPr>
            <a:xfrm>
              <a:off x="6796681" y="1977259"/>
              <a:ext cx="1200976" cy="1075907"/>
            </a:xfrm>
            <a:custGeom>
              <a:avLst/>
              <a:gdLst>
                <a:gd name="connsiteX0" fmla="*/ 1200976 w 1200976"/>
                <a:gd name="connsiteY0" fmla="*/ 453379 h 1075907"/>
                <a:gd name="connsiteX1" fmla="*/ 1200976 w 1200976"/>
                <a:gd name="connsiteY1" fmla="*/ 453437 h 1075907"/>
                <a:gd name="connsiteX2" fmla="*/ 1094160 w 1200976"/>
                <a:gd name="connsiteY2" fmla="*/ 510030 h 1075907"/>
                <a:gd name="connsiteX3" fmla="*/ 1072349 w 1200976"/>
                <a:gd name="connsiteY3" fmla="*/ 517119 h 1075907"/>
                <a:gd name="connsiteX4" fmla="*/ 1068217 w 1200976"/>
                <a:gd name="connsiteY4" fmla="*/ 518324 h 1075907"/>
                <a:gd name="connsiteX5" fmla="*/ 1065318 w 1200976"/>
                <a:gd name="connsiteY5" fmla="*/ 519128 h 1075907"/>
                <a:gd name="connsiteX6" fmla="*/ 1059751 w 1200976"/>
                <a:gd name="connsiteY6" fmla="*/ 520620 h 1075907"/>
                <a:gd name="connsiteX7" fmla="*/ 1054527 w 1200976"/>
                <a:gd name="connsiteY7" fmla="*/ 521969 h 1075907"/>
                <a:gd name="connsiteX8" fmla="*/ 1053953 w 1200976"/>
                <a:gd name="connsiteY8" fmla="*/ 522084 h 1075907"/>
                <a:gd name="connsiteX9" fmla="*/ 1048788 w 1200976"/>
                <a:gd name="connsiteY9" fmla="*/ 523318 h 1075907"/>
                <a:gd name="connsiteX10" fmla="*/ 1043421 w 1200976"/>
                <a:gd name="connsiteY10" fmla="*/ 524523 h 1075907"/>
                <a:gd name="connsiteX11" fmla="*/ 1038140 w 1200976"/>
                <a:gd name="connsiteY11" fmla="*/ 525642 h 1075907"/>
                <a:gd name="connsiteX12" fmla="*/ 1027809 w 1200976"/>
                <a:gd name="connsiteY12" fmla="*/ 527622 h 1075907"/>
                <a:gd name="connsiteX13" fmla="*/ 1023992 w 1200976"/>
                <a:gd name="connsiteY13" fmla="*/ 528311 h 1075907"/>
                <a:gd name="connsiteX14" fmla="*/ 1022069 w 1200976"/>
                <a:gd name="connsiteY14" fmla="*/ 528627 h 1075907"/>
                <a:gd name="connsiteX15" fmla="*/ 1013001 w 1200976"/>
                <a:gd name="connsiteY15" fmla="*/ 530004 h 1075907"/>
                <a:gd name="connsiteX16" fmla="*/ 1012886 w 1200976"/>
                <a:gd name="connsiteY16" fmla="*/ 530033 h 1075907"/>
                <a:gd name="connsiteX17" fmla="*/ 1008237 w 1200976"/>
                <a:gd name="connsiteY17" fmla="*/ 530636 h 1075907"/>
                <a:gd name="connsiteX18" fmla="*/ 1009212 w 1200976"/>
                <a:gd name="connsiteY18" fmla="*/ 535256 h 1075907"/>
                <a:gd name="connsiteX19" fmla="*/ 1013718 w 1200976"/>
                <a:gd name="connsiteY19" fmla="*/ 556723 h 1075907"/>
                <a:gd name="connsiteX20" fmla="*/ 1016358 w 1200976"/>
                <a:gd name="connsiteY20" fmla="*/ 569695 h 1075907"/>
                <a:gd name="connsiteX21" fmla="*/ 1018941 w 1200976"/>
                <a:gd name="connsiteY21" fmla="*/ 582609 h 1075907"/>
                <a:gd name="connsiteX22" fmla="*/ 1035672 w 1200976"/>
                <a:gd name="connsiteY22" fmla="*/ 678921 h 1075907"/>
                <a:gd name="connsiteX23" fmla="*/ 1038054 w 1200976"/>
                <a:gd name="connsiteY23" fmla="*/ 694705 h 1075907"/>
                <a:gd name="connsiteX24" fmla="*/ 1040322 w 1200976"/>
                <a:gd name="connsiteY24" fmla="*/ 710403 h 1075907"/>
                <a:gd name="connsiteX25" fmla="*/ 1048242 w 1200976"/>
                <a:gd name="connsiteY25" fmla="*/ 772306 h 1075907"/>
                <a:gd name="connsiteX26" fmla="*/ 1051543 w 1200976"/>
                <a:gd name="connsiteY26" fmla="*/ 802755 h 1075907"/>
                <a:gd name="connsiteX27" fmla="*/ 1054241 w 1200976"/>
                <a:gd name="connsiteY27" fmla="*/ 830421 h 1075907"/>
                <a:gd name="connsiteX28" fmla="*/ 1055475 w 1200976"/>
                <a:gd name="connsiteY28" fmla="*/ 844282 h 1075907"/>
                <a:gd name="connsiteX29" fmla="*/ 1059205 w 1200976"/>
                <a:gd name="connsiteY29" fmla="*/ 893500 h 1075907"/>
                <a:gd name="connsiteX30" fmla="*/ 1060009 w 1200976"/>
                <a:gd name="connsiteY30" fmla="*/ 906386 h 1075907"/>
                <a:gd name="connsiteX31" fmla="*/ 1061300 w 1200976"/>
                <a:gd name="connsiteY31" fmla="*/ 929115 h 1075907"/>
                <a:gd name="connsiteX32" fmla="*/ 1061846 w 1200976"/>
                <a:gd name="connsiteY32" fmla="*/ 940365 h 1075907"/>
                <a:gd name="connsiteX33" fmla="*/ 1062448 w 1200976"/>
                <a:gd name="connsiteY33" fmla="*/ 953710 h 1075907"/>
                <a:gd name="connsiteX34" fmla="*/ 1063194 w 1200976"/>
                <a:gd name="connsiteY34" fmla="*/ 973253 h 1075907"/>
                <a:gd name="connsiteX35" fmla="*/ 1063539 w 1200976"/>
                <a:gd name="connsiteY35" fmla="*/ 984561 h 1075907"/>
                <a:gd name="connsiteX36" fmla="*/ 1064027 w 1200976"/>
                <a:gd name="connsiteY36" fmla="*/ 1003243 h 1075907"/>
                <a:gd name="connsiteX37" fmla="*/ 1064256 w 1200976"/>
                <a:gd name="connsiteY37" fmla="*/ 1014895 h 1075907"/>
                <a:gd name="connsiteX38" fmla="*/ 1064371 w 1200976"/>
                <a:gd name="connsiteY38" fmla="*/ 1021524 h 1075907"/>
                <a:gd name="connsiteX39" fmla="*/ 1064457 w 1200976"/>
                <a:gd name="connsiteY39" fmla="*/ 1028125 h 1075907"/>
                <a:gd name="connsiteX40" fmla="*/ 1064601 w 1200976"/>
                <a:gd name="connsiteY40" fmla="*/ 1043966 h 1075907"/>
                <a:gd name="connsiteX41" fmla="*/ 1064658 w 1200976"/>
                <a:gd name="connsiteY41" fmla="*/ 1059435 h 1075907"/>
                <a:gd name="connsiteX42" fmla="*/ 1064601 w 1200976"/>
                <a:gd name="connsiteY42" fmla="*/ 1075908 h 1075907"/>
                <a:gd name="connsiteX43" fmla="*/ 392022 w 1200976"/>
                <a:gd name="connsiteY43" fmla="*/ 1075908 h 1075907"/>
                <a:gd name="connsiteX44" fmla="*/ 125039 w 1200976"/>
                <a:gd name="connsiteY44" fmla="*/ 1052289 h 1075907"/>
                <a:gd name="connsiteX45" fmla="*/ 125326 w 1200976"/>
                <a:gd name="connsiteY45" fmla="*/ 1018798 h 1075907"/>
                <a:gd name="connsiteX46" fmla="*/ 125556 w 1200976"/>
                <a:gd name="connsiteY46" fmla="*/ 1007261 h 1075907"/>
                <a:gd name="connsiteX47" fmla="*/ 125757 w 1200976"/>
                <a:gd name="connsiteY47" fmla="*/ 998594 h 1075907"/>
                <a:gd name="connsiteX48" fmla="*/ 126101 w 1200976"/>
                <a:gd name="connsiteY48" fmla="*/ 985450 h 1075907"/>
                <a:gd name="connsiteX49" fmla="*/ 126589 w 1200976"/>
                <a:gd name="connsiteY49" fmla="*/ 970211 h 1075907"/>
                <a:gd name="connsiteX50" fmla="*/ 127192 w 1200976"/>
                <a:gd name="connsiteY50" fmla="*/ 954829 h 1075907"/>
                <a:gd name="connsiteX51" fmla="*/ 127881 w 1200976"/>
                <a:gd name="connsiteY51" fmla="*/ 939332 h 1075907"/>
                <a:gd name="connsiteX52" fmla="*/ 128282 w 1200976"/>
                <a:gd name="connsiteY52" fmla="*/ 931181 h 1075907"/>
                <a:gd name="connsiteX53" fmla="*/ 128770 w 1200976"/>
                <a:gd name="connsiteY53" fmla="*/ 921940 h 1075907"/>
                <a:gd name="connsiteX54" fmla="*/ 131927 w 1200976"/>
                <a:gd name="connsiteY54" fmla="*/ 872952 h 1075907"/>
                <a:gd name="connsiteX55" fmla="*/ 132903 w 1200976"/>
                <a:gd name="connsiteY55" fmla="*/ 860152 h 1075907"/>
                <a:gd name="connsiteX56" fmla="*/ 134137 w 1200976"/>
                <a:gd name="connsiteY56" fmla="*/ 845086 h 1075907"/>
                <a:gd name="connsiteX57" fmla="*/ 134424 w 1200976"/>
                <a:gd name="connsiteY57" fmla="*/ 841642 h 1075907"/>
                <a:gd name="connsiteX58" fmla="*/ 135687 w 1200976"/>
                <a:gd name="connsiteY58" fmla="*/ 827694 h 1075907"/>
                <a:gd name="connsiteX59" fmla="*/ 137265 w 1200976"/>
                <a:gd name="connsiteY59" fmla="*/ 811279 h 1075907"/>
                <a:gd name="connsiteX60" fmla="*/ 138958 w 1200976"/>
                <a:gd name="connsiteY60" fmla="*/ 794777 h 1075907"/>
                <a:gd name="connsiteX61" fmla="*/ 140623 w 1200976"/>
                <a:gd name="connsiteY61" fmla="*/ 779509 h 1075907"/>
                <a:gd name="connsiteX62" fmla="*/ 141197 w 1200976"/>
                <a:gd name="connsiteY62" fmla="*/ 774344 h 1075907"/>
                <a:gd name="connsiteX63" fmla="*/ 144641 w 1200976"/>
                <a:gd name="connsiteY63" fmla="*/ 745846 h 1075907"/>
                <a:gd name="connsiteX64" fmla="*/ 146965 w 1200976"/>
                <a:gd name="connsiteY64" fmla="*/ 727709 h 1075907"/>
                <a:gd name="connsiteX65" fmla="*/ 149318 w 1200976"/>
                <a:gd name="connsiteY65" fmla="*/ 710690 h 1075907"/>
                <a:gd name="connsiteX66" fmla="*/ 151786 w 1200976"/>
                <a:gd name="connsiteY66" fmla="*/ 693557 h 1075907"/>
                <a:gd name="connsiteX67" fmla="*/ 154111 w 1200976"/>
                <a:gd name="connsiteY67" fmla="*/ 678003 h 1075907"/>
                <a:gd name="connsiteX68" fmla="*/ 161888 w 1200976"/>
                <a:gd name="connsiteY68" fmla="*/ 630708 h 1075907"/>
                <a:gd name="connsiteX69" fmla="*/ 163926 w 1200976"/>
                <a:gd name="connsiteY69" fmla="*/ 619200 h 1075907"/>
                <a:gd name="connsiteX70" fmla="*/ 166423 w 1200976"/>
                <a:gd name="connsiteY70" fmla="*/ 605424 h 1075907"/>
                <a:gd name="connsiteX71" fmla="*/ 168661 w 1200976"/>
                <a:gd name="connsiteY71" fmla="*/ 593486 h 1075907"/>
                <a:gd name="connsiteX72" fmla="*/ 170125 w 1200976"/>
                <a:gd name="connsiteY72" fmla="*/ 585852 h 1075907"/>
                <a:gd name="connsiteX73" fmla="*/ 179481 w 1200976"/>
                <a:gd name="connsiteY73" fmla="*/ 539848 h 1075907"/>
                <a:gd name="connsiteX74" fmla="*/ 180456 w 1200976"/>
                <a:gd name="connsiteY74" fmla="*/ 535228 h 1075907"/>
                <a:gd name="connsiteX75" fmla="*/ 175922 w 1200976"/>
                <a:gd name="connsiteY75" fmla="*/ 533850 h 1075907"/>
                <a:gd name="connsiteX76" fmla="*/ 97317 w 1200976"/>
                <a:gd name="connsiteY76" fmla="*/ 500043 h 1075907"/>
                <a:gd name="connsiteX77" fmla="*/ 93729 w 1200976"/>
                <a:gd name="connsiteY77" fmla="*/ 497977 h 1075907"/>
                <a:gd name="connsiteX78" fmla="*/ 89912 w 1200976"/>
                <a:gd name="connsiteY78" fmla="*/ 495738 h 1075907"/>
                <a:gd name="connsiteX79" fmla="*/ 66925 w 1200976"/>
                <a:gd name="connsiteY79" fmla="*/ 480959 h 1075907"/>
                <a:gd name="connsiteX80" fmla="*/ 62821 w 1200976"/>
                <a:gd name="connsiteY80" fmla="*/ 478089 h 1075907"/>
                <a:gd name="connsiteX81" fmla="*/ 0 w 1200976"/>
                <a:gd name="connsiteY81" fmla="*/ 422213 h 1075907"/>
                <a:gd name="connsiteX82" fmla="*/ 18482 w 1200976"/>
                <a:gd name="connsiteY82" fmla="*/ 378907 h 1075907"/>
                <a:gd name="connsiteX83" fmla="*/ 96829 w 1200976"/>
                <a:gd name="connsiteY83" fmla="*/ 238686 h 1075907"/>
                <a:gd name="connsiteX84" fmla="*/ 96829 w 1200976"/>
                <a:gd name="connsiteY84" fmla="*/ 238686 h 1075907"/>
                <a:gd name="connsiteX85" fmla="*/ 98149 w 1200976"/>
                <a:gd name="connsiteY85" fmla="*/ 236705 h 1075907"/>
                <a:gd name="connsiteX86" fmla="*/ 100330 w 1200976"/>
                <a:gd name="connsiteY86" fmla="*/ 233549 h 1075907"/>
                <a:gd name="connsiteX87" fmla="*/ 104090 w 1200976"/>
                <a:gd name="connsiteY87" fmla="*/ 228153 h 1075907"/>
                <a:gd name="connsiteX88" fmla="*/ 133649 w 1200976"/>
                <a:gd name="connsiteY88" fmla="*/ 188779 h 1075907"/>
                <a:gd name="connsiteX89" fmla="*/ 140479 w 1200976"/>
                <a:gd name="connsiteY89" fmla="*/ 180399 h 1075907"/>
                <a:gd name="connsiteX90" fmla="*/ 142632 w 1200976"/>
                <a:gd name="connsiteY90" fmla="*/ 177787 h 1075907"/>
                <a:gd name="connsiteX91" fmla="*/ 145100 w 1200976"/>
                <a:gd name="connsiteY91" fmla="*/ 174917 h 1075907"/>
                <a:gd name="connsiteX92" fmla="*/ 147539 w 1200976"/>
                <a:gd name="connsiteY92" fmla="*/ 172048 h 1075907"/>
                <a:gd name="connsiteX93" fmla="*/ 220720 w 1200976"/>
                <a:gd name="connsiteY93" fmla="*/ 98752 h 1075907"/>
                <a:gd name="connsiteX94" fmla="*/ 220749 w 1200976"/>
                <a:gd name="connsiteY94" fmla="*/ 98752 h 1075907"/>
                <a:gd name="connsiteX95" fmla="*/ 365275 w 1200976"/>
                <a:gd name="connsiteY95" fmla="*/ 9097 h 1075907"/>
                <a:gd name="connsiteX96" fmla="*/ 388348 w 1200976"/>
                <a:gd name="connsiteY96" fmla="*/ 0 h 1075907"/>
                <a:gd name="connsiteX97" fmla="*/ 397905 w 1200976"/>
                <a:gd name="connsiteY97" fmla="*/ 5051 h 1075907"/>
                <a:gd name="connsiteX98" fmla="*/ 401320 w 1200976"/>
                <a:gd name="connsiteY98" fmla="*/ 6773 h 1075907"/>
                <a:gd name="connsiteX99" fmla="*/ 415899 w 1200976"/>
                <a:gd name="connsiteY99" fmla="*/ 13718 h 1075907"/>
                <a:gd name="connsiteX100" fmla="*/ 420175 w 1200976"/>
                <a:gd name="connsiteY100" fmla="*/ 15612 h 1075907"/>
                <a:gd name="connsiteX101" fmla="*/ 422385 w 1200976"/>
                <a:gd name="connsiteY101" fmla="*/ 16559 h 1075907"/>
                <a:gd name="connsiteX102" fmla="*/ 424595 w 1200976"/>
                <a:gd name="connsiteY102" fmla="*/ 17477 h 1075907"/>
                <a:gd name="connsiteX103" fmla="*/ 435184 w 1200976"/>
                <a:gd name="connsiteY103" fmla="*/ 21897 h 1075907"/>
                <a:gd name="connsiteX104" fmla="*/ 444138 w 1200976"/>
                <a:gd name="connsiteY104" fmla="*/ 25369 h 1075907"/>
                <a:gd name="connsiteX105" fmla="*/ 447841 w 1200976"/>
                <a:gd name="connsiteY105" fmla="*/ 26718 h 1075907"/>
                <a:gd name="connsiteX106" fmla="*/ 452203 w 1200976"/>
                <a:gd name="connsiteY106" fmla="*/ 28297 h 1075907"/>
                <a:gd name="connsiteX107" fmla="*/ 458172 w 1200976"/>
                <a:gd name="connsiteY107" fmla="*/ 30334 h 1075907"/>
                <a:gd name="connsiteX108" fmla="*/ 470570 w 1200976"/>
                <a:gd name="connsiteY108" fmla="*/ 34295 h 1075907"/>
                <a:gd name="connsiteX109" fmla="*/ 486096 w 1200976"/>
                <a:gd name="connsiteY109" fmla="*/ 38657 h 1075907"/>
                <a:gd name="connsiteX110" fmla="*/ 495222 w 1200976"/>
                <a:gd name="connsiteY110" fmla="*/ 40895 h 1075907"/>
                <a:gd name="connsiteX111" fmla="*/ 502081 w 1200976"/>
                <a:gd name="connsiteY111" fmla="*/ 42445 h 1075907"/>
                <a:gd name="connsiteX112" fmla="*/ 507648 w 1200976"/>
                <a:gd name="connsiteY112" fmla="*/ 43593 h 1075907"/>
                <a:gd name="connsiteX113" fmla="*/ 521825 w 1200976"/>
                <a:gd name="connsiteY113" fmla="*/ 46233 h 1075907"/>
                <a:gd name="connsiteX114" fmla="*/ 526216 w 1200976"/>
                <a:gd name="connsiteY114" fmla="*/ 46951 h 1075907"/>
                <a:gd name="connsiteX115" fmla="*/ 543435 w 1200976"/>
                <a:gd name="connsiteY115" fmla="*/ 49361 h 1075907"/>
                <a:gd name="connsiteX116" fmla="*/ 562376 w 1200976"/>
                <a:gd name="connsiteY116" fmla="*/ 51256 h 1075907"/>
                <a:gd name="connsiteX117" fmla="*/ 575865 w 1200976"/>
                <a:gd name="connsiteY117" fmla="*/ 52145 h 1075907"/>
                <a:gd name="connsiteX118" fmla="*/ 587717 w 1200976"/>
                <a:gd name="connsiteY118" fmla="*/ 52633 h 1075907"/>
                <a:gd name="connsiteX119" fmla="*/ 599742 w 1200976"/>
                <a:gd name="connsiteY119" fmla="*/ 52805 h 1075907"/>
                <a:gd name="connsiteX120" fmla="*/ 600344 w 1200976"/>
                <a:gd name="connsiteY120" fmla="*/ 52805 h 1075907"/>
                <a:gd name="connsiteX121" fmla="*/ 618740 w 1200976"/>
                <a:gd name="connsiteY121" fmla="*/ 52404 h 1075907"/>
                <a:gd name="connsiteX122" fmla="*/ 622672 w 1200976"/>
                <a:gd name="connsiteY122" fmla="*/ 52260 h 1075907"/>
                <a:gd name="connsiteX123" fmla="*/ 633463 w 1200976"/>
                <a:gd name="connsiteY123" fmla="*/ 51629 h 1075907"/>
                <a:gd name="connsiteX124" fmla="*/ 641986 w 1200976"/>
                <a:gd name="connsiteY124" fmla="*/ 50940 h 1075907"/>
                <a:gd name="connsiteX125" fmla="*/ 674559 w 1200976"/>
                <a:gd name="connsiteY125" fmla="*/ 46922 h 1075907"/>
                <a:gd name="connsiteX126" fmla="*/ 678605 w 1200976"/>
                <a:gd name="connsiteY126" fmla="*/ 46233 h 1075907"/>
                <a:gd name="connsiteX127" fmla="*/ 683771 w 1200976"/>
                <a:gd name="connsiteY127" fmla="*/ 45344 h 1075907"/>
                <a:gd name="connsiteX128" fmla="*/ 691577 w 1200976"/>
                <a:gd name="connsiteY128" fmla="*/ 43880 h 1075907"/>
                <a:gd name="connsiteX129" fmla="*/ 701765 w 1200976"/>
                <a:gd name="connsiteY129" fmla="*/ 41728 h 1075907"/>
                <a:gd name="connsiteX130" fmla="*/ 706615 w 1200976"/>
                <a:gd name="connsiteY130" fmla="*/ 40637 h 1075907"/>
                <a:gd name="connsiteX131" fmla="*/ 710662 w 1200976"/>
                <a:gd name="connsiteY131" fmla="*/ 39661 h 1075907"/>
                <a:gd name="connsiteX132" fmla="*/ 723806 w 1200976"/>
                <a:gd name="connsiteY132" fmla="*/ 36275 h 1075907"/>
                <a:gd name="connsiteX133" fmla="*/ 728541 w 1200976"/>
                <a:gd name="connsiteY133" fmla="*/ 34955 h 1075907"/>
                <a:gd name="connsiteX134" fmla="*/ 729890 w 1200976"/>
                <a:gd name="connsiteY134" fmla="*/ 34582 h 1075907"/>
                <a:gd name="connsiteX135" fmla="*/ 734768 w 1200976"/>
                <a:gd name="connsiteY135" fmla="*/ 33147 h 1075907"/>
                <a:gd name="connsiteX136" fmla="*/ 741082 w 1200976"/>
                <a:gd name="connsiteY136" fmla="*/ 31195 h 1075907"/>
                <a:gd name="connsiteX137" fmla="*/ 763582 w 1200976"/>
                <a:gd name="connsiteY137" fmla="*/ 23475 h 1075907"/>
                <a:gd name="connsiteX138" fmla="*/ 763610 w 1200976"/>
                <a:gd name="connsiteY138" fmla="*/ 23475 h 1075907"/>
                <a:gd name="connsiteX139" fmla="*/ 784560 w 1200976"/>
                <a:gd name="connsiteY139" fmla="*/ 15095 h 1075907"/>
                <a:gd name="connsiteX140" fmla="*/ 800660 w 1200976"/>
                <a:gd name="connsiteY140" fmla="*/ 7835 h 1075907"/>
                <a:gd name="connsiteX141" fmla="*/ 804965 w 1200976"/>
                <a:gd name="connsiteY141" fmla="*/ 5797 h 1075907"/>
                <a:gd name="connsiteX142" fmla="*/ 810073 w 1200976"/>
                <a:gd name="connsiteY142" fmla="*/ 3271 h 1075907"/>
                <a:gd name="connsiteX143" fmla="*/ 810102 w 1200976"/>
                <a:gd name="connsiteY143" fmla="*/ 3271 h 1075907"/>
                <a:gd name="connsiteX144" fmla="*/ 824423 w 1200976"/>
                <a:gd name="connsiteY144" fmla="*/ 9097 h 1075907"/>
                <a:gd name="connsiteX145" fmla="*/ 931066 w 1200976"/>
                <a:gd name="connsiteY145" fmla="*/ 69049 h 1075907"/>
                <a:gd name="connsiteX146" fmla="*/ 949720 w 1200976"/>
                <a:gd name="connsiteY146" fmla="*/ 83054 h 1075907"/>
                <a:gd name="connsiteX147" fmla="*/ 1046406 w 1200976"/>
                <a:gd name="connsiteY147" fmla="*/ 177013 h 1075907"/>
                <a:gd name="connsiteX148" fmla="*/ 1058861 w 1200976"/>
                <a:gd name="connsiteY148" fmla="*/ 192280 h 1075907"/>
                <a:gd name="connsiteX149" fmla="*/ 1064859 w 1200976"/>
                <a:gd name="connsiteY149" fmla="*/ 199943 h 1075907"/>
                <a:gd name="connsiteX150" fmla="*/ 1070627 w 1200976"/>
                <a:gd name="connsiteY150" fmla="*/ 207548 h 1075907"/>
                <a:gd name="connsiteX151" fmla="*/ 1070627 w 1200976"/>
                <a:gd name="connsiteY151" fmla="*/ 207548 h 1075907"/>
                <a:gd name="connsiteX152" fmla="*/ 1171158 w 1200976"/>
                <a:gd name="connsiteY152" fmla="*/ 378907 h 1075907"/>
                <a:gd name="connsiteX153" fmla="*/ 1200947 w 1200976"/>
                <a:gd name="connsiteY153" fmla="*/ 453379 h 107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200976" h="1075907">
                  <a:moveTo>
                    <a:pt x="1200976" y="453379"/>
                  </a:moveTo>
                  <a:lnTo>
                    <a:pt x="1200976" y="453437"/>
                  </a:lnTo>
                  <a:cubicBezTo>
                    <a:pt x="1173167" y="473755"/>
                    <a:pt x="1137667" y="494590"/>
                    <a:pt x="1094160" y="510030"/>
                  </a:cubicBezTo>
                  <a:cubicBezTo>
                    <a:pt x="1086756" y="512670"/>
                    <a:pt x="1079466" y="515024"/>
                    <a:pt x="1072349" y="517119"/>
                  </a:cubicBezTo>
                  <a:cubicBezTo>
                    <a:pt x="1070972" y="517520"/>
                    <a:pt x="1069594" y="517922"/>
                    <a:pt x="1068217" y="518324"/>
                  </a:cubicBezTo>
                  <a:cubicBezTo>
                    <a:pt x="1067241" y="518582"/>
                    <a:pt x="1066265" y="518869"/>
                    <a:pt x="1065318" y="519128"/>
                  </a:cubicBezTo>
                  <a:cubicBezTo>
                    <a:pt x="1063453" y="519644"/>
                    <a:pt x="1061587" y="520161"/>
                    <a:pt x="1059751" y="520620"/>
                  </a:cubicBezTo>
                  <a:cubicBezTo>
                    <a:pt x="1058000" y="521079"/>
                    <a:pt x="1056249" y="521510"/>
                    <a:pt x="1054527" y="521969"/>
                  </a:cubicBezTo>
                  <a:cubicBezTo>
                    <a:pt x="1054327" y="521997"/>
                    <a:pt x="1054126" y="522055"/>
                    <a:pt x="1053953" y="522084"/>
                  </a:cubicBezTo>
                  <a:cubicBezTo>
                    <a:pt x="1052232" y="522514"/>
                    <a:pt x="1050510" y="522916"/>
                    <a:pt x="1048788" y="523318"/>
                  </a:cubicBezTo>
                  <a:cubicBezTo>
                    <a:pt x="1046980" y="523748"/>
                    <a:pt x="1045200" y="524150"/>
                    <a:pt x="1043421" y="524523"/>
                  </a:cubicBezTo>
                  <a:cubicBezTo>
                    <a:pt x="1041642" y="524925"/>
                    <a:pt x="1039891" y="525298"/>
                    <a:pt x="1038140" y="525642"/>
                  </a:cubicBezTo>
                  <a:cubicBezTo>
                    <a:pt x="1034639" y="526360"/>
                    <a:pt x="1031195" y="527020"/>
                    <a:pt x="1027809" y="527622"/>
                  </a:cubicBezTo>
                  <a:cubicBezTo>
                    <a:pt x="1026518" y="527852"/>
                    <a:pt x="1025255" y="528082"/>
                    <a:pt x="1023992" y="528311"/>
                  </a:cubicBezTo>
                  <a:cubicBezTo>
                    <a:pt x="1023332" y="528397"/>
                    <a:pt x="1022701" y="528512"/>
                    <a:pt x="1022069" y="528627"/>
                  </a:cubicBezTo>
                  <a:cubicBezTo>
                    <a:pt x="1018970" y="529115"/>
                    <a:pt x="1015957" y="529574"/>
                    <a:pt x="1013001" y="530004"/>
                  </a:cubicBezTo>
                  <a:cubicBezTo>
                    <a:pt x="1012943" y="530004"/>
                    <a:pt x="1012915" y="530004"/>
                    <a:pt x="1012886" y="530033"/>
                  </a:cubicBezTo>
                  <a:cubicBezTo>
                    <a:pt x="1011307" y="530234"/>
                    <a:pt x="1009758" y="530435"/>
                    <a:pt x="1008237" y="530636"/>
                  </a:cubicBezTo>
                  <a:cubicBezTo>
                    <a:pt x="1008581" y="532186"/>
                    <a:pt x="1008897" y="533735"/>
                    <a:pt x="1009212" y="535256"/>
                  </a:cubicBezTo>
                  <a:cubicBezTo>
                    <a:pt x="1010762" y="542431"/>
                    <a:pt x="1012255" y="549577"/>
                    <a:pt x="1013718" y="556723"/>
                  </a:cubicBezTo>
                  <a:cubicBezTo>
                    <a:pt x="1014636" y="561056"/>
                    <a:pt x="1015497" y="565390"/>
                    <a:pt x="1016358" y="569695"/>
                  </a:cubicBezTo>
                  <a:cubicBezTo>
                    <a:pt x="1017248" y="573999"/>
                    <a:pt x="1018109" y="578333"/>
                    <a:pt x="1018941" y="582609"/>
                  </a:cubicBezTo>
                  <a:cubicBezTo>
                    <a:pt x="1025255" y="615182"/>
                    <a:pt x="1030851" y="647295"/>
                    <a:pt x="1035672" y="678921"/>
                  </a:cubicBezTo>
                  <a:cubicBezTo>
                    <a:pt x="1036476" y="684202"/>
                    <a:pt x="1037280" y="689453"/>
                    <a:pt x="1038054" y="694705"/>
                  </a:cubicBezTo>
                  <a:cubicBezTo>
                    <a:pt x="1038829" y="699957"/>
                    <a:pt x="1039575" y="705180"/>
                    <a:pt x="1040322" y="710403"/>
                  </a:cubicBezTo>
                  <a:cubicBezTo>
                    <a:pt x="1043278" y="731267"/>
                    <a:pt x="1045918" y="751902"/>
                    <a:pt x="1048242" y="772306"/>
                  </a:cubicBezTo>
                  <a:cubicBezTo>
                    <a:pt x="1049419" y="782523"/>
                    <a:pt x="1050538" y="792653"/>
                    <a:pt x="1051543" y="802755"/>
                  </a:cubicBezTo>
                  <a:cubicBezTo>
                    <a:pt x="1052518" y="812025"/>
                    <a:pt x="1053408" y="821237"/>
                    <a:pt x="1054241" y="830421"/>
                  </a:cubicBezTo>
                  <a:cubicBezTo>
                    <a:pt x="1054642" y="835041"/>
                    <a:pt x="1055073" y="839690"/>
                    <a:pt x="1055475" y="844282"/>
                  </a:cubicBezTo>
                  <a:cubicBezTo>
                    <a:pt x="1056881" y="860870"/>
                    <a:pt x="1058143" y="877257"/>
                    <a:pt x="1059205" y="893500"/>
                  </a:cubicBezTo>
                  <a:cubicBezTo>
                    <a:pt x="1059492" y="897805"/>
                    <a:pt x="1059751" y="902110"/>
                    <a:pt x="1060009" y="906386"/>
                  </a:cubicBezTo>
                  <a:cubicBezTo>
                    <a:pt x="1060497" y="913991"/>
                    <a:pt x="1060899" y="921567"/>
                    <a:pt x="1061300" y="929115"/>
                  </a:cubicBezTo>
                  <a:cubicBezTo>
                    <a:pt x="1061472" y="932874"/>
                    <a:pt x="1061673" y="936605"/>
                    <a:pt x="1061846" y="940365"/>
                  </a:cubicBezTo>
                  <a:cubicBezTo>
                    <a:pt x="1062075" y="944842"/>
                    <a:pt x="1062276" y="949290"/>
                    <a:pt x="1062448" y="953710"/>
                  </a:cubicBezTo>
                  <a:cubicBezTo>
                    <a:pt x="1062735" y="960253"/>
                    <a:pt x="1062965" y="966767"/>
                    <a:pt x="1063194" y="973253"/>
                  </a:cubicBezTo>
                  <a:cubicBezTo>
                    <a:pt x="1063309" y="977041"/>
                    <a:pt x="1063424" y="980801"/>
                    <a:pt x="1063539" y="984561"/>
                  </a:cubicBezTo>
                  <a:cubicBezTo>
                    <a:pt x="1063740" y="990817"/>
                    <a:pt x="1063883" y="997044"/>
                    <a:pt x="1064027" y="1003243"/>
                  </a:cubicBezTo>
                  <a:cubicBezTo>
                    <a:pt x="1064113" y="1007118"/>
                    <a:pt x="1064199" y="1011020"/>
                    <a:pt x="1064256" y="1014895"/>
                  </a:cubicBezTo>
                  <a:cubicBezTo>
                    <a:pt x="1064256" y="1017133"/>
                    <a:pt x="1064342" y="1019314"/>
                    <a:pt x="1064371" y="1021524"/>
                  </a:cubicBezTo>
                  <a:cubicBezTo>
                    <a:pt x="1064400" y="1023734"/>
                    <a:pt x="1064428" y="1025944"/>
                    <a:pt x="1064457" y="1028125"/>
                  </a:cubicBezTo>
                  <a:cubicBezTo>
                    <a:pt x="1064514" y="1033434"/>
                    <a:pt x="1064572" y="1038715"/>
                    <a:pt x="1064601" y="1043966"/>
                  </a:cubicBezTo>
                  <a:cubicBezTo>
                    <a:pt x="1064629" y="1049161"/>
                    <a:pt x="1064658" y="1054298"/>
                    <a:pt x="1064658" y="1059435"/>
                  </a:cubicBezTo>
                  <a:cubicBezTo>
                    <a:pt x="1064658" y="1064945"/>
                    <a:pt x="1064629" y="1070427"/>
                    <a:pt x="1064601" y="1075908"/>
                  </a:cubicBezTo>
                  <a:lnTo>
                    <a:pt x="392022" y="1075908"/>
                  </a:lnTo>
                  <a:cubicBezTo>
                    <a:pt x="300818" y="1072809"/>
                    <a:pt x="211967" y="1065978"/>
                    <a:pt x="125039" y="1052289"/>
                  </a:cubicBezTo>
                  <a:cubicBezTo>
                    <a:pt x="125039" y="1041269"/>
                    <a:pt x="125154" y="1030105"/>
                    <a:pt x="125326" y="1018798"/>
                  </a:cubicBezTo>
                  <a:cubicBezTo>
                    <a:pt x="125413" y="1014952"/>
                    <a:pt x="125470" y="1011107"/>
                    <a:pt x="125556" y="1007261"/>
                  </a:cubicBezTo>
                  <a:cubicBezTo>
                    <a:pt x="125613" y="1004391"/>
                    <a:pt x="125671" y="1001493"/>
                    <a:pt x="125757" y="998594"/>
                  </a:cubicBezTo>
                  <a:cubicBezTo>
                    <a:pt x="125843" y="994232"/>
                    <a:pt x="125958" y="989841"/>
                    <a:pt x="126101" y="985450"/>
                  </a:cubicBezTo>
                  <a:cubicBezTo>
                    <a:pt x="126245" y="980370"/>
                    <a:pt x="126417" y="975291"/>
                    <a:pt x="126589" y="970211"/>
                  </a:cubicBezTo>
                  <a:cubicBezTo>
                    <a:pt x="126761" y="965103"/>
                    <a:pt x="126962" y="959966"/>
                    <a:pt x="127192" y="954829"/>
                  </a:cubicBezTo>
                  <a:cubicBezTo>
                    <a:pt x="127393" y="949692"/>
                    <a:pt x="127622" y="944526"/>
                    <a:pt x="127881" y="939332"/>
                  </a:cubicBezTo>
                  <a:cubicBezTo>
                    <a:pt x="127995" y="936634"/>
                    <a:pt x="128139" y="933908"/>
                    <a:pt x="128282" y="931181"/>
                  </a:cubicBezTo>
                  <a:cubicBezTo>
                    <a:pt x="128426" y="928110"/>
                    <a:pt x="128598" y="925040"/>
                    <a:pt x="128770" y="921940"/>
                  </a:cubicBezTo>
                  <a:cubicBezTo>
                    <a:pt x="129660" y="905812"/>
                    <a:pt x="130693" y="889482"/>
                    <a:pt x="131927" y="872952"/>
                  </a:cubicBezTo>
                  <a:cubicBezTo>
                    <a:pt x="132243" y="868704"/>
                    <a:pt x="132558" y="864428"/>
                    <a:pt x="132903" y="860152"/>
                  </a:cubicBezTo>
                  <a:cubicBezTo>
                    <a:pt x="133305" y="855159"/>
                    <a:pt x="133706" y="850137"/>
                    <a:pt x="134137" y="845086"/>
                  </a:cubicBezTo>
                  <a:cubicBezTo>
                    <a:pt x="134252" y="843938"/>
                    <a:pt x="134338" y="842790"/>
                    <a:pt x="134424" y="841642"/>
                  </a:cubicBezTo>
                  <a:cubicBezTo>
                    <a:pt x="134826" y="836993"/>
                    <a:pt x="135256" y="832343"/>
                    <a:pt x="135687" y="827694"/>
                  </a:cubicBezTo>
                  <a:cubicBezTo>
                    <a:pt x="136203" y="822242"/>
                    <a:pt x="136720" y="816760"/>
                    <a:pt x="137265" y="811279"/>
                  </a:cubicBezTo>
                  <a:cubicBezTo>
                    <a:pt x="137810" y="805797"/>
                    <a:pt x="138356" y="800316"/>
                    <a:pt x="138958" y="794777"/>
                  </a:cubicBezTo>
                  <a:cubicBezTo>
                    <a:pt x="139475" y="789697"/>
                    <a:pt x="140049" y="784618"/>
                    <a:pt x="140623" y="779509"/>
                  </a:cubicBezTo>
                  <a:cubicBezTo>
                    <a:pt x="140824" y="777816"/>
                    <a:pt x="140996" y="776066"/>
                    <a:pt x="141197" y="774344"/>
                  </a:cubicBezTo>
                  <a:cubicBezTo>
                    <a:pt x="142287" y="764902"/>
                    <a:pt x="143435" y="755403"/>
                    <a:pt x="144641" y="745846"/>
                  </a:cubicBezTo>
                  <a:cubicBezTo>
                    <a:pt x="145387" y="739819"/>
                    <a:pt x="146162" y="733764"/>
                    <a:pt x="146965" y="727709"/>
                  </a:cubicBezTo>
                  <a:cubicBezTo>
                    <a:pt x="147740" y="722055"/>
                    <a:pt x="148515" y="716373"/>
                    <a:pt x="149318" y="710690"/>
                  </a:cubicBezTo>
                  <a:cubicBezTo>
                    <a:pt x="150122" y="705008"/>
                    <a:pt x="150926" y="699297"/>
                    <a:pt x="151786" y="693557"/>
                  </a:cubicBezTo>
                  <a:cubicBezTo>
                    <a:pt x="152533" y="688392"/>
                    <a:pt x="153336" y="683197"/>
                    <a:pt x="154111" y="678003"/>
                  </a:cubicBezTo>
                  <a:cubicBezTo>
                    <a:pt x="156550" y="662362"/>
                    <a:pt x="159133" y="646607"/>
                    <a:pt x="161888" y="630708"/>
                  </a:cubicBezTo>
                  <a:cubicBezTo>
                    <a:pt x="162548" y="626891"/>
                    <a:pt x="163237" y="623045"/>
                    <a:pt x="163926" y="619200"/>
                  </a:cubicBezTo>
                  <a:cubicBezTo>
                    <a:pt x="164730" y="614636"/>
                    <a:pt x="165562" y="610016"/>
                    <a:pt x="166423" y="605424"/>
                  </a:cubicBezTo>
                  <a:cubicBezTo>
                    <a:pt x="167169" y="601464"/>
                    <a:pt x="167915" y="597475"/>
                    <a:pt x="168661" y="593486"/>
                  </a:cubicBezTo>
                  <a:cubicBezTo>
                    <a:pt x="169149" y="590931"/>
                    <a:pt x="169637" y="588406"/>
                    <a:pt x="170125" y="585852"/>
                  </a:cubicBezTo>
                  <a:cubicBezTo>
                    <a:pt x="173081" y="570584"/>
                    <a:pt x="176180" y="555259"/>
                    <a:pt x="179481" y="539848"/>
                  </a:cubicBezTo>
                  <a:cubicBezTo>
                    <a:pt x="179796" y="538298"/>
                    <a:pt x="180112" y="536777"/>
                    <a:pt x="180456" y="535228"/>
                  </a:cubicBezTo>
                  <a:cubicBezTo>
                    <a:pt x="178964" y="534797"/>
                    <a:pt x="177472" y="534338"/>
                    <a:pt x="175922" y="533850"/>
                  </a:cubicBezTo>
                  <a:cubicBezTo>
                    <a:pt x="153652" y="526991"/>
                    <a:pt x="126417" y="516487"/>
                    <a:pt x="97317" y="500043"/>
                  </a:cubicBezTo>
                  <a:cubicBezTo>
                    <a:pt x="96111" y="499354"/>
                    <a:pt x="94935" y="498666"/>
                    <a:pt x="93729" y="497977"/>
                  </a:cubicBezTo>
                  <a:cubicBezTo>
                    <a:pt x="92467" y="497259"/>
                    <a:pt x="91175" y="496513"/>
                    <a:pt x="89912" y="495738"/>
                  </a:cubicBezTo>
                  <a:cubicBezTo>
                    <a:pt x="82336" y="491261"/>
                    <a:pt x="74674" y="486325"/>
                    <a:pt x="66925" y="480959"/>
                  </a:cubicBezTo>
                  <a:cubicBezTo>
                    <a:pt x="65547" y="480012"/>
                    <a:pt x="64199" y="479065"/>
                    <a:pt x="62821" y="478089"/>
                  </a:cubicBezTo>
                  <a:cubicBezTo>
                    <a:pt x="36992" y="459664"/>
                    <a:pt x="16272" y="440178"/>
                    <a:pt x="0" y="422213"/>
                  </a:cubicBezTo>
                  <a:cubicBezTo>
                    <a:pt x="7548" y="402698"/>
                    <a:pt x="13861" y="388750"/>
                    <a:pt x="18482" y="378907"/>
                  </a:cubicBezTo>
                  <a:cubicBezTo>
                    <a:pt x="33233" y="347424"/>
                    <a:pt x="58229" y="295394"/>
                    <a:pt x="96829" y="238686"/>
                  </a:cubicBezTo>
                  <a:lnTo>
                    <a:pt x="96829" y="238686"/>
                  </a:lnTo>
                  <a:cubicBezTo>
                    <a:pt x="97259" y="237997"/>
                    <a:pt x="97718" y="237365"/>
                    <a:pt x="98149" y="236705"/>
                  </a:cubicBezTo>
                  <a:cubicBezTo>
                    <a:pt x="98838" y="235672"/>
                    <a:pt x="99584" y="234610"/>
                    <a:pt x="100330" y="233549"/>
                  </a:cubicBezTo>
                  <a:cubicBezTo>
                    <a:pt x="101564" y="231769"/>
                    <a:pt x="102827" y="229961"/>
                    <a:pt x="104090" y="228153"/>
                  </a:cubicBezTo>
                  <a:cubicBezTo>
                    <a:pt x="113187" y="215153"/>
                    <a:pt x="123031" y="201980"/>
                    <a:pt x="133649" y="188779"/>
                  </a:cubicBezTo>
                  <a:cubicBezTo>
                    <a:pt x="135887" y="185995"/>
                    <a:pt x="138183" y="183211"/>
                    <a:pt x="140479" y="180399"/>
                  </a:cubicBezTo>
                  <a:cubicBezTo>
                    <a:pt x="141168" y="179538"/>
                    <a:pt x="141914" y="178648"/>
                    <a:pt x="142632" y="177787"/>
                  </a:cubicBezTo>
                  <a:cubicBezTo>
                    <a:pt x="143464" y="176840"/>
                    <a:pt x="144267" y="175865"/>
                    <a:pt x="145100" y="174917"/>
                  </a:cubicBezTo>
                  <a:cubicBezTo>
                    <a:pt x="145903" y="173970"/>
                    <a:pt x="146707" y="172995"/>
                    <a:pt x="147539" y="172048"/>
                  </a:cubicBezTo>
                  <a:cubicBezTo>
                    <a:pt x="169006" y="146908"/>
                    <a:pt x="193342" y="122026"/>
                    <a:pt x="220720" y="98752"/>
                  </a:cubicBezTo>
                  <a:lnTo>
                    <a:pt x="220749" y="98752"/>
                  </a:lnTo>
                  <a:cubicBezTo>
                    <a:pt x="261702" y="63854"/>
                    <a:pt x="309571" y="32544"/>
                    <a:pt x="365275" y="9097"/>
                  </a:cubicBezTo>
                  <a:cubicBezTo>
                    <a:pt x="373310" y="5682"/>
                    <a:pt x="380973" y="2669"/>
                    <a:pt x="388348" y="0"/>
                  </a:cubicBezTo>
                  <a:cubicBezTo>
                    <a:pt x="391390" y="1664"/>
                    <a:pt x="394576" y="3358"/>
                    <a:pt x="397905" y="5051"/>
                  </a:cubicBezTo>
                  <a:cubicBezTo>
                    <a:pt x="399024" y="5596"/>
                    <a:pt x="400144" y="6199"/>
                    <a:pt x="401320" y="6773"/>
                  </a:cubicBezTo>
                  <a:cubicBezTo>
                    <a:pt x="405912" y="9097"/>
                    <a:pt x="410762" y="11422"/>
                    <a:pt x="415899" y="13718"/>
                  </a:cubicBezTo>
                  <a:cubicBezTo>
                    <a:pt x="417305" y="14349"/>
                    <a:pt x="418712" y="14981"/>
                    <a:pt x="420175" y="15612"/>
                  </a:cubicBezTo>
                  <a:cubicBezTo>
                    <a:pt x="420893" y="15928"/>
                    <a:pt x="421639" y="16272"/>
                    <a:pt x="422385" y="16559"/>
                  </a:cubicBezTo>
                  <a:cubicBezTo>
                    <a:pt x="423102" y="16875"/>
                    <a:pt x="423848" y="17190"/>
                    <a:pt x="424595" y="17477"/>
                  </a:cubicBezTo>
                  <a:cubicBezTo>
                    <a:pt x="428039" y="18970"/>
                    <a:pt x="431568" y="20433"/>
                    <a:pt x="435184" y="21897"/>
                  </a:cubicBezTo>
                  <a:cubicBezTo>
                    <a:pt x="438112" y="23074"/>
                    <a:pt x="441096" y="24222"/>
                    <a:pt x="444138" y="25369"/>
                  </a:cubicBezTo>
                  <a:cubicBezTo>
                    <a:pt x="445344" y="25800"/>
                    <a:pt x="446578" y="26259"/>
                    <a:pt x="447841" y="26718"/>
                  </a:cubicBezTo>
                  <a:cubicBezTo>
                    <a:pt x="449275" y="27264"/>
                    <a:pt x="450739" y="27780"/>
                    <a:pt x="452203" y="28297"/>
                  </a:cubicBezTo>
                  <a:cubicBezTo>
                    <a:pt x="454154" y="28985"/>
                    <a:pt x="456163" y="29674"/>
                    <a:pt x="458172" y="30334"/>
                  </a:cubicBezTo>
                  <a:cubicBezTo>
                    <a:pt x="462219" y="31712"/>
                    <a:pt x="466351" y="33003"/>
                    <a:pt x="470570" y="34295"/>
                  </a:cubicBezTo>
                  <a:cubicBezTo>
                    <a:pt x="474329" y="35443"/>
                    <a:pt x="479552" y="36964"/>
                    <a:pt x="486096" y="38657"/>
                  </a:cubicBezTo>
                  <a:cubicBezTo>
                    <a:pt x="488908" y="39374"/>
                    <a:pt x="491950" y="40120"/>
                    <a:pt x="495222" y="40895"/>
                  </a:cubicBezTo>
                  <a:cubicBezTo>
                    <a:pt x="497432" y="41412"/>
                    <a:pt x="499699" y="41929"/>
                    <a:pt x="502081" y="42445"/>
                  </a:cubicBezTo>
                  <a:cubicBezTo>
                    <a:pt x="503889" y="42847"/>
                    <a:pt x="505754" y="43220"/>
                    <a:pt x="507648" y="43593"/>
                  </a:cubicBezTo>
                  <a:cubicBezTo>
                    <a:pt x="512068" y="44483"/>
                    <a:pt x="516832" y="45372"/>
                    <a:pt x="521825" y="46233"/>
                  </a:cubicBezTo>
                  <a:cubicBezTo>
                    <a:pt x="523260" y="46491"/>
                    <a:pt x="524753" y="46721"/>
                    <a:pt x="526216" y="46951"/>
                  </a:cubicBezTo>
                  <a:cubicBezTo>
                    <a:pt x="531669" y="47812"/>
                    <a:pt x="537409" y="48615"/>
                    <a:pt x="543435" y="49361"/>
                  </a:cubicBezTo>
                  <a:cubicBezTo>
                    <a:pt x="549462" y="50079"/>
                    <a:pt x="555776" y="50739"/>
                    <a:pt x="562376" y="51256"/>
                  </a:cubicBezTo>
                  <a:cubicBezTo>
                    <a:pt x="566739" y="51600"/>
                    <a:pt x="571244" y="51916"/>
                    <a:pt x="575865" y="52145"/>
                  </a:cubicBezTo>
                  <a:cubicBezTo>
                    <a:pt x="579739" y="52346"/>
                    <a:pt x="583699" y="52518"/>
                    <a:pt x="587717" y="52633"/>
                  </a:cubicBezTo>
                  <a:cubicBezTo>
                    <a:pt x="591649" y="52748"/>
                    <a:pt x="595667" y="52805"/>
                    <a:pt x="599742" y="52805"/>
                  </a:cubicBezTo>
                  <a:lnTo>
                    <a:pt x="600344" y="52805"/>
                  </a:lnTo>
                  <a:cubicBezTo>
                    <a:pt x="606343" y="52805"/>
                    <a:pt x="612455" y="52662"/>
                    <a:pt x="618740" y="52404"/>
                  </a:cubicBezTo>
                  <a:cubicBezTo>
                    <a:pt x="620032" y="52404"/>
                    <a:pt x="621352" y="52317"/>
                    <a:pt x="622672" y="52260"/>
                  </a:cubicBezTo>
                  <a:cubicBezTo>
                    <a:pt x="626231" y="52088"/>
                    <a:pt x="629818" y="51887"/>
                    <a:pt x="633463" y="51629"/>
                  </a:cubicBezTo>
                  <a:cubicBezTo>
                    <a:pt x="636275" y="51428"/>
                    <a:pt x="639116" y="51227"/>
                    <a:pt x="641986" y="50940"/>
                  </a:cubicBezTo>
                  <a:cubicBezTo>
                    <a:pt x="652547" y="50022"/>
                    <a:pt x="663424" y="48701"/>
                    <a:pt x="674559" y="46922"/>
                  </a:cubicBezTo>
                  <a:cubicBezTo>
                    <a:pt x="675908" y="46692"/>
                    <a:pt x="677256" y="46491"/>
                    <a:pt x="678605" y="46233"/>
                  </a:cubicBezTo>
                  <a:cubicBezTo>
                    <a:pt x="680327" y="45975"/>
                    <a:pt x="682049" y="45659"/>
                    <a:pt x="683771" y="45344"/>
                  </a:cubicBezTo>
                  <a:cubicBezTo>
                    <a:pt x="686354" y="44884"/>
                    <a:pt x="688966" y="44397"/>
                    <a:pt x="691577" y="43880"/>
                  </a:cubicBezTo>
                  <a:cubicBezTo>
                    <a:pt x="695021" y="43191"/>
                    <a:pt x="698407" y="42474"/>
                    <a:pt x="701765" y="41728"/>
                  </a:cubicBezTo>
                  <a:cubicBezTo>
                    <a:pt x="703401" y="41383"/>
                    <a:pt x="705008" y="41010"/>
                    <a:pt x="706615" y="40637"/>
                  </a:cubicBezTo>
                  <a:cubicBezTo>
                    <a:pt x="707993" y="40321"/>
                    <a:pt x="709313" y="40006"/>
                    <a:pt x="710662" y="39661"/>
                  </a:cubicBezTo>
                  <a:cubicBezTo>
                    <a:pt x="715110" y="38599"/>
                    <a:pt x="719472" y="37452"/>
                    <a:pt x="723806" y="36275"/>
                  </a:cubicBezTo>
                  <a:cubicBezTo>
                    <a:pt x="725384" y="35844"/>
                    <a:pt x="726962" y="35414"/>
                    <a:pt x="728541" y="34955"/>
                  </a:cubicBezTo>
                  <a:cubicBezTo>
                    <a:pt x="728971" y="34840"/>
                    <a:pt x="729431" y="34696"/>
                    <a:pt x="729890" y="34582"/>
                  </a:cubicBezTo>
                  <a:cubicBezTo>
                    <a:pt x="731525" y="34122"/>
                    <a:pt x="733161" y="33635"/>
                    <a:pt x="734768" y="33147"/>
                  </a:cubicBezTo>
                  <a:cubicBezTo>
                    <a:pt x="736892" y="32515"/>
                    <a:pt x="738987" y="31855"/>
                    <a:pt x="741082" y="31195"/>
                  </a:cubicBezTo>
                  <a:cubicBezTo>
                    <a:pt x="748831" y="28785"/>
                    <a:pt x="756350" y="26202"/>
                    <a:pt x="763582" y="23475"/>
                  </a:cubicBezTo>
                  <a:cubicBezTo>
                    <a:pt x="763610" y="23475"/>
                    <a:pt x="763610" y="23475"/>
                    <a:pt x="763610" y="23475"/>
                  </a:cubicBezTo>
                  <a:cubicBezTo>
                    <a:pt x="770843" y="20806"/>
                    <a:pt x="777845" y="17994"/>
                    <a:pt x="784560" y="15095"/>
                  </a:cubicBezTo>
                  <a:cubicBezTo>
                    <a:pt x="790099" y="12713"/>
                    <a:pt x="795466" y="10303"/>
                    <a:pt x="800660" y="7835"/>
                  </a:cubicBezTo>
                  <a:cubicBezTo>
                    <a:pt x="802095" y="7146"/>
                    <a:pt x="803530" y="6457"/>
                    <a:pt x="804965" y="5797"/>
                  </a:cubicBezTo>
                  <a:cubicBezTo>
                    <a:pt x="806687" y="4965"/>
                    <a:pt x="808380" y="4133"/>
                    <a:pt x="810073" y="3271"/>
                  </a:cubicBezTo>
                  <a:lnTo>
                    <a:pt x="810102" y="3271"/>
                  </a:lnTo>
                  <a:cubicBezTo>
                    <a:pt x="814751" y="5080"/>
                    <a:pt x="819573" y="7002"/>
                    <a:pt x="824423" y="9097"/>
                  </a:cubicBezTo>
                  <a:cubicBezTo>
                    <a:pt x="863740" y="25685"/>
                    <a:pt x="899182" y="46119"/>
                    <a:pt x="931066" y="69049"/>
                  </a:cubicBezTo>
                  <a:cubicBezTo>
                    <a:pt x="937437" y="73612"/>
                    <a:pt x="943636" y="78290"/>
                    <a:pt x="949720" y="83054"/>
                  </a:cubicBezTo>
                  <a:cubicBezTo>
                    <a:pt x="987057" y="112125"/>
                    <a:pt x="1019056" y="144440"/>
                    <a:pt x="1046406" y="177013"/>
                  </a:cubicBezTo>
                  <a:cubicBezTo>
                    <a:pt x="1050682" y="182092"/>
                    <a:pt x="1054814" y="187200"/>
                    <a:pt x="1058861" y="192280"/>
                  </a:cubicBezTo>
                  <a:cubicBezTo>
                    <a:pt x="1060899" y="194834"/>
                    <a:pt x="1062879" y="197388"/>
                    <a:pt x="1064859" y="199943"/>
                  </a:cubicBezTo>
                  <a:cubicBezTo>
                    <a:pt x="1066810" y="202468"/>
                    <a:pt x="1068733" y="205022"/>
                    <a:pt x="1070627" y="207548"/>
                  </a:cubicBezTo>
                  <a:lnTo>
                    <a:pt x="1070627" y="207548"/>
                  </a:lnTo>
                  <a:cubicBezTo>
                    <a:pt x="1122084" y="275936"/>
                    <a:pt x="1153767" y="341742"/>
                    <a:pt x="1171158" y="378907"/>
                  </a:cubicBezTo>
                  <a:cubicBezTo>
                    <a:pt x="1177960" y="393371"/>
                    <a:pt x="1188406" y="416617"/>
                    <a:pt x="1200947" y="453379"/>
                  </a:cubicBezTo>
                  <a:close/>
                </a:path>
              </a:pathLst>
            </a:custGeom>
            <a:solidFill>
              <a:srgbClr val="A5C64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6A8AB29C-0F26-966E-5E4A-8E9587DDDFDC}"/>
                </a:ext>
              </a:extLst>
            </p:cNvPr>
            <p:cNvSpPr/>
            <p:nvPr/>
          </p:nvSpPr>
          <p:spPr>
            <a:xfrm>
              <a:off x="7804917" y="2430695"/>
              <a:ext cx="292093" cy="622471"/>
            </a:xfrm>
            <a:custGeom>
              <a:avLst/>
              <a:gdLst>
                <a:gd name="connsiteX0" fmla="*/ 292094 w 292093"/>
                <a:gd name="connsiteY0" fmla="*/ 618568 h 622471"/>
                <a:gd name="connsiteX1" fmla="*/ 176123 w 292093"/>
                <a:gd name="connsiteY1" fmla="*/ 622471 h 622471"/>
                <a:gd name="connsiteX2" fmla="*/ 56364 w 292093"/>
                <a:gd name="connsiteY2" fmla="*/ 622471 h 622471"/>
                <a:gd name="connsiteX3" fmla="*/ 56393 w 292093"/>
                <a:gd name="connsiteY3" fmla="*/ 598278 h 622471"/>
                <a:gd name="connsiteX4" fmla="*/ 56364 w 292093"/>
                <a:gd name="connsiteY4" fmla="*/ 590530 h 622471"/>
                <a:gd name="connsiteX5" fmla="*/ 56220 w 292093"/>
                <a:gd name="connsiteY5" fmla="*/ 574688 h 622471"/>
                <a:gd name="connsiteX6" fmla="*/ 56134 w 292093"/>
                <a:gd name="connsiteY6" fmla="*/ 568087 h 622471"/>
                <a:gd name="connsiteX7" fmla="*/ 56020 w 292093"/>
                <a:gd name="connsiteY7" fmla="*/ 561458 h 622471"/>
                <a:gd name="connsiteX8" fmla="*/ 55790 w 292093"/>
                <a:gd name="connsiteY8" fmla="*/ 549806 h 622471"/>
                <a:gd name="connsiteX9" fmla="*/ 54212 w 292093"/>
                <a:gd name="connsiteY9" fmla="*/ 500273 h 622471"/>
                <a:gd name="connsiteX10" fmla="*/ 53609 w 292093"/>
                <a:gd name="connsiteY10" fmla="*/ 486928 h 622471"/>
                <a:gd name="connsiteX11" fmla="*/ 53064 w 292093"/>
                <a:gd name="connsiteY11" fmla="*/ 475678 h 622471"/>
                <a:gd name="connsiteX12" fmla="*/ 50050 w 292093"/>
                <a:gd name="connsiteY12" fmla="*/ 426661 h 622471"/>
                <a:gd name="connsiteX13" fmla="*/ 49218 w 292093"/>
                <a:gd name="connsiteY13" fmla="*/ 415583 h 622471"/>
                <a:gd name="connsiteX14" fmla="*/ 48558 w 292093"/>
                <a:gd name="connsiteY14" fmla="*/ 406974 h 622471"/>
                <a:gd name="connsiteX15" fmla="*/ 47525 w 292093"/>
                <a:gd name="connsiteY15" fmla="*/ 394289 h 622471"/>
                <a:gd name="connsiteX16" fmla="*/ 43306 w 292093"/>
                <a:gd name="connsiteY16" fmla="*/ 349318 h 622471"/>
                <a:gd name="connsiteX17" fmla="*/ 40006 w 292093"/>
                <a:gd name="connsiteY17" fmla="*/ 318869 h 622471"/>
                <a:gd name="connsiteX18" fmla="*/ 32085 w 292093"/>
                <a:gd name="connsiteY18" fmla="*/ 256967 h 622471"/>
                <a:gd name="connsiteX19" fmla="*/ 27436 w 292093"/>
                <a:gd name="connsiteY19" fmla="*/ 225484 h 622471"/>
                <a:gd name="connsiteX20" fmla="*/ 10647 w 292093"/>
                <a:gd name="connsiteY20" fmla="*/ 129201 h 622471"/>
                <a:gd name="connsiteX21" fmla="*/ 8122 w 292093"/>
                <a:gd name="connsiteY21" fmla="*/ 116258 h 622471"/>
                <a:gd name="connsiteX22" fmla="*/ 5482 w 292093"/>
                <a:gd name="connsiteY22" fmla="*/ 103286 h 622471"/>
                <a:gd name="connsiteX23" fmla="*/ 976 w 292093"/>
                <a:gd name="connsiteY23" fmla="*/ 81820 h 622471"/>
                <a:gd name="connsiteX24" fmla="*/ 0 w 292093"/>
                <a:gd name="connsiteY24" fmla="*/ 77199 h 622471"/>
                <a:gd name="connsiteX25" fmla="*/ 4649 w 292093"/>
                <a:gd name="connsiteY25" fmla="*/ 76596 h 622471"/>
                <a:gd name="connsiteX26" fmla="*/ 51514 w 292093"/>
                <a:gd name="connsiteY26" fmla="*/ 67183 h 622471"/>
                <a:gd name="connsiteX27" fmla="*/ 57081 w 292093"/>
                <a:gd name="connsiteY27" fmla="*/ 65691 h 622471"/>
                <a:gd name="connsiteX28" fmla="*/ 60439 w 292093"/>
                <a:gd name="connsiteY28" fmla="*/ 64744 h 622471"/>
                <a:gd name="connsiteX29" fmla="*/ 64113 w 292093"/>
                <a:gd name="connsiteY29" fmla="*/ 63682 h 622471"/>
                <a:gd name="connsiteX30" fmla="*/ 85923 w 292093"/>
                <a:gd name="connsiteY30" fmla="*/ 56593 h 622471"/>
                <a:gd name="connsiteX31" fmla="*/ 192739 w 292093"/>
                <a:gd name="connsiteY31" fmla="*/ 0 h 622471"/>
                <a:gd name="connsiteX32" fmla="*/ 208495 w 292093"/>
                <a:gd name="connsiteY32" fmla="*/ 50108 h 622471"/>
                <a:gd name="connsiteX33" fmla="*/ 241297 w 292093"/>
                <a:gd name="connsiteY33" fmla="*/ 183872 h 622471"/>
                <a:gd name="connsiteX34" fmla="*/ 292094 w 292093"/>
                <a:gd name="connsiteY34" fmla="*/ 618568 h 62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2093" h="622471">
                  <a:moveTo>
                    <a:pt x="292094" y="618568"/>
                  </a:moveTo>
                  <a:cubicBezTo>
                    <a:pt x="254843" y="620577"/>
                    <a:pt x="214952" y="621782"/>
                    <a:pt x="176123" y="622471"/>
                  </a:cubicBezTo>
                  <a:lnTo>
                    <a:pt x="56364" y="622471"/>
                  </a:lnTo>
                  <a:cubicBezTo>
                    <a:pt x="56421" y="614464"/>
                    <a:pt x="56421" y="606400"/>
                    <a:pt x="56393" y="598278"/>
                  </a:cubicBezTo>
                  <a:cubicBezTo>
                    <a:pt x="56393" y="595695"/>
                    <a:pt x="56393" y="593113"/>
                    <a:pt x="56364" y="590530"/>
                  </a:cubicBezTo>
                  <a:cubicBezTo>
                    <a:pt x="56335" y="585278"/>
                    <a:pt x="56307" y="579997"/>
                    <a:pt x="56220" y="574688"/>
                  </a:cubicBezTo>
                  <a:cubicBezTo>
                    <a:pt x="56192" y="572507"/>
                    <a:pt x="56163" y="570297"/>
                    <a:pt x="56134" y="568087"/>
                  </a:cubicBezTo>
                  <a:cubicBezTo>
                    <a:pt x="56134" y="565878"/>
                    <a:pt x="56077" y="563668"/>
                    <a:pt x="56020" y="561458"/>
                  </a:cubicBezTo>
                  <a:cubicBezTo>
                    <a:pt x="55962" y="557584"/>
                    <a:pt x="55876" y="553709"/>
                    <a:pt x="55790" y="549806"/>
                  </a:cubicBezTo>
                  <a:cubicBezTo>
                    <a:pt x="55446" y="533506"/>
                    <a:pt x="54900" y="517004"/>
                    <a:pt x="54212" y="500273"/>
                  </a:cubicBezTo>
                  <a:cubicBezTo>
                    <a:pt x="54039" y="495853"/>
                    <a:pt x="53838" y="491405"/>
                    <a:pt x="53609" y="486928"/>
                  </a:cubicBezTo>
                  <a:cubicBezTo>
                    <a:pt x="53437" y="483197"/>
                    <a:pt x="53264" y="479438"/>
                    <a:pt x="53064" y="475678"/>
                  </a:cubicBezTo>
                  <a:cubicBezTo>
                    <a:pt x="52231" y="459521"/>
                    <a:pt x="51227" y="443191"/>
                    <a:pt x="50050" y="426661"/>
                  </a:cubicBezTo>
                  <a:cubicBezTo>
                    <a:pt x="49792" y="422988"/>
                    <a:pt x="49505" y="419285"/>
                    <a:pt x="49218" y="415583"/>
                  </a:cubicBezTo>
                  <a:cubicBezTo>
                    <a:pt x="49017" y="412714"/>
                    <a:pt x="48787" y="409844"/>
                    <a:pt x="48558" y="406974"/>
                  </a:cubicBezTo>
                  <a:cubicBezTo>
                    <a:pt x="48242" y="402755"/>
                    <a:pt x="47898" y="398536"/>
                    <a:pt x="47525" y="394289"/>
                  </a:cubicBezTo>
                  <a:cubicBezTo>
                    <a:pt x="46262" y="379423"/>
                    <a:pt x="44885" y="364443"/>
                    <a:pt x="43306" y="349318"/>
                  </a:cubicBezTo>
                  <a:cubicBezTo>
                    <a:pt x="42273" y="339216"/>
                    <a:pt x="41182" y="329086"/>
                    <a:pt x="40006" y="318869"/>
                  </a:cubicBezTo>
                  <a:cubicBezTo>
                    <a:pt x="37652" y="298465"/>
                    <a:pt x="35012" y="277830"/>
                    <a:pt x="32085" y="256967"/>
                  </a:cubicBezTo>
                  <a:cubicBezTo>
                    <a:pt x="30593" y="246520"/>
                    <a:pt x="29072" y="236045"/>
                    <a:pt x="27436" y="225484"/>
                  </a:cubicBezTo>
                  <a:cubicBezTo>
                    <a:pt x="22557" y="193887"/>
                    <a:pt x="16989" y="161774"/>
                    <a:pt x="10647" y="129201"/>
                  </a:cubicBezTo>
                  <a:cubicBezTo>
                    <a:pt x="9815" y="124896"/>
                    <a:pt x="8983" y="120591"/>
                    <a:pt x="8122" y="116258"/>
                  </a:cubicBezTo>
                  <a:cubicBezTo>
                    <a:pt x="7261" y="111953"/>
                    <a:pt x="6400" y="107619"/>
                    <a:pt x="5482" y="103286"/>
                  </a:cubicBezTo>
                  <a:cubicBezTo>
                    <a:pt x="4018" y="96140"/>
                    <a:pt x="2525" y="88994"/>
                    <a:pt x="976" y="81820"/>
                  </a:cubicBezTo>
                  <a:cubicBezTo>
                    <a:pt x="660" y="80298"/>
                    <a:pt x="344" y="78749"/>
                    <a:pt x="0" y="77199"/>
                  </a:cubicBezTo>
                  <a:cubicBezTo>
                    <a:pt x="1521" y="76998"/>
                    <a:pt x="3071" y="76797"/>
                    <a:pt x="4649" y="76596"/>
                  </a:cubicBezTo>
                  <a:cubicBezTo>
                    <a:pt x="19085" y="74530"/>
                    <a:pt x="34811" y="71545"/>
                    <a:pt x="51514" y="67183"/>
                  </a:cubicBezTo>
                  <a:cubicBezTo>
                    <a:pt x="53351" y="66724"/>
                    <a:pt x="55216" y="66208"/>
                    <a:pt x="57081" y="65691"/>
                  </a:cubicBezTo>
                  <a:cubicBezTo>
                    <a:pt x="58201" y="65375"/>
                    <a:pt x="59291" y="65060"/>
                    <a:pt x="60439" y="64744"/>
                  </a:cubicBezTo>
                  <a:cubicBezTo>
                    <a:pt x="61644" y="64400"/>
                    <a:pt x="62879" y="64055"/>
                    <a:pt x="64113" y="63682"/>
                  </a:cubicBezTo>
                  <a:cubicBezTo>
                    <a:pt x="71230" y="61587"/>
                    <a:pt x="78519" y="59234"/>
                    <a:pt x="85923" y="56593"/>
                  </a:cubicBezTo>
                  <a:cubicBezTo>
                    <a:pt x="129430" y="41154"/>
                    <a:pt x="164931" y="20318"/>
                    <a:pt x="192739" y="0"/>
                  </a:cubicBezTo>
                  <a:cubicBezTo>
                    <a:pt x="197704" y="14521"/>
                    <a:pt x="202985" y="31109"/>
                    <a:pt x="208495" y="50108"/>
                  </a:cubicBezTo>
                  <a:cubicBezTo>
                    <a:pt x="218798" y="85694"/>
                    <a:pt x="229933" y="129631"/>
                    <a:pt x="241297" y="183872"/>
                  </a:cubicBezTo>
                  <a:cubicBezTo>
                    <a:pt x="263740" y="291634"/>
                    <a:pt x="286727" y="438427"/>
                    <a:pt x="292094" y="618568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42" name="شكل حر: شكل 41">
              <a:extLst>
                <a:ext uri="{FF2B5EF4-FFF2-40B4-BE49-F238E27FC236}">
                  <a16:creationId xmlns:a16="http://schemas.microsoft.com/office/drawing/2014/main" id="{2B93483E-0324-87B0-8D63-76257AE191FD}"/>
                </a:ext>
              </a:extLst>
            </p:cNvPr>
            <p:cNvSpPr/>
            <p:nvPr/>
          </p:nvSpPr>
          <p:spPr>
            <a:xfrm>
              <a:off x="7185029" y="1962622"/>
              <a:ext cx="421753" cy="67444"/>
            </a:xfrm>
            <a:custGeom>
              <a:avLst/>
              <a:gdLst>
                <a:gd name="connsiteX0" fmla="*/ 421754 w 421753"/>
                <a:gd name="connsiteY0" fmla="*/ 17908 h 67444"/>
                <a:gd name="connsiteX1" fmla="*/ 303229 w 421753"/>
                <a:gd name="connsiteY1" fmla="*/ 58516 h 67444"/>
                <a:gd name="connsiteX2" fmla="*/ 82221 w 421753"/>
                <a:gd name="connsiteY2" fmla="*/ 48931 h 67444"/>
                <a:gd name="connsiteX3" fmla="*/ 36246 w 421753"/>
                <a:gd name="connsiteY3" fmla="*/ 32142 h 67444"/>
                <a:gd name="connsiteX4" fmla="*/ 27551 w 421753"/>
                <a:gd name="connsiteY4" fmla="*/ 28325 h 67444"/>
                <a:gd name="connsiteX5" fmla="*/ 0 w 421753"/>
                <a:gd name="connsiteY5" fmla="*/ 14608 h 67444"/>
                <a:gd name="connsiteX6" fmla="*/ 33290 w 421753"/>
                <a:gd name="connsiteY6" fmla="*/ 3587 h 67444"/>
                <a:gd name="connsiteX7" fmla="*/ 34065 w 421753"/>
                <a:gd name="connsiteY7" fmla="*/ 0 h 67444"/>
                <a:gd name="connsiteX8" fmla="*/ 39145 w 421753"/>
                <a:gd name="connsiteY8" fmla="*/ 1894 h 67444"/>
                <a:gd name="connsiteX9" fmla="*/ 55675 w 421753"/>
                <a:gd name="connsiteY9" fmla="*/ 7634 h 67444"/>
                <a:gd name="connsiteX10" fmla="*/ 377529 w 421753"/>
                <a:gd name="connsiteY10" fmla="*/ 2927 h 67444"/>
                <a:gd name="connsiteX11" fmla="*/ 421754 w 421753"/>
                <a:gd name="connsiteY11" fmla="*/ 17908 h 6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1753" h="67444">
                  <a:moveTo>
                    <a:pt x="421754" y="17908"/>
                  </a:moveTo>
                  <a:cubicBezTo>
                    <a:pt x="389583" y="34008"/>
                    <a:pt x="349864" y="49276"/>
                    <a:pt x="303229" y="58516"/>
                  </a:cubicBezTo>
                  <a:cubicBezTo>
                    <a:pt x="193485" y="80270"/>
                    <a:pt x="106787" y="56364"/>
                    <a:pt x="82221" y="48931"/>
                  </a:cubicBezTo>
                  <a:cubicBezTo>
                    <a:pt x="65318" y="43823"/>
                    <a:pt x="49964" y="38054"/>
                    <a:pt x="36246" y="32142"/>
                  </a:cubicBezTo>
                  <a:cubicBezTo>
                    <a:pt x="33262" y="30908"/>
                    <a:pt x="30363" y="29617"/>
                    <a:pt x="27551" y="28325"/>
                  </a:cubicBezTo>
                  <a:cubicBezTo>
                    <a:pt x="17305" y="23705"/>
                    <a:pt x="8093" y="19056"/>
                    <a:pt x="0" y="14608"/>
                  </a:cubicBezTo>
                  <a:cubicBezTo>
                    <a:pt x="12254" y="10102"/>
                    <a:pt x="23447" y="6457"/>
                    <a:pt x="33290" y="3587"/>
                  </a:cubicBezTo>
                  <a:cubicBezTo>
                    <a:pt x="33577" y="2411"/>
                    <a:pt x="33836" y="1177"/>
                    <a:pt x="34065" y="0"/>
                  </a:cubicBezTo>
                  <a:cubicBezTo>
                    <a:pt x="35758" y="660"/>
                    <a:pt x="37423" y="1291"/>
                    <a:pt x="39145" y="1894"/>
                  </a:cubicBezTo>
                  <a:cubicBezTo>
                    <a:pt x="44569" y="3903"/>
                    <a:pt x="50079" y="5826"/>
                    <a:pt x="55675" y="7634"/>
                  </a:cubicBezTo>
                  <a:cubicBezTo>
                    <a:pt x="172363" y="45344"/>
                    <a:pt x="286641" y="30334"/>
                    <a:pt x="377529" y="2927"/>
                  </a:cubicBezTo>
                  <a:cubicBezTo>
                    <a:pt x="390099" y="6601"/>
                    <a:pt x="405109" y="11479"/>
                    <a:pt x="421754" y="17908"/>
                  </a:cubicBezTo>
                  <a:close/>
                </a:path>
              </a:pathLst>
            </a:custGeom>
            <a:solidFill>
              <a:srgbClr val="298451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43" name="شكل حر: شكل 42">
              <a:extLst>
                <a:ext uri="{FF2B5EF4-FFF2-40B4-BE49-F238E27FC236}">
                  <a16:creationId xmlns:a16="http://schemas.microsoft.com/office/drawing/2014/main" id="{F3CF40BE-7AFD-01EF-4451-70E83245D2F5}"/>
                </a:ext>
              </a:extLst>
            </p:cNvPr>
            <p:cNvSpPr/>
            <p:nvPr/>
          </p:nvSpPr>
          <p:spPr>
            <a:xfrm>
              <a:off x="6525147" y="1229242"/>
              <a:ext cx="290818" cy="261842"/>
            </a:xfrm>
            <a:custGeom>
              <a:avLst/>
              <a:gdLst>
                <a:gd name="connsiteX0" fmla="*/ 290819 w 290818"/>
                <a:gd name="connsiteY0" fmla="*/ 247658 h 261842"/>
                <a:gd name="connsiteX1" fmla="*/ 259853 w 290818"/>
                <a:gd name="connsiteY1" fmla="*/ 257702 h 261842"/>
                <a:gd name="connsiteX2" fmla="*/ 304 w 290818"/>
                <a:gd name="connsiteY2" fmla="*/ 101295 h 261842"/>
                <a:gd name="connsiteX3" fmla="*/ 34713 w 290818"/>
                <a:gd name="connsiteY3" fmla="*/ 15888 h 261842"/>
                <a:gd name="connsiteX4" fmla="*/ 153353 w 290818"/>
                <a:gd name="connsiteY4" fmla="*/ 15888 h 261842"/>
                <a:gd name="connsiteX5" fmla="*/ 246537 w 290818"/>
                <a:gd name="connsiteY5" fmla="*/ 115731 h 261842"/>
                <a:gd name="connsiteX6" fmla="*/ 274633 w 290818"/>
                <a:gd name="connsiteY6" fmla="*/ 165982 h 261842"/>
                <a:gd name="connsiteX7" fmla="*/ 278536 w 290818"/>
                <a:gd name="connsiteY7" fmla="*/ 188653 h 261842"/>
                <a:gd name="connsiteX8" fmla="*/ 290790 w 290818"/>
                <a:gd name="connsiteY8" fmla="*/ 247686 h 26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818" h="261842">
                  <a:moveTo>
                    <a:pt x="290819" y="247658"/>
                  </a:moveTo>
                  <a:cubicBezTo>
                    <a:pt x="282008" y="251475"/>
                    <a:pt x="271619" y="255119"/>
                    <a:pt x="259853" y="257702"/>
                  </a:cubicBezTo>
                  <a:cubicBezTo>
                    <a:pt x="148876" y="282125"/>
                    <a:pt x="7507" y="194451"/>
                    <a:pt x="304" y="101295"/>
                  </a:cubicBezTo>
                  <a:cubicBezTo>
                    <a:pt x="-1964" y="72166"/>
                    <a:pt x="8368" y="35949"/>
                    <a:pt x="34713" y="15888"/>
                  </a:cubicBezTo>
                  <a:cubicBezTo>
                    <a:pt x="77904" y="-17058"/>
                    <a:pt x="141873" y="10608"/>
                    <a:pt x="153353" y="15888"/>
                  </a:cubicBezTo>
                  <a:cubicBezTo>
                    <a:pt x="195224" y="35174"/>
                    <a:pt x="216748" y="69009"/>
                    <a:pt x="246537" y="115731"/>
                  </a:cubicBezTo>
                  <a:cubicBezTo>
                    <a:pt x="257988" y="133696"/>
                    <a:pt x="267171" y="150743"/>
                    <a:pt x="274633" y="165982"/>
                  </a:cubicBezTo>
                  <a:cubicBezTo>
                    <a:pt x="275896" y="173988"/>
                    <a:pt x="277216" y="181594"/>
                    <a:pt x="278536" y="188653"/>
                  </a:cubicBezTo>
                  <a:cubicBezTo>
                    <a:pt x="282439" y="209948"/>
                    <a:pt x="286543" y="229606"/>
                    <a:pt x="290790" y="247686"/>
                  </a:cubicBezTo>
                  <a:close/>
                </a:path>
              </a:pathLst>
            </a:custGeom>
            <a:solidFill>
              <a:srgbClr val="FFBB98"/>
            </a:solidFill>
            <a:ln w="28575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6CCE481D-A9AC-7FC1-0460-B69CB2519052}"/>
                </a:ext>
              </a:extLst>
            </p:cNvPr>
            <p:cNvSpPr/>
            <p:nvPr/>
          </p:nvSpPr>
          <p:spPr>
            <a:xfrm>
              <a:off x="6457876" y="1150332"/>
              <a:ext cx="378695" cy="401327"/>
            </a:xfrm>
            <a:custGeom>
              <a:avLst/>
              <a:gdLst>
                <a:gd name="connsiteX0" fmla="*/ 378695 w 378695"/>
                <a:gd name="connsiteY0" fmla="*/ 401327 h 401327"/>
                <a:gd name="connsiteX1" fmla="*/ 190031 w 378695"/>
                <a:gd name="connsiteY1" fmla="*/ 370591 h 401327"/>
                <a:gd name="connsiteX2" fmla="*/ 7681 w 378695"/>
                <a:gd name="connsiteY2" fmla="*/ 214557 h 401327"/>
                <a:gd name="connsiteX3" fmla="*/ 50901 w 378695"/>
                <a:gd name="connsiteY3" fmla="*/ 31547 h 401327"/>
                <a:gd name="connsiteX4" fmla="*/ 156310 w 378695"/>
                <a:gd name="connsiteY4" fmla="*/ 294 h 401327"/>
                <a:gd name="connsiteX5" fmla="*/ 227253 w 378695"/>
                <a:gd name="connsiteY5" fmla="*/ 14902 h 401327"/>
                <a:gd name="connsiteX6" fmla="*/ 323221 w 378695"/>
                <a:gd name="connsiteY6" fmla="*/ 86332 h 401327"/>
                <a:gd name="connsiteX7" fmla="*/ 341875 w 378695"/>
                <a:gd name="connsiteY7" fmla="*/ 244863 h 401327"/>
                <a:gd name="connsiteX8" fmla="*/ 313779 w 378695"/>
                <a:gd name="connsiteY8" fmla="*/ 194612 h 401327"/>
                <a:gd name="connsiteX9" fmla="*/ 220595 w 378695"/>
                <a:gd name="connsiteY9" fmla="*/ 94769 h 401327"/>
                <a:gd name="connsiteX10" fmla="*/ 101955 w 378695"/>
                <a:gd name="connsiteY10" fmla="*/ 94769 h 401327"/>
                <a:gd name="connsiteX11" fmla="*/ 67546 w 378695"/>
                <a:gd name="connsiteY11" fmla="*/ 180176 h 401327"/>
                <a:gd name="connsiteX12" fmla="*/ 327095 w 378695"/>
                <a:gd name="connsiteY12" fmla="*/ 336583 h 401327"/>
                <a:gd name="connsiteX13" fmla="*/ 358061 w 378695"/>
                <a:gd name="connsiteY13" fmla="*/ 326539 h 401327"/>
                <a:gd name="connsiteX14" fmla="*/ 378667 w 378695"/>
                <a:gd name="connsiteY14" fmla="*/ 401298 h 40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695" h="401327">
                  <a:moveTo>
                    <a:pt x="378695" y="401327"/>
                  </a:moveTo>
                  <a:cubicBezTo>
                    <a:pt x="308470" y="399806"/>
                    <a:pt x="244501" y="388987"/>
                    <a:pt x="190031" y="370591"/>
                  </a:cubicBezTo>
                  <a:cubicBezTo>
                    <a:pt x="94092" y="338305"/>
                    <a:pt x="27597" y="282802"/>
                    <a:pt x="7681" y="214557"/>
                  </a:cubicBezTo>
                  <a:cubicBezTo>
                    <a:pt x="-6841" y="164765"/>
                    <a:pt x="-5004" y="78985"/>
                    <a:pt x="50901" y="31547"/>
                  </a:cubicBezTo>
                  <a:cubicBezTo>
                    <a:pt x="83014" y="4312"/>
                    <a:pt x="122561" y="-1485"/>
                    <a:pt x="156310" y="294"/>
                  </a:cubicBezTo>
                  <a:cubicBezTo>
                    <a:pt x="190548" y="2188"/>
                    <a:pt x="218758" y="11831"/>
                    <a:pt x="227253" y="14902"/>
                  </a:cubicBezTo>
                  <a:cubicBezTo>
                    <a:pt x="272310" y="31317"/>
                    <a:pt x="303189" y="60331"/>
                    <a:pt x="323221" y="86332"/>
                  </a:cubicBezTo>
                  <a:cubicBezTo>
                    <a:pt x="327755" y="147661"/>
                    <a:pt x="334873" y="202619"/>
                    <a:pt x="341875" y="244863"/>
                  </a:cubicBezTo>
                  <a:cubicBezTo>
                    <a:pt x="334413" y="229624"/>
                    <a:pt x="325230" y="212577"/>
                    <a:pt x="313779" y="194612"/>
                  </a:cubicBezTo>
                  <a:cubicBezTo>
                    <a:pt x="283990" y="147890"/>
                    <a:pt x="262438" y="114055"/>
                    <a:pt x="220595" y="94769"/>
                  </a:cubicBezTo>
                  <a:cubicBezTo>
                    <a:pt x="209087" y="89489"/>
                    <a:pt x="145118" y="61824"/>
                    <a:pt x="101955" y="94769"/>
                  </a:cubicBezTo>
                  <a:cubicBezTo>
                    <a:pt x="75610" y="114858"/>
                    <a:pt x="65279" y="151047"/>
                    <a:pt x="67546" y="180176"/>
                  </a:cubicBezTo>
                  <a:cubicBezTo>
                    <a:pt x="74749" y="273332"/>
                    <a:pt x="216118" y="361006"/>
                    <a:pt x="327095" y="336583"/>
                  </a:cubicBezTo>
                  <a:cubicBezTo>
                    <a:pt x="338890" y="334000"/>
                    <a:pt x="349251" y="330356"/>
                    <a:pt x="358061" y="326539"/>
                  </a:cubicBezTo>
                  <a:cubicBezTo>
                    <a:pt x="364748" y="355237"/>
                    <a:pt x="371722" y="380033"/>
                    <a:pt x="378667" y="401298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45" name="شكل حر: شكل 44">
              <a:extLst>
                <a:ext uri="{FF2B5EF4-FFF2-40B4-BE49-F238E27FC236}">
                  <a16:creationId xmlns:a16="http://schemas.microsoft.com/office/drawing/2014/main" id="{09DAD002-086B-3627-3054-F75903889725}"/>
                </a:ext>
              </a:extLst>
            </p:cNvPr>
            <p:cNvSpPr/>
            <p:nvPr/>
          </p:nvSpPr>
          <p:spPr>
            <a:xfrm>
              <a:off x="7940518" y="1150414"/>
              <a:ext cx="352837" cy="400269"/>
            </a:xfrm>
            <a:custGeom>
              <a:avLst/>
              <a:gdLst>
                <a:gd name="connsiteX0" fmla="*/ 345157 w 352837"/>
                <a:gd name="connsiteY0" fmla="*/ 214475 h 400269"/>
                <a:gd name="connsiteX1" fmla="*/ 187746 w 352837"/>
                <a:gd name="connsiteY1" fmla="*/ 361326 h 400269"/>
                <a:gd name="connsiteX2" fmla="*/ 0 w 352837"/>
                <a:gd name="connsiteY2" fmla="*/ 400269 h 400269"/>
                <a:gd name="connsiteX3" fmla="*/ 1894 w 352837"/>
                <a:gd name="connsiteY3" fmla="*/ 396539 h 400269"/>
                <a:gd name="connsiteX4" fmla="*/ 26489 w 352837"/>
                <a:gd name="connsiteY4" fmla="*/ 336444 h 400269"/>
                <a:gd name="connsiteX5" fmla="*/ 26862 w 352837"/>
                <a:gd name="connsiteY5" fmla="*/ 336530 h 400269"/>
                <a:gd name="connsiteX6" fmla="*/ 286411 w 352837"/>
                <a:gd name="connsiteY6" fmla="*/ 180123 h 400269"/>
                <a:gd name="connsiteX7" fmla="*/ 252059 w 352837"/>
                <a:gd name="connsiteY7" fmla="*/ 94716 h 400269"/>
                <a:gd name="connsiteX8" fmla="*/ 133362 w 352837"/>
                <a:gd name="connsiteY8" fmla="*/ 94716 h 400269"/>
                <a:gd name="connsiteX9" fmla="*/ 53925 w 352837"/>
                <a:gd name="connsiteY9" fmla="*/ 173264 h 400269"/>
                <a:gd name="connsiteX10" fmla="*/ 57368 w 352837"/>
                <a:gd name="connsiteY10" fmla="*/ 56174 h 400269"/>
                <a:gd name="connsiteX11" fmla="*/ 125527 w 352837"/>
                <a:gd name="connsiteY11" fmla="*/ 14877 h 400269"/>
                <a:gd name="connsiteX12" fmla="*/ 171876 w 352837"/>
                <a:gd name="connsiteY12" fmla="*/ 2996 h 400269"/>
                <a:gd name="connsiteX13" fmla="*/ 301937 w 352837"/>
                <a:gd name="connsiteY13" fmla="*/ 31522 h 400269"/>
                <a:gd name="connsiteX14" fmla="*/ 345157 w 352837"/>
                <a:gd name="connsiteY14" fmla="*/ 214533 h 40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2837" h="400269">
                  <a:moveTo>
                    <a:pt x="345157" y="214475"/>
                  </a:moveTo>
                  <a:cubicBezTo>
                    <a:pt x="327049" y="276665"/>
                    <a:pt x="270197" y="328236"/>
                    <a:pt x="187746" y="361326"/>
                  </a:cubicBezTo>
                  <a:cubicBezTo>
                    <a:pt x="134625" y="382677"/>
                    <a:pt x="70828" y="396338"/>
                    <a:pt x="0" y="400269"/>
                  </a:cubicBezTo>
                  <a:cubicBezTo>
                    <a:pt x="660" y="399035"/>
                    <a:pt x="1263" y="397773"/>
                    <a:pt x="1894" y="396539"/>
                  </a:cubicBezTo>
                  <a:cubicBezTo>
                    <a:pt x="11795" y="376450"/>
                    <a:pt x="19888" y="356619"/>
                    <a:pt x="26489" y="336444"/>
                  </a:cubicBezTo>
                  <a:cubicBezTo>
                    <a:pt x="26632" y="336501"/>
                    <a:pt x="26718" y="336501"/>
                    <a:pt x="26862" y="336530"/>
                  </a:cubicBezTo>
                  <a:cubicBezTo>
                    <a:pt x="137839" y="360952"/>
                    <a:pt x="279208" y="273278"/>
                    <a:pt x="286411" y="180123"/>
                  </a:cubicBezTo>
                  <a:cubicBezTo>
                    <a:pt x="288679" y="150994"/>
                    <a:pt x="278347" y="114776"/>
                    <a:pt x="252059" y="94716"/>
                  </a:cubicBezTo>
                  <a:cubicBezTo>
                    <a:pt x="208839" y="61770"/>
                    <a:pt x="144870" y="89436"/>
                    <a:pt x="133362" y="94716"/>
                  </a:cubicBezTo>
                  <a:cubicBezTo>
                    <a:pt x="98149" y="110931"/>
                    <a:pt x="77314" y="137477"/>
                    <a:pt x="53925" y="173264"/>
                  </a:cubicBezTo>
                  <a:cubicBezTo>
                    <a:pt x="55991" y="138252"/>
                    <a:pt x="56852" y="99738"/>
                    <a:pt x="57368" y="56174"/>
                  </a:cubicBezTo>
                  <a:cubicBezTo>
                    <a:pt x="75190" y="40017"/>
                    <a:pt x="97632" y="25007"/>
                    <a:pt x="125527" y="14877"/>
                  </a:cubicBezTo>
                  <a:cubicBezTo>
                    <a:pt x="131841" y="12581"/>
                    <a:pt x="149232" y="6640"/>
                    <a:pt x="171876" y="2996"/>
                  </a:cubicBezTo>
                  <a:cubicBezTo>
                    <a:pt x="209442" y="-3088"/>
                    <a:pt x="261587" y="-2715"/>
                    <a:pt x="301937" y="31522"/>
                  </a:cubicBezTo>
                  <a:cubicBezTo>
                    <a:pt x="357842" y="78932"/>
                    <a:pt x="359679" y="164741"/>
                    <a:pt x="345157" y="214533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46" name="شكل حر: شكل 45">
              <a:extLst>
                <a:ext uri="{FF2B5EF4-FFF2-40B4-BE49-F238E27FC236}">
                  <a16:creationId xmlns:a16="http://schemas.microsoft.com/office/drawing/2014/main" id="{D7C6DB16-2207-7B2C-34B9-3B7A8A666E2D}"/>
                </a:ext>
              </a:extLst>
            </p:cNvPr>
            <p:cNvSpPr/>
            <p:nvPr/>
          </p:nvSpPr>
          <p:spPr>
            <a:xfrm>
              <a:off x="7967035" y="1229185"/>
              <a:ext cx="260226" cy="261871"/>
            </a:xfrm>
            <a:custGeom>
              <a:avLst/>
              <a:gdLst>
                <a:gd name="connsiteX0" fmla="*/ 259923 w 260226"/>
                <a:gd name="connsiteY0" fmla="*/ 101324 h 261871"/>
                <a:gd name="connsiteX1" fmla="*/ 373 w 260226"/>
                <a:gd name="connsiteY1" fmla="*/ 257731 h 261871"/>
                <a:gd name="connsiteX2" fmla="*/ 0 w 260226"/>
                <a:gd name="connsiteY2" fmla="*/ 257645 h 261871"/>
                <a:gd name="connsiteX3" fmla="*/ 27436 w 260226"/>
                <a:gd name="connsiteY3" fmla="*/ 94436 h 261871"/>
                <a:gd name="connsiteX4" fmla="*/ 106873 w 260226"/>
                <a:gd name="connsiteY4" fmla="*/ 15888 h 261871"/>
                <a:gd name="connsiteX5" fmla="*/ 225571 w 260226"/>
                <a:gd name="connsiteY5" fmla="*/ 15888 h 261871"/>
                <a:gd name="connsiteX6" fmla="*/ 259923 w 260226"/>
                <a:gd name="connsiteY6" fmla="*/ 101295 h 26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226" h="261871">
                  <a:moveTo>
                    <a:pt x="259923" y="101324"/>
                  </a:moveTo>
                  <a:cubicBezTo>
                    <a:pt x="252719" y="194479"/>
                    <a:pt x="111350" y="282153"/>
                    <a:pt x="373" y="257731"/>
                  </a:cubicBezTo>
                  <a:cubicBezTo>
                    <a:pt x="230" y="257673"/>
                    <a:pt x="144" y="257673"/>
                    <a:pt x="0" y="257645"/>
                  </a:cubicBezTo>
                  <a:cubicBezTo>
                    <a:pt x="16272" y="208341"/>
                    <a:pt x="23762" y="156942"/>
                    <a:pt x="27436" y="94436"/>
                  </a:cubicBezTo>
                  <a:cubicBezTo>
                    <a:pt x="50825" y="58649"/>
                    <a:pt x="71660" y="32103"/>
                    <a:pt x="106873" y="15888"/>
                  </a:cubicBezTo>
                  <a:cubicBezTo>
                    <a:pt x="118381" y="10608"/>
                    <a:pt x="182351" y="-17058"/>
                    <a:pt x="225571" y="15888"/>
                  </a:cubicBezTo>
                  <a:cubicBezTo>
                    <a:pt x="251887" y="35977"/>
                    <a:pt x="262190" y="72166"/>
                    <a:pt x="259923" y="101295"/>
                  </a:cubicBezTo>
                  <a:close/>
                </a:path>
              </a:pathLst>
            </a:custGeom>
            <a:solidFill>
              <a:srgbClr val="FFBB98"/>
            </a:solidFill>
            <a:ln w="28575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47" name="شكل حر: شكل 46">
              <a:extLst>
                <a:ext uri="{FF2B5EF4-FFF2-40B4-BE49-F238E27FC236}">
                  <a16:creationId xmlns:a16="http://schemas.microsoft.com/office/drawing/2014/main" id="{CC0B96F0-CEE9-90BF-80C8-0D524C3AEE65}"/>
                </a:ext>
              </a:extLst>
            </p:cNvPr>
            <p:cNvSpPr/>
            <p:nvPr/>
          </p:nvSpPr>
          <p:spPr>
            <a:xfrm>
              <a:off x="7360526" y="1338099"/>
              <a:ext cx="145481" cy="32595"/>
            </a:xfrm>
            <a:custGeom>
              <a:avLst/>
              <a:gdLst>
                <a:gd name="connsiteX0" fmla="*/ 110 w 145481"/>
                <a:gd name="connsiteY0" fmla="*/ 2397 h 32595"/>
                <a:gd name="connsiteX1" fmla="*/ 37819 w 145481"/>
                <a:gd name="connsiteY1" fmla="*/ 2397 h 32595"/>
                <a:gd name="connsiteX2" fmla="*/ 145410 w 145481"/>
                <a:gd name="connsiteY2" fmla="*/ 2397 h 32595"/>
                <a:gd name="connsiteX3" fmla="*/ 102162 w 145481"/>
                <a:gd name="connsiteY3" fmla="*/ 26791 h 32595"/>
                <a:gd name="connsiteX4" fmla="*/ 36729 w 145481"/>
                <a:gd name="connsiteY4" fmla="*/ 27910 h 32595"/>
                <a:gd name="connsiteX5" fmla="*/ 138 w 145481"/>
                <a:gd name="connsiteY5" fmla="*/ 2397 h 3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481" h="32595">
                  <a:moveTo>
                    <a:pt x="110" y="2397"/>
                  </a:moveTo>
                  <a:cubicBezTo>
                    <a:pt x="1688" y="-2023"/>
                    <a:pt x="16726" y="704"/>
                    <a:pt x="37819" y="2397"/>
                  </a:cubicBezTo>
                  <a:cubicBezTo>
                    <a:pt x="105175" y="7764"/>
                    <a:pt x="143487" y="-4950"/>
                    <a:pt x="145410" y="2397"/>
                  </a:cubicBezTo>
                  <a:cubicBezTo>
                    <a:pt x="147017" y="8538"/>
                    <a:pt x="121275" y="21080"/>
                    <a:pt x="102162" y="26791"/>
                  </a:cubicBezTo>
                  <a:cubicBezTo>
                    <a:pt x="91256" y="30062"/>
                    <a:pt x="65427" y="37409"/>
                    <a:pt x="36729" y="27910"/>
                  </a:cubicBezTo>
                  <a:cubicBezTo>
                    <a:pt x="17214" y="21453"/>
                    <a:pt x="-1813" y="7821"/>
                    <a:pt x="138" y="2397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344428BB-DAA4-926D-BF0E-6A4DF03C3436}"/>
                </a:ext>
              </a:extLst>
            </p:cNvPr>
            <p:cNvSpPr/>
            <p:nvPr/>
          </p:nvSpPr>
          <p:spPr>
            <a:xfrm>
              <a:off x="7350230" y="1529122"/>
              <a:ext cx="171650" cy="65786"/>
            </a:xfrm>
            <a:custGeom>
              <a:avLst/>
              <a:gdLst>
                <a:gd name="connsiteX0" fmla="*/ 7077 w 171650"/>
                <a:gd name="connsiteY0" fmla="*/ 65786 h 65786"/>
                <a:gd name="connsiteX1" fmla="*/ 2829 w 171650"/>
                <a:gd name="connsiteY1" fmla="*/ 64380 h 65786"/>
                <a:gd name="connsiteX2" fmla="*/ 1423 w 171650"/>
                <a:gd name="connsiteY2" fmla="*/ 54479 h 65786"/>
                <a:gd name="connsiteX3" fmla="*/ 40023 w 171650"/>
                <a:gd name="connsiteY3" fmla="*/ 19381 h 65786"/>
                <a:gd name="connsiteX4" fmla="*/ 166784 w 171650"/>
                <a:gd name="connsiteY4" fmla="*/ 8733 h 65786"/>
                <a:gd name="connsiteX5" fmla="*/ 171290 w 171650"/>
                <a:gd name="connsiteY5" fmla="*/ 17659 h 65786"/>
                <a:gd name="connsiteX6" fmla="*/ 162364 w 171650"/>
                <a:gd name="connsiteY6" fmla="*/ 22164 h 65786"/>
                <a:gd name="connsiteX7" fmla="*/ 47312 w 171650"/>
                <a:gd name="connsiteY7" fmla="*/ 31491 h 65786"/>
                <a:gd name="connsiteX8" fmla="*/ 12730 w 171650"/>
                <a:gd name="connsiteY8" fmla="*/ 62945 h 65786"/>
                <a:gd name="connsiteX9" fmla="*/ 7077 w 171650"/>
                <a:gd name="connsiteY9" fmla="*/ 65757 h 6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50" h="65786">
                  <a:moveTo>
                    <a:pt x="7077" y="65786"/>
                  </a:moveTo>
                  <a:cubicBezTo>
                    <a:pt x="5613" y="65786"/>
                    <a:pt x="4121" y="65327"/>
                    <a:pt x="2829" y="64380"/>
                  </a:cubicBezTo>
                  <a:cubicBezTo>
                    <a:pt x="-299" y="62027"/>
                    <a:pt x="-930" y="57607"/>
                    <a:pt x="1423" y="54479"/>
                  </a:cubicBezTo>
                  <a:cubicBezTo>
                    <a:pt x="12214" y="40101"/>
                    <a:pt x="25214" y="28306"/>
                    <a:pt x="40023" y="19381"/>
                  </a:cubicBezTo>
                  <a:cubicBezTo>
                    <a:pt x="90762" y="-11126"/>
                    <a:pt x="145547" y="1788"/>
                    <a:pt x="166784" y="8733"/>
                  </a:cubicBezTo>
                  <a:cubicBezTo>
                    <a:pt x="170486" y="9968"/>
                    <a:pt x="172524" y="13957"/>
                    <a:pt x="171290" y="17659"/>
                  </a:cubicBezTo>
                  <a:cubicBezTo>
                    <a:pt x="170056" y="21361"/>
                    <a:pt x="166066" y="23370"/>
                    <a:pt x="162364" y="22164"/>
                  </a:cubicBezTo>
                  <a:cubicBezTo>
                    <a:pt x="142993" y="15822"/>
                    <a:pt x="93029" y="3998"/>
                    <a:pt x="47312" y="31491"/>
                  </a:cubicBezTo>
                  <a:cubicBezTo>
                    <a:pt x="34053" y="39470"/>
                    <a:pt x="22402" y="50059"/>
                    <a:pt x="12730" y="62945"/>
                  </a:cubicBezTo>
                  <a:cubicBezTo>
                    <a:pt x="11353" y="64810"/>
                    <a:pt x="9229" y="65757"/>
                    <a:pt x="7077" y="65757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49" name="شكل حر: شكل 48">
              <a:extLst>
                <a:ext uri="{FF2B5EF4-FFF2-40B4-BE49-F238E27FC236}">
                  <a16:creationId xmlns:a16="http://schemas.microsoft.com/office/drawing/2014/main" id="{14CDF270-7F32-78A5-CE40-163DA3EE2C7C}"/>
                </a:ext>
              </a:extLst>
            </p:cNvPr>
            <p:cNvSpPr/>
            <p:nvPr/>
          </p:nvSpPr>
          <p:spPr>
            <a:xfrm>
              <a:off x="7654824" y="1402628"/>
              <a:ext cx="199684" cy="212943"/>
            </a:xfrm>
            <a:custGeom>
              <a:avLst/>
              <a:gdLst>
                <a:gd name="connsiteX0" fmla="*/ 199684 w 199684"/>
                <a:gd name="connsiteY0" fmla="*/ 106472 h 212943"/>
                <a:gd name="connsiteX1" fmla="*/ 99842 w 199684"/>
                <a:gd name="connsiteY1" fmla="*/ 212943 h 212943"/>
                <a:gd name="connsiteX2" fmla="*/ 0 w 199684"/>
                <a:gd name="connsiteY2" fmla="*/ 106472 h 212943"/>
                <a:gd name="connsiteX3" fmla="*/ 99842 w 199684"/>
                <a:gd name="connsiteY3" fmla="*/ 0 h 212943"/>
                <a:gd name="connsiteX4" fmla="*/ 199684 w 199684"/>
                <a:gd name="connsiteY4" fmla="*/ 106472 h 21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684" h="212943">
                  <a:moveTo>
                    <a:pt x="199684" y="106472"/>
                  </a:moveTo>
                  <a:cubicBezTo>
                    <a:pt x="199684" y="165274"/>
                    <a:pt x="154984" y="212943"/>
                    <a:pt x="99842" y="212943"/>
                  </a:cubicBezTo>
                  <a:cubicBezTo>
                    <a:pt x="44701" y="212943"/>
                    <a:pt x="0" y="165274"/>
                    <a:pt x="0" y="106472"/>
                  </a:cubicBezTo>
                  <a:cubicBezTo>
                    <a:pt x="0" y="47669"/>
                    <a:pt x="44701" y="0"/>
                    <a:pt x="99842" y="0"/>
                  </a:cubicBezTo>
                  <a:cubicBezTo>
                    <a:pt x="154984" y="0"/>
                    <a:pt x="199684" y="47669"/>
                    <a:pt x="199684" y="106472"/>
                  </a:cubicBezTo>
                  <a:close/>
                </a:path>
              </a:pathLst>
            </a:custGeom>
            <a:solidFill>
              <a:srgbClr val="FF727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50" name="شكل حر: شكل 49">
              <a:extLst>
                <a:ext uri="{FF2B5EF4-FFF2-40B4-BE49-F238E27FC236}">
                  <a16:creationId xmlns:a16="http://schemas.microsoft.com/office/drawing/2014/main" id="{DE1B6780-CF39-7A8C-1D1C-85B183A048A4}"/>
                </a:ext>
              </a:extLst>
            </p:cNvPr>
            <p:cNvSpPr/>
            <p:nvPr/>
          </p:nvSpPr>
          <p:spPr>
            <a:xfrm>
              <a:off x="6577990" y="1291961"/>
              <a:ext cx="167137" cy="163013"/>
            </a:xfrm>
            <a:custGeom>
              <a:avLst/>
              <a:gdLst>
                <a:gd name="connsiteX0" fmla="*/ 108517 w 167137"/>
                <a:gd name="connsiteY0" fmla="*/ 163014 h 163013"/>
                <a:gd name="connsiteX1" fmla="*/ 30572 w 167137"/>
                <a:gd name="connsiteY1" fmla="*/ 127083 h 163013"/>
                <a:gd name="connsiteX2" fmla="*/ 10253 w 167137"/>
                <a:gd name="connsiteY2" fmla="*/ 23854 h 163013"/>
                <a:gd name="connsiteX3" fmla="*/ 84755 w 167137"/>
                <a:gd name="connsiteY3" fmla="*/ 1183 h 163013"/>
                <a:gd name="connsiteX4" fmla="*/ 90523 w 167137"/>
                <a:gd name="connsiteY4" fmla="*/ 9362 h 163013"/>
                <a:gd name="connsiteX5" fmla="*/ 82344 w 167137"/>
                <a:gd name="connsiteY5" fmla="*/ 15130 h 163013"/>
                <a:gd name="connsiteX6" fmla="*/ 21532 w 167137"/>
                <a:gd name="connsiteY6" fmla="*/ 32378 h 163013"/>
                <a:gd name="connsiteX7" fmla="*/ 41133 w 167137"/>
                <a:gd name="connsiteY7" fmla="*/ 117698 h 163013"/>
                <a:gd name="connsiteX8" fmla="*/ 115146 w 167137"/>
                <a:gd name="connsiteY8" fmla="*/ 148607 h 163013"/>
                <a:gd name="connsiteX9" fmla="*/ 156185 w 167137"/>
                <a:gd name="connsiteY9" fmla="*/ 134229 h 163013"/>
                <a:gd name="connsiteX10" fmla="*/ 165972 w 167137"/>
                <a:gd name="connsiteY10" fmla="*/ 136238 h 163013"/>
                <a:gd name="connsiteX11" fmla="*/ 163963 w 167137"/>
                <a:gd name="connsiteY11" fmla="*/ 146024 h 163013"/>
                <a:gd name="connsiteX12" fmla="*/ 116266 w 167137"/>
                <a:gd name="connsiteY12" fmla="*/ 162698 h 163013"/>
                <a:gd name="connsiteX13" fmla="*/ 108488 w 167137"/>
                <a:gd name="connsiteY13" fmla="*/ 163014 h 16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137" h="163013">
                  <a:moveTo>
                    <a:pt x="108517" y="163014"/>
                  </a:moveTo>
                  <a:cubicBezTo>
                    <a:pt x="64781" y="163014"/>
                    <a:pt x="36139" y="133339"/>
                    <a:pt x="30572" y="127083"/>
                  </a:cubicBezTo>
                  <a:cubicBezTo>
                    <a:pt x="9220" y="103034"/>
                    <a:pt x="-13796" y="55681"/>
                    <a:pt x="10253" y="23854"/>
                  </a:cubicBezTo>
                  <a:cubicBezTo>
                    <a:pt x="33700" y="-7197"/>
                    <a:pt x="82688" y="838"/>
                    <a:pt x="84755" y="1183"/>
                  </a:cubicBezTo>
                  <a:cubicBezTo>
                    <a:pt x="88600" y="1843"/>
                    <a:pt x="91183" y="5487"/>
                    <a:pt x="90523" y="9362"/>
                  </a:cubicBezTo>
                  <a:cubicBezTo>
                    <a:pt x="89863" y="13207"/>
                    <a:pt x="86218" y="15790"/>
                    <a:pt x="82344" y="15130"/>
                  </a:cubicBezTo>
                  <a:cubicBezTo>
                    <a:pt x="81914" y="15044"/>
                    <a:pt x="39842" y="8128"/>
                    <a:pt x="21532" y="32378"/>
                  </a:cubicBezTo>
                  <a:cubicBezTo>
                    <a:pt x="2734" y="57259"/>
                    <a:pt x="23598" y="97925"/>
                    <a:pt x="41133" y="117698"/>
                  </a:cubicBezTo>
                  <a:cubicBezTo>
                    <a:pt x="44261" y="121228"/>
                    <a:pt x="72873" y="152022"/>
                    <a:pt x="115146" y="148607"/>
                  </a:cubicBezTo>
                  <a:cubicBezTo>
                    <a:pt x="129438" y="147459"/>
                    <a:pt x="143644" y="142494"/>
                    <a:pt x="156185" y="134229"/>
                  </a:cubicBezTo>
                  <a:cubicBezTo>
                    <a:pt x="159457" y="132076"/>
                    <a:pt x="163819" y="132995"/>
                    <a:pt x="165972" y="136238"/>
                  </a:cubicBezTo>
                  <a:cubicBezTo>
                    <a:pt x="168124" y="139509"/>
                    <a:pt x="167206" y="143872"/>
                    <a:pt x="163963" y="146024"/>
                  </a:cubicBezTo>
                  <a:cubicBezTo>
                    <a:pt x="149441" y="155609"/>
                    <a:pt x="132940" y="161378"/>
                    <a:pt x="116266" y="162698"/>
                  </a:cubicBezTo>
                  <a:cubicBezTo>
                    <a:pt x="113625" y="162899"/>
                    <a:pt x="111043" y="163014"/>
                    <a:pt x="108488" y="163014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51" name="شكل حر: شكل 50">
              <a:extLst>
                <a:ext uri="{FF2B5EF4-FFF2-40B4-BE49-F238E27FC236}">
                  <a16:creationId xmlns:a16="http://schemas.microsoft.com/office/drawing/2014/main" id="{58F86FDF-E7C6-9676-59D6-8BEAAEAB3685}"/>
                </a:ext>
              </a:extLst>
            </p:cNvPr>
            <p:cNvSpPr/>
            <p:nvPr/>
          </p:nvSpPr>
          <p:spPr>
            <a:xfrm>
              <a:off x="8023177" y="1291981"/>
              <a:ext cx="150899" cy="147524"/>
            </a:xfrm>
            <a:custGeom>
              <a:avLst/>
              <a:gdLst>
                <a:gd name="connsiteX0" fmla="*/ 31302 w 150899"/>
                <a:gd name="connsiteY0" fmla="*/ 147495 h 147524"/>
                <a:gd name="connsiteX1" fmla="*/ 6248 w 150899"/>
                <a:gd name="connsiteY1" fmla="*/ 146003 h 147524"/>
                <a:gd name="connsiteX2" fmla="*/ 50 w 150899"/>
                <a:gd name="connsiteY2" fmla="*/ 138168 h 147524"/>
                <a:gd name="connsiteX3" fmla="*/ 7884 w 150899"/>
                <a:gd name="connsiteY3" fmla="*/ 131970 h 147524"/>
                <a:gd name="connsiteX4" fmla="*/ 126266 w 150899"/>
                <a:gd name="connsiteY4" fmla="*/ 91103 h 147524"/>
                <a:gd name="connsiteX5" fmla="*/ 132723 w 150899"/>
                <a:gd name="connsiteY5" fmla="*/ 39015 h 147524"/>
                <a:gd name="connsiteX6" fmla="*/ 97768 w 150899"/>
                <a:gd name="connsiteY6" fmla="*/ 15080 h 147524"/>
                <a:gd name="connsiteX7" fmla="*/ 40113 w 150899"/>
                <a:gd name="connsiteY7" fmla="*/ 37207 h 147524"/>
                <a:gd name="connsiteX8" fmla="*/ 30126 w 150899"/>
                <a:gd name="connsiteY8" fmla="*/ 37867 h 147524"/>
                <a:gd name="connsiteX9" fmla="*/ 29466 w 150899"/>
                <a:gd name="connsiteY9" fmla="*/ 27880 h 147524"/>
                <a:gd name="connsiteX10" fmla="*/ 100466 w 150899"/>
                <a:gd name="connsiteY10" fmla="*/ 1190 h 147524"/>
                <a:gd name="connsiteX11" fmla="*/ 145379 w 150899"/>
                <a:gd name="connsiteY11" fmla="*/ 32701 h 147524"/>
                <a:gd name="connsiteX12" fmla="*/ 138520 w 150899"/>
                <a:gd name="connsiteY12" fmla="*/ 98191 h 147524"/>
                <a:gd name="connsiteX13" fmla="*/ 31274 w 150899"/>
                <a:gd name="connsiteY13" fmla="*/ 147524 h 14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899" h="147524">
                  <a:moveTo>
                    <a:pt x="31302" y="147495"/>
                  </a:moveTo>
                  <a:cubicBezTo>
                    <a:pt x="23181" y="147495"/>
                    <a:pt x="14829" y="147008"/>
                    <a:pt x="6248" y="146003"/>
                  </a:cubicBezTo>
                  <a:cubicBezTo>
                    <a:pt x="2374" y="145544"/>
                    <a:pt x="-410" y="142043"/>
                    <a:pt x="50" y="138168"/>
                  </a:cubicBezTo>
                  <a:cubicBezTo>
                    <a:pt x="509" y="134294"/>
                    <a:pt x="4039" y="131510"/>
                    <a:pt x="7884" y="131970"/>
                  </a:cubicBezTo>
                  <a:cubicBezTo>
                    <a:pt x="61895" y="138255"/>
                    <a:pt x="108358" y="122212"/>
                    <a:pt x="126266" y="91103"/>
                  </a:cubicBezTo>
                  <a:cubicBezTo>
                    <a:pt x="132752" y="79824"/>
                    <a:pt x="142251" y="58071"/>
                    <a:pt x="132723" y="39015"/>
                  </a:cubicBezTo>
                  <a:cubicBezTo>
                    <a:pt x="123912" y="21394"/>
                    <a:pt x="103737" y="16228"/>
                    <a:pt x="97768" y="15080"/>
                  </a:cubicBezTo>
                  <a:cubicBezTo>
                    <a:pt x="65425" y="8767"/>
                    <a:pt x="41117" y="36030"/>
                    <a:pt x="40113" y="37207"/>
                  </a:cubicBezTo>
                  <a:cubicBezTo>
                    <a:pt x="37530" y="40134"/>
                    <a:pt x="33082" y="40450"/>
                    <a:pt x="30126" y="37867"/>
                  </a:cubicBezTo>
                  <a:cubicBezTo>
                    <a:pt x="27198" y="35284"/>
                    <a:pt x="26883" y="30836"/>
                    <a:pt x="29466" y="27880"/>
                  </a:cubicBezTo>
                  <a:cubicBezTo>
                    <a:pt x="30700" y="26474"/>
                    <a:pt x="60259" y="-6616"/>
                    <a:pt x="100466" y="1190"/>
                  </a:cubicBezTo>
                  <a:cubicBezTo>
                    <a:pt x="108042" y="2654"/>
                    <a:pt x="133670" y="9283"/>
                    <a:pt x="145379" y="32701"/>
                  </a:cubicBezTo>
                  <a:cubicBezTo>
                    <a:pt x="154620" y="51212"/>
                    <a:pt x="152209" y="74458"/>
                    <a:pt x="138520" y="98191"/>
                  </a:cubicBezTo>
                  <a:cubicBezTo>
                    <a:pt x="120440" y="129588"/>
                    <a:pt x="80520" y="147524"/>
                    <a:pt x="31274" y="147524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grpSp>
          <p:nvGrpSpPr>
            <p:cNvPr id="52" name="مجموعة 51">
              <a:extLst>
                <a:ext uri="{FF2B5EF4-FFF2-40B4-BE49-F238E27FC236}">
                  <a16:creationId xmlns:a16="http://schemas.microsoft.com/office/drawing/2014/main" id="{F4D93119-2681-3407-81AD-8D1239101CF5}"/>
                </a:ext>
              </a:extLst>
            </p:cNvPr>
            <p:cNvGrpSpPr/>
            <p:nvPr/>
          </p:nvGrpSpPr>
          <p:grpSpPr>
            <a:xfrm>
              <a:off x="6942469" y="1099830"/>
              <a:ext cx="944755" cy="305470"/>
              <a:chOff x="6942469" y="1099830"/>
              <a:chExt cx="944755" cy="305470"/>
            </a:xfrm>
          </p:grpSpPr>
          <p:sp>
            <p:nvSpPr>
              <p:cNvPr id="59" name="شكل حر: شكل 58">
                <a:extLst>
                  <a:ext uri="{FF2B5EF4-FFF2-40B4-BE49-F238E27FC236}">
                    <a16:creationId xmlns:a16="http://schemas.microsoft.com/office/drawing/2014/main" id="{EE7A8265-A97A-11F7-3E45-48ADF621A2D1}"/>
                  </a:ext>
                </a:extLst>
              </p:cNvPr>
              <p:cNvSpPr/>
              <p:nvPr/>
            </p:nvSpPr>
            <p:spPr>
              <a:xfrm>
                <a:off x="6974152" y="1212328"/>
                <a:ext cx="294011" cy="192972"/>
              </a:xfrm>
              <a:custGeom>
                <a:avLst/>
                <a:gdLst>
                  <a:gd name="connsiteX0" fmla="*/ 282021 w 294011"/>
                  <a:gd name="connsiteY0" fmla="*/ 86526 h 165022"/>
                  <a:gd name="connsiteX1" fmla="*/ 212169 w 294011"/>
                  <a:gd name="connsiteY1" fmla="*/ 152246 h 165022"/>
                  <a:gd name="connsiteX2" fmla="*/ 22471 w 294011"/>
                  <a:gd name="connsiteY2" fmla="*/ 103975 h 165022"/>
                  <a:gd name="connsiteX3" fmla="*/ 29 w 294011"/>
                  <a:gd name="connsiteY3" fmla="*/ 23274 h 165022"/>
                  <a:gd name="connsiteX4" fmla="*/ 290315 w 294011"/>
                  <a:gd name="connsiteY4" fmla="*/ 0 h 165022"/>
                  <a:gd name="connsiteX5" fmla="*/ 282021 w 294011"/>
                  <a:gd name="connsiteY5" fmla="*/ 86555 h 1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011" h="165022">
                    <a:moveTo>
                      <a:pt x="282021" y="86526"/>
                    </a:moveTo>
                    <a:cubicBezTo>
                      <a:pt x="261788" y="129803"/>
                      <a:pt x="223906" y="147109"/>
                      <a:pt x="212169" y="152246"/>
                    </a:cubicBezTo>
                    <a:cubicBezTo>
                      <a:pt x="150094" y="179394"/>
                      <a:pt x="62735" y="163266"/>
                      <a:pt x="22471" y="103975"/>
                    </a:cubicBezTo>
                    <a:cubicBezTo>
                      <a:pt x="1636" y="73296"/>
                      <a:pt x="-287" y="40293"/>
                      <a:pt x="29" y="23274"/>
                    </a:cubicBezTo>
                    <a:lnTo>
                      <a:pt x="290315" y="0"/>
                    </a:lnTo>
                    <a:cubicBezTo>
                      <a:pt x="293156" y="11795"/>
                      <a:pt x="300072" y="47840"/>
                      <a:pt x="282021" y="86555"/>
                    </a:cubicBezTo>
                    <a:close/>
                  </a:path>
                </a:pathLst>
              </a:custGeom>
              <a:solidFill>
                <a:srgbClr val="2F2623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60" name="شكل حر: شكل 59">
                <a:extLst>
                  <a:ext uri="{FF2B5EF4-FFF2-40B4-BE49-F238E27FC236}">
                    <a16:creationId xmlns:a16="http://schemas.microsoft.com/office/drawing/2014/main" id="{7BA053AC-B1A9-60D2-9ACE-6372A5551181}"/>
                  </a:ext>
                </a:extLst>
              </p:cNvPr>
              <p:cNvSpPr/>
              <p:nvPr/>
            </p:nvSpPr>
            <p:spPr>
              <a:xfrm>
                <a:off x="7562564" y="1212328"/>
                <a:ext cx="294011" cy="185074"/>
              </a:xfrm>
              <a:custGeom>
                <a:avLst/>
                <a:gdLst>
                  <a:gd name="connsiteX0" fmla="*/ 11990 w 294011"/>
                  <a:gd name="connsiteY0" fmla="*/ 86526 h 165022"/>
                  <a:gd name="connsiteX1" fmla="*/ 81842 w 294011"/>
                  <a:gd name="connsiteY1" fmla="*/ 152246 h 165022"/>
                  <a:gd name="connsiteX2" fmla="*/ 271540 w 294011"/>
                  <a:gd name="connsiteY2" fmla="*/ 103975 h 165022"/>
                  <a:gd name="connsiteX3" fmla="*/ 293982 w 294011"/>
                  <a:gd name="connsiteY3" fmla="*/ 23274 h 165022"/>
                  <a:gd name="connsiteX4" fmla="*/ 3696 w 294011"/>
                  <a:gd name="connsiteY4" fmla="*/ 0 h 165022"/>
                  <a:gd name="connsiteX5" fmla="*/ 11990 w 294011"/>
                  <a:gd name="connsiteY5" fmla="*/ 86555 h 1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011" h="165022">
                    <a:moveTo>
                      <a:pt x="11990" y="86526"/>
                    </a:moveTo>
                    <a:cubicBezTo>
                      <a:pt x="32223" y="129803"/>
                      <a:pt x="70105" y="147109"/>
                      <a:pt x="81842" y="152246"/>
                    </a:cubicBezTo>
                    <a:cubicBezTo>
                      <a:pt x="143917" y="179394"/>
                      <a:pt x="231276" y="163266"/>
                      <a:pt x="271540" y="103975"/>
                    </a:cubicBezTo>
                    <a:cubicBezTo>
                      <a:pt x="292375" y="73296"/>
                      <a:pt x="294298" y="40293"/>
                      <a:pt x="293982" y="23274"/>
                    </a:cubicBezTo>
                    <a:lnTo>
                      <a:pt x="3696" y="0"/>
                    </a:lnTo>
                    <a:cubicBezTo>
                      <a:pt x="855" y="11795"/>
                      <a:pt x="-6061" y="47840"/>
                      <a:pt x="11990" y="86555"/>
                    </a:cubicBezTo>
                    <a:close/>
                  </a:path>
                </a:pathLst>
              </a:custGeom>
              <a:solidFill>
                <a:srgbClr val="2F2623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61" name="شكل حر: شكل 60">
                <a:extLst>
                  <a:ext uri="{FF2B5EF4-FFF2-40B4-BE49-F238E27FC236}">
                    <a16:creationId xmlns:a16="http://schemas.microsoft.com/office/drawing/2014/main" id="{30EF3549-6856-57B0-52A8-0134A63FC2D3}"/>
                  </a:ext>
                </a:extLst>
              </p:cNvPr>
              <p:cNvSpPr/>
              <p:nvPr/>
            </p:nvSpPr>
            <p:spPr>
              <a:xfrm>
                <a:off x="6942469" y="1099830"/>
                <a:ext cx="321366" cy="264700"/>
              </a:xfrm>
              <a:custGeom>
                <a:avLst/>
                <a:gdLst>
                  <a:gd name="connsiteX0" fmla="*/ 272579 w 321366"/>
                  <a:gd name="connsiteY0" fmla="*/ 230134 h 264700"/>
                  <a:gd name="connsiteX1" fmla="*/ 126159 w 321366"/>
                  <a:gd name="connsiteY1" fmla="*/ 258430 h 264700"/>
                  <a:gd name="connsiteX2" fmla="*/ 0 w 321366"/>
                  <a:gd name="connsiteY2" fmla="*/ 106701 h 264700"/>
                  <a:gd name="connsiteX3" fmla="*/ 236820 w 321366"/>
                  <a:gd name="connsiteY3" fmla="*/ 25513 h 264700"/>
                  <a:gd name="connsiteX4" fmla="*/ 289712 w 321366"/>
                  <a:gd name="connsiteY4" fmla="*/ 0 h 264700"/>
                  <a:gd name="connsiteX5" fmla="*/ 320821 w 321366"/>
                  <a:gd name="connsiteY5" fmla="*/ 93701 h 264700"/>
                  <a:gd name="connsiteX6" fmla="*/ 272550 w 321366"/>
                  <a:gd name="connsiteY6" fmla="*/ 230134 h 26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366" h="264700">
                    <a:moveTo>
                      <a:pt x="272579" y="230134"/>
                    </a:moveTo>
                    <a:cubicBezTo>
                      <a:pt x="213833" y="281791"/>
                      <a:pt x="135170" y="260956"/>
                      <a:pt x="126159" y="258430"/>
                    </a:cubicBezTo>
                    <a:cubicBezTo>
                      <a:pt x="68503" y="242129"/>
                      <a:pt x="18252" y="169953"/>
                      <a:pt x="0" y="106701"/>
                    </a:cubicBezTo>
                    <a:cubicBezTo>
                      <a:pt x="73267" y="89109"/>
                      <a:pt x="153336" y="63366"/>
                      <a:pt x="236820" y="25513"/>
                    </a:cubicBezTo>
                    <a:cubicBezTo>
                      <a:pt x="255073" y="17219"/>
                      <a:pt x="272693" y="8724"/>
                      <a:pt x="289712" y="0"/>
                    </a:cubicBezTo>
                    <a:cubicBezTo>
                      <a:pt x="300703" y="21036"/>
                      <a:pt x="318898" y="61128"/>
                      <a:pt x="320821" y="93701"/>
                    </a:cubicBezTo>
                    <a:cubicBezTo>
                      <a:pt x="321911" y="111896"/>
                      <a:pt x="326159" y="183039"/>
                      <a:pt x="272550" y="230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83" name="شكل حر: شكل 82">
                <a:extLst>
                  <a:ext uri="{FF2B5EF4-FFF2-40B4-BE49-F238E27FC236}">
                    <a16:creationId xmlns:a16="http://schemas.microsoft.com/office/drawing/2014/main" id="{D67F640C-C32D-8B2E-C2EE-2766797D8DB8}"/>
                  </a:ext>
                </a:extLst>
              </p:cNvPr>
              <p:cNvSpPr/>
              <p:nvPr/>
            </p:nvSpPr>
            <p:spPr>
              <a:xfrm>
                <a:off x="7067368" y="1170864"/>
                <a:ext cx="174555" cy="179647"/>
              </a:xfrm>
              <a:custGeom>
                <a:avLst/>
                <a:gdLst>
                  <a:gd name="connsiteX0" fmla="*/ 168343 w 174555"/>
                  <a:gd name="connsiteY0" fmla="*/ 56502 h 179647"/>
                  <a:gd name="connsiteX1" fmla="*/ 112725 w 174555"/>
                  <a:gd name="connsiteY1" fmla="*/ 3955 h 179647"/>
                  <a:gd name="connsiteX2" fmla="*/ 20115 w 174555"/>
                  <a:gd name="connsiteY2" fmla="*/ 31678 h 179647"/>
                  <a:gd name="connsiteX3" fmla="*/ 14002 w 174555"/>
                  <a:gd name="connsiteY3" fmla="*/ 138150 h 179647"/>
                  <a:gd name="connsiteX4" fmla="*/ 147651 w 174555"/>
                  <a:gd name="connsiteY4" fmla="*/ 160879 h 179647"/>
                  <a:gd name="connsiteX5" fmla="*/ 168314 w 174555"/>
                  <a:gd name="connsiteY5" fmla="*/ 56502 h 17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55" h="179647">
                    <a:moveTo>
                      <a:pt x="168343" y="56502"/>
                    </a:moveTo>
                    <a:cubicBezTo>
                      <a:pt x="159877" y="31678"/>
                      <a:pt x="144896" y="14890"/>
                      <a:pt x="112725" y="3955"/>
                    </a:cubicBezTo>
                    <a:cubicBezTo>
                      <a:pt x="78976" y="-7553"/>
                      <a:pt x="39630" y="7371"/>
                      <a:pt x="20115" y="31678"/>
                    </a:cubicBezTo>
                    <a:cubicBezTo>
                      <a:pt x="-4107" y="61840"/>
                      <a:pt x="-6833" y="106323"/>
                      <a:pt x="14002" y="138150"/>
                    </a:cubicBezTo>
                    <a:cubicBezTo>
                      <a:pt x="43447" y="183092"/>
                      <a:pt x="113356" y="192878"/>
                      <a:pt x="147651" y="160879"/>
                    </a:cubicBezTo>
                    <a:cubicBezTo>
                      <a:pt x="184615" y="126412"/>
                      <a:pt x="174829" y="75558"/>
                      <a:pt x="168314" y="56502"/>
                    </a:cubicBezTo>
                    <a:close/>
                  </a:path>
                </a:pathLst>
              </a:custGeom>
              <a:solidFill>
                <a:srgbClr val="1F1918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84" name="شكل حر: شكل 83">
                <a:extLst>
                  <a:ext uri="{FF2B5EF4-FFF2-40B4-BE49-F238E27FC236}">
                    <a16:creationId xmlns:a16="http://schemas.microsoft.com/office/drawing/2014/main" id="{D4779D79-6533-4D21-5DEF-E5EDC393C8E8}"/>
                  </a:ext>
                </a:extLst>
              </p:cNvPr>
              <p:cNvSpPr/>
              <p:nvPr/>
            </p:nvSpPr>
            <p:spPr>
              <a:xfrm>
                <a:off x="7565858" y="1099830"/>
                <a:ext cx="321366" cy="264700"/>
              </a:xfrm>
              <a:custGeom>
                <a:avLst/>
                <a:gdLst>
                  <a:gd name="connsiteX0" fmla="*/ 48788 w 321366"/>
                  <a:gd name="connsiteY0" fmla="*/ 230134 h 264700"/>
                  <a:gd name="connsiteX1" fmla="*/ 195208 w 321366"/>
                  <a:gd name="connsiteY1" fmla="*/ 258430 h 264700"/>
                  <a:gd name="connsiteX2" fmla="*/ 321366 w 321366"/>
                  <a:gd name="connsiteY2" fmla="*/ 106701 h 264700"/>
                  <a:gd name="connsiteX3" fmla="*/ 84546 w 321366"/>
                  <a:gd name="connsiteY3" fmla="*/ 25513 h 264700"/>
                  <a:gd name="connsiteX4" fmla="*/ 31655 w 321366"/>
                  <a:gd name="connsiteY4" fmla="*/ 0 h 264700"/>
                  <a:gd name="connsiteX5" fmla="*/ 546 w 321366"/>
                  <a:gd name="connsiteY5" fmla="*/ 93701 h 264700"/>
                  <a:gd name="connsiteX6" fmla="*/ 48817 w 321366"/>
                  <a:gd name="connsiteY6" fmla="*/ 230134 h 26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366" h="264700">
                    <a:moveTo>
                      <a:pt x="48788" y="230134"/>
                    </a:moveTo>
                    <a:cubicBezTo>
                      <a:pt x="107534" y="281791"/>
                      <a:pt x="186196" y="260956"/>
                      <a:pt x="195208" y="258430"/>
                    </a:cubicBezTo>
                    <a:cubicBezTo>
                      <a:pt x="252863" y="242129"/>
                      <a:pt x="303114" y="169953"/>
                      <a:pt x="321366" y="106701"/>
                    </a:cubicBezTo>
                    <a:cubicBezTo>
                      <a:pt x="248099" y="89109"/>
                      <a:pt x="168030" y="63366"/>
                      <a:pt x="84546" y="25513"/>
                    </a:cubicBezTo>
                    <a:cubicBezTo>
                      <a:pt x="66294" y="17219"/>
                      <a:pt x="48673" y="8724"/>
                      <a:pt x="31655" y="0"/>
                    </a:cubicBezTo>
                    <a:cubicBezTo>
                      <a:pt x="20663" y="21036"/>
                      <a:pt x="2468" y="61128"/>
                      <a:pt x="546" y="93701"/>
                    </a:cubicBezTo>
                    <a:cubicBezTo>
                      <a:pt x="-545" y="111896"/>
                      <a:pt x="-4792" y="183039"/>
                      <a:pt x="48817" y="230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85" name="شكل حر: شكل 84">
                <a:extLst>
                  <a:ext uri="{FF2B5EF4-FFF2-40B4-BE49-F238E27FC236}">
                    <a16:creationId xmlns:a16="http://schemas.microsoft.com/office/drawing/2014/main" id="{F86D134B-C7AD-64B0-05BE-EC0FBB615F07}"/>
                  </a:ext>
                </a:extLst>
              </p:cNvPr>
              <p:cNvSpPr/>
              <p:nvPr/>
            </p:nvSpPr>
            <p:spPr>
              <a:xfrm>
                <a:off x="7587753" y="1170864"/>
                <a:ext cx="174544" cy="179647"/>
              </a:xfrm>
              <a:custGeom>
                <a:avLst/>
                <a:gdLst>
                  <a:gd name="connsiteX0" fmla="*/ 6201 w 174544"/>
                  <a:gd name="connsiteY0" fmla="*/ 56502 h 179647"/>
                  <a:gd name="connsiteX1" fmla="*/ 61819 w 174544"/>
                  <a:gd name="connsiteY1" fmla="*/ 3955 h 179647"/>
                  <a:gd name="connsiteX2" fmla="*/ 154429 w 174544"/>
                  <a:gd name="connsiteY2" fmla="*/ 31678 h 179647"/>
                  <a:gd name="connsiteX3" fmla="*/ 160542 w 174544"/>
                  <a:gd name="connsiteY3" fmla="*/ 138150 h 179647"/>
                  <a:gd name="connsiteX4" fmla="*/ 26893 w 174544"/>
                  <a:gd name="connsiteY4" fmla="*/ 160879 h 179647"/>
                  <a:gd name="connsiteX5" fmla="*/ 6230 w 174544"/>
                  <a:gd name="connsiteY5" fmla="*/ 56502 h 17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44" h="179647">
                    <a:moveTo>
                      <a:pt x="6201" y="56502"/>
                    </a:moveTo>
                    <a:cubicBezTo>
                      <a:pt x="14667" y="31678"/>
                      <a:pt x="29648" y="14890"/>
                      <a:pt x="61819" y="3955"/>
                    </a:cubicBezTo>
                    <a:cubicBezTo>
                      <a:pt x="95568" y="-7553"/>
                      <a:pt x="134914" y="7371"/>
                      <a:pt x="154429" y="31678"/>
                    </a:cubicBezTo>
                    <a:cubicBezTo>
                      <a:pt x="178651" y="61840"/>
                      <a:pt x="181377" y="106323"/>
                      <a:pt x="160542" y="138150"/>
                    </a:cubicBezTo>
                    <a:cubicBezTo>
                      <a:pt x="131097" y="183092"/>
                      <a:pt x="61188" y="192878"/>
                      <a:pt x="26893" y="160879"/>
                    </a:cubicBezTo>
                    <a:cubicBezTo>
                      <a:pt x="-10071" y="126412"/>
                      <a:pt x="-256" y="75558"/>
                      <a:pt x="6230" y="56502"/>
                    </a:cubicBezTo>
                    <a:close/>
                  </a:path>
                </a:pathLst>
              </a:custGeom>
              <a:solidFill>
                <a:srgbClr val="1F1918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86" name="شكل حر: شكل 85">
                <a:extLst>
                  <a:ext uri="{FF2B5EF4-FFF2-40B4-BE49-F238E27FC236}">
                    <a16:creationId xmlns:a16="http://schemas.microsoft.com/office/drawing/2014/main" id="{F3BECB3B-7B9D-DFEE-1B90-67D25DE7A038}"/>
                  </a:ext>
                </a:extLst>
              </p:cNvPr>
              <p:cNvSpPr/>
              <p:nvPr/>
            </p:nvSpPr>
            <p:spPr>
              <a:xfrm>
                <a:off x="7716478" y="1215629"/>
                <a:ext cx="23598" cy="33804"/>
              </a:xfrm>
              <a:custGeom>
                <a:avLst/>
                <a:gdLst>
                  <a:gd name="connsiteX0" fmla="*/ 22834 w 23598"/>
                  <a:gd name="connsiteY0" fmla="*/ 14147 h 33804"/>
                  <a:gd name="connsiteX1" fmla="*/ 15975 w 23598"/>
                  <a:gd name="connsiteY1" fmla="*/ 33576 h 33804"/>
                  <a:gd name="connsiteX2" fmla="*/ 765 w 23598"/>
                  <a:gd name="connsiteY2" fmla="*/ 19658 h 33804"/>
                  <a:gd name="connsiteX3" fmla="*/ 7624 w 23598"/>
                  <a:gd name="connsiteY3" fmla="*/ 229 h 33804"/>
                  <a:gd name="connsiteX4" fmla="*/ 22834 w 23598"/>
                  <a:gd name="connsiteY4" fmla="*/ 14147 h 3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98" h="33804">
                    <a:moveTo>
                      <a:pt x="22834" y="14147"/>
                    </a:moveTo>
                    <a:cubicBezTo>
                      <a:pt x="25130" y="23360"/>
                      <a:pt x="22088" y="32055"/>
                      <a:pt x="15975" y="33576"/>
                    </a:cubicBezTo>
                    <a:cubicBezTo>
                      <a:pt x="9891" y="35097"/>
                      <a:pt x="3089" y="28870"/>
                      <a:pt x="765" y="19658"/>
                    </a:cubicBezTo>
                    <a:cubicBezTo>
                      <a:pt x="-1531" y="10445"/>
                      <a:pt x="1511" y="1750"/>
                      <a:pt x="7624" y="229"/>
                    </a:cubicBezTo>
                    <a:cubicBezTo>
                      <a:pt x="13708" y="-1292"/>
                      <a:pt x="20509" y="4935"/>
                      <a:pt x="22834" y="14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87" name="شكل حر: شكل 86">
                <a:extLst>
                  <a:ext uri="{FF2B5EF4-FFF2-40B4-BE49-F238E27FC236}">
                    <a16:creationId xmlns:a16="http://schemas.microsoft.com/office/drawing/2014/main" id="{9D9BB609-9F6E-1870-C803-1D7C2FE18440}"/>
                  </a:ext>
                </a:extLst>
              </p:cNvPr>
              <p:cNvSpPr/>
              <p:nvPr/>
            </p:nvSpPr>
            <p:spPr>
              <a:xfrm>
                <a:off x="7189372" y="1215629"/>
                <a:ext cx="23598" cy="33804"/>
              </a:xfrm>
              <a:custGeom>
                <a:avLst/>
                <a:gdLst>
                  <a:gd name="connsiteX0" fmla="*/ 22834 w 23598"/>
                  <a:gd name="connsiteY0" fmla="*/ 14147 h 33804"/>
                  <a:gd name="connsiteX1" fmla="*/ 15975 w 23598"/>
                  <a:gd name="connsiteY1" fmla="*/ 33576 h 33804"/>
                  <a:gd name="connsiteX2" fmla="*/ 765 w 23598"/>
                  <a:gd name="connsiteY2" fmla="*/ 19658 h 33804"/>
                  <a:gd name="connsiteX3" fmla="*/ 7624 w 23598"/>
                  <a:gd name="connsiteY3" fmla="*/ 229 h 33804"/>
                  <a:gd name="connsiteX4" fmla="*/ 22834 w 23598"/>
                  <a:gd name="connsiteY4" fmla="*/ 14147 h 3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98" h="33804">
                    <a:moveTo>
                      <a:pt x="22834" y="14147"/>
                    </a:moveTo>
                    <a:cubicBezTo>
                      <a:pt x="25130" y="23360"/>
                      <a:pt x="22088" y="32055"/>
                      <a:pt x="15975" y="33576"/>
                    </a:cubicBezTo>
                    <a:cubicBezTo>
                      <a:pt x="9891" y="35097"/>
                      <a:pt x="3089" y="28870"/>
                      <a:pt x="765" y="19658"/>
                    </a:cubicBezTo>
                    <a:cubicBezTo>
                      <a:pt x="-1531" y="10445"/>
                      <a:pt x="1511" y="1750"/>
                      <a:pt x="7624" y="229"/>
                    </a:cubicBezTo>
                    <a:cubicBezTo>
                      <a:pt x="13708" y="-1292"/>
                      <a:pt x="20509" y="4935"/>
                      <a:pt x="22834" y="14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sp>
          <p:nvSpPr>
            <p:cNvPr id="53" name="شكل حر: شكل 52">
              <a:extLst>
                <a:ext uri="{FF2B5EF4-FFF2-40B4-BE49-F238E27FC236}">
                  <a16:creationId xmlns:a16="http://schemas.microsoft.com/office/drawing/2014/main" id="{C93D5957-4D4C-0304-92FA-FC14B857D385}"/>
                </a:ext>
              </a:extLst>
            </p:cNvPr>
            <p:cNvSpPr/>
            <p:nvPr/>
          </p:nvSpPr>
          <p:spPr>
            <a:xfrm>
              <a:off x="6942469" y="1402628"/>
              <a:ext cx="199684" cy="212943"/>
            </a:xfrm>
            <a:custGeom>
              <a:avLst/>
              <a:gdLst>
                <a:gd name="connsiteX0" fmla="*/ 199684 w 199684"/>
                <a:gd name="connsiteY0" fmla="*/ 106472 h 212943"/>
                <a:gd name="connsiteX1" fmla="*/ 99842 w 199684"/>
                <a:gd name="connsiteY1" fmla="*/ 212943 h 212943"/>
                <a:gd name="connsiteX2" fmla="*/ 0 w 199684"/>
                <a:gd name="connsiteY2" fmla="*/ 106472 h 212943"/>
                <a:gd name="connsiteX3" fmla="*/ 99842 w 199684"/>
                <a:gd name="connsiteY3" fmla="*/ 0 h 212943"/>
                <a:gd name="connsiteX4" fmla="*/ 199684 w 199684"/>
                <a:gd name="connsiteY4" fmla="*/ 106472 h 21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684" h="212943">
                  <a:moveTo>
                    <a:pt x="199684" y="106472"/>
                  </a:moveTo>
                  <a:cubicBezTo>
                    <a:pt x="199684" y="165274"/>
                    <a:pt x="154983" y="212943"/>
                    <a:pt x="99842" y="212943"/>
                  </a:cubicBezTo>
                  <a:cubicBezTo>
                    <a:pt x="44701" y="212943"/>
                    <a:pt x="0" y="165274"/>
                    <a:pt x="0" y="106472"/>
                  </a:cubicBezTo>
                  <a:cubicBezTo>
                    <a:pt x="0" y="47669"/>
                    <a:pt x="44701" y="0"/>
                    <a:pt x="99842" y="0"/>
                  </a:cubicBezTo>
                  <a:cubicBezTo>
                    <a:pt x="154983" y="0"/>
                    <a:pt x="199684" y="47669"/>
                    <a:pt x="199684" y="106472"/>
                  </a:cubicBezTo>
                  <a:close/>
                </a:path>
              </a:pathLst>
            </a:custGeom>
            <a:solidFill>
              <a:srgbClr val="FF727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54" name="شكل حر: شكل 53">
              <a:extLst>
                <a:ext uri="{FF2B5EF4-FFF2-40B4-BE49-F238E27FC236}">
                  <a16:creationId xmlns:a16="http://schemas.microsoft.com/office/drawing/2014/main" id="{DA4BEF1D-94B8-8FE4-0446-D873D29EE24D}"/>
                </a:ext>
              </a:extLst>
            </p:cNvPr>
            <p:cNvSpPr/>
            <p:nvPr/>
          </p:nvSpPr>
          <p:spPr>
            <a:xfrm>
              <a:off x="6972410" y="2253565"/>
              <a:ext cx="78484" cy="263655"/>
            </a:xfrm>
            <a:custGeom>
              <a:avLst/>
              <a:gdLst>
                <a:gd name="connsiteX0" fmla="*/ 4727 w 78484"/>
                <a:gd name="connsiteY0" fmla="*/ 263656 h 263655"/>
                <a:gd name="connsiteX1" fmla="*/ 3722 w 78484"/>
                <a:gd name="connsiteY1" fmla="*/ 263541 h 263655"/>
                <a:gd name="connsiteX2" fmla="*/ 106 w 78484"/>
                <a:gd name="connsiteY2" fmla="*/ 257945 h 263655"/>
                <a:gd name="connsiteX3" fmla="*/ 250 w 78484"/>
                <a:gd name="connsiteY3" fmla="*/ 257285 h 263655"/>
                <a:gd name="connsiteX4" fmla="*/ 2603 w 78484"/>
                <a:gd name="connsiteY4" fmla="*/ 246494 h 263655"/>
                <a:gd name="connsiteX5" fmla="*/ 69298 w 78484"/>
                <a:gd name="connsiteY5" fmla="*/ 3246 h 263655"/>
                <a:gd name="connsiteX6" fmla="*/ 75239 w 78484"/>
                <a:gd name="connsiteY6" fmla="*/ 232 h 263655"/>
                <a:gd name="connsiteX7" fmla="*/ 78252 w 78484"/>
                <a:gd name="connsiteY7" fmla="*/ 6173 h 263655"/>
                <a:gd name="connsiteX8" fmla="*/ 11815 w 78484"/>
                <a:gd name="connsiteY8" fmla="*/ 248503 h 263655"/>
                <a:gd name="connsiteX9" fmla="*/ 9491 w 78484"/>
                <a:gd name="connsiteY9" fmla="*/ 259236 h 263655"/>
                <a:gd name="connsiteX10" fmla="*/ 9347 w 78484"/>
                <a:gd name="connsiteY10" fmla="*/ 259896 h 263655"/>
                <a:gd name="connsiteX11" fmla="*/ 4755 w 78484"/>
                <a:gd name="connsiteY11" fmla="*/ 263627 h 26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484" h="263655">
                  <a:moveTo>
                    <a:pt x="4727" y="263656"/>
                  </a:moveTo>
                  <a:cubicBezTo>
                    <a:pt x="4411" y="263656"/>
                    <a:pt x="4067" y="263627"/>
                    <a:pt x="3722" y="263541"/>
                  </a:cubicBezTo>
                  <a:cubicBezTo>
                    <a:pt x="1168" y="262996"/>
                    <a:pt x="-439" y="260499"/>
                    <a:pt x="106" y="257945"/>
                  </a:cubicBezTo>
                  <a:lnTo>
                    <a:pt x="250" y="257285"/>
                  </a:lnTo>
                  <a:cubicBezTo>
                    <a:pt x="1025" y="253698"/>
                    <a:pt x="1799" y="250082"/>
                    <a:pt x="2603" y="246494"/>
                  </a:cubicBezTo>
                  <a:cubicBezTo>
                    <a:pt x="20597" y="164790"/>
                    <a:pt x="43039" y="82941"/>
                    <a:pt x="69298" y="3246"/>
                  </a:cubicBezTo>
                  <a:cubicBezTo>
                    <a:pt x="70102" y="778"/>
                    <a:pt x="72771" y="-571"/>
                    <a:pt x="75239" y="232"/>
                  </a:cubicBezTo>
                  <a:cubicBezTo>
                    <a:pt x="77707" y="1036"/>
                    <a:pt x="79056" y="3705"/>
                    <a:pt x="78252" y="6173"/>
                  </a:cubicBezTo>
                  <a:cubicBezTo>
                    <a:pt x="52108" y="85553"/>
                    <a:pt x="29752" y="167086"/>
                    <a:pt x="11815" y="248503"/>
                  </a:cubicBezTo>
                  <a:cubicBezTo>
                    <a:pt x="11012" y="252091"/>
                    <a:pt x="10237" y="255649"/>
                    <a:pt x="9491" y="259236"/>
                  </a:cubicBezTo>
                  <a:lnTo>
                    <a:pt x="9347" y="259896"/>
                  </a:lnTo>
                  <a:cubicBezTo>
                    <a:pt x="8888" y="262106"/>
                    <a:pt x="6908" y="263627"/>
                    <a:pt x="4755" y="263627"/>
                  </a:cubicBezTo>
                  <a:close/>
                </a:path>
              </a:pathLst>
            </a:custGeom>
            <a:solidFill>
              <a:srgbClr val="96852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55" name="شكل حر: شكل 54">
              <a:extLst>
                <a:ext uri="{FF2B5EF4-FFF2-40B4-BE49-F238E27FC236}">
                  <a16:creationId xmlns:a16="http://schemas.microsoft.com/office/drawing/2014/main" id="{2CDBC176-118E-A633-E945-F0CFC35507D0}"/>
                </a:ext>
              </a:extLst>
            </p:cNvPr>
            <p:cNvSpPr/>
            <p:nvPr/>
          </p:nvSpPr>
          <p:spPr>
            <a:xfrm>
              <a:off x="7732132" y="2253592"/>
              <a:ext cx="77452" cy="259095"/>
            </a:xfrm>
            <a:custGeom>
              <a:avLst/>
              <a:gdLst>
                <a:gd name="connsiteX0" fmla="*/ 72756 w 77452"/>
                <a:gd name="connsiteY0" fmla="*/ 259038 h 259095"/>
                <a:gd name="connsiteX1" fmla="*/ 68136 w 77452"/>
                <a:gd name="connsiteY1" fmla="*/ 255307 h 259095"/>
                <a:gd name="connsiteX2" fmla="*/ 67963 w 77452"/>
                <a:gd name="connsiteY2" fmla="*/ 254446 h 259095"/>
                <a:gd name="connsiteX3" fmla="*/ 66672 w 77452"/>
                <a:gd name="connsiteY3" fmla="*/ 248534 h 259095"/>
                <a:gd name="connsiteX4" fmla="*/ 235 w 77452"/>
                <a:gd name="connsiteY4" fmla="*/ 6176 h 259095"/>
                <a:gd name="connsiteX5" fmla="*/ 3248 w 77452"/>
                <a:gd name="connsiteY5" fmla="*/ 235 h 259095"/>
                <a:gd name="connsiteX6" fmla="*/ 9189 w 77452"/>
                <a:gd name="connsiteY6" fmla="*/ 3248 h 259095"/>
                <a:gd name="connsiteX7" fmla="*/ 75884 w 77452"/>
                <a:gd name="connsiteY7" fmla="*/ 246497 h 259095"/>
                <a:gd name="connsiteX8" fmla="*/ 77176 w 77452"/>
                <a:gd name="connsiteY8" fmla="*/ 252524 h 259095"/>
                <a:gd name="connsiteX9" fmla="*/ 77348 w 77452"/>
                <a:gd name="connsiteY9" fmla="*/ 253385 h 259095"/>
                <a:gd name="connsiteX10" fmla="*/ 73703 w 77452"/>
                <a:gd name="connsiteY10" fmla="*/ 258981 h 259095"/>
                <a:gd name="connsiteX11" fmla="*/ 72727 w 77452"/>
                <a:gd name="connsiteY11" fmla="*/ 259096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452" h="259095">
                  <a:moveTo>
                    <a:pt x="72756" y="259038"/>
                  </a:moveTo>
                  <a:cubicBezTo>
                    <a:pt x="70575" y="259038"/>
                    <a:pt x="68623" y="257517"/>
                    <a:pt x="68136" y="255307"/>
                  </a:cubicBezTo>
                  <a:lnTo>
                    <a:pt x="67963" y="254446"/>
                  </a:lnTo>
                  <a:cubicBezTo>
                    <a:pt x="67562" y="252495"/>
                    <a:pt x="67131" y="250515"/>
                    <a:pt x="66672" y="248534"/>
                  </a:cubicBezTo>
                  <a:cubicBezTo>
                    <a:pt x="48735" y="167031"/>
                    <a:pt x="26379" y="85498"/>
                    <a:pt x="235" y="6176"/>
                  </a:cubicBezTo>
                  <a:cubicBezTo>
                    <a:pt x="-569" y="3707"/>
                    <a:pt x="751" y="1038"/>
                    <a:pt x="3248" y="235"/>
                  </a:cubicBezTo>
                  <a:cubicBezTo>
                    <a:pt x="5716" y="-569"/>
                    <a:pt x="8385" y="751"/>
                    <a:pt x="9189" y="3248"/>
                  </a:cubicBezTo>
                  <a:cubicBezTo>
                    <a:pt x="35448" y="82887"/>
                    <a:pt x="57890" y="164735"/>
                    <a:pt x="75884" y="246497"/>
                  </a:cubicBezTo>
                  <a:cubicBezTo>
                    <a:pt x="76343" y="248477"/>
                    <a:pt x="76774" y="250515"/>
                    <a:pt x="77176" y="252524"/>
                  </a:cubicBezTo>
                  <a:lnTo>
                    <a:pt x="77348" y="253385"/>
                  </a:lnTo>
                  <a:cubicBezTo>
                    <a:pt x="77893" y="255939"/>
                    <a:pt x="76257" y="258436"/>
                    <a:pt x="73703" y="258981"/>
                  </a:cubicBezTo>
                  <a:cubicBezTo>
                    <a:pt x="73359" y="259038"/>
                    <a:pt x="73043" y="259096"/>
                    <a:pt x="72727" y="259096"/>
                  </a:cubicBezTo>
                  <a:close/>
                </a:path>
              </a:pathLst>
            </a:custGeom>
            <a:solidFill>
              <a:srgbClr val="96852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4F3493D2-367C-C60E-C753-3707A35C7D35}"/>
                </a:ext>
              </a:extLst>
            </p:cNvPr>
            <p:cNvSpPr/>
            <p:nvPr/>
          </p:nvSpPr>
          <p:spPr>
            <a:xfrm>
              <a:off x="7704408" y="1013320"/>
              <a:ext cx="168817" cy="86038"/>
            </a:xfrm>
            <a:custGeom>
              <a:avLst/>
              <a:gdLst>
                <a:gd name="connsiteX0" fmla="*/ 168540 w 168817"/>
                <a:gd name="connsiteY0" fmla="*/ 84962 h 86038"/>
                <a:gd name="connsiteX1" fmla="*/ 118924 w 168817"/>
                <a:gd name="connsiteY1" fmla="*/ 40086 h 86038"/>
                <a:gd name="connsiteX2" fmla="*/ 587 w 168817"/>
                <a:gd name="connsiteY2" fmla="*/ 3801 h 86038"/>
                <a:gd name="connsiteX3" fmla="*/ 27296 w 168817"/>
                <a:gd name="connsiteY3" fmla="*/ 39101 h 86038"/>
                <a:gd name="connsiteX4" fmla="*/ 85502 w 168817"/>
                <a:gd name="connsiteY4" fmla="*/ 62008 h 86038"/>
                <a:gd name="connsiteX5" fmla="*/ 168540 w 168817"/>
                <a:gd name="connsiteY5" fmla="*/ 84915 h 8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817" h="86038">
                  <a:moveTo>
                    <a:pt x="168540" y="84962"/>
                  </a:moveTo>
                  <a:cubicBezTo>
                    <a:pt x="171920" y="78906"/>
                    <a:pt x="143709" y="55671"/>
                    <a:pt x="118924" y="40086"/>
                  </a:cubicBezTo>
                  <a:cubicBezTo>
                    <a:pt x="69589" y="9105"/>
                    <a:pt x="7111" y="-8122"/>
                    <a:pt x="587" y="3801"/>
                  </a:cubicBezTo>
                  <a:cubicBezTo>
                    <a:pt x="-3591" y="11406"/>
                    <a:pt x="15514" y="30088"/>
                    <a:pt x="27296" y="39101"/>
                  </a:cubicBezTo>
                  <a:cubicBezTo>
                    <a:pt x="44382" y="52150"/>
                    <a:pt x="58981" y="54873"/>
                    <a:pt x="85502" y="62008"/>
                  </a:cubicBezTo>
                  <a:cubicBezTo>
                    <a:pt x="145680" y="78155"/>
                    <a:pt x="165818" y="89796"/>
                    <a:pt x="168540" y="84915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57" name="شكل حر: شكل 56">
              <a:extLst>
                <a:ext uri="{FF2B5EF4-FFF2-40B4-BE49-F238E27FC236}">
                  <a16:creationId xmlns:a16="http://schemas.microsoft.com/office/drawing/2014/main" id="{FE394291-2651-9B39-738C-AB729ECB991E}"/>
                </a:ext>
              </a:extLst>
            </p:cNvPr>
            <p:cNvSpPr/>
            <p:nvPr/>
          </p:nvSpPr>
          <p:spPr>
            <a:xfrm flipH="1">
              <a:off x="6982495" y="1013320"/>
              <a:ext cx="168817" cy="86038"/>
            </a:xfrm>
            <a:custGeom>
              <a:avLst/>
              <a:gdLst>
                <a:gd name="connsiteX0" fmla="*/ 168540 w 168817"/>
                <a:gd name="connsiteY0" fmla="*/ 84962 h 86038"/>
                <a:gd name="connsiteX1" fmla="*/ 118924 w 168817"/>
                <a:gd name="connsiteY1" fmla="*/ 40086 h 86038"/>
                <a:gd name="connsiteX2" fmla="*/ 587 w 168817"/>
                <a:gd name="connsiteY2" fmla="*/ 3801 h 86038"/>
                <a:gd name="connsiteX3" fmla="*/ 27296 w 168817"/>
                <a:gd name="connsiteY3" fmla="*/ 39101 h 86038"/>
                <a:gd name="connsiteX4" fmla="*/ 85502 w 168817"/>
                <a:gd name="connsiteY4" fmla="*/ 62008 h 86038"/>
                <a:gd name="connsiteX5" fmla="*/ 168540 w 168817"/>
                <a:gd name="connsiteY5" fmla="*/ 84915 h 8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817" h="86038">
                  <a:moveTo>
                    <a:pt x="168540" y="84962"/>
                  </a:moveTo>
                  <a:cubicBezTo>
                    <a:pt x="171920" y="78906"/>
                    <a:pt x="143709" y="55671"/>
                    <a:pt x="118924" y="40086"/>
                  </a:cubicBezTo>
                  <a:cubicBezTo>
                    <a:pt x="69589" y="9105"/>
                    <a:pt x="7111" y="-8122"/>
                    <a:pt x="587" y="3801"/>
                  </a:cubicBezTo>
                  <a:cubicBezTo>
                    <a:pt x="-3591" y="11406"/>
                    <a:pt x="15514" y="30088"/>
                    <a:pt x="27296" y="39101"/>
                  </a:cubicBezTo>
                  <a:cubicBezTo>
                    <a:pt x="44382" y="52150"/>
                    <a:pt x="58981" y="54873"/>
                    <a:pt x="85502" y="62008"/>
                  </a:cubicBezTo>
                  <a:cubicBezTo>
                    <a:pt x="145680" y="78155"/>
                    <a:pt x="165818" y="89796"/>
                    <a:pt x="168540" y="84915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  <p:pic>
          <p:nvPicPr>
            <p:cNvPr id="58" name="رسم 57" descr="جهاز التحكم في اللعبة مع تعبئة خالصة">
              <a:extLst>
                <a:ext uri="{FF2B5EF4-FFF2-40B4-BE49-F238E27FC236}">
                  <a16:creationId xmlns:a16="http://schemas.microsoft.com/office/drawing/2014/main" id="{0E584B40-82DD-5E01-986B-2B96D3EAF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79018" y="2203551"/>
              <a:ext cx="622472" cy="622472"/>
            </a:xfrm>
            <a:prstGeom prst="rect">
              <a:avLst/>
            </a:prstGeom>
          </p:spPr>
        </p:pic>
      </p:grp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6AF2D93D-18E8-0446-3C98-96269BDF2308}"/>
              </a:ext>
            </a:extLst>
          </p:cNvPr>
          <p:cNvSpPr txBox="1"/>
          <p:nvPr/>
        </p:nvSpPr>
        <p:spPr>
          <a:xfrm>
            <a:off x="8529362" y="1853590"/>
            <a:ext cx="2007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800" dirty="0">
                <a:solidFill>
                  <a:srgbClr val="2F2623"/>
                </a:solidFill>
              </a:rPr>
              <a:t>الألعاب الالكترونية لها اضرارا اجتماعية وصحية كثيرة على الشخص المستخدم لها بكثرة</a:t>
            </a:r>
            <a:endParaRPr lang="en-US" sz="1800" dirty="0">
              <a:solidFill>
                <a:srgbClr val="2F2623"/>
              </a:solidFill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754BFE25-34F3-A5C4-383C-5D95D3B2E240}"/>
              </a:ext>
            </a:extLst>
          </p:cNvPr>
          <p:cNvSpPr/>
          <p:nvPr/>
        </p:nvSpPr>
        <p:spPr>
          <a:xfrm>
            <a:off x="3915571" y="4437024"/>
            <a:ext cx="2859004" cy="605875"/>
          </a:xfrm>
          <a:prstGeom prst="roundRect">
            <a:avLst>
              <a:gd name="adj" fmla="val 50000"/>
            </a:avLst>
          </a:prstGeom>
          <a:solidFill>
            <a:srgbClr val="5B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/>
              <a:t>الألعاب الالكترونية أضرارها</a:t>
            </a:r>
          </a:p>
          <a:p>
            <a:pPr algn="ctr" rtl="1"/>
            <a:r>
              <a:rPr lang="ar-SA" b="1" dirty="0"/>
              <a:t> أكثر من نفعها</a:t>
            </a:r>
            <a:endParaRPr lang="en-US" b="1" dirty="0"/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9162AA5F-A8F6-2A84-8985-671748DF421F}"/>
              </a:ext>
            </a:extLst>
          </p:cNvPr>
          <p:cNvSpPr txBox="1"/>
          <p:nvPr/>
        </p:nvSpPr>
        <p:spPr>
          <a:xfrm>
            <a:off x="4078193" y="5357397"/>
            <a:ext cx="2581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>
                <a:solidFill>
                  <a:srgbClr val="FFFFFF"/>
                </a:solidFill>
              </a:rPr>
              <a:t>الاضرار الصحية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A1988B46-6259-102E-5DAE-CBFACE340BD8}"/>
              </a:ext>
            </a:extLst>
          </p:cNvPr>
          <p:cNvSpPr txBox="1"/>
          <p:nvPr/>
        </p:nvSpPr>
        <p:spPr>
          <a:xfrm>
            <a:off x="3958278" y="766680"/>
            <a:ext cx="256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800" dirty="0">
                <a:solidFill>
                  <a:srgbClr val="FFFFFF"/>
                </a:solidFill>
              </a:rPr>
              <a:t>الابتعاد عن الحياة الاجتماعية ولها تأثير سلبي على الدراسة والقيم الدينية والأخلاقية و  العنف والعدوانية تجاه الذات </a:t>
            </a:r>
            <a:r>
              <a:rPr lang="ar-SA" sz="1800" dirty="0" err="1">
                <a:solidFill>
                  <a:srgbClr val="FFFFFF"/>
                </a:solidFill>
              </a:rPr>
              <a:t>والاخرين</a:t>
            </a:r>
            <a:endParaRPr lang="ar-SA" sz="1800" dirty="0">
              <a:solidFill>
                <a:srgbClr val="FFFFFF"/>
              </a:solidFill>
            </a:endParaRPr>
          </a:p>
        </p:txBody>
      </p:sp>
      <p:pic>
        <p:nvPicPr>
          <p:cNvPr id="103" name="رسم 102" descr="جهاز التحكم في اللعبة مع تعبئة خالصة">
            <a:extLst>
              <a:ext uri="{FF2B5EF4-FFF2-40B4-BE49-F238E27FC236}">
                <a16:creationId xmlns:a16="http://schemas.microsoft.com/office/drawing/2014/main" id="{DECC5593-D0A0-A98A-F1E2-6CE7433B4F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458485">
            <a:off x="7148518" y="2534080"/>
            <a:ext cx="622472" cy="622472"/>
          </a:xfrm>
          <a:prstGeom prst="rect">
            <a:avLst/>
          </a:prstGeom>
        </p:spPr>
      </p:pic>
      <p:pic>
        <p:nvPicPr>
          <p:cNvPr id="104" name="رسم 103" descr="جهاز التحكم في اللعبة مع تعبئة خالصة">
            <a:extLst>
              <a:ext uri="{FF2B5EF4-FFF2-40B4-BE49-F238E27FC236}">
                <a16:creationId xmlns:a16="http://schemas.microsoft.com/office/drawing/2014/main" id="{ECEDB332-EA62-05CA-D571-A0E8D6295C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825383">
            <a:off x="9684704" y="3007884"/>
            <a:ext cx="932252" cy="932252"/>
          </a:xfrm>
          <a:prstGeom prst="rect">
            <a:avLst/>
          </a:prstGeom>
        </p:spPr>
      </p:pic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3681EBBD-9E07-BFE7-E3D8-6159F0886475}"/>
              </a:ext>
            </a:extLst>
          </p:cNvPr>
          <p:cNvSpPr txBox="1"/>
          <p:nvPr/>
        </p:nvSpPr>
        <p:spPr>
          <a:xfrm>
            <a:off x="3968034" y="236692"/>
            <a:ext cx="2581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>
                <a:solidFill>
                  <a:srgbClr val="FFFFFF"/>
                </a:solidFill>
              </a:rPr>
              <a:t>الاضرار الاجتماعية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9F9DEF27-4544-4431-0B71-1D7AB288E2CB}"/>
              </a:ext>
            </a:extLst>
          </p:cNvPr>
          <p:cNvSpPr txBox="1"/>
          <p:nvPr/>
        </p:nvSpPr>
        <p:spPr>
          <a:xfrm>
            <a:off x="3988343" y="5802376"/>
            <a:ext cx="27476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800" dirty="0">
                <a:solidFill>
                  <a:srgbClr val="FFFFFF"/>
                </a:solidFill>
              </a:rPr>
              <a:t>الام في الظهر والرقبة و  أمراض العيون و  اضطرابات غذائية و  اختلال في النوم و  التعب والخمول</a:t>
            </a:r>
          </a:p>
        </p:txBody>
      </p:sp>
      <p:grpSp>
        <p:nvGrpSpPr>
          <p:cNvPr id="147" name="مجموعة 146">
            <a:extLst>
              <a:ext uri="{FF2B5EF4-FFF2-40B4-BE49-F238E27FC236}">
                <a16:creationId xmlns:a16="http://schemas.microsoft.com/office/drawing/2014/main" id="{140166B0-7277-04A1-D767-C06C3F5CC622}"/>
              </a:ext>
            </a:extLst>
          </p:cNvPr>
          <p:cNvGrpSpPr/>
          <p:nvPr/>
        </p:nvGrpSpPr>
        <p:grpSpPr>
          <a:xfrm>
            <a:off x="775069" y="404897"/>
            <a:ext cx="1981675" cy="2440185"/>
            <a:chOff x="1171601" y="92265"/>
            <a:chExt cx="2396055" cy="2950442"/>
          </a:xfrm>
        </p:grpSpPr>
        <p:grpSp>
          <p:nvGrpSpPr>
            <p:cNvPr id="148" name="مجموعة 147">
              <a:extLst>
                <a:ext uri="{FF2B5EF4-FFF2-40B4-BE49-F238E27FC236}">
                  <a16:creationId xmlns:a16="http://schemas.microsoft.com/office/drawing/2014/main" id="{0C19CB59-E040-5078-5DD7-ADE26055BAD4}"/>
                </a:ext>
              </a:extLst>
            </p:cNvPr>
            <p:cNvGrpSpPr/>
            <p:nvPr/>
          </p:nvGrpSpPr>
          <p:grpSpPr>
            <a:xfrm>
              <a:off x="1171601" y="92265"/>
              <a:ext cx="2396055" cy="2902914"/>
              <a:chOff x="11985704" y="1145797"/>
              <a:chExt cx="3245031" cy="3518414"/>
            </a:xfrm>
          </p:grpSpPr>
          <p:sp>
            <p:nvSpPr>
              <p:cNvPr id="187" name="Google Shape;3897;p80">
                <a:extLst>
                  <a:ext uri="{FF2B5EF4-FFF2-40B4-BE49-F238E27FC236}">
                    <a16:creationId xmlns:a16="http://schemas.microsoft.com/office/drawing/2014/main" id="{7548BC8F-5EEB-43A4-91A0-FBB7C877824F}"/>
                  </a:ext>
                </a:extLst>
              </p:cNvPr>
              <p:cNvSpPr/>
              <p:nvPr/>
            </p:nvSpPr>
            <p:spPr>
              <a:xfrm>
                <a:off x="11985704" y="1835645"/>
                <a:ext cx="3245031" cy="2828566"/>
              </a:xfrm>
              <a:custGeom>
                <a:avLst/>
                <a:gdLst/>
                <a:ahLst/>
                <a:cxnLst/>
                <a:rect l="l" t="t" r="r" b="b"/>
                <a:pathLst>
                  <a:path w="39301" h="32553" extrusionOk="0">
                    <a:moveTo>
                      <a:pt x="17888" y="0"/>
                    </a:moveTo>
                    <a:cubicBezTo>
                      <a:pt x="12440" y="0"/>
                      <a:pt x="7022" y="908"/>
                      <a:pt x="5807" y="4301"/>
                    </a:cubicBezTo>
                    <a:cubicBezTo>
                      <a:pt x="5807" y="4301"/>
                      <a:pt x="7752" y="15760"/>
                      <a:pt x="4651" y="18678"/>
                    </a:cubicBezTo>
                    <a:cubicBezTo>
                      <a:pt x="1582" y="21596"/>
                      <a:pt x="1" y="24301"/>
                      <a:pt x="3253" y="26733"/>
                    </a:cubicBezTo>
                    <a:cubicBezTo>
                      <a:pt x="4189" y="27432"/>
                      <a:pt x="4941" y="27681"/>
                      <a:pt x="5538" y="27681"/>
                    </a:cubicBezTo>
                    <a:cubicBezTo>
                      <a:pt x="7002" y="27681"/>
                      <a:pt x="7530" y="26181"/>
                      <a:pt x="7539" y="26155"/>
                    </a:cubicBezTo>
                    <a:lnTo>
                      <a:pt x="7539" y="26155"/>
                    </a:lnTo>
                    <a:cubicBezTo>
                      <a:pt x="7522" y="26205"/>
                      <a:pt x="5653" y="31638"/>
                      <a:pt x="9754" y="31638"/>
                    </a:cubicBezTo>
                    <a:cubicBezTo>
                      <a:pt x="9863" y="31638"/>
                      <a:pt x="9975" y="31634"/>
                      <a:pt x="10092" y="31626"/>
                    </a:cubicBezTo>
                    <a:cubicBezTo>
                      <a:pt x="14652" y="31322"/>
                      <a:pt x="17266" y="27523"/>
                      <a:pt x="17266" y="27523"/>
                    </a:cubicBezTo>
                    <a:cubicBezTo>
                      <a:pt x="17266" y="27523"/>
                      <a:pt x="22172" y="32553"/>
                      <a:pt x="27034" y="32553"/>
                    </a:cubicBezTo>
                    <a:cubicBezTo>
                      <a:pt x="27570" y="32553"/>
                      <a:pt x="28105" y="32492"/>
                      <a:pt x="28634" y="32356"/>
                    </a:cubicBezTo>
                    <a:cubicBezTo>
                      <a:pt x="31126" y="31991"/>
                      <a:pt x="32068" y="29802"/>
                      <a:pt x="32798" y="27766"/>
                    </a:cubicBezTo>
                    <a:cubicBezTo>
                      <a:pt x="33057" y="27996"/>
                      <a:pt x="33448" y="28214"/>
                      <a:pt x="33885" y="28214"/>
                    </a:cubicBezTo>
                    <a:cubicBezTo>
                      <a:pt x="34832" y="28214"/>
                      <a:pt x="35988" y="27186"/>
                      <a:pt x="36445" y="23024"/>
                    </a:cubicBezTo>
                    <a:cubicBezTo>
                      <a:pt x="36445" y="23024"/>
                      <a:pt x="36597" y="23055"/>
                      <a:pt x="36818" y="23055"/>
                    </a:cubicBezTo>
                    <a:cubicBezTo>
                      <a:pt x="37610" y="23055"/>
                      <a:pt x="39301" y="22665"/>
                      <a:pt x="38208" y="19103"/>
                    </a:cubicBezTo>
                    <a:cubicBezTo>
                      <a:pt x="36780" y="14514"/>
                      <a:pt x="32828" y="16003"/>
                      <a:pt x="31704" y="11687"/>
                    </a:cubicBezTo>
                    <a:cubicBezTo>
                      <a:pt x="30579" y="7371"/>
                      <a:pt x="30457" y="1200"/>
                      <a:pt x="30457" y="1200"/>
                    </a:cubicBezTo>
                    <a:cubicBezTo>
                      <a:pt x="30457" y="1200"/>
                      <a:pt x="24153" y="0"/>
                      <a:pt x="17888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3956;p80">
                <a:extLst>
                  <a:ext uri="{FF2B5EF4-FFF2-40B4-BE49-F238E27FC236}">
                    <a16:creationId xmlns:a16="http://schemas.microsoft.com/office/drawing/2014/main" id="{7F69A75C-7CC3-3C21-9DA7-0109490BA46D}"/>
                  </a:ext>
                </a:extLst>
              </p:cNvPr>
              <p:cNvSpPr/>
              <p:nvPr/>
            </p:nvSpPr>
            <p:spPr>
              <a:xfrm>
                <a:off x="12485018" y="1644794"/>
                <a:ext cx="569724" cy="557173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748" extrusionOk="0">
                    <a:moveTo>
                      <a:pt x="1763" y="0"/>
                    </a:moveTo>
                    <a:cubicBezTo>
                      <a:pt x="882" y="881"/>
                      <a:pt x="122" y="2128"/>
                      <a:pt x="0" y="3860"/>
                    </a:cubicBezTo>
                    <a:cubicBezTo>
                      <a:pt x="0" y="3921"/>
                      <a:pt x="0" y="3982"/>
                      <a:pt x="0" y="4073"/>
                    </a:cubicBezTo>
                    <a:cubicBezTo>
                      <a:pt x="1641" y="5471"/>
                      <a:pt x="3708" y="6383"/>
                      <a:pt x="5897" y="6748"/>
                    </a:cubicBezTo>
                    <a:cubicBezTo>
                      <a:pt x="6231" y="6353"/>
                      <a:pt x="6596" y="5927"/>
                      <a:pt x="6900" y="5471"/>
                    </a:cubicBezTo>
                    <a:cubicBezTo>
                      <a:pt x="4863" y="4012"/>
                      <a:pt x="3192" y="2097"/>
                      <a:pt x="1763" y="0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3957;p80">
                <a:extLst>
                  <a:ext uri="{FF2B5EF4-FFF2-40B4-BE49-F238E27FC236}">
                    <a16:creationId xmlns:a16="http://schemas.microsoft.com/office/drawing/2014/main" id="{27FF8400-EC6E-0A8D-F102-E4563C262C26}"/>
                  </a:ext>
                </a:extLst>
              </p:cNvPr>
              <p:cNvSpPr/>
              <p:nvPr/>
            </p:nvSpPr>
            <p:spPr>
              <a:xfrm>
                <a:off x="12608190" y="1145797"/>
                <a:ext cx="1375346" cy="1067695"/>
              </a:xfrm>
              <a:custGeom>
                <a:avLst/>
                <a:gdLst/>
                <a:ahLst/>
                <a:cxnLst/>
                <a:rect l="l" t="t" r="r" b="b"/>
                <a:pathLst>
                  <a:path w="16657" h="12931" extrusionOk="0">
                    <a:moveTo>
                      <a:pt x="5001" y="0"/>
                    </a:moveTo>
                    <a:cubicBezTo>
                      <a:pt x="4967" y="0"/>
                      <a:pt x="4932" y="4"/>
                      <a:pt x="4894" y="13"/>
                    </a:cubicBezTo>
                    <a:cubicBezTo>
                      <a:pt x="3830" y="286"/>
                      <a:pt x="4164" y="3356"/>
                      <a:pt x="4164" y="3356"/>
                    </a:cubicBezTo>
                    <a:cubicBezTo>
                      <a:pt x="4164" y="3356"/>
                      <a:pt x="3462" y="1251"/>
                      <a:pt x="2924" y="1251"/>
                    </a:cubicBezTo>
                    <a:cubicBezTo>
                      <a:pt x="2869" y="1251"/>
                      <a:pt x="2816" y="1272"/>
                      <a:pt x="2766" y="1320"/>
                    </a:cubicBezTo>
                    <a:cubicBezTo>
                      <a:pt x="2189" y="1806"/>
                      <a:pt x="3374" y="4055"/>
                      <a:pt x="3374" y="4055"/>
                    </a:cubicBezTo>
                    <a:cubicBezTo>
                      <a:pt x="3374" y="4055"/>
                      <a:pt x="1459" y="4481"/>
                      <a:pt x="0" y="5940"/>
                    </a:cubicBezTo>
                    <a:cubicBezTo>
                      <a:pt x="1429" y="8037"/>
                      <a:pt x="3100" y="9952"/>
                      <a:pt x="5137" y="11411"/>
                    </a:cubicBezTo>
                    <a:cubicBezTo>
                      <a:pt x="5745" y="10560"/>
                      <a:pt x="6201" y="9648"/>
                      <a:pt x="6322" y="8858"/>
                    </a:cubicBezTo>
                    <a:cubicBezTo>
                      <a:pt x="6322" y="8858"/>
                      <a:pt x="8389" y="10925"/>
                      <a:pt x="10395" y="11837"/>
                    </a:cubicBezTo>
                    <a:cubicBezTo>
                      <a:pt x="10952" y="12087"/>
                      <a:pt x="11534" y="12236"/>
                      <a:pt x="12048" y="12236"/>
                    </a:cubicBezTo>
                    <a:cubicBezTo>
                      <a:pt x="12096" y="12236"/>
                      <a:pt x="12143" y="12234"/>
                      <a:pt x="12189" y="12232"/>
                    </a:cubicBezTo>
                    <a:cubicBezTo>
                      <a:pt x="14195" y="12080"/>
                      <a:pt x="13526" y="10074"/>
                      <a:pt x="13313" y="9527"/>
                    </a:cubicBezTo>
                    <a:lnTo>
                      <a:pt x="13313" y="9527"/>
                    </a:lnTo>
                    <a:cubicBezTo>
                      <a:pt x="13587" y="10165"/>
                      <a:pt x="14864" y="12809"/>
                      <a:pt x="16657" y="12931"/>
                    </a:cubicBezTo>
                    <a:cubicBezTo>
                      <a:pt x="16049" y="8706"/>
                      <a:pt x="14468" y="4633"/>
                      <a:pt x="11581" y="1502"/>
                    </a:cubicBezTo>
                    <a:cubicBezTo>
                      <a:pt x="7933" y="1745"/>
                      <a:pt x="5167" y="3052"/>
                      <a:pt x="5167" y="3052"/>
                    </a:cubicBezTo>
                    <a:cubicBezTo>
                      <a:pt x="5167" y="3052"/>
                      <a:pt x="5902" y="0"/>
                      <a:pt x="5001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3958;p80">
                <a:extLst>
                  <a:ext uri="{FF2B5EF4-FFF2-40B4-BE49-F238E27FC236}">
                    <a16:creationId xmlns:a16="http://schemas.microsoft.com/office/drawing/2014/main" id="{D462DD22-331F-7C81-9643-5928D58E2DE5}"/>
                  </a:ext>
                </a:extLst>
              </p:cNvPr>
              <p:cNvSpPr/>
              <p:nvPr/>
            </p:nvSpPr>
            <p:spPr>
              <a:xfrm>
                <a:off x="13570942" y="1289802"/>
                <a:ext cx="577320" cy="948631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489" extrusionOk="0">
                    <a:moveTo>
                      <a:pt x="1197" y="1"/>
                    </a:moveTo>
                    <a:cubicBezTo>
                      <a:pt x="783" y="1"/>
                      <a:pt x="380" y="16"/>
                      <a:pt x="0" y="46"/>
                    </a:cubicBezTo>
                    <a:cubicBezTo>
                      <a:pt x="2857" y="3177"/>
                      <a:pt x="4438" y="7250"/>
                      <a:pt x="5046" y="11475"/>
                    </a:cubicBezTo>
                    <a:cubicBezTo>
                      <a:pt x="5107" y="11475"/>
                      <a:pt x="5154" y="11489"/>
                      <a:pt x="5206" y="11489"/>
                    </a:cubicBezTo>
                    <a:cubicBezTo>
                      <a:pt x="5232" y="11489"/>
                      <a:pt x="5259" y="11485"/>
                      <a:pt x="5289" y="11475"/>
                    </a:cubicBezTo>
                    <a:cubicBezTo>
                      <a:pt x="5958" y="11445"/>
                      <a:pt x="6383" y="11201"/>
                      <a:pt x="6657" y="10867"/>
                    </a:cubicBezTo>
                    <a:cubicBezTo>
                      <a:pt x="6991" y="7372"/>
                      <a:pt x="6626" y="3846"/>
                      <a:pt x="5289" y="685"/>
                    </a:cubicBezTo>
                    <a:cubicBezTo>
                      <a:pt x="4438" y="381"/>
                      <a:pt x="3496" y="137"/>
                      <a:pt x="2462" y="46"/>
                    </a:cubicBezTo>
                    <a:cubicBezTo>
                      <a:pt x="2037" y="16"/>
                      <a:pt x="1611" y="1"/>
                      <a:pt x="1197" y="1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3959;p80">
                <a:extLst>
                  <a:ext uri="{FF2B5EF4-FFF2-40B4-BE49-F238E27FC236}">
                    <a16:creationId xmlns:a16="http://schemas.microsoft.com/office/drawing/2014/main" id="{02FB2694-8BFF-5F20-FC54-B98BB2B2685E}"/>
                  </a:ext>
                </a:extLst>
              </p:cNvPr>
              <p:cNvSpPr/>
              <p:nvPr/>
            </p:nvSpPr>
            <p:spPr>
              <a:xfrm>
                <a:off x="14001038" y="1322493"/>
                <a:ext cx="677724" cy="1032024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124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38" y="3162"/>
                      <a:pt x="1733" y="6688"/>
                      <a:pt x="1399" y="10183"/>
                    </a:cubicBezTo>
                    <a:cubicBezTo>
                      <a:pt x="2007" y="9484"/>
                      <a:pt x="1855" y="8390"/>
                      <a:pt x="1855" y="8390"/>
                    </a:cubicBezTo>
                    <a:lnTo>
                      <a:pt x="1855" y="8390"/>
                    </a:lnTo>
                    <a:cubicBezTo>
                      <a:pt x="1855" y="8390"/>
                      <a:pt x="3079" y="12499"/>
                      <a:pt x="5498" y="12499"/>
                    </a:cubicBezTo>
                    <a:cubicBezTo>
                      <a:pt x="5550" y="12499"/>
                      <a:pt x="5602" y="12497"/>
                      <a:pt x="5654" y="12493"/>
                    </a:cubicBezTo>
                    <a:cubicBezTo>
                      <a:pt x="8208" y="12311"/>
                      <a:pt x="6293" y="6627"/>
                      <a:pt x="5502" y="4925"/>
                    </a:cubicBezTo>
                    <a:cubicBezTo>
                      <a:pt x="4894" y="3587"/>
                      <a:pt x="3101" y="1156"/>
                      <a:pt x="1" y="1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3960;p80">
                <a:extLst>
                  <a:ext uri="{FF2B5EF4-FFF2-40B4-BE49-F238E27FC236}">
                    <a16:creationId xmlns:a16="http://schemas.microsoft.com/office/drawing/2014/main" id="{6D1752A4-4CFC-BD1E-E012-B21A5420D82B}"/>
                  </a:ext>
                </a:extLst>
              </p:cNvPr>
              <p:cNvSpPr/>
              <p:nvPr/>
            </p:nvSpPr>
            <p:spPr>
              <a:xfrm>
                <a:off x="12439986" y="1972559"/>
                <a:ext cx="509532" cy="409127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955" extrusionOk="0">
                    <a:moveTo>
                      <a:pt x="274" y="0"/>
                    </a:moveTo>
                    <a:cubicBezTo>
                      <a:pt x="1" y="4468"/>
                      <a:pt x="456" y="4955"/>
                      <a:pt x="456" y="4955"/>
                    </a:cubicBezTo>
                    <a:cubicBezTo>
                      <a:pt x="456" y="4955"/>
                      <a:pt x="1256" y="4285"/>
                      <a:pt x="2393" y="4285"/>
                    </a:cubicBezTo>
                    <a:cubicBezTo>
                      <a:pt x="2900" y="4285"/>
                      <a:pt x="3474" y="4418"/>
                      <a:pt x="4074" y="4803"/>
                    </a:cubicBezTo>
                    <a:cubicBezTo>
                      <a:pt x="4074" y="4803"/>
                      <a:pt x="5107" y="3891"/>
                      <a:pt x="6171" y="2675"/>
                    </a:cubicBezTo>
                    <a:cubicBezTo>
                      <a:pt x="3982" y="2310"/>
                      <a:pt x="1915" y="1398"/>
                      <a:pt x="274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" name="شكل حر: شكل 148">
              <a:extLst>
                <a:ext uri="{FF2B5EF4-FFF2-40B4-BE49-F238E27FC236}">
                  <a16:creationId xmlns:a16="http://schemas.microsoft.com/office/drawing/2014/main" id="{1385A3BA-D03C-809F-8CE4-3F395838A6FD}"/>
                </a:ext>
              </a:extLst>
            </p:cNvPr>
            <p:cNvSpPr/>
            <p:nvPr/>
          </p:nvSpPr>
          <p:spPr>
            <a:xfrm>
              <a:off x="2132542" y="1693604"/>
              <a:ext cx="342698" cy="293746"/>
            </a:xfrm>
            <a:custGeom>
              <a:avLst/>
              <a:gdLst>
                <a:gd name="connsiteX0" fmla="*/ 342665 w 342698"/>
                <a:gd name="connsiteY0" fmla="*/ 266498 h 293746"/>
                <a:gd name="connsiteX1" fmla="*/ 21555 w 342698"/>
                <a:gd name="connsiteY1" fmla="*/ 271139 h 293746"/>
                <a:gd name="connsiteX2" fmla="*/ 5044 w 342698"/>
                <a:gd name="connsiteY2" fmla="*/ 265456 h 293746"/>
                <a:gd name="connsiteX3" fmla="*/ 0 w 342698"/>
                <a:gd name="connsiteY3" fmla="*/ 263573 h 293746"/>
                <a:gd name="connsiteX4" fmla="*/ 12375 w 342698"/>
                <a:gd name="connsiteY4" fmla="*/ 197057 h 293746"/>
                <a:gd name="connsiteX5" fmla="*/ 13686 w 342698"/>
                <a:gd name="connsiteY5" fmla="*/ 188583 h 293746"/>
                <a:gd name="connsiteX6" fmla="*/ 19739 w 342698"/>
                <a:gd name="connsiteY6" fmla="*/ 141236 h 293746"/>
                <a:gd name="connsiteX7" fmla="*/ 25422 w 342698"/>
                <a:gd name="connsiteY7" fmla="*/ 59723 h 293746"/>
                <a:gd name="connsiteX8" fmla="*/ 25893 w 342698"/>
                <a:gd name="connsiteY8" fmla="*/ 2690 h 293746"/>
                <a:gd name="connsiteX9" fmla="*/ 175771 w 342698"/>
                <a:gd name="connsiteY9" fmla="*/ 13350 h 293746"/>
                <a:gd name="connsiteX10" fmla="*/ 309071 w 342698"/>
                <a:gd name="connsiteY10" fmla="*/ 0 h 293746"/>
                <a:gd name="connsiteX11" fmla="*/ 308465 w 342698"/>
                <a:gd name="connsiteY11" fmla="*/ 38907 h 293746"/>
                <a:gd name="connsiteX12" fmla="*/ 315393 w 342698"/>
                <a:gd name="connsiteY12" fmla="*/ 137705 h 293746"/>
                <a:gd name="connsiteX13" fmla="*/ 321042 w 342698"/>
                <a:gd name="connsiteY13" fmla="*/ 174527 h 293746"/>
                <a:gd name="connsiteX14" fmla="*/ 325145 w 342698"/>
                <a:gd name="connsiteY14" fmla="*/ 195914 h 293746"/>
                <a:gd name="connsiteX15" fmla="*/ 342698 w 342698"/>
                <a:gd name="connsiteY15" fmla="*/ 266464 h 29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2698" h="293746">
                  <a:moveTo>
                    <a:pt x="342665" y="266498"/>
                  </a:moveTo>
                  <a:cubicBezTo>
                    <a:pt x="251937" y="293837"/>
                    <a:pt x="137940" y="308835"/>
                    <a:pt x="21555" y="271139"/>
                  </a:cubicBezTo>
                  <a:cubicBezTo>
                    <a:pt x="15973" y="269356"/>
                    <a:pt x="10492" y="267440"/>
                    <a:pt x="5044" y="265456"/>
                  </a:cubicBezTo>
                  <a:cubicBezTo>
                    <a:pt x="3363" y="264850"/>
                    <a:pt x="1715" y="264245"/>
                    <a:pt x="0" y="263573"/>
                  </a:cubicBezTo>
                  <a:cubicBezTo>
                    <a:pt x="4607" y="242320"/>
                    <a:pt x="8810" y="220126"/>
                    <a:pt x="12375" y="197057"/>
                  </a:cubicBezTo>
                  <a:cubicBezTo>
                    <a:pt x="12846" y="194233"/>
                    <a:pt x="13283" y="191408"/>
                    <a:pt x="13686" y="188583"/>
                  </a:cubicBezTo>
                  <a:cubicBezTo>
                    <a:pt x="16007" y="173215"/>
                    <a:pt x="18024" y="157410"/>
                    <a:pt x="19739" y="141236"/>
                  </a:cubicBezTo>
                  <a:cubicBezTo>
                    <a:pt x="22530" y="115040"/>
                    <a:pt x="24481" y="87869"/>
                    <a:pt x="25422" y="59723"/>
                  </a:cubicBezTo>
                  <a:cubicBezTo>
                    <a:pt x="26095" y="40151"/>
                    <a:pt x="26229" y="21118"/>
                    <a:pt x="25893" y="2690"/>
                  </a:cubicBezTo>
                  <a:cubicBezTo>
                    <a:pt x="67390" y="10492"/>
                    <a:pt x="117898" y="15771"/>
                    <a:pt x="175771" y="13350"/>
                  </a:cubicBezTo>
                  <a:cubicBezTo>
                    <a:pt x="213669" y="11803"/>
                    <a:pt x="259773" y="9920"/>
                    <a:pt x="309071" y="0"/>
                  </a:cubicBezTo>
                  <a:cubicBezTo>
                    <a:pt x="308566" y="12644"/>
                    <a:pt x="308364" y="25624"/>
                    <a:pt x="308465" y="38907"/>
                  </a:cubicBezTo>
                  <a:cubicBezTo>
                    <a:pt x="308734" y="73476"/>
                    <a:pt x="311256" y="106431"/>
                    <a:pt x="315393" y="137705"/>
                  </a:cubicBezTo>
                  <a:cubicBezTo>
                    <a:pt x="317007" y="150248"/>
                    <a:pt x="318923" y="162522"/>
                    <a:pt x="321042" y="174527"/>
                  </a:cubicBezTo>
                  <a:cubicBezTo>
                    <a:pt x="322320" y="181757"/>
                    <a:pt x="323665" y="188919"/>
                    <a:pt x="325145" y="195914"/>
                  </a:cubicBezTo>
                  <a:cubicBezTo>
                    <a:pt x="330222" y="220798"/>
                    <a:pt x="336141" y="244371"/>
                    <a:pt x="342698" y="266464"/>
                  </a:cubicBezTo>
                  <a:close/>
                </a:path>
              </a:pathLst>
            </a:custGeom>
            <a:solidFill>
              <a:srgbClr val="FFAB8A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58" name="شكل حر: شكل 157">
              <a:extLst>
                <a:ext uri="{FF2B5EF4-FFF2-40B4-BE49-F238E27FC236}">
                  <a16:creationId xmlns:a16="http://schemas.microsoft.com/office/drawing/2014/main" id="{6FB075F4-C479-D858-778C-49740E8387DB}"/>
                </a:ext>
              </a:extLst>
            </p:cNvPr>
            <p:cNvSpPr/>
            <p:nvPr/>
          </p:nvSpPr>
          <p:spPr>
            <a:xfrm>
              <a:off x="1693131" y="556456"/>
              <a:ext cx="1216957" cy="1287120"/>
            </a:xfrm>
            <a:custGeom>
              <a:avLst/>
              <a:gdLst>
                <a:gd name="connsiteX0" fmla="*/ 1216879 w 1216957"/>
                <a:gd name="connsiteY0" fmla="*/ 597931 h 1287120"/>
                <a:gd name="connsiteX1" fmla="*/ 1216409 w 1216957"/>
                <a:gd name="connsiteY1" fmla="*/ 646388 h 1287120"/>
                <a:gd name="connsiteX2" fmla="*/ 1212979 w 1216957"/>
                <a:gd name="connsiteY2" fmla="*/ 763210 h 1287120"/>
                <a:gd name="connsiteX3" fmla="*/ 1185606 w 1216957"/>
                <a:gd name="connsiteY3" fmla="*/ 926035 h 1287120"/>
                <a:gd name="connsiteX4" fmla="*/ 1161058 w 1216957"/>
                <a:gd name="connsiteY4" fmla="*/ 985993 h 1287120"/>
                <a:gd name="connsiteX5" fmla="*/ 1159175 w 1216957"/>
                <a:gd name="connsiteY5" fmla="*/ 989692 h 1287120"/>
                <a:gd name="connsiteX6" fmla="*/ 1018511 w 1216957"/>
                <a:gd name="connsiteY6" fmla="*/ 1163277 h 1287120"/>
                <a:gd name="connsiteX7" fmla="*/ 892609 w 1216957"/>
                <a:gd name="connsiteY7" fmla="*/ 1237526 h 1287120"/>
                <a:gd name="connsiteX8" fmla="*/ 786144 w 1216957"/>
                <a:gd name="connsiteY8" fmla="*/ 1269305 h 1287120"/>
                <a:gd name="connsiteX9" fmla="*/ 616258 w 1216957"/>
                <a:gd name="connsiteY9" fmla="*/ 1286387 h 1287120"/>
                <a:gd name="connsiteX10" fmla="*/ 425220 w 1216957"/>
                <a:gd name="connsiteY10" fmla="*/ 1272734 h 1287120"/>
                <a:gd name="connsiteX11" fmla="*/ 406456 w 1216957"/>
                <a:gd name="connsiteY11" fmla="*/ 1268968 h 1287120"/>
                <a:gd name="connsiteX12" fmla="*/ 309844 w 1216957"/>
                <a:gd name="connsiteY12" fmla="*/ 1241831 h 1287120"/>
                <a:gd name="connsiteX13" fmla="*/ 110399 w 1216957"/>
                <a:gd name="connsiteY13" fmla="*/ 1098611 h 1287120"/>
                <a:gd name="connsiteX14" fmla="*/ 57772 w 1216957"/>
                <a:gd name="connsiteY14" fmla="*/ 990633 h 1287120"/>
                <a:gd name="connsiteX15" fmla="*/ 37226 w 1216957"/>
                <a:gd name="connsiteY15" fmla="*/ 916047 h 1287120"/>
                <a:gd name="connsiteX16" fmla="*/ 24985 w 1216957"/>
                <a:gd name="connsiteY16" fmla="*/ 857165 h 1287120"/>
                <a:gd name="connsiteX17" fmla="*/ 21084 w 1216957"/>
                <a:gd name="connsiteY17" fmla="*/ 834534 h 1287120"/>
                <a:gd name="connsiteX18" fmla="*/ 2455 w 1216957"/>
                <a:gd name="connsiteY18" fmla="*/ 676384 h 1287120"/>
                <a:gd name="connsiteX19" fmla="*/ 1984 w 1216957"/>
                <a:gd name="connsiteY19" fmla="*/ 669558 h 1287120"/>
                <a:gd name="connsiteX20" fmla="*/ 0 w 1216957"/>
                <a:gd name="connsiteY20" fmla="*/ 637309 h 1287120"/>
                <a:gd name="connsiteX21" fmla="*/ 375922 w 1216957"/>
                <a:gd name="connsiteY21" fmla="*/ 398217 h 1287120"/>
                <a:gd name="connsiteX22" fmla="*/ 603883 w 1216957"/>
                <a:gd name="connsiteY22" fmla="*/ 128222 h 1287120"/>
                <a:gd name="connsiteX23" fmla="*/ 700999 w 1216957"/>
                <a:gd name="connsiteY23" fmla="*/ 4338 h 1287120"/>
                <a:gd name="connsiteX24" fmla="*/ 645918 w 1216957"/>
                <a:gd name="connsiteY24" fmla="*/ 152534 h 1287120"/>
                <a:gd name="connsiteX25" fmla="*/ 476603 w 1216957"/>
                <a:gd name="connsiteY25" fmla="*/ 389373 h 1287120"/>
                <a:gd name="connsiteX26" fmla="*/ 417957 w 1216957"/>
                <a:gd name="connsiteY26" fmla="*/ 452425 h 1287120"/>
                <a:gd name="connsiteX27" fmla="*/ 731701 w 1216957"/>
                <a:gd name="connsiteY27" fmla="*/ 14191 h 1287120"/>
                <a:gd name="connsiteX28" fmla="*/ 735838 w 1216957"/>
                <a:gd name="connsiteY28" fmla="*/ 605 h 1287120"/>
                <a:gd name="connsiteX29" fmla="*/ 756519 w 1216957"/>
                <a:gd name="connsiteY29" fmla="*/ 101 h 1287120"/>
                <a:gd name="connsiteX30" fmla="*/ 766035 w 1216957"/>
                <a:gd name="connsiteY30" fmla="*/ 0 h 1287120"/>
                <a:gd name="connsiteX31" fmla="*/ 1159914 w 1216957"/>
                <a:gd name="connsiteY31" fmla="*/ 191845 h 1287120"/>
                <a:gd name="connsiteX32" fmla="*/ 1202520 w 1216957"/>
                <a:gd name="connsiteY32" fmla="*/ 321311 h 1287120"/>
                <a:gd name="connsiteX33" fmla="*/ 1206522 w 1216957"/>
                <a:gd name="connsiteY33" fmla="*/ 349625 h 1287120"/>
                <a:gd name="connsiteX34" fmla="*/ 1215736 w 1216957"/>
                <a:gd name="connsiteY34" fmla="*/ 498999 h 1287120"/>
                <a:gd name="connsiteX35" fmla="*/ 1216879 w 1216957"/>
                <a:gd name="connsiteY35" fmla="*/ 597897 h 128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6957" h="1287120">
                  <a:moveTo>
                    <a:pt x="1216879" y="597931"/>
                  </a:moveTo>
                  <a:cubicBezTo>
                    <a:pt x="1216745" y="614778"/>
                    <a:pt x="1216610" y="630886"/>
                    <a:pt x="1216409" y="646388"/>
                  </a:cubicBezTo>
                  <a:cubicBezTo>
                    <a:pt x="1215904" y="689835"/>
                    <a:pt x="1215030" y="728271"/>
                    <a:pt x="1212979" y="763210"/>
                  </a:cubicBezTo>
                  <a:cubicBezTo>
                    <a:pt x="1209313" y="825589"/>
                    <a:pt x="1201848" y="876838"/>
                    <a:pt x="1185606" y="926035"/>
                  </a:cubicBezTo>
                  <a:cubicBezTo>
                    <a:pt x="1179015" y="946178"/>
                    <a:pt x="1170944" y="965951"/>
                    <a:pt x="1161058" y="985993"/>
                  </a:cubicBezTo>
                  <a:cubicBezTo>
                    <a:pt x="1160452" y="987203"/>
                    <a:pt x="1159847" y="988481"/>
                    <a:pt x="1159175" y="989692"/>
                  </a:cubicBezTo>
                  <a:cubicBezTo>
                    <a:pt x="1111423" y="1084588"/>
                    <a:pt x="1045278" y="1141789"/>
                    <a:pt x="1018511" y="1163277"/>
                  </a:cubicBezTo>
                  <a:cubicBezTo>
                    <a:pt x="977451" y="1196333"/>
                    <a:pt x="934879" y="1220242"/>
                    <a:pt x="892609" y="1237526"/>
                  </a:cubicBezTo>
                  <a:cubicBezTo>
                    <a:pt x="856594" y="1252289"/>
                    <a:pt x="820747" y="1262344"/>
                    <a:pt x="786144" y="1269305"/>
                  </a:cubicBezTo>
                  <a:cubicBezTo>
                    <a:pt x="723362" y="1281948"/>
                    <a:pt x="664581" y="1284370"/>
                    <a:pt x="616258" y="1286387"/>
                  </a:cubicBezTo>
                  <a:cubicBezTo>
                    <a:pt x="542479" y="1289414"/>
                    <a:pt x="478083" y="1282722"/>
                    <a:pt x="425220" y="1272734"/>
                  </a:cubicBezTo>
                  <a:cubicBezTo>
                    <a:pt x="418764" y="1271524"/>
                    <a:pt x="412509" y="1270246"/>
                    <a:pt x="406456" y="1268968"/>
                  </a:cubicBezTo>
                  <a:cubicBezTo>
                    <a:pt x="366237" y="1260393"/>
                    <a:pt x="333652" y="1250238"/>
                    <a:pt x="309844" y="1241831"/>
                  </a:cubicBezTo>
                  <a:cubicBezTo>
                    <a:pt x="237276" y="1216240"/>
                    <a:pt x="163094" y="1157829"/>
                    <a:pt x="110399" y="1098611"/>
                  </a:cubicBezTo>
                  <a:cubicBezTo>
                    <a:pt x="98024" y="1084689"/>
                    <a:pt x="77982" y="1052441"/>
                    <a:pt x="57772" y="990633"/>
                  </a:cubicBezTo>
                  <a:cubicBezTo>
                    <a:pt x="50845" y="969414"/>
                    <a:pt x="43884" y="944698"/>
                    <a:pt x="37226" y="916047"/>
                  </a:cubicBezTo>
                  <a:cubicBezTo>
                    <a:pt x="32989" y="898023"/>
                    <a:pt x="28886" y="878418"/>
                    <a:pt x="24985" y="857165"/>
                  </a:cubicBezTo>
                  <a:cubicBezTo>
                    <a:pt x="23674" y="850104"/>
                    <a:pt x="22362" y="842538"/>
                    <a:pt x="21084" y="834534"/>
                  </a:cubicBezTo>
                  <a:cubicBezTo>
                    <a:pt x="14090" y="792399"/>
                    <a:pt x="6961" y="737552"/>
                    <a:pt x="2455" y="676384"/>
                  </a:cubicBezTo>
                  <a:cubicBezTo>
                    <a:pt x="2253" y="674131"/>
                    <a:pt x="2119" y="671878"/>
                    <a:pt x="1984" y="669558"/>
                  </a:cubicBezTo>
                  <a:cubicBezTo>
                    <a:pt x="1244" y="658965"/>
                    <a:pt x="572" y="648204"/>
                    <a:pt x="0" y="637309"/>
                  </a:cubicBezTo>
                  <a:cubicBezTo>
                    <a:pt x="185758" y="561412"/>
                    <a:pt x="305372" y="465506"/>
                    <a:pt x="375922" y="398217"/>
                  </a:cubicBezTo>
                  <a:cubicBezTo>
                    <a:pt x="467591" y="310685"/>
                    <a:pt x="547725" y="203413"/>
                    <a:pt x="603883" y="128222"/>
                  </a:cubicBezTo>
                  <a:cubicBezTo>
                    <a:pt x="641546" y="77713"/>
                    <a:pt x="676418" y="37831"/>
                    <a:pt x="700999" y="4338"/>
                  </a:cubicBezTo>
                  <a:cubicBezTo>
                    <a:pt x="684724" y="67087"/>
                    <a:pt x="663740" y="116587"/>
                    <a:pt x="645918" y="152534"/>
                  </a:cubicBezTo>
                  <a:cubicBezTo>
                    <a:pt x="595745" y="253854"/>
                    <a:pt x="530474" y="328104"/>
                    <a:pt x="476603" y="389373"/>
                  </a:cubicBezTo>
                  <a:cubicBezTo>
                    <a:pt x="452996" y="416241"/>
                    <a:pt x="432450" y="437729"/>
                    <a:pt x="417957" y="452425"/>
                  </a:cubicBezTo>
                  <a:cubicBezTo>
                    <a:pt x="530508" y="362370"/>
                    <a:pt x="666699" y="219890"/>
                    <a:pt x="731701" y="14191"/>
                  </a:cubicBezTo>
                  <a:cubicBezTo>
                    <a:pt x="733114" y="9617"/>
                    <a:pt x="734526" y="5111"/>
                    <a:pt x="735838" y="605"/>
                  </a:cubicBezTo>
                  <a:cubicBezTo>
                    <a:pt x="742765" y="336"/>
                    <a:pt x="749659" y="135"/>
                    <a:pt x="756519" y="101"/>
                  </a:cubicBezTo>
                  <a:cubicBezTo>
                    <a:pt x="759679" y="0"/>
                    <a:pt x="762874" y="0"/>
                    <a:pt x="766035" y="0"/>
                  </a:cubicBezTo>
                  <a:cubicBezTo>
                    <a:pt x="941739" y="437"/>
                    <a:pt x="1093332" y="69474"/>
                    <a:pt x="1159914" y="191845"/>
                  </a:cubicBezTo>
                  <a:cubicBezTo>
                    <a:pt x="1175686" y="220731"/>
                    <a:pt x="1198586" y="263337"/>
                    <a:pt x="1202520" y="321311"/>
                  </a:cubicBezTo>
                  <a:lnTo>
                    <a:pt x="1206522" y="349625"/>
                  </a:lnTo>
                  <a:cubicBezTo>
                    <a:pt x="1210389" y="391626"/>
                    <a:pt x="1213954" y="441866"/>
                    <a:pt x="1215736" y="498999"/>
                  </a:cubicBezTo>
                  <a:cubicBezTo>
                    <a:pt x="1216711" y="530037"/>
                    <a:pt x="1217148" y="563059"/>
                    <a:pt x="1216879" y="597897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59" name="شكل حر: شكل 158">
              <a:extLst>
                <a:ext uri="{FF2B5EF4-FFF2-40B4-BE49-F238E27FC236}">
                  <a16:creationId xmlns:a16="http://schemas.microsoft.com/office/drawing/2014/main" id="{68D5C9D7-2C5E-0C09-FE1A-0070D6A06046}"/>
                </a:ext>
              </a:extLst>
            </p:cNvPr>
            <p:cNvSpPr/>
            <p:nvPr/>
          </p:nvSpPr>
          <p:spPr>
            <a:xfrm>
              <a:off x="1440152" y="1225486"/>
              <a:ext cx="290170" cy="261231"/>
            </a:xfrm>
            <a:custGeom>
              <a:avLst/>
              <a:gdLst>
                <a:gd name="connsiteX0" fmla="*/ 290170 w 290170"/>
                <a:gd name="connsiteY0" fmla="*/ 247085 h 261231"/>
                <a:gd name="connsiteX1" fmla="*/ 259267 w 290170"/>
                <a:gd name="connsiteY1" fmla="*/ 257106 h 261231"/>
                <a:gd name="connsiteX2" fmla="*/ 301 w 290170"/>
                <a:gd name="connsiteY2" fmla="*/ 101074 h 261231"/>
                <a:gd name="connsiteX3" fmla="*/ 34635 w 290170"/>
                <a:gd name="connsiteY3" fmla="*/ 15862 h 261231"/>
                <a:gd name="connsiteX4" fmla="*/ 153004 w 290170"/>
                <a:gd name="connsiteY4" fmla="*/ 15862 h 261231"/>
                <a:gd name="connsiteX5" fmla="*/ 245984 w 290170"/>
                <a:gd name="connsiteY5" fmla="*/ 115467 h 261231"/>
                <a:gd name="connsiteX6" fmla="*/ 274029 w 290170"/>
                <a:gd name="connsiteY6" fmla="*/ 165606 h 261231"/>
                <a:gd name="connsiteX7" fmla="*/ 277930 w 290170"/>
                <a:gd name="connsiteY7" fmla="*/ 188237 h 261231"/>
                <a:gd name="connsiteX8" fmla="*/ 290170 w 290170"/>
                <a:gd name="connsiteY8" fmla="*/ 247119 h 26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170" h="261231">
                  <a:moveTo>
                    <a:pt x="290170" y="247085"/>
                  </a:moveTo>
                  <a:cubicBezTo>
                    <a:pt x="281360" y="250885"/>
                    <a:pt x="271036" y="254517"/>
                    <a:pt x="259267" y="257106"/>
                  </a:cubicBezTo>
                  <a:cubicBezTo>
                    <a:pt x="148565" y="281452"/>
                    <a:pt x="7497" y="193987"/>
                    <a:pt x="301" y="101074"/>
                  </a:cubicBezTo>
                  <a:cubicBezTo>
                    <a:pt x="-1952" y="72020"/>
                    <a:pt x="8338" y="35904"/>
                    <a:pt x="34635" y="15862"/>
                  </a:cubicBezTo>
                  <a:cubicBezTo>
                    <a:pt x="77712" y="-17025"/>
                    <a:pt x="141537" y="10583"/>
                    <a:pt x="153004" y="15862"/>
                  </a:cubicBezTo>
                  <a:cubicBezTo>
                    <a:pt x="194769" y="35097"/>
                    <a:pt x="216257" y="68859"/>
                    <a:pt x="245984" y="115467"/>
                  </a:cubicBezTo>
                  <a:cubicBezTo>
                    <a:pt x="257417" y="133390"/>
                    <a:pt x="266597" y="150406"/>
                    <a:pt x="274029" y="165606"/>
                  </a:cubicBezTo>
                  <a:cubicBezTo>
                    <a:pt x="275307" y="173609"/>
                    <a:pt x="276618" y="181175"/>
                    <a:pt x="277930" y="188237"/>
                  </a:cubicBezTo>
                  <a:cubicBezTo>
                    <a:pt x="281831" y="209490"/>
                    <a:pt x="285933" y="229094"/>
                    <a:pt x="290170" y="247119"/>
                  </a:cubicBezTo>
                  <a:close/>
                </a:path>
              </a:pathLst>
            </a:custGeom>
            <a:solidFill>
              <a:srgbClr val="FFBB98"/>
            </a:solidFill>
            <a:ln w="19050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60" name="شكل حر: شكل 159">
              <a:extLst>
                <a:ext uri="{FF2B5EF4-FFF2-40B4-BE49-F238E27FC236}">
                  <a16:creationId xmlns:a16="http://schemas.microsoft.com/office/drawing/2014/main" id="{4C46E56E-C8D7-3CC7-EC53-D0B7373D894C}"/>
                </a:ext>
              </a:extLst>
            </p:cNvPr>
            <p:cNvSpPr/>
            <p:nvPr/>
          </p:nvSpPr>
          <p:spPr>
            <a:xfrm>
              <a:off x="1373102" y="1146795"/>
              <a:ext cx="377800" cy="400361"/>
            </a:xfrm>
            <a:custGeom>
              <a:avLst/>
              <a:gdLst>
                <a:gd name="connsiteX0" fmla="*/ 377800 w 377800"/>
                <a:gd name="connsiteY0" fmla="*/ 400362 h 400361"/>
                <a:gd name="connsiteX1" fmla="*/ 189587 w 377800"/>
                <a:gd name="connsiteY1" fmla="*/ 369694 h 400361"/>
                <a:gd name="connsiteX2" fmla="*/ 7662 w 377800"/>
                <a:gd name="connsiteY2" fmla="*/ 214032 h 400361"/>
                <a:gd name="connsiteX3" fmla="*/ 50806 w 377800"/>
                <a:gd name="connsiteY3" fmla="*/ 31468 h 400361"/>
                <a:gd name="connsiteX4" fmla="*/ 155960 w 377800"/>
                <a:gd name="connsiteY4" fmla="*/ 295 h 400361"/>
                <a:gd name="connsiteX5" fmla="*/ 226745 w 377800"/>
                <a:gd name="connsiteY5" fmla="*/ 14890 h 400361"/>
                <a:gd name="connsiteX6" fmla="*/ 322483 w 377800"/>
                <a:gd name="connsiteY6" fmla="*/ 86146 h 400361"/>
                <a:gd name="connsiteX7" fmla="*/ 341113 w 377800"/>
                <a:gd name="connsiteY7" fmla="*/ 244297 h 400361"/>
                <a:gd name="connsiteX8" fmla="*/ 313067 w 377800"/>
                <a:gd name="connsiteY8" fmla="*/ 194158 h 400361"/>
                <a:gd name="connsiteX9" fmla="*/ 220087 w 377800"/>
                <a:gd name="connsiteY9" fmla="*/ 94553 h 400361"/>
                <a:gd name="connsiteX10" fmla="*/ 101718 w 377800"/>
                <a:gd name="connsiteY10" fmla="*/ 94553 h 400361"/>
                <a:gd name="connsiteX11" fmla="*/ 67385 w 377800"/>
                <a:gd name="connsiteY11" fmla="*/ 179765 h 400361"/>
                <a:gd name="connsiteX12" fmla="*/ 326350 w 377800"/>
                <a:gd name="connsiteY12" fmla="*/ 335797 h 400361"/>
                <a:gd name="connsiteX13" fmla="*/ 357254 w 377800"/>
                <a:gd name="connsiteY13" fmla="*/ 325776 h 400361"/>
                <a:gd name="connsiteX14" fmla="*/ 377800 w 377800"/>
                <a:gd name="connsiteY14" fmla="*/ 400362 h 40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7800" h="400361">
                  <a:moveTo>
                    <a:pt x="377800" y="400362"/>
                  </a:moveTo>
                  <a:cubicBezTo>
                    <a:pt x="307721" y="398849"/>
                    <a:pt x="243896" y="388054"/>
                    <a:pt x="189587" y="369694"/>
                  </a:cubicBezTo>
                  <a:cubicBezTo>
                    <a:pt x="93883" y="337478"/>
                    <a:pt x="27536" y="282128"/>
                    <a:pt x="7662" y="214032"/>
                  </a:cubicBezTo>
                  <a:cubicBezTo>
                    <a:pt x="-6831" y="164364"/>
                    <a:pt x="-4982" y="78782"/>
                    <a:pt x="50806" y="31468"/>
                  </a:cubicBezTo>
                  <a:cubicBezTo>
                    <a:pt x="82820" y="4297"/>
                    <a:pt x="122298" y="-1487"/>
                    <a:pt x="155960" y="295"/>
                  </a:cubicBezTo>
                  <a:cubicBezTo>
                    <a:pt x="190091" y="2178"/>
                    <a:pt x="218271" y="11830"/>
                    <a:pt x="226745" y="14890"/>
                  </a:cubicBezTo>
                  <a:cubicBezTo>
                    <a:pt x="271705" y="31266"/>
                    <a:pt x="302508" y="60220"/>
                    <a:pt x="322483" y="86146"/>
                  </a:cubicBezTo>
                  <a:cubicBezTo>
                    <a:pt x="326989" y="147348"/>
                    <a:pt x="334085" y="202161"/>
                    <a:pt x="341113" y="244297"/>
                  </a:cubicBezTo>
                  <a:cubicBezTo>
                    <a:pt x="333681" y="229097"/>
                    <a:pt x="324501" y="212081"/>
                    <a:pt x="313067" y="194158"/>
                  </a:cubicBezTo>
                  <a:cubicBezTo>
                    <a:pt x="283341" y="147550"/>
                    <a:pt x="261853" y="113788"/>
                    <a:pt x="220087" y="94553"/>
                  </a:cubicBezTo>
                  <a:cubicBezTo>
                    <a:pt x="208620" y="89274"/>
                    <a:pt x="144795" y="61666"/>
                    <a:pt x="101718" y="94553"/>
                  </a:cubicBezTo>
                  <a:cubicBezTo>
                    <a:pt x="75422" y="114595"/>
                    <a:pt x="65132" y="150711"/>
                    <a:pt x="67385" y="179765"/>
                  </a:cubicBezTo>
                  <a:cubicBezTo>
                    <a:pt x="74581" y="272712"/>
                    <a:pt x="215615" y="360177"/>
                    <a:pt x="326350" y="335797"/>
                  </a:cubicBezTo>
                  <a:cubicBezTo>
                    <a:pt x="338120" y="333208"/>
                    <a:pt x="348444" y="329576"/>
                    <a:pt x="357254" y="325776"/>
                  </a:cubicBezTo>
                  <a:cubicBezTo>
                    <a:pt x="363946" y="354427"/>
                    <a:pt x="370907" y="379143"/>
                    <a:pt x="377800" y="400362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61" name="شكل حر: شكل 160">
              <a:extLst>
                <a:ext uri="{FF2B5EF4-FFF2-40B4-BE49-F238E27FC236}">
                  <a16:creationId xmlns:a16="http://schemas.microsoft.com/office/drawing/2014/main" id="{6FEC6B60-D700-6919-C159-EF2935A059F3}"/>
                </a:ext>
              </a:extLst>
            </p:cNvPr>
            <p:cNvSpPr/>
            <p:nvPr/>
          </p:nvSpPr>
          <p:spPr>
            <a:xfrm>
              <a:off x="2852272" y="1146902"/>
              <a:ext cx="351993" cy="399279"/>
            </a:xfrm>
            <a:custGeom>
              <a:avLst/>
              <a:gdLst>
                <a:gd name="connsiteX0" fmla="*/ 344380 w 351993"/>
                <a:gd name="connsiteY0" fmla="*/ 213924 h 399279"/>
                <a:gd name="connsiteX1" fmla="*/ 187339 w 351993"/>
                <a:gd name="connsiteY1" fmla="*/ 360439 h 399279"/>
                <a:gd name="connsiteX2" fmla="*/ 0 w 351993"/>
                <a:gd name="connsiteY2" fmla="*/ 399279 h 399279"/>
                <a:gd name="connsiteX3" fmla="*/ 1883 w 351993"/>
                <a:gd name="connsiteY3" fmla="*/ 395580 h 399279"/>
                <a:gd name="connsiteX4" fmla="*/ 26431 w 351993"/>
                <a:gd name="connsiteY4" fmla="*/ 335622 h 399279"/>
                <a:gd name="connsiteX5" fmla="*/ 26801 w 351993"/>
                <a:gd name="connsiteY5" fmla="*/ 335723 h 399279"/>
                <a:gd name="connsiteX6" fmla="*/ 285767 w 351993"/>
                <a:gd name="connsiteY6" fmla="*/ 179692 h 399279"/>
                <a:gd name="connsiteX7" fmla="*/ 251467 w 351993"/>
                <a:gd name="connsiteY7" fmla="*/ 94479 h 399279"/>
                <a:gd name="connsiteX8" fmla="*/ 133030 w 351993"/>
                <a:gd name="connsiteY8" fmla="*/ 94479 h 399279"/>
                <a:gd name="connsiteX9" fmla="*/ 53770 w 351993"/>
                <a:gd name="connsiteY9" fmla="*/ 172831 h 399279"/>
                <a:gd name="connsiteX10" fmla="*/ 57200 w 351993"/>
                <a:gd name="connsiteY10" fmla="*/ 56010 h 399279"/>
                <a:gd name="connsiteX11" fmla="*/ 125195 w 351993"/>
                <a:gd name="connsiteY11" fmla="*/ 14816 h 399279"/>
                <a:gd name="connsiteX12" fmla="*/ 171433 w 351993"/>
                <a:gd name="connsiteY12" fmla="*/ 2979 h 399279"/>
                <a:gd name="connsiteX13" fmla="*/ 301202 w 351993"/>
                <a:gd name="connsiteY13" fmla="*/ 31428 h 399279"/>
                <a:gd name="connsiteX14" fmla="*/ 344346 w 351993"/>
                <a:gd name="connsiteY14" fmla="*/ 213992 h 39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1993" h="399279">
                  <a:moveTo>
                    <a:pt x="344380" y="213924"/>
                  </a:moveTo>
                  <a:cubicBezTo>
                    <a:pt x="326321" y="275967"/>
                    <a:pt x="269592" y="327417"/>
                    <a:pt x="187339" y="360439"/>
                  </a:cubicBezTo>
                  <a:cubicBezTo>
                    <a:pt x="134342" y="381759"/>
                    <a:pt x="70719" y="395378"/>
                    <a:pt x="0" y="399279"/>
                  </a:cubicBezTo>
                  <a:cubicBezTo>
                    <a:pt x="673" y="398069"/>
                    <a:pt x="1278" y="396791"/>
                    <a:pt x="1883" y="395580"/>
                  </a:cubicBezTo>
                  <a:cubicBezTo>
                    <a:pt x="11770" y="375538"/>
                    <a:pt x="19840" y="355732"/>
                    <a:pt x="26431" y="335622"/>
                  </a:cubicBezTo>
                  <a:cubicBezTo>
                    <a:pt x="26566" y="335656"/>
                    <a:pt x="26667" y="335656"/>
                    <a:pt x="26801" y="335723"/>
                  </a:cubicBezTo>
                  <a:cubicBezTo>
                    <a:pt x="137503" y="360070"/>
                    <a:pt x="278571" y="272604"/>
                    <a:pt x="285767" y="179692"/>
                  </a:cubicBezTo>
                  <a:cubicBezTo>
                    <a:pt x="288020" y="150637"/>
                    <a:pt x="277730" y="114521"/>
                    <a:pt x="251467" y="94479"/>
                  </a:cubicBezTo>
                  <a:cubicBezTo>
                    <a:pt x="208356" y="61592"/>
                    <a:pt x="144531" y="89200"/>
                    <a:pt x="133030" y="94479"/>
                  </a:cubicBezTo>
                  <a:cubicBezTo>
                    <a:pt x="97890" y="110654"/>
                    <a:pt x="77108" y="137153"/>
                    <a:pt x="53770" y="172831"/>
                  </a:cubicBezTo>
                  <a:cubicBezTo>
                    <a:pt x="55855" y="137892"/>
                    <a:pt x="56696" y="99456"/>
                    <a:pt x="57200" y="56010"/>
                  </a:cubicBezTo>
                  <a:cubicBezTo>
                    <a:pt x="74989" y="39868"/>
                    <a:pt x="97352" y="24938"/>
                    <a:pt x="125195" y="14816"/>
                  </a:cubicBezTo>
                  <a:cubicBezTo>
                    <a:pt x="131484" y="12495"/>
                    <a:pt x="148835" y="6577"/>
                    <a:pt x="171433" y="2979"/>
                  </a:cubicBezTo>
                  <a:cubicBezTo>
                    <a:pt x="208928" y="-3074"/>
                    <a:pt x="260916" y="-2704"/>
                    <a:pt x="301202" y="31428"/>
                  </a:cubicBezTo>
                  <a:cubicBezTo>
                    <a:pt x="356990" y="78742"/>
                    <a:pt x="358806" y="164324"/>
                    <a:pt x="344346" y="213992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62" name="شكل حر: شكل 161">
              <a:extLst>
                <a:ext uri="{FF2B5EF4-FFF2-40B4-BE49-F238E27FC236}">
                  <a16:creationId xmlns:a16="http://schemas.microsoft.com/office/drawing/2014/main" id="{28B6F4D7-4D5B-58BA-66DB-368884990CEA}"/>
                </a:ext>
              </a:extLst>
            </p:cNvPr>
            <p:cNvSpPr/>
            <p:nvPr/>
          </p:nvSpPr>
          <p:spPr>
            <a:xfrm>
              <a:off x="2878703" y="1225452"/>
              <a:ext cx="259669" cy="261275"/>
            </a:xfrm>
            <a:custGeom>
              <a:avLst/>
              <a:gdLst>
                <a:gd name="connsiteX0" fmla="*/ 259335 w 259669"/>
                <a:gd name="connsiteY0" fmla="*/ 101108 h 261275"/>
                <a:gd name="connsiteX1" fmla="*/ 370 w 259669"/>
                <a:gd name="connsiteY1" fmla="*/ 257140 h 261275"/>
                <a:gd name="connsiteX2" fmla="*/ 0 w 259669"/>
                <a:gd name="connsiteY2" fmla="*/ 257039 h 261275"/>
                <a:gd name="connsiteX3" fmla="*/ 27373 w 259669"/>
                <a:gd name="connsiteY3" fmla="*/ 94214 h 261275"/>
                <a:gd name="connsiteX4" fmla="*/ 106633 w 259669"/>
                <a:gd name="connsiteY4" fmla="*/ 15862 h 261275"/>
                <a:gd name="connsiteX5" fmla="*/ 225069 w 259669"/>
                <a:gd name="connsiteY5" fmla="*/ 15862 h 261275"/>
                <a:gd name="connsiteX6" fmla="*/ 259369 w 259669"/>
                <a:gd name="connsiteY6" fmla="*/ 101074 h 26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669" h="261275">
                  <a:moveTo>
                    <a:pt x="259335" y="101108"/>
                  </a:moveTo>
                  <a:cubicBezTo>
                    <a:pt x="252139" y="194055"/>
                    <a:pt x="111105" y="281520"/>
                    <a:pt x="370" y="257140"/>
                  </a:cubicBezTo>
                  <a:cubicBezTo>
                    <a:pt x="235" y="257106"/>
                    <a:pt x="134" y="257106"/>
                    <a:pt x="0" y="257039"/>
                  </a:cubicBezTo>
                  <a:cubicBezTo>
                    <a:pt x="16242" y="207842"/>
                    <a:pt x="23707" y="156593"/>
                    <a:pt x="27373" y="94214"/>
                  </a:cubicBezTo>
                  <a:cubicBezTo>
                    <a:pt x="50710" y="58502"/>
                    <a:pt x="71492" y="32037"/>
                    <a:pt x="106633" y="15862"/>
                  </a:cubicBezTo>
                  <a:cubicBezTo>
                    <a:pt x="118100" y="10583"/>
                    <a:pt x="181925" y="-17025"/>
                    <a:pt x="225069" y="15862"/>
                  </a:cubicBezTo>
                  <a:cubicBezTo>
                    <a:pt x="251299" y="35904"/>
                    <a:pt x="261622" y="72020"/>
                    <a:pt x="259369" y="101074"/>
                  </a:cubicBezTo>
                  <a:close/>
                </a:path>
              </a:pathLst>
            </a:custGeom>
            <a:solidFill>
              <a:srgbClr val="FFBB98"/>
            </a:solidFill>
            <a:ln w="19050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63" name="شكل حر: شكل 162">
              <a:extLst>
                <a:ext uri="{FF2B5EF4-FFF2-40B4-BE49-F238E27FC236}">
                  <a16:creationId xmlns:a16="http://schemas.microsoft.com/office/drawing/2014/main" id="{D4AE7DA4-C8AE-8A4F-CBE1-C8A65C63F221}"/>
                </a:ext>
              </a:extLst>
            </p:cNvPr>
            <p:cNvSpPr/>
            <p:nvPr/>
          </p:nvSpPr>
          <p:spPr>
            <a:xfrm>
              <a:off x="2273643" y="1334126"/>
              <a:ext cx="145174" cy="32522"/>
            </a:xfrm>
            <a:custGeom>
              <a:avLst/>
              <a:gdLst>
                <a:gd name="connsiteX0" fmla="*/ 134 w 145174"/>
                <a:gd name="connsiteY0" fmla="*/ 2387 h 32522"/>
                <a:gd name="connsiteX1" fmla="*/ 37763 w 145174"/>
                <a:gd name="connsiteY1" fmla="*/ 2387 h 32522"/>
                <a:gd name="connsiteX2" fmla="*/ 145102 w 145174"/>
                <a:gd name="connsiteY2" fmla="*/ 2387 h 32522"/>
                <a:gd name="connsiteX3" fmla="*/ 101958 w 145174"/>
                <a:gd name="connsiteY3" fmla="*/ 26734 h 32522"/>
                <a:gd name="connsiteX4" fmla="*/ 36654 w 145174"/>
                <a:gd name="connsiteY4" fmla="*/ 27843 h 32522"/>
                <a:gd name="connsiteX5" fmla="*/ 134 w 145174"/>
                <a:gd name="connsiteY5" fmla="*/ 2387 h 3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74" h="32522">
                  <a:moveTo>
                    <a:pt x="134" y="2387"/>
                  </a:moveTo>
                  <a:cubicBezTo>
                    <a:pt x="1714" y="-2018"/>
                    <a:pt x="16712" y="706"/>
                    <a:pt x="37763" y="2387"/>
                  </a:cubicBezTo>
                  <a:cubicBezTo>
                    <a:pt x="104985" y="7734"/>
                    <a:pt x="143186" y="-4943"/>
                    <a:pt x="145102" y="2387"/>
                  </a:cubicBezTo>
                  <a:cubicBezTo>
                    <a:pt x="146716" y="8508"/>
                    <a:pt x="121025" y="21051"/>
                    <a:pt x="101958" y="26734"/>
                  </a:cubicBezTo>
                  <a:cubicBezTo>
                    <a:pt x="91063" y="29996"/>
                    <a:pt x="65304" y="37326"/>
                    <a:pt x="36654" y="27843"/>
                  </a:cubicBezTo>
                  <a:cubicBezTo>
                    <a:pt x="17183" y="21387"/>
                    <a:pt x="-1783" y="7801"/>
                    <a:pt x="134" y="2387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64" name="شكل حر: شكل 163">
              <a:extLst>
                <a:ext uri="{FF2B5EF4-FFF2-40B4-BE49-F238E27FC236}">
                  <a16:creationId xmlns:a16="http://schemas.microsoft.com/office/drawing/2014/main" id="{8BF1C69E-3309-2665-F3CE-03935EDE2F86}"/>
                </a:ext>
              </a:extLst>
            </p:cNvPr>
            <p:cNvSpPr/>
            <p:nvPr/>
          </p:nvSpPr>
          <p:spPr>
            <a:xfrm>
              <a:off x="2567278" y="1398489"/>
              <a:ext cx="199209" cy="212458"/>
            </a:xfrm>
            <a:custGeom>
              <a:avLst/>
              <a:gdLst>
                <a:gd name="connsiteX0" fmla="*/ 199209 w 199209"/>
                <a:gd name="connsiteY0" fmla="*/ 106229 h 212458"/>
                <a:gd name="connsiteX1" fmla="*/ 99605 w 199209"/>
                <a:gd name="connsiteY1" fmla="*/ 212459 h 212458"/>
                <a:gd name="connsiteX2" fmla="*/ 0 w 199209"/>
                <a:gd name="connsiteY2" fmla="*/ 106229 h 212458"/>
                <a:gd name="connsiteX3" fmla="*/ 99605 w 199209"/>
                <a:gd name="connsiteY3" fmla="*/ 0 h 212458"/>
                <a:gd name="connsiteX4" fmla="*/ 199209 w 199209"/>
                <a:gd name="connsiteY4" fmla="*/ 106229 h 21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209" h="212458">
                  <a:moveTo>
                    <a:pt x="199209" y="106229"/>
                  </a:moveTo>
                  <a:cubicBezTo>
                    <a:pt x="199209" y="164898"/>
                    <a:pt x="154615" y="212459"/>
                    <a:pt x="99605" y="212459"/>
                  </a:cubicBezTo>
                  <a:cubicBezTo>
                    <a:pt x="44595" y="212459"/>
                    <a:pt x="0" y="164898"/>
                    <a:pt x="0" y="106229"/>
                  </a:cubicBezTo>
                  <a:cubicBezTo>
                    <a:pt x="0" y="47561"/>
                    <a:pt x="44595" y="0"/>
                    <a:pt x="99605" y="0"/>
                  </a:cubicBezTo>
                  <a:cubicBezTo>
                    <a:pt x="154615" y="0"/>
                    <a:pt x="199209" y="47561"/>
                    <a:pt x="199209" y="106229"/>
                  </a:cubicBezTo>
                  <a:close/>
                </a:path>
              </a:pathLst>
            </a:custGeom>
            <a:solidFill>
              <a:srgbClr val="FF7272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67" name="شكل حر: شكل 166">
              <a:extLst>
                <a:ext uri="{FF2B5EF4-FFF2-40B4-BE49-F238E27FC236}">
                  <a16:creationId xmlns:a16="http://schemas.microsoft.com/office/drawing/2014/main" id="{A6E38B15-4D68-6ADD-DFD2-11C1774E7136}"/>
                </a:ext>
              </a:extLst>
            </p:cNvPr>
            <p:cNvSpPr/>
            <p:nvPr/>
          </p:nvSpPr>
          <p:spPr>
            <a:xfrm>
              <a:off x="1492918" y="1288062"/>
              <a:ext cx="166778" cy="162650"/>
            </a:xfrm>
            <a:custGeom>
              <a:avLst/>
              <a:gdLst>
                <a:gd name="connsiteX0" fmla="*/ 108242 w 166778"/>
                <a:gd name="connsiteY0" fmla="*/ 162650 h 162650"/>
                <a:gd name="connsiteX1" fmla="*/ 30495 w 166778"/>
                <a:gd name="connsiteY1" fmla="*/ 126803 h 162650"/>
                <a:gd name="connsiteX2" fmla="*/ 10218 w 166778"/>
                <a:gd name="connsiteY2" fmla="*/ 23802 h 162650"/>
                <a:gd name="connsiteX3" fmla="*/ 84534 w 166778"/>
                <a:gd name="connsiteY3" fmla="*/ 1171 h 162650"/>
                <a:gd name="connsiteX4" fmla="*/ 90285 w 166778"/>
                <a:gd name="connsiteY4" fmla="*/ 9309 h 162650"/>
                <a:gd name="connsiteX5" fmla="*/ 82147 w 166778"/>
                <a:gd name="connsiteY5" fmla="*/ 15059 h 162650"/>
                <a:gd name="connsiteX6" fmla="*/ 21449 w 166778"/>
                <a:gd name="connsiteY6" fmla="*/ 32276 h 162650"/>
                <a:gd name="connsiteX7" fmla="*/ 41020 w 166778"/>
                <a:gd name="connsiteY7" fmla="*/ 117388 h 162650"/>
                <a:gd name="connsiteX8" fmla="*/ 114866 w 166778"/>
                <a:gd name="connsiteY8" fmla="*/ 148224 h 162650"/>
                <a:gd name="connsiteX9" fmla="*/ 155825 w 166778"/>
                <a:gd name="connsiteY9" fmla="*/ 133865 h 162650"/>
                <a:gd name="connsiteX10" fmla="*/ 165610 w 166778"/>
                <a:gd name="connsiteY10" fmla="*/ 135883 h 162650"/>
                <a:gd name="connsiteX11" fmla="*/ 163593 w 166778"/>
                <a:gd name="connsiteY11" fmla="*/ 145668 h 162650"/>
                <a:gd name="connsiteX12" fmla="*/ 116010 w 166778"/>
                <a:gd name="connsiteY12" fmla="*/ 162314 h 162650"/>
                <a:gd name="connsiteX13" fmla="*/ 108242 w 166778"/>
                <a:gd name="connsiteY13" fmla="*/ 162617 h 16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778" h="162650">
                  <a:moveTo>
                    <a:pt x="108242" y="162650"/>
                  </a:moveTo>
                  <a:cubicBezTo>
                    <a:pt x="64593" y="162650"/>
                    <a:pt x="36010" y="133024"/>
                    <a:pt x="30495" y="126803"/>
                  </a:cubicBezTo>
                  <a:cubicBezTo>
                    <a:pt x="9209" y="102793"/>
                    <a:pt x="-13759" y="55547"/>
                    <a:pt x="10218" y="23802"/>
                  </a:cubicBezTo>
                  <a:cubicBezTo>
                    <a:pt x="33622" y="-7169"/>
                    <a:pt x="82483" y="835"/>
                    <a:pt x="84534" y="1171"/>
                  </a:cubicBezTo>
                  <a:cubicBezTo>
                    <a:pt x="88368" y="1844"/>
                    <a:pt x="90957" y="5475"/>
                    <a:pt x="90285" y="9309"/>
                  </a:cubicBezTo>
                  <a:cubicBezTo>
                    <a:pt x="89612" y="13142"/>
                    <a:pt x="85980" y="15698"/>
                    <a:pt x="82147" y="15059"/>
                  </a:cubicBezTo>
                  <a:cubicBezTo>
                    <a:pt x="81710" y="14992"/>
                    <a:pt x="39743" y="8098"/>
                    <a:pt x="21449" y="32276"/>
                  </a:cubicBezTo>
                  <a:cubicBezTo>
                    <a:pt x="2719" y="57094"/>
                    <a:pt x="23500" y="97648"/>
                    <a:pt x="41020" y="117388"/>
                  </a:cubicBezTo>
                  <a:cubicBezTo>
                    <a:pt x="44114" y="120919"/>
                    <a:pt x="72597" y="151654"/>
                    <a:pt x="114866" y="148224"/>
                  </a:cubicBezTo>
                  <a:cubicBezTo>
                    <a:pt x="129158" y="147081"/>
                    <a:pt x="143315" y="142138"/>
                    <a:pt x="155825" y="133865"/>
                  </a:cubicBezTo>
                  <a:cubicBezTo>
                    <a:pt x="159053" y="131713"/>
                    <a:pt x="163458" y="132621"/>
                    <a:pt x="165610" y="135883"/>
                  </a:cubicBezTo>
                  <a:cubicBezTo>
                    <a:pt x="167763" y="139145"/>
                    <a:pt x="166855" y="143516"/>
                    <a:pt x="163593" y="145668"/>
                  </a:cubicBezTo>
                  <a:cubicBezTo>
                    <a:pt x="149099" y="155219"/>
                    <a:pt x="132655" y="160969"/>
                    <a:pt x="116010" y="162314"/>
                  </a:cubicBezTo>
                  <a:cubicBezTo>
                    <a:pt x="113387" y="162516"/>
                    <a:pt x="110798" y="162617"/>
                    <a:pt x="108242" y="162617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68" name="شكل حر: شكل 167">
              <a:extLst>
                <a:ext uri="{FF2B5EF4-FFF2-40B4-BE49-F238E27FC236}">
                  <a16:creationId xmlns:a16="http://schemas.microsoft.com/office/drawing/2014/main" id="{6852A990-680E-36B8-FEF4-93C463BE3810}"/>
                </a:ext>
              </a:extLst>
            </p:cNvPr>
            <p:cNvSpPr/>
            <p:nvPr/>
          </p:nvSpPr>
          <p:spPr>
            <a:xfrm>
              <a:off x="2934742" y="1288009"/>
              <a:ext cx="150519" cy="147235"/>
            </a:xfrm>
            <a:custGeom>
              <a:avLst/>
              <a:gdLst>
                <a:gd name="connsiteX0" fmla="*/ 31225 w 150519"/>
                <a:gd name="connsiteY0" fmla="*/ 147236 h 147235"/>
                <a:gd name="connsiteX1" fmla="*/ 6239 w 150519"/>
                <a:gd name="connsiteY1" fmla="*/ 145756 h 147235"/>
                <a:gd name="connsiteX2" fmla="*/ 52 w 150519"/>
                <a:gd name="connsiteY2" fmla="*/ 137921 h 147235"/>
                <a:gd name="connsiteX3" fmla="*/ 7887 w 150519"/>
                <a:gd name="connsiteY3" fmla="*/ 131733 h 147235"/>
                <a:gd name="connsiteX4" fmla="*/ 125987 w 150519"/>
                <a:gd name="connsiteY4" fmla="*/ 90943 h 147235"/>
                <a:gd name="connsiteX5" fmla="*/ 132443 w 150519"/>
                <a:gd name="connsiteY5" fmla="*/ 38955 h 147235"/>
                <a:gd name="connsiteX6" fmla="*/ 97572 w 150519"/>
                <a:gd name="connsiteY6" fmla="*/ 15046 h 147235"/>
                <a:gd name="connsiteX7" fmla="*/ 40035 w 150519"/>
                <a:gd name="connsiteY7" fmla="*/ 37105 h 147235"/>
                <a:gd name="connsiteX8" fmla="*/ 30081 w 150519"/>
                <a:gd name="connsiteY8" fmla="*/ 37778 h 147235"/>
                <a:gd name="connsiteX9" fmla="*/ 29409 w 150519"/>
                <a:gd name="connsiteY9" fmla="*/ 27824 h 147235"/>
                <a:gd name="connsiteX10" fmla="*/ 100228 w 150519"/>
                <a:gd name="connsiteY10" fmla="*/ 1191 h 147235"/>
                <a:gd name="connsiteX11" fmla="*/ 145020 w 150519"/>
                <a:gd name="connsiteY11" fmla="*/ 32633 h 147235"/>
                <a:gd name="connsiteX12" fmla="*/ 138194 w 150519"/>
                <a:gd name="connsiteY12" fmla="*/ 97971 h 147235"/>
                <a:gd name="connsiteX13" fmla="*/ 31191 w 150519"/>
                <a:gd name="connsiteY13" fmla="*/ 147202 h 1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519" h="147235">
                  <a:moveTo>
                    <a:pt x="31225" y="147236"/>
                  </a:moveTo>
                  <a:cubicBezTo>
                    <a:pt x="23120" y="147236"/>
                    <a:pt x="14781" y="146765"/>
                    <a:pt x="6239" y="145756"/>
                  </a:cubicBezTo>
                  <a:cubicBezTo>
                    <a:pt x="2372" y="145319"/>
                    <a:pt x="-419" y="141788"/>
                    <a:pt x="52" y="137921"/>
                  </a:cubicBezTo>
                  <a:cubicBezTo>
                    <a:pt x="489" y="134053"/>
                    <a:pt x="4054" y="131262"/>
                    <a:pt x="7887" y="131733"/>
                  </a:cubicBezTo>
                  <a:cubicBezTo>
                    <a:pt x="61758" y="137988"/>
                    <a:pt x="108131" y="121981"/>
                    <a:pt x="125987" y="90943"/>
                  </a:cubicBezTo>
                  <a:cubicBezTo>
                    <a:pt x="132477" y="79678"/>
                    <a:pt x="141926" y="57988"/>
                    <a:pt x="132443" y="38955"/>
                  </a:cubicBezTo>
                  <a:cubicBezTo>
                    <a:pt x="123633" y="21368"/>
                    <a:pt x="103524" y="16223"/>
                    <a:pt x="97572" y="15046"/>
                  </a:cubicBezTo>
                  <a:cubicBezTo>
                    <a:pt x="65289" y="8757"/>
                    <a:pt x="41044" y="35962"/>
                    <a:pt x="40035" y="37105"/>
                  </a:cubicBezTo>
                  <a:cubicBezTo>
                    <a:pt x="37479" y="40031"/>
                    <a:pt x="33007" y="40334"/>
                    <a:pt x="30081" y="37778"/>
                  </a:cubicBezTo>
                  <a:cubicBezTo>
                    <a:pt x="27156" y="35222"/>
                    <a:pt x="26853" y="30750"/>
                    <a:pt x="29409" y="27824"/>
                  </a:cubicBezTo>
                  <a:cubicBezTo>
                    <a:pt x="30653" y="26412"/>
                    <a:pt x="60111" y="-6610"/>
                    <a:pt x="100228" y="1191"/>
                  </a:cubicBezTo>
                  <a:cubicBezTo>
                    <a:pt x="107794" y="2671"/>
                    <a:pt x="133351" y="9262"/>
                    <a:pt x="145020" y="32633"/>
                  </a:cubicBezTo>
                  <a:cubicBezTo>
                    <a:pt x="154234" y="51094"/>
                    <a:pt x="151813" y="74297"/>
                    <a:pt x="138194" y="97971"/>
                  </a:cubicBezTo>
                  <a:cubicBezTo>
                    <a:pt x="120136" y="129278"/>
                    <a:pt x="80321" y="147202"/>
                    <a:pt x="31191" y="147202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69" name="شكل حر: شكل 168">
              <a:extLst>
                <a:ext uri="{FF2B5EF4-FFF2-40B4-BE49-F238E27FC236}">
                  <a16:creationId xmlns:a16="http://schemas.microsoft.com/office/drawing/2014/main" id="{86EB397E-F3FE-F92B-5EFD-2F0BBA95167B}"/>
                </a:ext>
              </a:extLst>
            </p:cNvPr>
            <p:cNvSpPr/>
            <p:nvPr/>
          </p:nvSpPr>
          <p:spPr>
            <a:xfrm>
              <a:off x="1856560" y="1398489"/>
              <a:ext cx="199209" cy="212458"/>
            </a:xfrm>
            <a:custGeom>
              <a:avLst/>
              <a:gdLst>
                <a:gd name="connsiteX0" fmla="*/ 199209 w 199209"/>
                <a:gd name="connsiteY0" fmla="*/ 106229 h 212458"/>
                <a:gd name="connsiteX1" fmla="*/ 99605 w 199209"/>
                <a:gd name="connsiteY1" fmla="*/ 212459 h 212458"/>
                <a:gd name="connsiteX2" fmla="*/ 0 w 199209"/>
                <a:gd name="connsiteY2" fmla="*/ 106229 h 212458"/>
                <a:gd name="connsiteX3" fmla="*/ 99605 w 199209"/>
                <a:gd name="connsiteY3" fmla="*/ 0 h 212458"/>
                <a:gd name="connsiteX4" fmla="*/ 199209 w 199209"/>
                <a:gd name="connsiteY4" fmla="*/ 106229 h 21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209" h="212458">
                  <a:moveTo>
                    <a:pt x="199209" y="106229"/>
                  </a:moveTo>
                  <a:cubicBezTo>
                    <a:pt x="199209" y="164898"/>
                    <a:pt x="154615" y="212459"/>
                    <a:pt x="99605" y="212459"/>
                  </a:cubicBezTo>
                  <a:cubicBezTo>
                    <a:pt x="44595" y="212459"/>
                    <a:pt x="0" y="164898"/>
                    <a:pt x="0" y="106229"/>
                  </a:cubicBezTo>
                  <a:cubicBezTo>
                    <a:pt x="0" y="47561"/>
                    <a:pt x="44595" y="0"/>
                    <a:pt x="99605" y="0"/>
                  </a:cubicBezTo>
                  <a:cubicBezTo>
                    <a:pt x="154615" y="0"/>
                    <a:pt x="199209" y="47561"/>
                    <a:pt x="199209" y="106229"/>
                  </a:cubicBezTo>
                  <a:close/>
                </a:path>
              </a:pathLst>
            </a:custGeom>
            <a:solidFill>
              <a:srgbClr val="FF7272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70" name="شكل حر: شكل 169">
              <a:extLst>
                <a:ext uri="{FF2B5EF4-FFF2-40B4-BE49-F238E27FC236}">
                  <a16:creationId xmlns:a16="http://schemas.microsoft.com/office/drawing/2014/main" id="{E2D26FF6-EC54-0630-DFB6-E10C6C0A69D3}"/>
                </a:ext>
              </a:extLst>
            </p:cNvPr>
            <p:cNvSpPr/>
            <p:nvPr/>
          </p:nvSpPr>
          <p:spPr>
            <a:xfrm rot="11700000">
              <a:off x="1909019" y="1131375"/>
              <a:ext cx="309927" cy="199993"/>
            </a:xfrm>
            <a:custGeom>
              <a:avLst/>
              <a:gdLst>
                <a:gd name="connsiteX0" fmla="*/ 154519 w 309927"/>
                <a:gd name="connsiteY0" fmla="*/ 199994 h 199993"/>
                <a:gd name="connsiteX1" fmla="*/ 31341 w 309927"/>
                <a:gd name="connsiteY1" fmla="*/ 140843 h 199993"/>
                <a:gd name="connsiteX2" fmla="*/ 0 w 309927"/>
                <a:gd name="connsiteY2" fmla="*/ 46955 h 199993"/>
                <a:gd name="connsiteX3" fmla="*/ 6995 w 309927"/>
                <a:gd name="connsiteY3" fmla="*/ 39826 h 199993"/>
                <a:gd name="connsiteX4" fmla="*/ 7062 w 309927"/>
                <a:gd name="connsiteY4" fmla="*/ 39826 h 199993"/>
                <a:gd name="connsiteX5" fmla="*/ 14124 w 309927"/>
                <a:gd name="connsiteY5" fmla="*/ 46820 h 199993"/>
                <a:gd name="connsiteX6" fmla="*/ 42505 w 309927"/>
                <a:gd name="connsiteY6" fmla="*/ 132201 h 199993"/>
                <a:gd name="connsiteX7" fmla="*/ 195813 w 309927"/>
                <a:gd name="connsiteY7" fmla="*/ 179582 h 199993"/>
                <a:gd name="connsiteX8" fmla="*/ 293871 w 309927"/>
                <a:gd name="connsiteY8" fmla="*/ 8115 h 199993"/>
                <a:gd name="connsiteX9" fmla="*/ 299756 w 309927"/>
                <a:gd name="connsiteY9" fmla="*/ 78 h 199993"/>
                <a:gd name="connsiteX10" fmla="*/ 307793 w 309927"/>
                <a:gd name="connsiteY10" fmla="*/ 5963 h 199993"/>
                <a:gd name="connsiteX11" fmla="*/ 200050 w 309927"/>
                <a:gd name="connsiteY11" fmla="*/ 193033 h 199993"/>
                <a:gd name="connsiteX12" fmla="*/ 154519 w 309927"/>
                <a:gd name="connsiteY12" fmla="*/ 199994 h 19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927" h="199993">
                  <a:moveTo>
                    <a:pt x="154519" y="199994"/>
                  </a:moveTo>
                  <a:cubicBezTo>
                    <a:pt x="107306" y="199994"/>
                    <a:pt x="60563" y="178539"/>
                    <a:pt x="31341" y="140843"/>
                  </a:cubicBezTo>
                  <a:cubicBezTo>
                    <a:pt x="4473" y="106207"/>
                    <a:pt x="168" y="67132"/>
                    <a:pt x="0" y="46955"/>
                  </a:cubicBezTo>
                  <a:cubicBezTo>
                    <a:pt x="-33" y="43054"/>
                    <a:pt x="3094" y="39860"/>
                    <a:pt x="6995" y="39826"/>
                  </a:cubicBezTo>
                  <a:lnTo>
                    <a:pt x="7062" y="39826"/>
                  </a:lnTo>
                  <a:cubicBezTo>
                    <a:pt x="10929" y="39826"/>
                    <a:pt x="14090" y="42953"/>
                    <a:pt x="14124" y="46820"/>
                  </a:cubicBezTo>
                  <a:cubicBezTo>
                    <a:pt x="14292" y="65248"/>
                    <a:pt x="18193" y="100826"/>
                    <a:pt x="42505" y="132201"/>
                  </a:cubicBezTo>
                  <a:cubicBezTo>
                    <a:pt x="77680" y="177531"/>
                    <a:pt x="140731" y="197035"/>
                    <a:pt x="195813" y="179582"/>
                  </a:cubicBezTo>
                  <a:cubicBezTo>
                    <a:pt x="263506" y="158161"/>
                    <a:pt x="305675" y="84450"/>
                    <a:pt x="293871" y="8115"/>
                  </a:cubicBezTo>
                  <a:cubicBezTo>
                    <a:pt x="293266" y="4248"/>
                    <a:pt x="295923" y="650"/>
                    <a:pt x="299756" y="78"/>
                  </a:cubicBezTo>
                  <a:cubicBezTo>
                    <a:pt x="303590" y="-493"/>
                    <a:pt x="307221" y="2129"/>
                    <a:pt x="307793" y="5963"/>
                  </a:cubicBezTo>
                  <a:cubicBezTo>
                    <a:pt x="320639" y="89090"/>
                    <a:pt x="274334" y="169527"/>
                    <a:pt x="200050" y="193033"/>
                  </a:cubicBezTo>
                  <a:cubicBezTo>
                    <a:pt x="185221" y="197741"/>
                    <a:pt x="169819" y="199994"/>
                    <a:pt x="154519" y="199994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71" name="شكل حر: شكل 170">
              <a:extLst>
                <a:ext uri="{FF2B5EF4-FFF2-40B4-BE49-F238E27FC236}">
                  <a16:creationId xmlns:a16="http://schemas.microsoft.com/office/drawing/2014/main" id="{AE025B72-F06B-45E7-C9DC-703081D06C19}"/>
                </a:ext>
              </a:extLst>
            </p:cNvPr>
            <p:cNvSpPr/>
            <p:nvPr/>
          </p:nvSpPr>
          <p:spPr>
            <a:xfrm rot="10800000">
              <a:off x="2453828" y="1131366"/>
              <a:ext cx="309935" cy="200002"/>
            </a:xfrm>
            <a:custGeom>
              <a:avLst/>
              <a:gdLst>
                <a:gd name="connsiteX0" fmla="*/ 155417 w 309935"/>
                <a:gd name="connsiteY0" fmla="*/ 200002 h 200002"/>
                <a:gd name="connsiteX1" fmla="*/ 109886 w 309935"/>
                <a:gd name="connsiteY1" fmla="*/ 193041 h 200002"/>
                <a:gd name="connsiteX2" fmla="*/ 2143 w 309935"/>
                <a:gd name="connsiteY2" fmla="*/ 5972 h 200002"/>
                <a:gd name="connsiteX3" fmla="*/ 10180 w 309935"/>
                <a:gd name="connsiteY3" fmla="*/ 87 h 200002"/>
                <a:gd name="connsiteX4" fmla="*/ 16065 w 309935"/>
                <a:gd name="connsiteY4" fmla="*/ 8124 h 200002"/>
                <a:gd name="connsiteX5" fmla="*/ 114123 w 309935"/>
                <a:gd name="connsiteY5" fmla="*/ 179590 h 200002"/>
                <a:gd name="connsiteX6" fmla="*/ 267431 w 309935"/>
                <a:gd name="connsiteY6" fmla="*/ 132209 h 200002"/>
                <a:gd name="connsiteX7" fmla="*/ 295812 w 309935"/>
                <a:gd name="connsiteY7" fmla="*/ 46829 h 200002"/>
                <a:gd name="connsiteX8" fmla="*/ 302874 w 309935"/>
                <a:gd name="connsiteY8" fmla="*/ 39835 h 200002"/>
                <a:gd name="connsiteX9" fmla="*/ 302941 w 309935"/>
                <a:gd name="connsiteY9" fmla="*/ 39835 h 200002"/>
                <a:gd name="connsiteX10" fmla="*/ 309936 w 309935"/>
                <a:gd name="connsiteY10" fmla="*/ 46964 h 200002"/>
                <a:gd name="connsiteX11" fmla="*/ 278595 w 309935"/>
                <a:gd name="connsiteY11" fmla="*/ 140852 h 200002"/>
                <a:gd name="connsiteX12" fmla="*/ 155417 w 309935"/>
                <a:gd name="connsiteY12" fmla="*/ 200002 h 20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935" h="200002">
                  <a:moveTo>
                    <a:pt x="155417" y="200002"/>
                  </a:moveTo>
                  <a:cubicBezTo>
                    <a:pt x="140083" y="200002"/>
                    <a:pt x="124715" y="197749"/>
                    <a:pt x="109886" y="193041"/>
                  </a:cubicBezTo>
                  <a:cubicBezTo>
                    <a:pt x="35602" y="169536"/>
                    <a:pt x="-10736" y="89099"/>
                    <a:pt x="2143" y="5972"/>
                  </a:cubicBezTo>
                  <a:cubicBezTo>
                    <a:pt x="2748" y="2104"/>
                    <a:pt x="6346" y="-519"/>
                    <a:pt x="10180" y="87"/>
                  </a:cubicBezTo>
                  <a:cubicBezTo>
                    <a:pt x="14047" y="692"/>
                    <a:pt x="16670" y="4290"/>
                    <a:pt x="16065" y="8124"/>
                  </a:cubicBezTo>
                  <a:cubicBezTo>
                    <a:pt x="4261" y="84458"/>
                    <a:pt x="46430" y="158170"/>
                    <a:pt x="114123" y="179590"/>
                  </a:cubicBezTo>
                  <a:cubicBezTo>
                    <a:pt x="169205" y="197010"/>
                    <a:pt x="232256" y="177539"/>
                    <a:pt x="267431" y="132209"/>
                  </a:cubicBezTo>
                  <a:cubicBezTo>
                    <a:pt x="291777" y="100835"/>
                    <a:pt x="295678" y="65257"/>
                    <a:pt x="295812" y="46829"/>
                  </a:cubicBezTo>
                  <a:cubicBezTo>
                    <a:pt x="295846" y="42962"/>
                    <a:pt x="299007" y="39835"/>
                    <a:pt x="302874" y="39835"/>
                  </a:cubicBezTo>
                  <a:lnTo>
                    <a:pt x="302941" y="39835"/>
                  </a:lnTo>
                  <a:cubicBezTo>
                    <a:pt x="306842" y="39868"/>
                    <a:pt x="309969" y="43063"/>
                    <a:pt x="309936" y="46964"/>
                  </a:cubicBezTo>
                  <a:cubicBezTo>
                    <a:pt x="309768" y="67174"/>
                    <a:pt x="305463" y="106215"/>
                    <a:pt x="278595" y="140852"/>
                  </a:cubicBezTo>
                  <a:cubicBezTo>
                    <a:pt x="249339" y="178548"/>
                    <a:pt x="202630" y="200002"/>
                    <a:pt x="155417" y="200002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72" name="شكل حر: شكل 171">
              <a:extLst>
                <a:ext uri="{FF2B5EF4-FFF2-40B4-BE49-F238E27FC236}">
                  <a16:creationId xmlns:a16="http://schemas.microsoft.com/office/drawing/2014/main" id="{ED418CD0-37DC-581A-015D-DE7847049EA3}"/>
                </a:ext>
              </a:extLst>
            </p:cNvPr>
            <p:cNvSpPr/>
            <p:nvPr/>
          </p:nvSpPr>
          <p:spPr>
            <a:xfrm>
              <a:off x="2526893" y="932645"/>
              <a:ext cx="219247" cy="98757"/>
            </a:xfrm>
            <a:custGeom>
              <a:avLst/>
              <a:gdLst>
                <a:gd name="connsiteX0" fmla="*/ 219116 w 219247"/>
                <a:gd name="connsiteY0" fmla="*/ 97892 h 98757"/>
                <a:gd name="connsiteX1" fmla="*/ 170995 w 219247"/>
                <a:gd name="connsiteY1" fmla="*/ 59724 h 98757"/>
                <a:gd name="connsiteX2" fmla="*/ 32 w 219247"/>
                <a:gd name="connsiteY2" fmla="*/ 1616 h 98757"/>
                <a:gd name="connsiteX3" fmla="*/ 71424 w 219247"/>
                <a:gd name="connsiteY3" fmla="*/ 38976 h 98757"/>
                <a:gd name="connsiteX4" fmla="*/ 219149 w 219247"/>
                <a:gd name="connsiteY4" fmla="*/ 97892 h 9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47" h="98757">
                  <a:moveTo>
                    <a:pt x="219116" y="97892"/>
                  </a:moveTo>
                  <a:cubicBezTo>
                    <a:pt x="221604" y="93217"/>
                    <a:pt x="188111" y="70452"/>
                    <a:pt x="170995" y="59724"/>
                  </a:cubicBezTo>
                  <a:cubicBezTo>
                    <a:pt x="90659" y="9485"/>
                    <a:pt x="2386" y="-5345"/>
                    <a:pt x="32" y="1616"/>
                  </a:cubicBezTo>
                  <a:cubicBezTo>
                    <a:pt x="-1010" y="4710"/>
                    <a:pt x="23134" y="16143"/>
                    <a:pt x="71424" y="38976"/>
                  </a:cubicBezTo>
                  <a:cubicBezTo>
                    <a:pt x="87262" y="46475"/>
                    <a:pt x="214509" y="106635"/>
                    <a:pt x="219149" y="97892"/>
                  </a:cubicBezTo>
                  <a:close/>
                </a:path>
              </a:pathLst>
            </a:custGeom>
            <a:solidFill>
              <a:srgbClr val="1F191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73" name="شكل حر: شكل 172">
              <a:extLst>
                <a:ext uri="{FF2B5EF4-FFF2-40B4-BE49-F238E27FC236}">
                  <a16:creationId xmlns:a16="http://schemas.microsoft.com/office/drawing/2014/main" id="{BE3265DF-16A2-670F-90DB-9E1B8BE00373}"/>
                </a:ext>
              </a:extLst>
            </p:cNvPr>
            <p:cNvSpPr/>
            <p:nvPr/>
          </p:nvSpPr>
          <p:spPr>
            <a:xfrm>
              <a:off x="1947779" y="926091"/>
              <a:ext cx="215974" cy="105288"/>
            </a:xfrm>
            <a:custGeom>
              <a:avLst/>
              <a:gdLst>
                <a:gd name="connsiteX0" fmla="*/ 215902 w 215974"/>
                <a:gd name="connsiteY0" fmla="*/ 1277 h 105288"/>
                <a:gd name="connsiteX1" fmla="*/ 155574 w 215974"/>
                <a:gd name="connsiteY1" fmla="*/ 12945 h 105288"/>
                <a:gd name="connsiteX2" fmla="*/ 148 w 215974"/>
                <a:gd name="connsiteY2" fmla="*/ 104849 h 105288"/>
                <a:gd name="connsiteX3" fmla="*/ 74969 w 215974"/>
                <a:gd name="connsiteY3" fmla="*/ 74988 h 105288"/>
                <a:gd name="connsiteX4" fmla="*/ 215902 w 215974"/>
                <a:gd name="connsiteY4" fmla="*/ 1243 h 10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74" h="105288">
                  <a:moveTo>
                    <a:pt x="215902" y="1277"/>
                  </a:moveTo>
                  <a:cubicBezTo>
                    <a:pt x="213985" y="-3667"/>
                    <a:pt x="174876" y="6926"/>
                    <a:pt x="155574" y="12945"/>
                  </a:cubicBezTo>
                  <a:cubicBezTo>
                    <a:pt x="65116" y="41192"/>
                    <a:pt x="-3619" y="98527"/>
                    <a:pt x="148" y="104849"/>
                  </a:cubicBezTo>
                  <a:cubicBezTo>
                    <a:pt x="1829" y="107674"/>
                    <a:pt x="26209" y="96779"/>
                    <a:pt x="74969" y="74988"/>
                  </a:cubicBezTo>
                  <a:cubicBezTo>
                    <a:pt x="90976" y="67825"/>
                    <a:pt x="219466" y="10457"/>
                    <a:pt x="215902" y="1243"/>
                  </a:cubicBezTo>
                  <a:close/>
                </a:path>
              </a:pathLst>
            </a:custGeom>
            <a:solidFill>
              <a:srgbClr val="1F191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74" name="شكل حر: شكل 173">
              <a:extLst>
                <a:ext uri="{FF2B5EF4-FFF2-40B4-BE49-F238E27FC236}">
                  <a16:creationId xmlns:a16="http://schemas.microsoft.com/office/drawing/2014/main" id="{7337F094-0433-D8C4-9B38-EAE9EF1E0BA1}"/>
                </a:ext>
              </a:extLst>
            </p:cNvPr>
            <p:cNvSpPr/>
            <p:nvPr/>
          </p:nvSpPr>
          <p:spPr>
            <a:xfrm>
              <a:off x="1600857" y="2393898"/>
              <a:ext cx="289600" cy="648809"/>
            </a:xfrm>
            <a:custGeom>
              <a:avLst/>
              <a:gdLst>
                <a:gd name="connsiteX0" fmla="*/ 289567 w 289600"/>
                <a:gd name="connsiteY0" fmla="*/ 109390 h 648809"/>
                <a:gd name="connsiteX1" fmla="*/ 288591 w 289600"/>
                <a:gd name="connsiteY1" fmla="*/ 113997 h 648809"/>
                <a:gd name="connsiteX2" fmla="*/ 282169 w 289600"/>
                <a:gd name="connsiteY2" fmla="*/ 145204 h 648809"/>
                <a:gd name="connsiteX3" fmla="*/ 279277 w 289600"/>
                <a:gd name="connsiteY3" fmla="*/ 159899 h 648809"/>
                <a:gd name="connsiteX4" fmla="*/ 276486 w 289600"/>
                <a:gd name="connsiteY4" fmla="*/ 174561 h 648809"/>
                <a:gd name="connsiteX5" fmla="*/ 274232 w 289600"/>
                <a:gd name="connsiteY5" fmla="*/ 186801 h 648809"/>
                <a:gd name="connsiteX6" fmla="*/ 272618 w 289600"/>
                <a:gd name="connsiteY6" fmla="*/ 195746 h 648809"/>
                <a:gd name="connsiteX7" fmla="*/ 269558 w 289600"/>
                <a:gd name="connsiteY7" fmla="*/ 213467 h 648809"/>
                <a:gd name="connsiteX8" fmla="*/ 266162 w 289600"/>
                <a:gd name="connsiteY8" fmla="*/ 233879 h 648809"/>
                <a:gd name="connsiteX9" fmla="*/ 264211 w 289600"/>
                <a:gd name="connsiteY9" fmla="*/ 246154 h 648809"/>
                <a:gd name="connsiteX10" fmla="*/ 262765 w 289600"/>
                <a:gd name="connsiteY10" fmla="*/ 255401 h 648809"/>
                <a:gd name="connsiteX11" fmla="*/ 259941 w 289600"/>
                <a:gd name="connsiteY11" fmla="*/ 274367 h 648809"/>
                <a:gd name="connsiteX12" fmla="*/ 251736 w 289600"/>
                <a:gd name="connsiteY12" fmla="*/ 336746 h 648809"/>
                <a:gd name="connsiteX13" fmla="*/ 250122 w 289600"/>
                <a:gd name="connsiteY13" fmla="*/ 350769 h 648809"/>
                <a:gd name="connsiteX14" fmla="*/ 245212 w 289600"/>
                <a:gd name="connsiteY14" fmla="*/ 398150 h 648809"/>
                <a:gd name="connsiteX15" fmla="*/ 244304 w 289600"/>
                <a:gd name="connsiteY15" fmla="*/ 408036 h 648809"/>
                <a:gd name="connsiteX16" fmla="*/ 242690 w 289600"/>
                <a:gd name="connsiteY16" fmla="*/ 427036 h 648809"/>
                <a:gd name="connsiteX17" fmla="*/ 241782 w 289600"/>
                <a:gd name="connsiteY17" fmla="*/ 438402 h 648809"/>
                <a:gd name="connsiteX18" fmla="*/ 238486 w 289600"/>
                <a:gd name="connsiteY18" fmla="*/ 486725 h 648809"/>
                <a:gd name="connsiteX19" fmla="*/ 237578 w 289600"/>
                <a:gd name="connsiteY19" fmla="*/ 503303 h 648809"/>
                <a:gd name="connsiteX20" fmla="*/ 236637 w 289600"/>
                <a:gd name="connsiteY20" fmla="*/ 523883 h 648809"/>
                <a:gd name="connsiteX21" fmla="*/ 236301 w 289600"/>
                <a:gd name="connsiteY21" fmla="*/ 532122 h 648809"/>
                <a:gd name="connsiteX22" fmla="*/ 235897 w 289600"/>
                <a:gd name="connsiteY22" fmla="*/ 542849 h 648809"/>
                <a:gd name="connsiteX23" fmla="*/ 235594 w 289600"/>
                <a:gd name="connsiteY23" fmla="*/ 551559 h 648809"/>
                <a:gd name="connsiteX24" fmla="*/ 235191 w 289600"/>
                <a:gd name="connsiteY24" fmla="*/ 565346 h 648809"/>
                <a:gd name="connsiteX25" fmla="*/ 235023 w 289600"/>
                <a:gd name="connsiteY25" fmla="*/ 572576 h 648809"/>
                <a:gd name="connsiteX26" fmla="*/ 234821 w 289600"/>
                <a:gd name="connsiteY26" fmla="*/ 580882 h 648809"/>
                <a:gd name="connsiteX27" fmla="*/ 234485 w 289600"/>
                <a:gd name="connsiteY27" fmla="*/ 601899 h 648809"/>
                <a:gd name="connsiteX28" fmla="*/ 234384 w 289600"/>
                <a:gd name="connsiteY28" fmla="*/ 608423 h 648809"/>
                <a:gd name="connsiteX29" fmla="*/ 234384 w 289600"/>
                <a:gd name="connsiteY29" fmla="*/ 610272 h 648809"/>
                <a:gd name="connsiteX30" fmla="*/ 234384 w 289600"/>
                <a:gd name="connsiteY30" fmla="*/ 617199 h 648809"/>
                <a:gd name="connsiteX31" fmla="*/ 234350 w 289600"/>
                <a:gd name="connsiteY31" fmla="*/ 648809 h 648809"/>
                <a:gd name="connsiteX32" fmla="*/ 142278 w 289600"/>
                <a:gd name="connsiteY32" fmla="*/ 648809 h 648809"/>
                <a:gd name="connsiteX33" fmla="*/ 36385 w 289600"/>
                <a:gd name="connsiteY33" fmla="*/ 632836 h 648809"/>
                <a:gd name="connsiteX34" fmla="*/ 36015 w 289600"/>
                <a:gd name="connsiteY34" fmla="*/ 632736 h 648809"/>
                <a:gd name="connsiteX35" fmla="*/ 34166 w 289600"/>
                <a:gd name="connsiteY35" fmla="*/ 632164 h 648809"/>
                <a:gd name="connsiteX36" fmla="*/ 18125 w 289600"/>
                <a:gd name="connsiteY36" fmla="*/ 627019 h 648809"/>
                <a:gd name="connsiteX37" fmla="*/ 17486 w 289600"/>
                <a:gd name="connsiteY37" fmla="*/ 626783 h 648809"/>
                <a:gd name="connsiteX38" fmla="*/ 0 w 289600"/>
                <a:gd name="connsiteY38" fmla="*/ 620932 h 648809"/>
                <a:gd name="connsiteX39" fmla="*/ 49903 w 289600"/>
                <a:gd name="connsiteY39" fmla="*/ 211248 h 648809"/>
                <a:gd name="connsiteX40" fmla="*/ 90996 w 289600"/>
                <a:gd name="connsiteY40" fmla="*/ 50038 h 648809"/>
                <a:gd name="connsiteX41" fmla="*/ 92240 w 289600"/>
                <a:gd name="connsiteY41" fmla="*/ 46070 h 648809"/>
                <a:gd name="connsiteX42" fmla="*/ 94392 w 289600"/>
                <a:gd name="connsiteY42" fmla="*/ 39512 h 648809"/>
                <a:gd name="connsiteX43" fmla="*/ 107978 w 289600"/>
                <a:gd name="connsiteY43" fmla="*/ 841 h 648809"/>
                <a:gd name="connsiteX44" fmla="*/ 112652 w 289600"/>
                <a:gd name="connsiteY44" fmla="*/ 0 h 648809"/>
                <a:gd name="connsiteX45" fmla="*/ 120891 w 289600"/>
                <a:gd name="connsiteY45" fmla="*/ 8609 h 648809"/>
                <a:gd name="connsiteX46" fmla="*/ 122606 w 289600"/>
                <a:gd name="connsiteY46" fmla="*/ 10324 h 648809"/>
                <a:gd name="connsiteX47" fmla="*/ 145372 w 289600"/>
                <a:gd name="connsiteY47" fmla="*/ 31375 h 648809"/>
                <a:gd name="connsiteX48" fmla="*/ 145405 w 289600"/>
                <a:gd name="connsiteY48" fmla="*/ 31375 h 648809"/>
                <a:gd name="connsiteX49" fmla="*/ 149575 w 289600"/>
                <a:gd name="connsiteY49" fmla="*/ 34905 h 648809"/>
                <a:gd name="connsiteX50" fmla="*/ 149609 w 289600"/>
                <a:gd name="connsiteY50" fmla="*/ 34905 h 648809"/>
                <a:gd name="connsiteX51" fmla="*/ 151727 w 289600"/>
                <a:gd name="connsiteY51" fmla="*/ 36688 h 648809"/>
                <a:gd name="connsiteX52" fmla="*/ 153880 w 289600"/>
                <a:gd name="connsiteY52" fmla="*/ 38436 h 648809"/>
                <a:gd name="connsiteX53" fmla="*/ 153913 w 289600"/>
                <a:gd name="connsiteY53" fmla="*/ 38436 h 648809"/>
                <a:gd name="connsiteX54" fmla="*/ 157377 w 289600"/>
                <a:gd name="connsiteY54" fmla="*/ 41227 h 648809"/>
                <a:gd name="connsiteX55" fmla="*/ 172274 w 289600"/>
                <a:gd name="connsiteY55" fmla="*/ 52392 h 648809"/>
                <a:gd name="connsiteX56" fmla="*/ 180445 w 289600"/>
                <a:gd name="connsiteY56" fmla="*/ 58041 h 648809"/>
                <a:gd name="connsiteX57" fmla="*/ 189727 w 289600"/>
                <a:gd name="connsiteY57" fmla="*/ 64128 h 648809"/>
                <a:gd name="connsiteX58" fmla="*/ 194064 w 289600"/>
                <a:gd name="connsiteY58" fmla="*/ 66818 h 648809"/>
                <a:gd name="connsiteX59" fmla="*/ 236872 w 289600"/>
                <a:gd name="connsiteY59" fmla="*/ 89651 h 648809"/>
                <a:gd name="connsiteX60" fmla="*/ 242085 w 289600"/>
                <a:gd name="connsiteY60" fmla="*/ 92005 h 648809"/>
                <a:gd name="connsiteX61" fmla="*/ 242959 w 289600"/>
                <a:gd name="connsiteY61" fmla="*/ 92375 h 648809"/>
                <a:gd name="connsiteX62" fmla="*/ 243833 w 289600"/>
                <a:gd name="connsiteY62" fmla="*/ 92778 h 648809"/>
                <a:gd name="connsiteX63" fmla="*/ 249617 w 289600"/>
                <a:gd name="connsiteY63" fmla="*/ 95233 h 648809"/>
                <a:gd name="connsiteX64" fmla="*/ 252106 w 289600"/>
                <a:gd name="connsiteY64" fmla="*/ 96242 h 648809"/>
                <a:gd name="connsiteX65" fmla="*/ 263539 w 289600"/>
                <a:gd name="connsiteY65" fmla="*/ 100714 h 648809"/>
                <a:gd name="connsiteX66" fmla="*/ 285094 w 289600"/>
                <a:gd name="connsiteY66" fmla="*/ 108045 h 648809"/>
                <a:gd name="connsiteX67" fmla="*/ 289600 w 289600"/>
                <a:gd name="connsiteY67" fmla="*/ 109390 h 64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9600" h="648809">
                  <a:moveTo>
                    <a:pt x="289567" y="109390"/>
                  </a:moveTo>
                  <a:cubicBezTo>
                    <a:pt x="289230" y="110937"/>
                    <a:pt x="288928" y="112450"/>
                    <a:pt x="288591" y="113997"/>
                  </a:cubicBezTo>
                  <a:cubicBezTo>
                    <a:pt x="286372" y="124422"/>
                    <a:pt x="284220" y="134846"/>
                    <a:pt x="282169" y="145204"/>
                  </a:cubicBezTo>
                  <a:cubicBezTo>
                    <a:pt x="281193" y="150113"/>
                    <a:pt x="280218" y="155023"/>
                    <a:pt x="279277" y="159899"/>
                  </a:cubicBezTo>
                  <a:cubicBezTo>
                    <a:pt x="278335" y="164809"/>
                    <a:pt x="277393" y="169685"/>
                    <a:pt x="276486" y="174561"/>
                  </a:cubicBezTo>
                  <a:cubicBezTo>
                    <a:pt x="275746" y="178663"/>
                    <a:pt x="274972" y="182732"/>
                    <a:pt x="274232" y="186801"/>
                  </a:cubicBezTo>
                  <a:cubicBezTo>
                    <a:pt x="273694" y="189794"/>
                    <a:pt x="273156" y="192787"/>
                    <a:pt x="272618" y="195746"/>
                  </a:cubicBezTo>
                  <a:cubicBezTo>
                    <a:pt x="271576" y="201664"/>
                    <a:pt x="270533" y="207583"/>
                    <a:pt x="269558" y="213467"/>
                  </a:cubicBezTo>
                  <a:cubicBezTo>
                    <a:pt x="268381" y="220294"/>
                    <a:pt x="267238" y="227087"/>
                    <a:pt x="266162" y="233879"/>
                  </a:cubicBezTo>
                  <a:cubicBezTo>
                    <a:pt x="265489" y="237982"/>
                    <a:pt x="264850" y="242084"/>
                    <a:pt x="264211" y="246154"/>
                  </a:cubicBezTo>
                  <a:cubicBezTo>
                    <a:pt x="263707" y="249247"/>
                    <a:pt x="263236" y="252341"/>
                    <a:pt x="262765" y="255401"/>
                  </a:cubicBezTo>
                  <a:cubicBezTo>
                    <a:pt x="261790" y="261757"/>
                    <a:pt x="260849" y="268079"/>
                    <a:pt x="259941" y="274367"/>
                  </a:cubicBezTo>
                  <a:cubicBezTo>
                    <a:pt x="256914" y="295384"/>
                    <a:pt x="254157" y="316200"/>
                    <a:pt x="251736" y="336746"/>
                  </a:cubicBezTo>
                  <a:cubicBezTo>
                    <a:pt x="251164" y="341420"/>
                    <a:pt x="250626" y="346094"/>
                    <a:pt x="250122" y="350769"/>
                  </a:cubicBezTo>
                  <a:cubicBezTo>
                    <a:pt x="248306" y="366708"/>
                    <a:pt x="246658" y="382513"/>
                    <a:pt x="245212" y="398150"/>
                  </a:cubicBezTo>
                  <a:cubicBezTo>
                    <a:pt x="244876" y="401445"/>
                    <a:pt x="244607" y="404741"/>
                    <a:pt x="244304" y="408036"/>
                  </a:cubicBezTo>
                  <a:cubicBezTo>
                    <a:pt x="243732" y="414392"/>
                    <a:pt x="243194" y="420714"/>
                    <a:pt x="242690" y="427036"/>
                  </a:cubicBezTo>
                  <a:cubicBezTo>
                    <a:pt x="242354" y="430836"/>
                    <a:pt x="242051" y="434636"/>
                    <a:pt x="241782" y="438402"/>
                  </a:cubicBezTo>
                  <a:cubicBezTo>
                    <a:pt x="240504" y="454678"/>
                    <a:pt x="239428" y="470785"/>
                    <a:pt x="238486" y="486725"/>
                  </a:cubicBezTo>
                  <a:cubicBezTo>
                    <a:pt x="238184" y="492273"/>
                    <a:pt x="237881" y="497788"/>
                    <a:pt x="237578" y="503303"/>
                  </a:cubicBezTo>
                  <a:cubicBezTo>
                    <a:pt x="237242" y="510197"/>
                    <a:pt x="236906" y="517057"/>
                    <a:pt x="236637" y="523883"/>
                  </a:cubicBezTo>
                  <a:cubicBezTo>
                    <a:pt x="236502" y="526641"/>
                    <a:pt x="236368" y="529398"/>
                    <a:pt x="236301" y="532122"/>
                  </a:cubicBezTo>
                  <a:cubicBezTo>
                    <a:pt x="236132" y="535720"/>
                    <a:pt x="235998" y="539285"/>
                    <a:pt x="235897" y="542849"/>
                  </a:cubicBezTo>
                  <a:cubicBezTo>
                    <a:pt x="235763" y="545741"/>
                    <a:pt x="235662" y="548667"/>
                    <a:pt x="235594" y="551559"/>
                  </a:cubicBezTo>
                  <a:cubicBezTo>
                    <a:pt x="235426" y="556166"/>
                    <a:pt x="235292" y="560773"/>
                    <a:pt x="235191" y="565346"/>
                  </a:cubicBezTo>
                  <a:cubicBezTo>
                    <a:pt x="235090" y="567767"/>
                    <a:pt x="235056" y="570188"/>
                    <a:pt x="235023" y="572576"/>
                  </a:cubicBezTo>
                  <a:cubicBezTo>
                    <a:pt x="234922" y="575367"/>
                    <a:pt x="234888" y="578124"/>
                    <a:pt x="234821" y="580882"/>
                  </a:cubicBezTo>
                  <a:cubicBezTo>
                    <a:pt x="234653" y="587944"/>
                    <a:pt x="234552" y="594938"/>
                    <a:pt x="234485" y="601899"/>
                  </a:cubicBezTo>
                  <a:cubicBezTo>
                    <a:pt x="234451" y="604085"/>
                    <a:pt x="234417" y="606237"/>
                    <a:pt x="234384" y="608423"/>
                  </a:cubicBezTo>
                  <a:lnTo>
                    <a:pt x="234384" y="610272"/>
                  </a:lnTo>
                  <a:cubicBezTo>
                    <a:pt x="234384" y="612593"/>
                    <a:pt x="234384" y="614879"/>
                    <a:pt x="234384" y="617199"/>
                  </a:cubicBezTo>
                  <a:cubicBezTo>
                    <a:pt x="234283" y="627860"/>
                    <a:pt x="234283" y="638385"/>
                    <a:pt x="234350" y="648809"/>
                  </a:cubicBezTo>
                  <a:lnTo>
                    <a:pt x="142278" y="648809"/>
                  </a:lnTo>
                  <a:cubicBezTo>
                    <a:pt x="106397" y="648809"/>
                    <a:pt x="70685" y="643496"/>
                    <a:pt x="36385" y="632836"/>
                  </a:cubicBezTo>
                  <a:cubicBezTo>
                    <a:pt x="36250" y="632836"/>
                    <a:pt x="36150" y="632769"/>
                    <a:pt x="36015" y="632736"/>
                  </a:cubicBezTo>
                  <a:cubicBezTo>
                    <a:pt x="35410" y="632534"/>
                    <a:pt x="34771" y="632366"/>
                    <a:pt x="34166" y="632164"/>
                  </a:cubicBezTo>
                  <a:cubicBezTo>
                    <a:pt x="28819" y="630482"/>
                    <a:pt x="23472" y="628767"/>
                    <a:pt x="18125" y="627019"/>
                  </a:cubicBezTo>
                  <a:cubicBezTo>
                    <a:pt x="17923" y="626952"/>
                    <a:pt x="17722" y="626884"/>
                    <a:pt x="17486" y="626783"/>
                  </a:cubicBezTo>
                  <a:cubicBezTo>
                    <a:pt x="11635" y="624900"/>
                    <a:pt x="5818" y="622916"/>
                    <a:pt x="0" y="620932"/>
                  </a:cubicBezTo>
                  <a:cubicBezTo>
                    <a:pt x="6658" y="452156"/>
                    <a:pt x="28449" y="313947"/>
                    <a:pt x="49903" y="211248"/>
                  </a:cubicBezTo>
                  <a:cubicBezTo>
                    <a:pt x="64329" y="142076"/>
                    <a:pt x="78487" y="89685"/>
                    <a:pt x="90996" y="50038"/>
                  </a:cubicBezTo>
                  <a:cubicBezTo>
                    <a:pt x="91433" y="48693"/>
                    <a:pt x="91837" y="47381"/>
                    <a:pt x="92240" y="46070"/>
                  </a:cubicBezTo>
                  <a:cubicBezTo>
                    <a:pt x="92980" y="43850"/>
                    <a:pt x="93686" y="41665"/>
                    <a:pt x="94392" y="39512"/>
                  </a:cubicBezTo>
                  <a:cubicBezTo>
                    <a:pt x="99201" y="24750"/>
                    <a:pt x="103775" y="11938"/>
                    <a:pt x="107978" y="841"/>
                  </a:cubicBezTo>
                  <a:cubicBezTo>
                    <a:pt x="110029" y="471"/>
                    <a:pt x="110601" y="370"/>
                    <a:pt x="112652" y="0"/>
                  </a:cubicBezTo>
                  <a:cubicBezTo>
                    <a:pt x="115275" y="2858"/>
                    <a:pt x="118033" y="5717"/>
                    <a:pt x="120891" y="8609"/>
                  </a:cubicBezTo>
                  <a:cubicBezTo>
                    <a:pt x="121463" y="9180"/>
                    <a:pt x="122034" y="9786"/>
                    <a:pt x="122606" y="10324"/>
                  </a:cubicBezTo>
                  <a:cubicBezTo>
                    <a:pt x="129533" y="17285"/>
                    <a:pt x="137133" y="24346"/>
                    <a:pt x="145372" y="31375"/>
                  </a:cubicBezTo>
                  <a:lnTo>
                    <a:pt x="145405" y="31375"/>
                  </a:lnTo>
                  <a:cubicBezTo>
                    <a:pt x="146784" y="32585"/>
                    <a:pt x="148163" y="33762"/>
                    <a:pt x="149575" y="34905"/>
                  </a:cubicBezTo>
                  <a:cubicBezTo>
                    <a:pt x="149575" y="34905"/>
                    <a:pt x="149585" y="34905"/>
                    <a:pt x="149609" y="34905"/>
                  </a:cubicBezTo>
                  <a:cubicBezTo>
                    <a:pt x="150315" y="35544"/>
                    <a:pt x="150988" y="36116"/>
                    <a:pt x="151727" y="36688"/>
                  </a:cubicBezTo>
                  <a:cubicBezTo>
                    <a:pt x="152434" y="37259"/>
                    <a:pt x="153140" y="37865"/>
                    <a:pt x="153880" y="38436"/>
                  </a:cubicBezTo>
                  <a:lnTo>
                    <a:pt x="153913" y="38436"/>
                  </a:lnTo>
                  <a:cubicBezTo>
                    <a:pt x="155057" y="39378"/>
                    <a:pt x="156200" y="40319"/>
                    <a:pt x="157377" y="41227"/>
                  </a:cubicBezTo>
                  <a:cubicBezTo>
                    <a:pt x="162152" y="44994"/>
                    <a:pt x="167095" y="48693"/>
                    <a:pt x="172274" y="52392"/>
                  </a:cubicBezTo>
                  <a:cubicBezTo>
                    <a:pt x="174998" y="54342"/>
                    <a:pt x="177721" y="56225"/>
                    <a:pt x="180445" y="58041"/>
                  </a:cubicBezTo>
                  <a:cubicBezTo>
                    <a:pt x="183539" y="60160"/>
                    <a:pt x="186666" y="62177"/>
                    <a:pt x="189727" y="64128"/>
                  </a:cubicBezTo>
                  <a:cubicBezTo>
                    <a:pt x="191172" y="65036"/>
                    <a:pt x="192618" y="65944"/>
                    <a:pt x="194064" y="66818"/>
                  </a:cubicBezTo>
                  <a:cubicBezTo>
                    <a:pt x="208827" y="75931"/>
                    <a:pt x="223220" y="83430"/>
                    <a:pt x="236872" y="89651"/>
                  </a:cubicBezTo>
                  <a:cubicBezTo>
                    <a:pt x="238621" y="90492"/>
                    <a:pt x="240370" y="91265"/>
                    <a:pt x="242085" y="92005"/>
                  </a:cubicBezTo>
                  <a:cubicBezTo>
                    <a:pt x="242387" y="92139"/>
                    <a:pt x="242690" y="92274"/>
                    <a:pt x="242959" y="92375"/>
                  </a:cubicBezTo>
                  <a:cubicBezTo>
                    <a:pt x="243262" y="92543"/>
                    <a:pt x="243564" y="92644"/>
                    <a:pt x="243833" y="92778"/>
                  </a:cubicBezTo>
                  <a:cubicBezTo>
                    <a:pt x="245784" y="93619"/>
                    <a:pt x="247700" y="94460"/>
                    <a:pt x="249617" y="95233"/>
                  </a:cubicBezTo>
                  <a:cubicBezTo>
                    <a:pt x="250458" y="95569"/>
                    <a:pt x="251299" y="95906"/>
                    <a:pt x="252106" y="96242"/>
                  </a:cubicBezTo>
                  <a:cubicBezTo>
                    <a:pt x="256006" y="97856"/>
                    <a:pt x="259806" y="99336"/>
                    <a:pt x="263539" y="100714"/>
                  </a:cubicBezTo>
                  <a:cubicBezTo>
                    <a:pt x="271139" y="103539"/>
                    <a:pt x="278335" y="105960"/>
                    <a:pt x="285094" y="108045"/>
                  </a:cubicBezTo>
                  <a:cubicBezTo>
                    <a:pt x="286607" y="108516"/>
                    <a:pt x="288121" y="108953"/>
                    <a:pt x="289600" y="109390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75" name="شكل حر: شكل 174">
              <a:extLst>
                <a:ext uri="{FF2B5EF4-FFF2-40B4-BE49-F238E27FC236}">
                  <a16:creationId xmlns:a16="http://schemas.microsoft.com/office/drawing/2014/main" id="{78F6D387-A79F-F583-43B7-4165A7B6799F}"/>
                </a:ext>
              </a:extLst>
            </p:cNvPr>
            <p:cNvSpPr/>
            <p:nvPr/>
          </p:nvSpPr>
          <p:spPr>
            <a:xfrm>
              <a:off x="1710382" y="1969316"/>
              <a:ext cx="1198216" cy="1073390"/>
            </a:xfrm>
            <a:custGeom>
              <a:avLst/>
              <a:gdLst>
                <a:gd name="connsiteX0" fmla="*/ 1198216 w 1198216"/>
                <a:gd name="connsiteY0" fmla="*/ 452324 h 1073390"/>
                <a:gd name="connsiteX1" fmla="*/ 1198216 w 1198216"/>
                <a:gd name="connsiteY1" fmla="*/ 452324 h 1073390"/>
                <a:gd name="connsiteX2" fmla="*/ 1091650 w 1198216"/>
                <a:gd name="connsiteY2" fmla="*/ 508852 h 1073390"/>
                <a:gd name="connsiteX3" fmla="*/ 1010541 w 1198216"/>
                <a:gd name="connsiteY3" fmla="*/ 528759 h 1073390"/>
                <a:gd name="connsiteX4" fmla="*/ 1005900 w 1198216"/>
                <a:gd name="connsiteY4" fmla="*/ 529398 h 1073390"/>
                <a:gd name="connsiteX5" fmla="*/ 1006875 w 1198216"/>
                <a:gd name="connsiteY5" fmla="*/ 534005 h 1073390"/>
                <a:gd name="connsiteX6" fmla="*/ 1009263 w 1198216"/>
                <a:gd name="connsiteY6" fmla="*/ 545169 h 1073390"/>
                <a:gd name="connsiteX7" fmla="*/ 1016560 w 1198216"/>
                <a:gd name="connsiteY7" fmla="*/ 581285 h 1073390"/>
                <a:gd name="connsiteX8" fmla="*/ 1030785 w 1198216"/>
                <a:gd name="connsiteY8" fmla="*/ 661554 h 1073390"/>
                <a:gd name="connsiteX9" fmla="*/ 1033273 w 1198216"/>
                <a:gd name="connsiteY9" fmla="*/ 677359 h 1073390"/>
                <a:gd name="connsiteX10" fmla="*/ 1035862 w 1198216"/>
                <a:gd name="connsiteY10" fmla="*/ 694543 h 1073390"/>
                <a:gd name="connsiteX11" fmla="*/ 1037409 w 1198216"/>
                <a:gd name="connsiteY11" fmla="*/ 705371 h 1073390"/>
                <a:gd name="connsiteX12" fmla="*/ 1038317 w 1198216"/>
                <a:gd name="connsiteY12" fmla="*/ 711693 h 1073390"/>
                <a:gd name="connsiteX13" fmla="*/ 1039629 w 1198216"/>
                <a:gd name="connsiteY13" fmla="*/ 720974 h 1073390"/>
                <a:gd name="connsiteX14" fmla="*/ 1040066 w 1198216"/>
                <a:gd name="connsiteY14" fmla="*/ 724337 h 1073390"/>
                <a:gd name="connsiteX15" fmla="*/ 1044000 w 1198216"/>
                <a:gd name="connsiteY15" fmla="*/ 755241 h 1073390"/>
                <a:gd name="connsiteX16" fmla="*/ 1045816 w 1198216"/>
                <a:gd name="connsiteY16" fmla="*/ 770541 h 1073390"/>
                <a:gd name="connsiteX17" fmla="*/ 1047531 w 1198216"/>
                <a:gd name="connsiteY17" fmla="*/ 785774 h 1073390"/>
                <a:gd name="connsiteX18" fmla="*/ 1048809 w 1198216"/>
                <a:gd name="connsiteY18" fmla="*/ 797779 h 1073390"/>
                <a:gd name="connsiteX19" fmla="*/ 1049280 w 1198216"/>
                <a:gd name="connsiteY19" fmla="*/ 802117 h 1073390"/>
                <a:gd name="connsiteX20" fmla="*/ 1053080 w 1198216"/>
                <a:gd name="connsiteY20" fmla="*/ 842571 h 1073390"/>
                <a:gd name="connsiteX21" fmla="*/ 1053483 w 1198216"/>
                <a:gd name="connsiteY21" fmla="*/ 847548 h 1073390"/>
                <a:gd name="connsiteX22" fmla="*/ 1054324 w 1198216"/>
                <a:gd name="connsiteY22" fmla="*/ 857737 h 1073390"/>
                <a:gd name="connsiteX23" fmla="*/ 1056745 w 1198216"/>
                <a:gd name="connsiteY23" fmla="*/ 891129 h 1073390"/>
                <a:gd name="connsiteX24" fmla="*/ 1057586 w 1198216"/>
                <a:gd name="connsiteY24" fmla="*/ 904311 h 1073390"/>
                <a:gd name="connsiteX25" fmla="*/ 1059839 w 1198216"/>
                <a:gd name="connsiteY25" fmla="*/ 947018 h 1073390"/>
                <a:gd name="connsiteX26" fmla="*/ 1059839 w 1198216"/>
                <a:gd name="connsiteY26" fmla="*/ 947523 h 1073390"/>
                <a:gd name="connsiteX27" fmla="*/ 1060411 w 1198216"/>
                <a:gd name="connsiteY27" fmla="*/ 961075 h 1073390"/>
                <a:gd name="connsiteX28" fmla="*/ 1060411 w 1198216"/>
                <a:gd name="connsiteY28" fmla="*/ 961276 h 1073390"/>
                <a:gd name="connsiteX29" fmla="*/ 1060982 w 1198216"/>
                <a:gd name="connsiteY29" fmla="*/ 977754 h 1073390"/>
                <a:gd name="connsiteX30" fmla="*/ 1061386 w 1198216"/>
                <a:gd name="connsiteY30" fmla="*/ 991844 h 1073390"/>
                <a:gd name="connsiteX31" fmla="*/ 1061621 w 1198216"/>
                <a:gd name="connsiteY31" fmla="*/ 1002066 h 1073390"/>
                <a:gd name="connsiteX32" fmla="*/ 1061890 w 1198216"/>
                <a:gd name="connsiteY32" fmla="*/ 1016627 h 1073390"/>
                <a:gd name="connsiteX33" fmla="*/ 1061991 w 1198216"/>
                <a:gd name="connsiteY33" fmla="*/ 1023958 h 1073390"/>
                <a:gd name="connsiteX34" fmla="*/ 1062125 w 1198216"/>
                <a:gd name="connsiteY34" fmla="*/ 1034147 h 1073390"/>
                <a:gd name="connsiteX35" fmla="*/ 1062159 w 1198216"/>
                <a:gd name="connsiteY35" fmla="*/ 1073391 h 1073390"/>
                <a:gd name="connsiteX36" fmla="*/ 124792 w 1198216"/>
                <a:gd name="connsiteY36" fmla="*/ 1073391 h 1073390"/>
                <a:gd name="connsiteX37" fmla="*/ 124825 w 1198216"/>
                <a:gd name="connsiteY37" fmla="*/ 1041781 h 1073390"/>
                <a:gd name="connsiteX38" fmla="*/ 124825 w 1198216"/>
                <a:gd name="connsiteY38" fmla="*/ 1034853 h 1073390"/>
                <a:gd name="connsiteX39" fmla="*/ 124825 w 1198216"/>
                <a:gd name="connsiteY39" fmla="*/ 1033004 h 1073390"/>
                <a:gd name="connsiteX40" fmla="*/ 124926 w 1198216"/>
                <a:gd name="connsiteY40" fmla="*/ 1026480 h 1073390"/>
                <a:gd name="connsiteX41" fmla="*/ 125263 w 1198216"/>
                <a:gd name="connsiteY41" fmla="*/ 1005463 h 1073390"/>
                <a:gd name="connsiteX42" fmla="*/ 125464 w 1198216"/>
                <a:gd name="connsiteY42" fmla="*/ 997157 h 1073390"/>
                <a:gd name="connsiteX43" fmla="*/ 125632 w 1198216"/>
                <a:gd name="connsiteY43" fmla="*/ 989927 h 1073390"/>
                <a:gd name="connsiteX44" fmla="*/ 126036 w 1198216"/>
                <a:gd name="connsiteY44" fmla="*/ 976140 h 1073390"/>
                <a:gd name="connsiteX45" fmla="*/ 126339 w 1198216"/>
                <a:gd name="connsiteY45" fmla="*/ 967430 h 1073390"/>
                <a:gd name="connsiteX46" fmla="*/ 126742 w 1198216"/>
                <a:gd name="connsiteY46" fmla="*/ 956703 h 1073390"/>
                <a:gd name="connsiteX47" fmla="*/ 127078 w 1198216"/>
                <a:gd name="connsiteY47" fmla="*/ 948464 h 1073390"/>
                <a:gd name="connsiteX48" fmla="*/ 128020 w 1198216"/>
                <a:gd name="connsiteY48" fmla="*/ 927884 h 1073390"/>
                <a:gd name="connsiteX49" fmla="*/ 128928 w 1198216"/>
                <a:gd name="connsiteY49" fmla="*/ 911306 h 1073390"/>
                <a:gd name="connsiteX50" fmla="*/ 132223 w 1198216"/>
                <a:gd name="connsiteY50" fmla="*/ 862983 h 1073390"/>
                <a:gd name="connsiteX51" fmla="*/ 133131 w 1198216"/>
                <a:gd name="connsiteY51" fmla="*/ 851617 h 1073390"/>
                <a:gd name="connsiteX52" fmla="*/ 134745 w 1198216"/>
                <a:gd name="connsiteY52" fmla="*/ 832618 h 1073390"/>
                <a:gd name="connsiteX53" fmla="*/ 135653 w 1198216"/>
                <a:gd name="connsiteY53" fmla="*/ 822731 h 1073390"/>
                <a:gd name="connsiteX54" fmla="*/ 140563 w 1198216"/>
                <a:gd name="connsiteY54" fmla="*/ 775350 h 1073390"/>
                <a:gd name="connsiteX55" fmla="*/ 142177 w 1198216"/>
                <a:gd name="connsiteY55" fmla="*/ 761327 h 1073390"/>
                <a:gd name="connsiteX56" fmla="*/ 150382 w 1198216"/>
                <a:gd name="connsiteY56" fmla="*/ 698948 h 1073390"/>
                <a:gd name="connsiteX57" fmla="*/ 153207 w 1198216"/>
                <a:gd name="connsiteY57" fmla="*/ 679982 h 1073390"/>
                <a:gd name="connsiteX58" fmla="*/ 154653 w 1198216"/>
                <a:gd name="connsiteY58" fmla="*/ 670735 h 1073390"/>
                <a:gd name="connsiteX59" fmla="*/ 156603 w 1198216"/>
                <a:gd name="connsiteY59" fmla="*/ 658461 h 1073390"/>
                <a:gd name="connsiteX60" fmla="*/ 160000 w 1198216"/>
                <a:gd name="connsiteY60" fmla="*/ 638049 h 1073390"/>
                <a:gd name="connsiteX61" fmla="*/ 163060 w 1198216"/>
                <a:gd name="connsiteY61" fmla="*/ 620327 h 1073390"/>
                <a:gd name="connsiteX62" fmla="*/ 164674 w 1198216"/>
                <a:gd name="connsiteY62" fmla="*/ 611382 h 1073390"/>
                <a:gd name="connsiteX63" fmla="*/ 166927 w 1198216"/>
                <a:gd name="connsiteY63" fmla="*/ 599142 h 1073390"/>
                <a:gd name="connsiteX64" fmla="*/ 169718 w 1198216"/>
                <a:gd name="connsiteY64" fmla="*/ 584480 h 1073390"/>
                <a:gd name="connsiteX65" fmla="*/ 175603 w 1198216"/>
                <a:gd name="connsiteY65" fmla="*/ 555022 h 1073390"/>
                <a:gd name="connsiteX66" fmla="*/ 177352 w 1198216"/>
                <a:gd name="connsiteY66" fmla="*/ 546649 h 1073390"/>
                <a:gd name="connsiteX67" fmla="*/ 179033 w 1198216"/>
                <a:gd name="connsiteY67" fmla="*/ 538579 h 1073390"/>
                <a:gd name="connsiteX68" fmla="*/ 180008 w 1198216"/>
                <a:gd name="connsiteY68" fmla="*/ 533972 h 1073390"/>
                <a:gd name="connsiteX69" fmla="*/ 175502 w 1198216"/>
                <a:gd name="connsiteY69" fmla="*/ 532626 h 1073390"/>
                <a:gd name="connsiteX70" fmla="*/ 166624 w 1198216"/>
                <a:gd name="connsiteY70" fmla="*/ 529768 h 1073390"/>
                <a:gd name="connsiteX71" fmla="*/ 161278 w 1198216"/>
                <a:gd name="connsiteY71" fmla="*/ 527918 h 1073390"/>
                <a:gd name="connsiteX72" fmla="*/ 153947 w 1198216"/>
                <a:gd name="connsiteY72" fmla="*/ 525296 h 1073390"/>
                <a:gd name="connsiteX73" fmla="*/ 141034 w 1198216"/>
                <a:gd name="connsiteY73" fmla="*/ 520218 h 1073390"/>
                <a:gd name="connsiteX74" fmla="*/ 140025 w 1198216"/>
                <a:gd name="connsiteY74" fmla="*/ 519814 h 1073390"/>
                <a:gd name="connsiteX75" fmla="*/ 133367 w 1198216"/>
                <a:gd name="connsiteY75" fmla="*/ 516956 h 1073390"/>
                <a:gd name="connsiteX76" fmla="*/ 132492 w 1198216"/>
                <a:gd name="connsiteY76" fmla="*/ 516586 h 1073390"/>
                <a:gd name="connsiteX77" fmla="*/ 127280 w 1198216"/>
                <a:gd name="connsiteY77" fmla="*/ 514232 h 1073390"/>
                <a:gd name="connsiteX78" fmla="*/ 110702 w 1198216"/>
                <a:gd name="connsiteY78" fmla="*/ 506195 h 1073390"/>
                <a:gd name="connsiteX79" fmla="*/ 106835 w 1198216"/>
                <a:gd name="connsiteY79" fmla="*/ 504177 h 1073390"/>
                <a:gd name="connsiteX80" fmla="*/ 100412 w 1198216"/>
                <a:gd name="connsiteY80" fmla="*/ 500748 h 1073390"/>
                <a:gd name="connsiteX81" fmla="*/ 97284 w 1198216"/>
                <a:gd name="connsiteY81" fmla="*/ 498965 h 1073390"/>
                <a:gd name="connsiteX82" fmla="*/ 62682 w 1198216"/>
                <a:gd name="connsiteY82" fmla="*/ 476973 h 1073390"/>
                <a:gd name="connsiteX83" fmla="*/ 57907 w 1198216"/>
                <a:gd name="connsiteY83" fmla="*/ 473509 h 1073390"/>
                <a:gd name="connsiteX84" fmla="*/ 53232 w 1198216"/>
                <a:gd name="connsiteY84" fmla="*/ 470012 h 1073390"/>
                <a:gd name="connsiteX85" fmla="*/ 48693 w 1198216"/>
                <a:gd name="connsiteY85" fmla="*/ 466515 h 1073390"/>
                <a:gd name="connsiteX86" fmla="*/ 44321 w 1198216"/>
                <a:gd name="connsiteY86" fmla="*/ 463017 h 1073390"/>
                <a:gd name="connsiteX87" fmla="*/ 44287 w 1198216"/>
                <a:gd name="connsiteY87" fmla="*/ 463017 h 1073390"/>
                <a:gd name="connsiteX88" fmla="*/ 40017 w 1198216"/>
                <a:gd name="connsiteY88" fmla="*/ 459487 h 1073390"/>
                <a:gd name="connsiteX89" fmla="*/ 39983 w 1198216"/>
                <a:gd name="connsiteY89" fmla="*/ 459487 h 1073390"/>
                <a:gd name="connsiteX90" fmla="*/ 35813 w 1198216"/>
                <a:gd name="connsiteY90" fmla="*/ 455956 h 1073390"/>
                <a:gd name="connsiteX91" fmla="*/ 35780 w 1198216"/>
                <a:gd name="connsiteY91" fmla="*/ 455956 h 1073390"/>
                <a:gd name="connsiteX92" fmla="*/ 31744 w 1198216"/>
                <a:gd name="connsiteY92" fmla="*/ 452458 h 1073390"/>
                <a:gd name="connsiteX93" fmla="*/ 30467 w 1198216"/>
                <a:gd name="connsiteY93" fmla="*/ 451349 h 1073390"/>
                <a:gd name="connsiteX94" fmla="*/ 27776 w 1198216"/>
                <a:gd name="connsiteY94" fmla="*/ 448927 h 1073390"/>
                <a:gd name="connsiteX95" fmla="*/ 20177 w 1198216"/>
                <a:gd name="connsiteY95" fmla="*/ 441899 h 1073390"/>
                <a:gd name="connsiteX96" fmla="*/ 19000 w 1198216"/>
                <a:gd name="connsiteY96" fmla="*/ 440756 h 1073390"/>
                <a:gd name="connsiteX97" fmla="*/ 13014 w 1198216"/>
                <a:gd name="connsiteY97" fmla="*/ 434905 h 1073390"/>
                <a:gd name="connsiteX98" fmla="*/ 6288 w 1198216"/>
                <a:gd name="connsiteY98" fmla="*/ 428011 h 1073390"/>
                <a:gd name="connsiteX99" fmla="*/ 0 w 1198216"/>
                <a:gd name="connsiteY99" fmla="*/ 421218 h 1073390"/>
                <a:gd name="connsiteX100" fmla="*/ 18428 w 1198216"/>
                <a:gd name="connsiteY100" fmla="*/ 378007 h 1073390"/>
                <a:gd name="connsiteX101" fmla="*/ 96578 w 1198216"/>
                <a:gd name="connsiteY101" fmla="*/ 238083 h 1073390"/>
                <a:gd name="connsiteX102" fmla="*/ 142312 w 1198216"/>
                <a:gd name="connsiteY102" fmla="*/ 177385 h 1073390"/>
                <a:gd name="connsiteX103" fmla="*/ 147188 w 1198216"/>
                <a:gd name="connsiteY103" fmla="*/ 171635 h 1073390"/>
                <a:gd name="connsiteX104" fmla="*/ 217536 w 1198216"/>
                <a:gd name="connsiteY104" fmla="*/ 100815 h 1073390"/>
                <a:gd name="connsiteX105" fmla="*/ 280756 w 1198216"/>
                <a:gd name="connsiteY105" fmla="*/ 53401 h 1073390"/>
                <a:gd name="connsiteX106" fmla="*/ 337721 w 1198216"/>
                <a:gd name="connsiteY106" fmla="*/ 21185 h 1073390"/>
                <a:gd name="connsiteX107" fmla="*/ 364422 w 1198216"/>
                <a:gd name="connsiteY107" fmla="*/ 9046 h 1073390"/>
                <a:gd name="connsiteX108" fmla="*/ 387423 w 1198216"/>
                <a:gd name="connsiteY108" fmla="*/ 0 h 1073390"/>
                <a:gd name="connsiteX109" fmla="*/ 392601 w 1198216"/>
                <a:gd name="connsiteY109" fmla="*/ 2724 h 1073390"/>
                <a:gd name="connsiteX110" fmla="*/ 394821 w 1198216"/>
                <a:gd name="connsiteY110" fmla="*/ 3901 h 1073390"/>
                <a:gd name="connsiteX111" fmla="*/ 403867 w 1198216"/>
                <a:gd name="connsiteY111" fmla="*/ 8474 h 1073390"/>
                <a:gd name="connsiteX112" fmla="*/ 414930 w 1198216"/>
                <a:gd name="connsiteY112" fmla="*/ 13653 h 1073390"/>
                <a:gd name="connsiteX113" fmla="*/ 419167 w 1198216"/>
                <a:gd name="connsiteY113" fmla="*/ 15570 h 1073390"/>
                <a:gd name="connsiteX114" fmla="*/ 423606 w 1198216"/>
                <a:gd name="connsiteY114" fmla="*/ 17419 h 1073390"/>
                <a:gd name="connsiteX115" fmla="*/ 428785 w 1198216"/>
                <a:gd name="connsiteY115" fmla="*/ 19639 h 1073390"/>
                <a:gd name="connsiteX116" fmla="*/ 457099 w 1198216"/>
                <a:gd name="connsiteY116" fmla="*/ 30265 h 1073390"/>
                <a:gd name="connsiteX117" fmla="*/ 469440 w 1198216"/>
                <a:gd name="connsiteY117" fmla="*/ 34233 h 1073390"/>
                <a:gd name="connsiteX118" fmla="*/ 479663 w 1198216"/>
                <a:gd name="connsiteY118" fmla="*/ 37158 h 1073390"/>
                <a:gd name="connsiteX119" fmla="*/ 493450 w 1198216"/>
                <a:gd name="connsiteY119" fmla="*/ 40656 h 1073390"/>
                <a:gd name="connsiteX120" fmla="*/ 517629 w 1198216"/>
                <a:gd name="connsiteY120" fmla="*/ 45599 h 1073390"/>
                <a:gd name="connsiteX121" fmla="*/ 523715 w 1198216"/>
                <a:gd name="connsiteY121" fmla="*/ 46641 h 1073390"/>
                <a:gd name="connsiteX122" fmla="*/ 575468 w 1198216"/>
                <a:gd name="connsiteY122" fmla="*/ 52089 h 1073390"/>
                <a:gd name="connsiteX123" fmla="*/ 617906 w 1198216"/>
                <a:gd name="connsiteY123" fmla="*/ 52291 h 1073390"/>
                <a:gd name="connsiteX124" fmla="*/ 620159 w 1198216"/>
                <a:gd name="connsiteY124" fmla="*/ 52190 h 1073390"/>
                <a:gd name="connsiteX125" fmla="*/ 665825 w 1198216"/>
                <a:gd name="connsiteY125" fmla="*/ 47886 h 1073390"/>
                <a:gd name="connsiteX126" fmla="*/ 677763 w 1198216"/>
                <a:gd name="connsiteY126" fmla="*/ 46002 h 1073390"/>
                <a:gd name="connsiteX127" fmla="*/ 677796 w 1198216"/>
                <a:gd name="connsiteY127" fmla="*/ 46002 h 1073390"/>
                <a:gd name="connsiteX128" fmla="*/ 689970 w 1198216"/>
                <a:gd name="connsiteY128" fmla="*/ 43783 h 1073390"/>
                <a:gd name="connsiteX129" fmla="*/ 698578 w 1198216"/>
                <a:gd name="connsiteY129" fmla="*/ 41967 h 1073390"/>
                <a:gd name="connsiteX130" fmla="*/ 698612 w 1198216"/>
                <a:gd name="connsiteY130" fmla="*/ 41967 h 1073390"/>
                <a:gd name="connsiteX131" fmla="*/ 715392 w 1198216"/>
                <a:gd name="connsiteY131" fmla="*/ 37966 h 1073390"/>
                <a:gd name="connsiteX132" fmla="*/ 808204 w 1198216"/>
                <a:gd name="connsiteY132" fmla="*/ 3228 h 1073390"/>
                <a:gd name="connsiteX133" fmla="*/ 822496 w 1198216"/>
                <a:gd name="connsiteY133" fmla="*/ 9046 h 1073390"/>
                <a:gd name="connsiteX134" fmla="*/ 835207 w 1198216"/>
                <a:gd name="connsiteY134" fmla="*/ 14594 h 1073390"/>
                <a:gd name="connsiteX135" fmla="*/ 891365 w 1198216"/>
                <a:gd name="connsiteY135" fmla="*/ 44086 h 1073390"/>
                <a:gd name="connsiteX136" fmla="*/ 931953 w 1198216"/>
                <a:gd name="connsiteY136" fmla="*/ 71089 h 1073390"/>
                <a:gd name="connsiteX137" fmla="*/ 947523 w 1198216"/>
                <a:gd name="connsiteY137" fmla="*/ 82858 h 1073390"/>
                <a:gd name="connsiteX138" fmla="*/ 1043967 w 1198216"/>
                <a:gd name="connsiteY138" fmla="*/ 176578 h 1073390"/>
                <a:gd name="connsiteX139" fmla="*/ 1068145 w 1198216"/>
                <a:gd name="connsiteY139" fmla="*/ 207045 h 1073390"/>
                <a:gd name="connsiteX140" fmla="*/ 1168456 w 1198216"/>
                <a:gd name="connsiteY140" fmla="*/ 378007 h 1073390"/>
                <a:gd name="connsiteX141" fmla="*/ 1198182 w 1198216"/>
                <a:gd name="connsiteY141" fmla="*/ 452324 h 107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198216" h="1073390">
                  <a:moveTo>
                    <a:pt x="1198216" y="452324"/>
                  </a:moveTo>
                  <a:lnTo>
                    <a:pt x="1198216" y="452324"/>
                  </a:lnTo>
                  <a:cubicBezTo>
                    <a:pt x="1170473" y="472635"/>
                    <a:pt x="1135064" y="493417"/>
                    <a:pt x="1091650" y="508852"/>
                  </a:cubicBezTo>
                  <a:cubicBezTo>
                    <a:pt x="1062092" y="519377"/>
                    <a:pt x="1034551" y="525396"/>
                    <a:pt x="1010541" y="528759"/>
                  </a:cubicBezTo>
                  <a:cubicBezTo>
                    <a:pt x="1008994" y="528995"/>
                    <a:pt x="1007447" y="529196"/>
                    <a:pt x="1005900" y="529398"/>
                  </a:cubicBezTo>
                  <a:cubicBezTo>
                    <a:pt x="1006237" y="530945"/>
                    <a:pt x="1006573" y="532458"/>
                    <a:pt x="1006875" y="534005"/>
                  </a:cubicBezTo>
                  <a:cubicBezTo>
                    <a:pt x="1007682" y="537738"/>
                    <a:pt x="1008490" y="541470"/>
                    <a:pt x="1009263" y="545169"/>
                  </a:cubicBezTo>
                  <a:cubicBezTo>
                    <a:pt x="1011819" y="557275"/>
                    <a:pt x="1014240" y="569314"/>
                    <a:pt x="1016560" y="581285"/>
                  </a:cubicBezTo>
                  <a:cubicBezTo>
                    <a:pt x="1021840" y="608356"/>
                    <a:pt x="1026581" y="635123"/>
                    <a:pt x="1030785" y="661554"/>
                  </a:cubicBezTo>
                  <a:cubicBezTo>
                    <a:pt x="1031625" y="666834"/>
                    <a:pt x="1032466" y="672113"/>
                    <a:pt x="1033273" y="677359"/>
                  </a:cubicBezTo>
                  <a:cubicBezTo>
                    <a:pt x="1034181" y="683110"/>
                    <a:pt x="1035022" y="688860"/>
                    <a:pt x="1035862" y="694543"/>
                  </a:cubicBezTo>
                  <a:cubicBezTo>
                    <a:pt x="1036400" y="698175"/>
                    <a:pt x="1036905" y="701773"/>
                    <a:pt x="1037409" y="705371"/>
                  </a:cubicBezTo>
                  <a:cubicBezTo>
                    <a:pt x="1037745" y="707489"/>
                    <a:pt x="1038015" y="709608"/>
                    <a:pt x="1038317" y="711693"/>
                  </a:cubicBezTo>
                  <a:cubicBezTo>
                    <a:pt x="1038788" y="714787"/>
                    <a:pt x="1039225" y="717880"/>
                    <a:pt x="1039629" y="720974"/>
                  </a:cubicBezTo>
                  <a:cubicBezTo>
                    <a:pt x="1039797" y="722084"/>
                    <a:pt x="1039931" y="723227"/>
                    <a:pt x="1040066" y="724337"/>
                  </a:cubicBezTo>
                  <a:cubicBezTo>
                    <a:pt x="1041478" y="734694"/>
                    <a:pt x="1042790" y="744984"/>
                    <a:pt x="1044000" y="755241"/>
                  </a:cubicBezTo>
                  <a:cubicBezTo>
                    <a:pt x="1044639" y="760352"/>
                    <a:pt x="1045244" y="765463"/>
                    <a:pt x="1045816" y="770541"/>
                  </a:cubicBezTo>
                  <a:cubicBezTo>
                    <a:pt x="1046455" y="775653"/>
                    <a:pt x="1047027" y="780730"/>
                    <a:pt x="1047531" y="785774"/>
                  </a:cubicBezTo>
                  <a:cubicBezTo>
                    <a:pt x="1047968" y="789776"/>
                    <a:pt x="1048405" y="793778"/>
                    <a:pt x="1048809" y="797779"/>
                  </a:cubicBezTo>
                  <a:cubicBezTo>
                    <a:pt x="1048977" y="799225"/>
                    <a:pt x="1049145" y="800671"/>
                    <a:pt x="1049280" y="802117"/>
                  </a:cubicBezTo>
                  <a:cubicBezTo>
                    <a:pt x="1050692" y="815703"/>
                    <a:pt x="1051936" y="829188"/>
                    <a:pt x="1053080" y="842571"/>
                  </a:cubicBezTo>
                  <a:cubicBezTo>
                    <a:pt x="1053214" y="844253"/>
                    <a:pt x="1053382" y="845900"/>
                    <a:pt x="1053483" y="847548"/>
                  </a:cubicBezTo>
                  <a:cubicBezTo>
                    <a:pt x="1053786" y="850944"/>
                    <a:pt x="1054055" y="854341"/>
                    <a:pt x="1054324" y="857737"/>
                  </a:cubicBezTo>
                  <a:cubicBezTo>
                    <a:pt x="1055232" y="868969"/>
                    <a:pt x="1056039" y="880100"/>
                    <a:pt x="1056745" y="891129"/>
                  </a:cubicBezTo>
                  <a:cubicBezTo>
                    <a:pt x="1057048" y="895535"/>
                    <a:pt x="1057317" y="899940"/>
                    <a:pt x="1057586" y="904311"/>
                  </a:cubicBezTo>
                  <a:cubicBezTo>
                    <a:pt x="1058494" y="918704"/>
                    <a:pt x="1059234" y="932928"/>
                    <a:pt x="1059839" y="947018"/>
                  </a:cubicBezTo>
                  <a:lnTo>
                    <a:pt x="1059839" y="947523"/>
                  </a:lnTo>
                  <a:cubicBezTo>
                    <a:pt x="1060041" y="952062"/>
                    <a:pt x="1060242" y="956569"/>
                    <a:pt x="1060411" y="961075"/>
                  </a:cubicBezTo>
                  <a:lnTo>
                    <a:pt x="1060411" y="961276"/>
                  </a:lnTo>
                  <a:cubicBezTo>
                    <a:pt x="1060646" y="966791"/>
                    <a:pt x="1060814" y="972273"/>
                    <a:pt x="1060982" y="977754"/>
                  </a:cubicBezTo>
                  <a:cubicBezTo>
                    <a:pt x="1061117" y="982462"/>
                    <a:pt x="1061251" y="987170"/>
                    <a:pt x="1061386" y="991844"/>
                  </a:cubicBezTo>
                  <a:cubicBezTo>
                    <a:pt x="1061487" y="995274"/>
                    <a:pt x="1061554" y="998670"/>
                    <a:pt x="1061621" y="1002066"/>
                  </a:cubicBezTo>
                  <a:cubicBezTo>
                    <a:pt x="1061722" y="1006943"/>
                    <a:pt x="1061823" y="1011785"/>
                    <a:pt x="1061890" y="1016627"/>
                  </a:cubicBezTo>
                  <a:cubicBezTo>
                    <a:pt x="1061957" y="1019082"/>
                    <a:pt x="1061991" y="1021537"/>
                    <a:pt x="1061991" y="1023958"/>
                  </a:cubicBezTo>
                  <a:cubicBezTo>
                    <a:pt x="1062058" y="1027354"/>
                    <a:pt x="1062092" y="1030751"/>
                    <a:pt x="1062125" y="1034147"/>
                  </a:cubicBezTo>
                  <a:cubicBezTo>
                    <a:pt x="1062226" y="1047397"/>
                    <a:pt x="1062260" y="1060478"/>
                    <a:pt x="1062159" y="1073391"/>
                  </a:cubicBezTo>
                  <a:lnTo>
                    <a:pt x="124792" y="1073391"/>
                  </a:lnTo>
                  <a:cubicBezTo>
                    <a:pt x="124724" y="1062966"/>
                    <a:pt x="124724" y="1052441"/>
                    <a:pt x="124825" y="1041781"/>
                  </a:cubicBezTo>
                  <a:cubicBezTo>
                    <a:pt x="124825" y="1039460"/>
                    <a:pt x="124825" y="1037174"/>
                    <a:pt x="124825" y="1034853"/>
                  </a:cubicBezTo>
                  <a:lnTo>
                    <a:pt x="124825" y="1033004"/>
                  </a:lnTo>
                  <a:cubicBezTo>
                    <a:pt x="124859" y="1030818"/>
                    <a:pt x="124893" y="1028666"/>
                    <a:pt x="124926" y="1026480"/>
                  </a:cubicBezTo>
                  <a:cubicBezTo>
                    <a:pt x="124994" y="1019519"/>
                    <a:pt x="125094" y="1012525"/>
                    <a:pt x="125263" y="1005463"/>
                  </a:cubicBezTo>
                  <a:cubicBezTo>
                    <a:pt x="125330" y="1002705"/>
                    <a:pt x="125363" y="999948"/>
                    <a:pt x="125464" y="997157"/>
                  </a:cubicBezTo>
                  <a:cubicBezTo>
                    <a:pt x="125498" y="994769"/>
                    <a:pt x="125532" y="992348"/>
                    <a:pt x="125632" y="989927"/>
                  </a:cubicBezTo>
                  <a:cubicBezTo>
                    <a:pt x="125733" y="985354"/>
                    <a:pt x="125868" y="980747"/>
                    <a:pt x="126036" y="976140"/>
                  </a:cubicBezTo>
                  <a:cubicBezTo>
                    <a:pt x="126103" y="973248"/>
                    <a:pt x="126204" y="970322"/>
                    <a:pt x="126339" y="967430"/>
                  </a:cubicBezTo>
                  <a:cubicBezTo>
                    <a:pt x="126439" y="963866"/>
                    <a:pt x="126574" y="960301"/>
                    <a:pt x="126742" y="956703"/>
                  </a:cubicBezTo>
                  <a:cubicBezTo>
                    <a:pt x="126809" y="953979"/>
                    <a:pt x="126944" y="951222"/>
                    <a:pt x="127078" y="948464"/>
                  </a:cubicBezTo>
                  <a:cubicBezTo>
                    <a:pt x="127347" y="941638"/>
                    <a:pt x="127684" y="934778"/>
                    <a:pt x="128020" y="927884"/>
                  </a:cubicBezTo>
                  <a:cubicBezTo>
                    <a:pt x="128323" y="922369"/>
                    <a:pt x="128625" y="916854"/>
                    <a:pt x="128928" y="911306"/>
                  </a:cubicBezTo>
                  <a:cubicBezTo>
                    <a:pt x="129869" y="895366"/>
                    <a:pt x="130946" y="879259"/>
                    <a:pt x="132223" y="862983"/>
                  </a:cubicBezTo>
                  <a:cubicBezTo>
                    <a:pt x="132492" y="859217"/>
                    <a:pt x="132795" y="855417"/>
                    <a:pt x="133131" y="851617"/>
                  </a:cubicBezTo>
                  <a:cubicBezTo>
                    <a:pt x="133636" y="845295"/>
                    <a:pt x="134174" y="838973"/>
                    <a:pt x="134745" y="832618"/>
                  </a:cubicBezTo>
                  <a:cubicBezTo>
                    <a:pt x="135048" y="829322"/>
                    <a:pt x="135317" y="826027"/>
                    <a:pt x="135653" y="822731"/>
                  </a:cubicBezTo>
                  <a:cubicBezTo>
                    <a:pt x="137099" y="807094"/>
                    <a:pt x="138747" y="791289"/>
                    <a:pt x="140563" y="775350"/>
                  </a:cubicBezTo>
                  <a:cubicBezTo>
                    <a:pt x="141067" y="770676"/>
                    <a:pt x="141606" y="766001"/>
                    <a:pt x="142177" y="761327"/>
                  </a:cubicBezTo>
                  <a:cubicBezTo>
                    <a:pt x="144598" y="740781"/>
                    <a:pt x="147356" y="719965"/>
                    <a:pt x="150382" y="698948"/>
                  </a:cubicBezTo>
                  <a:cubicBezTo>
                    <a:pt x="151290" y="692660"/>
                    <a:pt x="152232" y="686338"/>
                    <a:pt x="153207" y="679982"/>
                  </a:cubicBezTo>
                  <a:cubicBezTo>
                    <a:pt x="153678" y="676922"/>
                    <a:pt x="154149" y="673828"/>
                    <a:pt x="154653" y="670735"/>
                  </a:cubicBezTo>
                  <a:cubicBezTo>
                    <a:pt x="155292" y="666666"/>
                    <a:pt x="155931" y="662563"/>
                    <a:pt x="156603" y="658461"/>
                  </a:cubicBezTo>
                  <a:cubicBezTo>
                    <a:pt x="157679" y="651668"/>
                    <a:pt x="158823" y="644875"/>
                    <a:pt x="160000" y="638049"/>
                  </a:cubicBezTo>
                  <a:cubicBezTo>
                    <a:pt x="160975" y="632164"/>
                    <a:pt x="162017" y="626245"/>
                    <a:pt x="163060" y="620327"/>
                  </a:cubicBezTo>
                  <a:cubicBezTo>
                    <a:pt x="163598" y="617368"/>
                    <a:pt x="164136" y="614375"/>
                    <a:pt x="164674" y="611382"/>
                  </a:cubicBezTo>
                  <a:cubicBezTo>
                    <a:pt x="165414" y="607313"/>
                    <a:pt x="166187" y="603244"/>
                    <a:pt x="166927" y="599142"/>
                  </a:cubicBezTo>
                  <a:cubicBezTo>
                    <a:pt x="167835" y="594266"/>
                    <a:pt x="168777" y="589390"/>
                    <a:pt x="169718" y="584480"/>
                  </a:cubicBezTo>
                  <a:cubicBezTo>
                    <a:pt x="171601" y="574694"/>
                    <a:pt x="173585" y="564875"/>
                    <a:pt x="175603" y="555022"/>
                  </a:cubicBezTo>
                  <a:cubicBezTo>
                    <a:pt x="176175" y="552231"/>
                    <a:pt x="176746" y="549440"/>
                    <a:pt x="177352" y="546649"/>
                  </a:cubicBezTo>
                  <a:cubicBezTo>
                    <a:pt x="177890" y="543959"/>
                    <a:pt x="178461" y="541269"/>
                    <a:pt x="179033" y="538579"/>
                  </a:cubicBezTo>
                  <a:cubicBezTo>
                    <a:pt x="179369" y="537032"/>
                    <a:pt x="179672" y="535518"/>
                    <a:pt x="180008" y="533972"/>
                  </a:cubicBezTo>
                  <a:cubicBezTo>
                    <a:pt x="178529" y="533534"/>
                    <a:pt x="177015" y="533097"/>
                    <a:pt x="175502" y="532626"/>
                  </a:cubicBezTo>
                  <a:cubicBezTo>
                    <a:pt x="172644" y="531718"/>
                    <a:pt x="169651" y="530777"/>
                    <a:pt x="166624" y="529768"/>
                  </a:cubicBezTo>
                  <a:cubicBezTo>
                    <a:pt x="164876" y="529163"/>
                    <a:pt x="163060" y="528557"/>
                    <a:pt x="161278" y="527918"/>
                  </a:cubicBezTo>
                  <a:cubicBezTo>
                    <a:pt x="158856" y="527078"/>
                    <a:pt x="156435" y="526204"/>
                    <a:pt x="153947" y="525296"/>
                  </a:cubicBezTo>
                  <a:cubicBezTo>
                    <a:pt x="149743" y="523715"/>
                    <a:pt x="145439" y="522034"/>
                    <a:pt x="141034" y="520218"/>
                  </a:cubicBezTo>
                  <a:cubicBezTo>
                    <a:pt x="140698" y="520083"/>
                    <a:pt x="140361" y="519949"/>
                    <a:pt x="140025" y="519814"/>
                  </a:cubicBezTo>
                  <a:cubicBezTo>
                    <a:pt x="137839" y="518873"/>
                    <a:pt x="135620" y="517931"/>
                    <a:pt x="133367" y="516956"/>
                  </a:cubicBezTo>
                  <a:cubicBezTo>
                    <a:pt x="133098" y="516855"/>
                    <a:pt x="132795" y="516721"/>
                    <a:pt x="132492" y="516586"/>
                  </a:cubicBezTo>
                  <a:cubicBezTo>
                    <a:pt x="130777" y="515813"/>
                    <a:pt x="129029" y="515039"/>
                    <a:pt x="127280" y="514232"/>
                  </a:cubicBezTo>
                  <a:cubicBezTo>
                    <a:pt x="121900" y="511777"/>
                    <a:pt x="116351" y="509121"/>
                    <a:pt x="110702" y="506195"/>
                  </a:cubicBezTo>
                  <a:cubicBezTo>
                    <a:pt x="109424" y="505556"/>
                    <a:pt x="108112" y="504884"/>
                    <a:pt x="106835" y="504177"/>
                  </a:cubicBezTo>
                  <a:cubicBezTo>
                    <a:pt x="104716" y="503068"/>
                    <a:pt x="102564" y="501924"/>
                    <a:pt x="100412" y="500748"/>
                  </a:cubicBezTo>
                  <a:cubicBezTo>
                    <a:pt x="99369" y="500142"/>
                    <a:pt x="98327" y="499570"/>
                    <a:pt x="97284" y="498965"/>
                  </a:cubicBezTo>
                  <a:cubicBezTo>
                    <a:pt x="85986" y="492576"/>
                    <a:pt x="74384" y="485312"/>
                    <a:pt x="62682" y="476973"/>
                  </a:cubicBezTo>
                  <a:cubicBezTo>
                    <a:pt x="61068" y="475829"/>
                    <a:pt x="59487" y="474686"/>
                    <a:pt x="57907" y="473509"/>
                  </a:cubicBezTo>
                  <a:cubicBezTo>
                    <a:pt x="56326" y="472366"/>
                    <a:pt x="54779" y="471189"/>
                    <a:pt x="53232" y="470012"/>
                  </a:cubicBezTo>
                  <a:cubicBezTo>
                    <a:pt x="51719" y="468869"/>
                    <a:pt x="50206" y="467692"/>
                    <a:pt x="48693" y="466515"/>
                  </a:cubicBezTo>
                  <a:cubicBezTo>
                    <a:pt x="47213" y="465338"/>
                    <a:pt x="45767" y="464161"/>
                    <a:pt x="44321" y="463017"/>
                  </a:cubicBezTo>
                  <a:lnTo>
                    <a:pt x="44287" y="463017"/>
                  </a:lnTo>
                  <a:cubicBezTo>
                    <a:pt x="42841" y="461807"/>
                    <a:pt x="41395" y="460663"/>
                    <a:pt x="40017" y="459487"/>
                  </a:cubicBezTo>
                  <a:cubicBezTo>
                    <a:pt x="40017" y="459487"/>
                    <a:pt x="40007" y="459487"/>
                    <a:pt x="39983" y="459487"/>
                  </a:cubicBezTo>
                  <a:cubicBezTo>
                    <a:pt x="38571" y="458310"/>
                    <a:pt x="37192" y="457133"/>
                    <a:pt x="35813" y="455956"/>
                  </a:cubicBezTo>
                  <a:cubicBezTo>
                    <a:pt x="35813" y="455956"/>
                    <a:pt x="35780" y="455956"/>
                    <a:pt x="35780" y="455956"/>
                  </a:cubicBezTo>
                  <a:cubicBezTo>
                    <a:pt x="34401" y="454779"/>
                    <a:pt x="33056" y="453602"/>
                    <a:pt x="31744" y="452458"/>
                  </a:cubicBezTo>
                  <a:cubicBezTo>
                    <a:pt x="31307" y="452088"/>
                    <a:pt x="30870" y="451719"/>
                    <a:pt x="30467" y="451349"/>
                  </a:cubicBezTo>
                  <a:cubicBezTo>
                    <a:pt x="29559" y="450508"/>
                    <a:pt x="28651" y="449734"/>
                    <a:pt x="27776" y="448927"/>
                  </a:cubicBezTo>
                  <a:cubicBezTo>
                    <a:pt x="25153" y="446607"/>
                    <a:pt x="22631" y="444253"/>
                    <a:pt x="20177" y="441899"/>
                  </a:cubicBezTo>
                  <a:cubicBezTo>
                    <a:pt x="19773" y="441529"/>
                    <a:pt x="19403" y="441126"/>
                    <a:pt x="19000" y="440756"/>
                  </a:cubicBezTo>
                  <a:cubicBezTo>
                    <a:pt x="16948" y="438839"/>
                    <a:pt x="14964" y="436889"/>
                    <a:pt x="13014" y="434905"/>
                  </a:cubicBezTo>
                  <a:cubicBezTo>
                    <a:pt x="10694" y="432584"/>
                    <a:pt x="8474" y="430264"/>
                    <a:pt x="6288" y="428011"/>
                  </a:cubicBezTo>
                  <a:cubicBezTo>
                    <a:pt x="4136" y="425725"/>
                    <a:pt x="2018" y="423438"/>
                    <a:pt x="0" y="421218"/>
                  </a:cubicBezTo>
                  <a:cubicBezTo>
                    <a:pt x="7499" y="401748"/>
                    <a:pt x="13821" y="387860"/>
                    <a:pt x="18428" y="378007"/>
                  </a:cubicBezTo>
                  <a:cubicBezTo>
                    <a:pt x="33157" y="346599"/>
                    <a:pt x="58075" y="294678"/>
                    <a:pt x="96578" y="238083"/>
                  </a:cubicBezTo>
                  <a:cubicBezTo>
                    <a:pt x="110096" y="218209"/>
                    <a:pt x="125263" y="197696"/>
                    <a:pt x="142312" y="177385"/>
                  </a:cubicBezTo>
                  <a:cubicBezTo>
                    <a:pt x="143959" y="175468"/>
                    <a:pt x="145540" y="173585"/>
                    <a:pt x="147188" y="171635"/>
                  </a:cubicBezTo>
                  <a:cubicBezTo>
                    <a:pt x="167936" y="147389"/>
                    <a:pt x="191273" y="123379"/>
                    <a:pt x="217536" y="100815"/>
                  </a:cubicBezTo>
                  <a:cubicBezTo>
                    <a:pt x="237007" y="84035"/>
                    <a:pt x="258058" y="68062"/>
                    <a:pt x="280756" y="53401"/>
                  </a:cubicBezTo>
                  <a:cubicBezTo>
                    <a:pt x="298680" y="41799"/>
                    <a:pt x="317646" y="30971"/>
                    <a:pt x="337721" y="21185"/>
                  </a:cubicBezTo>
                  <a:cubicBezTo>
                    <a:pt x="346431" y="16948"/>
                    <a:pt x="355308" y="12913"/>
                    <a:pt x="364422" y="9046"/>
                  </a:cubicBezTo>
                  <a:cubicBezTo>
                    <a:pt x="372425" y="5683"/>
                    <a:pt x="380092" y="2657"/>
                    <a:pt x="387423" y="0"/>
                  </a:cubicBezTo>
                  <a:cubicBezTo>
                    <a:pt x="389104" y="908"/>
                    <a:pt x="390819" y="1849"/>
                    <a:pt x="392601" y="2724"/>
                  </a:cubicBezTo>
                  <a:cubicBezTo>
                    <a:pt x="393341" y="3127"/>
                    <a:pt x="394081" y="3531"/>
                    <a:pt x="394821" y="3901"/>
                  </a:cubicBezTo>
                  <a:cubicBezTo>
                    <a:pt x="397713" y="5414"/>
                    <a:pt x="400706" y="6927"/>
                    <a:pt x="403867" y="8474"/>
                  </a:cubicBezTo>
                  <a:cubicBezTo>
                    <a:pt x="407397" y="10189"/>
                    <a:pt x="411097" y="11938"/>
                    <a:pt x="414930" y="13653"/>
                  </a:cubicBezTo>
                  <a:cubicBezTo>
                    <a:pt x="416309" y="14292"/>
                    <a:pt x="417721" y="14931"/>
                    <a:pt x="419167" y="15570"/>
                  </a:cubicBezTo>
                  <a:cubicBezTo>
                    <a:pt x="420613" y="16208"/>
                    <a:pt x="422093" y="16814"/>
                    <a:pt x="423606" y="17419"/>
                  </a:cubicBezTo>
                  <a:cubicBezTo>
                    <a:pt x="425321" y="18159"/>
                    <a:pt x="427036" y="18899"/>
                    <a:pt x="428785" y="19639"/>
                  </a:cubicBezTo>
                  <a:cubicBezTo>
                    <a:pt x="437595" y="23304"/>
                    <a:pt x="447044" y="26902"/>
                    <a:pt x="457099" y="30265"/>
                  </a:cubicBezTo>
                  <a:cubicBezTo>
                    <a:pt x="461134" y="31610"/>
                    <a:pt x="465237" y="32955"/>
                    <a:pt x="469440" y="34233"/>
                  </a:cubicBezTo>
                  <a:cubicBezTo>
                    <a:pt x="472130" y="35040"/>
                    <a:pt x="475561" y="36049"/>
                    <a:pt x="479663" y="37158"/>
                  </a:cubicBezTo>
                  <a:cubicBezTo>
                    <a:pt x="483631" y="38234"/>
                    <a:pt x="488238" y="39445"/>
                    <a:pt x="493450" y="40656"/>
                  </a:cubicBezTo>
                  <a:cubicBezTo>
                    <a:pt x="500445" y="42303"/>
                    <a:pt x="508549" y="44019"/>
                    <a:pt x="517629" y="45599"/>
                  </a:cubicBezTo>
                  <a:cubicBezTo>
                    <a:pt x="519613" y="45969"/>
                    <a:pt x="521630" y="46305"/>
                    <a:pt x="523715" y="46641"/>
                  </a:cubicBezTo>
                  <a:cubicBezTo>
                    <a:pt x="538747" y="49063"/>
                    <a:pt x="556132" y="51114"/>
                    <a:pt x="575468" y="52089"/>
                  </a:cubicBezTo>
                  <a:cubicBezTo>
                    <a:pt x="588751" y="52728"/>
                    <a:pt x="602942" y="52863"/>
                    <a:pt x="617906" y="52291"/>
                  </a:cubicBezTo>
                  <a:cubicBezTo>
                    <a:pt x="618646" y="52257"/>
                    <a:pt x="619385" y="52224"/>
                    <a:pt x="620159" y="52190"/>
                  </a:cubicBezTo>
                  <a:cubicBezTo>
                    <a:pt x="634720" y="51517"/>
                    <a:pt x="649986" y="50139"/>
                    <a:pt x="665825" y="47886"/>
                  </a:cubicBezTo>
                  <a:cubicBezTo>
                    <a:pt x="669759" y="47314"/>
                    <a:pt x="673761" y="46709"/>
                    <a:pt x="677763" y="46002"/>
                  </a:cubicBezTo>
                  <a:lnTo>
                    <a:pt x="677796" y="46002"/>
                  </a:lnTo>
                  <a:cubicBezTo>
                    <a:pt x="681832" y="45330"/>
                    <a:pt x="685867" y="44590"/>
                    <a:pt x="689970" y="43783"/>
                  </a:cubicBezTo>
                  <a:cubicBezTo>
                    <a:pt x="692862" y="43211"/>
                    <a:pt x="695754" y="42606"/>
                    <a:pt x="698578" y="41967"/>
                  </a:cubicBezTo>
                  <a:cubicBezTo>
                    <a:pt x="698578" y="41934"/>
                    <a:pt x="698612" y="41967"/>
                    <a:pt x="698612" y="41967"/>
                  </a:cubicBezTo>
                  <a:cubicBezTo>
                    <a:pt x="704295" y="40723"/>
                    <a:pt x="709911" y="39378"/>
                    <a:pt x="715392" y="37966"/>
                  </a:cubicBezTo>
                  <a:cubicBezTo>
                    <a:pt x="751071" y="28785"/>
                    <a:pt x="782109" y="16276"/>
                    <a:pt x="808204" y="3228"/>
                  </a:cubicBezTo>
                  <a:cubicBezTo>
                    <a:pt x="812878" y="5078"/>
                    <a:pt x="817653" y="6995"/>
                    <a:pt x="822496" y="9046"/>
                  </a:cubicBezTo>
                  <a:cubicBezTo>
                    <a:pt x="826800" y="10862"/>
                    <a:pt x="831004" y="12745"/>
                    <a:pt x="835207" y="14594"/>
                  </a:cubicBezTo>
                  <a:cubicBezTo>
                    <a:pt x="854946" y="23539"/>
                    <a:pt x="873643" y="33426"/>
                    <a:pt x="891365" y="44086"/>
                  </a:cubicBezTo>
                  <a:cubicBezTo>
                    <a:pt x="905522" y="52627"/>
                    <a:pt x="919040" y="61639"/>
                    <a:pt x="931953" y="71089"/>
                  </a:cubicBezTo>
                  <a:cubicBezTo>
                    <a:pt x="937233" y="74956"/>
                    <a:pt x="942445" y="78857"/>
                    <a:pt x="947523" y="82858"/>
                  </a:cubicBezTo>
                  <a:cubicBezTo>
                    <a:pt x="984749" y="111879"/>
                    <a:pt x="1016695" y="144094"/>
                    <a:pt x="1043967" y="176578"/>
                  </a:cubicBezTo>
                  <a:cubicBezTo>
                    <a:pt x="1052474" y="186734"/>
                    <a:pt x="1060579" y="196956"/>
                    <a:pt x="1068145" y="207045"/>
                  </a:cubicBezTo>
                  <a:cubicBezTo>
                    <a:pt x="1119494" y="275241"/>
                    <a:pt x="1151104" y="340949"/>
                    <a:pt x="1168456" y="378007"/>
                  </a:cubicBezTo>
                  <a:cubicBezTo>
                    <a:pt x="1175249" y="392467"/>
                    <a:pt x="1185673" y="415636"/>
                    <a:pt x="1198182" y="452324"/>
                  </a:cubicBezTo>
                  <a:close/>
                </a:path>
              </a:pathLst>
            </a:custGeom>
            <a:solidFill>
              <a:srgbClr val="FF5E97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76" name="شكل حر: شكل 175">
              <a:extLst>
                <a:ext uri="{FF2B5EF4-FFF2-40B4-BE49-F238E27FC236}">
                  <a16:creationId xmlns:a16="http://schemas.microsoft.com/office/drawing/2014/main" id="{EE144A2E-707E-88F8-30AC-C74545555226}"/>
                </a:ext>
              </a:extLst>
            </p:cNvPr>
            <p:cNvSpPr/>
            <p:nvPr/>
          </p:nvSpPr>
          <p:spPr>
            <a:xfrm>
              <a:off x="2716282" y="2421674"/>
              <a:ext cx="290878" cy="621033"/>
            </a:xfrm>
            <a:custGeom>
              <a:avLst/>
              <a:gdLst>
                <a:gd name="connsiteX0" fmla="*/ 290878 w 290878"/>
                <a:gd name="connsiteY0" fmla="*/ 600621 h 621033"/>
                <a:gd name="connsiteX1" fmla="*/ 278806 w 290878"/>
                <a:gd name="connsiteY1" fmla="*/ 603614 h 621033"/>
                <a:gd name="connsiteX2" fmla="*/ 270264 w 290878"/>
                <a:gd name="connsiteY2" fmla="*/ 605665 h 621033"/>
                <a:gd name="connsiteX3" fmla="*/ 256813 w 290878"/>
                <a:gd name="connsiteY3" fmla="*/ 608759 h 621033"/>
                <a:gd name="connsiteX4" fmla="*/ 242993 w 290878"/>
                <a:gd name="connsiteY4" fmla="*/ 611752 h 621033"/>
                <a:gd name="connsiteX5" fmla="*/ 241513 w 290878"/>
                <a:gd name="connsiteY5" fmla="*/ 612055 h 621033"/>
                <a:gd name="connsiteX6" fmla="*/ 225742 w 290878"/>
                <a:gd name="connsiteY6" fmla="*/ 615249 h 621033"/>
                <a:gd name="connsiteX7" fmla="*/ 224867 w 290878"/>
                <a:gd name="connsiteY7" fmla="*/ 615417 h 621033"/>
                <a:gd name="connsiteX8" fmla="*/ 222715 w 290878"/>
                <a:gd name="connsiteY8" fmla="*/ 615821 h 621033"/>
                <a:gd name="connsiteX9" fmla="*/ 165481 w 290878"/>
                <a:gd name="connsiteY9" fmla="*/ 621033 h 621033"/>
                <a:gd name="connsiteX10" fmla="*/ 56259 w 290878"/>
                <a:gd name="connsiteY10" fmla="*/ 621033 h 621033"/>
                <a:gd name="connsiteX11" fmla="*/ 56225 w 290878"/>
                <a:gd name="connsiteY11" fmla="*/ 581790 h 621033"/>
                <a:gd name="connsiteX12" fmla="*/ 56091 w 290878"/>
                <a:gd name="connsiteY12" fmla="*/ 571601 h 621033"/>
                <a:gd name="connsiteX13" fmla="*/ 55990 w 290878"/>
                <a:gd name="connsiteY13" fmla="*/ 564270 h 621033"/>
                <a:gd name="connsiteX14" fmla="*/ 55721 w 290878"/>
                <a:gd name="connsiteY14" fmla="*/ 549709 h 621033"/>
                <a:gd name="connsiteX15" fmla="*/ 55485 w 290878"/>
                <a:gd name="connsiteY15" fmla="*/ 539486 h 621033"/>
                <a:gd name="connsiteX16" fmla="*/ 55082 w 290878"/>
                <a:gd name="connsiteY16" fmla="*/ 525396 h 621033"/>
                <a:gd name="connsiteX17" fmla="*/ 54510 w 290878"/>
                <a:gd name="connsiteY17" fmla="*/ 508919 h 621033"/>
                <a:gd name="connsiteX18" fmla="*/ 54510 w 290878"/>
                <a:gd name="connsiteY18" fmla="*/ 508717 h 621033"/>
                <a:gd name="connsiteX19" fmla="*/ 53939 w 290878"/>
                <a:gd name="connsiteY19" fmla="*/ 495165 h 621033"/>
                <a:gd name="connsiteX20" fmla="*/ 53939 w 290878"/>
                <a:gd name="connsiteY20" fmla="*/ 494661 h 621033"/>
                <a:gd name="connsiteX21" fmla="*/ 51685 w 290878"/>
                <a:gd name="connsiteY21" fmla="*/ 451954 h 621033"/>
                <a:gd name="connsiteX22" fmla="*/ 50845 w 290878"/>
                <a:gd name="connsiteY22" fmla="*/ 438772 h 621033"/>
                <a:gd name="connsiteX23" fmla="*/ 48424 w 290878"/>
                <a:gd name="connsiteY23" fmla="*/ 405380 h 621033"/>
                <a:gd name="connsiteX24" fmla="*/ 47583 w 290878"/>
                <a:gd name="connsiteY24" fmla="*/ 395191 h 621033"/>
                <a:gd name="connsiteX25" fmla="*/ 47179 w 290878"/>
                <a:gd name="connsiteY25" fmla="*/ 390214 h 621033"/>
                <a:gd name="connsiteX26" fmla="*/ 43379 w 290878"/>
                <a:gd name="connsiteY26" fmla="*/ 349760 h 621033"/>
                <a:gd name="connsiteX27" fmla="*/ 42909 w 290878"/>
                <a:gd name="connsiteY27" fmla="*/ 345422 h 621033"/>
                <a:gd name="connsiteX28" fmla="*/ 41631 w 290878"/>
                <a:gd name="connsiteY28" fmla="*/ 333417 h 621033"/>
                <a:gd name="connsiteX29" fmla="*/ 39916 w 290878"/>
                <a:gd name="connsiteY29" fmla="*/ 318184 h 621033"/>
                <a:gd name="connsiteX30" fmla="*/ 38100 w 290878"/>
                <a:gd name="connsiteY30" fmla="*/ 302883 h 621033"/>
                <a:gd name="connsiteX31" fmla="*/ 34166 w 290878"/>
                <a:gd name="connsiteY31" fmla="*/ 271979 h 621033"/>
                <a:gd name="connsiteX32" fmla="*/ 33695 w 290878"/>
                <a:gd name="connsiteY32" fmla="*/ 268617 h 621033"/>
                <a:gd name="connsiteX33" fmla="*/ 32417 w 290878"/>
                <a:gd name="connsiteY33" fmla="*/ 259335 h 621033"/>
                <a:gd name="connsiteX34" fmla="*/ 31509 w 290878"/>
                <a:gd name="connsiteY34" fmla="*/ 253013 h 621033"/>
                <a:gd name="connsiteX35" fmla="*/ 29962 w 290878"/>
                <a:gd name="connsiteY35" fmla="*/ 242185 h 621033"/>
                <a:gd name="connsiteX36" fmla="*/ 27373 w 290878"/>
                <a:gd name="connsiteY36" fmla="*/ 225002 h 621033"/>
                <a:gd name="connsiteX37" fmla="*/ 24884 w 290878"/>
                <a:gd name="connsiteY37" fmla="*/ 209197 h 621033"/>
                <a:gd name="connsiteX38" fmla="*/ 18159 w 290878"/>
                <a:gd name="connsiteY38" fmla="*/ 169314 h 621033"/>
                <a:gd name="connsiteX39" fmla="*/ 10626 w 290878"/>
                <a:gd name="connsiteY39" fmla="*/ 128928 h 621033"/>
                <a:gd name="connsiteX40" fmla="*/ 9382 w 290878"/>
                <a:gd name="connsiteY40" fmla="*/ 122471 h 621033"/>
                <a:gd name="connsiteX41" fmla="*/ 7869 w 290878"/>
                <a:gd name="connsiteY41" fmla="*/ 114905 h 621033"/>
                <a:gd name="connsiteX42" fmla="*/ 6356 w 290878"/>
                <a:gd name="connsiteY42" fmla="*/ 107339 h 621033"/>
                <a:gd name="connsiteX43" fmla="*/ 975 w 290878"/>
                <a:gd name="connsiteY43" fmla="*/ 81648 h 621033"/>
                <a:gd name="connsiteX44" fmla="*/ 0 w 290878"/>
                <a:gd name="connsiteY44" fmla="*/ 77041 h 621033"/>
                <a:gd name="connsiteX45" fmla="*/ 4641 w 290878"/>
                <a:gd name="connsiteY45" fmla="*/ 76402 h 621033"/>
                <a:gd name="connsiteX46" fmla="*/ 4741 w 290878"/>
                <a:gd name="connsiteY46" fmla="*/ 76402 h 621033"/>
                <a:gd name="connsiteX47" fmla="*/ 13821 w 290878"/>
                <a:gd name="connsiteY47" fmla="*/ 75023 h 621033"/>
                <a:gd name="connsiteX48" fmla="*/ 18495 w 290878"/>
                <a:gd name="connsiteY48" fmla="*/ 74216 h 621033"/>
                <a:gd name="connsiteX49" fmla="*/ 23270 w 290878"/>
                <a:gd name="connsiteY49" fmla="*/ 73342 h 621033"/>
                <a:gd name="connsiteX50" fmla="*/ 28146 w 290878"/>
                <a:gd name="connsiteY50" fmla="*/ 72400 h 621033"/>
                <a:gd name="connsiteX51" fmla="*/ 33056 w 290878"/>
                <a:gd name="connsiteY51" fmla="*/ 71391 h 621033"/>
                <a:gd name="connsiteX52" fmla="*/ 35141 w 290878"/>
                <a:gd name="connsiteY52" fmla="*/ 70954 h 621033"/>
                <a:gd name="connsiteX53" fmla="*/ 36486 w 290878"/>
                <a:gd name="connsiteY53" fmla="*/ 70651 h 621033"/>
                <a:gd name="connsiteX54" fmla="*/ 38033 w 290878"/>
                <a:gd name="connsiteY54" fmla="*/ 70315 h 621033"/>
                <a:gd name="connsiteX55" fmla="*/ 40488 w 290878"/>
                <a:gd name="connsiteY55" fmla="*/ 69743 h 621033"/>
                <a:gd name="connsiteX56" fmla="*/ 46440 w 290878"/>
                <a:gd name="connsiteY56" fmla="*/ 68331 h 621033"/>
                <a:gd name="connsiteX57" fmla="*/ 51417 w 290878"/>
                <a:gd name="connsiteY57" fmla="*/ 67053 h 621033"/>
                <a:gd name="connsiteX58" fmla="*/ 55654 w 290878"/>
                <a:gd name="connsiteY58" fmla="*/ 65944 h 621033"/>
                <a:gd name="connsiteX59" fmla="*/ 56965 w 290878"/>
                <a:gd name="connsiteY59" fmla="*/ 65574 h 621033"/>
                <a:gd name="connsiteX60" fmla="*/ 61337 w 290878"/>
                <a:gd name="connsiteY60" fmla="*/ 64329 h 621033"/>
                <a:gd name="connsiteX61" fmla="*/ 63960 w 290878"/>
                <a:gd name="connsiteY61" fmla="*/ 63556 h 621033"/>
                <a:gd name="connsiteX62" fmla="*/ 69340 w 290878"/>
                <a:gd name="connsiteY62" fmla="*/ 61942 h 621033"/>
                <a:gd name="connsiteX63" fmla="*/ 75662 w 290878"/>
                <a:gd name="connsiteY63" fmla="*/ 59924 h 621033"/>
                <a:gd name="connsiteX64" fmla="*/ 78756 w 290878"/>
                <a:gd name="connsiteY64" fmla="*/ 58915 h 621033"/>
                <a:gd name="connsiteX65" fmla="*/ 85750 w 290878"/>
                <a:gd name="connsiteY65" fmla="*/ 56494 h 621033"/>
                <a:gd name="connsiteX66" fmla="*/ 192316 w 290878"/>
                <a:gd name="connsiteY66" fmla="*/ 0 h 621033"/>
                <a:gd name="connsiteX67" fmla="*/ 208020 w 290878"/>
                <a:gd name="connsiteY67" fmla="*/ 50004 h 621033"/>
                <a:gd name="connsiteX68" fmla="*/ 240739 w 290878"/>
                <a:gd name="connsiteY68" fmla="*/ 183472 h 621033"/>
                <a:gd name="connsiteX69" fmla="*/ 290878 w 290878"/>
                <a:gd name="connsiteY69" fmla="*/ 600621 h 62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90878" h="621033">
                  <a:moveTo>
                    <a:pt x="290878" y="600621"/>
                  </a:moveTo>
                  <a:cubicBezTo>
                    <a:pt x="286876" y="601664"/>
                    <a:pt x="282841" y="602639"/>
                    <a:pt x="278806" y="603614"/>
                  </a:cubicBezTo>
                  <a:cubicBezTo>
                    <a:pt x="275947" y="604320"/>
                    <a:pt x="273123" y="604993"/>
                    <a:pt x="270264" y="605665"/>
                  </a:cubicBezTo>
                  <a:cubicBezTo>
                    <a:pt x="265792" y="606741"/>
                    <a:pt x="261320" y="607750"/>
                    <a:pt x="256813" y="608759"/>
                  </a:cubicBezTo>
                  <a:cubicBezTo>
                    <a:pt x="252206" y="609801"/>
                    <a:pt x="247600" y="610777"/>
                    <a:pt x="242993" y="611752"/>
                  </a:cubicBezTo>
                  <a:cubicBezTo>
                    <a:pt x="242488" y="611853"/>
                    <a:pt x="241984" y="611954"/>
                    <a:pt x="241513" y="612055"/>
                  </a:cubicBezTo>
                  <a:cubicBezTo>
                    <a:pt x="236267" y="613164"/>
                    <a:pt x="231021" y="614207"/>
                    <a:pt x="225742" y="615249"/>
                  </a:cubicBezTo>
                  <a:cubicBezTo>
                    <a:pt x="225439" y="615316"/>
                    <a:pt x="225170" y="615350"/>
                    <a:pt x="224867" y="615417"/>
                  </a:cubicBezTo>
                  <a:cubicBezTo>
                    <a:pt x="224161" y="615552"/>
                    <a:pt x="223421" y="615686"/>
                    <a:pt x="222715" y="615821"/>
                  </a:cubicBezTo>
                  <a:cubicBezTo>
                    <a:pt x="203850" y="619385"/>
                    <a:pt x="184649" y="621033"/>
                    <a:pt x="165481" y="621033"/>
                  </a:cubicBezTo>
                  <a:lnTo>
                    <a:pt x="56259" y="621033"/>
                  </a:lnTo>
                  <a:cubicBezTo>
                    <a:pt x="56360" y="608120"/>
                    <a:pt x="56326" y="595039"/>
                    <a:pt x="56225" y="581790"/>
                  </a:cubicBezTo>
                  <a:cubicBezTo>
                    <a:pt x="56225" y="578393"/>
                    <a:pt x="56158" y="574997"/>
                    <a:pt x="56091" y="571601"/>
                  </a:cubicBezTo>
                  <a:cubicBezTo>
                    <a:pt x="56091" y="569179"/>
                    <a:pt x="56057" y="566725"/>
                    <a:pt x="55990" y="564270"/>
                  </a:cubicBezTo>
                  <a:cubicBezTo>
                    <a:pt x="55923" y="559427"/>
                    <a:pt x="55822" y="554585"/>
                    <a:pt x="55721" y="549709"/>
                  </a:cubicBezTo>
                  <a:cubicBezTo>
                    <a:pt x="55654" y="546313"/>
                    <a:pt x="55586" y="542916"/>
                    <a:pt x="55485" y="539486"/>
                  </a:cubicBezTo>
                  <a:cubicBezTo>
                    <a:pt x="55351" y="534812"/>
                    <a:pt x="55216" y="530104"/>
                    <a:pt x="55082" y="525396"/>
                  </a:cubicBezTo>
                  <a:cubicBezTo>
                    <a:pt x="54914" y="519915"/>
                    <a:pt x="54746" y="514434"/>
                    <a:pt x="54510" y="508919"/>
                  </a:cubicBezTo>
                  <a:lnTo>
                    <a:pt x="54510" y="508717"/>
                  </a:lnTo>
                  <a:cubicBezTo>
                    <a:pt x="54342" y="504211"/>
                    <a:pt x="54140" y="499705"/>
                    <a:pt x="53939" y="495165"/>
                  </a:cubicBezTo>
                  <a:lnTo>
                    <a:pt x="53939" y="494661"/>
                  </a:lnTo>
                  <a:cubicBezTo>
                    <a:pt x="53300" y="480571"/>
                    <a:pt x="52560" y="466346"/>
                    <a:pt x="51685" y="451954"/>
                  </a:cubicBezTo>
                  <a:cubicBezTo>
                    <a:pt x="51417" y="447582"/>
                    <a:pt x="51148" y="443177"/>
                    <a:pt x="50845" y="438772"/>
                  </a:cubicBezTo>
                  <a:cubicBezTo>
                    <a:pt x="50139" y="427742"/>
                    <a:pt x="49332" y="416611"/>
                    <a:pt x="48424" y="405380"/>
                  </a:cubicBezTo>
                  <a:cubicBezTo>
                    <a:pt x="48155" y="401983"/>
                    <a:pt x="47886" y="398587"/>
                    <a:pt x="47583" y="395191"/>
                  </a:cubicBezTo>
                  <a:cubicBezTo>
                    <a:pt x="47482" y="393543"/>
                    <a:pt x="47314" y="391895"/>
                    <a:pt x="47179" y="390214"/>
                  </a:cubicBezTo>
                  <a:cubicBezTo>
                    <a:pt x="46002" y="376830"/>
                    <a:pt x="44758" y="363345"/>
                    <a:pt x="43379" y="349760"/>
                  </a:cubicBezTo>
                  <a:cubicBezTo>
                    <a:pt x="43245" y="348314"/>
                    <a:pt x="43077" y="346868"/>
                    <a:pt x="42909" y="345422"/>
                  </a:cubicBezTo>
                  <a:cubicBezTo>
                    <a:pt x="42505" y="341420"/>
                    <a:pt x="42068" y="337418"/>
                    <a:pt x="41631" y="333417"/>
                  </a:cubicBezTo>
                  <a:cubicBezTo>
                    <a:pt x="41127" y="328373"/>
                    <a:pt x="40555" y="323295"/>
                    <a:pt x="39916" y="318184"/>
                  </a:cubicBezTo>
                  <a:cubicBezTo>
                    <a:pt x="39344" y="313106"/>
                    <a:pt x="38739" y="307994"/>
                    <a:pt x="38100" y="302883"/>
                  </a:cubicBezTo>
                  <a:cubicBezTo>
                    <a:pt x="36889" y="292627"/>
                    <a:pt x="35578" y="282337"/>
                    <a:pt x="34166" y="271979"/>
                  </a:cubicBezTo>
                  <a:cubicBezTo>
                    <a:pt x="33997" y="270870"/>
                    <a:pt x="33863" y="269726"/>
                    <a:pt x="33695" y="268617"/>
                  </a:cubicBezTo>
                  <a:cubicBezTo>
                    <a:pt x="33291" y="265523"/>
                    <a:pt x="32854" y="262429"/>
                    <a:pt x="32417" y="259335"/>
                  </a:cubicBezTo>
                  <a:cubicBezTo>
                    <a:pt x="32114" y="257251"/>
                    <a:pt x="31845" y="255132"/>
                    <a:pt x="31509" y="253013"/>
                  </a:cubicBezTo>
                  <a:cubicBezTo>
                    <a:pt x="31005" y="249415"/>
                    <a:pt x="30500" y="245817"/>
                    <a:pt x="29962" y="242185"/>
                  </a:cubicBezTo>
                  <a:cubicBezTo>
                    <a:pt x="29121" y="236502"/>
                    <a:pt x="28281" y="230752"/>
                    <a:pt x="27373" y="225002"/>
                  </a:cubicBezTo>
                  <a:cubicBezTo>
                    <a:pt x="26566" y="219756"/>
                    <a:pt x="25725" y="214476"/>
                    <a:pt x="24884" y="209197"/>
                  </a:cubicBezTo>
                  <a:cubicBezTo>
                    <a:pt x="22766" y="195981"/>
                    <a:pt x="20513" y="182665"/>
                    <a:pt x="18159" y="169314"/>
                  </a:cubicBezTo>
                  <a:cubicBezTo>
                    <a:pt x="15771" y="155931"/>
                    <a:pt x="13249" y="142446"/>
                    <a:pt x="10626" y="128928"/>
                  </a:cubicBezTo>
                  <a:cubicBezTo>
                    <a:pt x="10223" y="126776"/>
                    <a:pt x="9786" y="124624"/>
                    <a:pt x="9382" y="122471"/>
                  </a:cubicBezTo>
                  <a:cubicBezTo>
                    <a:pt x="8878" y="119949"/>
                    <a:pt x="8373" y="117427"/>
                    <a:pt x="7869" y="114905"/>
                  </a:cubicBezTo>
                  <a:cubicBezTo>
                    <a:pt x="7398" y="112383"/>
                    <a:pt x="6860" y="109861"/>
                    <a:pt x="6356" y="107339"/>
                  </a:cubicBezTo>
                  <a:cubicBezTo>
                    <a:pt x="4641" y="98798"/>
                    <a:pt x="2825" y="90256"/>
                    <a:pt x="975" y="81648"/>
                  </a:cubicBezTo>
                  <a:cubicBezTo>
                    <a:pt x="673" y="80101"/>
                    <a:pt x="336" y="78588"/>
                    <a:pt x="0" y="77041"/>
                  </a:cubicBezTo>
                  <a:cubicBezTo>
                    <a:pt x="1547" y="76839"/>
                    <a:pt x="3094" y="76637"/>
                    <a:pt x="4641" y="76402"/>
                  </a:cubicBezTo>
                  <a:lnTo>
                    <a:pt x="4741" y="76402"/>
                  </a:lnTo>
                  <a:cubicBezTo>
                    <a:pt x="7734" y="75998"/>
                    <a:pt x="10761" y="75527"/>
                    <a:pt x="13821" y="75023"/>
                  </a:cubicBezTo>
                  <a:cubicBezTo>
                    <a:pt x="15368" y="74754"/>
                    <a:pt x="16915" y="74485"/>
                    <a:pt x="18495" y="74216"/>
                  </a:cubicBezTo>
                  <a:cubicBezTo>
                    <a:pt x="20076" y="73947"/>
                    <a:pt x="21690" y="73644"/>
                    <a:pt x="23270" y="73342"/>
                  </a:cubicBezTo>
                  <a:cubicBezTo>
                    <a:pt x="24884" y="73039"/>
                    <a:pt x="26499" y="72736"/>
                    <a:pt x="28146" y="72400"/>
                  </a:cubicBezTo>
                  <a:cubicBezTo>
                    <a:pt x="29760" y="72097"/>
                    <a:pt x="31408" y="71761"/>
                    <a:pt x="33056" y="71391"/>
                  </a:cubicBezTo>
                  <a:cubicBezTo>
                    <a:pt x="33762" y="71257"/>
                    <a:pt x="34435" y="71122"/>
                    <a:pt x="35141" y="70954"/>
                  </a:cubicBezTo>
                  <a:cubicBezTo>
                    <a:pt x="35578" y="70853"/>
                    <a:pt x="36015" y="70752"/>
                    <a:pt x="36486" y="70651"/>
                  </a:cubicBezTo>
                  <a:cubicBezTo>
                    <a:pt x="36990" y="70550"/>
                    <a:pt x="37528" y="70416"/>
                    <a:pt x="38033" y="70315"/>
                  </a:cubicBezTo>
                  <a:cubicBezTo>
                    <a:pt x="38840" y="70113"/>
                    <a:pt x="39647" y="69945"/>
                    <a:pt x="40488" y="69743"/>
                  </a:cubicBezTo>
                  <a:cubicBezTo>
                    <a:pt x="42472" y="69273"/>
                    <a:pt x="44456" y="68802"/>
                    <a:pt x="46440" y="68331"/>
                  </a:cubicBezTo>
                  <a:cubicBezTo>
                    <a:pt x="48087" y="67928"/>
                    <a:pt x="49735" y="67490"/>
                    <a:pt x="51417" y="67053"/>
                  </a:cubicBezTo>
                  <a:cubicBezTo>
                    <a:pt x="52795" y="66683"/>
                    <a:pt x="54208" y="66347"/>
                    <a:pt x="55654" y="65944"/>
                  </a:cubicBezTo>
                  <a:cubicBezTo>
                    <a:pt x="56091" y="65809"/>
                    <a:pt x="56528" y="65674"/>
                    <a:pt x="56965" y="65574"/>
                  </a:cubicBezTo>
                  <a:cubicBezTo>
                    <a:pt x="58411" y="65170"/>
                    <a:pt x="59857" y="64767"/>
                    <a:pt x="61337" y="64329"/>
                  </a:cubicBezTo>
                  <a:cubicBezTo>
                    <a:pt x="62177" y="64094"/>
                    <a:pt x="63052" y="63825"/>
                    <a:pt x="63960" y="63556"/>
                  </a:cubicBezTo>
                  <a:cubicBezTo>
                    <a:pt x="65742" y="63052"/>
                    <a:pt x="67558" y="62513"/>
                    <a:pt x="69340" y="61942"/>
                  </a:cubicBezTo>
                  <a:cubicBezTo>
                    <a:pt x="71425" y="61303"/>
                    <a:pt x="73543" y="60630"/>
                    <a:pt x="75662" y="59924"/>
                  </a:cubicBezTo>
                  <a:cubicBezTo>
                    <a:pt x="76704" y="59588"/>
                    <a:pt x="77713" y="59252"/>
                    <a:pt x="78756" y="58915"/>
                  </a:cubicBezTo>
                  <a:cubicBezTo>
                    <a:pt x="81076" y="58142"/>
                    <a:pt x="83396" y="57335"/>
                    <a:pt x="85750" y="56494"/>
                  </a:cubicBezTo>
                  <a:cubicBezTo>
                    <a:pt x="129163" y="41059"/>
                    <a:pt x="164573" y="20277"/>
                    <a:pt x="192316" y="0"/>
                  </a:cubicBezTo>
                  <a:cubicBezTo>
                    <a:pt x="197259" y="14493"/>
                    <a:pt x="202505" y="31038"/>
                    <a:pt x="208020" y="50004"/>
                  </a:cubicBezTo>
                  <a:cubicBezTo>
                    <a:pt x="218310" y="85515"/>
                    <a:pt x="229407" y="129332"/>
                    <a:pt x="240739" y="183472"/>
                  </a:cubicBezTo>
                  <a:cubicBezTo>
                    <a:pt x="262496" y="287650"/>
                    <a:pt x="284657" y="428448"/>
                    <a:pt x="290878" y="600621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80" name="شكل حر: شكل 179">
              <a:extLst>
                <a:ext uri="{FF2B5EF4-FFF2-40B4-BE49-F238E27FC236}">
                  <a16:creationId xmlns:a16="http://schemas.microsoft.com/office/drawing/2014/main" id="{E141D140-8AD9-BF13-23B0-E09C45BDE804}"/>
                </a:ext>
              </a:extLst>
            </p:cNvPr>
            <p:cNvSpPr/>
            <p:nvPr/>
          </p:nvSpPr>
          <p:spPr>
            <a:xfrm>
              <a:off x="2097838" y="1954722"/>
              <a:ext cx="420781" cy="67244"/>
            </a:xfrm>
            <a:custGeom>
              <a:avLst/>
              <a:gdLst>
                <a:gd name="connsiteX0" fmla="*/ 420781 w 420781"/>
                <a:gd name="connsiteY0" fmla="*/ 17823 h 67244"/>
                <a:gd name="connsiteX1" fmla="*/ 302513 w 420781"/>
                <a:gd name="connsiteY1" fmla="*/ 58344 h 67244"/>
                <a:gd name="connsiteX2" fmla="*/ 82018 w 420781"/>
                <a:gd name="connsiteY2" fmla="*/ 48794 h 67244"/>
                <a:gd name="connsiteX3" fmla="*/ 36150 w 420781"/>
                <a:gd name="connsiteY3" fmla="*/ 32047 h 67244"/>
                <a:gd name="connsiteX4" fmla="*/ 27474 w 420781"/>
                <a:gd name="connsiteY4" fmla="*/ 28247 h 67244"/>
                <a:gd name="connsiteX5" fmla="*/ 0 w 420781"/>
                <a:gd name="connsiteY5" fmla="*/ 14561 h 67244"/>
                <a:gd name="connsiteX6" fmla="*/ 33224 w 420781"/>
                <a:gd name="connsiteY6" fmla="*/ 3565 h 67244"/>
                <a:gd name="connsiteX7" fmla="*/ 33997 w 420781"/>
                <a:gd name="connsiteY7" fmla="*/ 0 h 67244"/>
                <a:gd name="connsiteX8" fmla="*/ 39042 w 420781"/>
                <a:gd name="connsiteY8" fmla="*/ 1883 h 67244"/>
                <a:gd name="connsiteX9" fmla="*/ 55519 w 420781"/>
                <a:gd name="connsiteY9" fmla="*/ 7600 h 67244"/>
                <a:gd name="connsiteX10" fmla="*/ 376628 w 420781"/>
                <a:gd name="connsiteY10" fmla="*/ 2926 h 67244"/>
                <a:gd name="connsiteX11" fmla="*/ 420748 w 420781"/>
                <a:gd name="connsiteY11" fmla="*/ 17856 h 6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781" h="67244">
                  <a:moveTo>
                    <a:pt x="420781" y="17823"/>
                  </a:moveTo>
                  <a:cubicBezTo>
                    <a:pt x="388667" y="33863"/>
                    <a:pt x="349054" y="49096"/>
                    <a:pt x="302513" y="58344"/>
                  </a:cubicBezTo>
                  <a:cubicBezTo>
                    <a:pt x="193022" y="80034"/>
                    <a:pt x="106498" y="56192"/>
                    <a:pt x="82018" y="48794"/>
                  </a:cubicBezTo>
                  <a:cubicBezTo>
                    <a:pt x="65170" y="43716"/>
                    <a:pt x="49836" y="37932"/>
                    <a:pt x="36150" y="32047"/>
                  </a:cubicBezTo>
                  <a:cubicBezTo>
                    <a:pt x="33157" y="30836"/>
                    <a:pt x="30298" y="29525"/>
                    <a:pt x="27474" y="28247"/>
                  </a:cubicBezTo>
                  <a:cubicBezTo>
                    <a:pt x="17251" y="23640"/>
                    <a:pt x="8071" y="19000"/>
                    <a:pt x="0" y="14561"/>
                  </a:cubicBezTo>
                  <a:cubicBezTo>
                    <a:pt x="12207" y="10055"/>
                    <a:pt x="23405" y="6457"/>
                    <a:pt x="33224" y="3565"/>
                  </a:cubicBezTo>
                  <a:cubicBezTo>
                    <a:pt x="33527" y="2388"/>
                    <a:pt x="33762" y="1177"/>
                    <a:pt x="33997" y="0"/>
                  </a:cubicBezTo>
                  <a:cubicBezTo>
                    <a:pt x="35679" y="673"/>
                    <a:pt x="37360" y="1278"/>
                    <a:pt x="39042" y="1883"/>
                  </a:cubicBezTo>
                  <a:cubicBezTo>
                    <a:pt x="44456" y="3867"/>
                    <a:pt x="49971" y="5784"/>
                    <a:pt x="55519" y="7600"/>
                  </a:cubicBezTo>
                  <a:cubicBezTo>
                    <a:pt x="171938" y="45229"/>
                    <a:pt x="285935" y="30265"/>
                    <a:pt x="376628" y="2926"/>
                  </a:cubicBezTo>
                  <a:cubicBezTo>
                    <a:pt x="389171" y="6591"/>
                    <a:pt x="404169" y="11433"/>
                    <a:pt x="420748" y="17856"/>
                  </a:cubicBezTo>
                  <a:close/>
                </a:path>
              </a:pathLst>
            </a:custGeom>
            <a:solidFill>
              <a:srgbClr val="FFFFFF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81" name="شكل حر: شكل 180">
              <a:extLst>
                <a:ext uri="{FF2B5EF4-FFF2-40B4-BE49-F238E27FC236}">
                  <a16:creationId xmlns:a16="http://schemas.microsoft.com/office/drawing/2014/main" id="{56ECF061-97D6-6FE3-0918-3ACF1255E907}"/>
                </a:ext>
              </a:extLst>
            </p:cNvPr>
            <p:cNvSpPr/>
            <p:nvPr/>
          </p:nvSpPr>
          <p:spPr>
            <a:xfrm>
              <a:off x="1885748" y="2244962"/>
              <a:ext cx="78318" cy="263067"/>
            </a:xfrm>
            <a:custGeom>
              <a:avLst/>
              <a:gdLst>
                <a:gd name="connsiteX0" fmla="*/ 4709 w 78318"/>
                <a:gd name="connsiteY0" fmla="*/ 263033 h 263067"/>
                <a:gd name="connsiteX1" fmla="*/ 3734 w 78318"/>
                <a:gd name="connsiteY1" fmla="*/ 262933 h 263067"/>
                <a:gd name="connsiteX2" fmla="*/ 102 w 78318"/>
                <a:gd name="connsiteY2" fmla="*/ 257350 h 263067"/>
                <a:gd name="connsiteX3" fmla="*/ 2590 w 78318"/>
                <a:gd name="connsiteY3" fmla="*/ 245917 h 263067"/>
                <a:gd name="connsiteX4" fmla="*/ 69139 w 78318"/>
                <a:gd name="connsiteY4" fmla="*/ 3227 h 263067"/>
                <a:gd name="connsiteX5" fmla="*/ 75091 w 78318"/>
                <a:gd name="connsiteY5" fmla="*/ 234 h 263067"/>
                <a:gd name="connsiteX6" fmla="*/ 78084 w 78318"/>
                <a:gd name="connsiteY6" fmla="*/ 6186 h 263067"/>
                <a:gd name="connsiteX7" fmla="*/ 11804 w 78318"/>
                <a:gd name="connsiteY7" fmla="*/ 247968 h 263067"/>
                <a:gd name="connsiteX8" fmla="*/ 9349 w 78318"/>
                <a:gd name="connsiteY8" fmla="*/ 259334 h 263067"/>
                <a:gd name="connsiteX9" fmla="*/ 4743 w 78318"/>
                <a:gd name="connsiteY9" fmla="*/ 263067 h 26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318" h="263067">
                  <a:moveTo>
                    <a:pt x="4709" y="263033"/>
                  </a:moveTo>
                  <a:cubicBezTo>
                    <a:pt x="4373" y="263033"/>
                    <a:pt x="4070" y="263000"/>
                    <a:pt x="3734" y="262933"/>
                  </a:cubicBezTo>
                  <a:cubicBezTo>
                    <a:pt x="1212" y="262394"/>
                    <a:pt x="-436" y="259906"/>
                    <a:pt x="102" y="257350"/>
                  </a:cubicBezTo>
                  <a:cubicBezTo>
                    <a:pt x="909" y="253517"/>
                    <a:pt x="1716" y="249717"/>
                    <a:pt x="2590" y="245917"/>
                  </a:cubicBezTo>
                  <a:cubicBezTo>
                    <a:pt x="20547" y="164370"/>
                    <a:pt x="42943" y="82723"/>
                    <a:pt x="69139" y="3227"/>
                  </a:cubicBezTo>
                  <a:cubicBezTo>
                    <a:pt x="69946" y="772"/>
                    <a:pt x="72603" y="-573"/>
                    <a:pt x="75091" y="234"/>
                  </a:cubicBezTo>
                  <a:cubicBezTo>
                    <a:pt x="77546" y="1041"/>
                    <a:pt x="78891" y="3698"/>
                    <a:pt x="78084" y="6186"/>
                  </a:cubicBezTo>
                  <a:cubicBezTo>
                    <a:pt x="51989" y="85379"/>
                    <a:pt x="29694" y="166724"/>
                    <a:pt x="11804" y="247968"/>
                  </a:cubicBezTo>
                  <a:cubicBezTo>
                    <a:pt x="10964" y="251768"/>
                    <a:pt x="10157" y="255535"/>
                    <a:pt x="9349" y="259334"/>
                  </a:cubicBezTo>
                  <a:cubicBezTo>
                    <a:pt x="8879" y="261554"/>
                    <a:pt x="6928" y="263067"/>
                    <a:pt x="4743" y="263067"/>
                  </a:cubicBezTo>
                  <a:close/>
                </a:path>
              </a:pathLst>
            </a:custGeom>
            <a:solidFill>
              <a:srgbClr val="A93867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82" name="شكل حر: شكل 181">
              <a:extLst>
                <a:ext uri="{FF2B5EF4-FFF2-40B4-BE49-F238E27FC236}">
                  <a16:creationId xmlns:a16="http://schemas.microsoft.com/office/drawing/2014/main" id="{747C3F4D-CCE9-2DF1-71F0-7E3E9E1E808E}"/>
                </a:ext>
              </a:extLst>
            </p:cNvPr>
            <p:cNvSpPr/>
            <p:nvPr/>
          </p:nvSpPr>
          <p:spPr>
            <a:xfrm>
              <a:off x="2643715" y="2244916"/>
              <a:ext cx="77311" cy="258506"/>
            </a:xfrm>
            <a:custGeom>
              <a:avLst/>
              <a:gdLst>
                <a:gd name="connsiteX0" fmla="*/ 72567 w 77311"/>
                <a:gd name="connsiteY0" fmla="*/ 258507 h 258506"/>
                <a:gd name="connsiteX1" fmla="*/ 67960 w 77311"/>
                <a:gd name="connsiteY1" fmla="*/ 254774 h 258506"/>
                <a:gd name="connsiteX2" fmla="*/ 67859 w 77311"/>
                <a:gd name="connsiteY2" fmla="*/ 254236 h 258506"/>
                <a:gd name="connsiteX3" fmla="*/ 66514 w 77311"/>
                <a:gd name="connsiteY3" fmla="*/ 248015 h 258506"/>
                <a:gd name="connsiteX4" fmla="*/ 234 w 77311"/>
                <a:gd name="connsiteY4" fmla="*/ 6199 h 258506"/>
                <a:gd name="connsiteX5" fmla="*/ 3227 w 77311"/>
                <a:gd name="connsiteY5" fmla="*/ 247 h 258506"/>
                <a:gd name="connsiteX6" fmla="*/ 9179 w 77311"/>
                <a:gd name="connsiteY6" fmla="*/ 3240 h 258506"/>
                <a:gd name="connsiteX7" fmla="*/ 75728 w 77311"/>
                <a:gd name="connsiteY7" fmla="*/ 245930 h 258506"/>
                <a:gd name="connsiteX8" fmla="*/ 77107 w 77311"/>
                <a:gd name="connsiteY8" fmla="*/ 252286 h 258506"/>
                <a:gd name="connsiteX9" fmla="*/ 77208 w 77311"/>
                <a:gd name="connsiteY9" fmla="*/ 252824 h 258506"/>
                <a:gd name="connsiteX10" fmla="*/ 73576 w 77311"/>
                <a:gd name="connsiteY10" fmla="*/ 258406 h 258506"/>
                <a:gd name="connsiteX11" fmla="*/ 72601 w 77311"/>
                <a:gd name="connsiteY11" fmla="*/ 258507 h 25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311" h="258506">
                  <a:moveTo>
                    <a:pt x="72567" y="258507"/>
                  </a:moveTo>
                  <a:cubicBezTo>
                    <a:pt x="70381" y="258507"/>
                    <a:pt x="68431" y="256993"/>
                    <a:pt x="67960" y="254774"/>
                  </a:cubicBezTo>
                  <a:lnTo>
                    <a:pt x="67859" y="254236"/>
                  </a:lnTo>
                  <a:cubicBezTo>
                    <a:pt x="67422" y="252185"/>
                    <a:pt x="66985" y="250100"/>
                    <a:pt x="66514" y="248015"/>
                  </a:cubicBezTo>
                  <a:cubicBezTo>
                    <a:pt x="48624" y="166703"/>
                    <a:pt x="26329" y="85358"/>
                    <a:pt x="234" y="6199"/>
                  </a:cubicBezTo>
                  <a:cubicBezTo>
                    <a:pt x="-573" y="3744"/>
                    <a:pt x="772" y="1054"/>
                    <a:pt x="3227" y="247"/>
                  </a:cubicBezTo>
                  <a:cubicBezTo>
                    <a:pt x="5716" y="-593"/>
                    <a:pt x="8372" y="785"/>
                    <a:pt x="9179" y="3240"/>
                  </a:cubicBezTo>
                  <a:cubicBezTo>
                    <a:pt x="35375" y="82702"/>
                    <a:pt x="57771" y="164350"/>
                    <a:pt x="75728" y="245930"/>
                  </a:cubicBezTo>
                  <a:cubicBezTo>
                    <a:pt x="76199" y="248015"/>
                    <a:pt x="76670" y="250167"/>
                    <a:pt x="77107" y="252286"/>
                  </a:cubicBezTo>
                  <a:lnTo>
                    <a:pt x="77208" y="252824"/>
                  </a:lnTo>
                  <a:cubicBezTo>
                    <a:pt x="77746" y="255346"/>
                    <a:pt x="76132" y="257868"/>
                    <a:pt x="73576" y="258406"/>
                  </a:cubicBezTo>
                  <a:cubicBezTo>
                    <a:pt x="73240" y="258473"/>
                    <a:pt x="72937" y="258507"/>
                    <a:pt x="72601" y="258507"/>
                  </a:cubicBezTo>
                  <a:close/>
                </a:path>
              </a:pathLst>
            </a:custGeom>
            <a:solidFill>
              <a:srgbClr val="A93867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grpSp>
          <p:nvGrpSpPr>
            <p:cNvPr id="183" name="مجموعة 182">
              <a:extLst>
                <a:ext uri="{FF2B5EF4-FFF2-40B4-BE49-F238E27FC236}">
                  <a16:creationId xmlns:a16="http://schemas.microsoft.com/office/drawing/2014/main" id="{C3F3A06A-073A-3DE4-CBDD-762BCB1FB0BD}"/>
                </a:ext>
              </a:extLst>
            </p:cNvPr>
            <p:cNvGrpSpPr/>
            <p:nvPr/>
          </p:nvGrpSpPr>
          <p:grpSpPr>
            <a:xfrm rot="1007116">
              <a:off x="2121387" y="1409820"/>
              <a:ext cx="391504" cy="293982"/>
              <a:chOff x="1067765" y="2313570"/>
              <a:chExt cx="391504" cy="293982"/>
            </a:xfrm>
          </p:grpSpPr>
          <p:sp>
            <p:nvSpPr>
              <p:cNvPr id="184" name="شكل حر: شكل 183">
                <a:extLst>
                  <a:ext uri="{FF2B5EF4-FFF2-40B4-BE49-F238E27FC236}">
                    <a16:creationId xmlns:a16="http://schemas.microsoft.com/office/drawing/2014/main" id="{2CF87E89-BCD3-DD7D-F14D-C1BEE4C14F64}"/>
                  </a:ext>
                </a:extLst>
              </p:cNvPr>
              <p:cNvSpPr/>
              <p:nvPr/>
            </p:nvSpPr>
            <p:spPr>
              <a:xfrm>
                <a:off x="1067765" y="2313570"/>
                <a:ext cx="391504" cy="293982"/>
              </a:xfrm>
              <a:custGeom>
                <a:avLst/>
                <a:gdLst>
                  <a:gd name="connsiteX0" fmla="*/ 361433 w 391504"/>
                  <a:gd name="connsiteY0" fmla="*/ 212861 h 293982"/>
                  <a:gd name="connsiteX1" fmla="*/ 337900 w 391504"/>
                  <a:gd name="connsiteY1" fmla="*/ 240520 h 293982"/>
                  <a:gd name="connsiteX2" fmla="*/ 133332 w 391504"/>
                  <a:gd name="connsiteY2" fmla="*/ 290984 h 293982"/>
                  <a:gd name="connsiteX3" fmla="*/ 86750 w 391504"/>
                  <a:gd name="connsiteY3" fmla="*/ 281765 h 293982"/>
                  <a:gd name="connsiteX4" fmla="*/ 16633 w 391504"/>
                  <a:gd name="connsiteY4" fmla="*/ 232635 h 293982"/>
                  <a:gd name="connsiteX5" fmla="*/ 6928 w 391504"/>
                  <a:gd name="connsiteY5" fmla="*/ 142583 h 293982"/>
                  <a:gd name="connsiteX6" fmla="*/ 11457 w 391504"/>
                  <a:gd name="connsiteY6" fmla="*/ 134698 h 293982"/>
                  <a:gd name="connsiteX7" fmla="*/ 47890 w 391504"/>
                  <a:gd name="connsiteY7" fmla="*/ 107646 h 293982"/>
                  <a:gd name="connsiteX8" fmla="*/ 159373 w 391504"/>
                  <a:gd name="connsiteY8" fmla="*/ 116987 h 293982"/>
                  <a:gd name="connsiteX9" fmla="*/ 286465 w 391504"/>
                  <a:gd name="connsiteY9" fmla="*/ 33688 h 293982"/>
                  <a:gd name="connsiteX10" fmla="*/ 309352 w 391504"/>
                  <a:gd name="connsiteY10" fmla="*/ 9750 h 293982"/>
                  <a:gd name="connsiteX11" fmla="*/ 342671 w 391504"/>
                  <a:gd name="connsiteY11" fmla="*/ 369 h 293982"/>
                  <a:gd name="connsiteX12" fmla="*/ 378498 w 391504"/>
                  <a:gd name="connsiteY12" fmla="*/ 41492 h 293982"/>
                  <a:gd name="connsiteX13" fmla="*/ 383309 w 391504"/>
                  <a:gd name="connsiteY13" fmla="*/ 55564 h 293982"/>
                  <a:gd name="connsiteX14" fmla="*/ 361433 w 391504"/>
                  <a:gd name="connsiteY14" fmla="*/ 212861 h 29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1504" h="293982">
                    <a:moveTo>
                      <a:pt x="361433" y="212861"/>
                    </a:moveTo>
                    <a:cubicBezTo>
                      <a:pt x="354357" y="223334"/>
                      <a:pt x="346432" y="232513"/>
                      <a:pt x="337900" y="240520"/>
                    </a:cubicBezTo>
                    <a:cubicBezTo>
                      <a:pt x="267459" y="306633"/>
                      <a:pt x="155774" y="294098"/>
                      <a:pt x="133332" y="290984"/>
                    </a:cubicBezTo>
                    <a:cubicBezTo>
                      <a:pt x="120878" y="289246"/>
                      <a:pt x="104097" y="286900"/>
                      <a:pt x="86750" y="281765"/>
                    </a:cubicBezTo>
                    <a:cubicBezTo>
                      <a:pt x="60749" y="274122"/>
                      <a:pt x="33374" y="260212"/>
                      <a:pt x="16633" y="232635"/>
                    </a:cubicBezTo>
                    <a:cubicBezTo>
                      <a:pt x="3491" y="210961"/>
                      <a:pt x="-7750" y="172991"/>
                      <a:pt x="6928" y="142583"/>
                    </a:cubicBezTo>
                    <a:cubicBezTo>
                      <a:pt x="8222" y="139874"/>
                      <a:pt x="9718" y="137286"/>
                      <a:pt x="11457" y="134698"/>
                    </a:cubicBezTo>
                    <a:cubicBezTo>
                      <a:pt x="24599" y="115167"/>
                      <a:pt x="44938" y="108536"/>
                      <a:pt x="47890" y="107646"/>
                    </a:cubicBezTo>
                    <a:cubicBezTo>
                      <a:pt x="83070" y="96647"/>
                      <a:pt x="119786" y="115289"/>
                      <a:pt x="159373" y="116987"/>
                    </a:cubicBezTo>
                    <a:cubicBezTo>
                      <a:pt x="222858" y="119737"/>
                      <a:pt x="269158" y="61710"/>
                      <a:pt x="286465" y="33688"/>
                    </a:cubicBezTo>
                    <a:cubicBezTo>
                      <a:pt x="288486" y="30372"/>
                      <a:pt x="295441" y="18444"/>
                      <a:pt x="309352" y="9750"/>
                    </a:cubicBezTo>
                    <a:cubicBezTo>
                      <a:pt x="312263" y="7890"/>
                      <a:pt x="328114" y="-2017"/>
                      <a:pt x="342671" y="369"/>
                    </a:cubicBezTo>
                    <a:cubicBezTo>
                      <a:pt x="360948" y="3361"/>
                      <a:pt x="372109" y="24913"/>
                      <a:pt x="378498" y="41492"/>
                    </a:cubicBezTo>
                    <a:cubicBezTo>
                      <a:pt x="380641" y="47032"/>
                      <a:pt x="382177" y="51965"/>
                      <a:pt x="383309" y="55564"/>
                    </a:cubicBezTo>
                    <a:cubicBezTo>
                      <a:pt x="395885" y="95232"/>
                      <a:pt x="397745" y="159162"/>
                      <a:pt x="361433" y="212861"/>
                    </a:cubicBezTo>
                    <a:close/>
                  </a:path>
                </a:pathLst>
              </a:custGeom>
              <a:solidFill>
                <a:srgbClr val="1F1918"/>
              </a:solidFill>
              <a:ln w="40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85" name="شكل حر: شكل 184">
                <a:extLst>
                  <a:ext uri="{FF2B5EF4-FFF2-40B4-BE49-F238E27FC236}">
                    <a16:creationId xmlns:a16="http://schemas.microsoft.com/office/drawing/2014/main" id="{C7BD8DA5-427B-9B0F-8320-B6DA4D4943CC}"/>
                  </a:ext>
                </a:extLst>
              </p:cNvPr>
              <p:cNvSpPr/>
              <p:nvPr/>
            </p:nvSpPr>
            <p:spPr>
              <a:xfrm>
                <a:off x="1074652" y="2313610"/>
                <a:ext cx="371569" cy="179496"/>
              </a:xfrm>
              <a:custGeom>
                <a:avLst/>
                <a:gdLst>
                  <a:gd name="connsiteX0" fmla="*/ 371569 w 371569"/>
                  <a:gd name="connsiteY0" fmla="*/ 41452 h 179496"/>
                  <a:gd name="connsiteX1" fmla="*/ 264939 w 371569"/>
                  <a:gd name="connsiteY1" fmla="*/ 149295 h 179496"/>
                  <a:gd name="connsiteX2" fmla="*/ 68054 w 371569"/>
                  <a:gd name="connsiteY2" fmla="*/ 170120 h 179496"/>
                  <a:gd name="connsiteX3" fmla="*/ 0 w 371569"/>
                  <a:gd name="connsiteY3" fmla="*/ 142583 h 179496"/>
                  <a:gd name="connsiteX4" fmla="*/ 4529 w 371569"/>
                  <a:gd name="connsiteY4" fmla="*/ 134698 h 179496"/>
                  <a:gd name="connsiteX5" fmla="*/ 40962 w 371569"/>
                  <a:gd name="connsiteY5" fmla="*/ 107646 h 179496"/>
                  <a:gd name="connsiteX6" fmla="*/ 152445 w 371569"/>
                  <a:gd name="connsiteY6" fmla="*/ 116987 h 179496"/>
                  <a:gd name="connsiteX7" fmla="*/ 279536 w 371569"/>
                  <a:gd name="connsiteY7" fmla="*/ 33688 h 179496"/>
                  <a:gd name="connsiteX8" fmla="*/ 302423 w 371569"/>
                  <a:gd name="connsiteY8" fmla="*/ 9750 h 179496"/>
                  <a:gd name="connsiteX9" fmla="*/ 335743 w 371569"/>
                  <a:gd name="connsiteY9" fmla="*/ 369 h 179496"/>
                  <a:gd name="connsiteX10" fmla="*/ 371569 w 371569"/>
                  <a:gd name="connsiteY10" fmla="*/ 41492 h 179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569" h="179496">
                    <a:moveTo>
                      <a:pt x="371569" y="41452"/>
                    </a:moveTo>
                    <a:cubicBezTo>
                      <a:pt x="357457" y="77198"/>
                      <a:pt x="312573" y="123174"/>
                      <a:pt x="264939" y="149295"/>
                    </a:cubicBezTo>
                    <a:cubicBezTo>
                      <a:pt x="181559" y="195029"/>
                      <a:pt x="95147" y="177116"/>
                      <a:pt x="68054" y="170120"/>
                    </a:cubicBezTo>
                    <a:cubicBezTo>
                      <a:pt x="40194" y="162963"/>
                      <a:pt x="17307" y="152409"/>
                      <a:pt x="0" y="142583"/>
                    </a:cubicBezTo>
                    <a:cubicBezTo>
                      <a:pt x="1294" y="139874"/>
                      <a:pt x="2790" y="137286"/>
                      <a:pt x="4529" y="134698"/>
                    </a:cubicBezTo>
                    <a:cubicBezTo>
                      <a:pt x="17671" y="115167"/>
                      <a:pt x="38010" y="108536"/>
                      <a:pt x="40962" y="107646"/>
                    </a:cubicBezTo>
                    <a:cubicBezTo>
                      <a:pt x="76142" y="96647"/>
                      <a:pt x="112858" y="115288"/>
                      <a:pt x="152445" y="116987"/>
                    </a:cubicBezTo>
                    <a:cubicBezTo>
                      <a:pt x="215930" y="119736"/>
                      <a:pt x="262230" y="61710"/>
                      <a:pt x="279536" y="33688"/>
                    </a:cubicBezTo>
                    <a:cubicBezTo>
                      <a:pt x="281558" y="30372"/>
                      <a:pt x="288513" y="18444"/>
                      <a:pt x="302423" y="9750"/>
                    </a:cubicBezTo>
                    <a:cubicBezTo>
                      <a:pt x="305335" y="7890"/>
                      <a:pt x="321186" y="-2017"/>
                      <a:pt x="335743" y="369"/>
                    </a:cubicBezTo>
                    <a:cubicBezTo>
                      <a:pt x="354020" y="3361"/>
                      <a:pt x="365180" y="24913"/>
                      <a:pt x="371569" y="414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86" name="شكل حر: شكل 185">
                <a:extLst>
                  <a:ext uri="{FF2B5EF4-FFF2-40B4-BE49-F238E27FC236}">
                    <a16:creationId xmlns:a16="http://schemas.microsoft.com/office/drawing/2014/main" id="{067AE287-6AA8-EA47-AD25-114B4655B57E}"/>
                  </a:ext>
                </a:extLst>
              </p:cNvPr>
              <p:cNvSpPr/>
              <p:nvPr/>
            </p:nvSpPr>
            <p:spPr>
              <a:xfrm>
                <a:off x="1154474" y="2523841"/>
                <a:ext cx="251150" cy="83711"/>
              </a:xfrm>
              <a:custGeom>
                <a:avLst/>
                <a:gdLst>
                  <a:gd name="connsiteX0" fmla="*/ 251150 w 251150"/>
                  <a:gd name="connsiteY0" fmla="*/ 30249 h 83711"/>
                  <a:gd name="connsiteX1" fmla="*/ 46583 w 251150"/>
                  <a:gd name="connsiteY1" fmla="*/ 80713 h 83711"/>
                  <a:gd name="connsiteX2" fmla="*/ 0 w 251150"/>
                  <a:gd name="connsiteY2" fmla="*/ 71494 h 83711"/>
                  <a:gd name="connsiteX3" fmla="*/ 96562 w 251150"/>
                  <a:gd name="connsiteY3" fmla="*/ 5704 h 83711"/>
                  <a:gd name="connsiteX4" fmla="*/ 251150 w 251150"/>
                  <a:gd name="connsiteY4" fmla="*/ 30249 h 8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150" h="83711">
                    <a:moveTo>
                      <a:pt x="251150" y="30249"/>
                    </a:moveTo>
                    <a:cubicBezTo>
                      <a:pt x="180710" y="96362"/>
                      <a:pt x="69025" y="83827"/>
                      <a:pt x="46583" y="80713"/>
                    </a:cubicBezTo>
                    <a:cubicBezTo>
                      <a:pt x="34128" y="78975"/>
                      <a:pt x="17347" y="76629"/>
                      <a:pt x="0" y="71494"/>
                    </a:cubicBezTo>
                    <a:cubicBezTo>
                      <a:pt x="16336" y="50831"/>
                      <a:pt x="48038" y="18441"/>
                      <a:pt x="96562" y="5704"/>
                    </a:cubicBezTo>
                    <a:cubicBezTo>
                      <a:pt x="153051" y="-9136"/>
                      <a:pt x="215404" y="7079"/>
                      <a:pt x="251150" y="30249"/>
                    </a:cubicBezTo>
                    <a:close/>
                  </a:path>
                </a:pathLst>
              </a:custGeom>
              <a:solidFill>
                <a:srgbClr val="F65555"/>
              </a:solidFill>
              <a:ln w="40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</p:grpSp>
      <p:sp>
        <p:nvSpPr>
          <p:cNvPr id="193" name="مستطيل: زوايا مستديرة 192">
            <a:extLst>
              <a:ext uri="{FF2B5EF4-FFF2-40B4-BE49-F238E27FC236}">
                <a16:creationId xmlns:a16="http://schemas.microsoft.com/office/drawing/2014/main" id="{C672B032-293E-A1DD-7C11-96F1D738219C}"/>
              </a:ext>
            </a:extLst>
          </p:cNvPr>
          <p:cNvSpPr/>
          <p:nvPr/>
        </p:nvSpPr>
        <p:spPr>
          <a:xfrm>
            <a:off x="289009" y="2779950"/>
            <a:ext cx="2859004" cy="385432"/>
          </a:xfrm>
          <a:prstGeom prst="roundRect">
            <a:avLst>
              <a:gd name="adj" fmla="val 50000"/>
            </a:avLst>
          </a:prstGeom>
          <a:solidFill>
            <a:srgbClr val="298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/>
              <a:t>الوقاية من الألعاب الالكترونية</a:t>
            </a:r>
            <a:endParaRPr lang="en-US" b="1" dirty="0"/>
          </a:p>
        </p:txBody>
      </p:sp>
      <p:sp>
        <p:nvSpPr>
          <p:cNvPr id="198" name="مستطيل 197">
            <a:extLst>
              <a:ext uri="{FF2B5EF4-FFF2-40B4-BE49-F238E27FC236}">
                <a16:creationId xmlns:a16="http://schemas.microsoft.com/office/drawing/2014/main" id="{24145E2F-B4F3-C5F1-9EAB-FFB160BD2087}"/>
              </a:ext>
            </a:extLst>
          </p:cNvPr>
          <p:cNvSpPr/>
          <p:nvPr/>
        </p:nvSpPr>
        <p:spPr>
          <a:xfrm>
            <a:off x="2584554" y="3649353"/>
            <a:ext cx="523246" cy="523246"/>
          </a:xfrm>
          <a:prstGeom prst="rect">
            <a:avLst/>
          </a:prstGeom>
          <a:solidFill>
            <a:srgbClr val="298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800" dirty="0"/>
              <a:t>1</a:t>
            </a:r>
          </a:p>
        </p:txBody>
      </p:sp>
      <p:sp>
        <p:nvSpPr>
          <p:cNvPr id="210" name="مربع نص 209">
            <a:extLst>
              <a:ext uri="{FF2B5EF4-FFF2-40B4-BE49-F238E27FC236}">
                <a16:creationId xmlns:a16="http://schemas.microsoft.com/office/drawing/2014/main" id="{E5D1989C-D57F-D454-DF87-8AB23204E9B2}"/>
              </a:ext>
            </a:extLst>
          </p:cNvPr>
          <p:cNvSpPr txBox="1"/>
          <p:nvPr/>
        </p:nvSpPr>
        <p:spPr>
          <a:xfrm>
            <a:off x="270937" y="3516496"/>
            <a:ext cx="2103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800" dirty="0">
                <a:solidFill>
                  <a:srgbClr val="2F2623"/>
                </a:solidFill>
              </a:rPr>
              <a:t>استثمار وقت الفراغ في وسائل أخرى مثل ممارسة الرياضة أو الرحلات</a:t>
            </a:r>
            <a:endParaRPr lang="en-US" sz="1800" dirty="0">
              <a:solidFill>
                <a:srgbClr val="2F2623"/>
              </a:solidFill>
            </a:endParaRPr>
          </a:p>
        </p:txBody>
      </p:sp>
      <p:sp>
        <p:nvSpPr>
          <p:cNvPr id="219" name="مستطيل 218">
            <a:extLst>
              <a:ext uri="{FF2B5EF4-FFF2-40B4-BE49-F238E27FC236}">
                <a16:creationId xmlns:a16="http://schemas.microsoft.com/office/drawing/2014/main" id="{F97DDD10-9E7D-760C-19ED-FE0155B79137}"/>
              </a:ext>
            </a:extLst>
          </p:cNvPr>
          <p:cNvSpPr/>
          <p:nvPr/>
        </p:nvSpPr>
        <p:spPr>
          <a:xfrm>
            <a:off x="2584554" y="4666226"/>
            <a:ext cx="523246" cy="523246"/>
          </a:xfrm>
          <a:prstGeom prst="rect">
            <a:avLst/>
          </a:prstGeom>
          <a:solidFill>
            <a:srgbClr val="298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800" dirty="0"/>
              <a:t>2</a:t>
            </a:r>
          </a:p>
        </p:txBody>
      </p:sp>
      <p:sp>
        <p:nvSpPr>
          <p:cNvPr id="220" name="مربع نص 219">
            <a:extLst>
              <a:ext uri="{FF2B5EF4-FFF2-40B4-BE49-F238E27FC236}">
                <a16:creationId xmlns:a16="http://schemas.microsoft.com/office/drawing/2014/main" id="{810F611C-5CD4-A4EB-0E92-72A0E4F7DB82}"/>
              </a:ext>
            </a:extLst>
          </p:cNvPr>
          <p:cNvSpPr txBox="1"/>
          <p:nvPr/>
        </p:nvSpPr>
        <p:spPr>
          <a:xfrm>
            <a:off x="941722" y="4636436"/>
            <a:ext cx="143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800" dirty="0">
                <a:solidFill>
                  <a:srgbClr val="2F2623"/>
                </a:solidFill>
              </a:rPr>
              <a:t>الابتعاد عن أصدقاء السوء</a:t>
            </a:r>
            <a:endParaRPr lang="en-US" sz="1800" dirty="0">
              <a:solidFill>
                <a:srgbClr val="2F2623"/>
              </a:solidFill>
            </a:endParaRPr>
          </a:p>
        </p:txBody>
      </p:sp>
      <p:sp>
        <p:nvSpPr>
          <p:cNvPr id="221" name="مستطيل 220">
            <a:extLst>
              <a:ext uri="{FF2B5EF4-FFF2-40B4-BE49-F238E27FC236}">
                <a16:creationId xmlns:a16="http://schemas.microsoft.com/office/drawing/2014/main" id="{BAA60193-D285-FBC1-FD55-864EE4D51419}"/>
              </a:ext>
            </a:extLst>
          </p:cNvPr>
          <p:cNvSpPr/>
          <p:nvPr/>
        </p:nvSpPr>
        <p:spPr>
          <a:xfrm>
            <a:off x="2584554" y="5617131"/>
            <a:ext cx="523246" cy="523246"/>
          </a:xfrm>
          <a:prstGeom prst="rect">
            <a:avLst/>
          </a:prstGeom>
          <a:solidFill>
            <a:srgbClr val="298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800" dirty="0"/>
              <a:t>3</a:t>
            </a:r>
          </a:p>
        </p:txBody>
      </p:sp>
      <p:sp>
        <p:nvSpPr>
          <p:cNvPr id="222" name="مربع نص 221">
            <a:extLst>
              <a:ext uri="{FF2B5EF4-FFF2-40B4-BE49-F238E27FC236}">
                <a16:creationId xmlns:a16="http://schemas.microsoft.com/office/drawing/2014/main" id="{2DA3950A-3496-8695-FEA2-E9CCB343ACAD}"/>
              </a:ext>
            </a:extLst>
          </p:cNvPr>
          <p:cNvSpPr txBox="1"/>
          <p:nvPr/>
        </p:nvSpPr>
        <p:spPr>
          <a:xfrm>
            <a:off x="775069" y="5564912"/>
            <a:ext cx="159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800" dirty="0">
                <a:solidFill>
                  <a:srgbClr val="2F2623"/>
                </a:solidFill>
              </a:rPr>
              <a:t>تنظيم الوقت المخصص للأجهزة</a:t>
            </a:r>
            <a:endParaRPr lang="en-US" sz="1800" dirty="0">
              <a:solidFill>
                <a:srgbClr val="2F2623"/>
              </a:solidFill>
            </a:endParaRPr>
          </a:p>
        </p:txBody>
      </p:sp>
      <p:sp>
        <p:nvSpPr>
          <p:cNvPr id="223" name="مستطيل 222">
            <a:extLst>
              <a:ext uri="{FF2B5EF4-FFF2-40B4-BE49-F238E27FC236}">
                <a16:creationId xmlns:a16="http://schemas.microsoft.com/office/drawing/2014/main" id="{F4DEF6AD-E492-47D8-61A3-D5D4D2C14C00}"/>
              </a:ext>
            </a:extLst>
          </p:cNvPr>
          <p:cNvSpPr/>
          <p:nvPr/>
        </p:nvSpPr>
        <p:spPr>
          <a:xfrm>
            <a:off x="2584554" y="6552457"/>
            <a:ext cx="523246" cy="523246"/>
          </a:xfrm>
          <a:prstGeom prst="rect">
            <a:avLst/>
          </a:prstGeom>
          <a:solidFill>
            <a:srgbClr val="298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800" dirty="0"/>
              <a:t>4</a:t>
            </a:r>
          </a:p>
        </p:txBody>
      </p:sp>
      <p:sp>
        <p:nvSpPr>
          <p:cNvPr id="224" name="مربع نص 223">
            <a:extLst>
              <a:ext uri="{FF2B5EF4-FFF2-40B4-BE49-F238E27FC236}">
                <a16:creationId xmlns:a16="http://schemas.microsoft.com/office/drawing/2014/main" id="{1E1159A7-770F-65DF-70B8-BF3C44644C7F}"/>
              </a:ext>
            </a:extLst>
          </p:cNvPr>
          <p:cNvSpPr txBox="1"/>
          <p:nvPr/>
        </p:nvSpPr>
        <p:spPr>
          <a:xfrm>
            <a:off x="775069" y="6500238"/>
            <a:ext cx="159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800" dirty="0">
                <a:solidFill>
                  <a:srgbClr val="2F2623"/>
                </a:solidFill>
              </a:rPr>
              <a:t>تخصيص وقت مع الاسرة والأصدقاء</a:t>
            </a:r>
            <a:endParaRPr lang="en-US" sz="1800" dirty="0">
              <a:solidFill>
                <a:srgbClr val="2F2623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973BBE8-3F70-C411-8542-8843526D15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63411" y="-1"/>
            <a:ext cx="796082" cy="75596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4E99126-3B65-A2CC-72EA-2FB631F26C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9571" y="-1"/>
            <a:ext cx="79608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1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ar-SA" sz="2105" b="1" dirty="0">
              <a:solidFill>
                <a:srgbClr val="DC52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8E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رسم 371">
            <a:extLst>
              <a:ext uri="{FF2B5EF4-FFF2-40B4-BE49-F238E27FC236}">
                <a16:creationId xmlns:a16="http://schemas.microsoft.com/office/drawing/2014/main" id="{3019506C-4B59-8674-EAEB-E861AFE52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99832">
            <a:off x="8038508" y="3732796"/>
            <a:ext cx="2326809" cy="1787319"/>
          </a:xfrm>
          <a:prstGeom prst="rect">
            <a:avLst/>
          </a:prstGeom>
        </p:spPr>
      </p:pic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35456E0F-C88B-A401-579A-80E96072CA71}"/>
              </a:ext>
            </a:extLst>
          </p:cNvPr>
          <p:cNvGrpSpPr/>
          <p:nvPr/>
        </p:nvGrpSpPr>
        <p:grpSpPr>
          <a:xfrm>
            <a:off x="3477103" y="2034872"/>
            <a:ext cx="3404547" cy="4136276"/>
            <a:chOff x="6246742" y="92265"/>
            <a:chExt cx="2437102" cy="2960901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5EFD1F34-975F-C46E-FBE3-4A71F3A21BF9}"/>
                </a:ext>
              </a:extLst>
            </p:cNvPr>
            <p:cNvGrpSpPr/>
            <p:nvPr/>
          </p:nvGrpSpPr>
          <p:grpSpPr>
            <a:xfrm>
              <a:off x="6246742" y="92265"/>
              <a:ext cx="2437102" cy="2937282"/>
              <a:chOff x="11985704" y="1145797"/>
              <a:chExt cx="3245031" cy="3518414"/>
            </a:xfrm>
          </p:grpSpPr>
          <p:sp>
            <p:nvSpPr>
              <p:cNvPr id="228" name="Google Shape;3897;p80">
                <a:extLst>
                  <a:ext uri="{FF2B5EF4-FFF2-40B4-BE49-F238E27FC236}">
                    <a16:creationId xmlns:a16="http://schemas.microsoft.com/office/drawing/2014/main" id="{4A8487D8-B06E-2E1F-BA08-3E2FD92128EB}"/>
                  </a:ext>
                </a:extLst>
              </p:cNvPr>
              <p:cNvSpPr/>
              <p:nvPr/>
            </p:nvSpPr>
            <p:spPr>
              <a:xfrm>
                <a:off x="11985704" y="1835645"/>
                <a:ext cx="3245031" cy="2828566"/>
              </a:xfrm>
              <a:custGeom>
                <a:avLst/>
                <a:gdLst/>
                <a:ahLst/>
                <a:cxnLst/>
                <a:rect l="l" t="t" r="r" b="b"/>
                <a:pathLst>
                  <a:path w="39301" h="32553" extrusionOk="0">
                    <a:moveTo>
                      <a:pt x="17888" y="0"/>
                    </a:moveTo>
                    <a:cubicBezTo>
                      <a:pt x="12440" y="0"/>
                      <a:pt x="7022" y="908"/>
                      <a:pt x="5807" y="4301"/>
                    </a:cubicBezTo>
                    <a:cubicBezTo>
                      <a:pt x="5807" y="4301"/>
                      <a:pt x="7752" y="15760"/>
                      <a:pt x="4651" y="18678"/>
                    </a:cubicBezTo>
                    <a:cubicBezTo>
                      <a:pt x="1582" y="21596"/>
                      <a:pt x="1" y="24301"/>
                      <a:pt x="3253" y="26733"/>
                    </a:cubicBezTo>
                    <a:cubicBezTo>
                      <a:pt x="4189" y="27432"/>
                      <a:pt x="4941" y="27681"/>
                      <a:pt x="5538" y="27681"/>
                    </a:cubicBezTo>
                    <a:cubicBezTo>
                      <a:pt x="7002" y="27681"/>
                      <a:pt x="7530" y="26181"/>
                      <a:pt x="7539" y="26155"/>
                    </a:cubicBezTo>
                    <a:lnTo>
                      <a:pt x="7539" y="26155"/>
                    </a:lnTo>
                    <a:cubicBezTo>
                      <a:pt x="7522" y="26205"/>
                      <a:pt x="5653" y="31638"/>
                      <a:pt x="9754" y="31638"/>
                    </a:cubicBezTo>
                    <a:cubicBezTo>
                      <a:pt x="9863" y="31638"/>
                      <a:pt x="9975" y="31634"/>
                      <a:pt x="10092" y="31626"/>
                    </a:cubicBezTo>
                    <a:cubicBezTo>
                      <a:pt x="14652" y="31322"/>
                      <a:pt x="17266" y="27523"/>
                      <a:pt x="17266" y="27523"/>
                    </a:cubicBezTo>
                    <a:cubicBezTo>
                      <a:pt x="17266" y="27523"/>
                      <a:pt x="22172" y="32553"/>
                      <a:pt x="27034" y="32553"/>
                    </a:cubicBezTo>
                    <a:cubicBezTo>
                      <a:pt x="27570" y="32553"/>
                      <a:pt x="28105" y="32492"/>
                      <a:pt x="28634" y="32356"/>
                    </a:cubicBezTo>
                    <a:cubicBezTo>
                      <a:pt x="31126" y="31991"/>
                      <a:pt x="32068" y="29802"/>
                      <a:pt x="32798" y="27766"/>
                    </a:cubicBezTo>
                    <a:cubicBezTo>
                      <a:pt x="33057" y="27996"/>
                      <a:pt x="33448" y="28214"/>
                      <a:pt x="33885" y="28214"/>
                    </a:cubicBezTo>
                    <a:cubicBezTo>
                      <a:pt x="34832" y="28214"/>
                      <a:pt x="35988" y="27186"/>
                      <a:pt x="36445" y="23024"/>
                    </a:cubicBezTo>
                    <a:cubicBezTo>
                      <a:pt x="36445" y="23024"/>
                      <a:pt x="36597" y="23055"/>
                      <a:pt x="36818" y="23055"/>
                    </a:cubicBezTo>
                    <a:cubicBezTo>
                      <a:pt x="37610" y="23055"/>
                      <a:pt x="39301" y="22665"/>
                      <a:pt x="38208" y="19103"/>
                    </a:cubicBezTo>
                    <a:cubicBezTo>
                      <a:pt x="36780" y="14514"/>
                      <a:pt x="32828" y="16003"/>
                      <a:pt x="31704" y="11687"/>
                    </a:cubicBezTo>
                    <a:cubicBezTo>
                      <a:pt x="30579" y="7371"/>
                      <a:pt x="30457" y="1200"/>
                      <a:pt x="30457" y="1200"/>
                    </a:cubicBezTo>
                    <a:cubicBezTo>
                      <a:pt x="30457" y="1200"/>
                      <a:pt x="24153" y="0"/>
                      <a:pt x="17888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3956;p80">
                <a:extLst>
                  <a:ext uri="{FF2B5EF4-FFF2-40B4-BE49-F238E27FC236}">
                    <a16:creationId xmlns:a16="http://schemas.microsoft.com/office/drawing/2014/main" id="{A1477E27-2726-AEF3-C2F8-1289ABFB115C}"/>
                  </a:ext>
                </a:extLst>
              </p:cNvPr>
              <p:cNvSpPr/>
              <p:nvPr/>
            </p:nvSpPr>
            <p:spPr>
              <a:xfrm>
                <a:off x="12485018" y="1644794"/>
                <a:ext cx="569724" cy="557173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748" extrusionOk="0">
                    <a:moveTo>
                      <a:pt x="1763" y="0"/>
                    </a:moveTo>
                    <a:cubicBezTo>
                      <a:pt x="882" y="881"/>
                      <a:pt x="122" y="2128"/>
                      <a:pt x="0" y="3860"/>
                    </a:cubicBezTo>
                    <a:cubicBezTo>
                      <a:pt x="0" y="3921"/>
                      <a:pt x="0" y="3982"/>
                      <a:pt x="0" y="4073"/>
                    </a:cubicBezTo>
                    <a:cubicBezTo>
                      <a:pt x="1641" y="5471"/>
                      <a:pt x="3708" y="6383"/>
                      <a:pt x="5897" y="6748"/>
                    </a:cubicBezTo>
                    <a:cubicBezTo>
                      <a:pt x="6231" y="6353"/>
                      <a:pt x="6596" y="5927"/>
                      <a:pt x="6900" y="5471"/>
                    </a:cubicBezTo>
                    <a:cubicBezTo>
                      <a:pt x="4863" y="4012"/>
                      <a:pt x="3192" y="2097"/>
                      <a:pt x="1763" y="0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3957;p80">
                <a:extLst>
                  <a:ext uri="{FF2B5EF4-FFF2-40B4-BE49-F238E27FC236}">
                    <a16:creationId xmlns:a16="http://schemas.microsoft.com/office/drawing/2014/main" id="{0BFCDF56-4A3F-66AC-1147-FA5DFA7247BF}"/>
                  </a:ext>
                </a:extLst>
              </p:cNvPr>
              <p:cNvSpPr/>
              <p:nvPr/>
            </p:nvSpPr>
            <p:spPr>
              <a:xfrm>
                <a:off x="12608190" y="1145797"/>
                <a:ext cx="1375346" cy="1067695"/>
              </a:xfrm>
              <a:custGeom>
                <a:avLst/>
                <a:gdLst/>
                <a:ahLst/>
                <a:cxnLst/>
                <a:rect l="l" t="t" r="r" b="b"/>
                <a:pathLst>
                  <a:path w="16657" h="12931" extrusionOk="0">
                    <a:moveTo>
                      <a:pt x="5001" y="0"/>
                    </a:moveTo>
                    <a:cubicBezTo>
                      <a:pt x="4967" y="0"/>
                      <a:pt x="4932" y="4"/>
                      <a:pt x="4894" y="13"/>
                    </a:cubicBezTo>
                    <a:cubicBezTo>
                      <a:pt x="3830" y="286"/>
                      <a:pt x="4164" y="3356"/>
                      <a:pt x="4164" y="3356"/>
                    </a:cubicBezTo>
                    <a:cubicBezTo>
                      <a:pt x="4164" y="3356"/>
                      <a:pt x="3462" y="1251"/>
                      <a:pt x="2924" y="1251"/>
                    </a:cubicBezTo>
                    <a:cubicBezTo>
                      <a:pt x="2869" y="1251"/>
                      <a:pt x="2816" y="1272"/>
                      <a:pt x="2766" y="1320"/>
                    </a:cubicBezTo>
                    <a:cubicBezTo>
                      <a:pt x="2189" y="1806"/>
                      <a:pt x="3374" y="4055"/>
                      <a:pt x="3374" y="4055"/>
                    </a:cubicBezTo>
                    <a:cubicBezTo>
                      <a:pt x="3374" y="4055"/>
                      <a:pt x="1459" y="4481"/>
                      <a:pt x="0" y="5940"/>
                    </a:cubicBezTo>
                    <a:cubicBezTo>
                      <a:pt x="1429" y="8037"/>
                      <a:pt x="3100" y="9952"/>
                      <a:pt x="5137" y="11411"/>
                    </a:cubicBezTo>
                    <a:cubicBezTo>
                      <a:pt x="5745" y="10560"/>
                      <a:pt x="6201" y="9648"/>
                      <a:pt x="6322" y="8858"/>
                    </a:cubicBezTo>
                    <a:cubicBezTo>
                      <a:pt x="6322" y="8858"/>
                      <a:pt x="8389" y="10925"/>
                      <a:pt x="10395" y="11837"/>
                    </a:cubicBezTo>
                    <a:cubicBezTo>
                      <a:pt x="10952" y="12087"/>
                      <a:pt x="11534" y="12236"/>
                      <a:pt x="12048" y="12236"/>
                    </a:cubicBezTo>
                    <a:cubicBezTo>
                      <a:pt x="12096" y="12236"/>
                      <a:pt x="12143" y="12234"/>
                      <a:pt x="12189" y="12232"/>
                    </a:cubicBezTo>
                    <a:cubicBezTo>
                      <a:pt x="14195" y="12080"/>
                      <a:pt x="13526" y="10074"/>
                      <a:pt x="13313" y="9527"/>
                    </a:cubicBezTo>
                    <a:lnTo>
                      <a:pt x="13313" y="9527"/>
                    </a:lnTo>
                    <a:cubicBezTo>
                      <a:pt x="13587" y="10165"/>
                      <a:pt x="14864" y="12809"/>
                      <a:pt x="16657" y="12931"/>
                    </a:cubicBezTo>
                    <a:cubicBezTo>
                      <a:pt x="16049" y="8706"/>
                      <a:pt x="14468" y="4633"/>
                      <a:pt x="11581" y="1502"/>
                    </a:cubicBezTo>
                    <a:cubicBezTo>
                      <a:pt x="7933" y="1745"/>
                      <a:pt x="5167" y="3052"/>
                      <a:pt x="5167" y="3052"/>
                    </a:cubicBezTo>
                    <a:cubicBezTo>
                      <a:pt x="5167" y="3052"/>
                      <a:pt x="5902" y="0"/>
                      <a:pt x="5001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3958;p80">
                <a:extLst>
                  <a:ext uri="{FF2B5EF4-FFF2-40B4-BE49-F238E27FC236}">
                    <a16:creationId xmlns:a16="http://schemas.microsoft.com/office/drawing/2014/main" id="{3B61CA3F-5D7C-9BD2-E990-FF003230EBB7}"/>
                  </a:ext>
                </a:extLst>
              </p:cNvPr>
              <p:cNvSpPr/>
              <p:nvPr/>
            </p:nvSpPr>
            <p:spPr>
              <a:xfrm>
                <a:off x="13570942" y="1289802"/>
                <a:ext cx="577320" cy="948631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489" extrusionOk="0">
                    <a:moveTo>
                      <a:pt x="1197" y="1"/>
                    </a:moveTo>
                    <a:cubicBezTo>
                      <a:pt x="783" y="1"/>
                      <a:pt x="380" y="16"/>
                      <a:pt x="0" y="46"/>
                    </a:cubicBezTo>
                    <a:cubicBezTo>
                      <a:pt x="2857" y="3177"/>
                      <a:pt x="4438" y="7250"/>
                      <a:pt x="5046" y="11475"/>
                    </a:cubicBezTo>
                    <a:cubicBezTo>
                      <a:pt x="5107" y="11475"/>
                      <a:pt x="5154" y="11489"/>
                      <a:pt x="5206" y="11489"/>
                    </a:cubicBezTo>
                    <a:cubicBezTo>
                      <a:pt x="5232" y="11489"/>
                      <a:pt x="5259" y="11485"/>
                      <a:pt x="5289" y="11475"/>
                    </a:cubicBezTo>
                    <a:cubicBezTo>
                      <a:pt x="5958" y="11445"/>
                      <a:pt x="6383" y="11201"/>
                      <a:pt x="6657" y="10867"/>
                    </a:cubicBezTo>
                    <a:cubicBezTo>
                      <a:pt x="6991" y="7372"/>
                      <a:pt x="6626" y="3846"/>
                      <a:pt x="5289" y="685"/>
                    </a:cubicBezTo>
                    <a:cubicBezTo>
                      <a:pt x="4438" y="381"/>
                      <a:pt x="3496" y="137"/>
                      <a:pt x="2462" y="46"/>
                    </a:cubicBezTo>
                    <a:cubicBezTo>
                      <a:pt x="2037" y="16"/>
                      <a:pt x="1611" y="1"/>
                      <a:pt x="1197" y="1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3959;p80">
                <a:extLst>
                  <a:ext uri="{FF2B5EF4-FFF2-40B4-BE49-F238E27FC236}">
                    <a16:creationId xmlns:a16="http://schemas.microsoft.com/office/drawing/2014/main" id="{F84D7B68-704E-E85A-B2D5-C709EAC0782A}"/>
                  </a:ext>
                </a:extLst>
              </p:cNvPr>
              <p:cNvSpPr/>
              <p:nvPr/>
            </p:nvSpPr>
            <p:spPr>
              <a:xfrm>
                <a:off x="14001038" y="1322493"/>
                <a:ext cx="677724" cy="1032024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124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38" y="3162"/>
                      <a:pt x="1733" y="6688"/>
                      <a:pt x="1399" y="10183"/>
                    </a:cubicBezTo>
                    <a:cubicBezTo>
                      <a:pt x="2007" y="9484"/>
                      <a:pt x="1855" y="8390"/>
                      <a:pt x="1855" y="8390"/>
                    </a:cubicBezTo>
                    <a:lnTo>
                      <a:pt x="1855" y="8390"/>
                    </a:lnTo>
                    <a:cubicBezTo>
                      <a:pt x="1855" y="8390"/>
                      <a:pt x="3079" y="12499"/>
                      <a:pt x="5498" y="12499"/>
                    </a:cubicBezTo>
                    <a:cubicBezTo>
                      <a:pt x="5550" y="12499"/>
                      <a:pt x="5602" y="12497"/>
                      <a:pt x="5654" y="12493"/>
                    </a:cubicBezTo>
                    <a:cubicBezTo>
                      <a:pt x="8208" y="12311"/>
                      <a:pt x="6293" y="6627"/>
                      <a:pt x="5502" y="4925"/>
                    </a:cubicBezTo>
                    <a:cubicBezTo>
                      <a:pt x="4894" y="3587"/>
                      <a:pt x="3101" y="1156"/>
                      <a:pt x="1" y="1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3960;p80">
                <a:extLst>
                  <a:ext uri="{FF2B5EF4-FFF2-40B4-BE49-F238E27FC236}">
                    <a16:creationId xmlns:a16="http://schemas.microsoft.com/office/drawing/2014/main" id="{328ACA9A-D75C-4F57-7D21-207BD3BD9001}"/>
                  </a:ext>
                </a:extLst>
              </p:cNvPr>
              <p:cNvSpPr/>
              <p:nvPr/>
            </p:nvSpPr>
            <p:spPr>
              <a:xfrm>
                <a:off x="12439986" y="1972559"/>
                <a:ext cx="509532" cy="409127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955" extrusionOk="0">
                    <a:moveTo>
                      <a:pt x="274" y="0"/>
                    </a:moveTo>
                    <a:cubicBezTo>
                      <a:pt x="1" y="4468"/>
                      <a:pt x="456" y="4955"/>
                      <a:pt x="456" y="4955"/>
                    </a:cubicBezTo>
                    <a:cubicBezTo>
                      <a:pt x="456" y="4955"/>
                      <a:pt x="1256" y="4285"/>
                      <a:pt x="2393" y="4285"/>
                    </a:cubicBezTo>
                    <a:cubicBezTo>
                      <a:pt x="2900" y="4285"/>
                      <a:pt x="3474" y="4418"/>
                      <a:pt x="4074" y="4803"/>
                    </a:cubicBezTo>
                    <a:cubicBezTo>
                      <a:pt x="4074" y="4803"/>
                      <a:pt x="5107" y="3891"/>
                      <a:pt x="6171" y="2675"/>
                    </a:cubicBezTo>
                    <a:cubicBezTo>
                      <a:pt x="3982" y="2310"/>
                      <a:pt x="1915" y="1398"/>
                      <a:pt x="274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8" name="شكل حر: شكل 197">
              <a:extLst>
                <a:ext uri="{FF2B5EF4-FFF2-40B4-BE49-F238E27FC236}">
                  <a16:creationId xmlns:a16="http://schemas.microsoft.com/office/drawing/2014/main" id="{921DB89B-9D28-7B08-DB11-4A2851AA1B26}"/>
                </a:ext>
              </a:extLst>
            </p:cNvPr>
            <p:cNvSpPr/>
            <p:nvPr/>
          </p:nvSpPr>
          <p:spPr>
            <a:xfrm>
              <a:off x="7219065" y="1698481"/>
              <a:ext cx="343492" cy="294398"/>
            </a:xfrm>
            <a:custGeom>
              <a:avLst/>
              <a:gdLst>
                <a:gd name="connsiteX0" fmla="*/ 343493 w 343492"/>
                <a:gd name="connsiteY0" fmla="*/ 267097 h 294398"/>
                <a:gd name="connsiteX1" fmla="*/ 21610 w 343492"/>
                <a:gd name="connsiteY1" fmla="*/ 271775 h 294398"/>
                <a:gd name="connsiteX2" fmla="*/ 5051 w 343492"/>
                <a:gd name="connsiteY2" fmla="*/ 266064 h 294398"/>
                <a:gd name="connsiteX3" fmla="*/ 0 w 343492"/>
                <a:gd name="connsiteY3" fmla="*/ 264170 h 294398"/>
                <a:gd name="connsiteX4" fmla="*/ 12398 w 343492"/>
                <a:gd name="connsiteY4" fmla="*/ 197503 h 294398"/>
                <a:gd name="connsiteX5" fmla="*/ 13718 w 343492"/>
                <a:gd name="connsiteY5" fmla="*/ 189008 h 294398"/>
                <a:gd name="connsiteX6" fmla="*/ 19802 w 343492"/>
                <a:gd name="connsiteY6" fmla="*/ 141541 h 294398"/>
                <a:gd name="connsiteX7" fmla="*/ 25513 w 343492"/>
                <a:gd name="connsiteY7" fmla="*/ 59836 h 294398"/>
                <a:gd name="connsiteX8" fmla="*/ 25972 w 343492"/>
                <a:gd name="connsiteY8" fmla="*/ 2669 h 294398"/>
                <a:gd name="connsiteX9" fmla="*/ 176209 w 343492"/>
                <a:gd name="connsiteY9" fmla="*/ 13373 h 294398"/>
                <a:gd name="connsiteX10" fmla="*/ 309801 w 343492"/>
                <a:gd name="connsiteY10" fmla="*/ 0 h 294398"/>
                <a:gd name="connsiteX11" fmla="*/ 309198 w 343492"/>
                <a:gd name="connsiteY11" fmla="*/ 38973 h 294398"/>
                <a:gd name="connsiteX12" fmla="*/ 316114 w 343492"/>
                <a:gd name="connsiteY12" fmla="*/ 138011 h 294398"/>
                <a:gd name="connsiteX13" fmla="*/ 321768 w 343492"/>
                <a:gd name="connsiteY13" fmla="*/ 174918 h 294398"/>
                <a:gd name="connsiteX14" fmla="*/ 325872 w 343492"/>
                <a:gd name="connsiteY14" fmla="*/ 196355 h 294398"/>
                <a:gd name="connsiteX15" fmla="*/ 343464 w 343492"/>
                <a:gd name="connsiteY15" fmla="*/ 267069 h 29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492" h="294398">
                  <a:moveTo>
                    <a:pt x="343493" y="267097"/>
                  </a:moveTo>
                  <a:cubicBezTo>
                    <a:pt x="252547" y="294476"/>
                    <a:pt x="138298" y="309514"/>
                    <a:pt x="21610" y="271775"/>
                  </a:cubicBezTo>
                  <a:cubicBezTo>
                    <a:pt x="16014" y="269996"/>
                    <a:pt x="10532" y="268044"/>
                    <a:pt x="5051" y="266064"/>
                  </a:cubicBezTo>
                  <a:cubicBezTo>
                    <a:pt x="3358" y="265461"/>
                    <a:pt x="1693" y="264830"/>
                    <a:pt x="0" y="264170"/>
                  </a:cubicBezTo>
                  <a:cubicBezTo>
                    <a:pt x="4620" y="242876"/>
                    <a:pt x="8810" y="220606"/>
                    <a:pt x="12398" y="197503"/>
                  </a:cubicBezTo>
                  <a:cubicBezTo>
                    <a:pt x="12857" y="194662"/>
                    <a:pt x="13287" y="191850"/>
                    <a:pt x="13718" y="189008"/>
                  </a:cubicBezTo>
                  <a:cubicBezTo>
                    <a:pt x="16042" y="173597"/>
                    <a:pt x="18051" y="157756"/>
                    <a:pt x="19802" y="141541"/>
                  </a:cubicBezTo>
                  <a:cubicBezTo>
                    <a:pt x="22586" y="115282"/>
                    <a:pt x="24566" y="88047"/>
                    <a:pt x="25513" y="59836"/>
                  </a:cubicBezTo>
                  <a:cubicBezTo>
                    <a:pt x="26173" y="40235"/>
                    <a:pt x="26317" y="21122"/>
                    <a:pt x="25972" y="2669"/>
                  </a:cubicBezTo>
                  <a:cubicBezTo>
                    <a:pt x="67556" y="10504"/>
                    <a:pt x="118181" y="15784"/>
                    <a:pt x="176209" y="13373"/>
                  </a:cubicBezTo>
                  <a:cubicBezTo>
                    <a:pt x="214206" y="11824"/>
                    <a:pt x="260411" y="9930"/>
                    <a:pt x="309801" y="0"/>
                  </a:cubicBezTo>
                  <a:cubicBezTo>
                    <a:pt x="309284" y="12685"/>
                    <a:pt x="309083" y="25685"/>
                    <a:pt x="309198" y="38973"/>
                  </a:cubicBezTo>
                  <a:cubicBezTo>
                    <a:pt x="309485" y="73612"/>
                    <a:pt x="311982" y="106672"/>
                    <a:pt x="316114" y="138011"/>
                  </a:cubicBezTo>
                  <a:cubicBezTo>
                    <a:pt x="317721" y="150610"/>
                    <a:pt x="319644" y="162893"/>
                    <a:pt x="321768" y="174918"/>
                  </a:cubicBezTo>
                  <a:cubicBezTo>
                    <a:pt x="323031" y="182178"/>
                    <a:pt x="324408" y="189353"/>
                    <a:pt x="325872" y="196355"/>
                  </a:cubicBezTo>
                  <a:cubicBezTo>
                    <a:pt x="330951" y="221294"/>
                    <a:pt x="336892" y="244913"/>
                    <a:pt x="343464" y="267069"/>
                  </a:cubicBezTo>
                  <a:close/>
                </a:path>
              </a:pathLst>
            </a:custGeom>
            <a:solidFill>
              <a:srgbClr val="FFAB8A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9" name="شكل حر: شكل 198">
              <a:extLst>
                <a:ext uri="{FF2B5EF4-FFF2-40B4-BE49-F238E27FC236}">
                  <a16:creationId xmlns:a16="http://schemas.microsoft.com/office/drawing/2014/main" id="{FD7ADB01-C02F-60DA-92FA-7D7108D61EAF}"/>
                </a:ext>
              </a:extLst>
            </p:cNvPr>
            <p:cNvSpPr/>
            <p:nvPr/>
          </p:nvSpPr>
          <p:spPr>
            <a:xfrm>
              <a:off x="6778744" y="558690"/>
              <a:ext cx="1219861" cy="1290095"/>
            </a:xfrm>
            <a:custGeom>
              <a:avLst/>
              <a:gdLst>
                <a:gd name="connsiteX0" fmla="*/ 1219630 w 1219861"/>
                <a:gd name="connsiteY0" fmla="*/ 599283 h 1290095"/>
                <a:gd name="connsiteX1" fmla="*/ 1219171 w 1219861"/>
                <a:gd name="connsiteY1" fmla="*/ 647841 h 1290095"/>
                <a:gd name="connsiteX2" fmla="*/ 1215727 w 1219861"/>
                <a:gd name="connsiteY2" fmla="*/ 764931 h 1290095"/>
                <a:gd name="connsiteX3" fmla="*/ 1188291 w 1219861"/>
                <a:gd name="connsiteY3" fmla="*/ 928139 h 1290095"/>
                <a:gd name="connsiteX4" fmla="*/ 1163697 w 1219861"/>
                <a:gd name="connsiteY4" fmla="*/ 988234 h 1290095"/>
                <a:gd name="connsiteX5" fmla="*/ 1161803 w 1219861"/>
                <a:gd name="connsiteY5" fmla="*/ 991965 h 1290095"/>
                <a:gd name="connsiteX6" fmla="*/ 1020807 w 1219861"/>
                <a:gd name="connsiteY6" fmla="*/ 1165964 h 1290095"/>
                <a:gd name="connsiteX7" fmla="*/ 894619 w 1219861"/>
                <a:gd name="connsiteY7" fmla="*/ 1240408 h 1290095"/>
                <a:gd name="connsiteX8" fmla="*/ 787889 w 1219861"/>
                <a:gd name="connsiteY8" fmla="*/ 1272263 h 1290095"/>
                <a:gd name="connsiteX9" fmla="*/ 617621 w 1219861"/>
                <a:gd name="connsiteY9" fmla="*/ 1289368 h 1290095"/>
                <a:gd name="connsiteX10" fmla="*/ 426144 w 1219861"/>
                <a:gd name="connsiteY10" fmla="*/ 1275707 h 1290095"/>
                <a:gd name="connsiteX11" fmla="*/ 407347 w 1219861"/>
                <a:gd name="connsiteY11" fmla="*/ 1271948 h 1290095"/>
                <a:gd name="connsiteX12" fmla="*/ 310518 w 1219861"/>
                <a:gd name="connsiteY12" fmla="*/ 1244741 h 1290095"/>
                <a:gd name="connsiteX13" fmla="*/ 110604 w 1219861"/>
                <a:gd name="connsiteY13" fmla="*/ 1101191 h 1290095"/>
                <a:gd name="connsiteX14" fmla="*/ 57856 w 1219861"/>
                <a:gd name="connsiteY14" fmla="*/ 992969 h 1290095"/>
                <a:gd name="connsiteX15" fmla="*/ 37251 w 1219861"/>
                <a:gd name="connsiteY15" fmla="*/ 918210 h 1290095"/>
                <a:gd name="connsiteX16" fmla="*/ 24996 w 1219861"/>
                <a:gd name="connsiteY16" fmla="*/ 859177 h 1290095"/>
                <a:gd name="connsiteX17" fmla="*/ 21093 w 1219861"/>
                <a:gd name="connsiteY17" fmla="*/ 836505 h 1290095"/>
                <a:gd name="connsiteX18" fmla="*/ 2439 w 1219861"/>
                <a:gd name="connsiteY18" fmla="*/ 677974 h 1290095"/>
                <a:gd name="connsiteX19" fmla="*/ 1980 w 1219861"/>
                <a:gd name="connsiteY19" fmla="*/ 671144 h 1290095"/>
                <a:gd name="connsiteX20" fmla="*/ 0 w 1219861"/>
                <a:gd name="connsiteY20" fmla="*/ 638801 h 1290095"/>
                <a:gd name="connsiteX21" fmla="*/ 376783 w 1219861"/>
                <a:gd name="connsiteY21" fmla="*/ 399139 h 1290095"/>
                <a:gd name="connsiteX22" fmla="*/ 605281 w 1219861"/>
                <a:gd name="connsiteY22" fmla="*/ 128512 h 1290095"/>
                <a:gd name="connsiteX23" fmla="*/ 702626 w 1219861"/>
                <a:gd name="connsiteY23" fmla="*/ 4333 h 1290095"/>
                <a:gd name="connsiteX24" fmla="*/ 647439 w 1219861"/>
                <a:gd name="connsiteY24" fmla="*/ 152877 h 1290095"/>
                <a:gd name="connsiteX25" fmla="*/ 477744 w 1219861"/>
                <a:gd name="connsiteY25" fmla="*/ 390271 h 1290095"/>
                <a:gd name="connsiteX26" fmla="*/ 418970 w 1219861"/>
                <a:gd name="connsiteY26" fmla="*/ 453494 h 1290095"/>
                <a:gd name="connsiteX27" fmla="*/ 733448 w 1219861"/>
                <a:gd name="connsiteY27" fmla="*/ 14234 h 1290095"/>
                <a:gd name="connsiteX28" fmla="*/ 737610 w 1219861"/>
                <a:gd name="connsiteY28" fmla="*/ 603 h 1290095"/>
                <a:gd name="connsiteX29" fmla="*/ 758359 w 1219861"/>
                <a:gd name="connsiteY29" fmla="*/ 86 h 1290095"/>
                <a:gd name="connsiteX30" fmla="*/ 767886 w 1219861"/>
                <a:gd name="connsiteY30" fmla="*/ 0 h 1290095"/>
                <a:gd name="connsiteX31" fmla="*/ 1162692 w 1219861"/>
                <a:gd name="connsiteY31" fmla="*/ 192280 h 1290095"/>
                <a:gd name="connsiteX32" fmla="*/ 1205396 w 1219861"/>
                <a:gd name="connsiteY32" fmla="*/ 322055 h 1290095"/>
                <a:gd name="connsiteX33" fmla="*/ 1209413 w 1219861"/>
                <a:gd name="connsiteY33" fmla="*/ 350438 h 1290095"/>
                <a:gd name="connsiteX34" fmla="*/ 1218654 w 1219861"/>
                <a:gd name="connsiteY34" fmla="*/ 500158 h 1290095"/>
                <a:gd name="connsiteX35" fmla="*/ 1219774 w 1219861"/>
                <a:gd name="connsiteY35" fmla="*/ 599283 h 129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9861" h="1290095">
                  <a:moveTo>
                    <a:pt x="1219630" y="599283"/>
                  </a:moveTo>
                  <a:cubicBezTo>
                    <a:pt x="1219487" y="616158"/>
                    <a:pt x="1219343" y="632315"/>
                    <a:pt x="1219171" y="647841"/>
                  </a:cubicBezTo>
                  <a:cubicBezTo>
                    <a:pt x="1218654" y="691405"/>
                    <a:pt x="1217793" y="729918"/>
                    <a:pt x="1215727" y="764931"/>
                  </a:cubicBezTo>
                  <a:cubicBezTo>
                    <a:pt x="1212054" y="827436"/>
                    <a:pt x="1204563" y="878806"/>
                    <a:pt x="1188291" y="928139"/>
                  </a:cubicBezTo>
                  <a:cubicBezTo>
                    <a:pt x="1181691" y="948314"/>
                    <a:pt x="1173598" y="968174"/>
                    <a:pt x="1163697" y="988234"/>
                  </a:cubicBezTo>
                  <a:cubicBezTo>
                    <a:pt x="1163094" y="989468"/>
                    <a:pt x="1162463" y="990731"/>
                    <a:pt x="1161803" y="991965"/>
                  </a:cubicBezTo>
                  <a:cubicBezTo>
                    <a:pt x="1113962" y="1087100"/>
                    <a:pt x="1047640" y="1144411"/>
                    <a:pt x="1020807" y="1165964"/>
                  </a:cubicBezTo>
                  <a:cubicBezTo>
                    <a:pt x="979653" y="1199111"/>
                    <a:pt x="936978" y="1223045"/>
                    <a:pt x="894619" y="1240408"/>
                  </a:cubicBezTo>
                  <a:cubicBezTo>
                    <a:pt x="858516" y="1255216"/>
                    <a:pt x="822586" y="1265290"/>
                    <a:pt x="787889" y="1272263"/>
                  </a:cubicBezTo>
                  <a:cubicBezTo>
                    <a:pt x="724954" y="1284948"/>
                    <a:pt x="666035" y="1287359"/>
                    <a:pt x="617621" y="1289368"/>
                  </a:cubicBezTo>
                  <a:cubicBezTo>
                    <a:pt x="543665" y="1292381"/>
                    <a:pt x="479122" y="1285694"/>
                    <a:pt x="426144" y="1275707"/>
                  </a:cubicBezTo>
                  <a:cubicBezTo>
                    <a:pt x="419687" y="1274473"/>
                    <a:pt x="413402" y="1273210"/>
                    <a:pt x="407347" y="1271948"/>
                  </a:cubicBezTo>
                  <a:cubicBezTo>
                    <a:pt x="367054" y="1263367"/>
                    <a:pt x="334367" y="1253179"/>
                    <a:pt x="310518" y="1244741"/>
                  </a:cubicBezTo>
                  <a:cubicBezTo>
                    <a:pt x="237767" y="1219085"/>
                    <a:pt x="163438" y="1160540"/>
                    <a:pt x="110604" y="1101191"/>
                  </a:cubicBezTo>
                  <a:cubicBezTo>
                    <a:pt x="98206" y="1087244"/>
                    <a:pt x="78117" y="1054901"/>
                    <a:pt x="57856" y="992969"/>
                  </a:cubicBezTo>
                  <a:cubicBezTo>
                    <a:pt x="50940" y="971704"/>
                    <a:pt x="43937" y="946908"/>
                    <a:pt x="37251" y="918210"/>
                  </a:cubicBezTo>
                  <a:cubicBezTo>
                    <a:pt x="33003" y="900158"/>
                    <a:pt x="28899" y="880500"/>
                    <a:pt x="24996" y="859177"/>
                  </a:cubicBezTo>
                  <a:cubicBezTo>
                    <a:pt x="23676" y="852117"/>
                    <a:pt x="22356" y="844512"/>
                    <a:pt x="21093" y="836505"/>
                  </a:cubicBezTo>
                  <a:cubicBezTo>
                    <a:pt x="14062" y="794261"/>
                    <a:pt x="6945" y="739303"/>
                    <a:pt x="2439" y="677974"/>
                  </a:cubicBezTo>
                  <a:cubicBezTo>
                    <a:pt x="2238" y="675707"/>
                    <a:pt x="2124" y="673440"/>
                    <a:pt x="1980" y="671144"/>
                  </a:cubicBezTo>
                  <a:cubicBezTo>
                    <a:pt x="1234" y="660525"/>
                    <a:pt x="574" y="649735"/>
                    <a:pt x="0" y="638801"/>
                  </a:cubicBezTo>
                  <a:cubicBezTo>
                    <a:pt x="186196" y="562721"/>
                    <a:pt x="306070" y="466609"/>
                    <a:pt x="376783" y="399139"/>
                  </a:cubicBezTo>
                  <a:cubicBezTo>
                    <a:pt x="468647" y="311408"/>
                    <a:pt x="548974" y="203874"/>
                    <a:pt x="605281" y="128512"/>
                  </a:cubicBezTo>
                  <a:cubicBezTo>
                    <a:pt x="643048" y="77888"/>
                    <a:pt x="677974" y="37911"/>
                    <a:pt x="702626" y="4333"/>
                  </a:cubicBezTo>
                  <a:cubicBezTo>
                    <a:pt x="686325" y="67212"/>
                    <a:pt x="665289" y="116860"/>
                    <a:pt x="647439" y="152877"/>
                  </a:cubicBezTo>
                  <a:cubicBezTo>
                    <a:pt x="597130" y="254412"/>
                    <a:pt x="531698" y="328856"/>
                    <a:pt x="477744" y="390271"/>
                  </a:cubicBezTo>
                  <a:cubicBezTo>
                    <a:pt x="454068" y="417191"/>
                    <a:pt x="433491" y="438743"/>
                    <a:pt x="418970" y="453494"/>
                  </a:cubicBezTo>
                  <a:cubicBezTo>
                    <a:pt x="531784" y="363209"/>
                    <a:pt x="668303" y="220433"/>
                    <a:pt x="733448" y="14234"/>
                  </a:cubicBezTo>
                  <a:cubicBezTo>
                    <a:pt x="734854" y="9671"/>
                    <a:pt x="736289" y="5137"/>
                    <a:pt x="737610" y="603"/>
                  </a:cubicBezTo>
                  <a:cubicBezTo>
                    <a:pt x="744526" y="316"/>
                    <a:pt x="751471" y="143"/>
                    <a:pt x="758359" y="86"/>
                  </a:cubicBezTo>
                  <a:cubicBezTo>
                    <a:pt x="761515" y="0"/>
                    <a:pt x="764730" y="0"/>
                    <a:pt x="767886" y="0"/>
                  </a:cubicBezTo>
                  <a:cubicBezTo>
                    <a:pt x="944009" y="430"/>
                    <a:pt x="1095939" y="69623"/>
                    <a:pt x="1162692" y="192280"/>
                  </a:cubicBezTo>
                  <a:cubicBezTo>
                    <a:pt x="1178476" y="221237"/>
                    <a:pt x="1201435" y="263940"/>
                    <a:pt x="1205396" y="322055"/>
                  </a:cubicBezTo>
                  <a:lnTo>
                    <a:pt x="1209413" y="350438"/>
                  </a:lnTo>
                  <a:cubicBezTo>
                    <a:pt x="1213288" y="392539"/>
                    <a:pt x="1216875" y="442876"/>
                    <a:pt x="1218654" y="500158"/>
                  </a:cubicBezTo>
                  <a:cubicBezTo>
                    <a:pt x="1219630" y="531267"/>
                    <a:pt x="1220061" y="564357"/>
                    <a:pt x="1219774" y="599283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0" name="شكل حر: شكل 199">
              <a:extLst>
                <a:ext uri="{FF2B5EF4-FFF2-40B4-BE49-F238E27FC236}">
                  <a16:creationId xmlns:a16="http://schemas.microsoft.com/office/drawing/2014/main" id="{46633C1C-6DEF-AEB1-5FB2-2A29B47E4FA4}"/>
                </a:ext>
              </a:extLst>
            </p:cNvPr>
            <p:cNvSpPr/>
            <p:nvPr/>
          </p:nvSpPr>
          <p:spPr>
            <a:xfrm>
              <a:off x="6689434" y="2399471"/>
              <a:ext cx="287702" cy="630076"/>
            </a:xfrm>
            <a:custGeom>
              <a:avLst/>
              <a:gdLst>
                <a:gd name="connsiteX0" fmla="*/ 287703 w 287702"/>
                <a:gd name="connsiteY0" fmla="*/ 113015 h 630076"/>
                <a:gd name="connsiteX1" fmla="*/ 286727 w 287702"/>
                <a:gd name="connsiteY1" fmla="*/ 117635 h 630076"/>
                <a:gd name="connsiteX2" fmla="*/ 277371 w 287702"/>
                <a:gd name="connsiteY2" fmla="*/ 163639 h 630076"/>
                <a:gd name="connsiteX3" fmla="*/ 275908 w 287702"/>
                <a:gd name="connsiteY3" fmla="*/ 171273 h 630076"/>
                <a:gd name="connsiteX4" fmla="*/ 273669 w 287702"/>
                <a:gd name="connsiteY4" fmla="*/ 183211 h 630076"/>
                <a:gd name="connsiteX5" fmla="*/ 271172 w 287702"/>
                <a:gd name="connsiteY5" fmla="*/ 196987 h 630076"/>
                <a:gd name="connsiteX6" fmla="*/ 269135 w 287702"/>
                <a:gd name="connsiteY6" fmla="*/ 208495 h 630076"/>
                <a:gd name="connsiteX7" fmla="*/ 261358 w 287702"/>
                <a:gd name="connsiteY7" fmla="*/ 255790 h 630076"/>
                <a:gd name="connsiteX8" fmla="*/ 259033 w 287702"/>
                <a:gd name="connsiteY8" fmla="*/ 271345 h 630076"/>
                <a:gd name="connsiteX9" fmla="*/ 256565 w 287702"/>
                <a:gd name="connsiteY9" fmla="*/ 288478 h 630076"/>
                <a:gd name="connsiteX10" fmla="*/ 254212 w 287702"/>
                <a:gd name="connsiteY10" fmla="*/ 305496 h 630076"/>
                <a:gd name="connsiteX11" fmla="*/ 251887 w 287702"/>
                <a:gd name="connsiteY11" fmla="*/ 323633 h 630076"/>
                <a:gd name="connsiteX12" fmla="*/ 248443 w 287702"/>
                <a:gd name="connsiteY12" fmla="*/ 352131 h 630076"/>
                <a:gd name="connsiteX13" fmla="*/ 247869 w 287702"/>
                <a:gd name="connsiteY13" fmla="*/ 357297 h 630076"/>
                <a:gd name="connsiteX14" fmla="*/ 246205 w 287702"/>
                <a:gd name="connsiteY14" fmla="*/ 372564 h 630076"/>
                <a:gd name="connsiteX15" fmla="*/ 244512 w 287702"/>
                <a:gd name="connsiteY15" fmla="*/ 389066 h 630076"/>
                <a:gd name="connsiteX16" fmla="*/ 242933 w 287702"/>
                <a:gd name="connsiteY16" fmla="*/ 405481 h 630076"/>
                <a:gd name="connsiteX17" fmla="*/ 241670 w 287702"/>
                <a:gd name="connsiteY17" fmla="*/ 419429 h 630076"/>
                <a:gd name="connsiteX18" fmla="*/ 241383 w 287702"/>
                <a:gd name="connsiteY18" fmla="*/ 422873 h 630076"/>
                <a:gd name="connsiteX19" fmla="*/ 240149 w 287702"/>
                <a:gd name="connsiteY19" fmla="*/ 437940 h 630076"/>
                <a:gd name="connsiteX20" fmla="*/ 239174 w 287702"/>
                <a:gd name="connsiteY20" fmla="*/ 450739 h 630076"/>
                <a:gd name="connsiteX21" fmla="*/ 236017 w 287702"/>
                <a:gd name="connsiteY21" fmla="*/ 499728 h 630076"/>
                <a:gd name="connsiteX22" fmla="*/ 235529 w 287702"/>
                <a:gd name="connsiteY22" fmla="*/ 508968 h 630076"/>
                <a:gd name="connsiteX23" fmla="*/ 235127 w 287702"/>
                <a:gd name="connsiteY23" fmla="*/ 517119 h 630076"/>
                <a:gd name="connsiteX24" fmla="*/ 234438 w 287702"/>
                <a:gd name="connsiteY24" fmla="*/ 532616 h 630076"/>
                <a:gd name="connsiteX25" fmla="*/ 233836 w 287702"/>
                <a:gd name="connsiteY25" fmla="*/ 547998 h 630076"/>
                <a:gd name="connsiteX26" fmla="*/ 233348 w 287702"/>
                <a:gd name="connsiteY26" fmla="*/ 563237 h 630076"/>
                <a:gd name="connsiteX27" fmla="*/ 233003 w 287702"/>
                <a:gd name="connsiteY27" fmla="*/ 576381 h 630076"/>
                <a:gd name="connsiteX28" fmla="*/ 232803 w 287702"/>
                <a:gd name="connsiteY28" fmla="*/ 585048 h 630076"/>
                <a:gd name="connsiteX29" fmla="*/ 232573 w 287702"/>
                <a:gd name="connsiteY29" fmla="*/ 596585 h 630076"/>
                <a:gd name="connsiteX30" fmla="*/ 232286 w 287702"/>
                <a:gd name="connsiteY30" fmla="*/ 630076 h 630076"/>
                <a:gd name="connsiteX31" fmla="*/ 0 w 287702"/>
                <a:gd name="connsiteY31" fmla="*/ 573397 h 630076"/>
                <a:gd name="connsiteX32" fmla="*/ 47410 w 287702"/>
                <a:gd name="connsiteY32" fmla="*/ 215096 h 630076"/>
                <a:gd name="connsiteX33" fmla="*/ 88621 w 287702"/>
                <a:gd name="connsiteY33" fmla="*/ 53523 h 630076"/>
                <a:gd name="connsiteX34" fmla="*/ 107246 w 287702"/>
                <a:gd name="connsiteY34" fmla="*/ 0 h 630076"/>
                <a:gd name="connsiteX35" fmla="*/ 170068 w 287702"/>
                <a:gd name="connsiteY35" fmla="*/ 55876 h 630076"/>
                <a:gd name="connsiteX36" fmla="*/ 283168 w 287702"/>
                <a:gd name="connsiteY36" fmla="*/ 111637 h 630076"/>
                <a:gd name="connsiteX37" fmla="*/ 287703 w 287702"/>
                <a:gd name="connsiteY37" fmla="*/ 113015 h 63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87702" h="630076">
                  <a:moveTo>
                    <a:pt x="287703" y="113015"/>
                  </a:moveTo>
                  <a:cubicBezTo>
                    <a:pt x="287358" y="114564"/>
                    <a:pt x="287043" y="116086"/>
                    <a:pt x="286727" y="117635"/>
                  </a:cubicBezTo>
                  <a:cubicBezTo>
                    <a:pt x="283427" y="133046"/>
                    <a:pt x="280327" y="148371"/>
                    <a:pt x="277371" y="163639"/>
                  </a:cubicBezTo>
                  <a:cubicBezTo>
                    <a:pt x="276883" y="166193"/>
                    <a:pt x="276396" y="168719"/>
                    <a:pt x="275908" y="171273"/>
                  </a:cubicBezTo>
                  <a:cubicBezTo>
                    <a:pt x="275162" y="175262"/>
                    <a:pt x="274415" y="179251"/>
                    <a:pt x="273669" y="183211"/>
                  </a:cubicBezTo>
                  <a:cubicBezTo>
                    <a:pt x="272808" y="187803"/>
                    <a:pt x="271976" y="192424"/>
                    <a:pt x="271172" y="196987"/>
                  </a:cubicBezTo>
                  <a:cubicBezTo>
                    <a:pt x="270484" y="200832"/>
                    <a:pt x="269795" y="204678"/>
                    <a:pt x="269135" y="208495"/>
                  </a:cubicBezTo>
                  <a:cubicBezTo>
                    <a:pt x="266380" y="224394"/>
                    <a:pt x="263797" y="240149"/>
                    <a:pt x="261358" y="255790"/>
                  </a:cubicBezTo>
                  <a:cubicBezTo>
                    <a:pt x="260554" y="260984"/>
                    <a:pt x="259779" y="266179"/>
                    <a:pt x="259033" y="271345"/>
                  </a:cubicBezTo>
                  <a:cubicBezTo>
                    <a:pt x="258172" y="277084"/>
                    <a:pt x="257368" y="282795"/>
                    <a:pt x="256565" y="288478"/>
                  </a:cubicBezTo>
                  <a:cubicBezTo>
                    <a:pt x="255761" y="294160"/>
                    <a:pt x="254986" y="299842"/>
                    <a:pt x="254212" y="305496"/>
                  </a:cubicBezTo>
                  <a:cubicBezTo>
                    <a:pt x="253408" y="311551"/>
                    <a:pt x="252633" y="317607"/>
                    <a:pt x="251887" y="323633"/>
                  </a:cubicBezTo>
                  <a:cubicBezTo>
                    <a:pt x="250653" y="333190"/>
                    <a:pt x="249534" y="342689"/>
                    <a:pt x="248443" y="352131"/>
                  </a:cubicBezTo>
                  <a:cubicBezTo>
                    <a:pt x="248242" y="353853"/>
                    <a:pt x="248070" y="355603"/>
                    <a:pt x="247869" y="357297"/>
                  </a:cubicBezTo>
                  <a:cubicBezTo>
                    <a:pt x="247295" y="362405"/>
                    <a:pt x="246721" y="367485"/>
                    <a:pt x="246205" y="372564"/>
                  </a:cubicBezTo>
                  <a:cubicBezTo>
                    <a:pt x="245602" y="378074"/>
                    <a:pt x="245057" y="383584"/>
                    <a:pt x="244512" y="389066"/>
                  </a:cubicBezTo>
                  <a:cubicBezTo>
                    <a:pt x="243966" y="394576"/>
                    <a:pt x="243421" y="400029"/>
                    <a:pt x="242933" y="405481"/>
                  </a:cubicBezTo>
                  <a:cubicBezTo>
                    <a:pt x="242503" y="410159"/>
                    <a:pt x="242072" y="414780"/>
                    <a:pt x="241670" y="419429"/>
                  </a:cubicBezTo>
                  <a:cubicBezTo>
                    <a:pt x="241584" y="420577"/>
                    <a:pt x="241498" y="421725"/>
                    <a:pt x="241383" y="422873"/>
                  </a:cubicBezTo>
                  <a:cubicBezTo>
                    <a:pt x="240953" y="427924"/>
                    <a:pt x="240522" y="432946"/>
                    <a:pt x="240149" y="437940"/>
                  </a:cubicBezTo>
                  <a:cubicBezTo>
                    <a:pt x="239805" y="442216"/>
                    <a:pt x="239461" y="446492"/>
                    <a:pt x="239174" y="450739"/>
                  </a:cubicBezTo>
                  <a:cubicBezTo>
                    <a:pt x="237940" y="467270"/>
                    <a:pt x="236906" y="483599"/>
                    <a:pt x="236017" y="499728"/>
                  </a:cubicBezTo>
                  <a:cubicBezTo>
                    <a:pt x="235845" y="502827"/>
                    <a:pt x="235672" y="505898"/>
                    <a:pt x="235529" y="508968"/>
                  </a:cubicBezTo>
                  <a:cubicBezTo>
                    <a:pt x="235385" y="511695"/>
                    <a:pt x="235242" y="514421"/>
                    <a:pt x="235127" y="517119"/>
                  </a:cubicBezTo>
                  <a:cubicBezTo>
                    <a:pt x="234869" y="522313"/>
                    <a:pt x="234639" y="527479"/>
                    <a:pt x="234438" y="532616"/>
                  </a:cubicBezTo>
                  <a:cubicBezTo>
                    <a:pt x="234209" y="537782"/>
                    <a:pt x="234008" y="542890"/>
                    <a:pt x="233836" y="547998"/>
                  </a:cubicBezTo>
                  <a:cubicBezTo>
                    <a:pt x="233663" y="553107"/>
                    <a:pt x="233491" y="558186"/>
                    <a:pt x="233348" y="563237"/>
                  </a:cubicBezTo>
                  <a:cubicBezTo>
                    <a:pt x="233204" y="567628"/>
                    <a:pt x="233089" y="572019"/>
                    <a:pt x="233003" y="576381"/>
                  </a:cubicBezTo>
                  <a:cubicBezTo>
                    <a:pt x="232917" y="579280"/>
                    <a:pt x="232860" y="582178"/>
                    <a:pt x="232803" y="585048"/>
                  </a:cubicBezTo>
                  <a:cubicBezTo>
                    <a:pt x="232716" y="588894"/>
                    <a:pt x="232659" y="592739"/>
                    <a:pt x="232573" y="596585"/>
                  </a:cubicBezTo>
                  <a:cubicBezTo>
                    <a:pt x="232401" y="607892"/>
                    <a:pt x="232315" y="619056"/>
                    <a:pt x="232286" y="630076"/>
                  </a:cubicBezTo>
                  <a:cubicBezTo>
                    <a:pt x="153365" y="617650"/>
                    <a:pt x="76051" y="599541"/>
                    <a:pt x="0" y="573397"/>
                  </a:cubicBezTo>
                  <a:cubicBezTo>
                    <a:pt x="8667" y="427838"/>
                    <a:pt x="28182" y="307218"/>
                    <a:pt x="47410" y="215096"/>
                  </a:cubicBezTo>
                  <a:cubicBezTo>
                    <a:pt x="61903" y="145760"/>
                    <a:pt x="76080" y="93241"/>
                    <a:pt x="88621" y="53523"/>
                  </a:cubicBezTo>
                  <a:cubicBezTo>
                    <a:pt x="95365" y="32171"/>
                    <a:pt x="101622" y="14521"/>
                    <a:pt x="107246" y="0"/>
                  </a:cubicBezTo>
                  <a:cubicBezTo>
                    <a:pt x="123518" y="17965"/>
                    <a:pt x="144239" y="37452"/>
                    <a:pt x="170068" y="55876"/>
                  </a:cubicBezTo>
                  <a:cubicBezTo>
                    <a:pt x="211766" y="85579"/>
                    <a:pt x="252231" y="102109"/>
                    <a:pt x="283168" y="111637"/>
                  </a:cubicBezTo>
                  <a:cubicBezTo>
                    <a:pt x="284718" y="112125"/>
                    <a:pt x="286210" y="112584"/>
                    <a:pt x="287703" y="113015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شكل حر: شكل 200">
              <a:extLst>
                <a:ext uri="{FF2B5EF4-FFF2-40B4-BE49-F238E27FC236}">
                  <a16:creationId xmlns:a16="http://schemas.microsoft.com/office/drawing/2014/main" id="{8377119F-E20F-466D-D7F9-D4B7416908A7}"/>
                </a:ext>
              </a:extLst>
            </p:cNvPr>
            <p:cNvSpPr/>
            <p:nvPr/>
          </p:nvSpPr>
          <p:spPr>
            <a:xfrm>
              <a:off x="6796681" y="1977259"/>
              <a:ext cx="1200976" cy="1075907"/>
            </a:xfrm>
            <a:custGeom>
              <a:avLst/>
              <a:gdLst>
                <a:gd name="connsiteX0" fmla="*/ 1200976 w 1200976"/>
                <a:gd name="connsiteY0" fmla="*/ 453379 h 1075907"/>
                <a:gd name="connsiteX1" fmla="*/ 1200976 w 1200976"/>
                <a:gd name="connsiteY1" fmla="*/ 453437 h 1075907"/>
                <a:gd name="connsiteX2" fmla="*/ 1094160 w 1200976"/>
                <a:gd name="connsiteY2" fmla="*/ 510030 h 1075907"/>
                <a:gd name="connsiteX3" fmla="*/ 1072349 w 1200976"/>
                <a:gd name="connsiteY3" fmla="*/ 517119 h 1075907"/>
                <a:gd name="connsiteX4" fmla="*/ 1068217 w 1200976"/>
                <a:gd name="connsiteY4" fmla="*/ 518324 h 1075907"/>
                <a:gd name="connsiteX5" fmla="*/ 1065318 w 1200976"/>
                <a:gd name="connsiteY5" fmla="*/ 519128 h 1075907"/>
                <a:gd name="connsiteX6" fmla="*/ 1059751 w 1200976"/>
                <a:gd name="connsiteY6" fmla="*/ 520620 h 1075907"/>
                <a:gd name="connsiteX7" fmla="*/ 1054527 w 1200976"/>
                <a:gd name="connsiteY7" fmla="*/ 521969 h 1075907"/>
                <a:gd name="connsiteX8" fmla="*/ 1053953 w 1200976"/>
                <a:gd name="connsiteY8" fmla="*/ 522084 h 1075907"/>
                <a:gd name="connsiteX9" fmla="*/ 1048788 w 1200976"/>
                <a:gd name="connsiteY9" fmla="*/ 523318 h 1075907"/>
                <a:gd name="connsiteX10" fmla="*/ 1043421 w 1200976"/>
                <a:gd name="connsiteY10" fmla="*/ 524523 h 1075907"/>
                <a:gd name="connsiteX11" fmla="*/ 1038140 w 1200976"/>
                <a:gd name="connsiteY11" fmla="*/ 525642 h 1075907"/>
                <a:gd name="connsiteX12" fmla="*/ 1027809 w 1200976"/>
                <a:gd name="connsiteY12" fmla="*/ 527622 h 1075907"/>
                <a:gd name="connsiteX13" fmla="*/ 1023992 w 1200976"/>
                <a:gd name="connsiteY13" fmla="*/ 528311 h 1075907"/>
                <a:gd name="connsiteX14" fmla="*/ 1022069 w 1200976"/>
                <a:gd name="connsiteY14" fmla="*/ 528627 h 1075907"/>
                <a:gd name="connsiteX15" fmla="*/ 1013001 w 1200976"/>
                <a:gd name="connsiteY15" fmla="*/ 530004 h 1075907"/>
                <a:gd name="connsiteX16" fmla="*/ 1012886 w 1200976"/>
                <a:gd name="connsiteY16" fmla="*/ 530033 h 1075907"/>
                <a:gd name="connsiteX17" fmla="*/ 1008237 w 1200976"/>
                <a:gd name="connsiteY17" fmla="*/ 530636 h 1075907"/>
                <a:gd name="connsiteX18" fmla="*/ 1009212 w 1200976"/>
                <a:gd name="connsiteY18" fmla="*/ 535256 h 1075907"/>
                <a:gd name="connsiteX19" fmla="*/ 1013718 w 1200976"/>
                <a:gd name="connsiteY19" fmla="*/ 556723 h 1075907"/>
                <a:gd name="connsiteX20" fmla="*/ 1016358 w 1200976"/>
                <a:gd name="connsiteY20" fmla="*/ 569695 h 1075907"/>
                <a:gd name="connsiteX21" fmla="*/ 1018941 w 1200976"/>
                <a:gd name="connsiteY21" fmla="*/ 582609 h 1075907"/>
                <a:gd name="connsiteX22" fmla="*/ 1035672 w 1200976"/>
                <a:gd name="connsiteY22" fmla="*/ 678921 h 1075907"/>
                <a:gd name="connsiteX23" fmla="*/ 1038054 w 1200976"/>
                <a:gd name="connsiteY23" fmla="*/ 694705 h 1075907"/>
                <a:gd name="connsiteX24" fmla="*/ 1040322 w 1200976"/>
                <a:gd name="connsiteY24" fmla="*/ 710403 h 1075907"/>
                <a:gd name="connsiteX25" fmla="*/ 1048242 w 1200976"/>
                <a:gd name="connsiteY25" fmla="*/ 772306 h 1075907"/>
                <a:gd name="connsiteX26" fmla="*/ 1051543 w 1200976"/>
                <a:gd name="connsiteY26" fmla="*/ 802755 h 1075907"/>
                <a:gd name="connsiteX27" fmla="*/ 1054241 w 1200976"/>
                <a:gd name="connsiteY27" fmla="*/ 830421 h 1075907"/>
                <a:gd name="connsiteX28" fmla="*/ 1055475 w 1200976"/>
                <a:gd name="connsiteY28" fmla="*/ 844282 h 1075907"/>
                <a:gd name="connsiteX29" fmla="*/ 1059205 w 1200976"/>
                <a:gd name="connsiteY29" fmla="*/ 893500 h 1075907"/>
                <a:gd name="connsiteX30" fmla="*/ 1060009 w 1200976"/>
                <a:gd name="connsiteY30" fmla="*/ 906386 h 1075907"/>
                <a:gd name="connsiteX31" fmla="*/ 1061300 w 1200976"/>
                <a:gd name="connsiteY31" fmla="*/ 929115 h 1075907"/>
                <a:gd name="connsiteX32" fmla="*/ 1061846 w 1200976"/>
                <a:gd name="connsiteY32" fmla="*/ 940365 h 1075907"/>
                <a:gd name="connsiteX33" fmla="*/ 1062448 w 1200976"/>
                <a:gd name="connsiteY33" fmla="*/ 953710 h 1075907"/>
                <a:gd name="connsiteX34" fmla="*/ 1063194 w 1200976"/>
                <a:gd name="connsiteY34" fmla="*/ 973253 h 1075907"/>
                <a:gd name="connsiteX35" fmla="*/ 1063539 w 1200976"/>
                <a:gd name="connsiteY35" fmla="*/ 984561 h 1075907"/>
                <a:gd name="connsiteX36" fmla="*/ 1064027 w 1200976"/>
                <a:gd name="connsiteY36" fmla="*/ 1003243 h 1075907"/>
                <a:gd name="connsiteX37" fmla="*/ 1064256 w 1200976"/>
                <a:gd name="connsiteY37" fmla="*/ 1014895 h 1075907"/>
                <a:gd name="connsiteX38" fmla="*/ 1064371 w 1200976"/>
                <a:gd name="connsiteY38" fmla="*/ 1021524 h 1075907"/>
                <a:gd name="connsiteX39" fmla="*/ 1064457 w 1200976"/>
                <a:gd name="connsiteY39" fmla="*/ 1028125 h 1075907"/>
                <a:gd name="connsiteX40" fmla="*/ 1064601 w 1200976"/>
                <a:gd name="connsiteY40" fmla="*/ 1043966 h 1075907"/>
                <a:gd name="connsiteX41" fmla="*/ 1064658 w 1200976"/>
                <a:gd name="connsiteY41" fmla="*/ 1059435 h 1075907"/>
                <a:gd name="connsiteX42" fmla="*/ 1064601 w 1200976"/>
                <a:gd name="connsiteY42" fmla="*/ 1075908 h 1075907"/>
                <a:gd name="connsiteX43" fmla="*/ 392022 w 1200976"/>
                <a:gd name="connsiteY43" fmla="*/ 1075908 h 1075907"/>
                <a:gd name="connsiteX44" fmla="*/ 125039 w 1200976"/>
                <a:gd name="connsiteY44" fmla="*/ 1052289 h 1075907"/>
                <a:gd name="connsiteX45" fmla="*/ 125326 w 1200976"/>
                <a:gd name="connsiteY45" fmla="*/ 1018798 h 1075907"/>
                <a:gd name="connsiteX46" fmla="*/ 125556 w 1200976"/>
                <a:gd name="connsiteY46" fmla="*/ 1007261 h 1075907"/>
                <a:gd name="connsiteX47" fmla="*/ 125757 w 1200976"/>
                <a:gd name="connsiteY47" fmla="*/ 998594 h 1075907"/>
                <a:gd name="connsiteX48" fmla="*/ 126101 w 1200976"/>
                <a:gd name="connsiteY48" fmla="*/ 985450 h 1075907"/>
                <a:gd name="connsiteX49" fmla="*/ 126589 w 1200976"/>
                <a:gd name="connsiteY49" fmla="*/ 970211 h 1075907"/>
                <a:gd name="connsiteX50" fmla="*/ 127192 w 1200976"/>
                <a:gd name="connsiteY50" fmla="*/ 954829 h 1075907"/>
                <a:gd name="connsiteX51" fmla="*/ 127881 w 1200976"/>
                <a:gd name="connsiteY51" fmla="*/ 939332 h 1075907"/>
                <a:gd name="connsiteX52" fmla="*/ 128282 w 1200976"/>
                <a:gd name="connsiteY52" fmla="*/ 931181 h 1075907"/>
                <a:gd name="connsiteX53" fmla="*/ 128770 w 1200976"/>
                <a:gd name="connsiteY53" fmla="*/ 921940 h 1075907"/>
                <a:gd name="connsiteX54" fmla="*/ 131927 w 1200976"/>
                <a:gd name="connsiteY54" fmla="*/ 872952 h 1075907"/>
                <a:gd name="connsiteX55" fmla="*/ 132903 w 1200976"/>
                <a:gd name="connsiteY55" fmla="*/ 860152 h 1075907"/>
                <a:gd name="connsiteX56" fmla="*/ 134137 w 1200976"/>
                <a:gd name="connsiteY56" fmla="*/ 845086 h 1075907"/>
                <a:gd name="connsiteX57" fmla="*/ 134424 w 1200976"/>
                <a:gd name="connsiteY57" fmla="*/ 841642 h 1075907"/>
                <a:gd name="connsiteX58" fmla="*/ 135687 w 1200976"/>
                <a:gd name="connsiteY58" fmla="*/ 827694 h 1075907"/>
                <a:gd name="connsiteX59" fmla="*/ 137265 w 1200976"/>
                <a:gd name="connsiteY59" fmla="*/ 811279 h 1075907"/>
                <a:gd name="connsiteX60" fmla="*/ 138958 w 1200976"/>
                <a:gd name="connsiteY60" fmla="*/ 794777 h 1075907"/>
                <a:gd name="connsiteX61" fmla="*/ 140623 w 1200976"/>
                <a:gd name="connsiteY61" fmla="*/ 779509 h 1075907"/>
                <a:gd name="connsiteX62" fmla="*/ 141197 w 1200976"/>
                <a:gd name="connsiteY62" fmla="*/ 774344 h 1075907"/>
                <a:gd name="connsiteX63" fmla="*/ 144641 w 1200976"/>
                <a:gd name="connsiteY63" fmla="*/ 745846 h 1075907"/>
                <a:gd name="connsiteX64" fmla="*/ 146965 w 1200976"/>
                <a:gd name="connsiteY64" fmla="*/ 727709 h 1075907"/>
                <a:gd name="connsiteX65" fmla="*/ 149318 w 1200976"/>
                <a:gd name="connsiteY65" fmla="*/ 710690 h 1075907"/>
                <a:gd name="connsiteX66" fmla="*/ 151786 w 1200976"/>
                <a:gd name="connsiteY66" fmla="*/ 693557 h 1075907"/>
                <a:gd name="connsiteX67" fmla="*/ 154111 w 1200976"/>
                <a:gd name="connsiteY67" fmla="*/ 678003 h 1075907"/>
                <a:gd name="connsiteX68" fmla="*/ 161888 w 1200976"/>
                <a:gd name="connsiteY68" fmla="*/ 630708 h 1075907"/>
                <a:gd name="connsiteX69" fmla="*/ 163926 w 1200976"/>
                <a:gd name="connsiteY69" fmla="*/ 619200 h 1075907"/>
                <a:gd name="connsiteX70" fmla="*/ 166423 w 1200976"/>
                <a:gd name="connsiteY70" fmla="*/ 605424 h 1075907"/>
                <a:gd name="connsiteX71" fmla="*/ 168661 w 1200976"/>
                <a:gd name="connsiteY71" fmla="*/ 593486 h 1075907"/>
                <a:gd name="connsiteX72" fmla="*/ 170125 w 1200976"/>
                <a:gd name="connsiteY72" fmla="*/ 585852 h 1075907"/>
                <a:gd name="connsiteX73" fmla="*/ 179481 w 1200976"/>
                <a:gd name="connsiteY73" fmla="*/ 539848 h 1075907"/>
                <a:gd name="connsiteX74" fmla="*/ 180456 w 1200976"/>
                <a:gd name="connsiteY74" fmla="*/ 535228 h 1075907"/>
                <a:gd name="connsiteX75" fmla="*/ 175922 w 1200976"/>
                <a:gd name="connsiteY75" fmla="*/ 533850 h 1075907"/>
                <a:gd name="connsiteX76" fmla="*/ 97317 w 1200976"/>
                <a:gd name="connsiteY76" fmla="*/ 500043 h 1075907"/>
                <a:gd name="connsiteX77" fmla="*/ 93729 w 1200976"/>
                <a:gd name="connsiteY77" fmla="*/ 497977 h 1075907"/>
                <a:gd name="connsiteX78" fmla="*/ 89912 w 1200976"/>
                <a:gd name="connsiteY78" fmla="*/ 495738 h 1075907"/>
                <a:gd name="connsiteX79" fmla="*/ 66925 w 1200976"/>
                <a:gd name="connsiteY79" fmla="*/ 480959 h 1075907"/>
                <a:gd name="connsiteX80" fmla="*/ 62821 w 1200976"/>
                <a:gd name="connsiteY80" fmla="*/ 478089 h 1075907"/>
                <a:gd name="connsiteX81" fmla="*/ 0 w 1200976"/>
                <a:gd name="connsiteY81" fmla="*/ 422213 h 1075907"/>
                <a:gd name="connsiteX82" fmla="*/ 18482 w 1200976"/>
                <a:gd name="connsiteY82" fmla="*/ 378907 h 1075907"/>
                <a:gd name="connsiteX83" fmla="*/ 96829 w 1200976"/>
                <a:gd name="connsiteY83" fmla="*/ 238686 h 1075907"/>
                <a:gd name="connsiteX84" fmla="*/ 96829 w 1200976"/>
                <a:gd name="connsiteY84" fmla="*/ 238686 h 1075907"/>
                <a:gd name="connsiteX85" fmla="*/ 98149 w 1200976"/>
                <a:gd name="connsiteY85" fmla="*/ 236705 h 1075907"/>
                <a:gd name="connsiteX86" fmla="*/ 100330 w 1200976"/>
                <a:gd name="connsiteY86" fmla="*/ 233549 h 1075907"/>
                <a:gd name="connsiteX87" fmla="*/ 104090 w 1200976"/>
                <a:gd name="connsiteY87" fmla="*/ 228153 h 1075907"/>
                <a:gd name="connsiteX88" fmla="*/ 133649 w 1200976"/>
                <a:gd name="connsiteY88" fmla="*/ 188779 h 1075907"/>
                <a:gd name="connsiteX89" fmla="*/ 140479 w 1200976"/>
                <a:gd name="connsiteY89" fmla="*/ 180399 h 1075907"/>
                <a:gd name="connsiteX90" fmla="*/ 142632 w 1200976"/>
                <a:gd name="connsiteY90" fmla="*/ 177787 h 1075907"/>
                <a:gd name="connsiteX91" fmla="*/ 145100 w 1200976"/>
                <a:gd name="connsiteY91" fmla="*/ 174917 h 1075907"/>
                <a:gd name="connsiteX92" fmla="*/ 147539 w 1200976"/>
                <a:gd name="connsiteY92" fmla="*/ 172048 h 1075907"/>
                <a:gd name="connsiteX93" fmla="*/ 220720 w 1200976"/>
                <a:gd name="connsiteY93" fmla="*/ 98752 h 1075907"/>
                <a:gd name="connsiteX94" fmla="*/ 220749 w 1200976"/>
                <a:gd name="connsiteY94" fmla="*/ 98752 h 1075907"/>
                <a:gd name="connsiteX95" fmla="*/ 365275 w 1200976"/>
                <a:gd name="connsiteY95" fmla="*/ 9097 h 1075907"/>
                <a:gd name="connsiteX96" fmla="*/ 388348 w 1200976"/>
                <a:gd name="connsiteY96" fmla="*/ 0 h 1075907"/>
                <a:gd name="connsiteX97" fmla="*/ 397905 w 1200976"/>
                <a:gd name="connsiteY97" fmla="*/ 5051 h 1075907"/>
                <a:gd name="connsiteX98" fmla="*/ 401320 w 1200976"/>
                <a:gd name="connsiteY98" fmla="*/ 6773 h 1075907"/>
                <a:gd name="connsiteX99" fmla="*/ 415899 w 1200976"/>
                <a:gd name="connsiteY99" fmla="*/ 13718 h 1075907"/>
                <a:gd name="connsiteX100" fmla="*/ 420175 w 1200976"/>
                <a:gd name="connsiteY100" fmla="*/ 15612 h 1075907"/>
                <a:gd name="connsiteX101" fmla="*/ 422385 w 1200976"/>
                <a:gd name="connsiteY101" fmla="*/ 16559 h 1075907"/>
                <a:gd name="connsiteX102" fmla="*/ 424595 w 1200976"/>
                <a:gd name="connsiteY102" fmla="*/ 17477 h 1075907"/>
                <a:gd name="connsiteX103" fmla="*/ 435184 w 1200976"/>
                <a:gd name="connsiteY103" fmla="*/ 21897 h 1075907"/>
                <a:gd name="connsiteX104" fmla="*/ 444138 w 1200976"/>
                <a:gd name="connsiteY104" fmla="*/ 25369 h 1075907"/>
                <a:gd name="connsiteX105" fmla="*/ 447841 w 1200976"/>
                <a:gd name="connsiteY105" fmla="*/ 26718 h 1075907"/>
                <a:gd name="connsiteX106" fmla="*/ 452203 w 1200976"/>
                <a:gd name="connsiteY106" fmla="*/ 28297 h 1075907"/>
                <a:gd name="connsiteX107" fmla="*/ 458172 w 1200976"/>
                <a:gd name="connsiteY107" fmla="*/ 30334 h 1075907"/>
                <a:gd name="connsiteX108" fmla="*/ 470570 w 1200976"/>
                <a:gd name="connsiteY108" fmla="*/ 34295 h 1075907"/>
                <a:gd name="connsiteX109" fmla="*/ 486096 w 1200976"/>
                <a:gd name="connsiteY109" fmla="*/ 38657 h 1075907"/>
                <a:gd name="connsiteX110" fmla="*/ 495222 w 1200976"/>
                <a:gd name="connsiteY110" fmla="*/ 40895 h 1075907"/>
                <a:gd name="connsiteX111" fmla="*/ 502081 w 1200976"/>
                <a:gd name="connsiteY111" fmla="*/ 42445 h 1075907"/>
                <a:gd name="connsiteX112" fmla="*/ 507648 w 1200976"/>
                <a:gd name="connsiteY112" fmla="*/ 43593 h 1075907"/>
                <a:gd name="connsiteX113" fmla="*/ 521825 w 1200976"/>
                <a:gd name="connsiteY113" fmla="*/ 46233 h 1075907"/>
                <a:gd name="connsiteX114" fmla="*/ 526216 w 1200976"/>
                <a:gd name="connsiteY114" fmla="*/ 46951 h 1075907"/>
                <a:gd name="connsiteX115" fmla="*/ 543435 w 1200976"/>
                <a:gd name="connsiteY115" fmla="*/ 49361 h 1075907"/>
                <a:gd name="connsiteX116" fmla="*/ 562376 w 1200976"/>
                <a:gd name="connsiteY116" fmla="*/ 51256 h 1075907"/>
                <a:gd name="connsiteX117" fmla="*/ 575865 w 1200976"/>
                <a:gd name="connsiteY117" fmla="*/ 52145 h 1075907"/>
                <a:gd name="connsiteX118" fmla="*/ 587717 w 1200976"/>
                <a:gd name="connsiteY118" fmla="*/ 52633 h 1075907"/>
                <a:gd name="connsiteX119" fmla="*/ 599742 w 1200976"/>
                <a:gd name="connsiteY119" fmla="*/ 52805 h 1075907"/>
                <a:gd name="connsiteX120" fmla="*/ 600344 w 1200976"/>
                <a:gd name="connsiteY120" fmla="*/ 52805 h 1075907"/>
                <a:gd name="connsiteX121" fmla="*/ 618740 w 1200976"/>
                <a:gd name="connsiteY121" fmla="*/ 52404 h 1075907"/>
                <a:gd name="connsiteX122" fmla="*/ 622672 w 1200976"/>
                <a:gd name="connsiteY122" fmla="*/ 52260 h 1075907"/>
                <a:gd name="connsiteX123" fmla="*/ 633463 w 1200976"/>
                <a:gd name="connsiteY123" fmla="*/ 51629 h 1075907"/>
                <a:gd name="connsiteX124" fmla="*/ 641986 w 1200976"/>
                <a:gd name="connsiteY124" fmla="*/ 50940 h 1075907"/>
                <a:gd name="connsiteX125" fmla="*/ 674559 w 1200976"/>
                <a:gd name="connsiteY125" fmla="*/ 46922 h 1075907"/>
                <a:gd name="connsiteX126" fmla="*/ 678605 w 1200976"/>
                <a:gd name="connsiteY126" fmla="*/ 46233 h 1075907"/>
                <a:gd name="connsiteX127" fmla="*/ 683771 w 1200976"/>
                <a:gd name="connsiteY127" fmla="*/ 45344 h 1075907"/>
                <a:gd name="connsiteX128" fmla="*/ 691577 w 1200976"/>
                <a:gd name="connsiteY128" fmla="*/ 43880 h 1075907"/>
                <a:gd name="connsiteX129" fmla="*/ 701765 w 1200976"/>
                <a:gd name="connsiteY129" fmla="*/ 41728 h 1075907"/>
                <a:gd name="connsiteX130" fmla="*/ 706615 w 1200976"/>
                <a:gd name="connsiteY130" fmla="*/ 40637 h 1075907"/>
                <a:gd name="connsiteX131" fmla="*/ 710662 w 1200976"/>
                <a:gd name="connsiteY131" fmla="*/ 39661 h 1075907"/>
                <a:gd name="connsiteX132" fmla="*/ 723806 w 1200976"/>
                <a:gd name="connsiteY132" fmla="*/ 36275 h 1075907"/>
                <a:gd name="connsiteX133" fmla="*/ 728541 w 1200976"/>
                <a:gd name="connsiteY133" fmla="*/ 34955 h 1075907"/>
                <a:gd name="connsiteX134" fmla="*/ 729890 w 1200976"/>
                <a:gd name="connsiteY134" fmla="*/ 34582 h 1075907"/>
                <a:gd name="connsiteX135" fmla="*/ 734768 w 1200976"/>
                <a:gd name="connsiteY135" fmla="*/ 33147 h 1075907"/>
                <a:gd name="connsiteX136" fmla="*/ 741082 w 1200976"/>
                <a:gd name="connsiteY136" fmla="*/ 31195 h 1075907"/>
                <a:gd name="connsiteX137" fmla="*/ 763582 w 1200976"/>
                <a:gd name="connsiteY137" fmla="*/ 23475 h 1075907"/>
                <a:gd name="connsiteX138" fmla="*/ 763610 w 1200976"/>
                <a:gd name="connsiteY138" fmla="*/ 23475 h 1075907"/>
                <a:gd name="connsiteX139" fmla="*/ 784560 w 1200976"/>
                <a:gd name="connsiteY139" fmla="*/ 15095 h 1075907"/>
                <a:gd name="connsiteX140" fmla="*/ 800660 w 1200976"/>
                <a:gd name="connsiteY140" fmla="*/ 7835 h 1075907"/>
                <a:gd name="connsiteX141" fmla="*/ 804965 w 1200976"/>
                <a:gd name="connsiteY141" fmla="*/ 5797 h 1075907"/>
                <a:gd name="connsiteX142" fmla="*/ 810073 w 1200976"/>
                <a:gd name="connsiteY142" fmla="*/ 3271 h 1075907"/>
                <a:gd name="connsiteX143" fmla="*/ 810102 w 1200976"/>
                <a:gd name="connsiteY143" fmla="*/ 3271 h 1075907"/>
                <a:gd name="connsiteX144" fmla="*/ 824423 w 1200976"/>
                <a:gd name="connsiteY144" fmla="*/ 9097 h 1075907"/>
                <a:gd name="connsiteX145" fmla="*/ 931066 w 1200976"/>
                <a:gd name="connsiteY145" fmla="*/ 69049 h 1075907"/>
                <a:gd name="connsiteX146" fmla="*/ 949720 w 1200976"/>
                <a:gd name="connsiteY146" fmla="*/ 83054 h 1075907"/>
                <a:gd name="connsiteX147" fmla="*/ 1046406 w 1200976"/>
                <a:gd name="connsiteY147" fmla="*/ 177013 h 1075907"/>
                <a:gd name="connsiteX148" fmla="*/ 1058861 w 1200976"/>
                <a:gd name="connsiteY148" fmla="*/ 192280 h 1075907"/>
                <a:gd name="connsiteX149" fmla="*/ 1064859 w 1200976"/>
                <a:gd name="connsiteY149" fmla="*/ 199943 h 1075907"/>
                <a:gd name="connsiteX150" fmla="*/ 1070627 w 1200976"/>
                <a:gd name="connsiteY150" fmla="*/ 207548 h 1075907"/>
                <a:gd name="connsiteX151" fmla="*/ 1070627 w 1200976"/>
                <a:gd name="connsiteY151" fmla="*/ 207548 h 1075907"/>
                <a:gd name="connsiteX152" fmla="*/ 1171158 w 1200976"/>
                <a:gd name="connsiteY152" fmla="*/ 378907 h 1075907"/>
                <a:gd name="connsiteX153" fmla="*/ 1200947 w 1200976"/>
                <a:gd name="connsiteY153" fmla="*/ 453379 h 107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200976" h="1075907">
                  <a:moveTo>
                    <a:pt x="1200976" y="453379"/>
                  </a:moveTo>
                  <a:lnTo>
                    <a:pt x="1200976" y="453437"/>
                  </a:lnTo>
                  <a:cubicBezTo>
                    <a:pt x="1173167" y="473755"/>
                    <a:pt x="1137667" y="494590"/>
                    <a:pt x="1094160" y="510030"/>
                  </a:cubicBezTo>
                  <a:cubicBezTo>
                    <a:pt x="1086756" y="512670"/>
                    <a:pt x="1079466" y="515024"/>
                    <a:pt x="1072349" y="517119"/>
                  </a:cubicBezTo>
                  <a:cubicBezTo>
                    <a:pt x="1070972" y="517520"/>
                    <a:pt x="1069594" y="517922"/>
                    <a:pt x="1068217" y="518324"/>
                  </a:cubicBezTo>
                  <a:cubicBezTo>
                    <a:pt x="1067241" y="518582"/>
                    <a:pt x="1066265" y="518869"/>
                    <a:pt x="1065318" y="519128"/>
                  </a:cubicBezTo>
                  <a:cubicBezTo>
                    <a:pt x="1063453" y="519644"/>
                    <a:pt x="1061587" y="520161"/>
                    <a:pt x="1059751" y="520620"/>
                  </a:cubicBezTo>
                  <a:cubicBezTo>
                    <a:pt x="1058000" y="521079"/>
                    <a:pt x="1056249" y="521510"/>
                    <a:pt x="1054527" y="521969"/>
                  </a:cubicBezTo>
                  <a:cubicBezTo>
                    <a:pt x="1054327" y="521997"/>
                    <a:pt x="1054126" y="522055"/>
                    <a:pt x="1053953" y="522084"/>
                  </a:cubicBezTo>
                  <a:cubicBezTo>
                    <a:pt x="1052232" y="522514"/>
                    <a:pt x="1050510" y="522916"/>
                    <a:pt x="1048788" y="523318"/>
                  </a:cubicBezTo>
                  <a:cubicBezTo>
                    <a:pt x="1046980" y="523748"/>
                    <a:pt x="1045200" y="524150"/>
                    <a:pt x="1043421" y="524523"/>
                  </a:cubicBezTo>
                  <a:cubicBezTo>
                    <a:pt x="1041642" y="524925"/>
                    <a:pt x="1039891" y="525298"/>
                    <a:pt x="1038140" y="525642"/>
                  </a:cubicBezTo>
                  <a:cubicBezTo>
                    <a:pt x="1034639" y="526360"/>
                    <a:pt x="1031195" y="527020"/>
                    <a:pt x="1027809" y="527622"/>
                  </a:cubicBezTo>
                  <a:cubicBezTo>
                    <a:pt x="1026518" y="527852"/>
                    <a:pt x="1025255" y="528082"/>
                    <a:pt x="1023992" y="528311"/>
                  </a:cubicBezTo>
                  <a:cubicBezTo>
                    <a:pt x="1023332" y="528397"/>
                    <a:pt x="1022701" y="528512"/>
                    <a:pt x="1022069" y="528627"/>
                  </a:cubicBezTo>
                  <a:cubicBezTo>
                    <a:pt x="1018970" y="529115"/>
                    <a:pt x="1015957" y="529574"/>
                    <a:pt x="1013001" y="530004"/>
                  </a:cubicBezTo>
                  <a:cubicBezTo>
                    <a:pt x="1012943" y="530004"/>
                    <a:pt x="1012915" y="530004"/>
                    <a:pt x="1012886" y="530033"/>
                  </a:cubicBezTo>
                  <a:cubicBezTo>
                    <a:pt x="1011307" y="530234"/>
                    <a:pt x="1009758" y="530435"/>
                    <a:pt x="1008237" y="530636"/>
                  </a:cubicBezTo>
                  <a:cubicBezTo>
                    <a:pt x="1008581" y="532186"/>
                    <a:pt x="1008897" y="533735"/>
                    <a:pt x="1009212" y="535256"/>
                  </a:cubicBezTo>
                  <a:cubicBezTo>
                    <a:pt x="1010762" y="542431"/>
                    <a:pt x="1012255" y="549577"/>
                    <a:pt x="1013718" y="556723"/>
                  </a:cubicBezTo>
                  <a:cubicBezTo>
                    <a:pt x="1014636" y="561056"/>
                    <a:pt x="1015497" y="565390"/>
                    <a:pt x="1016358" y="569695"/>
                  </a:cubicBezTo>
                  <a:cubicBezTo>
                    <a:pt x="1017248" y="573999"/>
                    <a:pt x="1018109" y="578333"/>
                    <a:pt x="1018941" y="582609"/>
                  </a:cubicBezTo>
                  <a:cubicBezTo>
                    <a:pt x="1025255" y="615182"/>
                    <a:pt x="1030851" y="647295"/>
                    <a:pt x="1035672" y="678921"/>
                  </a:cubicBezTo>
                  <a:cubicBezTo>
                    <a:pt x="1036476" y="684202"/>
                    <a:pt x="1037280" y="689453"/>
                    <a:pt x="1038054" y="694705"/>
                  </a:cubicBezTo>
                  <a:cubicBezTo>
                    <a:pt x="1038829" y="699957"/>
                    <a:pt x="1039575" y="705180"/>
                    <a:pt x="1040322" y="710403"/>
                  </a:cubicBezTo>
                  <a:cubicBezTo>
                    <a:pt x="1043278" y="731267"/>
                    <a:pt x="1045918" y="751902"/>
                    <a:pt x="1048242" y="772306"/>
                  </a:cubicBezTo>
                  <a:cubicBezTo>
                    <a:pt x="1049419" y="782523"/>
                    <a:pt x="1050538" y="792653"/>
                    <a:pt x="1051543" y="802755"/>
                  </a:cubicBezTo>
                  <a:cubicBezTo>
                    <a:pt x="1052518" y="812025"/>
                    <a:pt x="1053408" y="821237"/>
                    <a:pt x="1054241" y="830421"/>
                  </a:cubicBezTo>
                  <a:cubicBezTo>
                    <a:pt x="1054642" y="835041"/>
                    <a:pt x="1055073" y="839690"/>
                    <a:pt x="1055475" y="844282"/>
                  </a:cubicBezTo>
                  <a:cubicBezTo>
                    <a:pt x="1056881" y="860870"/>
                    <a:pt x="1058143" y="877257"/>
                    <a:pt x="1059205" y="893500"/>
                  </a:cubicBezTo>
                  <a:cubicBezTo>
                    <a:pt x="1059492" y="897805"/>
                    <a:pt x="1059751" y="902110"/>
                    <a:pt x="1060009" y="906386"/>
                  </a:cubicBezTo>
                  <a:cubicBezTo>
                    <a:pt x="1060497" y="913991"/>
                    <a:pt x="1060899" y="921567"/>
                    <a:pt x="1061300" y="929115"/>
                  </a:cubicBezTo>
                  <a:cubicBezTo>
                    <a:pt x="1061472" y="932874"/>
                    <a:pt x="1061673" y="936605"/>
                    <a:pt x="1061846" y="940365"/>
                  </a:cubicBezTo>
                  <a:cubicBezTo>
                    <a:pt x="1062075" y="944842"/>
                    <a:pt x="1062276" y="949290"/>
                    <a:pt x="1062448" y="953710"/>
                  </a:cubicBezTo>
                  <a:cubicBezTo>
                    <a:pt x="1062735" y="960253"/>
                    <a:pt x="1062965" y="966767"/>
                    <a:pt x="1063194" y="973253"/>
                  </a:cubicBezTo>
                  <a:cubicBezTo>
                    <a:pt x="1063309" y="977041"/>
                    <a:pt x="1063424" y="980801"/>
                    <a:pt x="1063539" y="984561"/>
                  </a:cubicBezTo>
                  <a:cubicBezTo>
                    <a:pt x="1063740" y="990817"/>
                    <a:pt x="1063883" y="997044"/>
                    <a:pt x="1064027" y="1003243"/>
                  </a:cubicBezTo>
                  <a:cubicBezTo>
                    <a:pt x="1064113" y="1007118"/>
                    <a:pt x="1064199" y="1011020"/>
                    <a:pt x="1064256" y="1014895"/>
                  </a:cubicBezTo>
                  <a:cubicBezTo>
                    <a:pt x="1064256" y="1017133"/>
                    <a:pt x="1064342" y="1019314"/>
                    <a:pt x="1064371" y="1021524"/>
                  </a:cubicBezTo>
                  <a:cubicBezTo>
                    <a:pt x="1064400" y="1023734"/>
                    <a:pt x="1064428" y="1025944"/>
                    <a:pt x="1064457" y="1028125"/>
                  </a:cubicBezTo>
                  <a:cubicBezTo>
                    <a:pt x="1064514" y="1033434"/>
                    <a:pt x="1064572" y="1038715"/>
                    <a:pt x="1064601" y="1043966"/>
                  </a:cubicBezTo>
                  <a:cubicBezTo>
                    <a:pt x="1064629" y="1049161"/>
                    <a:pt x="1064658" y="1054298"/>
                    <a:pt x="1064658" y="1059435"/>
                  </a:cubicBezTo>
                  <a:cubicBezTo>
                    <a:pt x="1064658" y="1064945"/>
                    <a:pt x="1064629" y="1070427"/>
                    <a:pt x="1064601" y="1075908"/>
                  </a:cubicBezTo>
                  <a:lnTo>
                    <a:pt x="392022" y="1075908"/>
                  </a:lnTo>
                  <a:cubicBezTo>
                    <a:pt x="300818" y="1072809"/>
                    <a:pt x="211967" y="1065978"/>
                    <a:pt x="125039" y="1052289"/>
                  </a:cubicBezTo>
                  <a:cubicBezTo>
                    <a:pt x="125039" y="1041269"/>
                    <a:pt x="125154" y="1030105"/>
                    <a:pt x="125326" y="1018798"/>
                  </a:cubicBezTo>
                  <a:cubicBezTo>
                    <a:pt x="125413" y="1014952"/>
                    <a:pt x="125470" y="1011107"/>
                    <a:pt x="125556" y="1007261"/>
                  </a:cubicBezTo>
                  <a:cubicBezTo>
                    <a:pt x="125613" y="1004391"/>
                    <a:pt x="125671" y="1001493"/>
                    <a:pt x="125757" y="998594"/>
                  </a:cubicBezTo>
                  <a:cubicBezTo>
                    <a:pt x="125843" y="994232"/>
                    <a:pt x="125958" y="989841"/>
                    <a:pt x="126101" y="985450"/>
                  </a:cubicBezTo>
                  <a:cubicBezTo>
                    <a:pt x="126245" y="980370"/>
                    <a:pt x="126417" y="975291"/>
                    <a:pt x="126589" y="970211"/>
                  </a:cubicBezTo>
                  <a:cubicBezTo>
                    <a:pt x="126761" y="965103"/>
                    <a:pt x="126962" y="959966"/>
                    <a:pt x="127192" y="954829"/>
                  </a:cubicBezTo>
                  <a:cubicBezTo>
                    <a:pt x="127393" y="949692"/>
                    <a:pt x="127622" y="944526"/>
                    <a:pt x="127881" y="939332"/>
                  </a:cubicBezTo>
                  <a:cubicBezTo>
                    <a:pt x="127995" y="936634"/>
                    <a:pt x="128139" y="933908"/>
                    <a:pt x="128282" y="931181"/>
                  </a:cubicBezTo>
                  <a:cubicBezTo>
                    <a:pt x="128426" y="928110"/>
                    <a:pt x="128598" y="925040"/>
                    <a:pt x="128770" y="921940"/>
                  </a:cubicBezTo>
                  <a:cubicBezTo>
                    <a:pt x="129660" y="905812"/>
                    <a:pt x="130693" y="889482"/>
                    <a:pt x="131927" y="872952"/>
                  </a:cubicBezTo>
                  <a:cubicBezTo>
                    <a:pt x="132243" y="868704"/>
                    <a:pt x="132558" y="864428"/>
                    <a:pt x="132903" y="860152"/>
                  </a:cubicBezTo>
                  <a:cubicBezTo>
                    <a:pt x="133305" y="855159"/>
                    <a:pt x="133706" y="850137"/>
                    <a:pt x="134137" y="845086"/>
                  </a:cubicBezTo>
                  <a:cubicBezTo>
                    <a:pt x="134252" y="843938"/>
                    <a:pt x="134338" y="842790"/>
                    <a:pt x="134424" y="841642"/>
                  </a:cubicBezTo>
                  <a:cubicBezTo>
                    <a:pt x="134826" y="836993"/>
                    <a:pt x="135256" y="832343"/>
                    <a:pt x="135687" y="827694"/>
                  </a:cubicBezTo>
                  <a:cubicBezTo>
                    <a:pt x="136203" y="822242"/>
                    <a:pt x="136720" y="816760"/>
                    <a:pt x="137265" y="811279"/>
                  </a:cubicBezTo>
                  <a:cubicBezTo>
                    <a:pt x="137810" y="805797"/>
                    <a:pt x="138356" y="800316"/>
                    <a:pt x="138958" y="794777"/>
                  </a:cubicBezTo>
                  <a:cubicBezTo>
                    <a:pt x="139475" y="789697"/>
                    <a:pt x="140049" y="784618"/>
                    <a:pt x="140623" y="779509"/>
                  </a:cubicBezTo>
                  <a:cubicBezTo>
                    <a:pt x="140824" y="777816"/>
                    <a:pt x="140996" y="776066"/>
                    <a:pt x="141197" y="774344"/>
                  </a:cubicBezTo>
                  <a:cubicBezTo>
                    <a:pt x="142287" y="764902"/>
                    <a:pt x="143435" y="755403"/>
                    <a:pt x="144641" y="745846"/>
                  </a:cubicBezTo>
                  <a:cubicBezTo>
                    <a:pt x="145387" y="739819"/>
                    <a:pt x="146162" y="733764"/>
                    <a:pt x="146965" y="727709"/>
                  </a:cubicBezTo>
                  <a:cubicBezTo>
                    <a:pt x="147740" y="722055"/>
                    <a:pt x="148515" y="716373"/>
                    <a:pt x="149318" y="710690"/>
                  </a:cubicBezTo>
                  <a:cubicBezTo>
                    <a:pt x="150122" y="705008"/>
                    <a:pt x="150926" y="699297"/>
                    <a:pt x="151786" y="693557"/>
                  </a:cubicBezTo>
                  <a:cubicBezTo>
                    <a:pt x="152533" y="688392"/>
                    <a:pt x="153336" y="683197"/>
                    <a:pt x="154111" y="678003"/>
                  </a:cubicBezTo>
                  <a:cubicBezTo>
                    <a:pt x="156550" y="662362"/>
                    <a:pt x="159133" y="646607"/>
                    <a:pt x="161888" y="630708"/>
                  </a:cubicBezTo>
                  <a:cubicBezTo>
                    <a:pt x="162548" y="626891"/>
                    <a:pt x="163237" y="623045"/>
                    <a:pt x="163926" y="619200"/>
                  </a:cubicBezTo>
                  <a:cubicBezTo>
                    <a:pt x="164730" y="614636"/>
                    <a:pt x="165562" y="610016"/>
                    <a:pt x="166423" y="605424"/>
                  </a:cubicBezTo>
                  <a:cubicBezTo>
                    <a:pt x="167169" y="601464"/>
                    <a:pt x="167915" y="597475"/>
                    <a:pt x="168661" y="593486"/>
                  </a:cubicBezTo>
                  <a:cubicBezTo>
                    <a:pt x="169149" y="590931"/>
                    <a:pt x="169637" y="588406"/>
                    <a:pt x="170125" y="585852"/>
                  </a:cubicBezTo>
                  <a:cubicBezTo>
                    <a:pt x="173081" y="570584"/>
                    <a:pt x="176180" y="555259"/>
                    <a:pt x="179481" y="539848"/>
                  </a:cubicBezTo>
                  <a:cubicBezTo>
                    <a:pt x="179796" y="538298"/>
                    <a:pt x="180112" y="536777"/>
                    <a:pt x="180456" y="535228"/>
                  </a:cubicBezTo>
                  <a:cubicBezTo>
                    <a:pt x="178964" y="534797"/>
                    <a:pt x="177472" y="534338"/>
                    <a:pt x="175922" y="533850"/>
                  </a:cubicBezTo>
                  <a:cubicBezTo>
                    <a:pt x="153652" y="526991"/>
                    <a:pt x="126417" y="516487"/>
                    <a:pt x="97317" y="500043"/>
                  </a:cubicBezTo>
                  <a:cubicBezTo>
                    <a:pt x="96111" y="499354"/>
                    <a:pt x="94935" y="498666"/>
                    <a:pt x="93729" y="497977"/>
                  </a:cubicBezTo>
                  <a:cubicBezTo>
                    <a:pt x="92467" y="497259"/>
                    <a:pt x="91175" y="496513"/>
                    <a:pt x="89912" y="495738"/>
                  </a:cubicBezTo>
                  <a:cubicBezTo>
                    <a:pt x="82336" y="491261"/>
                    <a:pt x="74674" y="486325"/>
                    <a:pt x="66925" y="480959"/>
                  </a:cubicBezTo>
                  <a:cubicBezTo>
                    <a:pt x="65547" y="480012"/>
                    <a:pt x="64199" y="479065"/>
                    <a:pt x="62821" y="478089"/>
                  </a:cubicBezTo>
                  <a:cubicBezTo>
                    <a:pt x="36992" y="459664"/>
                    <a:pt x="16272" y="440178"/>
                    <a:pt x="0" y="422213"/>
                  </a:cubicBezTo>
                  <a:cubicBezTo>
                    <a:pt x="7548" y="402698"/>
                    <a:pt x="13861" y="388750"/>
                    <a:pt x="18482" y="378907"/>
                  </a:cubicBezTo>
                  <a:cubicBezTo>
                    <a:pt x="33233" y="347424"/>
                    <a:pt x="58229" y="295394"/>
                    <a:pt x="96829" y="238686"/>
                  </a:cubicBezTo>
                  <a:lnTo>
                    <a:pt x="96829" y="238686"/>
                  </a:lnTo>
                  <a:cubicBezTo>
                    <a:pt x="97259" y="237997"/>
                    <a:pt x="97718" y="237365"/>
                    <a:pt x="98149" y="236705"/>
                  </a:cubicBezTo>
                  <a:cubicBezTo>
                    <a:pt x="98838" y="235672"/>
                    <a:pt x="99584" y="234610"/>
                    <a:pt x="100330" y="233549"/>
                  </a:cubicBezTo>
                  <a:cubicBezTo>
                    <a:pt x="101564" y="231769"/>
                    <a:pt x="102827" y="229961"/>
                    <a:pt x="104090" y="228153"/>
                  </a:cubicBezTo>
                  <a:cubicBezTo>
                    <a:pt x="113187" y="215153"/>
                    <a:pt x="123031" y="201980"/>
                    <a:pt x="133649" y="188779"/>
                  </a:cubicBezTo>
                  <a:cubicBezTo>
                    <a:pt x="135887" y="185995"/>
                    <a:pt x="138183" y="183211"/>
                    <a:pt x="140479" y="180399"/>
                  </a:cubicBezTo>
                  <a:cubicBezTo>
                    <a:pt x="141168" y="179538"/>
                    <a:pt x="141914" y="178648"/>
                    <a:pt x="142632" y="177787"/>
                  </a:cubicBezTo>
                  <a:cubicBezTo>
                    <a:pt x="143464" y="176840"/>
                    <a:pt x="144267" y="175865"/>
                    <a:pt x="145100" y="174917"/>
                  </a:cubicBezTo>
                  <a:cubicBezTo>
                    <a:pt x="145903" y="173970"/>
                    <a:pt x="146707" y="172995"/>
                    <a:pt x="147539" y="172048"/>
                  </a:cubicBezTo>
                  <a:cubicBezTo>
                    <a:pt x="169006" y="146908"/>
                    <a:pt x="193342" y="122026"/>
                    <a:pt x="220720" y="98752"/>
                  </a:cubicBezTo>
                  <a:lnTo>
                    <a:pt x="220749" y="98752"/>
                  </a:lnTo>
                  <a:cubicBezTo>
                    <a:pt x="261702" y="63854"/>
                    <a:pt x="309571" y="32544"/>
                    <a:pt x="365275" y="9097"/>
                  </a:cubicBezTo>
                  <a:cubicBezTo>
                    <a:pt x="373310" y="5682"/>
                    <a:pt x="380973" y="2669"/>
                    <a:pt x="388348" y="0"/>
                  </a:cubicBezTo>
                  <a:cubicBezTo>
                    <a:pt x="391390" y="1664"/>
                    <a:pt x="394576" y="3358"/>
                    <a:pt x="397905" y="5051"/>
                  </a:cubicBezTo>
                  <a:cubicBezTo>
                    <a:pt x="399024" y="5596"/>
                    <a:pt x="400144" y="6199"/>
                    <a:pt x="401320" y="6773"/>
                  </a:cubicBezTo>
                  <a:cubicBezTo>
                    <a:pt x="405912" y="9097"/>
                    <a:pt x="410762" y="11422"/>
                    <a:pt x="415899" y="13718"/>
                  </a:cubicBezTo>
                  <a:cubicBezTo>
                    <a:pt x="417305" y="14349"/>
                    <a:pt x="418712" y="14981"/>
                    <a:pt x="420175" y="15612"/>
                  </a:cubicBezTo>
                  <a:cubicBezTo>
                    <a:pt x="420893" y="15928"/>
                    <a:pt x="421639" y="16272"/>
                    <a:pt x="422385" y="16559"/>
                  </a:cubicBezTo>
                  <a:cubicBezTo>
                    <a:pt x="423102" y="16875"/>
                    <a:pt x="423848" y="17190"/>
                    <a:pt x="424595" y="17477"/>
                  </a:cubicBezTo>
                  <a:cubicBezTo>
                    <a:pt x="428039" y="18970"/>
                    <a:pt x="431568" y="20433"/>
                    <a:pt x="435184" y="21897"/>
                  </a:cubicBezTo>
                  <a:cubicBezTo>
                    <a:pt x="438112" y="23074"/>
                    <a:pt x="441096" y="24222"/>
                    <a:pt x="444138" y="25369"/>
                  </a:cubicBezTo>
                  <a:cubicBezTo>
                    <a:pt x="445344" y="25800"/>
                    <a:pt x="446578" y="26259"/>
                    <a:pt x="447841" y="26718"/>
                  </a:cubicBezTo>
                  <a:cubicBezTo>
                    <a:pt x="449275" y="27264"/>
                    <a:pt x="450739" y="27780"/>
                    <a:pt x="452203" y="28297"/>
                  </a:cubicBezTo>
                  <a:cubicBezTo>
                    <a:pt x="454154" y="28985"/>
                    <a:pt x="456163" y="29674"/>
                    <a:pt x="458172" y="30334"/>
                  </a:cubicBezTo>
                  <a:cubicBezTo>
                    <a:pt x="462219" y="31712"/>
                    <a:pt x="466351" y="33003"/>
                    <a:pt x="470570" y="34295"/>
                  </a:cubicBezTo>
                  <a:cubicBezTo>
                    <a:pt x="474329" y="35443"/>
                    <a:pt x="479552" y="36964"/>
                    <a:pt x="486096" y="38657"/>
                  </a:cubicBezTo>
                  <a:cubicBezTo>
                    <a:pt x="488908" y="39374"/>
                    <a:pt x="491950" y="40120"/>
                    <a:pt x="495222" y="40895"/>
                  </a:cubicBezTo>
                  <a:cubicBezTo>
                    <a:pt x="497432" y="41412"/>
                    <a:pt x="499699" y="41929"/>
                    <a:pt x="502081" y="42445"/>
                  </a:cubicBezTo>
                  <a:cubicBezTo>
                    <a:pt x="503889" y="42847"/>
                    <a:pt x="505754" y="43220"/>
                    <a:pt x="507648" y="43593"/>
                  </a:cubicBezTo>
                  <a:cubicBezTo>
                    <a:pt x="512068" y="44483"/>
                    <a:pt x="516832" y="45372"/>
                    <a:pt x="521825" y="46233"/>
                  </a:cubicBezTo>
                  <a:cubicBezTo>
                    <a:pt x="523260" y="46491"/>
                    <a:pt x="524753" y="46721"/>
                    <a:pt x="526216" y="46951"/>
                  </a:cubicBezTo>
                  <a:cubicBezTo>
                    <a:pt x="531669" y="47812"/>
                    <a:pt x="537409" y="48615"/>
                    <a:pt x="543435" y="49361"/>
                  </a:cubicBezTo>
                  <a:cubicBezTo>
                    <a:pt x="549462" y="50079"/>
                    <a:pt x="555776" y="50739"/>
                    <a:pt x="562376" y="51256"/>
                  </a:cubicBezTo>
                  <a:cubicBezTo>
                    <a:pt x="566739" y="51600"/>
                    <a:pt x="571244" y="51916"/>
                    <a:pt x="575865" y="52145"/>
                  </a:cubicBezTo>
                  <a:cubicBezTo>
                    <a:pt x="579739" y="52346"/>
                    <a:pt x="583699" y="52518"/>
                    <a:pt x="587717" y="52633"/>
                  </a:cubicBezTo>
                  <a:cubicBezTo>
                    <a:pt x="591649" y="52748"/>
                    <a:pt x="595667" y="52805"/>
                    <a:pt x="599742" y="52805"/>
                  </a:cubicBezTo>
                  <a:lnTo>
                    <a:pt x="600344" y="52805"/>
                  </a:lnTo>
                  <a:cubicBezTo>
                    <a:pt x="606343" y="52805"/>
                    <a:pt x="612455" y="52662"/>
                    <a:pt x="618740" y="52404"/>
                  </a:cubicBezTo>
                  <a:cubicBezTo>
                    <a:pt x="620032" y="52404"/>
                    <a:pt x="621352" y="52317"/>
                    <a:pt x="622672" y="52260"/>
                  </a:cubicBezTo>
                  <a:cubicBezTo>
                    <a:pt x="626231" y="52088"/>
                    <a:pt x="629818" y="51887"/>
                    <a:pt x="633463" y="51629"/>
                  </a:cubicBezTo>
                  <a:cubicBezTo>
                    <a:pt x="636275" y="51428"/>
                    <a:pt x="639116" y="51227"/>
                    <a:pt x="641986" y="50940"/>
                  </a:cubicBezTo>
                  <a:cubicBezTo>
                    <a:pt x="652547" y="50022"/>
                    <a:pt x="663424" y="48701"/>
                    <a:pt x="674559" y="46922"/>
                  </a:cubicBezTo>
                  <a:cubicBezTo>
                    <a:pt x="675908" y="46692"/>
                    <a:pt x="677256" y="46491"/>
                    <a:pt x="678605" y="46233"/>
                  </a:cubicBezTo>
                  <a:cubicBezTo>
                    <a:pt x="680327" y="45975"/>
                    <a:pt x="682049" y="45659"/>
                    <a:pt x="683771" y="45344"/>
                  </a:cubicBezTo>
                  <a:cubicBezTo>
                    <a:pt x="686354" y="44884"/>
                    <a:pt x="688966" y="44397"/>
                    <a:pt x="691577" y="43880"/>
                  </a:cubicBezTo>
                  <a:cubicBezTo>
                    <a:pt x="695021" y="43191"/>
                    <a:pt x="698407" y="42474"/>
                    <a:pt x="701765" y="41728"/>
                  </a:cubicBezTo>
                  <a:cubicBezTo>
                    <a:pt x="703401" y="41383"/>
                    <a:pt x="705008" y="41010"/>
                    <a:pt x="706615" y="40637"/>
                  </a:cubicBezTo>
                  <a:cubicBezTo>
                    <a:pt x="707993" y="40321"/>
                    <a:pt x="709313" y="40006"/>
                    <a:pt x="710662" y="39661"/>
                  </a:cubicBezTo>
                  <a:cubicBezTo>
                    <a:pt x="715110" y="38599"/>
                    <a:pt x="719472" y="37452"/>
                    <a:pt x="723806" y="36275"/>
                  </a:cubicBezTo>
                  <a:cubicBezTo>
                    <a:pt x="725384" y="35844"/>
                    <a:pt x="726962" y="35414"/>
                    <a:pt x="728541" y="34955"/>
                  </a:cubicBezTo>
                  <a:cubicBezTo>
                    <a:pt x="728971" y="34840"/>
                    <a:pt x="729431" y="34696"/>
                    <a:pt x="729890" y="34582"/>
                  </a:cubicBezTo>
                  <a:cubicBezTo>
                    <a:pt x="731525" y="34122"/>
                    <a:pt x="733161" y="33635"/>
                    <a:pt x="734768" y="33147"/>
                  </a:cubicBezTo>
                  <a:cubicBezTo>
                    <a:pt x="736892" y="32515"/>
                    <a:pt x="738987" y="31855"/>
                    <a:pt x="741082" y="31195"/>
                  </a:cubicBezTo>
                  <a:cubicBezTo>
                    <a:pt x="748831" y="28785"/>
                    <a:pt x="756350" y="26202"/>
                    <a:pt x="763582" y="23475"/>
                  </a:cubicBezTo>
                  <a:cubicBezTo>
                    <a:pt x="763610" y="23475"/>
                    <a:pt x="763610" y="23475"/>
                    <a:pt x="763610" y="23475"/>
                  </a:cubicBezTo>
                  <a:cubicBezTo>
                    <a:pt x="770843" y="20806"/>
                    <a:pt x="777845" y="17994"/>
                    <a:pt x="784560" y="15095"/>
                  </a:cubicBezTo>
                  <a:cubicBezTo>
                    <a:pt x="790099" y="12713"/>
                    <a:pt x="795466" y="10303"/>
                    <a:pt x="800660" y="7835"/>
                  </a:cubicBezTo>
                  <a:cubicBezTo>
                    <a:pt x="802095" y="7146"/>
                    <a:pt x="803530" y="6457"/>
                    <a:pt x="804965" y="5797"/>
                  </a:cubicBezTo>
                  <a:cubicBezTo>
                    <a:pt x="806687" y="4965"/>
                    <a:pt x="808380" y="4133"/>
                    <a:pt x="810073" y="3271"/>
                  </a:cubicBezTo>
                  <a:lnTo>
                    <a:pt x="810102" y="3271"/>
                  </a:lnTo>
                  <a:cubicBezTo>
                    <a:pt x="814751" y="5080"/>
                    <a:pt x="819573" y="7002"/>
                    <a:pt x="824423" y="9097"/>
                  </a:cubicBezTo>
                  <a:cubicBezTo>
                    <a:pt x="863740" y="25685"/>
                    <a:pt x="899182" y="46119"/>
                    <a:pt x="931066" y="69049"/>
                  </a:cubicBezTo>
                  <a:cubicBezTo>
                    <a:pt x="937437" y="73612"/>
                    <a:pt x="943636" y="78290"/>
                    <a:pt x="949720" y="83054"/>
                  </a:cubicBezTo>
                  <a:cubicBezTo>
                    <a:pt x="987057" y="112125"/>
                    <a:pt x="1019056" y="144440"/>
                    <a:pt x="1046406" y="177013"/>
                  </a:cubicBezTo>
                  <a:cubicBezTo>
                    <a:pt x="1050682" y="182092"/>
                    <a:pt x="1054814" y="187200"/>
                    <a:pt x="1058861" y="192280"/>
                  </a:cubicBezTo>
                  <a:cubicBezTo>
                    <a:pt x="1060899" y="194834"/>
                    <a:pt x="1062879" y="197388"/>
                    <a:pt x="1064859" y="199943"/>
                  </a:cubicBezTo>
                  <a:cubicBezTo>
                    <a:pt x="1066810" y="202468"/>
                    <a:pt x="1068733" y="205022"/>
                    <a:pt x="1070627" y="207548"/>
                  </a:cubicBezTo>
                  <a:lnTo>
                    <a:pt x="1070627" y="207548"/>
                  </a:lnTo>
                  <a:cubicBezTo>
                    <a:pt x="1122084" y="275936"/>
                    <a:pt x="1153767" y="341742"/>
                    <a:pt x="1171158" y="378907"/>
                  </a:cubicBezTo>
                  <a:cubicBezTo>
                    <a:pt x="1177960" y="393371"/>
                    <a:pt x="1188406" y="416617"/>
                    <a:pt x="1200947" y="453379"/>
                  </a:cubicBezTo>
                  <a:close/>
                </a:path>
              </a:pathLst>
            </a:custGeom>
            <a:solidFill>
              <a:srgbClr val="A5C64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شكل حر: شكل 201">
              <a:extLst>
                <a:ext uri="{FF2B5EF4-FFF2-40B4-BE49-F238E27FC236}">
                  <a16:creationId xmlns:a16="http://schemas.microsoft.com/office/drawing/2014/main" id="{40190F09-4172-963E-C371-5891CAB71C9F}"/>
                </a:ext>
              </a:extLst>
            </p:cNvPr>
            <p:cNvSpPr/>
            <p:nvPr/>
          </p:nvSpPr>
          <p:spPr>
            <a:xfrm>
              <a:off x="7804917" y="2430695"/>
              <a:ext cx="292093" cy="622471"/>
            </a:xfrm>
            <a:custGeom>
              <a:avLst/>
              <a:gdLst>
                <a:gd name="connsiteX0" fmla="*/ 292094 w 292093"/>
                <a:gd name="connsiteY0" fmla="*/ 618568 h 622471"/>
                <a:gd name="connsiteX1" fmla="*/ 176123 w 292093"/>
                <a:gd name="connsiteY1" fmla="*/ 622471 h 622471"/>
                <a:gd name="connsiteX2" fmla="*/ 56364 w 292093"/>
                <a:gd name="connsiteY2" fmla="*/ 622471 h 622471"/>
                <a:gd name="connsiteX3" fmla="*/ 56393 w 292093"/>
                <a:gd name="connsiteY3" fmla="*/ 598278 h 622471"/>
                <a:gd name="connsiteX4" fmla="*/ 56364 w 292093"/>
                <a:gd name="connsiteY4" fmla="*/ 590530 h 622471"/>
                <a:gd name="connsiteX5" fmla="*/ 56220 w 292093"/>
                <a:gd name="connsiteY5" fmla="*/ 574688 h 622471"/>
                <a:gd name="connsiteX6" fmla="*/ 56134 w 292093"/>
                <a:gd name="connsiteY6" fmla="*/ 568087 h 622471"/>
                <a:gd name="connsiteX7" fmla="*/ 56020 w 292093"/>
                <a:gd name="connsiteY7" fmla="*/ 561458 h 622471"/>
                <a:gd name="connsiteX8" fmla="*/ 55790 w 292093"/>
                <a:gd name="connsiteY8" fmla="*/ 549806 h 622471"/>
                <a:gd name="connsiteX9" fmla="*/ 54212 w 292093"/>
                <a:gd name="connsiteY9" fmla="*/ 500273 h 622471"/>
                <a:gd name="connsiteX10" fmla="*/ 53609 w 292093"/>
                <a:gd name="connsiteY10" fmla="*/ 486928 h 622471"/>
                <a:gd name="connsiteX11" fmla="*/ 53064 w 292093"/>
                <a:gd name="connsiteY11" fmla="*/ 475678 h 622471"/>
                <a:gd name="connsiteX12" fmla="*/ 50050 w 292093"/>
                <a:gd name="connsiteY12" fmla="*/ 426661 h 622471"/>
                <a:gd name="connsiteX13" fmla="*/ 49218 w 292093"/>
                <a:gd name="connsiteY13" fmla="*/ 415583 h 622471"/>
                <a:gd name="connsiteX14" fmla="*/ 48558 w 292093"/>
                <a:gd name="connsiteY14" fmla="*/ 406974 h 622471"/>
                <a:gd name="connsiteX15" fmla="*/ 47525 w 292093"/>
                <a:gd name="connsiteY15" fmla="*/ 394289 h 622471"/>
                <a:gd name="connsiteX16" fmla="*/ 43306 w 292093"/>
                <a:gd name="connsiteY16" fmla="*/ 349318 h 622471"/>
                <a:gd name="connsiteX17" fmla="*/ 40006 w 292093"/>
                <a:gd name="connsiteY17" fmla="*/ 318869 h 622471"/>
                <a:gd name="connsiteX18" fmla="*/ 32085 w 292093"/>
                <a:gd name="connsiteY18" fmla="*/ 256967 h 622471"/>
                <a:gd name="connsiteX19" fmla="*/ 27436 w 292093"/>
                <a:gd name="connsiteY19" fmla="*/ 225484 h 622471"/>
                <a:gd name="connsiteX20" fmla="*/ 10647 w 292093"/>
                <a:gd name="connsiteY20" fmla="*/ 129201 h 622471"/>
                <a:gd name="connsiteX21" fmla="*/ 8122 w 292093"/>
                <a:gd name="connsiteY21" fmla="*/ 116258 h 622471"/>
                <a:gd name="connsiteX22" fmla="*/ 5482 w 292093"/>
                <a:gd name="connsiteY22" fmla="*/ 103286 h 622471"/>
                <a:gd name="connsiteX23" fmla="*/ 976 w 292093"/>
                <a:gd name="connsiteY23" fmla="*/ 81820 h 622471"/>
                <a:gd name="connsiteX24" fmla="*/ 0 w 292093"/>
                <a:gd name="connsiteY24" fmla="*/ 77199 h 622471"/>
                <a:gd name="connsiteX25" fmla="*/ 4649 w 292093"/>
                <a:gd name="connsiteY25" fmla="*/ 76596 h 622471"/>
                <a:gd name="connsiteX26" fmla="*/ 51514 w 292093"/>
                <a:gd name="connsiteY26" fmla="*/ 67183 h 622471"/>
                <a:gd name="connsiteX27" fmla="*/ 57081 w 292093"/>
                <a:gd name="connsiteY27" fmla="*/ 65691 h 622471"/>
                <a:gd name="connsiteX28" fmla="*/ 60439 w 292093"/>
                <a:gd name="connsiteY28" fmla="*/ 64744 h 622471"/>
                <a:gd name="connsiteX29" fmla="*/ 64113 w 292093"/>
                <a:gd name="connsiteY29" fmla="*/ 63682 h 622471"/>
                <a:gd name="connsiteX30" fmla="*/ 85923 w 292093"/>
                <a:gd name="connsiteY30" fmla="*/ 56593 h 622471"/>
                <a:gd name="connsiteX31" fmla="*/ 192739 w 292093"/>
                <a:gd name="connsiteY31" fmla="*/ 0 h 622471"/>
                <a:gd name="connsiteX32" fmla="*/ 208495 w 292093"/>
                <a:gd name="connsiteY32" fmla="*/ 50108 h 622471"/>
                <a:gd name="connsiteX33" fmla="*/ 241297 w 292093"/>
                <a:gd name="connsiteY33" fmla="*/ 183872 h 622471"/>
                <a:gd name="connsiteX34" fmla="*/ 292094 w 292093"/>
                <a:gd name="connsiteY34" fmla="*/ 618568 h 62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2093" h="622471">
                  <a:moveTo>
                    <a:pt x="292094" y="618568"/>
                  </a:moveTo>
                  <a:cubicBezTo>
                    <a:pt x="254843" y="620577"/>
                    <a:pt x="214952" y="621782"/>
                    <a:pt x="176123" y="622471"/>
                  </a:cubicBezTo>
                  <a:lnTo>
                    <a:pt x="56364" y="622471"/>
                  </a:lnTo>
                  <a:cubicBezTo>
                    <a:pt x="56421" y="614464"/>
                    <a:pt x="56421" y="606400"/>
                    <a:pt x="56393" y="598278"/>
                  </a:cubicBezTo>
                  <a:cubicBezTo>
                    <a:pt x="56393" y="595695"/>
                    <a:pt x="56393" y="593113"/>
                    <a:pt x="56364" y="590530"/>
                  </a:cubicBezTo>
                  <a:cubicBezTo>
                    <a:pt x="56335" y="585278"/>
                    <a:pt x="56307" y="579997"/>
                    <a:pt x="56220" y="574688"/>
                  </a:cubicBezTo>
                  <a:cubicBezTo>
                    <a:pt x="56192" y="572507"/>
                    <a:pt x="56163" y="570297"/>
                    <a:pt x="56134" y="568087"/>
                  </a:cubicBezTo>
                  <a:cubicBezTo>
                    <a:pt x="56134" y="565878"/>
                    <a:pt x="56077" y="563668"/>
                    <a:pt x="56020" y="561458"/>
                  </a:cubicBezTo>
                  <a:cubicBezTo>
                    <a:pt x="55962" y="557584"/>
                    <a:pt x="55876" y="553709"/>
                    <a:pt x="55790" y="549806"/>
                  </a:cubicBezTo>
                  <a:cubicBezTo>
                    <a:pt x="55446" y="533506"/>
                    <a:pt x="54900" y="517004"/>
                    <a:pt x="54212" y="500273"/>
                  </a:cubicBezTo>
                  <a:cubicBezTo>
                    <a:pt x="54039" y="495853"/>
                    <a:pt x="53838" y="491405"/>
                    <a:pt x="53609" y="486928"/>
                  </a:cubicBezTo>
                  <a:cubicBezTo>
                    <a:pt x="53437" y="483197"/>
                    <a:pt x="53264" y="479438"/>
                    <a:pt x="53064" y="475678"/>
                  </a:cubicBezTo>
                  <a:cubicBezTo>
                    <a:pt x="52231" y="459521"/>
                    <a:pt x="51227" y="443191"/>
                    <a:pt x="50050" y="426661"/>
                  </a:cubicBezTo>
                  <a:cubicBezTo>
                    <a:pt x="49792" y="422988"/>
                    <a:pt x="49505" y="419285"/>
                    <a:pt x="49218" y="415583"/>
                  </a:cubicBezTo>
                  <a:cubicBezTo>
                    <a:pt x="49017" y="412714"/>
                    <a:pt x="48787" y="409844"/>
                    <a:pt x="48558" y="406974"/>
                  </a:cubicBezTo>
                  <a:cubicBezTo>
                    <a:pt x="48242" y="402755"/>
                    <a:pt x="47898" y="398536"/>
                    <a:pt x="47525" y="394289"/>
                  </a:cubicBezTo>
                  <a:cubicBezTo>
                    <a:pt x="46262" y="379423"/>
                    <a:pt x="44885" y="364443"/>
                    <a:pt x="43306" y="349318"/>
                  </a:cubicBezTo>
                  <a:cubicBezTo>
                    <a:pt x="42273" y="339216"/>
                    <a:pt x="41182" y="329086"/>
                    <a:pt x="40006" y="318869"/>
                  </a:cubicBezTo>
                  <a:cubicBezTo>
                    <a:pt x="37652" y="298465"/>
                    <a:pt x="35012" y="277830"/>
                    <a:pt x="32085" y="256967"/>
                  </a:cubicBezTo>
                  <a:cubicBezTo>
                    <a:pt x="30593" y="246520"/>
                    <a:pt x="29072" y="236045"/>
                    <a:pt x="27436" y="225484"/>
                  </a:cubicBezTo>
                  <a:cubicBezTo>
                    <a:pt x="22557" y="193887"/>
                    <a:pt x="16989" y="161774"/>
                    <a:pt x="10647" y="129201"/>
                  </a:cubicBezTo>
                  <a:cubicBezTo>
                    <a:pt x="9815" y="124896"/>
                    <a:pt x="8983" y="120591"/>
                    <a:pt x="8122" y="116258"/>
                  </a:cubicBezTo>
                  <a:cubicBezTo>
                    <a:pt x="7261" y="111953"/>
                    <a:pt x="6400" y="107619"/>
                    <a:pt x="5482" y="103286"/>
                  </a:cubicBezTo>
                  <a:cubicBezTo>
                    <a:pt x="4018" y="96140"/>
                    <a:pt x="2525" y="88994"/>
                    <a:pt x="976" y="81820"/>
                  </a:cubicBezTo>
                  <a:cubicBezTo>
                    <a:pt x="660" y="80298"/>
                    <a:pt x="344" y="78749"/>
                    <a:pt x="0" y="77199"/>
                  </a:cubicBezTo>
                  <a:cubicBezTo>
                    <a:pt x="1521" y="76998"/>
                    <a:pt x="3071" y="76797"/>
                    <a:pt x="4649" y="76596"/>
                  </a:cubicBezTo>
                  <a:cubicBezTo>
                    <a:pt x="19085" y="74530"/>
                    <a:pt x="34811" y="71545"/>
                    <a:pt x="51514" y="67183"/>
                  </a:cubicBezTo>
                  <a:cubicBezTo>
                    <a:pt x="53351" y="66724"/>
                    <a:pt x="55216" y="66208"/>
                    <a:pt x="57081" y="65691"/>
                  </a:cubicBezTo>
                  <a:cubicBezTo>
                    <a:pt x="58201" y="65375"/>
                    <a:pt x="59291" y="65060"/>
                    <a:pt x="60439" y="64744"/>
                  </a:cubicBezTo>
                  <a:cubicBezTo>
                    <a:pt x="61644" y="64400"/>
                    <a:pt x="62879" y="64055"/>
                    <a:pt x="64113" y="63682"/>
                  </a:cubicBezTo>
                  <a:cubicBezTo>
                    <a:pt x="71230" y="61587"/>
                    <a:pt x="78519" y="59234"/>
                    <a:pt x="85923" y="56593"/>
                  </a:cubicBezTo>
                  <a:cubicBezTo>
                    <a:pt x="129430" y="41154"/>
                    <a:pt x="164931" y="20318"/>
                    <a:pt x="192739" y="0"/>
                  </a:cubicBezTo>
                  <a:cubicBezTo>
                    <a:pt x="197704" y="14521"/>
                    <a:pt x="202985" y="31109"/>
                    <a:pt x="208495" y="50108"/>
                  </a:cubicBezTo>
                  <a:cubicBezTo>
                    <a:pt x="218798" y="85694"/>
                    <a:pt x="229933" y="129631"/>
                    <a:pt x="241297" y="183872"/>
                  </a:cubicBezTo>
                  <a:cubicBezTo>
                    <a:pt x="263740" y="291634"/>
                    <a:pt x="286727" y="438427"/>
                    <a:pt x="292094" y="618568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شكل حر: شكل 202">
              <a:extLst>
                <a:ext uri="{FF2B5EF4-FFF2-40B4-BE49-F238E27FC236}">
                  <a16:creationId xmlns:a16="http://schemas.microsoft.com/office/drawing/2014/main" id="{2211492C-A166-2850-6FCB-2B2374F5E765}"/>
                </a:ext>
              </a:extLst>
            </p:cNvPr>
            <p:cNvSpPr/>
            <p:nvPr/>
          </p:nvSpPr>
          <p:spPr>
            <a:xfrm>
              <a:off x="7185029" y="1962622"/>
              <a:ext cx="421753" cy="67444"/>
            </a:xfrm>
            <a:custGeom>
              <a:avLst/>
              <a:gdLst>
                <a:gd name="connsiteX0" fmla="*/ 421754 w 421753"/>
                <a:gd name="connsiteY0" fmla="*/ 17908 h 67444"/>
                <a:gd name="connsiteX1" fmla="*/ 303229 w 421753"/>
                <a:gd name="connsiteY1" fmla="*/ 58516 h 67444"/>
                <a:gd name="connsiteX2" fmla="*/ 82221 w 421753"/>
                <a:gd name="connsiteY2" fmla="*/ 48931 h 67444"/>
                <a:gd name="connsiteX3" fmla="*/ 36246 w 421753"/>
                <a:gd name="connsiteY3" fmla="*/ 32142 h 67444"/>
                <a:gd name="connsiteX4" fmla="*/ 27551 w 421753"/>
                <a:gd name="connsiteY4" fmla="*/ 28325 h 67444"/>
                <a:gd name="connsiteX5" fmla="*/ 0 w 421753"/>
                <a:gd name="connsiteY5" fmla="*/ 14608 h 67444"/>
                <a:gd name="connsiteX6" fmla="*/ 33290 w 421753"/>
                <a:gd name="connsiteY6" fmla="*/ 3587 h 67444"/>
                <a:gd name="connsiteX7" fmla="*/ 34065 w 421753"/>
                <a:gd name="connsiteY7" fmla="*/ 0 h 67444"/>
                <a:gd name="connsiteX8" fmla="*/ 39145 w 421753"/>
                <a:gd name="connsiteY8" fmla="*/ 1894 h 67444"/>
                <a:gd name="connsiteX9" fmla="*/ 55675 w 421753"/>
                <a:gd name="connsiteY9" fmla="*/ 7634 h 67444"/>
                <a:gd name="connsiteX10" fmla="*/ 377529 w 421753"/>
                <a:gd name="connsiteY10" fmla="*/ 2927 h 67444"/>
                <a:gd name="connsiteX11" fmla="*/ 421754 w 421753"/>
                <a:gd name="connsiteY11" fmla="*/ 17908 h 6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1753" h="67444">
                  <a:moveTo>
                    <a:pt x="421754" y="17908"/>
                  </a:moveTo>
                  <a:cubicBezTo>
                    <a:pt x="389583" y="34008"/>
                    <a:pt x="349864" y="49276"/>
                    <a:pt x="303229" y="58516"/>
                  </a:cubicBezTo>
                  <a:cubicBezTo>
                    <a:pt x="193485" y="80270"/>
                    <a:pt x="106787" y="56364"/>
                    <a:pt x="82221" y="48931"/>
                  </a:cubicBezTo>
                  <a:cubicBezTo>
                    <a:pt x="65318" y="43823"/>
                    <a:pt x="49964" y="38054"/>
                    <a:pt x="36246" y="32142"/>
                  </a:cubicBezTo>
                  <a:cubicBezTo>
                    <a:pt x="33262" y="30908"/>
                    <a:pt x="30363" y="29617"/>
                    <a:pt x="27551" y="28325"/>
                  </a:cubicBezTo>
                  <a:cubicBezTo>
                    <a:pt x="17305" y="23705"/>
                    <a:pt x="8093" y="19056"/>
                    <a:pt x="0" y="14608"/>
                  </a:cubicBezTo>
                  <a:cubicBezTo>
                    <a:pt x="12254" y="10102"/>
                    <a:pt x="23447" y="6457"/>
                    <a:pt x="33290" y="3587"/>
                  </a:cubicBezTo>
                  <a:cubicBezTo>
                    <a:pt x="33577" y="2411"/>
                    <a:pt x="33836" y="1177"/>
                    <a:pt x="34065" y="0"/>
                  </a:cubicBezTo>
                  <a:cubicBezTo>
                    <a:pt x="35758" y="660"/>
                    <a:pt x="37423" y="1291"/>
                    <a:pt x="39145" y="1894"/>
                  </a:cubicBezTo>
                  <a:cubicBezTo>
                    <a:pt x="44569" y="3903"/>
                    <a:pt x="50079" y="5826"/>
                    <a:pt x="55675" y="7634"/>
                  </a:cubicBezTo>
                  <a:cubicBezTo>
                    <a:pt x="172363" y="45344"/>
                    <a:pt x="286641" y="30334"/>
                    <a:pt x="377529" y="2927"/>
                  </a:cubicBezTo>
                  <a:cubicBezTo>
                    <a:pt x="390099" y="6601"/>
                    <a:pt x="405109" y="11479"/>
                    <a:pt x="421754" y="17908"/>
                  </a:cubicBezTo>
                  <a:close/>
                </a:path>
              </a:pathLst>
            </a:custGeom>
            <a:solidFill>
              <a:srgbClr val="298451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شكل حر: شكل 203">
              <a:extLst>
                <a:ext uri="{FF2B5EF4-FFF2-40B4-BE49-F238E27FC236}">
                  <a16:creationId xmlns:a16="http://schemas.microsoft.com/office/drawing/2014/main" id="{18BFDA25-6A94-5B6E-F106-60EDCD053734}"/>
                </a:ext>
              </a:extLst>
            </p:cNvPr>
            <p:cNvSpPr/>
            <p:nvPr/>
          </p:nvSpPr>
          <p:spPr>
            <a:xfrm>
              <a:off x="6525147" y="1229242"/>
              <a:ext cx="290818" cy="261842"/>
            </a:xfrm>
            <a:custGeom>
              <a:avLst/>
              <a:gdLst>
                <a:gd name="connsiteX0" fmla="*/ 290819 w 290818"/>
                <a:gd name="connsiteY0" fmla="*/ 247658 h 261842"/>
                <a:gd name="connsiteX1" fmla="*/ 259853 w 290818"/>
                <a:gd name="connsiteY1" fmla="*/ 257702 h 261842"/>
                <a:gd name="connsiteX2" fmla="*/ 304 w 290818"/>
                <a:gd name="connsiteY2" fmla="*/ 101295 h 261842"/>
                <a:gd name="connsiteX3" fmla="*/ 34713 w 290818"/>
                <a:gd name="connsiteY3" fmla="*/ 15888 h 261842"/>
                <a:gd name="connsiteX4" fmla="*/ 153353 w 290818"/>
                <a:gd name="connsiteY4" fmla="*/ 15888 h 261842"/>
                <a:gd name="connsiteX5" fmla="*/ 246537 w 290818"/>
                <a:gd name="connsiteY5" fmla="*/ 115731 h 261842"/>
                <a:gd name="connsiteX6" fmla="*/ 274633 w 290818"/>
                <a:gd name="connsiteY6" fmla="*/ 165982 h 261842"/>
                <a:gd name="connsiteX7" fmla="*/ 278536 w 290818"/>
                <a:gd name="connsiteY7" fmla="*/ 188653 h 261842"/>
                <a:gd name="connsiteX8" fmla="*/ 290790 w 290818"/>
                <a:gd name="connsiteY8" fmla="*/ 247686 h 26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818" h="261842">
                  <a:moveTo>
                    <a:pt x="290819" y="247658"/>
                  </a:moveTo>
                  <a:cubicBezTo>
                    <a:pt x="282008" y="251475"/>
                    <a:pt x="271619" y="255119"/>
                    <a:pt x="259853" y="257702"/>
                  </a:cubicBezTo>
                  <a:cubicBezTo>
                    <a:pt x="148876" y="282125"/>
                    <a:pt x="7507" y="194451"/>
                    <a:pt x="304" y="101295"/>
                  </a:cubicBezTo>
                  <a:cubicBezTo>
                    <a:pt x="-1964" y="72166"/>
                    <a:pt x="8368" y="35949"/>
                    <a:pt x="34713" y="15888"/>
                  </a:cubicBezTo>
                  <a:cubicBezTo>
                    <a:pt x="77904" y="-17058"/>
                    <a:pt x="141873" y="10608"/>
                    <a:pt x="153353" y="15888"/>
                  </a:cubicBezTo>
                  <a:cubicBezTo>
                    <a:pt x="195224" y="35174"/>
                    <a:pt x="216748" y="69009"/>
                    <a:pt x="246537" y="115731"/>
                  </a:cubicBezTo>
                  <a:cubicBezTo>
                    <a:pt x="257988" y="133696"/>
                    <a:pt x="267171" y="150743"/>
                    <a:pt x="274633" y="165982"/>
                  </a:cubicBezTo>
                  <a:cubicBezTo>
                    <a:pt x="275896" y="173988"/>
                    <a:pt x="277216" y="181594"/>
                    <a:pt x="278536" y="188653"/>
                  </a:cubicBezTo>
                  <a:cubicBezTo>
                    <a:pt x="282439" y="209948"/>
                    <a:pt x="286543" y="229606"/>
                    <a:pt x="290790" y="247686"/>
                  </a:cubicBezTo>
                  <a:close/>
                </a:path>
              </a:pathLst>
            </a:custGeom>
            <a:solidFill>
              <a:srgbClr val="FFBB98"/>
            </a:solidFill>
            <a:ln w="28575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شكل حر: شكل 204">
              <a:extLst>
                <a:ext uri="{FF2B5EF4-FFF2-40B4-BE49-F238E27FC236}">
                  <a16:creationId xmlns:a16="http://schemas.microsoft.com/office/drawing/2014/main" id="{945E6C4B-3F7D-6CDB-948C-2A128DDD5DB5}"/>
                </a:ext>
              </a:extLst>
            </p:cNvPr>
            <p:cNvSpPr/>
            <p:nvPr/>
          </p:nvSpPr>
          <p:spPr>
            <a:xfrm>
              <a:off x="6457876" y="1150332"/>
              <a:ext cx="378695" cy="401327"/>
            </a:xfrm>
            <a:custGeom>
              <a:avLst/>
              <a:gdLst>
                <a:gd name="connsiteX0" fmla="*/ 378695 w 378695"/>
                <a:gd name="connsiteY0" fmla="*/ 401327 h 401327"/>
                <a:gd name="connsiteX1" fmla="*/ 190031 w 378695"/>
                <a:gd name="connsiteY1" fmla="*/ 370591 h 401327"/>
                <a:gd name="connsiteX2" fmla="*/ 7681 w 378695"/>
                <a:gd name="connsiteY2" fmla="*/ 214557 h 401327"/>
                <a:gd name="connsiteX3" fmla="*/ 50901 w 378695"/>
                <a:gd name="connsiteY3" fmla="*/ 31547 h 401327"/>
                <a:gd name="connsiteX4" fmla="*/ 156310 w 378695"/>
                <a:gd name="connsiteY4" fmla="*/ 294 h 401327"/>
                <a:gd name="connsiteX5" fmla="*/ 227253 w 378695"/>
                <a:gd name="connsiteY5" fmla="*/ 14902 h 401327"/>
                <a:gd name="connsiteX6" fmla="*/ 323221 w 378695"/>
                <a:gd name="connsiteY6" fmla="*/ 86332 h 401327"/>
                <a:gd name="connsiteX7" fmla="*/ 341875 w 378695"/>
                <a:gd name="connsiteY7" fmla="*/ 244863 h 401327"/>
                <a:gd name="connsiteX8" fmla="*/ 313779 w 378695"/>
                <a:gd name="connsiteY8" fmla="*/ 194612 h 401327"/>
                <a:gd name="connsiteX9" fmla="*/ 220595 w 378695"/>
                <a:gd name="connsiteY9" fmla="*/ 94769 h 401327"/>
                <a:gd name="connsiteX10" fmla="*/ 101955 w 378695"/>
                <a:gd name="connsiteY10" fmla="*/ 94769 h 401327"/>
                <a:gd name="connsiteX11" fmla="*/ 67546 w 378695"/>
                <a:gd name="connsiteY11" fmla="*/ 180176 h 401327"/>
                <a:gd name="connsiteX12" fmla="*/ 327095 w 378695"/>
                <a:gd name="connsiteY12" fmla="*/ 336583 h 401327"/>
                <a:gd name="connsiteX13" fmla="*/ 358061 w 378695"/>
                <a:gd name="connsiteY13" fmla="*/ 326539 h 401327"/>
                <a:gd name="connsiteX14" fmla="*/ 378667 w 378695"/>
                <a:gd name="connsiteY14" fmla="*/ 401298 h 40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695" h="401327">
                  <a:moveTo>
                    <a:pt x="378695" y="401327"/>
                  </a:moveTo>
                  <a:cubicBezTo>
                    <a:pt x="308470" y="399806"/>
                    <a:pt x="244501" y="388987"/>
                    <a:pt x="190031" y="370591"/>
                  </a:cubicBezTo>
                  <a:cubicBezTo>
                    <a:pt x="94092" y="338305"/>
                    <a:pt x="27597" y="282802"/>
                    <a:pt x="7681" y="214557"/>
                  </a:cubicBezTo>
                  <a:cubicBezTo>
                    <a:pt x="-6841" y="164765"/>
                    <a:pt x="-5004" y="78985"/>
                    <a:pt x="50901" y="31547"/>
                  </a:cubicBezTo>
                  <a:cubicBezTo>
                    <a:pt x="83014" y="4312"/>
                    <a:pt x="122561" y="-1485"/>
                    <a:pt x="156310" y="294"/>
                  </a:cubicBezTo>
                  <a:cubicBezTo>
                    <a:pt x="190548" y="2188"/>
                    <a:pt x="218758" y="11831"/>
                    <a:pt x="227253" y="14902"/>
                  </a:cubicBezTo>
                  <a:cubicBezTo>
                    <a:pt x="272310" y="31317"/>
                    <a:pt x="303189" y="60331"/>
                    <a:pt x="323221" y="86332"/>
                  </a:cubicBezTo>
                  <a:cubicBezTo>
                    <a:pt x="327755" y="147661"/>
                    <a:pt x="334873" y="202619"/>
                    <a:pt x="341875" y="244863"/>
                  </a:cubicBezTo>
                  <a:cubicBezTo>
                    <a:pt x="334413" y="229624"/>
                    <a:pt x="325230" y="212577"/>
                    <a:pt x="313779" y="194612"/>
                  </a:cubicBezTo>
                  <a:cubicBezTo>
                    <a:pt x="283990" y="147890"/>
                    <a:pt x="262438" y="114055"/>
                    <a:pt x="220595" y="94769"/>
                  </a:cubicBezTo>
                  <a:cubicBezTo>
                    <a:pt x="209087" y="89489"/>
                    <a:pt x="145118" y="61824"/>
                    <a:pt x="101955" y="94769"/>
                  </a:cubicBezTo>
                  <a:cubicBezTo>
                    <a:pt x="75610" y="114858"/>
                    <a:pt x="65279" y="151047"/>
                    <a:pt x="67546" y="180176"/>
                  </a:cubicBezTo>
                  <a:cubicBezTo>
                    <a:pt x="74749" y="273332"/>
                    <a:pt x="216118" y="361006"/>
                    <a:pt x="327095" y="336583"/>
                  </a:cubicBezTo>
                  <a:cubicBezTo>
                    <a:pt x="338890" y="334000"/>
                    <a:pt x="349251" y="330356"/>
                    <a:pt x="358061" y="326539"/>
                  </a:cubicBezTo>
                  <a:cubicBezTo>
                    <a:pt x="364748" y="355237"/>
                    <a:pt x="371722" y="380033"/>
                    <a:pt x="378667" y="401298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شكل حر: شكل 205">
              <a:extLst>
                <a:ext uri="{FF2B5EF4-FFF2-40B4-BE49-F238E27FC236}">
                  <a16:creationId xmlns:a16="http://schemas.microsoft.com/office/drawing/2014/main" id="{3EA66062-B9EB-611B-A1B7-FE7F0CBC8DD7}"/>
                </a:ext>
              </a:extLst>
            </p:cNvPr>
            <p:cNvSpPr/>
            <p:nvPr/>
          </p:nvSpPr>
          <p:spPr>
            <a:xfrm>
              <a:off x="7940518" y="1150414"/>
              <a:ext cx="352837" cy="400269"/>
            </a:xfrm>
            <a:custGeom>
              <a:avLst/>
              <a:gdLst>
                <a:gd name="connsiteX0" fmla="*/ 345157 w 352837"/>
                <a:gd name="connsiteY0" fmla="*/ 214475 h 400269"/>
                <a:gd name="connsiteX1" fmla="*/ 187746 w 352837"/>
                <a:gd name="connsiteY1" fmla="*/ 361326 h 400269"/>
                <a:gd name="connsiteX2" fmla="*/ 0 w 352837"/>
                <a:gd name="connsiteY2" fmla="*/ 400269 h 400269"/>
                <a:gd name="connsiteX3" fmla="*/ 1894 w 352837"/>
                <a:gd name="connsiteY3" fmla="*/ 396539 h 400269"/>
                <a:gd name="connsiteX4" fmla="*/ 26489 w 352837"/>
                <a:gd name="connsiteY4" fmla="*/ 336444 h 400269"/>
                <a:gd name="connsiteX5" fmla="*/ 26862 w 352837"/>
                <a:gd name="connsiteY5" fmla="*/ 336530 h 400269"/>
                <a:gd name="connsiteX6" fmla="*/ 286411 w 352837"/>
                <a:gd name="connsiteY6" fmla="*/ 180123 h 400269"/>
                <a:gd name="connsiteX7" fmla="*/ 252059 w 352837"/>
                <a:gd name="connsiteY7" fmla="*/ 94716 h 400269"/>
                <a:gd name="connsiteX8" fmla="*/ 133362 w 352837"/>
                <a:gd name="connsiteY8" fmla="*/ 94716 h 400269"/>
                <a:gd name="connsiteX9" fmla="*/ 53925 w 352837"/>
                <a:gd name="connsiteY9" fmla="*/ 173264 h 400269"/>
                <a:gd name="connsiteX10" fmla="*/ 57368 w 352837"/>
                <a:gd name="connsiteY10" fmla="*/ 56174 h 400269"/>
                <a:gd name="connsiteX11" fmla="*/ 125527 w 352837"/>
                <a:gd name="connsiteY11" fmla="*/ 14877 h 400269"/>
                <a:gd name="connsiteX12" fmla="*/ 171876 w 352837"/>
                <a:gd name="connsiteY12" fmla="*/ 2996 h 400269"/>
                <a:gd name="connsiteX13" fmla="*/ 301937 w 352837"/>
                <a:gd name="connsiteY13" fmla="*/ 31522 h 400269"/>
                <a:gd name="connsiteX14" fmla="*/ 345157 w 352837"/>
                <a:gd name="connsiteY14" fmla="*/ 214533 h 40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2837" h="400269">
                  <a:moveTo>
                    <a:pt x="345157" y="214475"/>
                  </a:moveTo>
                  <a:cubicBezTo>
                    <a:pt x="327049" y="276665"/>
                    <a:pt x="270197" y="328236"/>
                    <a:pt x="187746" y="361326"/>
                  </a:cubicBezTo>
                  <a:cubicBezTo>
                    <a:pt x="134625" y="382677"/>
                    <a:pt x="70828" y="396338"/>
                    <a:pt x="0" y="400269"/>
                  </a:cubicBezTo>
                  <a:cubicBezTo>
                    <a:pt x="660" y="399035"/>
                    <a:pt x="1263" y="397773"/>
                    <a:pt x="1894" y="396539"/>
                  </a:cubicBezTo>
                  <a:cubicBezTo>
                    <a:pt x="11795" y="376450"/>
                    <a:pt x="19888" y="356619"/>
                    <a:pt x="26489" y="336444"/>
                  </a:cubicBezTo>
                  <a:cubicBezTo>
                    <a:pt x="26632" y="336501"/>
                    <a:pt x="26718" y="336501"/>
                    <a:pt x="26862" y="336530"/>
                  </a:cubicBezTo>
                  <a:cubicBezTo>
                    <a:pt x="137839" y="360952"/>
                    <a:pt x="279208" y="273278"/>
                    <a:pt x="286411" y="180123"/>
                  </a:cubicBezTo>
                  <a:cubicBezTo>
                    <a:pt x="288679" y="150994"/>
                    <a:pt x="278347" y="114776"/>
                    <a:pt x="252059" y="94716"/>
                  </a:cubicBezTo>
                  <a:cubicBezTo>
                    <a:pt x="208839" y="61770"/>
                    <a:pt x="144870" y="89436"/>
                    <a:pt x="133362" y="94716"/>
                  </a:cubicBezTo>
                  <a:cubicBezTo>
                    <a:pt x="98149" y="110931"/>
                    <a:pt x="77314" y="137477"/>
                    <a:pt x="53925" y="173264"/>
                  </a:cubicBezTo>
                  <a:cubicBezTo>
                    <a:pt x="55991" y="138252"/>
                    <a:pt x="56852" y="99738"/>
                    <a:pt x="57368" y="56174"/>
                  </a:cubicBezTo>
                  <a:cubicBezTo>
                    <a:pt x="75190" y="40017"/>
                    <a:pt x="97632" y="25007"/>
                    <a:pt x="125527" y="14877"/>
                  </a:cubicBezTo>
                  <a:cubicBezTo>
                    <a:pt x="131841" y="12581"/>
                    <a:pt x="149232" y="6640"/>
                    <a:pt x="171876" y="2996"/>
                  </a:cubicBezTo>
                  <a:cubicBezTo>
                    <a:pt x="209442" y="-3088"/>
                    <a:pt x="261587" y="-2715"/>
                    <a:pt x="301937" y="31522"/>
                  </a:cubicBezTo>
                  <a:cubicBezTo>
                    <a:pt x="357842" y="78932"/>
                    <a:pt x="359679" y="164741"/>
                    <a:pt x="345157" y="214533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شكل حر: شكل 206">
              <a:extLst>
                <a:ext uri="{FF2B5EF4-FFF2-40B4-BE49-F238E27FC236}">
                  <a16:creationId xmlns:a16="http://schemas.microsoft.com/office/drawing/2014/main" id="{83B506E8-6833-1F16-306B-0A5690333298}"/>
                </a:ext>
              </a:extLst>
            </p:cNvPr>
            <p:cNvSpPr/>
            <p:nvPr/>
          </p:nvSpPr>
          <p:spPr>
            <a:xfrm>
              <a:off x="7967035" y="1229185"/>
              <a:ext cx="260226" cy="261871"/>
            </a:xfrm>
            <a:custGeom>
              <a:avLst/>
              <a:gdLst>
                <a:gd name="connsiteX0" fmla="*/ 259923 w 260226"/>
                <a:gd name="connsiteY0" fmla="*/ 101324 h 261871"/>
                <a:gd name="connsiteX1" fmla="*/ 373 w 260226"/>
                <a:gd name="connsiteY1" fmla="*/ 257731 h 261871"/>
                <a:gd name="connsiteX2" fmla="*/ 0 w 260226"/>
                <a:gd name="connsiteY2" fmla="*/ 257645 h 261871"/>
                <a:gd name="connsiteX3" fmla="*/ 27436 w 260226"/>
                <a:gd name="connsiteY3" fmla="*/ 94436 h 261871"/>
                <a:gd name="connsiteX4" fmla="*/ 106873 w 260226"/>
                <a:gd name="connsiteY4" fmla="*/ 15888 h 261871"/>
                <a:gd name="connsiteX5" fmla="*/ 225571 w 260226"/>
                <a:gd name="connsiteY5" fmla="*/ 15888 h 261871"/>
                <a:gd name="connsiteX6" fmla="*/ 259923 w 260226"/>
                <a:gd name="connsiteY6" fmla="*/ 101295 h 26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226" h="261871">
                  <a:moveTo>
                    <a:pt x="259923" y="101324"/>
                  </a:moveTo>
                  <a:cubicBezTo>
                    <a:pt x="252719" y="194479"/>
                    <a:pt x="111350" y="282153"/>
                    <a:pt x="373" y="257731"/>
                  </a:cubicBezTo>
                  <a:cubicBezTo>
                    <a:pt x="230" y="257673"/>
                    <a:pt x="144" y="257673"/>
                    <a:pt x="0" y="257645"/>
                  </a:cubicBezTo>
                  <a:cubicBezTo>
                    <a:pt x="16272" y="208341"/>
                    <a:pt x="23762" y="156942"/>
                    <a:pt x="27436" y="94436"/>
                  </a:cubicBezTo>
                  <a:cubicBezTo>
                    <a:pt x="50825" y="58649"/>
                    <a:pt x="71660" y="32103"/>
                    <a:pt x="106873" y="15888"/>
                  </a:cubicBezTo>
                  <a:cubicBezTo>
                    <a:pt x="118381" y="10608"/>
                    <a:pt x="182351" y="-17058"/>
                    <a:pt x="225571" y="15888"/>
                  </a:cubicBezTo>
                  <a:cubicBezTo>
                    <a:pt x="251887" y="35977"/>
                    <a:pt x="262190" y="72166"/>
                    <a:pt x="259923" y="101295"/>
                  </a:cubicBezTo>
                  <a:close/>
                </a:path>
              </a:pathLst>
            </a:custGeom>
            <a:solidFill>
              <a:srgbClr val="FFBB98"/>
            </a:solidFill>
            <a:ln w="28575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شكل حر: شكل 207">
              <a:extLst>
                <a:ext uri="{FF2B5EF4-FFF2-40B4-BE49-F238E27FC236}">
                  <a16:creationId xmlns:a16="http://schemas.microsoft.com/office/drawing/2014/main" id="{0CE3D964-14A1-21DA-CD3C-6EBBF3A0CC2D}"/>
                </a:ext>
              </a:extLst>
            </p:cNvPr>
            <p:cNvSpPr/>
            <p:nvPr/>
          </p:nvSpPr>
          <p:spPr>
            <a:xfrm>
              <a:off x="7360526" y="1338099"/>
              <a:ext cx="145481" cy="32595"/>
            </a:xfrm>
            <a:custGeom>
              <a:avLst/>
              <a:gdLst>
                <a:gd name="connsiteX0" fmla="*/ 110 w 145481"/>
                <a:gd name="connsiteY0" fmla="*/ 2397 h 32595"/>
                <a:gd name="connsiteX1" fmla="*/ 37819 w 145481"/>
                <a:gd name="connsiteY1" fmla="*/ 2397 h 32595"/>
                <a:gd name="connsiteX2" fmla="*/ 145410 w 145481"/>
                <a:gd name="connsiteY2" fmla="*/ 2397 h 32595"/>
                <a:gd name="connsiteX3" fmla="*/ 102162 w 145481"/>
                <a:gd name="connsiteY3" fmla="*/ 26791 h 32595"/>
                <a:gd name="connsiteX4" fmla="*/ 36729 w 145481"/>
                <a:gd name="connsiteY4" fmla="*/ 27910 h 32595"/>
                <a:gd name="connsiteX5" fmla="*/ 138 w 145481"/>
                <a:gd name="connsiteY5" fmla="*/ 2397 h 3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481" h="32595">
                  <a:moveTo>
                    <a:pt x="110" y="2397"/>
                  </a:moveTo>
                  <a:cubicBezTo>
                    <a:pt x="1688" y="-2023"/>
                    <a:pt x="16726" y="704"/>
                    <a:pt x="37819" y="2397"/>
                  </a:cubicBezTo>
                  <a:cubicBezTo>
                    <a:pt x="105175" y="7764"/>
                    <a:pt x="143487" y="-4950"/>
                    <a:pt x="145410" y="2397"/>
                  </a:cubicBezTo>
                  <a:cubicBezTo>
                    <a:pt x="147017" y="8538"/>
                    <a:pt x="121275" y="21080"/>
                    <a:pt x="102162" y="26791"/>
                  </a:cubicBezTo>
                  <a:cubicBezTo>
                    <a:pt x="91256" y="30062"/>
                    <a:pt x="65427" y="37409"/>
                    <a:pt x="36729" y="27910"/>
                  </a:cubicBezTo>
                  <a:cubicBezTo>
                    <a:pt x="17214" y="21453"/>
                    <a:pt x="-1813" y="7821"/>
                    <a:pt x="138" y="2397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شكل حر: شكل 208">
              <a:extLst>
                <a:ext uri="{FF2B5EF4-FFF2-40B4-BE49-F238E27FC236}">
                  <a16:creationId xmlns:a16="http://schemas.microsoft.com/office/drawing/2014/main" id="{53FEBC9A-7AC7-2FA0-8DA0-FC3A2FA491CC}"/>
                </a:ext>
              </a:extLst>
            </p:cNvPr>
            <p:cNvSpPr/>
            <p:nvPr/>
          </p:nvSpPr>
          <p:spPr>
            <a:xfrm>
              <a:off x="7350230" y="1529122"/>
              <a:ext cx="171650" cy="65786"/>
            </a:xfrm>
            <a:custGeom>
              <a:avLst/>
              <a:gdLst>
                <a:gd name="connsiteX0" fmla="*/ 7077 w 171650"/>
                <a:gd name="connsiteY0" fmla="*/ 65786 h 65786"/>
                <a:gd name="connsiteX1" fmla="*/ 2829 w 171650"/>
                <a:gd name="connsiteY1" fmla="*/ 64380 h 65786"/>
                <a:gd name="connsiteX2" fmla="*/ 1423 w 171650"/>
                <a:gd name="connsiteY2" fmla="*/ 54479 h 65786"/>
                <a:gd name="connsiteX3" fmla="*/ 40023 w 171650"/>
                <a:gd name="connsiteY3" fmla="*/ 19381 h 65786"/>
                <a:gd name="connsiteX4" fmla="*/ 166784 w 171650"/>
                <a:gd name="connsiteY4" fmla="*/ 8733 h 65786"/>
                <a:gd name="connsiteX5" fmla="*/ 171290 w 171650"/>
                <a:gd name="connsiteY5" fmla="*/ 17659 h 65786"/>
                <a:gd name="connsiteX6" fmla="*/ 162364 w 171650"/>
                <a:gd name="connsiteY6" fmla="*/ 22164 h 65786"/>
                <a:gd name="connsiteX7" fmla="*/ 47312 w 171650"/>
                <a:gd name="connsiteY7" fmla="*/ 31491 h 65786"/>
                <a:gd name="connsiteX8" fmla="*/ 12730 w 171650"/>
                <a:gd name="connsiteY8" fmla="*/ 62945 h 65786"/>
                <a:gd name="connsiteX9" fmla="*/ 7077 w 171650"/>
                <a:gd name="connsiteY9" fmla="*/ 65757 h 6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50" h="65786">
                  <a:moveTo>
                    <a:pt x="7077" y="65786"/>
                  </a:moveTo>
                  <a:cubicBezTo>
                    <a:pt x="5613" y="65786"/>
                    <a:pt x="4121" y="65327"/>
                    <a:pt x="2829" y="64380"/>
                  </a:cubicBezTo>
                  <a:cubicBezTo>
                    <a:pt x="-299" y="62027"/>
                    <a:pt x="-930" y="57607"/>
                    <a:pt x="1423" y="54479"/>
                  </a:cubicBezTo>
                  <a:cubicBezTo>
                    <a:pt x="12214" y="40101"/>
                    <a:pt x="25214" y="28306"/>
                    <a:pt x="40023" y="19381"/>
                  </a:cubicBezTo>
                  <a:cubicBezTo>
                    <a:pt x="90762" y="-11126"/>
                    <a:pt x="145547" y="1788"/>
                    <a:pt x="166784" y="8733"/>
                  </a:cubicBezTo>
                  <a:cubicBezTo>
                    <a:pt x="170486" y="9968"/>
                    <a:pt x="172524" y="13957"/>
                    <a:pt x="171290" y="17659"/>
                  </a:cubicBezTo>
                  <a:cubicBezTo>
                    <a:pt x="170056" y="21361"/>
                    <a:pt x="166066" y="23370"/>
                    <a:pt x="162364" y="22164"/>
                  </a:cubicBezTo>
                  <a:cubicBezTo>
                    <a:pt x="142993" y="15822"/>
                    <a:pt x="93029" y="3998"/>
                    <a:pt x="47312" y="31491"/>
                  </a:cubicBezTo>
                  <a:cubicBezTo>
                    <a:pt x="34053" y="39470"/>
                    <a:pt x="22402" y="50059"/>
                    <a:pt x="12730" y="62945"/>
                  </a:cubicBezTo>
                  <a:cubicBezTo>
                    <a:pt x="11353" y="64810"/>
                    <a:pt x="9229" y="65757"/>
                    <a:pt x="7077" y="65757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شكل حر: شكل 209">
              <a:extLst>
                <a:ext uri="{FF2B5EF4-FFF2-40B4-BE49-F238E27FC236}">
                  <a16:creationId xmlns:a16="http://schemas.microsoft.com/office/drawing/2014/main" id="{68AE47FC-DF1E-9E8E-43CC-FAC21F1D84CF}"/>
                </a:ext>
              </a:extLst>
            </p:cNvPr>
            <p:cNvSpPr/>
            <p:nvPr/>
          </p:nvSpPr>
          <p:spPr>
            <a:xfrm>
              <a:off x="7654824" y="1402628"/>
              <a:ext cx="199684" cy="212943"/>
            </a:xfrm>
            <a:custGeom>
              <a:avLst/>
              <a:gdLst>
                <a:gd name="connsiteX0" fmla="*/ 199684 w 199684"/>
                <a:gd name="connsiteY0" fmla="*/ 106472 h 212943"/>
                <a:gd name="connsiteX1" fmla="*/ 99842 w 199684"/>
                <a:gd name="connsiteY1" fmla="*/ 212943 h 212943"/>
                <a:gd name="connsiteX2" fmla="*/ 0 w 199684"/>
                <a:gd name="connsiteY2" fmla="*/ 106472 h 212943"/>
                <a:gd name="connsiteX3" fmla="*/ 99842 w 199684"/>
                <a:gd name="connsiteY3" fmla="*/ 0 h 212943"/>
                <a:gd name="connsiteX4" fmla="*/ 199684 w 199684"/>
                <a:gd name="connsiteY4" fmla="*/ 106472 h 21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684" h="212943">
                  <a:moveTo>
                    <a:pt x="199684" y="106472"/>
                  </a:moveTo>
                  <a:cubicBezTo>
                    <a:pt x="199684" y="165274"/>
                    <a:pt x="154984" y="212943"/>
                    <a:pt x="99842" y="212943"/>
                  </a:cubicBezTo>
                  <a:cubicBezTo>
                    <a:pt x="44701" y="212943"/>
                    <a:pt x="0" y="165274"/>
                    <a:pt x="0" y="106472"/>
                  </a:cubicBezTo>
                  <a:cubicBezTo>
                    <a:pt x="0" y="47669"/>
                    <a:pt x="44701" y="0"/>
                    <a:pt x="99842" y="0"/>
                  </a:cubicBezTo>
                  <a:cubicBezTo>
                    <a:pt x="154984" y="0"/>
                    <a:pt x="199684" y="47669"/>
                    <a:pt x="199684" y="106472"/>
                  </a:cubicBezTo>
                  <a:close/>
                </a:path>
              </a:pathLst>
            </a:custGeom>
            <a:solidFill>
              <a:srgbClr val="FF727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شكل حر: شكل 210">
              <a:extLst>
                <a:ext uri="{FF2B5EF4-FFF2-40B4-BE49-F238E27FC236}">
                  <a16:creationId xmlns:a16="http://schemas.microsoft.com/office/drawing/2014/main" id="{4B2B71F1-DF93-479D-6737-23A4560CDDC8}"/>
                </a:ext>
              </a:extLst>
            </p:cNvPr>
            <p:cNvSpPr/>
            <p:nvPr/>
          </p:nvSpPr>
          <p:spPr>
            <a:xfrm>
              <a:off x="6577990" y="1291961"/>
              <a:ext cx="167137" cy="163013"/>
            </a:xfrm>
            <a:custGeom>
              <a:avLst/>
              <a:gdLst>
                <a:gd name="connsiteX0" fmla="*/ 108517 w 167137"/>
                <a:gd name="connsiteY0" fmla="*/ 163014 h 163013"/>
                <a:gd name="connsiteX1" fmla="*/ 30572 w 167137"/>
                <a:gd name="connsiteY1" fmla="*/ 127083 h 163013"/>
                <a:gd name="connsiteX2" fmla="*/ 10253 w 167137"/>
                <a:gd name="connsiteY2" fmla="*/ 23854 h 163013"/>
                <a:gd name="connsiteX3" fmla="*/ 84755 w 167137"/>
                <a:gd name="connsiteY3" fmla="*/ 1183 h 163013"/>
                <a:gd name="connsiteX4" fmla="*/ 90523 w 167137"/>
                <a:gd name="connsiteY4" fmla="*/ 9362 h 163013"/>
                <a:gd name="connsiteX5" fmla="*/ 82344 w 167137"/>
                <a:gd name="connsiteY5" fmla="*/ 15130 h 163013"/>
                <a:gd name="connsiteX6" fmla="*/ 21532 w 167137"/>
                <a:gd name="connsiteY6" fmla="*/ 32378 h 163013"/>
                <a:gd name="connsiteX7" fmla="*/ 41133 w 167137"/>
                <a:gd name="connsiteY7" fmla="*/ 117698 h 163013"/>
                <a:gd name="connsiteX8" fmla="*/ 115146 w 167137"/>
                <a:gd name="connsiteY8" fmla="*/ 148607 h 163013"/>
                <a:gd name="connsiteX9" fmla="*/ 156185 w 167137"/>
                <a:gd name="connsiteY9" fmla="*/ 134229 h 163013"/>
                <a:gd name="connsiteX10" fmla="*/ 165972 w 167137"/>
                <a:gd name="connsiteY10" fmla="*/ 136238 h 163013"/>
                <a:gd name="connsiteX11" fmla="*/ 163963 w 167137"/>
                <a:gd name="connsiteY11" fmla="*/ 146024 h 163013"/>
                <a:gd name="connsiteX12" fmla="*/ 116266 w 167137"/>
                <a:gd name="connsiteY12" fmla="*/ 162698 h 163013"/>
                <a:gd name="connsiteX13" fmla="*/ 108488 w 167137"/>
                <a:gd name="connsiteY13" fmla="*/ 163014 h 16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137" h="163013">
                  <a:moveTo>
                    <a:pt x="108517" y="163014"/>
                  </a:moveTo>
                  <a:cubicBezTo>
                    <a:pt x="64781" y="163014"/>
                    <a:pt x="36139" y="133339"/>
                    <a:pt x="30572" y="127083"/>
                  </a:cubicBezTo>
                  <a:cubicBezTo>
                    <a:pt x="9220" y="103034"/>
                    <a:pt x="-13796" y="55681"/>
                    <a:pt x="10253" y="23854"/>
                  </a:cubicBezTo>
                  <a:cubicBezTo>
                    <a:pt x="33700" y="-7197"/>
                    <a:pt x="82688" y="838"/>
                    <a:pt x="84755" y="1183"/>
                  </a:cubicBezTo>
                  <a:cubicBezTo>
                    <a:pt x="88600" y="1843"/>
                    <a:pt x="91183" y="5487"/>
                    <a:pt x="90523" y="9362"/>
                  </a:cubicBezTo>
                  <a:cubicBezTo>
                    <a:pt x="89863" y="13207"/>
                    <a:pt x="86218" y="15790"/>
                    <a:pt x="82344" y="15130"/>
                  </a:cubicBezTo>
                  <a:cubicBezTo>
                    <a:pt x="81914" y="15044"/>
                    <a:pt x="39842" y="8128"/>
                    <a:pt x="21532" y="32378"/>
                  </a:cubicBezTo>
                  <a:cubicBezTo>
                    <a:pt x="2734" y="57259"/>
                    <a:pt x="23598" y="97925"/>
                    <a:pt x="41133" y="117698"/>
                  </a:cubicBezTo>
                  <a:cubicBezTo>
                    <a:pt x="44261" y="121228"/>
                    <a:pt x="72873" y="152022"/>
                    <a:pt x="115146" y="148607"/>
                  </a:cubicBezTo>
                  <a:cubicBezTo>
                    <a:pt x="129438" y="147459"/>
                    <a:pt x="143644" y="142494"/>
                    <a:pt x="156185" y="134229"/>
                  </a:cubicBezTo>
                  <a:cubicBezTo>
                    <a:pt x="159457" y="132076"/>
                    <a:pt x="163819" y="132995"/>
                    <a:pt x="165972" y="136238"/>
                  </a:cubicBezTo>
                  <a:cubicBezTo>
                    <a:pt x="168124" y="139509"/>
                    <a:pt x="167206" y="143872"/>
                    <a:pt x="163963" y="146024"/>
                  </a:cubicBezTo>
                  <a:cubicBezTo>
                    <a:pt x="149441" y="155609"/>
                    <a:pt x="132940" y="161378"/>
                    <a:pt x="116266" y="162698"/>
                  </a:cubicBezTo>
                  <a:cubicBezTo>
                    <a:pt x="113625" y="162899"/>
                    <a:pt x="111043" y="163014"/>
                    <a:pt x="108488" y="163014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شكل حر: شكل 211">
              <a:extLst>
                <a:ext uri="{FF2B5EF4-FFF2-40B4-BE49-F238E27FC236}">
                  <a16:creationId xmlns:a16="http://schemas.microsoft.com/office/drawing/2014/main" id="{A8E7ACC2-5787-5503-C235-968095E4656E}"/>
                </a:ext>
              </a:extLst>
            </p:cNvPr>
            <p:cNvSpPr/>
            <p:nvPr/>
          </p:nvSpPr>
          <p:spPr>
            <a:xfrm>
              <a:off x="8023177" y="1291981"/>
              <a:ext cx="150899" cy="147524"/>
            </a:xfrm>
            <a:custGeom>
              <a:avLst/>
              <a:gdLst>
                <a:gd name="connsiteX0" fmla="*/ 31302 w 150899"/>
                <a:gd name="connsiteY0" fmla="*/ 147495 h 147524"/>
                <a:gd name="connsiteX1" fmla="*/ 6248 w 150899"/>
                <a:gd name="connsiteY1" fmla="*/ 146003 h 147524"/>
                <a:gd name="connsiteX2" fmla="*/ 50 w 150899"/>
                <a:gd name="connsiteY2" fmla="*/ 138168 h 147524"/>
                <a:gd name="connsiteX3" fmla="*/ 7884 w 150899"/>
                <a:gd name="connsiteY3" fmla="*/ 131970 h 147524"/>
                <a:gd name="connsiteX4" fmla="*/ 126266 w 150899"/>
                <a:gd name="connsiteY4" fmla="*/ 91103 h 147524"/>
                <a:gd name="connsiteX5" fmla="*/ 132723 w 150899"/>
                <a:gd name="connsiteY5" fmla="*/ 39015 h 147524"/>
                <a:gd name="connsiteX6" fmla="*/ 97768 w 150899"/>
                <a:gd name="connsiteY6" fmla="*/ 15080 h 147524"/>
                <a:gd name="connsiteX7" fmla="*/ 40113 w 150899"/>
                <a:gd name="connsiteY7" fmla="*/ 37207 h 147524"/>
                <a:gd name="connsiteX8" fmla="*/ 30126 w 150899"/>
                <a:gd name="connsiteY8" fmla="*/ 37867 h 147524"/>
                <a:gd name="connsiteX9" fmla="*/ 29466 w 150899"/>
                <a:gd name="connsiteY9" fmla="*/ 27880 h 147524"/>
                <a:gd name="connsiteX10" fmla="*/ 100466 w 150899"/>
                <a:gd name="connsiteY10" fmla="*/ 1190 h 147524"/>
                <a:gd name="connsiteX11" fmla="*/ 145379 w 150899"/>
                <a:gd name="connsiteY11" fmla="*/ 32701 h 147524"/>
                <a:gd name="connsiteX12" fmla="*/ 138520 w 150899"/>
                <a:gd name="connsiteY12" fmla="*/ 98191 h 147524"/>
                <a:gd name="connsiteX13" fmla="*/ 31274 w 150899"/>
                <a:gd name="connsiteY13" fmla="*/ 147524 h 14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899" h="147524">
                  <a:moveTo>
                    <a:pt x="31302" y="147495"/>
                  </a:moveTo>
                  <a:cubicBezTo>
                    <a:pt x="23181" y="147495"/>
                    <a:pt x="14829" y="147008"/>
                    <a:pt x="6248" y="146003"/>
                  </a:cubicBezTo>
                  <a:cubicBezTo>
                    <a:pt x="2374" y="145544"/>
                    <a:pt x="-410" y="142043"/>
                    <a:pt x="50" y="138168"/>
                  </a:cubicBezTo>
                  <a:cubicBezTo>
                    <a:pt x="509" y="134294"/>
                    <a:pt x="4039" y="131510"/>
                    <a:pt x="7884" y="131970"/>
                  </a:cubicBezTo>
                  <a:cubicBezTo>
                    <a:pt x="61895" y="138255"/>
                    <a:pt x="108358" y="122212"/>
                    <a:pt x="126266" y="91103"/>
                  </a:cubicBezTo>
                  <a:cubicBezTo>
                    <a:pt x="132752" y="79824"/>
                    <a:pt x="142251" y="58071"/>
                    <a:pt x="132723" y="39015"/>
                  </a:cubicBezTo>
                  <a:cubicBezTo>
                    <a:pt x="123912" y="21394"/>
                    <a:pt x="103737" y="16228"/>
                    <a:pt x="97768" y="15080"/>
                  </a:cubicBezTo>
                  <a:cubicBezTo>
                    <a:pt x="65425" y="8767"/>
                    <a:pt x="41117" y="36030"/>
                    <a:pt x="40113" y="37207"/>
                  </a:cubicBezTo>
                  <a:cubicBezTo>
                    <a:pt x="37530" y="40134"/>
                    <a:pt x="33082" y="40450"/>
                    <a:pt x="30126" y="37867"/>
                  </a:cubicBezTo>
                  <a:cubicBezTo>
                    <a:pt x="27198" y="35284"/>
                    <a:pt x="26883" y="30836"/>
                    <a:pt x="29466" y="27880"/>
                  </a:cubicBezTo>
                  <a:cubicBezTo>
                    <a:pt x="30700" y="26474"/>
                    <a:pt x="60259" y="-6616"/>
                    <a:pt x="100466" y="1190"/>
                  </a:cubicBezTo>
                  <a:cubicBezTo>
                    <a:pt x="108042" y="2654"/>
                    <a:pt x="133670" y="9283"/>
                    <a:pt x="145379" y="32701"/>
                  </a:cubicBezTo>
                  <a:cubicBezTo>
                    <a:pt x="154620" y="51212"/>
                    <a:pt x="152209" y="74458"/>
                    <a:pt x="138520" y="98191"/>
                  </a:cubicBezTo>
                  <a:cubicBezTo>
                    <a:pt x="120440" y="129588"/>
                    <a:pt x="80520" y="147524"/>
                    <a:pt x="31274" y="147524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213" name="مجموعة 212">
              <a:extLst>
                <a:ext uri="{FF2B5EF4-FFF2-40B4-BE49-F238E27FC236}">
                  <a16:creationId xmlns:a16="http://schemas.microsoft.com/office/drawing/2014/main" id="{C1C4E66B-A2B1-B1BE-C829-F5C909FD2FBD}"/>
                </a:ext>
              </a:extLst>
            </p:cNvPr>
            <p:cNvGrpSpPr/>
            <p:nvPr/>
          </p:nvGrpSpPr>
          <p:grpSpPr>
            <a:xfrm>
              <a:off x="6942469" y="1099830"/>
              <a:ext cx="944755" cy="305470"/>
              <a:chOff x="6942469" y="1099830"/>
              <a:chExt cx="944755" cy="305470"/>
            </a:xfrm>
          </p:grpSpPr>
          <p:sp>
            <p:nvSpPr>
              <p:cNvPr id="220" name="شكل حر: شكل 219">
                <a:extLst>
                  <a:ext uri="{FF2B5EF4-FFF2-40B4-BE49-F238E27FC236}">
                    <a16:creationId xmlns:a16="http://schemas.microsoft.com/office/drawing/2014/main" id="{1D1AA89D-B40E-C844-915D-90FC0AF40231}"/>
                  </a:ext>
                </a:extLst>
              </p:cNvPr>
              <p:cNvSpPr/>
              <p:nvPr/>
            </p:nvSpPr>
            <p:spPr>
              <a:xfrm>
                <a:off x="6974152" y="1212328"/>
                <a:ext cx="294011" cy="192972"/>
              </a:xfrm>
              <a:custGeom>
                <a:avLst/>
                <a:gdLst>
                  <a:gd name="connsiteX0" fmla="*/ 282021 w 294011"/>
                  <a:gd name="connsiteY0" fmla="*/ 86526 h 165022"/>
                  <a:gd name="connsiteX1" fmla="*/ 212169 w 294011"/>
                  <a:gd name="connsiteY1" fmla="*/ 152246 h 165022"/>
                  <a:gd name="connsiteX2" fmla="*/ 22471 w 294011"/>
                  <a:gd name="connsiteY2" fmla="*/ 103975 h 165022"/>
                  <a:gd name="connsiteX3" fmla="*/ 29 w 294011"/>
                  <a:gd name="connsiteY3" fmla="*/ 23274 h 165022"/>
                  <a:gd name="connsiteX4" fmla="*/ 290315 w 294011"/>
                  <a:gd name="connsiteY4" fmla="*/ 0 h 165022"/>
                  <a:gd name="connsiteX5" fmla="*/ 282021 w 294011"/>
                  <a:gd name="connsiteY5" fmla="*/ 86555 h 1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011" h="165022">
                    <a:moveTo>
                      <a:pt x="282021" y="86526"/>
                    </a:moveTo>
                    <a:cubicBezTo>
                      <a:pt x="261788" y="129803"/>
                      <a:pt x="223906" y="147109"/>
                      <a:pt x="212169" y="152246"/>
                    </a:cubicBezTo>
                    <a:cubicBezTo>
                      <a:pt x="150094" y="179394"/>
                      <a:pt x="62735" y="163266"/>
                      <a:pt x="22471" y="103975"/>
                    </a:cubicBezTo>
                    <a:cubicBezTo>
                      <a:pt x="1636" y="73296"/>
                      <a:pt x="-287" y="40293"/>
                      <a:pt x="29" y="23274"/>
                    </a:cubicBezTo>
                    <a:lnTo>
                      <a:pt x="290315" y="0"/>
                    </a:lnTo>
                    <a:cubicBezTo>
                      <a:pt x="293156" y="11795"/>
                      <a:pt x="300072" y="47840"/>
                      <a:pt x="282021" y="86555"/>
                    </a:cubicBezTo>
                    <a:close/>
                  </a:path>
                </a:pathLst>
              </a:custGeom>
              <a:solidFill>
                <a:srgbClr val="2F2623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1" name="شكل حر: شكل 220">
                <a:extLst>
                  <a:ext uri="{FF2B5EF4-FFF2-40B4-BE49-F238E27FC236}">
                    <a16:creationId xmlns:a16="http://schemas.microsoft.com/office/drawing/2014/main" id="{FFFD3FC5-2E8B-6668-8C58-3CE78314E677}"/>
                  </a:ext>
                </a:extLst>
              </p:cNvPr>
              <p:cNvSpPr/>
              <p:nvPr/>
            </p:nvSpPr>
            <p:spPr>
              <a:xfrm>
                <a:off x="7562564" y="1212328"/>
                <a:ext cx="294011" cy="185074"/>
              </a:xfrm>
              <a:custGeom>
                <a:avLst/>
                <a:gdLst>
                  <a:gd name="connsiteX0" fmla="*/ 11990 w 294011"/>
                  <a:gd name="connsiteY0" fmla="*/ 86526 h 165022"/>
                  <a:gd name="connsiteX1" fmla="*/ 81842 w 294011"/>
                  <a:gd name="connsiteY1" fmla="*/ 152246 h 165022"/>
                  <a:gd name="connsiteX2" fmla="*/ 271540 w 294011"/>
                  <a:gd name="connsiteY2" fmla="*/ 103975 h 165022"/>
                  <a:gd name="connsiteX3" fmla="*/ 293982 w 294011"/>
                  <a:gd name="connsiteY3" fmla="*/ 23274 h 165022"/>
                  <a:gd name="connsiteX4" fmla="*/ 3696 w 294011"/>
                  <a:gd name="connsiteY4" fmla="*/ 0 h 165022"/>
                  <a:gd name="connsiteX5" fmla="*/ 11990 w 294011"/>
                  <a:gd name="connsiteY5" fmla="*/ 86555 h 1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011" h="165022">
                    <a:moveTo>
                      <a:pt x="11990" y="86526"/>
                    </a:moveTo>
                    <a:cubicBezTo>
                      <a:pt x="32223" y="129803"/>
                      <a:pt x="70105" y="147109"/>
                      <a:pt x="81842" y="152246"/>
                    </a:cubicBezTo>
                    <a:cubicBezTo>
                      <a:pt x="143917" y="179394"/>
                      <a:pt x="231276" y="163266"/>
                      <a:pt x="271540" y="103975"/>
                    </a:cubicBezTo>
                    <a:cubicBezTo>
                      <a:pt x="292375" y="73296"/>
                      <a:pt x="294298" y="40293"/>
                      <a:pt x="293982" y="23274"/>
                    </a:cubicBezTo>
                    <a:lnTo>
                      <a:pt x="3696" y="0"/>
                    </a:lnTo>
                    <a:cubicBezTo>
                      <a:pt x="855" y="11795"/>
                      <a:pt x="-6061" y="47840"/>
                      <a:pt x="11990" y="86555"/>
                    </a:cubicBezTo>
                    <a:close/>
                  </a:path>
                </a:pathLst>
              </a:custGeom>
              <a:solidFill>
                <a:srgbClr val="2F2623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2" name="شكل حر: شكل 221">
                <a:extLst>
                  <a:ext uri="{FF2B5EF4-FFF2-40B4-BE49-F238E27FC236}">
                    <a16:creationId xmlns:a16="http://schemas.microsoft.com/office/drawing/2014/main" id="{895A8F16-E4A9-4197-550B-3E5D0BAF0F4D}"/>
                  </a:ext>
                </a:extLst>
              </p:cNvPr>
              <p:cNvSpPr/>
              <p:nvPr/>
            </p:nvSpPr>
            <p:spPr>
              <a:xfrm>
                <a:off x="6942469" y="1099830"/>
                <a:ext cx="321366" cy="264700"/>
              </a:xfrm>
              <a:custGeom>
                <a:avLst/>
                <a:gdLst>
                  <a:gd name="connsiteX0" fmla="*/ 272579 w 321366"/>
                  <a:gd name="connsiteY0" fmla="*/ 230134 h 264700"/>
                  <a:gd name="connsiteX1" fmla="*/ 126159 w 321366"/>
                  <a:gd name="connsiteY1" fmla="*/ 258430 h 264700"/>
                  <a:gd name="connsiteX2" fmla="*/ 0 w 321366"/>
                  <a:gd name="connsiteY2" fmla="*/ 106701 h 264700"/>
                  <a:gd name="connsiteX3" fmla="*/ 236820 w 321366"/>
                  <a:gd name="connsiteY3" fmla="*/ 25513 h 264700"/>
                  <a:gd name="connsiteX4" fmla="*/ 289712 w 321366"/>
                  <a:gd name="connsiteY4" fmla="*/ 0 h 264700"/>
                  <a:gd name="connsiteX5" fmla="*/ 320821 w 321366"/>
                  <a:gd name="connsiteY5" fmla="*/ 93701 h 264700"/>
                  <a:gd name="connsiteX6" fmla="*/ 272550 w 321366"/>
                  <a:gd name="connsiteY6" fmla="*/ 230134 h 26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366" h="264700">
                    <a:moveTo>
                      <a:pt x="272579" y="230134"/>
                    </a:moveTo>
                    <a:cubicBezTo>
                      <a:pt x="213833" y="281791"/>
                      <a:pt x="135170" y="260956"/>
                      <a:pt x="126159" y="258430"/>
                    </a:cubicBezTo>
                    <a:cubicBezTo>
                      <a:pt x="68503" y="242129"/>
                      <a:pt x="18252" y="169953"/>
                      <a:pt x="0" y="106701"/>
                    </a:cubicBezTo>
                    <a:cubicBezTo>
                      <a:pt x="73267" y="89109"/>
                      <a:pt x="153336" y="63366"/>
                      <a:pt x="236820" y="25513"/>
                    </a:cubicBezTo>
                    <a:cubicBezTo>
                      <a:pt x="255073" y="17219"/>
                      <a:pt x="272693" y="8724"/>
                      <a:pt x="289712" y="0"/>
                    </a:cubicBezTo>
                    <a:cubicBezTo>
                      <a:pt x="300703" y="21036"/>
                      <a:pt x="318898" y="61128"/>
                      <a:pt x="320821" y="93701"/>
                    </a:cubicBezTo>
                    <a:cubicBezTo>
                      <a:pt x="321911" y="111896"/>
                      <a:pt x="326159" y="183039"/>
                      <a:pt x="272550" y="230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3" name="شكل حر: شكل 222">
                <a:extLst>
                  <a:ext uri="{FF2B5EF4-FFF2-40B4-BE49-F238E27FC236}">
                    <a16:creationId xmlns:a16="http://schemas.microsoft.com/office/drawing/2014/main" id="{81B2AA5E-002D-9F57-228D-B7BEB9AC414C}"/>
                  </a:ext>
                </a:extLst>
              </p:cNvPr>
              <p:cNvSpPr/>
              <p:nvPr/>
            </p:nvSpPr>
            <p:spPr>
              <a:xfrm>
                <a:off x="7067368" y="1170864"/>
                <a:ext cx="174555" cy="179647"/>
              </a:xfrm>
              <a:custGeom>
                <a:avLst/>
                <a:gdLst>
                  <a:gd name="connsiteX0" fmla="*/ 168343 w 174555"/>
                  <a:gd name="connsiteY0" fmla="*/ 56502 h 179647"/>
                  <a:gd name="connsiteX1" fmla="*/ 112725 w 174555"/>
                  <a:gd name="connsiteY1" fmla="*/ 3955 h 179647"/>
                  <a:gd name="connsiteX2" fmla="*/ 20115 w 174555"/>
                  <a:gd name="connsiteY2" fmla="*/ 31678 h 179647"/>
                  <a:gd name="connsiteX3" fmla="*/ 14002 w 174555"/>
                  <a:gd name="connsiteY3" fmla="*/ 138150 h 179647"/>
                  <a:gd name="connsiteX4" fmla="*/ 147651 w 174555"/>
                  <a:gd name="connsiteY4" fmla="*/ 160879 h 179647"/>
                  <a:gd name="connsiteX5" fmla="*/ 168314 w 174555"/>
                  <a:gd name="connsiteY5" fmla="*/ 56502 h 17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55" h="179647">
                    <a:moveTo>
                      <a:pt x="168343" y="56502"/>
                    </a:moveTo>
                    <a:cubicBezTo>
                      <a:pt x="159877" y="31678"/>
                      <a:pt x="144896" y="14890"/>
                      <a:pt x="112725" y="3955"/>
                    </a:cubicBezTo>
                    <a:cubicBezTo>
                      <a:pt x="78976" y="-7553"/>
                      <a:pt x="39630" y="7371"/>
                      <a:pt x="20115" y="31678"/>
                    </a:cubicBezTo>
                    <a:cubicBezTo>
                      <a:pt x="-4107" y="61840"/>
                      <a:pt x="-6833" y="106323"/>
                      <a:pt x="14002" y="138150"/>
                    </a:cubicBezTo>
                    <a:cubicBezTo>
                      <a:pt x="43447" y="183092"/>
                      <a:pt x="113356" y="192878"/>
                      <a:pt x="147651" y="160879"/>
                    </a:cubicBezTo>
                    <a:cubicBezTo>
                      <a:pt x="184615" y="126412"/>
                      <a:pt x="174829" y="75558"/>
                      <a:pt x="168314" y="56502"/>
                    </a:cubicBezTo>
                    <a:close/>
                  </a:path>
                </a:pathLst>
              </a:custGeom>
              <a:solidFill>
                <a:srgbClr val="1F1918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4" name="شكل حر: شكل 223">
                <a:extLst>
                  <a:ext uri="{FF2B5EF4-FFF2-40B4-BE49-F238E27FC236}">
                    <a16:creationId xmlns:a16="http://schemas.microsoft.com/office/drawing/2014/main" id="{F787AB2D-D8ED-8595-DC07-C29E8324F426}"/>
                  </a:ext>
                </a:extLst>
              </p:cNvPr>
              <p:cNvSpPr/>
              <p:nvPr/>
            </p:nvSpPr>
            <p:spPr>
              <a:xfrm>
                <a:off x="7565858" y="1099830"/>
                <a:ext cx="321366" cy="264700"/>
              </a:xfrm>
              <a:custGeom>
                <a:avLst/>
                <a:gdLst>
                  <a:gd name="connsiteX0" fmla="*/ 48788 w 321366"/>
                  <a:gd name="connsiteY0" fmla="*/ 230134 h 264700"/>
                  <a:gd name="connsiteX1" fmla="*/ 195208 w 321366"/>
                  <a:gd name="connsiteY1" fmla="*/ 258430 h 264700"/>
                  <a:gd name="connsiteX2" fmla="*/ 321366 w 321366"/>
                  <a:gd name="connsiteY2" fmla="*/ 106701 h 264700"/>
                  <a:gd name="connsiteX3" fmla="*/ 84546 w 321366"/>
                  <a:gd name="connsiteY3" fmla="*/ 25513 h 264700"/>
                  <a:gd name="connsiteX4" fmla="*/ 31655 w 321366"/>
                  <a:gd name="connsiteY4" fmla="*/ 0 h 264700"/>
                  <a:gd name="connsiteX5" fmla="*/ 546 w 321366"/>
                  <a:gd name="connsiteY5" fmla="*/ 93701 h 264700"/>
                  <a:gd name="connsiteX6" fmla="*/ 48817 w 321366"/>
                  <a:gd name="connsiteY6" fmla="*/ 230134 h 26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366" h="264700">
                    <a:moveTo>
                      <a:pt x="48788" y="230134"/>
                    </a:moveTo>
                    <a:cubicBezTo>
                      <a:pt x="107534" y="281791"/>
                      <a:pt x="186196" y="260956"/>
                      <a:pt x="195208" y="258430"/>
                    </a:cubicBezTo>
                    <a:cubicBezTo>
                      <a:pt x="252863" y="242129"/>
                      <a:pt x="303114" y="169953"/>
                      <a:pt x="321366" y="106701"/>
                    </a:cubicBezTo>
                    <a:cubicBezTo>
                      <a:pt x="248099" y="89109"/>
                      <a:pt x="168030" y="63366"/>
                      <a:pt x="84546" y="25513"/>
                    </a:cubicBezTo>
                    <a:cubicBezTo>
                      <a:pt x="66294" y="17219"/>
                      <a:pt x="48673" y="8724"/>
                      <a:pt x="31655" y="0"/>
                    </a:cubicBezTo>
                    <a:cubicBezTo>
                      <a:pt x="20663" y="21036"/>
                      <a:pt x="2468" y="61128"/>
                      <a:pt x="546" y="93701"/>
                    </a:cubicBezTo>
                    <a:cubicBezTo>
                      <a:pt x="-545" y="111896"/>
                      <a:pt x="-4792" y="183039"/>
                      <a:pt x="48817" y="230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5" name="شكل حر: شكل 224">
                <a:extLst>
                  <a:ext uri="{FF2B5EF4-FFF2-40B4-BE49-F238E27FC236}">
                    <a16:creationId xmlns:a16="http://schemas.microsoft.com/office/drawing/2014/main" id="{20AED2D3-B38D-30AF-A5C7-1E46EF37CB34}"/>
                  </a:ext>
                </a:extLst>
              </p:cNvPr>
              <p:cNvSpPr/>
              <p:nvPr/>
            </p:nvSpPr>
            <p:spPr>
              <a:xfrm>
                <a:off x="7587753" y="1170864"/>
                <a:ext cx="174544" cy="179647"/>
              </a:xfrm>
              <a:custGeom>
                <a:avLst/>
                <a:gdLst>
                  <a:gd name="connsiteX0" fmla="*/ 6201 w 174544"/>
                  <a:gd name="connsiteY0" fmla="*/ 56502 h 179647"/>
                  <a:gd name="connsiteX1" fmla="*/ 61819 w 174544"/>
                  <a:gd name="connsiteY1" fmla="*/ 3955 h 179647"/>
                  <a:gd name="connsiteX2" fmla="*/ 154429 w 174544"/>
                  <a:gd name="connsiteY2" fmla="*/ 31678 h 179647"/>
                  <a:gd name="connsiteX3" fmla="*/ 160542 w 174544"/>
                  <a:gd name="connsiteY3" fmla="*/ 138150 h 179647"/>
                  <a:gd name="connsiteX4" fmla="*/ 26893 w 174544"/>
                  <a:gd name="connsiteY4" fmla="*/ 160879 h 179647"/>
                  <a:gd name="connsiteX5" fmla="*/ 6230 w 174544"/>
                  <a:gd name="connsiteY5" fmla="*/ 56502 h 17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44" h="179647">
                    <a:moveTo>
                      <a:pt x="6201" y="56502"/>
                    </a:moveTo>
                    <a:cubicBezTo>
                      <a:pt x="14667" y="31678"/>
                      <a:pt x="29648" y="14890"/>
                      <a:pt x="61819" y="3955"/>
                    </a:cubicBezTo>
                    <a:cubicBezTo>
                      <a:pt x="95568" y="-7553"/>
                      <a:pt x="134914" y="7371"/>
                      <a:pt x="154429" y="31678"/>
                    </a:cubicBezTo>
                    <a:cubicBezTo>
                      <a:pt x="178651" y="61840"/>
                      <a:pt x="181377" y="106323"/>
                      <a:pt x="160542" y="138150"/>
                    </a:cubicBezTo>
                    <a:cubicBezTo>
                      <a:pt x="131097" y="183092"/>
                      <a:pt x="61188" y="192878"/>
                      <a:pt x="26893" y="160879"/>
                    </a:cubicBezTo>
                    <a:cubicBezTo>
                      <a:pt x="-10071" y="126412"/>
                      <a:pt x="-256" y="75558"/>
                      <a:pt x="6230" y="56502"/>
                    </a:cubicBezTo>
                    <a:close/>
                  </a:path>
                </a:pathLst>
              </a:custGeom>
              <a:solidFill>
                <a:srgbClr val="1F1918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6" name="شكل حر: شكل 225">
                <a:extLst>
                  <a:ext uri="{FF2B5EF4-FFF2-40B4-BE49-F238E27FC236}">
                    <a16:creationId xmlns:a16="http://schemas.microsoft.com/office/drawing/2014/main" id="{F2E60D05-E4D4-6433-6479-34238EE8DDEA}"/>
                  </a:ext>
                </a:extLst>
              </p:cNvPr>
              <p:cNvSpPr/>
              <p:nvPr/>
            </p:nvSpPr>
            <p:spPr>
              <a:xfrm>
                <a:off x="7716478" y="1215629"/>
                <a:ext cx="23598" cy="33804"/>
              </a:xfrm>
              <a:custGeom>
                <a:avLst/>
                <a:gdLst>
                  <a:gd name="connsiteX0" fmla="*/ 22834 w 23598"/>
                  <a:gd name="connsiteY0" fmla="*/ 14147 h 33804"/>
                  <a:gd name="connsiteX1" fmla="*/ 15975 w 23598"/>
                  <a:gd name="connsiteY1" fmla="*/ 33576 h 33804"/>
                  <a:gd name="connsiteX2" fmla="*/ 765 w 23598"/>
                  <a:gd name="connsiteY2" fmla="*/ 19658 h 33804"/>
                  <a:gd name="connsiteX3" fmla="*/ 7624 w 23598"/>
                  <a:gd name="connsiteY3" fmla="*/ 229 h 33804"/>
                  <a:gd name="connsiteX4" fmla="*/ 22834 w 23598"/>
                  <a:gd name="connsiteY4" fmla="*/ 14147 h 3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98" h="33804">
                    <a:moveTo>
                      <a:pt x="22834" y="14147"/>
                    </a:moveTo>
                    <a:cubicBezTo>
                      <a:pt x="25130" y="23360"/>
                      <a:pt x="22088" y="32055"/>
                      <a:pt x="15975" y="33576"/>
                    </a:cubicBezTo>
                    <a:cubicBezTo>
                      <a:pt x="9891" y="35097"/>
                      <a:pt x="3089" y="28870"/>
                      <a:pt x="765" y="19658"/>
                    </a:cubicBezTo>
                    <a:cubicBezTo>
                      <a:pt x="-1531" y="10445"/>
                      <a:pt x="1511" y="1750"/>
                      <a:pt x="7624" y="229"/>
                    </a:cubicBezTo>
                    <a:cubicBezTo>
                      <a:pt x="13708" y="-1292"/>
                      <a:pt x="20509" y="4935"/>
                      <a:pt x="22834" y="14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7" name="شكل حر: شكل 226">
                <a:extLst>
                  <a:ext uri="{FF2B5EF4-FFF2-40B4-BE49-F238E27FC236}">
                    <a16:creationId xmlns:a16="http://schemas.microsoft.com/office/drawing/2014/main" id="{A35EB09D-0AC6-2D1C-07E7-F62F13F2CBBA}"/>
                  </a:ext>
                </a:extLst>
              </p:cNvPr>
              <p:cNvSpPr/>
              <p:nvPr/>
            </p:nvSpPr>
            <p:spPr>
              <a:xfrm>
                <a:off x="7189372" y="1215629"/>
                <a:ext cx="23598" cy="33804"/>
              </a:xfrm>
              <a:custGeom>
                <a:avLst/>
                <a:gdLst>
                  <a:gd name="connsiteX0" fmla="*/ 22834 w 23598"/>
                  <a:gd name="connsiteY0" fmla="*/ 14147 h 33804"/>
                  <a:gd name="connsiteX1" fmla="*/ 15975 w 23598"/>
                  <a:gd name="connsiteY1" fmla="*/ 33576 h 33804"/>
                  <a:gd name="connsiteX2" fmla="*/ 765 w 23598"/>
                  <a:gd name="connsiteY2" fmla="*/ 19658 h 33804"/>
                  <a:gd name="connsiteX3" fmla="*/ 7624 w 23598"/>
                  <a:gd name="connsiteY3" fmla="*/ 229 h 33804"/>
                  <a:gd name="connsiteX4" fmla="*/ 22834 w 23598"/>
                  <a:gd name="connsiteY4" fmla="*/ 14147 h 3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98" h="33804">
                    <a:moveTo>
                      <a:pt x="22834" y="14147"/>
                    </a:moveTo>
                    <a:cubicBezTo>
                      <a:pt x="25130" y="23360"/>
                      <a:pt x="22088" y="32055"/>
                      <a:pt x="15975" y="33576"/>
                    </a:cubicBezTo>
                    <a:cubicBezTo>
                      <a:pt x="9891" y="35097"/>
                      <a:pt x="3089" y="28870"/>
                      <a:pt x="765" y="19658"/>
                    </a:cubicBezTo>
                    <a:cubicBezTo>
                      <a:pt x="-1531" y="10445"/>
                      <a:pt x="1511" y="1750"/>
                      <a:pt x="7624" y="229"/>
                    </a:cubicBezTo>
                    <a:cubicBezTo>
                      <a:pt x="13708" y="-1292"/>
                      <a:pt x="20509" y="4935"/>
                      <a:pt x="22834" y="14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214" name="شكل حر: شكل 213">
              <a:extLst>
                <a:ext uri="{FF2B5EF4-FFF2-40B4-BE49-F238E27FC236}">
                  <a16:creationId xmlns:a16="http://schemas.microsoft.com/office/drawing/2014/main" id="{5E03256B-849D-69CB-680A-BD01B29BF039}"/>
                </a:ext>
              </a:extLst>
            </p:cNvPr>
            <p:cNvSpPr/>
            <p:nvPr/>
          </p:nvSpPr>
          <p:spPr>
            <a:xfrm>
              <a:off x="6942469" y="1402628"/>
              <a:ext cx="199684" cy="212943"/>
            </a:xfrm>
            <a:custGeom>
              <a:avLst/>
              <a:gdLst>
                <a:gd name="connsiteX0" fmla="*/ 199684 w 199684"/>
                <a:gd name="connsiteY0" fmla="*/ 106472 h 212943"/>
                <a:gd name="connsiteX1" fmla="*/ 99842 w 199684"/>
                <a:gd name="connsiteY1" fmla="*/ 212943 h 212943"/>
                <a:gd name="connsiteX2" fmla="*/ 0 w 199684"/>
                <a:gd name="connsiteY2" fmla="*/ 106472 h 212943"/>
                <a:gd name="connsiteX3" fmla="*/ 99842 w 199684"/>
                <a:gd name="connsiteY3" fmla="*/ 0 h 212943"/>
                <a:gd name="connsiteX4" fmla="*/ 199684 w 199684"/>
                <a:gd name="connsiteY4" fmla="*/ 106472 h 21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684" h="212943">
                  <a:moveTo>
                    <a:pt x="199684" y="106472"/>
                  </a:moveTo>
                  <a:cubicBezTo>
                    <a:pt x="199684" y="165274"/>
                    <a:pt x="154983" y="212943"/>
                    <a:pt x="99842" y="212943"/>
                  </a:cubicBezTo>
                  <a:cubicBezTo>
                    <a:pt x="44701" y="212943"/>
                    <a:pt x="0" y="165274"/>
                    <a:pt x="0" y="106472"/>
                  </a:cubicBezTo>
                  <a:cubicBezTo>
                    <a:pt x="0" y="47669"/>
                    <a:pt x="44701" y="0"/>
                    <a:pt x="99842" y="0"/>
                  </a:cubicBezTo>
                  <a:cubicBezTo>
                    <a:pt x="154983" y="0"/>
                    <a:pt x="199684" y="47669"/>
                    <a:pt x="199684" y="106472"/>
                  </a:cubicBezTo>
                  <a:close/>
                </a:path>
              </a:pathLst>
            </a:custGeom>
            <a:solidFill>
              <a:srgbClr val="FF727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5" name="شكل حر: شكل 214">
              <a:extLst>
                <a:ext uri="{FF2B5EF4-FFF2-40B4-BE49-F238E27FC236}">
                  <a16:creationId xmlns:a16="http://schemas.microsoft.com/office/drawing/2014/main" id="{6D7F9245-87A6-E7F9-6712-82C3119B8274}"/>
                </a:ext>
              </a:extLst>
            </p:cNvPr>
            <p:cNvSpPr/>
            <p:nvPr/>
          </p:nvSpPr>
          <p:spPr>
            <a:xfrm>
              <a:off x="6972410" y="2253565"/>
              <a:ext cx="78484" cy="263655"/>
            </a:xfrm>
            <a:custGeom>
              <a:avLst/>
              <a:gdLst>
                <a:gd name="connsiteX0" fmla="*/ 4727 w 78484"/>
                <a:gd name="connsiteY0" fmla="*/ 263656 h 263655"/>
                <a:gd name="connsiteX1" fmla="*/ 3722 w 78484"/>
                <a:gd name="connsiteY1" fmla="*/ 263541 h 263655"/>
                <a:gd name="connsiteX2" fmla="*/ 106 w 78484"/>
                <a:gd name="connsiteY2" fmla="*/ 257945 h 263655"/>
                <a:gd name="connsiteX3" fmla="*/ 250 w 78484"/>
                <a:gd name="connsiteY3" fmla="*/ 257285 h 263655"/>
                <a:gd name="connsiteX4" fmla="*/ 2603 w 78484"/>
                <a:gd name="connsiteY4" fmla="*/ 246494 h 263655"/>
                <a:gd name="connsiteX5" fmla="*/ 69298 w 78484"/>
                <a:gd name="connsiteY5" fmla="*/ 3246 h 263655"/>
                <a:gd name="connsiteX6" fmla="*/ 75239 w 78484"/>
                <a:gd name="connsiteY6" fmla="*/ 232 h 263655"/>
                <a:gd name="connsiteX7" fmla="*/ 78252 w 78484"/>
                <a:gd name="connsiteY7" fmla="*/ 6173 h 263655"/>
                <a:gd name="connsiteX8" fmla="*/ 11815 w 78484"/>
                <a:gd name="connsiteY8" fmla="*/ 248503 h 263655"/>
                <a:gd name="connsiteX9" fmla="*/ 9491 w 78484"/>
                <a:gd name="connsiteY9" fmla="*/ 259236 h 263655"/>
                <a:gd name="connsiteX10" fmla="*/ 9347 w 78484"/>
                <a:gd name="connsiteY10" fmla="*/ 259896 h 263655"/>
                <a:gd name="connsiteX11" fmla="*/ 4755 w 78484"/>
                <a:gd name="connsiteY11" fmla="*/ 263627 h 26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484" h="263655">
                  <a:moveTo>
                    <a:pt x="4727" y="263656"/>
                  </a:moveTo>
                  <a:cubicBezTo>
                    <a:pt x="4411" y="263656"/>
                    <a:pt x="4067" y="263627"/>
                    <a:pt x="3722" y="263541"/>
                  </a:cubicBezTo>
                  <a:cubicBezTo>
                    <a:pt x="1168" y="262996"/>
                    <a:pt x="-439" y="260499"/>
                    <a:pt x="106" y="257945"/>
                  </a:cubicBezTo>
                  <a:lnTo>
                    <a:pt x="250" y="257285"/>
                  </a:lnTo>
                  <a:cubicBezTo>
                    <a:pt x="1025" y="253698"/>
                    <a:pt x="1799" y="250082"/>
                    <a:pt x="2603" y="246494"/>
                  </a:cubicBezTo>
                  <a:cubicBezTo>
                    <a:pt x="20597" y="164790"/>
                    <a:pt x="43039" y="82941"/>
                    <a:pt x="69298" y="3246"/>
                  </a:cubicBezTo>
                  <a:cubicBezTo>
                    <a:pt x="70102" y="778"/>
                    <a:pt x="72771" y="-571"/>
                    <a:pt x="75239" y="232"/>
                  </a:cubicBezTo>
                  <a:cubicBezTo>
                    <a:pt x="77707" y="1036"/>
                    <a:pt x="79056" y="3705"/>
                    <a:pt x="78252" y="6173"/>
                  </a:cubicBezTo>
                  <a:cubicBezTo>
                    <a:pt x="52108" y="85553"/>
                    <a:pt x="29752" y="167086"/>
                    <a:pt x="11815" y="248503"/>
                  </a:cubicBezTo>
                  <a:cubicBezTo>
                    <a:pt x="11012" y="252091"/>
                    <a:pt x="10237" y="255649"/>
                    <a:pt x="9491" y="259236"/>
                  </a:cubicBezTo>
                  <a:lnTo>
                    <a:pt x="9347" y="259896"/>
                  </a:lnTo>
                  <a:cubicBezTo>
                    <a:pt x="8888" y="262106"/>
                    <a:pt x="6908" y="263627"/>
                    <a:pt x="4755" y="263627"/>
                  </a:cubicBezTo>
                  <a:close/>
                </a:path>
              </a:pathLst>
            </a:custGeom>
            <a:solidFill>
              <a:srgbClr val="96852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شكل حر: شكل 215">
              <a:extLst>
                <a:ext uri="{FF2B5EF4-FFF2-40B4-BE49-F238E27FC236}">
                  <a16:creationId xmlns:a16="http://schemas.microsoft.com/office/drawing/2014/main" id="{5F690F69-7B9A-39CF-0B66-01FEBC91757B}"/>
                </a:ext>
              </a:extLst>
            </p:cNvPr>
            <p:cNvSpPr/>
            <p:nvPr/>
          </p:nvSpPr>
          <p:spPr>
            <a:xfrm>
              <a:off x="7732132" y="2253592"/>
              <a:ext cx="77452" cy="259095"/>
            </a:xfrm>
            <a:custGeom>
              <a:avLst/>
              <a:gdLst>
                <a:gd name="connsiteX0" fmla="*/ 72756 w 77452"/>
                <a:gd name="connsiteY0" fmla="*/ 259038 h 259095"/>
                <a:gd name="connsiteX1" fmla="*/ 68136 w 77452"/>
                <a:gd name="connsiteY1" fmla="*/ 255307 h 259095"/>
                <a:gd name="connsiteX2" fmla="*/ 67963 w 77452"/>
                <a:gd name="connsiteY2" fmla="*/ 254446 h 259095"/>
                <a:gd name="connsiteX3" fmla="*/ 66672 w 77452"/>
                <a:gd name="connsiteY3" fmla="*/ 248534 h 259095"/>
                <a:gd name="connsiteX4" fmla="*/ 235 w 77452"/>
                <a:gd name="connsiteY4" fmla="*/ 6176 h 259095"/>
                <a:gd name="connsiteX5" fmla="*/ 3248 w 77452"/>
                <a:gd name="connsiteY5" fmla="*/ 235 h 259095"/>
                <a:gd name="connsiteX6" fmla="*/ 9189 w 77452"/>
                <a:gd name="connsiteY6" fmla="*/ 3248 h 259095"/>
                <a:gd name="connsiteX7" fmla="*/ 75884 w 77452"/>
                <a:gd name="connsiteY7" fmla="*/ 246497 h 259095"/>
                <a:gd name="connsiteX8" fmla="*/ 77176 w 77452"/>
                <a:gd name="connsiteY8" fmla="*/ 252524 h 259095"/>
                <a:gd name="connsiteX9" fmla="*/ 77348 w 77452"/>
                <a:gd name="connsiteY9" fmla="*/ 253385 h 259095"/>
                <a:gd name="connsiteX10" fmla="*/ 73703 w 77452"/>
                <a:gd name="connsiteY10" fmla="*/ 258981 h 259095"/>
                <a:gd name="connsiteX11" fmla="*/ 72727 w 77452"/>
                <a:gd name="connsiteY11" fmla="*/ 259096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452" h="259095">
                  <a:moveTo>
                    <a:pt x="72756" y="259038"/>
                  </a:moveTo>
                  <a:cubicBezTo>
                    <a:pt x="70575" y="259038"/>
                    <a:pt x="68623" y="257517"/>
                    <a:pt x="68136" y="255307"/>
                  </a:cubicBezTo>
                  <a:lnTo>
                    <a:pt x="67963" y="254446"/>
                  </a:lnTo>
                  <a:cubicBezTo>
                    <a:pt x="67562" y="252495"/>
                    <a:pt x="67131" y="250515"/>
                    <a:pt x="66672" y="248534"/>
                  </a:cubicBezTo>
                  <a:cubicBezTo>
                    <a:pt x="48735" y="167031"/>
                    <a:pt x="26379" y="85498"/>
                    <a:pt x="235" y="6176"/>
                  </a:cubicBezTo>
                  <a:cubicBezTo>
                    <a:pt x="-569" y="3707"/>
                    <a:pt x="751" y="1038"/>
                    <a:pt x="3248" y="235"/>
                  </a:cubicBezTo>
                  <a:cubicBezTo>
                    <a:pt x="5716" y="-569"/>
                    <a:pt x="8385" y="751"/>
                    <a:pt x="9189" y="3248"/>
                  </a:cubicBezTo>
                  <a:cubicBezTo>
                    <a:pt x="35448" y="82887"/>
                    <a:pt x="57890" y="164735"/>
                    <a:pt x="75884" y="246497"/>
                  </a:cubicBezTo>
                  <a:cubicBezTo>
                    <a:pt x="76343" y="248477"/>
                    <a:pt x="76774" y="250515"/>
                    <a:pt x="77176" y="252524"/>
                  </a:cubicBezTo>
                  <a:lnTo>
                    <a:pt x="77348" y="253385"/>
                  </a:lnTo>
                  <a:cubicBezTo>
                    <a:pt x="77893" y="255939"/>
                    <a:pt x="76257" y="258436"/>
                    <a:pt x="73703" y="258981"/>
                  </a:cubicBezTo>
                  <a:cubicBezTo>
                    <a:pt x="73359" y="259038"/>
                    <a:pt x="73043" y="259096"/>
                    <a:pt x="72727" y="259096"/>
                  </a:cubicBezTo>
                  <a:close/>
                </a:path>
              </a:pathLst>
            </a:custGeom>
            <a:solidFill>
              <a:srgbClr val="96852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شكل حر: شكل 216">
              <a:extLst>
                <a:ext uri="{FF2B5EF4-FFF2-40B4-BE49-F238E27FC236}">
                  <a16:creationId xmlns:a16="http://schemas.microsoft.com/office/drawing/2014/main" id="{480B0E38-5E76-41B7-803F-6C83F2B100F8}"/>
                </a:ext>
              </a:extLst>
            </p:cNvPr>
            <p:cNvSpPr/>
            <p:nvPr/>
          </p:nvSpPr>
          <p:spPr>
            <a:xfrm>
              <a:off x="7704408" y="1013320"/>
              <a:ext cx="168817" cy="86038"/>
            </a:xfrm>
            <a:custGeom>
              <a:avLst/>
              <a:gdLst>
                <a:gd name="connsiteX0" fmla="*/ 168540 w 168817"/>
                <a:gd name="connsiteY0" fmla="*/ 84962 h 86038"/>
                <a:gd name="connsiteX1" fmla="*/ 118924 w 168817"/>
                <a:gd name="connsiteY1" fmla="*/ 40086 h 86038"/>
                <a:gd name="connsiteX2" fmla="*/ 587 w 168817"/>
                <a:gd name="connsiteY2" fmla="*/ 3801 h 86038"/>
                <a:gd name="connsiteX3" fmla="*/ 27296 w 168817"/>
                <a:gd name="connsiteY3" fmla="*/ 39101 h 86038"/>
                <a:gd name="connsiteX4" fmla="*/ 85502 w 168817"/>
                <a:gd name="connsiteY4" fmla="*/ 62008 h 86038"/>
                <a:gd name="connsiteX5" fmla="*/ 168540 w 168817"/>
                <a:gd name="connsiteY5" fmla="*/ 84915 h 8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817" h="86038">
                  <a:moveTo>
                    <a:pt x="168540" y="84962"/>
                  </a:moveTo>
                  <a:cubicBezTo>
                    <a:pt x="171920" y="78906"/>
                    <a:pt x="143709" y="55671"/>
                    <a:pt x="118924" y="40086"/>
                  </a:cubicBezTo>
                  <a:cubicBezTo>
                    <a:pt x="69589" y="9105"/>
                    <a:pt x="7111" y="-8122"/>
                    <a:pt x="587" y="3801"/>
                  </a:cubicBezTo>
                  <a:cubicBezTo>
                    <a:pt x="-3591" y="11406"/>
                    <a:pt x="15514" y="30088"/>
                    <a:pt x="27296" y="39101"/>
                  </a:cubicBezTo>
                  <a:cubicBezTo>
                    <a:pt x="44382" y="52150"/>
                    <a:pt x="58981" y="54873"/>
                    <a:pt x="85502" y="62008"/>
                  </a:cubicBezTo>
                  <a:cubicBezTo>
                    <a:pt x="145680" y="78155"/>
                    <a:pt x="165818" y="89796"/>
                    <a:pt x="168540" y="84915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شكل حر: شكل 217">
              <a:extLst>
                <a:ext uri="{FF2B5EF4-FFF2-40B4-BE49-F238E27FC236}">
                  <a16:creationId xmlns:a16="http://schemas.microsoft.com/office/drawing/2014/main" id="{AF2347FF-564D-AF77-AF19-49F3F413A695}"/>
                </a:ext>
              </a:extLst>
            </p:cNvPr>
            <p:cNvSpPr/>
            <p:nvPr/>
          </p:nvSpPr>
          <p:spPr>
            <a:xfrm flipH="1">
              <a:off x="6982495" y="1013320"/>
              <a:ext cx="168817" cy="86038"/>
            </a:xfrm>
            <a:custGeom>
              <a:avLst/>
              <a:gdLst>
                <a:gd name="connsiteX0" fmla="*/ 168540 w 168817"/>
                <a:gd name="connsiteY0" fmla="*/ 84962 h 86038"/>
                <a:gd name="connsiteX1" fmla="*/ 118924 w 168817"/>
                <a:gd name="connsiteY1" fmla="*/ 40086 h 86038"/>
                <a:gd name="connsiteX2" fmla="*/ 587 w 168817"/>
                <a:gd name="connsiteY2" fmla="*/ 3801 h 86038"/>
                <a:gd name="connsiteX3" fmla="*/ 27296 w 168817"/>
                <a:gd name="connsiteY3" fmla="*/ 39101 h 86038"/>
                <a:gd name="connsiteX4" fmla="*/ 85502 w 168817"/>
                <a:gd name="connsiteY4" fmla="*/ 62008 h 86038"/>
                <a:gd name="connsiteX5" fmla="*/ 168540 w 168817"/>
                <a:gd name="connsiteY5" fmla="*/ 84915 h 8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817" h="86038">
                  <a:moveTo>
                    <a:pt x="168540" y="84962"/>
                  </a:moveTo>
                  <a:cubicBezTo>
                    <a:pt x="171920" y="78906"/>
                    <a:pt x="143709" y="55671"/>
                    <a:pt x="118924" y="40086"/>
                  </a:cubicBezTo>
                  <a:cubicBezTo>
                    <a:pt x="69589" y="9105"/>
                    <a:pt x="7111" y="-8122"/>
                    <a:pt x="587" y="3801"/>
                  </a:cubicBezTo>
                  <a:cubicBezTo>
                    <a:pt x="-3591" y="11406"/>
                    <a:pt x="15514" y="30088"/>
                    <a:pt x="27296" y="39101"/>
                  </a:cubicBezTo>
                  <a:cubicBezTo>
                    <a:pt x="44382" y="52150"/>
                    <a:pt x="58981" y="54873"/>
                    <a:pt x="85502" y="62008"/>
                  </a:cubicBezTo>
                  <a:cubicBezTo>
                    <a:pt x="145680" y="78155"/>
                    <a:pt x="165818" y="89796"/>
                    <a:pt x="168540" y="84915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pic>
          <p:nvPicPr>
            <p:cNvPr id="219" name="رسم 218" descr="جهاز التحكم في اللعبة مع تعبئة خالصة">
              <a:extLst>
                <a:ext uri="{FF2B5EF4-FFF2-40B4-BE49-F238E27FC236}">
                  <a16:creationId xmlns:a16="http://schemas.microsoft.com/office/drawing/2014/main" id="{6A6108E9-58BF-04C1-3FB3-6A3C50900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79018" y="2203551"/>
              <a:ext cx="622472" cy="622472"/>
            </a:xfrm>
            <a:prstGeom prst="rect">
              <a:avLst/>
            </a:prstGeom>
          </p:spPr>
        </p:pic>
      </p:grpSp>
      <p:grpSp>
        <p:nvGrpSpPr>
          <p:cNvPr id="234" name="مجموعة 233">
            <a:extLst>
              <a:ext uri="{FF2B5EF4-FFF2-40B4-BE49-F238E27FC236}">
                <a16:creationId xmlns:a16="http://schemas.microsoft.com/office/drawing/2014/main" id="{BD69A988-2B6D-EF1C-DDCB-0A5F9EA5E63C}"/>
              </a:ext>
            </a:extLst>
          </p:cNvPr>
          <p:cNvGrpSpPr/>
          <p:nvPr/>
        </p:nvGrpSpPr>
        <p:grpSpPr>
          <a:xfrm>
            <a:off x="775069" y="404897"/>
            <a:ext cx="1981675" cy="2440185"/>
            <a:chOff x="1171601" y="92265"/>
            <a:chExt cx="2396055" cy="2950442"/>
          </a:xfrm>
        </p:grpSpPr>
        <p:grpSp>
          <p:nvGrpSpPr>
            <p:cNvPr id="235" name="مجموعة 234">
              <a:extLst>
                <a:ext uri="{FF2B5EF4-FFF2-40B4-BE49-F238E27FC236}">
                  <a16:creationId xmlns:a16="http://schemas.microsoft.com/office/drawing/2014/main" id="{E8D78E5D-835D-D235-C755-16BBE6C392F4}"/>
                </a:ext>
              </a:extLst>
            </p:cNvPr>
            <p:cNvGrpSpPr/>
            <p:nvPr/>
          </p:nvGrpSpPr>
          <p:grpSpPr>
            <a:xfrm>
              <a:off x="1171601" y="92265"/>
              <a:ext cx="2396055" cy="2902914"/>
              <a:chOff x="11985704" y="1145797"/>
              <a:chExt cx="3245031" cy="3518414"/>
            </a:xfrm>
          </p:grpSpPr>
          <p:sp>
            <p:nvSpPr>
              <p:cNvPr id="261" name="Google Shape;3897;p80">
                <a:extLst>
                  <a:ext uri="{FF2B5EF4-FFF2-40B4-BE49-F238E27FC236}">
                    <a16:creationId xmlns:a16="http://schemas.microsoft.com/office/drawing/2014/main" id="{FEB89ADE-ED72-D262-58FD-587BFEADA8F1}"/>
                  </a:ext>
                </a:extLst>
              </p:cNvPr>
              <p:cNvSpPr/>
              <p:nvPr/>
            </p:nvSpPr>
            <p:spPr>
              <a:xfrm>
                <a:off x="11985704" y="1835645"/>
                <a:ext cx="3245031" cy="2828566"/>
              </a:xfrm>
              <a:custGeom>
                <a:avLst/>
                <a:gdLst/>
                <a:ahLst/>
                <a:cxnLst/>
                <a:rect l="l" t="t" r="r" b="b"/>
                <a:pathLst>
                  <a:path w="39301" h="32553" extrusionOk="0">
                    <a:moveTo>
                      <a:pt x="17888" y="0"/>
                    </a:moveTo>
                    <a:cubicBezTo>
                      <a:pt x="12440" y="0"/>
                      <a:pt x="7022" y="908"/>
                      <a:pt x="5807" y="4301"/>
                    </a:cubicBezTo>
                    <a:cubicBezTo>
                      <a:pt x="5807" y="4301"/>
                      <a:pt x="7752" y="15760"/>
                      <a:pt x="4651" y="18678"/>
                    </a:cubicBezTo>
                    <a:cubicBezTo>
                      <a:pt x="1582" y="21596"/>
                      <a:pt x="1" y="24301"/>
                      <a:pt x="3253" y="26733"/>
                    </a:cubicBezTo>
                    <a:cubicBezTo>
                      <a:pt x="4189" y="27432"/>
                      <a:pt x="4941" y="27681"/>
                      <a:pt x="5538" y="27681"/>
                    </a:cubicBezTo>
                    <a:cubicBezTo>
                      <a:pt x="7002" y="27681"/>
                      <a:pt x="7530" y="26181"/>
                      <a:pt x="7539" y="26155"/>
                    </a:cubicBezTo>
                    <a:lnTo>
                      <a:pt x="7539" y="26155"/>
                    </a:lnTo>
                    <a:cubicBezTo>
                      <a:pt x="7522" y="26205"/>
                      <a:pt x="5653" y="31638"/>
                      <a:pt x="9754" y="31638"/>
                    </a:cubicBezTo>
                    <a:cubicBezTo>
                      <a:pt x="9863" y="31638"/>
                      <a:pt x="9975" y="31634"/>
                      <a:pt x="10092" y="31626"/>
                    </a:cubicBezTo>
                    <a:cubicBezTo>
                      <a:pt x="14652" y="31322"/>
                      <a:pt x="17266" y="27523"/>
                      <a:pt x="17266" y="27523"/>
                    </a:cubicBezTo>
                    <a:cubicBezTo>
                      <a:pt x="17266" y="27523"/>
                      <a:pt x="22172" y="32553"/>
                      <a:pt x="27034" y="32553"/>
                    </a:cubicBezTo>
                    <a:cubicBezTo>
                      <a:pt x="27570" y="32553"/>
                      <a:pt x="28105" y="32492"/>
                      <a:pt x="28634" y="32356"/>
                    </a:cubicBezTo>
                    <a:cubicBezTo>
                      <a:pt x="31126" y="31991"/>
                      <a:pt x="32068" y="29802"/>
                      <a:pt x="32798" y="27766"/>
                    </a:cubicBezTo>
                    <a:cubicBezTo>
                      <a:pt x="33057" y="27996"/>
                      <a:pt x="33448" y="28214"/>
                      <a:pt x="33885" y="28214"/>
                    </a:cubicBezTo>
                    <a:cubicBezTo>
                      <a:pt x="34832" y="28214"/>
                      <a:pt x="35988" y="27186"/>
                      <a:pt x="36445" y="23024"/>
                    </a:cubicBezTo>
                    <a:cubicBezTo>
                      <a:pt x="36445" y="23024"/>
                      <a:pt x="36597" y="23055"/>
                      <a:pt x="36818" y="23055"/>
                    </a:cubicBezTo>
                    <a:cubicBezTo>
                      <a:pt x="37610" y="23055"/>
                      <a:pt x="39301" y="22665"/>
                      <a:pt x="38208" y="19103"/>
                    </a:cubicBezTo>
                    <a:cubicBezTo>
                      <a:pt x="36780" y="14514"/>
                      <a:pt x="32828" y="16003"/>
                      <a:pt x="31704" y="11687"/>
                    </a:cubicBezTo>
                    <a:cubicBezTo>
                      <a:pt x="30579" y="7371"/>
                      <a:pt x="30457" y="1200"/>
                      <a:pt x="30457" y="1200"/>
                    </a:cubicBezTo>
                    <a:cubicBezTo>
                      <a:pt x="30457" y="1200"/>
                      <a:pt x="24153" y="0"/>
                      <a:pt x="17888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3956;p80">
                <a:extLst>
                  <a:ext uri="{FF2B5EF4-FFF2-40B4-BE49-F238E27FC236}">
                    <a16:creationId xmlns:a16="http://schemas.microsoft.com/office/drawing/2014/main" id="{5594E014-B705-899A-D6D3-31999BD2EAF6}"/>
                  </a:ext>
                </a:extLst>
              </p:cNvPr>
              <p:cNvSpPr/>
              <p:nvPr/>
            </p:nvSpPr>
            <p:spPr>
              <a:xfrm>
                <a:off x="12485018" y="1644794"/>
                <a:ext cx="569724" cy="557173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748" extrusionOk="0">
                    <a:moveTo>
                      <a:pt x="1763" y="0"/>
                    </a:moveTo>
                    <a:cubicBezTo>
                      <a:pt x="882" y="881"/>
                      <a:pt x="122" y="2128"/>
                      <a:pt x="0" y="3860"/>
                    </a:cubicBezTo>
                    <a:cubicBezTo>
                      <a:pt x="0" y="3921"/>
                      <a:pt x="0" y="3982"/>
                      <a:pt x="0" y="4073"/>
                    </a:cubicBezTo>
                    <a:cubicBezTo>
                      <a:pt x="1641" y="5471"/>
                      <a:pt x="3708" y="6383"/>
                      <a:pt x="5897" y="6748"/>
                    </a:cubicBezTo>
                    <a:cubicBezTo>
                      <a:pt x="6231" y="6353"/>
                      <a:pt x="6596" y="5927"/>
                      <a:pt x="6900" y="5471"/>
                    </a:cubicBezTo>
                    <a:cubicBezTo>
                      <a:pt x="4863" y="4012"/>
                      <a:pt x="3192" y="2097"/>
                      <a:pt x="1763" y="0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3957;p80">
                <a:extLst>
                  <a:ext uri="{FF2B5EF4-FFF2-40B4-BE49-F238E27FC236}">
                    <a16:creationId xmlns:a16="http://schemas.microsoft.com/office/drawing/2014/main" id="{C9DDF144-3DF9-D09B-329A-BBE3E8438D5C}"/>
                  </a:ext>
                </a:extLst>
              </p:cNvPr>
              <p:cNvSpPr/>
              <p:nvPr/>
            </p:nvSpPr>
            <p:spPr>
              <a:xfrm>
                <a:off x="12608190" y="1145797"/>
                <a:ext cx="1375346" cy="1067695"/>
              </a:xfrm>
              <a:custGeom>
                <a:avLst/>
                <a:gdLst/>
                <a:ahLst/>
                <a:cxnLst/>
                <a:rect l="l" t="t" r="r" b="b"/>
                <a:pathLst>
                  <a:path w="16657" h="12931" extrusionOk="0">
                    <a:moveTo>
                      <a:pt x="5001" y="0"/>
                    </a:moveTo>
                    <a:cubicBezTo>
                      <a:pt x="4967" y="0"/>
                      <a:pt x="4932" y="4"/>
                      <a:pt x="4894" y="13"/>
                    </a:cubicBezTo>
                    <a:cubicBezTo>
                      <a:pt x="3830" y="286"/>
                      <a:pt x="4164" y="3356"/>
                      <a:pt x="4164" y="3356"/>
                    </a:cubicBezTo>
                    <a:cubicBezTo>
                      <a:pt x="4164" y="3356"/>
                      <a:pt x="3462" y="1251"/>
                      <a:pt x="2924" y="1251"/>
                    </a:cubicBezTo>
                    <a:cubicBezTo>
                      <a:pt x="2869" y="1251"/>
                      <a:pt x="2816" y="1272"/>
                      <a:pt x="2766" y="1320"/>
                    </a:cubicBezTo>
                    <a:cubicBezTo>
                      <a:pt x="2189" y="1806"/>
                      <a:pt x="3374" y="4055"/>
                      <a:pt x="3374" y="4055"/>
                    </a:cubicBezTo>
                    <a:cubicBezTo>
                      <a:pt x="3374" y="4055"/>
                      <a:pt x="1459" y="4481"/>
                      <a:pt x="0" y="5940"/>
                    </a:cubicBezTo>
                    <a:cubicBezTo>
                      <a:pt x="1429" y="8037"/>
                      <a:pt x="3100" y="9952"/>
                      <a:pt x="5137" y="11411"/>
                    </a:cubicBezTo>
                    <a:cubicBezTo>
                      <a:pt x="5745" y="10560"/>
                      <a:pt x="6201" y="9648"/>
                      <a:pt x="6322" y="8858"/>
                    </a:cubicBezTo>
                    <a:cubicBezTo>
                      <a:pt x="6322" y="8858"/>
                      <a:pt x="8389" y="10925"/>
                      <a:pt x="10395" y="11837"/>
                    </a:cubicBezTo>
                    <a:cubicBezTo>
                      <a:pt x="10952" y="12087"/>
                      <a:pt x="11534" y="12236"/>
                      <a:pt x="12048" y="12236"/>
                    </a:cubicBezTo>
                    <a:cubicBezTo>
                      <a:pt x="12096" y="12236"/>
                      <a:pt x="12143" y="12234"/>
                      <a:pt x="12189" y="12232"/>
                    </a:cubicBezTo>
                    <a:cubicBezTo>
                      <a:pt x="14195" y="12080"/>
                      <a:pt x="13526" y="10074"/>
                      <a:pt x="13313" y="9527"/>
                    </a:cubicBezTo>
                    <a:lnTo>
                      <a:pt x="13313" y="9527"/>
                    </a:lnTo>
                    <a:cubicBezTo>
                      <a:pt x="13587" y="10165"/>
                      <a:pt x="14864" y="12809"/>
                      <a:pt x="16657" y="12931"/>
                    </a:cubicBezTo>
                    <a:cubicBezTo>
                      <a:pt x="16049" y="8706"/>
                      <a:pt x="14468" y="4633"/>
                      <a:pt x="11581" y="1502"/>
                    </a:cubicBezTo>
                    <a:cubicBezTo>
                      <a:pt x="7933" y="1745"/>
                      <a:pt x="5167" y="3052"/>
                      <a:pt x="5167" y="3052"/>
                    </a:cubicBezTo>
                    <a:cubicBezTo>
                      <a:pt x="5167" y="3052"/>
                      <a:pt x="5902" y="0"/>
                      <a:pt x="5001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3958;p80">
                <a:extLst>
                  <a:ext uri="{FF2B5EF4-FFF2-40B4-BE49-F238E27FC236}">
                    <a16:creationId xmlns:a16="http://schemas.microsoft.com/office/drawing/2014/main" id="{E97EAD11-61A2-F2EB-3CFE-63D00022FB10}"/>
                  </a:ext>
                </a:extLst>
              </p:cNvPr>
              <p:cNvSpPr/>
              <p:nvPr/>
            </p:nvSpPr>
            <p:spPr>
              <a:xfrm>
                <a:off x="13570942" y="1289802"/>
                <a:ext cx="577320" cy="948631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489" extrusionOk="0">
                    <a:moveTo>
                      <a:pt x="1197" y="1"/>
                    </a:moveTo>
                    <a:cubicBezTo>
                      <a:pt x="783" y="1"/>
                      <a:pt x="380" y="16"/>
                      <a:pt x="0" y="46"/>
                    </a:cubicBezTo>
                    <a:cubicBezTo>
                      <a:pt x="2857" y="3177"/>
                      <a:pt x="4438" y="7250"/>
                      <a:pt x="5046" y="11475"/>
                    </a:cubicBezTo>
                    <a:cubicBezTo>
                      <a:pt x="5107" y="11475"/>
                      <a:pt x="5154" y="11489"/>
                      <a:pt x="5206" y="11489"/>
                    </a:cubicBezTo>
                    <a:cubicBezTo>
                      <a:pt x="5232" y="11489"/>
                      <a:pt x="5259" y="11485"/>
                      <a:pt x="5289" y="11475"/>
                    </a:cubicBezTo>
                    <a:cubicBezTo>
                      <a:pt x="5958" y="11445"/>
                      <a:pt x="6383" y="11201"/>
                      <a:pt x="6657" y="10867"/>
                    </a:cubicBezTo>
                    <a:cubicBezTo>
                      <a:pt x="6991" y="7372"/>
                      <a:pt x="6626" y="3846"/>
                      <a:pt x="5289" y="685"/>
                    </a:cubicBezTo>
                    <a:cubicBezTo>
                      <a:pt x="4438" y="381"/>
                      <a:pt x="3496" y="137"/>
                      <a:pt x="2462" y="46"/>
                    </a:cubicBezTo>
                    <a:cubicBezTo>
                      <a:pt x="2037" y="16"/>
                      <a:pt x="1611" y="1"/>
                      <a:pt x="1197" y="1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3959;p80">
                <a:extLst>
                  <a:ext uri="{FF2B5EF4-FFF2-40B4-BE49-F238E27FC236}">
                    <a16:creationId xmlns:a16="http://schemas.microsoft.com/office/drawing/2014/main" id="{9B393E1C-C1D0-24DA-9481-E2E8F2367F2D}"/>
                  </a:ext>
                </a:extLst>
              </p:cNvPr>
              <p:cNvSpPr/>
              <p:nvPr/>
            </p:nvSpPr>
            <p:spPr>
              <a:xfrm>
                <a:off x="14001038" y="1322493"/>
                <a:ext cx="677724" cy="1032024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124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38" y="3162"/>
                      <a:pt x="1733" y="6688"/>
                      <a:pt x="1399" y="10183"/>
                    </a:cubicBezTo>
                    <a:cubicBezTo>
                      <a:pt x="2007" y="9484"/>
                      <a:pt x="1855" y="8390"/>
                      <a:pt x="1855" y="8390"/>
                    </a:cubicBezTo>
                    <a:lnTo>
                      <a:pt x="1855" y="8390"/>
                    </a:lnTo>
                    <a:cubicBezTo>
                      <a:pt x="1855" y="8390"/>
                      <a:pt x="3079" y="12499"/>
                      <a:pt x="5498" y="12499"/>
                    </a:cubicBezTo>
                    <a:cubicBezTo>
                      <a:pt x="5550" y="12499"/>
                      <a:pt x="5602" y="12497"/>
                      <a:pt x="5654" y="12493"/>
                    </a:cubicBezTo>
                    <a:cubicBezTo>
                      <a:pt x="8208" y="12311"/>
                      <a:pt x="6293" y="6627"/>
                      <a:pt x="5502" y="4925"/>
                    </a:cubicBezTo>
                    <a:cubicBezTo>
                      <a:pt x="4894" y="3587"/>
                      <a:pt x="3101" y="1156"/>
                      <a:pt x="1" y="1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3960;p80">
                <a:extLst>
                  <a:ext uri="{FF2B5EF4-FFF2-40B4-BE49-F238E27FC236}">
                    <a16:creationId xmlns:a16="http://schemas.microsoft.com/office/drawing/2014/main" id="{E3FB251B-9539-2379-1DF9-02E43C481105}"/>
                  </a:ext>
                </a:extLst>
              </p:cNvPr>
              <p:cNvSpPr/>
              <p:nvPr/>
            </p:nvSpPr>
            <p:spPr>
              <a:xfrm>
                <a:off x="12439986" y="1972559"/>
                <a:ext cx="509532" cy="409127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955" extrusionOk="0">
                    <a:moveTo>
                      <a:pt x="274" y="0"/>
                    </a:moveTo>
                    <a:cubicBezTo>
                      <a:pt x="1" y="4468"/>
                      <a:pt x="456" y="4955"/>
                      <a:pt x="456" y="4955"/>
                    </a:cubicBezTo>
                    <a:cubicBezTo>
                      <a:pt x="456" y="4955"/>
                      <a:pt x="1256" y="4285"/>
                      <a:pt x="2393" y="4285"/>
                    </a:cubicBezTo>
                    <a:cubicBezTo>
                      <a:pt x="2900" y="4285"/>
                      <a:pt x="3474" y="4418"/>
                      <a:pt x="4074" y="4803"/>
                    </a:cubicBezTo>
                    <a:cubicBezTo>
                      <a:pt x="4074" y="4803"/>
                      <a:pt x="5107" y="3891"/>
                      <a:pt x="6171" y="2675"/>
                    </a:cubicBezTo>
                    <a:cubicBezTo>
                      <a:pt x="3982" y="2310"/>
                      <a:pt x="1915" y="1398"/>
                      <a:pt x="274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شكل حر: شكل 235">
              <a:extLst>
                <a:ext uri="{FF2B5EF4-FFF2-40B4-BE49-F238E27FC236}">
                  <a16:creationId xmlns:a16="http://schemas.microsoft.com/office/drawing/2014/main" id="{703FDC4C-7610-0D94-56DE-95BAF6CB529A}"/>
                </a:ext>
              </a:extLst>
            </p:cNvPr>
            <p:cNvSpPr/>
            <p:nvPr/>
          </p:nvSpPr>
          <p:spPr>
            <a:xfrm>
              <a:off x="2132542" y="1693604"/>
              <a:ext cx="342698" cy="293746"/>
            </a:xfrm>
            <a:custGeom>
              <a:avLst/>
              <a:gdLst>
                <a:gd name="connsiteX0" fmla="*/ 342665 w 342698"/>
                <a:gd name="connsiteY0" fmla="*/ 266498 h 293746"/>
                <a:gd name="connsiteX1" fmla="*/ 21555 w 342698"/>
                <a:gd name="connsiteY1" fmla="*/ 271139 h 293746"/>
                <a:gd name="connsiteX2" fmla="*/ 5044 w 342698"/>
                <a:gd name="connsiteY2" fmla="*/ 265456 h 293746"/>
                <a:gd name="connsiteX3" fmla="*/ 0 w 342698"/>
                <a:gd name="connsiteY3" fmla="*/ 263573 h 293746"/>
                <a:gd name="connsiteX4" fmla="*/ 12375 w 342698"/>
                <a:gd name="connsiteY4" fmla="*/ 197057 h 293746"/>
                <a:gd name="connsiteX5" fmla="*/ 13686 w 342698"/>
                <a:gd name="connsiteY5" fmla="*/ 188583 h 293746"/>
                <a:gd name="connsiteX6" fmla="*/ 19739 w 342698"/>
                <a:gd name="connsiteY6" fmla="*/ 141236 h 293746"/>
                <a:gd name="connsiteX7" fmla="*/ 25422 w 342698"/>
                <a:gd name="connsiteY7" fmla="*/ 59723 h 293746"/>
                <a:gd name="connsiteX8" fmla="*/ 25893 w 342698"/>
                <a:gd name="connsiteY8" fmla="*/ 2690 h 293746"/>
                <a:gd name="connsiteX9" fmla="*/ 175771 w 342698"/>
                <a:gd name="connsiteY9" fmla="*/ 13350 h 293746"/>
                <a:gd name="connsiteX10" fmla="*/ 309071 w 342698"/>
                <a:gd name="connsiteY10" fmla="*/ 0 h 293746"/>
                <a:gd name="connsiteX11" fmla="*/ 308465 w 342698"/>
                <a:gd name="connsiteY11" fmla="*/ 38907 h 293746"/>
                <a:gd name="connsiteX12" fmla="*/ 315393 w 342698"/>
                <a:gd name="connsiteY12" fmla="*/ 137705 h 293746"/>
                <a:gd name="connsiteX13" fmla="*/ 321042 w 342698"/>
                <a:gd name="connsiteY13" fmla="*/ 174527 h 293746"/>
                <a:gd name="connsiteX14" fmla="*/ 325145 w 342698"/>
                <a:gd name="connsiteY14" fmla="*/ 195914 h 293746"/>
                <a:gd name="connsiteX15" fmla="*/ 342698 w 342698"/>
                <a:gd name="connsiteY15" fmla="*/ 266464 h 29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2698" h="293746">
                  <a:moveTo>
                    <a:pt x="342665" y="266498"/>
                  </a:moveTo>
                  <a:cubicBezTo>
                    <a:pt x="251937" y="293837"/>
                    <a:pt x="137940" y="308835"/>
                    <a:pt x="21555" y="271139"/>
                  </a:cubicBezTo>
                  <a:cubicBezTo>
                    <a:pt x="15973" y="269356"/>
                    <a:pt x="10492" y="267440"/>
                    <a:pt x="5044" y="265456"/>
                  </a:cubicBezTo>
                  <a:cubicBezTo>
                    <a:pt x="3363" y="264850"/>
                    <a:pt x="1715" y="264245"/>
                    <a:pt x="0" y="263573"/>
                  </a:cubicBezTo>
                  <a:cubicBezTo>
                    <a:pt x="4607" y="242320"/>
                    <a:pt x="8810" y="220126"/>
                    <a:pt x="12375" y="197057"/>
                  </a:cubicBezTo>
                  <a:cubicBezTo>
                    <a:pt x="12846" y="194233"/>
                    <a:pt x="13283" y="191408"/>
                    <a:pt x="13686" y="188583"/>
                  </a:cubicBezTo>
                  <a:cubicBezTo>
                    <a:pt x="16007" y="173215"/>
                    <a:pt x="18024" y="157410"/>
                    <a:pt x="19739" y="141236"/>
                  </a:cubicBezTo>
                  <a:cubicBezTo>
                    <a:pt x="22530" y="115040"/>
                    <a:pt x="24481" y="87869"/>
                    <a:pt x="25422" y="59723"/>
                  </a:cubicBezTo>
                  <a:cubicBezTo>
                    <a:pt x="26095" y="40151"/>
                    <a:pt x="26229" y="21118"/>
                    <a:pt x="25893" y="2690"/>
                  </a:cubicBezTo>
                  <a:cubicBezTo>
                    <a:pt x="67390" y="10492"/>
                    <a:pt x="117898" y="15771"/>
                    <a:pt x="175771" y="13350"/>
                  </a:cubicBezTo>
                  <a:cubicBezTo>
                    <a:pt x="213669" y="11803"/>
                    <a:pt x="259773" y="9920"/>
                    <a:pt x="309071" y="0"/>
                  </a:cubicBezTo>
                  <a:cubicBezTo>
                    <a:pt x="308566" y="12644"/>
                    <a:pt x="308364" y="25624"/>
                    <a:pt x="308465" y="38907"/>
                  </a:cubicBezTo>
                  <a:cubicBezTo>
                    <a:pt x="308734" y="73476"/>
                    <a:pt x="311256" y="106431"/>
                    <a:pt x="315393" y="137705"/>
                  </a:cubicBezTo>
                  <a:cubicBezTo>
                    <a:pt x="317007" y="150248"/>
                    <a:pt x="318923" y="162522"/>
                    <a:pt x="321042" y="174527"/>
                  </a:cubicBezTo>
                  <a:cubicBezTo>
                    <a:pt x="322320" y="181757"/>
                    <a:pt x="323665" y="188919"/>
                    <a:pt x="325145" y="195914"/>
                  </a:cubicBezTo>
                  <a:cubicBezTo>
                    <a:pt x="330222" y="220798"/>
                    <a:pt x="336141" y="244371"/>
                    <a:pt x="342698" y="266464"/>
                  </a:cubicBezTo>
                  <a:close/>
                </a:path>
              </a:pathLst>
            </a:custGeom>
            <a:solidFill>
              <a:srgbClr val="FFAB8A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37" name="شكل حر: شكل 236">
              <a:extLst>
                <a:ext uri="{FF2B5EF4-FFF2-40B4-BE49-F238E27FC236}">
                  <a16:creationId xmlns:a16="http://schemas.microsoft.com/office/drawing/2014/main" id="{36916993-9C9A-66CF-E86B-3FB6FAED3E4D}"/>
                </a:ext>
              </a:extLst>
            </p:cNvPr>
            <p:cNvSpPr/>
            <p:nvPr/>
          </p:nvSpPr>
          <p:spPr>
            <a:xfrm>
              <a:off x="1693131" y="556456"/>
              <a:ext cx="1216957" cy="1287120"/>
            </a:xfrm>
            <a:custGeom>
              <a:avLst/>
              <a:gdLst>
                <a:gd name="connsiteX0" fmla="*/ 1216879 w 1216957"/>
                <a:gd name="connsiteY0" fmla="*/ 597931 h 1287120"/>
                <a:gd name="connsiteX1" fmla="*/ 1216409 w 1216957"/>
                <a:gd name="connsiteY1" fmla="*/ 646388 h 1287120"/>
                <a:gd name="connsiteX2" fmla="*/ 1212979 w 1216957"/>
                <a:gd name="connsiteY2" fmla="*/ 763210 h 1287120"/>
                <a:gd name="connsiteX3" fmla="*/ 1185606 w 1216957"/>
                <a:gd name="connsiteY3" fmla="*/ 926035 h 1287120"/>
                <a:gd name="connsiteX4" fmla="*/ 1161058 w 1216957"/>
                <a:gd name="connsiteY4" fmla="*/ 985993 h 1287120"/>
                <a:gd name="connsiteX5" fmla="*/ 1159175 w 1216957"/>
                <a:gd name="connsiteY5" fmla="*/ 989692 h 1287120"/>
                <a:gd name="connsiteX6" fmla="*/ 1018511 w 1216957"/>
                <a:gd name="connsiteY6" fmla="*/ 1163277 h 1287120"/>
                <a:gd name="connsiteX7" fmla="*/ 892609 w 1216957"/>
                <a:gd name="connsiteY7" fmla="*/ 1237526 h 1287120"/>
                <a:gd name="connsiteX8" fmla="*/ 786144 w 1216957"/>
                <a:gd name="connsiteY8" fmla="*/ 1269305 h 1287120"/>
                <a:gd name="connsiteX9" fmla="*/ 616258 w 1216957"/>
                <a:gd name="connsiteY9" fmla="*/ 1286387 h 1287120"/>
                <a:gd name="connsiteX10" fmla="*/ 425220 w 1216957"/>
                <a:gd name="connsiteY10" fmla="*/ 1272734 h 1287120"/>
                <a:gd name="connsiteX11" fmla="*/ 406456 w 1216957"/>
                <a:gd name="connsiteY11" fmla="*/ 1268968 h 1287120"/>
                <a:gd name="connsiteX12" fmla="*/ 309844 w 1216957"/>
                <a:gd name="connsiteY12" fmla="*/ 1241831 h 1287120"/>
                <a:gd name="connsiteX13" fmla="*/ 110399 w 1216957"/>
                <a:gd name="connsiteY13" fmla="*/ 1098611 h 1287120"/>
                <a:gd name="connsiteX14" fmla="*/ 57772 w 1216957"/>
                <a:gd name="connsiteY14" fmla="*/ 990633 h 1287120"/>
                <a:gd name="connsiteX15" fmla="*/ 37226 w 1216957"/>
                <a:gd name="connsiteY15" fmla="*/ 916047 h 1287120"/>
                <a:gd name="connsiteX16" fmla="*/ 24985 w 1216957"/>
                <a:gd name="connsiteY16" fmla="*/ 857165 h 1287120"/>
                <a:gd name="connsiteX17" fmla="*/ 21084 w 1216957"/>
                <a:gd name="connsiteY17" fmla="*/ 834534 h 1287120"/>
                <a:gd name="connsiteX18" fmla="*/ 2455 w 1216957"/>
                <a:gd name="connsiteY18" fmla="*/ 676384 h 1287120"/>
                <a:gd name="connsiteX19" fmla="*/ 1984 w 1216957"/>
                <a:gd name="connsiteY19" fmla="*/ 669558 h 1287120"/>
                <a:gd name="connsiteX20" fmla="*/ 0 w 1216957"/>
                <a:gd name="connsiteY20" fmla="*/ 637309 h 1287120"/>
                <a:gd name="connsiteX21" fmla="*/ 375922 w 1216957"/>
                <a:gd name="connsiteY21" fmla="*/ 398217 h 1287120"/>
                <a:gd name="connsiteX22" fmla="*/ 603883 w 1216957"/>
                <a:gd name="connsiteY22" fmla="*/ 128222 h 1287120"/>
                <a:gd name="connsiteX23" fmla="*/ 700999 w 1216957"/>
                <a:gd name="connsiteY23" fmla="*/ 4338 h 1287120"/>
                <a:gd name="connsiteX24" fmla="*/ 645918 w 1216957"/>
                <a:gd name="connsiteY24" fmla="*/ 152534 h 1287120"/>
                <a:gd name="connsiteX25" fmla="*/ 476603 w 1216957"/>
                <a:gd name="connsiteY25" fmla="*/ 389373 h 1287120"/>
                <a:gd name="connsiteX26" fmla="*/ 417957 w 1216957"/>
                <a:gd name="connsiteY26" fmla="*/ 452425 h 1287120"/>
                <a:gd name="connsiteX27" fmla="*/ 731701 w 1216957"/>
                <a:gd name="connsiteY27" fmla="*/ 14191 h 1287120"/>
                <a:gd name="connsiteX28" fmla="*/ 735838 w 1216957"/>
                <a:gd name="connsiteY28" fmla="*/ 605 h 1287120"/>
                <a:gd name="connsiteX29" fmla="*/ 756519 w 1216957"/>
                <a:gd name="connsiteY29" fmla="*/ 101 h 1287120"/>
                <a:gd name="connsiteX30" fmla="*/ 766035 w 1216957"/>
                <a:gd name="connsiteY30" fmla="*/ 0 h 1287120"/>
                <a:gd name="connsiteX31" fmla="*/ 1159914 w 1216957"/>
                <a:gd name="connsiteY31" fmla="*/ 191845 h 1287120"/>
                <a:gd name="connsiteX32" fmla="*/ 1202520 w 1216957"/>
                <a:gd name="connsiteY32" fmla="*/ 321311 h 1287120"/>
                <a:gd name="connsiteX33" fmla="*/ 1206522 w 1216957"/>
                <a:gd name="connsiteY33" fmla="*/ 349625 h 1287120"/>
                <a:gd name="connsiteX34" fmla="*/ 1215736 w 1216957"/>
                <a:gd name="connsiteY34" fmla="*/ 498999 h 1287120"/>
                <a:gd name="connsiteX35" fmla="*/ 1216879 w 1216957"/>
                <a:gd name="connsiteY35" fmla="*/ 597897 h 128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6957" h="1287120">
                  <a:moveTo>
                    <a:pt x="1216879" y="597931"/>
                  </a:moveTo>
                  <a:cubicBezTo>
                    <a:pt x="1216745" y="614778"/>
                    <a:pt x="1216610" y="630886"/>
                    <a:pt x="1216409" y="646388"/>
                  </a:cubicBezTo>
                  <a:cubicBezTo>
                    <a:pt x="1215904" y="689835"/>
                    <a:pt x="1215030" y="728271"/>
                    <a:pt x="1212979" y="763210"/>
                  </a:cubicBezTo>
                  <a:cubicBezTo>
                    <a:pt x="1209313" y="825589"/>
                    <a:pt x="1201848" y="876838"/>
                    <a:pt x="1185606" y="926035"/>
                  </a:cubicBezTo>
                  <a:cubicBezTo>
                    <a:pt x="1179015" y="946178"/>
                    <a:pt x="1170944" y="965951"/>
                    <a:pt x="1161058" y="985993"/>
                  </a:cubicBezTo>
                  <a:cubicBezTo>
                    <a:pt x="1160452" y="987203"/>
                    <a:pt x="1159847" y="988481"/>
                    <a:pt x="1159175" y="989692"/>
                  </a:cubicBezTo>
                  <a:cubicBezTo>
                    <a:pt x="1111423" y="1084588"/>
                    <a:pt x="1045278" y="1141789"/>
                    <a:pt x="1018511" y="1163277"/>
                  </a:cubicBezTo>
                  <a:cubicBezTo>
                    <a:pt x="977451" y="1196333"/>
                    <a:pt x="934879" y="1220242"/>
                    <a:pt x="892609" y="1237526"/>
                  </a:cubicBezTo>
                  <a:cubicBezTo>
                    <a:pt x="856594" y="1252289"/>
                    <a:pt x="820747" y="1262344"/>
                    <a:pt x="786144" y="1269305"/>
                  </a:cubicBezTo>
                  <a:cubicBezTo>
                    <a:pt x="723362" y="1281948"/>
                    <a:pt x="664581" y="1284370"/>
                    <a:pt x="616258" y="1286387"/>
                  </a:cubicBezTo>
                  <a:cubicBezTo>
                    <a:pt x="542479" y="1289414"/>
                    <a:pt x="478083" y="1282722"/>
                    <a:pt x="425220" y="1272734"/>
                  </a:cubicBezTo>
                  <a:cubicBezTo>
                    <a:pt x="418764" y="1271524"/>
                    <a:pt x="412509" y="1270246"/>
                    <a:pt x="406456" y="1268968"/>
                  </a:cubicBezTo>
                  <a:cubicBezTo>
                    <a:pt x="366237" y="1260393"/>
                    <a:pt x="333652" y="1250238"/>
                    <a:pt x="309844" y="1241831"/>
                  </a:cubicBezTo>
                  <a:cubicBezTo>
                    <a:pt x="237276" y="1216240"/>
                    <a:pt x="163094" y="1157829"/>
                    <a:pt x="110399" y="1098611"/>
                  </a:cubicBezTo>
                  <a:cubicBezTo>
                    <a:pt x="98024" y="1084689"/>
                    <a:pt x="77982" y="1052441"/>
                    <a:pt x="57772" y="990633"/>
                  </a:cubicBezTo>
                  <a:cubicBezTo>
                    <a:pt x="50845" y="969414"/>
                    <a:pt x="43884" y="944698"/>
                    <a:pt x="37226" y="916047"/>
                  </a:cubicBezTo>
                  <a:cubicBezTo>
                    <a:pt x="32989" y="898023"/>
                    <a:pt x="28886" y="878418"/>
                    <a:pt x="24985" y="857165"/>
                  </a:cubicBezTo>
                  <a:cubicBezTo>
                    <a:pt x="23674" y="850104"/>
                    <a:pt x="22362" y="842538"/>
                    <a:pt x="21084" y="834534"/>
                  </a:cubicBezTo>
                  <a:cubicBezTo>
                    <a:pt x="14090" y="792399"/>
                    <a:pt x="6961" y="737552"/>
                    <a:pt x="2455" y="676384"/>
                  </a:cubicBezTo>
                  <a:cubicBezTo>
                    <a:pt x="2253" y="674131"/>
                    <a:pt x="2119" y="671878"/>
                    <a:pt x="1984" y="669558"/>
                  </a:cubicBezTo>
                  <a:cubicBezTo>
                    <a:pt x="1244" y="658965"/>
                    <a:pt x="572" y="648204"/>
                    <a:pt x="0" y="637309"/>
                  </a:cubicBezTo>
                  <a:cubicBezTo>
                    <a:pt x="185758" y="561412"/>
                    <a:pt x="305372" y="465506"/>
                    <a:pt x="375922" y="398217"/>
                  </a:cubicBezTo>
                  <a:cubicBezTo>
                    <a:pt x="467591" y="310685"/>
                    <a:pt x="547725" y="203413"/>
                    <a:pt x="603883" y="128222"/>
                  </a:cubicBezTo>
                  <a:cubicBezTo>
                    <a:pt x="641546" y="77713"/>
                    <a:pt x="676418" y="37831"/>
                    <a:pt x="700999" y="4338"/>
                  </a:cubicBezTo>
                  <a:cubicBezTo>
                    <a:pt x="684724" y="67087"/>
                    <a:pt x="663740" y="116587"/>
                    <a:pt x="645918" y="152534"/>
                  </a:cubicBezTo>
                  <a:cubicBezTo>
                    <a:pt x="595745" y="253854"/>
                    <a:pt x="530474" y="328104"/>
                    <a:pt x="476603" y="389373"/>
                  </a:cubicBezTo>
                  <a:cubicBezTo>
                    <a:pt x="452996" y="416241"/>
                    <a:pt x="432450" y="437729"/>
                    <a:pt x="417957" y="452425"/>
                  </a:cubicBezTo>
                  <a:cubicBezTo>
                    <a:pt x="530508" y="362370"/>
                    <a:pt x="666699" y="219890"/>
                    <a:pt x="731701" y="14191"/>
                  </a:cubicBezTo>
                  <a:cubicBezTo>
                    <a:pt x="733114" y="9617"/>
                    <a:pt x="734526" y="5111"/>
                    <a:pt x="735838" y="605"/>
                  </a:cubicBezTo>
                  <a:cubicBezTo>
                    <a:pt x="742765" y="336"/>
                    <a:pt x="749659" y="135"/>
                    <a:pt x="756519" y="101"/>
                  </a:cubicBezTo>
                  <a:cubicBezTo>
                    <a:pt x="759679" y="0"/>
                    <a:pt x="762874" y="0"/>
                    <a:pt x="766035" y="0"/>
                  </a:cubicBezTo>
                  <a:cubicBezTo>
                    <a:pt x="941739" y="437"/>
                    <a:pt x="1093332" y="69474"/>
                    <a:pt x="1159914" y="191845"/>
                  </a:cubicBezTo>
                  <a:cubicBezTo>
                    <a:pt x="1175686" y="220731"/>
                    <a:pt x="1198586" y="263337"/>
                    <a:pt x="1202520" y="321311"/>
                  </a:cubicBezTo>
                  <a:lnTo>
                    <a:pt x="1206522" y="349625"/>
                  </a:lnTo>
                  <a:cubicBezTo>
                    <a:pt x="1210389" y="391626"/>
                    <a:pt x="1213954" y="441866"/>
                    <a:pt x="1215736" y="498999"/>
                  </a:cubicBezTo>
                  <a:cubicBezTo>
                    <a:pt x="1216711" y="530037"/>
                    <a:pt x="1217148" y="563059"/>
                    <a:pt x="1216879" y="597897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38" name="شكل حر: شكل 237">
              <a:extLst>
                <a:ext uri="{FF2B5EF4-FFF2-40B4-BE49-F238E27FC236}">
                  <a16:creationId xmlns:a16="http://schemas.microsoft.com/office/drawing/2014/main" id="{17206346-6390-D30C-EBE1-9AA4A1FC3332}"/>
                </a:ext>
              </a:extLst>
            </p:cNvPr>
            <p:cNvSpPr/>
            <p:nvPr/>
          </p:nvSpPr>
          <p:spPr>
            <a:xfrm>
              <a:off x="1440152" y="1225486"/>
              <a:ext cx="290170" cy="261231"/>
            </a:xfrm>
            <a:custGeom>
              <a:avLst/>
              <a:gdLst>
                <a:gd name="connsiteX0" fmla="*/ 290170 w 290170"/>
                <a:gd name="connsiteY0" fmla="*/ 247085 h 261231"/>
                <a:gd name="connsiteX1" fmla="*/ 259267 w 290170"/>
                <a:gd name="connsiteY1" fmla="*/ 257106 h 261231"/>
                <a:gd name="connsiteX2" fmla="*/ 301 w 290170"/>
                <a:gd name="connsiteY2" fmla="*/ 101074 h 261231"/>
                <a:gd name="connsiteX3" fmla="*/ 34635 w 290170"/>
                <a:gd name="connsiteY3" fmla="*/ 15862 h 261231"/>
                <a:gd name="connsiteX4" fmla="*/ 153004 w 290170"/>
                <a:gd name="connsiteY4" fmla="*/ 15862 h 261231"/>
                <a:gd name="connsiteX5" fmla="*/ 245984 w 290170"/>
                <a:gd name="connsiteY5" fmla="*/ 115467 h 261231"/>
                <a:gd name="connsiteX6" fmla="*/ 274029 w 290170"/>
                <a:gd name="connsiteY6" fmla="*/ 165606 h 261231"/>
                <a:gd name="connsiteX7" fmla="*/ 277930 w 290170"/>
                <a:gd name="connsiteY7" fmla="*/ 188237 h 261231"/>
                <a:gd name="connsiteX8" fmla="*/ 290170 w 290170"/>
                <a:gd name="connsiteY8" fmla="*/ 247119 h 26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170" h="261231">
                  <a:moveTo>
                    <a:pt x="290170" y="247085"/>
                  </a:moveTo>
                  <a:cubicBezTo>
                    <a:pt x="281360" y="250885"/>
                    <a:pt x="271036" y="254517"/>
                    <a:pt x="259267" y="257106"/>
                  </a:cubicBezTo>
                  <a:cubicBezTo>
                    <a:pt x="148565" y="281452"/>
                    <a:pt x="7497" y="193987"/>
                    <a:pt x="301" y="101074"/>
                  </a:cubicBezTo>
                  <a:cubicBezTo>
                    <a:pt x="-1952" y="72020"/>
                    <a:pt x="8338" y="35904"/>
                    <a:pt x="34635" y="15862"/>
                  </a:cubicBezTo>
                  <a:cubicBezTo>
                    <a:pt x="77712" y="-17025"/>
                    <a:pt x="141537" y="10583"/>
                    <a:pt x="153004" y="15862"/>
                  </a:cubicBezTo>
                  <a:cubicBezTo>
                    <a:pt x="194769" y="35097"/>
                    <a:pt x="216257" y="68859"/>
                    <a:pt x="245984" y="115467"/>
                  </a:cubicBezTo>
                  <a:cubicBezTo>
                    <a:pt x="257417" y="133390"/>
                    <a:pt x="266597" y="150406"/>
                    <a:pt x="274029" y="165606"/>
                  </a:cubicBezTo>
                  <a:cubicBezTo>
                    <a:pt x="275307" y="173609"/>
                    <a:pt x="276618" y="181175"/>
                    <a:pt x="277930" y="188237"/>
                  </a:cubicBezTo>
                  <a:cubicBezTo>
                    <a:pt x="281831" y="209490"/>
                    <a:pt x="285933" y="229094"/>
                    <a:pt x="290170" y="247119"/>
                  </a:cubicBezTo>
                  <a:close/>
                </a:path>
              </a:pathLst>
            </a:custGeom>
            <a:solidFill>
              <a:srgbClr val="FFBB98"/>
            </a:solidFill>
            <a:ln w="19050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39" name="شكل حر: شكل 238">
              <a:extLst>
                <a:ext uri="{FF2B5EF4-FFF2-40B4-BE49-F238E27FC236}">
                  <a16:creationId xmlns:a16="http://schemas.microsoft.com/office/drawing/2014/main" id="{5C54E0A5-87B5-9032-7CE4-E6B2DFAAE15E}"/>
                </a:ext>
              </a:extLst>
            </p:cNvPr>
            <p:cNvSpPr/>
            <p:nvPr/>
          </p:nvSpPr>
          <p:spPr>
            <a:xfrm>
              <a:off x="1373102" y="1146795"/>
              <a:ext cx="377800" cy="400361"/>
            </a:xfrm>
            <a:custGeom>
              <a:avLst/>
              <a:gdLst>
                <a:gd name="connsiteX0" fmla="*/ 377800 w 377800"/>
                <a:gd name="connsiteY0" fmla="*/ 400362 h 400361"/>
                <a:gd name="connsiteX1" fmla="*/ 189587 w 377800"/>
                <a:gd name="connsiteY1" fmla="*/ 369694 h 400361"/>
                <a:gd name="connsiteX2" fmla="*/ 7662 w 377800"/>
                <a:gd name="connsiteY2" fmla="*/ 214032 h 400361"/>
                <a:gd name="connsiteX3" fmla="*/ 50806 w 377800"/>
                <a:gd name="connsiteY3" fmla="*/ 31468 h 400361"/>
                <a:gd name="connsiteX4" fmla="*/ 155960 w 377800"/>
                <a:gd name="connsiteY4" fmla="*/ 295 h 400361"/>
                <a:gd name="connsiteX5" fmla="*/ 226745 w 377800"/>
                <a:gd name="connsiteY5" fmla="*/ 14890 h 400361"/>
                <a:gd name="connsiteX6" fmla="*/ 322483 w 377800"/>
                <a:gd name="connsiteY6" fmla="*/ 86146 h 400361"/>
                <a:gd name="connsiteX7" fmla="*/ 341113 w 377800"/>
                <a:gd name="connsiteY7" fmla="*/ 244297 h 400361"/>
                <a:gd name="connsiteX8" fmla="*/ 313067 w 377800"/>
                <a:gd name="connsiteY8" fmla="*/ 194158 h 400361"/>
                <a:gd name="connsiteX9" fmla="*/ 220087 w 377800"/>
                <a:gd name="connsiteY9" fmla="*/ 94553 h 400361"/>
                <a:gd name="connsiteX10" fmla="*/ 101718 w 377800"/>
                <a:gd name="connsiteY10" fmla="*/ 94553 h 400361"/>
                <a:gd name="connsiteX11" fmla="*/ 67385 w 377800"/>
                <a:gd name="connsiteY11" fmla="*/ 179765 h 400361"/>
                <a:gd name="connsiteX12" fmla="*/ 326350 w 377800"/>
                <a:gd name="connsiteY12" fmla="*/ 335797 h 400361"/>
                <a:gd name="connsiteX13" fmla="*/ 357254 w 377800"/>
                <a:gd name="connsiteY13" fmla="*/ 325776 h 400361"/>
                <a:gd name="connsiteX14" fmla="*/ 377800 w 377800"/>
                <a:gd name="connsiteY14" fmla="*/ 400362 h 40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7800" h="400361">
                  <a:moveTo>
                    <a:pt x="377800" y="400362"/>
                  </a:moveTo>
                  <a:cubicBezTo>
                    <a:pt x="307721" y="398849"/>
                    <a:pt x="243896" y="388054"/>
                    <a:pt x="189587" y="369694"/>
                  </a:cubicBezTo>
                  <a:cubicBezTo>
                    <a:pt x="93883" y="337478"/>
                    <a:pt x="27536" y="282128"/>
                    <a:pt x="7662" y="214032"/>
                  </a:cubicBezTo>
                  <a:cubicBezTo>
                    <a:pt x="-6831" y="164364"/>
                    <a:pt x="-4982" y="78782"/>
                    <a:pt x="50806" y="31468"/>
                  </a:cubicBezTo>
                  <a:cubicBezTo>
                    <a:pt x="82820" y="4297"/>
                    <a:pt x="122298" y="-1487"/>
                    <a:pt x="155960" y="295"/>
                  </a:cubicBezTo>
                  <a:cubicBezTo>
                    <a:pt x="190091" y="2178"/>
                    <a:pt x="218271" y="11830"/>
                    <a:pt x="226745" y="14890"/>
                  </a:cubicBezTo>
                  <a:cubicBezTo>
                    <a:pt x="271705" y="31266"/>
                    <a:pt x="302508" y="60220"/>
                    <a:pt x="322483" y="86146"/>
                  </a:cubicBezTo>
                  <a:cubicBezTo>
                    <a:pt x="326989" y="147348"/>
                    <a:pt x="334085" y="202161"/>
                    <a:pt x="341113" y="244297"/>
                  </a:cubicBezTo>
                  <a:cubicBezTo>
                    <a:pt x="333681" y="229097"/>
                    <a:pt x="324501" y="212081"/>
                    <a:pt x="313067" y="194158"/>
                  </a:cubicBezTo>
                  <a:cubicBezTo>
                    <a:pt x="283341" y="147550"/>
                    <a:pt x="261853" y="113788"/>
                    <a:pt x="220087" y="94553"/>
                  </a:cubicBezTo>
                  <a:cubicBezTo>
                    <a:pt x="208620" y="89274"/>
                    <a:pt x="144795" y="61666"/>
                    <a:pt x="101718" y="94553"/>
                  </a:cubicBezTo>
                  <a:cubicBezTo>
                    <a:pt x="75422" y="114595"/>
                    <a:pt x="65132" y="150711"/>
                    <a:pt x="67385" y="179765"/>
                  </a:cubicBezTo>
                  <a:cubicBezTo>
                    <a:pt x="74581" y="272712"/>
                    <a:pt x="215615" y="360177"/>
                    <a:pt x="326350" y="335797"/>
                  </a:cubicBezTo>
                  <a:cubicBezTo>
                    <a:pt x="338120" y="333208"/>
                    <a:pt x="348444" y="329576"/>
                    <a:pt x="357254" y="325776"/>
                  </a:cubicBezTo>
                  <a:cubicBezTo>
                    <a:pt x="363946" y="354427"/>
                    <a:pt x="370907" y="379143"/>
                    <a:pt x="377800" y="400362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40" name="شكل حر: شكل 239">
              <a:extLst>
                <a:ext uri="{FF2B5EF4-FFF2-40B4-BE49-F238E27FC236}">
                  <a16:creationId xmlns:a16="http://schemas.microsoft.com/office/drawing/2014/main" id="{12F6401C-24F6-EF75-C9FA-263562B45A73}"/>
                </a:ext>
              </a:extLst>
            </p:cNvPr>
            <p:cNvSpPr/>
            <p:nvPr/>
          </p:nvSpPr>
          <p:spPr>
            <a:xfrm>
              <a:off x="2852272" y="1146902"/>
              <a:ext cx="351993" cy="399279"/>
            </a:xfrm>
            <a:custGeom>
              <a:avLst/>
              <a:gdLst>
                <a:gd name="connsiteX0" fmla="*/ 344380 w 351993"/>
                <a:gd name="connsiteY0" fmla="*/ 213924 h 399279"/>
                <a:gd name="connsiteX1" fmla="*/ 187339 w 351993"/>
                <a:gd name="connsiteY1" fmla="*/ 360439 h 399279"/>
                <a:gd name="connsiteX2" fmla="*/ 0 w 351993"/>
                <a:gd name="connsiteY2" fmla="*/ 399279 h 399279"/>
                <a:gd name="connsiteX3" fmla="*/ 1883 w 351993"/>
                <a:gd name="connsiteY3" fmla="*/ 395580 h 399279"/>
                <a:gd name="connsiteX4" fmla="*/ 26431 w 351993"/>
                <a:gd name="connsiteY4" fmla="*/ 335622 h 399279"/>
                <a:gd name="connsiteX5" fmla="*/ 26801 w 351993"/>
                <a:gd name="connsiteY5" fmla="*/ 335723 h 399279"/>
                <a:gd name="connsiteX6" fmla="*/ 285767 w 351993"/>
                <a:gd name="connsiteY6" fmla="*/ 179692 h 399279"/>
                <a:gd name="connsiteX7" fmla="*/ 251467 w 351993"/>
                <a:gd name="connsiteY7" fmla="*/ 94479 h 399279"/>
                <a:gd name="connsiteX8" fmla="*/ 133030 w 351993"/>
                <a:gd name="connsiteY8" fmla="*/ 94479 h 399279"/>
                <a:gd name="connsiteX9" fmla="*/ 53770 w 351993"/>
                <a:gd name="connsiteY9" fmla="*/ 172831 h 399279"/>
                <a:gd name="connsiteX10" fmla="*/ 57200 w 351993"/>
                <a:gd name="connsiteY10" fmla="*/ 56010 h 399279"/>
                <a:gd name="connsiteX11" fmla="*/ 125195 w 351993"/>
                <a:gd name="connsiteY11" fmla="*/ 14816 h 399279"/>
                <a:gd name="connsiteX12" fmla="*/ 171433 w 351993"/>
                <a:gd name="connsiteY12" fmla="*/ 2979 h 399279"/>
                <a:gd name="connsiteX13" fmla="*/ 301202 w 351993"/>
                <a:gd name="connsiteY13" fmla="*/ 31428 h 399279"/>
                <a:gd name="connsiteX14" fmla="*/ 344346 w 351993"/>
                <a:gd name="connsiteY14" fmla="*/ 213992 h 39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1993" h="399279">
                  <a:moveTo>
                    <a:pt x="344380" y="213924"/>
                  </a:moveTo>
                  <a:cubicBezTo>
                    <a:pt x="326321" y="275967"/>
                    <a:pt x="269592" y="327417"/>
                    <a:pt x="187339" y="360439"/>
                  </a:cubicBezTo>
                  <a:cubicBezTo>
                    <a:pt x="134342" y="381759"/>
                    <a:pt x="70719" y="395378"/>
                    <a:pt x="0" y="399279"/>
                  </a:cubicBezTo>
                  <a:cubicBezTo>
                    <a:pt x="673" y="398069"/>
                    <a:pt x="1278" y="396791"/>
                    <a:pt x="1883" y="395580"/>
                  </a:cubicBezTo>
                  <a:cubicBezTo>
                    <a:pt x="11770" y="375538"/>
                    <a:pt x="19840" y="355732"/>
                    <a:pt x="26431" y="335622"/>
                  </a:cubicBezTo>
                  <a:cubicBezTo>
                    <a:pt x="26566" y="335656"/>
                    <a:pt x="26667" y="335656"/>
                    <a:pt x="26801" y="335723"/>
                  </a:cubicBezTo>
                  <a:cubicBezTo>
                    <a:pt x="137503" y="360070"/>
                    <a:pt x="278571" y="272604"/>
                    <a:pt x="285767" y="179692"/>
                  </a:cubicBezTo>
                  <a:cubicBezTo>
                    <a:pt x="288020" y="150637"/>
                    <a:pt x="277730" y="114521"/>
                    <a:pt x="251467" y="94479"/>
                  </a:cubicBezTo>
                  <a:cubicBezTo>
                    <a:pt x="208356" y="61592"/>
                    <a:pt x="144531" y="89200"/>
                    <a:pt x="133030" y="94479"/>
                  </a:cubicBezTo>
                  <a:cubicBezTo>
                    <a:pt x="97890" y="110654"/>
                    <a:pt x="77108" y="137153"/>
                    <a:pt x="53770" y="172831"/>
                  </a:cubicBezTo>
                  <a:cubicBezTo>
                    <a:pt x="55855" y="137892"/>
                    <a:pt x="56696" y="99456"/>
                    <a:pt x="57200" y="56010"/>
                  </a:cubicBezTo>
                  <a:cubicBezTo>
                    <a:pt x="74989" y="39868"/>
                    <a:pt x="97352" y="24938"/>
                    <a:pt x="125195" y="14816"/>
                  </a:cubicBezTo>
                  <a:cubicBezTo>
                    <a:pt x="131484" y="12495"/>
                    <a:pt x="148835" y="6577"/>
                    <a:pt x="171433" y="2979"/>
                  </a:cubicBezTo>
                  <a:cubicBezTo>
                    <a:pt x="208928" y="-3074"/>
                    <a:pt x="260916" y="-2704"/>
                    <a:pt x="301202" y="31428"/>
                  </a:cubicBezTo>
                  <a:cubicBezTo>
                    <a:pt x="356990" y="78742"/>
                    <a:pt x="358806" y="164324"/>
                    <a:pt x="344346" y="213992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41" name="شكل حر: شكل 240">
              <a:extLst>
                <a:ext uri="{FF2B5EF4-FFF2-40B4-BE49-F238E27FC236}">
                  <a16:creationId xmlns:a16="http://schemas.microsoft.com/office/drawing/2014/main" id="{0762CB17-5CF9-18CC-0DEB-AB6AC16EE9E5}"/>
                </a:ext>
              </a:extLst>
            </p:cNvPr>
            <p:cNvSpPr/>
            <p:nvPr/>
          </p:nvSpPr>
          <p:spPr>
            <a:xfrm>
              <a:off x="2878703" y="1225452"/>
              <a:ext cx="259669" cy="261275"/>
            </a:xfrm>
            <a:custGeom>
              <a:avLst/>
              <a:gdLst>
                <a:gd name="connsiteX0" fmla="*/ 259335 w 259669"/>
                <a:gd name="connsiteY0" fmla="*/ 101108 h 261275"/>
                <a:gd name="connsiteX1" fmla="*/ 370 w 259669"/>
                <a:gd name="connsiteY1" fmla="*/ 257140 h 261275"/>
                <a:gd name="connsiteX2" fmla="*/ 0 w 259669"/>
                <a:gd name="connsiteY2" fmla="*/ 257039 h 261275"/>
                <a:gd name="connsiteX3" fmla="*/ 27373 w 259669"/>
                <a:gd name="connsiteY3" fmla="*/ 94214 h 261275"/>
                <a:gd name="connsiteX4" fmla="*/ 106633 w 259669"/>
                <a:gd name="connsiteY4" fmla="*/ 15862 h 261275"/>
                <a:gd name="connsiteX5" fmla="*/ 225069 w 259669"/>
                <a:gd name="connsiteY5" fmla="*/ 15862 h 261275"/>
                <a:gd name="connsiteX6" fmla="*/ 259369 w 259669"/>
                <a:gd name="connsiteY6" fmla="*/ 101074 h 26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669" h="261275">
                  <a:moveTo>
                    <a:pt x="259335" y="101108"/>
                  </a:moveTo>
                  <a:cubicBezTo>
                    <a:pt x="252139" y="194055"/>
                    <a:pt x="111105" y="281520"/>
                    <a:pt x="370" y="257140"/>
                  </a:cubicBezTo>
                  <a:cubicBezTo>
                    <a:pt x="235" y="257106"/>
                    <a:pt x="134" y="257106"/>
                    <a:pt x="0" y="257039"/>
                  </a:cubicBezTo>
                  <a:cubicBezTo>
                    <a:pt x="16242" y="207842"/>
                    <a:pt x="23707" y="156593"/>
                    <a:pt x="27373" y="94214"/>
                  </a:cubicBezTo>
                  <a:cubicBezTo>
                    <a:pt x="50710" y="58502"/>
                    <a:pt x="71492" y="32037"/>
                    <a:pt x="106633" y="15862"/>
                  </a:cubicBezTo>
                  <a:cubicBezTo>
                    <a:pt x="118100" y="10583"/>
                    <a:pt x="181925" y="-17025"/>
                    <a:pt x="225069" y="15862"/>
                  </a:cubicBezTo>
                  <a:cubicBezTo>
                    <a:pt x="251299" y="35904"/>
                    <a:pt x="261622" y="72020"/>
                    <a:pt x="259369" y="101074"/>
                  </a:cubicBezTo>
                  <a:close/>
                </a:path>
              </a:pathLst>
            </a:custGeom>
            <a:solidFill>
              <a:srgbClr val="FFBB98"/>
            </a:solidFill>
            <a:ln w="19050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42" name="شكل حر: شكل 241">
              <a:extLst>
                <a:ext uri="{FF2B5EF4-FFF2-40B4-BE49-F238E27FC236}">
                  <a16:creationId xmlns:a16="http://schemas.microsoft.com/office/drawing/2014/main" id="{4B351F28-A6D5-B76F-FBF9-5DDB7847D726}"/>
                </a:ext>
              </a:extLst>
            </p:cNvPr>
            <p:cNvSpPr/>
            <p:nvPr/>
          </p:nvSpPr>
          <p:spPr>
            <a:xfrm>
              <a:off x="2273643" y="1334126"/>
              <a:ext cx="145174" cy="32522"/>
            </a:xfrm>
            <a:custGeom>
              <a:avLst/>
              <a:gdLst>
                <a:gd name="connsiteX0" fmla="*/ 134 w 145174"/>
                <a:gd name="connsiteY0" fmla="*/ 2387 h 32522"/>
                <a:gd name="connsiteX1" fmla="*/ 37763 w 145174"/>
                <a:gd name="connsiteY1" fmla="*/ 2387 h 32522"/>
                <a:gd name="connsiteX2" fmla="*/ 145102 w 145174"/>
                <a:gd name="connsiteY2" fmla="*/ 2387 h 32522"/>
                <a:gd name="connsiteX3" fmla="*/ 101958 w 145174"/>
                <a:gd name="connsiteY3" fmla="*/ 26734 h 32522"/>
                <a:gd name="connsiteX4" fmla="*/ 36654 w 145174"/>
                <a:gd name="connsiteY4" fmla="*/ 27843 h 32522"/>
                <a:gd name="connsiteX5" fmla="*/ 134 w 145174"/>
                <a:gd name="connsiteY5" fmla="*/ 2387 h 3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74" h="32522">
                  <a:moveTo>
                    <a:pt x="134" y="2387"/>
                  </a:moveTo>
                  <a:cubicBezTo>
                    <a:pt x="1714" y="-2018"/>
                    <a:pt x="16712" y="706"/>
                    <a:pt x="37763" y="2387"/>
                  </a:cubicBezTo>
                  <a:cubicBezTo>
                    <a:pt x="104985" y="7734"/>
                    <a:pt x="143186" y="-4943"/>
                    <a:pt x="145102" y="2387"/>
                  </a:cubicBezTo>
                  <a:cubicBezTo>
                    <a:pt x="146716" y="8508"/>
                    <a:pt x="121025" y="21051"/>
                    <a:pt x="101958" y="26734"/>
                  </a:cubicBezTo>
                  <a:cubicBezTo>
                    <a:pt x="91063" y="29996"/>
                    <a:pt x="65304" y="37326"/>
                    <a:pt x="36654" y="27843"/>
                  </a:cubicBezTo>
                  <a:cubicBezTo>
                    <a:pt x="17183" y="21387"/>
                    <a:pt x="-1783" y="7801"/>
                    <a:pt x="134" y="2387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43" name="شكل حر: شكل 242">
              <a:extLst>
                <a:ext uri="{FF2B5EF4-FFF2-40B4-BE49-F238E27FC236}">
                  <a16:creationId xmlns:a16="http://schemas.microsoft.com/office/drawing/2014/main" id="{ACE07846-371A-83B1-4440-CF5AB20E3EE9}"/>
                </a:ext>
              </a:extLst>
            </p:cNvPr>
            <p:cNvSpPr/>
            <p:nvPr/>
          </p:nvSpPr>
          <p:spPr>
            <a:xfrm>
              <a:off x="2567278" y="1398489"/>
              <a:ext cx="199209" cy="212458"/>
            </a:xfrm>
            <a:custGeom>
              <a:avLst/>
              <a:gdLst>
                <a:gd name="connsiteX0" fmla="*/ 199209 w 199209"/>
                <a:gd name="connsiteY0" fmla="*/ 106229 h 212458"/>
                <a:gd name="connsiteX1" fmla="*/ 99605 w 199209"/>
                <a:gd name="connsiteY1" fmla="*/ 212459 h 212458"/>
                <a:gd name="connsiteX2" fmla="*/ 0 w 199209"/>
                <a:gd name="connsiteY2" fmla="*/ 106229 h 212458"/>
                <a:gd name="connsiteX3" fmla="*/ 99605 w 199209"/>
                <a:gd name="connsiteY3" fmla="*/ 0 h 212458"/>
                <a:gd name="connsiteX4" fmla="*/ 199209 w 199209"/>
                <a:gd name="connsiteY4" fmla="*/ 106229 h 21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209" h="212458">
                  <a:moveTo>
                    <a:pt x="199209" y="106229"/>
                  </a:moveTo>
                  <a:cubicBezTo>
                    <a:pt x="199209" y="164898"/>
                    <a:pt x="154615" y="212459"/>
                    <a:pt x="99605" y="212459"/>
                  </a:cubicBezTo>
                  <a:cubicBezTo>
                    <a:pt x="44595" y="212459"/>
                    <a:pt x="0" y="164898"/>
                    <a:pt x="0" y="106229"/>
                  </a:cubicBezTo>
                  <a:cubicBezTo>
                    <a:pt x="0" y="47561"/>
                    <a:pt x="44595" y="0"/>
                    <a:pt x="99605" y="0"/>
                  </a:cubicBezTo>
                  <a:cubicBezTo>
                    <a:pt x="154615" y="0"/>
                    <a:pt x="199209" y="47561"/>
                    <a:pt x="199209" y="106229"/>
                  </a:cubicBezTo>
                  <a:close/>
                </a:path>
              </a:pathLst>
            </a:custGeom>
            <a:solidFill>
              <a:srgbClr val="FF7272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44" name="شكل حر: شكل 243">
              <a:extLst>
                <a:ext uri="{FF2B5EF4-FFF2-40B4-BE49-F238E27FC236}">
                  <a16:creationId xmlns:a16="http://schemas.microsoft.com/office/drawing/2014/main" id="{9244BCD9-E5BB-E64C-EEA0-F3E4CFC61175}"/>
                </a:ext>
              </a:extLst>
            </p:cNvPr>
            <p:cNvSpPr/>
            <p:nvPr/>
          </p:nvSpPr>
          <p:spPr>
            <a:xfrm>
              <a:off x="1492918" y="1288062"/>
              <a:ext cx="166778" cy="162650"/>
            </a:xfrm>
            <a:custGeom>
              <a:avLst/>
              <a:gdLst>
                <a:gd name="connsiteX0" fmla="*/ 108242 w 166778"/>
                <a:gd name="connsiteY0" fmla="*/ 162650 h 162650"/>
                <a:gd name="connsiteX1" fmla="*/ 30495 w 166778"/>
                <a:gd name="connsiteY1" fmla="*/ 126803 h 162650"/>
                <a:gd name="connsiteX2" fmla="*/ 10218 w 166778"/>
                <a:gd name="connsiteY2" fmla="*/ 23802 h 162650"/>
                <a:gd name="connsiteX3" fmla="*/ 84534 w 166778"/>
                <a:gd name="connsiteY3" fmla="*/ 1171 h 162650"/>
                <a:gd name="connsiteX4" fmla="*/ 90285 w 166778"/>
                <a:gd name="connsiteY4" fmla="*/ 9309 h 162650"/>
                <a:gd name="connsiteX5" fmla="*/ 82147 w 166778"/>
                <a:gd name="connsiteY5" fmla="*/ 15059 h 162650"/>
                <a:gd name="connsiteX6" fmla="*/ 21449 w 166778"/>
                <a:gd name="connsiteY6" fmla="*/ 32276 h 162650"/>
                <a:gd name="connsiteX7" fmla="*/ 41020 w 166778"/>
                <a:gd name="connsiteY7" fmla="*/ 117388 h 162650"/>
                <a:gd name="connsiteX8" fmla="*/ 114866 w 166778"/>
                <a:gd name="connsiteY8" fmla="*/ 148224 h 162650"/>
                <a:gd name="connsiteX9" fmla="*/ 155825 w 166778"/>
                <a:gd name="connsiteY9" fmla="*/ 133865 h 162650"/>
                <a:gd name="connsiteX10" fmla="*/ 165610 w 166778"/>
                <a:gd name="connsiteY10" fmla="*/ 135883 h 162650"/>
                <a:gd name="connsiteX11" fmla="*/ 163593 w 166778"/>
                <a:gd name="connsiteY11" fmla="*/ 145668 h 162650"/>
                <a:gd name="connsiteX12" fmla="*/ 116010 w 166778"/>
                <a:gd name="connsiteY12" fmla="*/ 162314 h 162650"/>
                <a:gd name="connsiteX13" fmla="*/ 108242 w 166778"/>
                <a:gd name="connsiteY13" fmla="*/ 162617 h 16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778" h="162650">
                  <a:moveTo>
                    <a:pt x="108242" y="162650"/>
                  </a:moveTo>
                  <a:cubicBezTo>
                    <a:pt x="64593" y="162650"/>
                    <a:pt x="36010" y="133024"/>
                    <a:pt x="30495" y="126803"/>
                  </a:cubicBezTo>
                  <a:cubicBezTo>
                    <a:pt x="9209" y="102793"/>
                    <a:pt x="-13759" y="55547"/>
                    <a:pt x="10218" y="23802"/>
                  </a:cubicBezTo>
                  <a:cubicBezTo>
                    <a:pt x="33622" y="-7169"/>
                    <a:pt x="82483" y="835"/>
                    <a:pt x="84534" y="1171"/>
                  </a:cubicBezTo>
                  <a:cubicBezTo>
                    <a:pt x="88368" y="1844"/>
                    <a:pt x="90957" y="5475"/>
                    <a:pt x="90285" y="9309"/>
                  </a:cubicBezTo>
                  <a:cubicBezTo>
                    <a:pt x="89612" y="13142"/>
                    <a:pt x="85980" y="15698"/>
                    <a:pt x="82147" y="15059"/>
                  </a:cubicBezTo>
                  <a:cubicBezTo>
                    <a:pt x="81710" y="14992"/>
                    <a:pt x="39743" y="8098"/>
                    <a:pt x="21449" y="32276"/>
                  </a:cubicBezTo>
                  <a:cubicBezTo>
                    <a:pt x="2719" y="57094"/>
                    <a:pt x="23500" y="97648"/>
                    <a:pt x="41020" y="117388"/>
                  </a:cubicBezTo>
                  <a:cubicBezTo>
                    <a:pt x="44114" y="120919"/>
                    <a:pt x="72597" y="151654"/>
                    <a:pt x="114866" y="148224"/>
                  </a:cubicBezTo>
                  <a:cubicBezTo>
                    <a:pt x="129158" y="147081"/>
                    <a:pt x="143315" y="142138"/>
                    <a:pt x="155825" y="133865"/>
                  </a:cubicBezTo>
                  <a:cubicBezTo>
                    <a:pt x="159053" y="131713"/>
                    <a:pt x="163458" y="132621"/>
                    <a:pt x="165610" y="135883"/>
                  </a:cubicBezTo>
                  <a:cubicBezTo>
                    <a:pt x="167763" y="139145"/>
                    <a:pt x="166855" y="143516"/>
                    <a:pt x="163593" y="145668"/>
                  </a:cubicBezTo>
                  <a:cubicBezTo>
                    <a:pt x="149099" y="155219"/>
                    <a:pt x="132655" y="160969"/>
                    <a:pt x="116010" y="162314"/>
                  </a:cubicBezTo>
                  <a:cubicBezTo>
                    <a:pt x="113387" y="162516"/>
                    <a:pt x="110798" y="162617"/>
                    <a:pt x="108242" y="162617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45" name="شكل حر: شكل 244">
              <a:extLst>
                <a:ext uri="{FF2B5EF4-FFF2-40B4-BE49-F238E27FC236}">
                  <a16:creationId xmlns:a16="http://schemas.microsoft.com/office/drawing/2014/main" id="{746D4FFA-B7F2-8EC8-CF1B-46B7C02CECD8}"/>
                </a:ext>
              </a:extLst>
            </p:cNvPr>
            <p:cNvSpPr/>
            <p:nvPr/>
          </p:nvSpPr>
          <p:spPr>
            <a:xfrm>
              <a:off x="2934742" y="1288009"/>
              <a:ext cx="150519" cy="147235"/>
            </a:xfrm>
            <a:custGeom>
              <a:avLst/>
              <a:gdLst>
                <a:gd name="connsiteX0" fmla="*/ 31225 w 150519"/>
                <a:gd name="connsiteY0" fmla="*/ 147236 h 147235"/>
                <a:gd name="connsiteX1" fmla="*/ 6239 w 150519"/>
                <a:gd name="connsiteY1" fmla="*/ 145756 h 147235"/>
                <a:gd name="connsiteX2" fmla="*/ 52 w 150519"/>
                <a:gd name="connsiteY2" fmla="*/ 137921 h 147235"/>
                <a:gd name="connsiteX3" fmla="*/ 7887 w 150519"/>
                <a:gd name="connsiteY3" fmla="*/ 131733 h 147235"/>
                <a:gd name="connsiteX4" fmla="*/ 125987 w 150519"/>
                <a:gd name="connsiteY4" fmla="*/ 90943 h 147235"/>
                <a:gd name="connsiteX5" fmla="*/ 132443 w 150519"/>
                <a:gd name="connsiteY5" fmla="*/ 38955 h 147235"/>
                <a:gd name="connsiteX6" fmla="*/ 97572 w 150519"/>
                <a:gd name="connsiteY6" fmla="*/ 15046 h 147235"/>
                <a:gd name="connsiteX7" fmla="*/ 40035 w 150519"/>
                <a:gd name="connsiteY7" fmla="*/ 37105 h 147235"/>
                <a:gd name="connsiteX8" fmla="*/ 30081 w 150519"/>
                <a:gd name="connsiteY8" fmla="*/ 37778 h 147235"/>
                <a:gd name="connsiteX9" fmla="*/ 29409 w 150519"/>
                <a:gd name="connsiteY9" fmla="*/ 27824 h 147235"/>
                <a:gd name="connsiteX10" fmla="*/ 100228 w 150519"/>
                <a:gd name="connsiteY10" fmla="*/ 1191 h 147235"/>
                <a:gd name="connsiteX11" fmla="*/ 145020 w 150519"/>
                <a:gd name="connsiteY11" fmla="*/ 32633 h 147235"/>
                <a:gd name="connsiteX12" fmla="*/ 138194 w 150519"/>
                <a:gd name="connsiteY12" fmla="*/ 97971 h 147235"/>
                <a:gd name="connsiteX13" fmla="*/ 31191 w 150519"/>
                <a:gd name="connsiteY13" fmla="*/ 147202 h 1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519" h="147235">
                  <a:moveTo>
                    <a:pt x="31225" y="147236"/>
                  </a:moveTo>
                  <a:cubicBezTo>
                    <a:pt x="23120" y="147236"/>
                    <a:pt x="14781" y="146765"/>
                    <a:pt x="6239" y="145756"/>
                  </a:cubicBezTo>
                  <a:cubicBezTo>
                    <a:pt x="2372" y="145319"/>
                    <a:pt x="-419" y="141788"/>
                    <a:pt x="52" y="137921"/>
                  </a:cubicBezTo>
                  <a:cubicBezTo>
                    <a:pt x="489" y="134053"/>
                    <a:pt x="4054" y="131262"/>
                    <a:pt x="7887" y="131733"/>
                  </a:cubicBezTo>
                  <a:cubicBezTo>
                    <a:pt x="61758" y="137988"/>
                    <a:pt x="108131" y="121981"/>
                    <a:pt x="125987" y="90943"/>
                  </a:cubicBezTo>
                  <a:cubicBezTo>
                    <a:pt x="132477" y="79678"/>
                    <a:pt x="141926" y="57988"/>
                    <a:pt x="132443" y="38955"/>
                  </a:cubicBezTo>
                  <a:cubicBezTo>
                    <a:pt x="123633" y="21368"/>
                    <a:pt x="103524" y="16223"/>
                    <a:pt x="97572" y="15046"/>
                  </a:cubicBezTo>
                  <a:cubicBezTo>
                    <a:pt x="65289" y="8757"/>
                    <a:pt x="41044" y="35962"/>
                    <a:pt x="40035" y="37105"/>
                  </a:cubicBezTo>
                  <a:cubicBezTo>
                    <a:pt x="37479" y="40031"/>
                    <a:pt x="33007" y="40334"/>
                    <a:pt x="30081" y="37778"/>
                  </a:cubicBezTo>
                  <a:cubicBezTo>
                    <a:pt x="27156" y="35222"/>
                    <a:pt x="26853" y="30750"/>
                    <a:pt x="29409" y="27824"/>
                  </a:cubicBezTo>
                  <a:cubicBezTo>
                    <a:pt x="30653" y="26412"/>
                    <a:pt x="60111" y="-6610"/>
                    <a:pt x="100228" y="1191"/>
                  </a:cubicBezTo>
                  <a:cubicBezTo>
                    <a:pt x="107794" y="2671"/>
                    <a:pt x="133351" y="9262"/>
                    <a:pt x="145020" y="32633"/>
                  </a:cubicBezTo>
                  <a:cubicBezTo>
                    <a:pt x="154234" y="51094"/>
                    <a:pt x="151813" y="74297"/>
                    <a:pt x="138194" y="97971"/>
                  </a:cubicBezTo>
                  <a:cubicBezTo>
                    <a:pt x="120136" y="129278"/>
                    <a:pt x="80321" y="147202"/>
                    <a:pt x="31191" y="147202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46" name="شكل حر: شكل 245">
              <a:extLst>
                <a:ext uri="{FF2B5EF4-FFF2-40B4-BE49-F238E27FC236}">
                  <a16:creationId xmlns:a16="http://schemas.microsoft.com/office/drawing/2014/main" id="{783FCF89-5468-BE4C-00BF-D0AFEC09F70B}"/>
                </a:ext>
              </a:extLst>
            </p:cNvPr>
            <p:cNvSpPr/>
            <p:nvPr/>
          </p:nvSpPr>
          <p:spPr>
            <a:xfrm>
              <a:off x="1856560" y="1398489"/>
              <a:ext cx="199209" cy="212458"/>
            </a:xfrm>
            <a:custGeom>
              <a:avLst/>
              <a:gdLst>
                <a:gd name="connsiteX0" fmla="*/ 199209 w 199209"/>
                <a:gd name="connsiteY0" fmla="*/ 106229 h 212458"/>
                <a:gd name="connsiteX1" fmla="*/ 99605 w 199209"/>
                <a:gd name="connsiteY1" fmla="*/ 212459 h 212458"/>
                <a:gd name="connsiteX2" fmla="*/ 0 w 199209"/>
                <a:gd name="connsiteY2" fmla="*/ 106229 h 212458"/>
                <a:gd name="connsiteX3" fmla="*/ 99605 w 199209"/>
                <a:gd name="connsiteY3" fmla="*/ 0 h 212458"/>
                <a:gd name="connsiteX4" fmla="*/ 199209 w 199209"/>
                <a:gd name="connsiteY4" fmla="*/ 106229 h 21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209" h="212458">
                  <a:moveTo>
                    <a:pt x="199209" y="106229"/>
                  </a:moveTo>
                  <a:cubicBezTo>
                    <a:pt x="199209" y="164898"/>
                    <a:pt x="154615" y="212459"/>
                    <a:pt x="99605" y="212459"/>
                  </a:cubicBezTo>
                  <a:cubicBezTo>
                    <a:pt x="44595" y="212459"/>
                    <a:pt x="0" y="164898"/>
                    <a:pt x="0" y="106229"/>
                  </a:cubicBezTo>
                  <a:cubicBezTo>
                    <a:pt x="0" y="47561"/>
                    <a:pt x="44595" y="0"/>
                    <a:pt x="99605" y="0"/>
                  </a:cubicBezTo>
                  <a:cubicBezTo>
                    <a:pt x="154615" y="0"/>
                    <a:pt x="199209" y="47561"/>
                    <a:pt x="199209" y="106229"/>
                  </a:cubicBezTo>
                  <a:close/>
                </a:path>
              </a:pathLst>
            </a:custGeom>
            <a:solidFill>
              <a:srgbClr val="FF7272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47" name="شكل حر: شكل 246">
              <a:extLst>
                <a:ext uri="{FF2B5EF4-FFF2-40B4-BE49-F238E27FC236}">
                  <a16:creationId xmlns:a16="http://schemas.microsoft.com/office/drawing/2014/main" id="{5AAB04B5-6353-1C7B-014E-C501817BA5BB}"/>
                </a:ext>
              </a:extLst>
            </p:cNvPr>
            <p:cNvSpPr/>
            <p:nvPr/>
          </p:nvSpPr>
          <p:spPr>
            <a:xfrm rot="11700000">
              <a:off x="1909019" y="1131375"/>
              <a:ext cx="309927" cy="199993"/>
            </a:xfrm>
            <a:custGeom>
              <a:avLst/>
              <a:gdLst>
                <a:gd name="connsiteX0" fmla="*/ 154519 w 309927"/>
                <a:gd name="connsiteY0" fmla="*/ 199994 h 199993"/>
                <a:gd name="connsiteX1" fmla="*/ 31341 w 309927"/>
                <a:gd name="connsiteY1" fmla="*/ 140843 h 199993"/>
                <a:gd name="connsiteX2" fmla="*/ 0 w 309927"/>
                <a:gd name="connsiteY2" fmla="*/ 46955 h 199993"/>
                <a:gd name="connsiteX3" fmla="*/ 6995 w 309927"/>
                <a:gd name="connsiteY3" fmla="*/ 39826 h 199993"/>
                <a:gd name="connsiteX4" fmla="*/ 7062 w 309927"/>
                <a:gd name="connsiteY4" fmla="*/ 39826 h 199993"/>
                <a:gd name="connsiteX5" fmla="*/ 14124 w 309927"/>
                <a:gd name="connsiteY5" fmla="*/ 46820 h 199993"/>
                <a:gd name="connsiteX6" fmla="*/ 42505 w 309927"/>
                <a:gd name="connsiteY6" fmla="*/ 132201 h 199993"/>
                <a:gd name="connsiteX7" fmla="*/ 195813 w 309927"/>
                <a:gd name="connsiteY7" fmla="*/ 179582 h 199993"/>
                <a:gd name="connsiteX8" fmla="*/ 293871 w 309927"/>
                <a:gd name="connsiteY8" fmla="*/ 8115 h 199993"/>
                <a:gd name="connsiteX9" fmla="*/ 299756 w 309927"/>
                <a:gd name="connsiteY9" fmla="*/ 78 h 199993"/>
                <a:gd name="connsiteX10" fmla="*/ 307793 w 309927"/>
                <a:gd name="connsiteY10" fmla="*/ 5963 h 199993"/>
                <a:gd name="connsiteX11" fmla="*/ 200050 w 309927"/>
                <a:gd name="connsiteY11" fmla="*/ 193033 h 199993"/>
                <a:gd name="connsiteX12" fmla="*/ 154519 w 309927"/>
                <a:gd name="connsiteY12" fmla="*/ 199994 h 19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927" h="199993">
                  <a:moveTo>
                    <a:pt x="154519" y="199994"/>
                  </a:moveTo>
                  <a:cubicBezTo>
                    <a:pt x="107306" y="199994"/>
                    <a:pt x="60563" y="178539"/>
                    <a:pt x="31341" y="140843"/>
                  </a:cubicBezTo>
                  <a:cubicBezTo>
                    <a:pt x="4473" y="106207"/>
                    <a:pt x="168" y="67132"/>
                    <a:pt x="0" y="46955"/>
                  </a:cubicBezTo>
                  <a:cubicBezTo>
                    <a:pt x="-33" y="43054"/>
                    <a:pt x="3094" y="39860"/>
                    <a:pt x="6995" y="39826"/>
                  </a:cubicBezTo>
                  <a:lnTo>
                    <a:pt x="7062" y="39826"/>
                  </a:lnTo>
                  <a:cubicBezTo>
                    <a:pt x="10929" y="39826"/>
                    <a:pt x="14090" y="42953"/>
                    <a:pt x="14124" y="46820"/>
                  </a:cubicBezTo>
                  <a:cubicBezTo>
                    <a:pt x="14292" y="65248"/>
                    <a:pt x="18193" y="100826"/>
                    <a:pt x="42505" y="132201"/>
                  </a:cubicBezTo>
                  <a:cubicBezTo>
                    <a:pt x="77680" y="177531"/>
                    <a:pt x="140731" y="197035"/>
                    <a:pt x="195813" y="179582"/>
                  </a:cubicBezTo>
                  <a:cubicBezTo>
                    <a:pt x="263506" y="158161"/>
                    <a:pt x="305675" y="84450"/>
                    <a:pt x="293871" y="8115"/>
                  </a:cubicBezTo>
                  <a:cubicBezTo>
                    <a:pt x="293266" y="4248"/>
                    <a:pt x="295923" y="650"/>
                    <a:pt x="299756" y="78"/>
                  </a:cubicBezTo>
                  <a:cubicBezTo>
                    <a:pt x="303590" y="-493"/>
                    <a:pt x="307221" y="2129"/>
                    <a:pt x="307793" y="5963"/>
                  </a:cubicBezTo>
                  <a:cubicBezTo>
                    <a:pt x="320639" y="89090"/>
                    <a:pt x="274334" y="169527"/>
                    <a:pt x="200050" y="193033"/>
                  </a:cubicBezTo>
                  <a:cubicBezTo>
                    <a:pt x="185221" y="197741"/>
                    <a:pt x="169819" y="199994"/>
                    <a:pt x="154519" y="199994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48" name="شكل حر: شكل 247">
              <a:extLst>
                <a:ext uri="{FF2B5EF4-FFF2-40B4-BE49-F238E27FC236}">
                  <a16:creationId xmlns:a16="http://schemas.microsoft.com/office/drawing/2014/main" id="{17191C7C-100F-0044-5E30-97234F9C22D9}"/>
                </a:ext>
              </a:extLst>
            </p:cNvPr>
            <p:cNvSpPr/>
            <p:nvPr/>
          </p:nvSpPr>
          <p:spPr>
            <a:xfrm rot="10800000">
              <a:off x="2453828" y="1131366"/>
              <a:ext cx="309935" cy="200002"/>
            </a:xfrm>
            <a:custGeom>
              <a:avLst/>
              <a:gdLst>
                <a:gd name="connsiteX0" fmla="*/ 155417 w 309935"/>
                <a:gd name="connsiteY0" fmla="*/ 200002 h 200002"/>
                <a:gd name="connsiteX1" fmla="*/ 109886 w 309935"/>
                <a:gd name="connsiteY1" fmla="*/ 193041 h 200002"/>
                <a:gd name="connsiteX2" fmla="*/ 2143 w 309935"/>
                <a:gd name="connsiteY2" fmla="*/ 5972 h 200002"/>
                <a:gd name="connsiteX3" fmla="*/ 10180 w 309935"/>
                <a:gd name="connsiteY3" fmla="*/ 87 h 200002"/>
                <a:gd name="connsiteX4" fmla="*/ 16065 w 309935"/>
                <a:gd name="connsiteY4" fmla="*/ 8124 h 200002"/>
                <a:gd name="connsiteX5" fmla="*/ 114123 w 309935"/>
                <a:gd name="connsiteY5" fmla="*/ 179590 h 200002"/>
                <a:gd name="connsiteX6" fmla="*/ 267431 w 309935"/>
                <a:gd name="connsiteY6" fmla="*/ 132209 h 200002"/>
                <a:gd name="connsiteX7" fmla="*/ 295812 w 309935"/>
                <a:gd name="connsiteY7" fmla="*/ 46829 h 200002"/>
                <a:gd name="connsiteX8" fmla="*/ 302874 w 309935"/>
                <a:gd name="connsiteY8" fmla="*/ 39835 h 200002"/>
                <a:gd name="connsiteX9" fmla="*/ 302941 w 309935"/>
                <a:gd name="connsiteY9" fmla="*/ 39835 h 200002"/>
                <a:gd name="connsiteX10" fmla="*/ 309936 w 309935"/>
                <a:gd name="connsiteY10" fmla="*/ 46964 h 200002"/>
                <a:gd name="connsiteX11" fmla="*/ 278595 w 309935"/>
                <a:gd name="connsiteY11" fmla="*/ 140852 h 200002"/>
                <a:gd name="connsiteX12" fmla="*/ 155417 w 309935"/>
                <a:gd name="connsiteY12" fmla="*/ 200002 h 20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935" h="200002">
                  <a:moveTo>
                    <a:pt x="155417" y="200002"/>
                  </a:moveTo>
                  <a:cubicBezTo>
                    <a:pt x="140083" y="200002"/>
                    <a:pt x="124715" y="197749"/>
                    <a:pt x="109886" y="193041"/>
                  </a:cubicBezTo>
                  <a:cubicBezTo>
                    <a:pt x="35602" y="169536"/>
                    <a:pt x="-10736" y="89099"/>
                    <a:pt x="2143" y="5972"/>
                  </a:cubicBezTo>
                  <a:cubicBezTo>
                    <a:pt x="2748" y="2104"/>
                    <a:pt x="6346" y="-519"/>
                    <a:pt x="10180" y="87"/>
                  </a:cubicBezTo>
                  <a:cubicBezTo>
                    <a:pt x="14047" y="692"/>
                    <a:pt x="16670" y="4290"/>
                    <a:pt x="16065" y="8124"/>
                  </a:cubicBezTo>
                  <a:cubicBezTo>
                    <a:pt x="4261" y="84458"/>
                    <a:pt x="46430" y="158170"/>
                    <a:pt x="114123" y="179590"/>
                  </a:cubicBezTo>
                  <a:cubicBezTo>
                    <a:pt x="169205" y="197010"/>
                    <a:pt x="232256" y="177539"/>
                    <a:pt x="267431" y="132209"/>
                  </a:cubicBezTo>
                  <a:cubicBezTo>
                    <a:pt x="291777" y="100835"/>
                    <a:pt x="295678" y="65257"/>
                    <a:pt x="295812" y="46829"/>
                  </a:cubicBezTo>
                  <a:cubicBezTo>
                    <a:pt x="295846" y="42962"/>
                    <a:pt x="299007" y="39835"/>
                    <a:pt x="302874" y="39835"/>
                  </a:cubicBezTo>
                  <a:lnTo>
                    <a:pt x="302941" y="39835"/>
                  </a:lnTo>
                  <a:cubicBezTo>
                    <a:pt x="306842" y="39868"/>
                    <a:pt x="309969" y="43063"/>
                    <a:pt x="309936" y="46964"/>
                  </a:cubicBezTo>
                  <a:cubicBezTo>
                    <a:pt x="309768" y="67174"/>
                    <a:pt x="305463" y="106215"/>
                    <a:pt x="278595" y="140852"/>
                  </a:cubicBezTo>
                  <a:cubicBezTo>
                    <a:pt x="249339" y="178548"/>
                    <a:pt x="202630" y="200002"/>
                    <a:pt x="155417" y="200002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49" name="شكل حر: شكل 248">
              <a:extLst>
                <a:ext uri="{FF2B5EF4-FFF2-40B4-BE49-F238E27FC236}">
                  <a16:creationId xmlns:a16="http://schemas.microsoft.com/office/drawing/2014/main" id="{48146168-1EE0-FFEF-A5FC-725F3B4BB097}"/>
                </a:ext>
              </a:extLst>
            </p:cNvPr>
            <p:cNvSpPr/>
            <p:nvPr/>
          </p:nvSpPr>
          <p:spPr>
            <a:xfrm>
              <a:off x="2526893" y="932645"/>
              <a:ext cx="219247" cy="98757"/>
            </a:xfrm>
            <a:custGeom>
              <a:avLst/>
              <a:gdLst>
                <a:gd name="connsiteX0" fmla="*/ 219116 w 219247"/>
                <a:gd name="connsiteY0" fmla="*/ 97892 h 98757"/>
                <a:gd name="connsiteX1" fmla="*/ 170995 w 219247"/>
                <a:gd name="connsiteY1" fmla="*/ 59724 h 98757"/>
                <a:gd name="connsiteX2" fmla="*/ 32 w 219247"/>
                <a:gd name="connsiteY2" fmla="*/ 1616 h 98757"/>
                <a:gd name="connsiteX3" fmla="*/ 71424 w 219247"/>
                <a:gd name="connsiteY3" fmla="*/ 38976 h 98757"/>
                <a:gd name="connsiteX4" fmla="*/ 219149 w 219247"/>
                <a:gd name="connsiteY4" fmla="*/ 97892 h 9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47" h="98757">
                  <a:moveTo>
                    <a:pt x="219116" y="97892"/>
                  </a:moveTo>
                  <a:cubicBezTo>
                    <a:pt x="221604" y="93217"/>
                    <a:pt x="188111" y="70452"/>
                    <a:pt x="170995" y="59724"/>
                  </a:cubicBezTo>
                  <a:cubicBezTo>
                    <a:pt x="90659" y="9485"/>
                    <a:pt x="2386" y="-5345"/>
                    <a:pt x="32" y="1616"/>
                  </a:cubicBezTo>
                  <a:cubicBezTo>
                    <a:pt x="-1010" y="4710"/>
                    <a:pt x="23134" y="16143"/>
                    <a:pt x="71424" y="38976"/>
                  </a:cubicBezTo>
                  <a:cubicBezTo>
                    <a:pt x="87262" y="46475"/>
                    <a:pt x="214509" y="106635"/>
                    <a:pt x="219149" y="97892"/>
                  </a:cubicBezTo>
                  <a:close/>
                </a:path>
              </a:pathLst>
            </a:custGeom>
            <a:solidFill>
              <a:srgbClr val="1F191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50" name="شكل حر: شكل 249">
              <a:extLst>
                <a:ext uri="{FF2B5EF4-FFF2-40B4-BE49-F238E27FC236}">
                  <a16:creationId xmlns:a16="http://schemas.microsoft.com/office/drawing/2014/main" id="{839D28D0-9856-A4EB-1177-778C802B7EE9}"/>
                </a:ext>
              </a:extLst>
            </p:cNvPr>
            <p:cNvSpPr/>
            <p:nvPr/>
          </p:nvSpPr>
          <p:spPr>
            <a:xfrm>
              <a:off x="1947779" y="926091"/>
              <a:ext cx="215974" cy="105288"/>
            </a:xfrm>
            <a:custGeom>
              <a:avLst/>
              <a:gdLst>
                <a:gd name="connsiteX0" fmla="*/ 215902 w 215974"/>
                <a:gd name="connsiteY0" fmla="*/ 1277 h 105288"/>
                <a:gd name="connsiteX1" fmla="*/ 155574 w 215974"/>
                <a:gd name="connsiteY1" fmla="*/ 12945 h 105288"/>
                <a:gd name="connsiteX2" fmla="*/ 148 w 215974"/>
                <a:gd name="connsiteY2" fmla="*/ 104849 h 105288"/>
                <a:gd name="connsiteX3" fmla="*/ 74969 w 215974"/>
                <a:gd name="connsiteY3" fmla="*/ 74988 h 105288"/>
                <a:gd name="connsiteX4" fmla="*/ 215902 w 215974"/>
                <a:gd name="connsiteY4" fmla="*/ 1243 h 10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74" h="105288">
                  <a:moveTo>
                    <a:pt x="215902" y="1277"/>
                  </a:moveTo>
                  <a:cubicBezTo>
                    <a:pt x="213985" y="-3667"/>
                    <a:pt x="174876" y="6926"/>
                    <a:pt x="155574" y="12945"/>
                  </a:cubicBezTo>
                  <a:cubicBezTo>
                    <a:pt x="65116" y="41192"/>
                    <a:pt x="-3619" y="98527"/>
                    <a:pt x="148" y="104849"/>
                  </a:cubicBezTo>
                  <a:cubicBezTo>
                    <a:pt x="1829" y="107674"/>
                    <a:pt x="26209" y="96779"/>
                    <a:pt x="74969" y="74988"/>
                  </a:cubicBezTo>
                  <a:cubicBezTo>
                    <a:pt x="90976" y="67825"/>
                    <a:pt x="219466" y="10457"/>
                    <a:pt x="215902" y="1243"/>
                  </a:cubicBezTo>
                  <a:close/>
                </a:path>
              </a:pathLst>
            </a:custGeom>
            <a:solidFill>
              <a:srgbClr val="1F191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51" name="شكل حر: شكل 250">
              <a:extLst>
                <a:ext uri="{FF2B5EF4-FFF2-40B4-BE49-F238E27FC236}">
                  <a16:creationId xmlns:a16="http://schemas.microsoft.com/office/drawing/2014/main" id="{AAF587C1-EAEB-CCDF-1098-0FBBAAC71A77}"/>
                </a:ext>
              </a:extLst>
            </p:cNvPr>
            <p:cNvSpPr/>
            <p:nvPr/>
          </p:nvSpPr>
          <p:spPr>
            <a:xfrm>
              <a:off x="1600857" y="2393898"/>
              <a:ext cx="289600" cy="648809"/>
            </a:xfrm>
            <a:custGeom>
              <a:avLst/>
              <a:gdLst>
                <a:gd name="connsiteX0" fmla="*/ 289567 w 289600"/>
                <a:gd name="connsiteY0" fmla="*/ 109390 h 648809"/>
                <a:gd name="connsiteX1" fmla="*/ 288591 w 289600"/>
                <a:gd name="connsiteY1" fmla="*/ 113997 h 648809"/>
                <a:gd name="connsiteX2" fmla="*/ 282169 w 289600"/>
                <a:gd name="connsiteY2" fmla="*/ 145204 h 648809"/>
                <a:gd name="connsiteX3" fmla="*/ 279277 w 289600"/>
                <a:gd name="connsiteY3" fmla="*/ 159899 h 648809"/>
                <a:gd name="connsiteX4" fmla="*/ 276486 w 289600"/>
                <a:gd name="connsiteY4" fmla="*/ 174561 h 648809"/>
                <a:gd name="connsiteX5" fmla="*/ 274232 w 289600"/>
                <a:gd name="connsiteY5" fmla="*/ 186801 h 648809"/>
                <a:gd name="connsiteX6" fmla="*/ 272618 w 289600"/>
                <a:gd name="connsiteY6" fmla="*/ 195746 h 648809"/>
                <a:gd name="connsiteX7" fmla="*/ 269558 w 289600"/>
                <a:gd name="connsiteY7" fmla="*/ 213467 h 648809"/>
                <a:gd name="connsiteX8" fmla="*/ 266162 w 289600"/>
                <a:gd name="connsiteY8" fmla="*/ 233879 h 648809"/>
                <a:gd name="connsiteX9" fmla="*/ 264211 w 289600"/>
                <a:gd name="connsiteY9" fmla="*/ 246154 h 648809"/>
                <a:gd name="connsiteX10" fmla="*/ 262765 w 289600"/>
                <a:gd name="connsiteY10" fmla="*/ 255401 h 648809"/>
                <a:gd name="connsiteX11" fmla="*/ 259941 w 289600"/>
                <a:gd name="connsiteY11" fmla="*/ 274367 h 648809"/>
                <a:gd name="connsiteX12" fmla="*/ 251736 w 289600"/>
                <a:gd name="connsiteY12" fmla="*/ 336746 h 648809"/>
                <a:gd name="connsiteX13" fmla="*/ 250122 w 289600"/>
                <a:gd name="connsiteY13" fmla="*/ 350769 h 648809"/>
                <a:gd name="connsiteX14" fmla="*/ 245212 w 289600"/>
                <a:gd name="connsiteY14" fmla="*/ 398150 h 648809"/>
                <a:gd name="connsiteX15" fmla="*/ 244304 w 289600"/>
                <a:gd name="connsiteY15" fmla="*/ 408036 h 648809"/>
                <a:gd name="connsiteX16" fmla="*/ 242690 w 289600"/>
                <a:gd name="connsiteY16" fmla="*/ 427036 h 648809"/>
                <a:gd name="connsiteX17" fmla="*/ 241782 w 289600"/>
                <a:gd name="connsiteY17" fmla="*/ 438402 h 648809"/>
                <a:gd name="connsiteX18" fmla="*/ 238486 w 289600"/>
                <a:gd name="connsiteY18" fmla="*/ 486725 h 648809"/>
                <a:gd name="connsiteX19" fmla="*/ 237578 w 289600"/>
                <a:gd name="connsiteY19" fmla="*/ 503303 h 648809"/>
                <a:gd name="connsiteX20" fmla="*/ 236637 w 289600"/>
                <a:gd name="connsiteY20" fmla="*/ 523883 h 648809"/>
                <a:gd name="connsiteX21" fmla="*/ 236301 w 289600"/>
                <a:gd name="connsiteY21" fmla="*/ 532122 h 648809"/>
                <a:gd name="connsiteX22" fmla="*/ 235897 w 289600"/>
                <a:gd name="connsiteY22" fmla="*/ 542849 h 648809"/>
                <a:gd name="connsiteX23" fmla="*/ 235594 w 289600"/>
                <a:gd name="connsiteY23" fmla="*/ 551559 h 648809"/>
                <a:gd name="connsiteX24" fmla="*/ 235191 w 289600"/>
                <a:gd name="connsiteY24" fmla="*/ 565346 h 648809"/>
                <a:gd name="connsiteX25" fmla="*/ 235023 w 289600"/>
                <a:gd name="connsiteY25" fmla="*/ 572576 h 648809"/>
                <a:gd name="connsiteX26" fmla="*/ 234821 w 289600"/>
                <a:gd name="connsiteY26" fmla="*/ 580882 h 648809"/>
                <a:gd name="connsiteX27" fmla="*/ 234485 w 289600"/>
                <a:gd name="connsiteY27" fmla="*/ 601899 h 648809"/>
                <a:gd name="connsiteX28" fmla="*/ 234384 w 289600"/>
                <a:gd name="connsiteY28" fmla="*/ 608423 h 648809"/>
                <a:gd name="connsiteX29" fmla="*/ 234384 w 289600"/>
                <a:gd name="connsiteY29" fmla="*/ 610272 h 648809"/>
                <a:gd name="connsiteX30" fmla="*/ 234384 w 289600"/>
                <a:gd name="connsiteY30" fmla="*/ 617199 h 648809"/>
                <a:gd name="connsiteX31" fmla="*/ 234350 w 289600"/>
                <a:gd name="connsiteY31" fmla="*/ 648809 h 648809"/>
                <a:gd name="connsiteX32" fmla="*/ 142278 w 289600"/>
                <a:gd name="connsiteY32" fmla="*/ 648809 h 648809"/>
                <a:gd name="connsiteX33" fmla="*/ 36385 w 289600"/>
                <a:gd name="connsiteY33" fmla="*/ 632836 h 648809"/>
                <a:gd name="connsiteX34" fmla="*/ 36015 w 289600"/>
                <a:gd name="connsiteY34" fmla="*/ 632736 h 648809"/>
                <a:gd name="connsiteX35" fmla="*/ 34166 w 289600"/>
                <a:gd name="connsiteY35" fmla="*/ 632164 h 648809"/>
                <a:gd name="connsiteX36" fmla="*/ 18125 w 289600"/>
                <a:gd name="connsiteY36" fmla="*/ 627019 h 648809"/>
                <a:gd name="connsiteX37" fmla="*/ 17486 w 289600"/>
                <a:gd name="connsiteY37" fmla="*/ 626783 h 648809"/>
                <a:gd name="connsiteX38" fmla="*/ 0 w 289600"/>
                <a:gd name="connsiteY38" fmla="*/ 620932 h 648809"/>
                <a:gd name="connsiteX39" fmla="*/ 49903 w 289600"/>
                <a:gd name="connsiteY39" fmla="*/ 211248 h 648809"/>
                <a:gd name="connsiteX40" fmla="*/ 90996 w 289600"/>
                <a:gd name="connsiteY40" fmla="*/ 50038 h 648809"/>
                <a:gd name="connsiteX41" fmla="*/ 92240 w 289600"/>
                <a:gd name="connsiteY41" fmla="*/ 46070 h 648809"/>
                <a:gd name="connsiteX42" fmla="*/ 94392 w 289600"/>
                <a:gd name="connsiteY42" fmla="*/ 39512 h 648809"/>
                <a:gd name="connsiteX43" fmla="*/ 107978 w 289600"/>
                <a:gd name="connsiteY43" fmla="*/ 841 h 648809"/>
                <a:gd name="connsiteX44" fmla="*/ 112652 w 289600"/>
                <a:gd name="connsiteY44" fmla="*/ 0 h 648809"/>
                <a:gd name="connsiteX45" fmla="*/ 120891 w 289600"/>
                <a:gd name="connsiteY45" fmla="*/ 8609 h 648809"/>
                <a:gd name="connsiteX46" fmla="*/ 122606 w 289600"/>
                <a:gd name="connsiteY46" fmla="*/ 10324 h 648809"/>
                <a:gd name="connsiteX47" fmla="*/ 145372 w 289600"/>
                <a:gd name="connsiteY47" fmla="*/ 31375 h 648809"/>
                <a:gd name="connsiteX48" fmla="*/ 145405 w 289600"/>
                <a:gd name="connsiteY48" fmla="*/ 31375 h 648809"/>
                <a:gd name="connsiteX49" fmla="*/ 149575 w 289600"/>
                <a:gd name="connsiteY49" fmla="*/ 34905 h 648809"/>
                <a:gd name="connsiteX50" fmla="*/ 149609 w 289600"/>
                <a:gd name="connsiteY50" fmla="*/ 34905 h 648809"/>
                <a:gd name="connsiteX51" fmla="*/ 151727 w 289600"/>
                <a:gd name="connsiteY51" fmla="*/ 36688 h 648809"/>
                <a:gd name="connsiteX52" fmla="*/ 153880 w 289600"/>
                <a:gd name="connsiteY52" fmla="*/ 38436 h 648809"/>
                <a:gd name="connsiteX53" fmla="*/ 153913 w 289600"/>
                <a:gd name="connsiteY53" fmla="*/ 38436 h 648809"/>
                <a:gd name="connsiteX54" fmla="*/ 157377 w 289600"/>
                <a:gd name="connsiteY54" fmla="*/ 41227 h 648809"/>
                <a:gd name="connsiteX55" fmla="*/ 172274 w 289600"/>
                <a:gd name="connsiteY55" fmla="*/ 52392 h 648809"/>
                <a:gd name="connsiteX56" fmla="*/ 180445 w 289600"/>
                <a:gd name="connsiteY56" fmla="*/ 58041 h 648809"/>
                <a:gd name="connsiteX57" fmla="*/ 189727 w 289600"/>
                <a:gd name="connsiteY57" fmla="*/ 64128 h 648809"/>
                <a:gd name="connsiteX58" fmla="*/ 194064 w 289600"/>
                <a:gd name="connsiteY58" fmla="*/ 66818 h 648809"/>
                <a:gd name="connsiteX59" fmla="*/ 236872 w 289600"/>
                <a:gd name="connsiteY59" fmla="*/ 89651 h 648809"/>
                <a:gd name="connsiteX60" fmla="*/ 242085 w 289600"/>
                <a:gd name="connsiteY60" fmla="*/ 92005 h 648809"/>
                <a:gd name="connsiteX61" fmla="*/ 242959 w 289600"/>
                <a:gd name="connsiteY61" fmla="*/ 92375 h 648809"/>
                <a:gd name="connsiteX62" fmla="*/ 243833 w 289600"/>
                <a:gd name="connsiteY62" fmla="*/ 92778 h 648809"/>
                <a:gd name="connsiteX63" fmla="*/ 249617 w 289600"/>
                <a:gd name="connsiteY63" fmla="*/ 95233 h 648809"/>
                <a:gd name="connsiteX64" fmla="*/ 252106 w 289600"/>
                <a:gd name="connsiteY64" fmla="*/ 96242 h 648809"/>
                <a:gd name="connsiteX65" fmla="*/ 263539 w 289600"/>
                <a:gd name="connsiteY65" fmla="*/ 100714 h 648809"/>
                <a:gd name="connsiteX66" fmla="*/ 285094 w 289600"/>
                <a:gd name="connsiteY66" fmla="*/ 108045 h 648809"/>
                <a:gd name="connsiteX67" fmla="*/ 289600 w 289600"/>
                <a:gd name="connsiteY67" fmla="*/ 109390 h 64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9600" h="648809">
                  <a:moveTo>
                    <a:pt x="289567" y="109390"/>
                  </a:moveTo>
                  <a:cubicBezTo>
                    <a:pt x="289230" y="110937"/>
                    <a:pt x="288928" y="112450"/>
                    <a:pt x="288591" y="113997"/>
                  </a:cubicBezTo>
                  <a:cubicBezTo>
                    <a:pt x="286372" y="124422"/>
                    <a:pt x="284220" y="134846"/>
                    <a:pt x="282169" y="145204"/>
                  </a:cubicBezTo>
                  <a:cubicBezTo>
                    <a:pt x="281193" y="150113"/>
                    <a:pt x="280218" y="155023"/>
                    <a:pt x="279277" y="159899"/>
                  </a:cubicBezTo>
                  <a:cubicBezTo>
                    <a:pt x="278335" y="164809"/>
                    <a:pt x="277393" y="169685"/>
                    <a:pt x="276486" y="174561"/>
                  </a:cubicBezTo>
                  <a:cubicBezTo>
                    <a:pt x="275746" y="178663"/>
                    <a:pt x="274972" y="182732"/>
                    <a:pt x="274232" y="186801"/>
                  </a:cubicBezTo>
                  <a:cubicBezTo>
                    <a:pt x="273694" y="189794"/>
                    <a:pt x="273156" y="192787"/>
                    <a:pt x="272618" y="195746"/>
                  </a:cubicBezTo>
                  <a:cubicBezTo>
                    <a:pt x="271576" y="201664"/>
                    <a:pt x="270533" y="207583"/>
                    <a:pt x="269558" y="213467"/>
                  </a:cubicBezTo>
                  <a:cubicBezTo>
                    <a:pt x="268381" y="220294"/>
                    <a:pt x="267238" y="227087"/>
                    <a:pt x="266162" y="233879"/>
                  </a:cubicBezTo>
                  <a:cubicBezTo>
                    <a:pt x="265489" y="237982"/>
                    <a:pt x="264850" y="242084"/>
                    <a:pt x="264211" y="246154"/>
                  </a:cubicBezTo>
                  <a:cubicBezTo>
                    <a:pt x="263707" y="249247"/>
                    <a:pt x="263236" y="252341"/>
                    <a:pt x="262765" y="255401"/>
                  </a:cubicBezTo>
                  <a:cubicBezTo>
                    <a:pt x="261790" y="261757"/>
                    <a:pt x="260849" y="268079"/>
                    <a:pt x="259941" y="274367"/>
                  </a:cubicBezTo>
                  <a:cubicBezTo>
                    <a:pt x="256914" y="295384"/>
                    <a:pt x="254157" y="316200"/>
                    <a:pt x="251736" y="336746"/>
                  </a:cubicBezTo>
                  <a:cubicBezTo>
                    <a:pt x="251164" y="341420"/>
                    <a:pt x="250626" y="346094"/>
                    <a:pt x="250122" y="350769"/>
                  </a:cubicBezTo>
                  <a:cubicBezTo>
                    <a:pt x="248306" y="366708"/>
                    <a:pt x="246658" y="382513"/>
                    <a:pt x="245212" y="398150"/>
                  </a:cubicBezTo>
                  <a:cubicBezTo>
                    <a:pt x="244876" y="401445"/>
                    <a:pt x="244607" y="404741"/>
                    <a:pt x="244304" y="408036"/>
                  </a:cubicBezTo>
                  <a:cubicBezTo>
                    <a:pt x="243732" y="414392"/>
                    <a:pt x="243194" y="420714"/>
                    <a:pt x="242690" y="427036"/>
                  </a:cubicBezTo>
                  <a:cubicBezTo>
                    <a:pt x="242354" y="430836"/>
                    <a:pt x="242051" y="434636"/>
                    <a:pt x="241782" y="438402"/>
                  </a:cubicBezTo>
                  <a:cubicBezTo>
                    <a:pt x="240504" y="454678"/>
                    <a:pt x="239428" y="470785"/>
                    <a:pt x="238486" y="486725"/>
                  </a:cubicBezTo>
                  <a:cubicBezTo>
                    <a:pt x="238184" y="492273"/>
                    <a:pt x="237881" y="497788"/>
                    <a:pt x="237578" y="503303"/>
                  </a:cubicBezTo>
                  <a:cubicBezTo>
                    <a:pt x="237242" y="510197"/>
                    <a:pt x="236906" y="517057"/>
                    <a:pt x="236637" y="523883"/>
                  </a:cubicBezTo>
                  <a:cubicBezTo>
                    <a:pt x="236502" y="526641"/>
                    <a:pt x="236368" y="529398"/>
                    <a:pt x="236301" y="532122"/>
                  </a:cubicBezTo>
                  <a:cubicBezTo>
                    <a:pt x="236132" y="535720"/>
                    <a:pt x="235998" y="539285"/>
                    <a:pt x="235897" y="542849"/>
                  </a:cubicBezTo>
                  <a:cubicBezTo>
                    <a:pt x="235763" y="545741"/>
                    <a:pt x="235662" y="548667"/>
                    <a:pt x="235594" y="551559"/>
                  </a:cubicBezTo>
                  <a:cubicBezTo>
                    <a:pt x="235426" y="556166"/>
                    <a:pt x="235292" y="560773"/>
                    <a:pt x="235191" y="565346"/>
                  </a:cubicBezTo>
                  <a:cubicBezTo>
                    <a:pt x="235090" y="567767"/>
                    <a:pt x="235056" y="570188"/>
                    <a:pt x="235023" y="572576"/>
                  </a:cubicBezTo>
                  <a:cubicBezTo>
                    <a:pt x="234922" y="575367"/>
                    <a:pt x="234888" y="578124"/>
                    <a:pt x="234821" y="580882"/>
                  </a:cubicBezTo>
                  <a:cubicBezTo>
                    <a:pt x="234653" y="587944"/>
                    <a:pt x="234552" y="594938"/>
                    <a:pt x="234485" y="601899"/>
                  </a:cubicBezTo>
                  <a:cubicBezTo>
                    <a:pt x="234451" y="604085"/>
                    <a:pt x="234417" y="606237"/>
                    <a:pt x="234384" y="608423"/>
                  </a:cubicBezTo>
                  <a:lnTo>
                    <a:pt x="234384" y="610272"/>
                  </a:lnTo>
                  <a:cubicBezTo>
                    <a:pt x="234384" y="612593"/>
                    <a:pt x="234384" y="614879"/>
                    <a:pt x="234384" y="617199"/>
                  </a:cubicBezTo>
                  <a:cubicBezTo>
                    <a:pt x="234283" y="627860"/>
                    <a:pt x="234283" y="638385"/>
                    <a:pt x="234350" y="648809"/>
                  </a:cubicBezTo>
                  <a:lnTo>
                    <a:pt x="142278" y="648809"/>
                  </a:lnTo>
                  <a:cubicBezTo>
                    <a:pt x="106397" y="648809"/>
                    <a:pt x="70685" y="643496"/>
                    <a:pt x="36385" y="632836"/>
                  </a:cubicBezTo>
                  <a:cubicBezTo>
                    <a:pt x="36250" y="632836"/>
                    <a:pt x="36150" y="632769"/>
                    <a:pt x="36015" y="632736"/>
                  </a:cubicBezTo>
                  <a:cubicBezTo>
                    <a:pt x="35410" y="632534"/>
                    <a:pt x="34771" y="632366"/>
                    <a:pt x="34166" y="632164"/>
                  </a:cubicBezTo>
                  <a:cubicBezTo>
                    <a:pt x="28819" y="630482"/>
                    <a:pt x="23472" y="628767"/>
                    <a:pt x="18125" y="627019"/>
                  </a:cubicBezTo>
                  <a:cubicBezTo>
                    <a:pt x="17923" y="626952"/>
                    <a:pt x="17722" y="626884"/>
                    <a:pt x="17486" y="626783"/>
                  </a:cubicBezTo>
                  <a:cubicBezTo>
                    <a:pt x="11635" y="624900"/>
                    <a:pt x="5818" y="622916"/>
                    <a:pt x="0" y="620932"/>
                  </a:cubicBezTo>
                  <a:cubicBezTo>
                    <a:pt x="6658" y="452156"/>
                    <a:pt x="28449" y="313947"/>
                    <a:pt x="49903" y="211248"/>
                  </a:cubicBezTo>
                  <a:cubicBezTo>
                    <a:pt x="64329" y="142076"/>
                    <a:pt x="78487" y="89685"/>
                    <a:pt x="90996" y="50038"/>
                  </a:cubicBezTo>
                  <a:cubicBezTo>
                    <a:pt x="91433" y="48693"/>
                    <a:pt x="91837" y="47381"/>
                    <a:pt x="92240" y="46070"/>
                  </a:cubicBezTo>
                  <a:cubicBezTo>
                    <a:pt x="92980" y="43850"/>
                    <a:pt x="93686" y="41665"/>
                    <a:pt x="94392" y="39512"/>
                  </a:cubicBezTo>
                  <a:cubicBezTo>
                    <a:pt x="99201" y="24750"/>
                    <a:pt x="103775" y="11938"/>
                    <a:pt x="107978" y="841"/>
                  </a:cubicBezTo>
                  <a:cubicBezTo>
                    <a:pt x="110029" y="471"/>
                    <a:pt x="110601" y="370"/>
                    <a:pt x="112652" y="0"/>
                  </a:cubicBezTo>
                  <a:cubicBezTo>
                    <a:pt x="115275" y="2858"/>
                    <a:pt x="118033" y="5717"/>
                    <a:pt x="120891" y="8609"/>
                  </a:cubicBezTo>
                  <a:cubicBezTo>
                    <a:pt x="121463" y="9180"/>
                    <a:pt x="122034" y="9786"/>
                    <a:pt x="122606" y="10324"/>
                  </a:cubicBezTo>
                  <a:cubicBezTo>
                    <a:pt x="129533" y="17285"/>
                    <a:pt x="137133" y="24346"/>
                    <a:pt x="145372" y="31375"/>
                  </a:cubicBezTo>
                  <a:lnTo>
                    <a:pt x="145405" y="31375"/>
                  </a:lnTo>
                  <a:cubicBezTo>
                    <a:pt x="146784" y="32585"/>
                    <a:pt x="148163" y="33762"/>
                    <a:pt x="149575" y="34905"/>
                  </a:cubicBezTo>
                  <a:cubicBezTo>
                    <a:pt x="149575" y="34905"/>
                    <a:pt x="149585" y="34905"/>
                    <a:pt x="149609" y="34905"/>
                  </a:cubicBezTo>
                  <a:cubicBezTo>
                    <a:pt x="150315" y="35544"/>
                    <a:pt x="150988" y="36116"/>
                    <a:pt x="151727" y="36688"/>
                  </a:cubicBezTo>
                  <a:cubicBezTo>
                    <a:pt x="152434" y="37259"/>
                    <a:pt x="153140" y="37865"/>
                    <a:pt x="153880" y="38436"/>
                  </a:cubicBezTo>
                  <a:lnTo>
                    <a:pt x="153913" y="38436"/>
                  </a:lnTo>
                  <a:cubicBezTo>
                    <a:pt x="155057" y="39378"/>
                    <a:pt x="156200" y="40319"/>
                    <a:pt x="157377" y="41227"/>
                  </a:cubicBezTo>
                  <a:cubicBezTo>
                    <a:pt x="162152" y="44994"/>
                    <a:pt x="167095" y="48693"/>
                    <a:pt x="172274" y="52392"/>
                  </a:cubicBezTo>
                  <a:cubicBezTo>
                    <a:pt x="174998" y="54342"/>
                    <a:pt x="177721" y="56225"/>
                    <a:pt x="180445" y="58041"/>
                  </a:cubicBezTo>
                  <a:cubicBezTo>
                    <a:pt x="183539" y="60160"/>
                    <a:pt x="186666" y="62177"/>
                    <a:pt x="189727" y="64128"/>
                  </a:cubicBezTo>
                  <a:cubicBezTo>
                    <a:pt x="191172" y="65036"/>
                    <a:pt x="192618" y="65944"/>
                    <a:pt x="194064" y="66818"/>
                  </a:cubicBezTo>
                  <a:cubicBezTo>
                    <a:pt x="208827" y="75931"/>
                    <a:pt x="223220" y="83430"/>
                    <a:pt x="236872" y="89651"/>
                  </a:cubicBezTo>
                  <a:cubicBezTo>
                    <a:pt x="238621" y="90492"/>
                    <a:pt x="240370" y="91265"/>
                    <a:pt x="242085" y="92005"/>
                  </a:cubicBezTo>
                  <a:cubicBezTo>
                    <a:pt x="242387" y="92139"/>
                    <a:pt x="242690" y="92274"/>
                    <a:pt x="242959" y="92375"/>
                  </a:cubicBezTo>
                  <a:cubicBezTo>
                    <a:pt x="243262" y="92543"/>
                    <a:pt x="243564" y="92644"/>
                    <a:pt x="243833" y="92778"/>
                  </a:cubicBezTo>
                  <a:cubicBezTo>
                    <a:pt x="245784" y="93619"/>
                    <a:pt x="247700" y="94460"/>
                    <a:pt x="249617" y="95233"/>
                  </a:cubicBezTo>
                  <a:cubicBezTo>
                    <a:pt x="250458" y="95569"/>
                    <a:pt x="251299" y="95906"/>
                    <a:pt x="252106" y="96242"/>
                  </a:cubicBezTo>
                  <a:cubicBezTo>
                    <a:pt x="256006" y="97856"/>
                    <a:pt x="259806" y="99336"/>
                    <a:pt x="263539" y="100714"/>
                  </a:cubicBezTo>
                  <a:cubicBezTo>
                    <a:pt x="271139" y="103539"/>
                    <a:pt x="278335" y="105960"/>
                    <a:pt x="285094" y="108045"/>
                  </a:cubicBezTo>
                  <a:cubicBezTo>
                    <a:pt x="286607" y="108516"/>
                    <a:pt x="288121" y="108953"/>
                    <a:pt x="289600" y="109390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52" name="شكل حر: شكل 251">
              <a:extLst>
                <a:ext uri="{FF2B5EF4-FFF2-40B4-BE49-F238E27FC236}">
                  <a16:creationId xmlns:a16="http://schemas.microsoft.com/office/drawing/2014/main" id="{BF2E4067-48F6-E9A2-8C6E-C7FFBE85FFD9}"/>
                </a:ext>
              </a:extLst>
            </p:cNvPr>
            <p:cNvSpPr/>
            <p:nvPr/>
          </p:nvSpPr>
          <p:spPr>
            <a:xfrm>
              <a:off x="1710382" y="1969316"/>
              <a:ext cx="1198216" cy="1073390"/>
            </a:xfrm>
            <a:custGeom>
              <a:avLst/>
              <a:gdLst>
                <a:gd name="connsiteX0" fmla="*/ 1198216 w 1198216"/>
                <a:gd name="connsiteY0" fmla="*/ 452324 h 1073390"/>
                <a:gd name="connsiteX1" fmla="*/ 1198216 w 1198216"/>
                <a:gd name="connsiteY1" fmla="*/ 452324 h 1073390"/>
                <a:gd name="connsiteX2" fmla="*/ 1091650 w 1198216"/>
                <a:gd name="connsiteY2" fmla="*/ 508852 h 1073390"/>
                <a:gd name="connsiteX3" fmla="*/ 1010541 w 1198216"/>
                <a:gd name="connsiteY3" fmla="*/ 528759 h 1073390"/>
                <a:gd name="connsiteX4" fmla="*/ 1005900 w 1198216"/>
                <a:gd name="connsiteY4" fmla="*/ 529398 h 1073390"/>
                <a:gd name="connsiteX5" fmla="*/ 1006875 w 1198216"/>
                <a:gd name="connsiteY5" fmla="*/ 534005 h 1073390"/>
                <a:gd name="connsiteX6" fmla="*/ 1009263 w 1198216"/>
                <a:gd name="connsiteY6" fmla="*/ 545169 h 1073390"/>
                <a:gd name="connsiteX7" fmla="*/ 1016560 w 1198216"/>
                <a:gd name="connsiteY7" fmla="*/ 581285 h 1073390"/>
                <a:gd name="connsiteX8" fmla="*/ 1030785 w 1198216"/>
                <a:gd name="connsiteY8" fmla="*/ 661554 h 1073390"/>
                <a:gd name="connsiteX9" fmla="*/ 1033273 w 1198216"/>
                <a:gd name="connsiteY9" fmla="*/ 677359 h 1073390"/>
                <a:gd name="connsiteX10" fmla="*/ 1035862 w 1198216"/>
                <a:gd name="connsiteY10" fmla="*/ 694543 h 1073390"/>
                <a:gd name="connsiteX11" fmla="*/ 1037409 w 1198216"/>
                <a:gd name="connsiteY11" fmla="*/ 705371 h 1073390"/>
                <a:gd name="connsiteX12" fmla="*/ 1038317 w 1198216"/>
                <a:gd name="connsiteY12" fmla="*/ 711693 h 1073390"/>
                <a:gd name="connsiteX13" fmla="*/ 1039629 w 1198216"/>
                <a:gd name="connsiteY13" fmla="*/ 720974 h 1073390"/>
                <a:gd name="connsiteX14" fmla="*/ 1040066 w 1198216"/>
                <a:gd name="connsiteY14" fmla="*/ 724337 h 1073390"/>
                <a:gd name="connsiteX15" fmla="*/ 1044000 w 1198216"/>
                <a:gd name="connsiteY15" fmla="*/ 755241 h 1073390"/>
                <a:gd name="connsiteX16" fmla="*/ 1045816 w 1198216"/>
                <a:gd name="connsiteY16" fmla="*/ 770541 h 1073390"/>
                <a:gd name="connsiteX17" fmla="*/ 1047531 w 1198216"/>
                <a:gd name="connsiteY17" fmla="*/ 785774 h 1073390"/>
                <a:gd name="connsiteX18" fmla="*/ 1048809 w 1198216"/>
                <a:gd name="connsiteY18" fmla="*/ 797779 h 1073390"/>
                <a:gd name="connsiteX19" fmla="*/ 1049280 w 1198216"/>
                <a:gd name="connsiteY19" fmla="*/ 802117 h 1073390"/>
                <a:gd name="connsiteX20" fmla="*/ 1053080 w 1198216"/>
                <a:gd name="connsiteY20" fmla="*/ 842571 h 1073390"/>
                <a:gd name="connsiteX21" fmla="*/ 1053483 w 1198216"/>
                <a:gd name="connsiteY21" fmla="*/ 847548 h 1073390"/>
                <a:gd name="connsiteX22" fmla="*/ 1054324 w 1198216"/>
                <a:gd name="connsiteY22" fmla="*/ 857737 h 1073390"/>
                <a:gd name="connsiteX23" fmla="*/ 1056745 w 1198216"/>
                <a:gd name="connsiteY23" fmla="*/ 891129 h 1073390"/>
                <a:gd name="connsiteX24" fmla="*/ 1057586 w 1198216"/>
                <a:gd name="connsiteY24" fmla="*/ 904311 h 1073390"/>
                <a:gd name="connsiteX25" fmla="*/ 1059839 w 1198216"/>
                <a:gd name="connsiteY25" fmla="*/ 947018 h 1073390"/>
                <a:gd name="connsiteX26" fmla="*/ 1059839 w 1198216"/>
                <a:gd name="connsiteY26" fmla="*/ 947523 h 1073390"/>
                <a:gd name="connsiteX27" fmla="*/ 1060411 w 1198216"/>
                <a:gd name="connsiteY27" fmla="*/ 961075 h 1073390"/>
                <a:gd name="connsiteX28" fmla="*/ 1060411 w 1198216"/>
                <a:gd name="connsiteY28" fmla="*/ 961276 h 1073390"/>
                <a:gd name="connsiteX29" fmla="*/ 1060982 w 1198216"/>
                <a:gd name="connsiteY29" fmla="*/ 977754 h 1073390"/>
                <a:gd name="connsiteX30" fmla="*/ 1061386 w 1198216"/>
                <a:gd name="connsiteY30" fmla="*/ 991844 h 1073390"/>
                <a:gd name="connsiteX31" fmla="*/ 1061621 w 1198216"/>
                <a:gd name="connsiteY31" fmla="*/ 1002066 h 1073390"/>
                <a:gd name="connsiteX32" fmla="*/ 1061890 w 1198216"/>
                <a:gd name="connsiteY32" fmla="*/ 1016627 h 1073390"/>
                <a:gd name="connsiteX33" fmla="*/ 1061991 w 1198216"/>
                <a:gd name="connsiteY33" fmla="*/ 1023958 h 1073390"/>
                <a:gd name="connsiteX34" fmla="*/ 1062125 w 1198216"/>
                <a:gd name="connsiteY34" fmla="*/ 1034147 h 1073390"/>
                <a:gd name="connsiteX35" fmla="*/ 1062159 w 1198216"/>
                <a:gd name="connsiteY35" fmla="*/ 1073391 h 1073390"/>
                <a:gd name="connsiteX36" fmla="*/ 124792 w 1198216"/>
                <a:gd name="connsiteY36" fmla="*/ 1073391 h 1073390"/>
                <a:gd name="connsiteX37" fmla="*/ 124825 w 1198216"/>
                <a:gd name="connsiteY37" fmla="*/ 1041781 h 1073390"/>
                <a:gd name="connsiteX38" fmla="*/ 124825 w 1198216"/>
                <a:gd name="connsiteY38" fmla="*/ 1034853 h 1073390"/>
                <a:gd name="connsiteX39" fmla="*/ 124825 w 1198216"/>
                <a:gd name="connsiteY39" fmla="*/ 1033004 h 1073390"/>
                <a:gd name="connsiteX40" fmla="*/ 124926 w 1198216"/>
                <a:gd name="connsiteY40" fmla="*/ 1026480 h 1073390"/>
                <a:gd name="connsiteX41" fmla="*/ 125263 w 1198216"/>
                <a:gd name="connsiteY41" fmla="*/ 1005463 h 1073390"/>
                <a:gd name="connsiteX42" fmla="*/ 125464 w 1198216"/>
                <a:gd name="connsiteY42" fmla="*/ 997157 h 1073390"/>
                <a:gd name="connsiteX43" fmla="*/ 125632 w 1198216"/>
                <a:gd name="connsiteY43" fmla="*/ 989927 h 1073390"/>
                <a:gd name="connsiteX44" fmla="*/ 126036 w 1198216"/>
                <a:gd name="connsiteY44" fmla="*/ 976140 h 1073390"/>
                <a:gd name="connsiteX45" fmla="*/ 126339 w 1198216"/>
                <a:gd name="connsiteY45" fmla="*/ 967430 h 1073390"/>
                <a:gd name="connsiteX46" fmla="*/ 126742 w 1198216"/>
                <a:gd name="connsiteY46" fmla="*/ 956703 h 1073390"/>
                <a:gd name="connsiteX47" fmla="*/ 127078 w 1198216"/>
                <a:gd name="connsiteY47" fmla="*/ 948464 h 1073390"/>
                <a:gd name="connsiteX48" fmla="*/ 128020 w 1198216"/>
                <a:gd name="connsiteY48" fmla="*/ 927884 h 1073390"/>
                <a:gd name="connsiteX49" fmla="*/ 128928 w 1198216"/>
                <a:gd name="connsiteY49" fmla="*/ 911306 h 1073390"/>
                <a:gd name="connsiteX50" fmla="*/ 132223 w 1198216"/>
                <a:gd name="connsiteY50" fmla="*/ 862983 h 1073390"/>
                <a:gd name="connsiteX51" fmla="*/ 133131 w 1198216"/>
                <a:gd name="connsiteY51" fmla="*/ 851617 h 1073390"/>
                <a:gd name="connsiteX52" fmla="*/ 134745 w 1198216"/>
                <a:gd name="connsiteY52" fmla="*/ 832618 h 1073390"/>
                <a:gd name="connsiteX53" fmla="*/ 135653 w 1198216"/>
                <a:gd name="connsiteY53" fmla="*/ 822731 h 1073390"/>
                <a:gd name="connsiteX54" fmla="*/ 140563 w 1198216"/>
                <a:gd name="connsiteY54" fmla="*/ 775350 h 1073390"/>
                <a:gd name="connsiteX55" fmla="*/ 142177 w 1198216"/>
                <a:gd name="connsiteY55" fmla="*/ 761327 h 1073390"/>
                <a:gd name="connsiteX56" fmla="*/ 150382 w 1198216"/>
                <a:gd name="connsiteY56" fmla="*/ 698948 h 1073390"/>
                <a:gd name="connsiteX57" fmla="*/ 153207 w 1198216"/>
                <a:gd name="connsiteY57" fmla="*/ 679982 h 1073390"/>
                <a:gd name="connsiteX58" fmla="*/ 154653 w 1198216"/>
                <a:gd name="connsiteY58" fmla="*/ 670735 h 1073390"/>
                <a:gd name="connsiteX59" fmla="*/ 156603 w 1198216"/>
                <a:gd name="connsiteY59" fmla="*/ 658461 h 1073390"/>
                <a:gd name="connsiteX60" fmla="*/ 160000 w 1198216"/>
                <a:gd name="connsiteY60" fmla="*/ 638049 h 1073390"/>
                <a:gd name="connsiteX61" fmla="*/ 163060 w 1198216"/>
                <a:gd name="connsiteY61" fmla="*/ 620327 h 1073390"/>
                <a:gd name="connsiteX62" fmla="*/ 164674 w 1198216"/>
                <a:gd name="connsiteY62" fmla="*/ 611382 h 1073390"/>
                <a:gd name="connsiteX63" fmla="*/ 166927 w 1198216"/>
                <a:gd name="connsiteY63" fmla="*/ 599142 h 1073390"/>
                <a:gd name="connsiteX64" fmla="*/ 169718 w 1198216"/>
                <a:gd name="connsiteY64" fmla="*/ 584480 h 1073390"/>
                <a:gd name="connsiteX65" fmla="*/ 175603 w 1198216"/>
                <a:gd name="connsiteY65" fmla="*/ 555022 h 1073390"/>
                <a:gd name="connsiteX66" fmla="*/ 177352 w 1198216"/>
                <a:gd name="connsiteY66" fmla="*/ 546649 h 1073390"/>
                <a:gd name="connsiteX67" fmla="*/ 179033 w 1198216"/>
                <a:gd name="connsiteY67" fmla="*/ 538579 h 1073390"/>
                <a:gd name="connsiteX68" fmla="*/ 180008 w 1198216"/>
                <a:gd name="connsiteY68" fmla="*/ 533972 h 1073390"/>
                <a:gd name="connsiteX69" fmla="*/ 175502 w 1198216"/>
                <a:gd name="connsiteY69" fmla="*/ 532626 h 1073390"/>
                <a:gd name="connsiteX70" fmla="*/ 166624 w 1198216"/>
                <a:gd name="connsiteY70" fmla="*/ 529768 h 1073390"/>
                <a:gd name="connsiteX71" fmla="*/ 161278 w 1198216"/>
                <a:gd name="connsiteY71" fmla="*/ 527918 h 1073390"/>
                <a:gd name="connsiteX72" fmla="*/ 153947 w 1198216"/>
                <a:gd name="connsiteY72" fmla="*/ 525296 h 1073390"/>
                <a:gd name="connsiteX73" fmla="*/ 141034 w 1198216"/>
                <a:gd name="connsiteY73" fmla="*/ 520218 h 1073390"/>
                <a:gd name="connsiteX74" fmla="*/ 140025 w 1198216"/>
                <a:gd name="connsiteY74" fmla="*/ 519814 h 1073390"/>
                <a:gd name="connsiteX75" fmla="*/ 133367 w 1198216"/>
                <a:gd name="connsiteY75" fmla="*/ 516956 h 1073390"/>
                <a:gd name="connsiteX76" fmla="*/ 132492 w 1198216"/>
                <a:gd name="connsiteY76" fmla="*/ 516586 h 1073390"/>
                <a:gd name="connsiteX77" fmla="*/ 127280 w 1198216"/>
                <a:gd name="connsiteY77" fmla="*/ 514232 h 1073390"/>
                <a:gd name="connsiteX78" fmla="*/ 110702 w 1198216"/>
                <a:gd name="connsiteY78" fmla="*/ 506195 h 1073390"/>
                <a:gd name="connsiteX79" fmla="*/ 106835 w 1198216"/>
                <a:gd name="connsiteY79" fmla="*/ 504177 h 1073390"/>
                <a:gd name="connsiteX80" fmla="*/ 100412 w 1198216"/>
                <a:gd name="connsiteY80" fmla="*/ 500748 h 1073390"/>
                <a:gd name="connsiteX81" fmla="*/ 97284 w 1198216"/>
                <a:gd name="connsiteY81" fmla="*/ 498965 h 1073390"/>
                <a:gd name="connsiteX82" fmla="*/ 62682 w 1198216"/>
                <a:gd name="connsiteY82" fmla="*/ 476973 h 1073390"/>
                <a:gd name="connsiteX83" fmla="*/ 57907 w 1198216"/>
                <a:gd name="connsiteY83" fmla="*/ 473509 h 1073390"/>
                <a:gd name="connsiteX84" fmla="*/ 53232 w 1198216"/>
                <a:gd name="connsiteY84" fmla="*/ 470012 h 1073390"/>
                <a:gd name="connsiteX85" fmla="*/ 48693 w 1198216"/>
                <a:gd name="connsiteY85" fmla="*/ 466515 h 1073390"/>
                <a:gd name="connsiteX86" fmla="*/ 44321 w 1198216"/>
                <a:gd name="connsiteY86" fmla="*/ 463017 h 1073390"/>
                <a:gd name="connsiteX87" fmla="*/ 44287 w 1198216"/>
                <a:gd name="connsiteY87" fmla="*/ 463017 h 1073390"/>
                <a:gd name="connsiteX88" fmla="*/ 40017 w 1198216"/>
                <a:gd name="connsiteY88" fmla="*/ 459487 h 1073390"/>
                <a:gd name="connsiteX89" fmla="*/ 39983 w 1198216"/>
                <a:gd name="connsiteY89" fmla="*/ 459487 h 1073390"/>
                <a:gd name="connsiteX90" fmla="*/ 35813 w 1198216"/>
                <a:gd name="connsiteY90" fmla="*/ 455956 h 1073390"/>
                <a:gd name="connsiteX91" fmla="*/ 35780 w 1198216"/>
                <a:gd name="connsiteY91" fmla="*/ 455956 h 1073390"/>
                <a:gd name="connsiteX92" fmla="*/ 31744 w 1198216"/>
                <a:gd name="connsiteY92" fmla="*/ 452458 h 1073390"/>
                <a:gd name="connsiteX93" fmla="*/ 30467 w 1198216"/>
                <a:gd name="connsiteY93" fmla="*/ 451349 h 1073390"/>
                <a:gd name="connsiteX94" fmla="*/ 27776 w 1198216"/>
                <a:gd name="connsiteY94" fmla="*/ 448927 h 1073390"/>
                <a:gd name="connsiteX95" fmla="*/ 20177 w 1198216"/>
                <a:gd name="connsiteY95" fmla="*/ 441899 h 1073390"/>
                <a:gd name="connsiteX96" fmla="*/ 19000 w 1198216"/>
                <a:gd name="connsiteY96" fmla="*/ 440756 h 1073390"/>
                <a:gd name="connsiteX97" fmla="*/ 13014 w 1198216"/>
                <a:gd name="connsiteY97" fmla="*/ 434905 h 1073390"/>
                <a:gd name="connsiteX98" fmla="*/ 6288 w 1198216"/>
                <a:gd name="connsiteY98" fmla="*/ 428011 h 1073390"/>
                <a:gd name="connsiteX99" fmla="*/ 0 w 1198216"/>
                <a:gd name="connsiteY99" fmla="*/ 421218 h 1073390"/>
                <a:gd name="connsiteX100" fmla="*/ 18428 w 1198216"/>
                <a:gd name="connsiteY100" fmla="*/ 378007 h 1073390"/>
                <a:gd name="connsiteX101" fmla="*/ 96578 w 1198216"/>
                <a:gd name="connsiteY101" fmla="*/ 238083 h 1073390"/>
                <a:gd name="connsiteX102" fmla="*/ 142312 w 1198216"/>
                <a:gd name="connsiteY102" fmla="*/ 177385 h 1073390"/>
                <a:gd name="connsiteX103" fmla="*/ 147188 w 1198216"/>
                <a:gd name="connsiteY103" fmla="*/ 171635 h 1073390"/>
                <a:gd name="connsiteX104" fmla="*/ 217536 w 1198216"/>
                <a:gd name="connsiteY104" fmla="*/ 100815 h 1073390"/>
                <a:gd name="connsiteX105" fmla="*/ 280756 w 1198216"/>
                <a:gd name="connsiteY105" fmla="*/ 53401 h 1073390"/>
                <a:gd name="connsiteX106" fmla="*/ 337721 w 1198216"/>
                <a:gd name="connsiteY106" fmla="*/ 21185 h 1073390"/>
                <a:gd name="connsiteX107" fmla="*/ 364422 w 1198216"/>
                <a:gd name="connsiteY107" fmla="*/ 9046 h 1073390"/>
                <a:gd name="connsiteX108" fmla="*/ 387423 w 1198216"/>
                <a:gd name="connsiteY108" fmla="*/ 0 h 1073390"/>
                <a:gd name="connsiteX109" fmla="*/ 392601 w 1198216"/>
                <a:gd name="connsiteY109" fmla="*/ 2724 h 1073390"/>
                <a:gd name="connsiteX110" fmla="*/ 394821 w 1198216"/>
                <a:gd name="connsiteY110" fmla="*/ 3901 h 1073390"/>
                <a:gd name="connsiteX111" fmla="*/ 403867 w 1198216"/>
                <a:gd name="connsiteY111" fmla="*/ 8474 h 1073390"/>
                <a:gd name="connsiteX112" fmla="*/ 414930 w 1198216"/>
                <a:gd name="connsiteY112" fmla="*/ 13653 h 1073390"/>
                <a:gd name="connsiteX113" fmla="*/ 419167 w 1198216"/>
                <a:gd name="connsiteY113" fmla="*/ 15570 h 1073390"/>
                <a:gd name="connsiteX114" fmla="*/ 423606 w 1198216"/>
                <a:gd name="connsiteY114" fmla="*/ 17419 h 1073390"/>
                <a:gd name="connsiteX115" fmla="*/ 428785 w 1198216"/>
                <a:gd name="connsiteY115" fmla="*/ 19639 h 1073390"/>
                <a:gd name="connsiteX116" fmla="*/ 457099 w 1198216"/>
                <a:gd name="connsiteY116" fmla="*/ 30265 h 1073390"/>
                <a:gd name="connsiteX117" fmla="*/ 469440 w 1198216"/>
                <a:gd name="connsiteY117" fmla="*/ 34233 h 1073390"/>
                <a:gd name="connsiteX118" fmla="*/ 479663 w 1198216"/>
                <a:gd name="connsiteY118" fmla="*/ 37158 h 1073390"/>
                <a:gd name="connsiteX119" fmla="*/ 493450 w 1198216"/>
                <a:gd name="connsiteY119" fmla="*/ 40656 h 1073390"/>
                <a:gd name="connsiteX120" fmla="*/ 517629 w 1198216"/>
                <a:gd name="connsiteY120" fmla="*/ 45599 h 1073390"/>
                <a:gd name="connsiteX121" fmla="*/ 523715 w 1198216"/>
                <a:gd name="connsiteY121" fmla="*/ 46641 h 1073390"/>
                <a:gd name="connsiteX122" fmla="*/ 575468 w 1198216"/>
                <a:gd name="connsiteY122" fmla="*/ 52089 h 1073390"/>
                <a:gd name="connsiteX123" fmla="*/ 617906 w 1198216"/>
                <a:gd name="connsiteY123" fmla="*/ 52291 h 1073390"/>
                <a:gd name="connsiteX124" fmla="*/ 620159 w 1198216"/>
                <a:gd name="connsiteY124" fmla="*/ 52190 h 1073390"/>
                <a:gd name="connsiteX125" fmla="*/ 665825 w 1198216"/>
                <a:gd name="connsiteY125" fmla="*/ 47886 h 1073390"/>
                <a:gd name="connsiteX126" fmla="*/ 677763 w 1198216"/>
                <a:gd name="connsiteY126" fmla="*/ 46002 h 1073390"/>
                <a:gd name="connsiteX127" fmla="*/ 677796 w 1198216"/>
                <a:gd name="connsiteY127" fmla="*/ 46002 h 1073390"/>
                <a:gd name="connsiteX128" fmla="*/ 689970 w 1198216"/>
                <a:gd name="connsiteY128" fmla="*/ 43783 h 1073390"/>
                <a:gd name="connsiteX129" fmla="*/ 698578 w 1198216"/>
                <a:gd name="connsiteY129" fmla="*/ 41967 h 1073390"/>
                <a:gd name="connsiteX130" fmla="*/ 698612 w 1198216"/>
                <a:gd name="connsiteY130" fmla="*/ 41967 h 1073390"/>
                <a:gd name="connsiteX131" fmla="*/ 715392 w 1198216"/>
                <a:gd name="connsiteY131" fmla="*/ 37966 h 1073390"/>
                <a:gd name="connsiteX132" fmla="*/ 808204 w 1198216"/>
                <a:gd name="connsiteY132" fmla="*/ 3228 h 1073390"/>
                <a:gd name="connsiteX133" fmla="*/ 822496 w 1198216"/>
                <a:gd name="connsiteY133" fmla="*/ 9046 h 1073390"/>
                <a:gd name="connsiteX134" fmla="*/ 835207 w 1198216"/>
                <a:gd name="connsiteY134" fmla="*/ 14594 h 1073390"/>
                <a:gd name="connsiteX135" fmla="*/ 891365 w 1198216"/>
                <a:gd name="connsiteY135" fmla="*/ 44086 h 1073390"/>
                <a:gd name="connsiteX136" fmla="*/ 931953 w 1198216"/>
                <a:gd name="connsiteY136" fmla="*/ 71089 h 1073390"/>
                <a:gd name="connsiteX137" fmla="*/ 947523 w 1198216"/>
                <a:gd name="connsiteY137" fmla="*/ 82858 h 1073390"/>
                <a:gd name="connsiteX138" fmla="*/ 1043967 w 1198216"/>
                <a:gd name="connsiteY138" fmla="*/ 176578 h 1073390"/>
                <a:gd name="connsiteX139" fmla="*/ 1068145 w 1198216"/>
                <a:gd name="connsiteY139" fmla="*/ 207045 h 1073390"/>
                <a:gd name="connsiteX140" fmla="*/ 1168456 w 1198216"/>
                <a:gd name="connsiteY140" fmla="*/ 378007 h 1073390"/>
                <a:gd name="connsiteX141" fmla="*/ 1198182 w 1198216"/>
                <a:gd name="connsiteY141" fmla="*/ 452324 h 107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198216" h="1073390">
                  <a:moveTo>
                    <a:pt x="1198216" y="452324"/>
                  </a:moveTo>
                  <a:lnTo>
                    <a:pt x="1198216" y="452324"/>
                  </a:lnTo>
                  <a:cubicBezTo>
                    <a:pt x="1170473" y="472635"/>
                    <a:pt x="1135064" y="493417"/>
                    <a:pt x="1091650" y="508852"/>
                  </a:cubicBezTo>
                  <a:cubicBezTo>
                    <a:pt x="1062092" y="519377"/>
                    <a:pt x="1034551" y="525396"/>
                    <a:pt x="1010541" y="528759"/>
                  </a:cubicBezTo>
                  <a:cubicBezTo>
                    <a:pt x="1008994" y="528995"/>
                    <a:pt x="1007447" y="529196"/>
                    <a:pt x="1005900" y="529398"/>
                  </a:cubicBezTo>
                  <a:cubicBezTo>
                    <a:pt x="1006237" y="530945"/>
                    <a:pt x="1006573" y="532458"/>
                    <a:pt x="1006875" y="534005"/>
                  </a:cubicBezTo>
                  <a:cubicBezTo>
                    <a:pt x="1007682" y="537738"/>
                    <a:pt x="1008490" y="541470"/>
                    <a:pt x="1009263" y="545169"/>
                  </a:cubicBezTo>
                  <a:cubicBezTo>
                    <a:pt x="1011819" y="557275"/>
                    <a:pt x="1014240" y="569314"/>
                    <a:pt x="1016560" y="581285"/>
                  </a:cubicBezTo>
                  <a:cubicBezTo>
                    <a:pt x="1021840" y="608356"/>
                    <a:pt x="1026581" y="635123"/>
                    <a:pt x="1030785" y="661554"/>
                  </a:cubicBezTo>
                  <a:cubicBezTo>
                    <a:pt x="1031625" y="666834"/>
                    <a:pt x="1032466" y="672113"/>
                    <a:pt x="1033273" y="677359"/>
                  </a:cubicBezTo>
                  <a:cubicBezTo>
                    <a:pt x="1034181" y="683110"/>
                    <a:pt x="1035022" y="688860"/>
                    <a:pt x="1035862" y="694543"/>
                  </a:cubicBezTo>
                  <a:cubicBezTo>
                    <a:pt x="1036400" y="698175"/>
                    <a:pt x="1036905" y="701773"/>
                    <a:pt x="1037409" y="705371"/>
                  </a:cubicBezTo>
                  <a:cubicBezTo>
                    <a:pt x="1037745" y="707489"/>
                    <a:pt x="1038015" y="709608"/>
                    <a:pt x="1038317" y="711693"/>
                  </a:cubicBezTo>
                  <a:cubicBezTo>
                    <a:pt x="1038788" y="714787"/>
                    <a:pt x="1039225" y="717880"/>
                    <a:pt x="1039629" y="720974"/>
                  </a:cubicBezTo>
                  <a:cubicBezTo>
                    <a:pt x="1039797" y="722084"/>
                    <a:pt x="1039931" y="723227"/>
                    <a:pt x="1040066" y="724337"/>
                  </a:cubicBezTo>
                  <a:cubicBezTo>
                    <a:pt x="1041478" y="734694"/>
                    <a:pt x="1042790" y="744984"/>
                    <a:pt x="1044000" y="755241"/>
                  </a:cubicBezTo>
                  <a:cubicBezTo>
                    <a:pt x="1044639" y="760352"/>
                    <a:pt x="1045244" y="765463"/>
                    <a:pt x="1045816" y="770541"/>
                  </a:cubicBezTo>
                  <a:cubicBezTo>
                    <a:pt x="1046455" y="775653"/>
                    <a:pt x="1047027" y="780730"/>
                    <a:pt x="1047531" y="785774"/>
                  </a:cubicBezTo>
                  <a:cubicBezTo>
                    <a:pt x="1047968" y="789776"/>
                    <a:pt x="1048405" y="793778"/>
                    <a:pt x="1048809" y="797779"/>
                  </a:cubicBezTo>
                  <a:cubicBezTo>
                    <a:pt x="1048977" y="799225"/>
                    <a:pt x="1049145" y="800671"/>
                    <a:pt x="1049280" y="802117"/>
                  </a:cubicBezTo>
                  <a:cubicBezTo>
                    <a:pt x="1050692" y="815703"/>
                    <a:pt x="1051936" y="829188"/>
                    <a:pt x="1053080" y="842571"/>
                  </a:cubicBezTo>
                  <a:cubicBezTo>
                    <a:pt x="1053214" y="844253"/>
                    <a:pt x="1053382" y="845900"/>
                    <a:pt x="1053483" y="847548"/>
                  </a:cubicBezTo>
                  <a:cubicBezTo>
                    <a:pt x="1053786" y="850944"/>
                    <a:pt x="1054055" y="854341"/>
                    <a:pt x="1054324" y="857737"/>
                  </a:cubicBezTo>
                  <a:cubicBezTo>
                    <a:pt x="1055232" y="868969"/>
                    <a:pt x="1056039" y="880100"/>
                    <a:pt x="1056745" y="891129"/>
                  </a:cubicBezTo>
                  <a:cubicBezTo>
                    <a:pt x="1057048" y="895535"/>
                    <a:pt x="1057317" y="899940"/>
                    <a:pt x="1057586" y="904311"/>
                  </a:cubicBezTo>
                  <a:cubicBezTo>
                    <a:pt x="1058494" y="918704"/>
                    <a:pt x="1059234" y="932928"/>
                    <a:pt x="1059839" y="947018"/>
                  </a:cubicBezTo>
                  <a:lnTo>
                    <a:pt x="1059839" y="947523"/>
                  </a:lnTo>
                  <a:cubicBezTo>
                    <a:pt x="1060041" y="952062"/>
                    <a:pt x="1060242" y="956569"/>
                    <a:pt x="1060411" y="961075"/>
                  </a:cubicBezTo>
                  <a:lnTo>
                    <a:pt x="1060411" y="961276"/>
                  </a:lnTo>
                  <a:cubicBezTo>
                    <a:pt x="1060646" y="966791"/>
                    <a:pt x="1060814" y="972273"/>
                    <a:pt x="1060982" y="977754"/>
                  </a:cubicBezTo>
                  <a:cubicBezTo>
                    <a:pt x="1061117" y="982462"/>
                    <a:pt x="1061251" y="987170"/>
                    <a:pt x="1061386" y="991844"/>
                  </a:cubicBezTo>
                  <a:cubicBezTo>
                    <a:pt x="1061487" y="995274"/>
                    <a:pt x="1061554" y="998670"/>
                    <a:pt x="1061621" y="1002066"/>
                  </a:cubicBezTo>
                  <a:cubicBezTo>
                    <a:pt x="1061722" y="1006943"/>
                    <a:pt x="1061823" y="1011785"/>
                    <a:pt x="1061890" y="1016627"/>
                  </a:cubicBezTo>
                  <a:cubicBezTo>
                    <a:pt x="1061957" y="1019082"/>
                    <a:pt x="1061991" y="1021537"/>
                    <a:pt x="1061991" y="1023958"/>
                  </a:cubicBezTo>
                  <a:cubicBezTo>
                    <a:pt x="1062058" y="1027354"/>
                    <a:pt x="1062092" y="1030751"/>
                    <a:pt x="1062125" y="1034147"/>
                  </a:cubicBezTo>
                  <a:cubicBezTo>
                    <a:pt x="1062226" y="1047397"/>
                    <a:pt x="1062260" y="1060478"/>
                    <a:pt x="1062159" y="1073391"/>
                  </a:cubicBezTo>
                  <a:lnTo>
                    <a:pt x="124792" y="1073391"/>
                  </a:lnTo>
                  <a:cubicBezTo>
                    <a:pt x="124724" y="1062966"/>
                    <a:pt x="124724" y="1052441"/>
                    <a:pt x="124825" y="1041781"/>
                  </a:cubicBezTo>
                  <a:cubicBezTo>
                    <a:pt x="124825" y="1039460"/>
                    <a:pt x="124825" y="1037174"/>
                    <a:pt x="124825" y="1034853"/>
                  </a:cubicBezTo>
                  <a:lnTo>
                    <a:pt x="124825" y="1033004"/>
                  </a:lnTo>
                  <a:cubicBezTo>
                    <a:pt x="124859" y="1030818"/>
                    <a:pt x="124893" y="1028666"/>
                    <a:pt x="124926" y="1026480"/>
                  </a:cubicBezTo>
                  <a:cubicBezTo>
                    <a:pt x="124994" y="1019519"/>
                    <a:pt x="125094" y="1012525"/>
                    <a:pt x="125263" y="1005463"/>
                  </a:cubicBezTo>
                  <a:cubicBezTo>
                    <a:pt x="125330" y="1002705"/>
                    <a:pt x="125363" y="999948"/>
                    <a:pt x="125464" y="997157"/>
                  </a:cubicBezTo>
                  <a:cubicBezTo>
                    <a:pt x="125498" y="994769"/>
                    <a:pt x="125532" y="992348"/>
                    <a:pt x="125632" y="989927"/>
                  </a:cubicBezTo>
                  <a:cubicBezTo>
                    <a:pt x="125733" y="985354"/>
                    <a:pt x="125868" y="980747"/>
                    <a:pt x="126036" y="976140"/>
                  </a:cubicBezTo>
                  <a:cubicBezTo>
                    <a:pt x="126103" y="973248"/>
                    <a:pt x="126204" y="970322"/>
                    <a:pt x="126339" y="967430"/>
                  </a:cubicBezTo>
                  <a:cubicBezTo>
                    <a:pt x="126439" y="963866"/>
                    <a:pt x="126574" y="960301"/>
                    <a:pt x="126742" y="956703"/>
                  </a:cubicBezTo>
                  <a:cubicBezTo>
                    <a:pt x="126809" y="953979"/>
                    <a:pt x="126944" y="951222"/>
                    <a:pt x="127078" y="948464"/>
                  </a:cubicBezTo>
                  <a:cubicBezTo>
                    <a:pt x="127347" y="941638"/>
                    <a:pt x="127684" y="934778"/>
                    <a:pt x="128020" y="927884"/>
                  </a:cubicBezTo>
                  <a:cubicBezTo>
                    <a:pt x="128323" y="922369"/>
                    <a:pt x="128625" y="916854"/>
                    <a:pt x="128928" y="911306"/>
                  </a:cubicBezTo>
                  <a:cubicBezTo>
                    <a:pt x="129869" y="895366"/>
                    <a:pt x="130946" y="879259"/>
                    <a:pt x="132223" y="862983"/>
                  </a:cubicBezTo>
                  <a:cubicBezTo>
                    <a:pt x="132492" y="859217"/>
                    <a:pt x="132795" y="855417"/>
                    <a:pt x="133131" y="851617"/>
                  </a:cubicBezTo>
                  <a:cubicBezTo>
                    <a:pt x="133636" y="845295"/>
                    <a:pt x="134174" y="838973"/>
                    <a:pt x="134745" y="832618"/>
                  </a:cubicBezTo>
                  <a:cubicBezTo>
                    <a:pt x="135048" y="829322"/>
                    <a:pt x="135317" y="826027"/>
                    <a:pt x="135653" y="822731"/>
                  </a:cubicBezTo>
                  <a:cubicBezTo>
                    <a:pt x="137099" y="807094"/>
                    <a:pt x="138747" y="791289"/>
                    <a:pt x="140563" y="775350"/>
                  </a:cubicBezTo>
                  <a:cubicBezTo>
                    <a:pt x="141067" y="770676"/>
                    <a:pt x="141606" y="766001"/>
                    <a:pt x="142177" y="761327"/>
                  </a:cubicBezTo>
                  <a:cubicBezTo>
                    <a:pt x="144598" y="740781"/>
                    <a:pt x="147356" y="719965"/>
                    <a:pt x="150382" y="698948"/>
                  </a:cubicBezTo>
                  <a:cubicBezTo>
                    <a:pt x="151290" y="692660"/>
                    <a:pt x="152232" y="686338"/>
                    <a:pt x="153207" y="679982"/>
                  </a:cubicBezTo>
                  <a:cubicBezTo>
                    <a:pt x="153678" y="676922"/>
                    <a:pt x="154149" y="673828"/>
                    <a:pt x="154653" y="670735"/>
                  </a:cubicBezTo>
                  <a:cubicBezTo>
                    <a:pt x="155292" y="666666"/>
                    <a:pt x="155931" y="662563"/>
                    <a:pt x="156603" y="658461"/>
                  </a:cubicBezTo>
                  <a:cubicBezTo>
                    <a:pt x="157679" y="651668"/>
                    <a:pt x="158823" y="644875"/>
                    <a:pt x="160000" y="638049"/>
                  </a:cubicBezTo>
                  <a:cubicBezTo>
                    <a:pt x="160975" y="632164"/>
                    <a:pt x="162017" y="626245"/>
                    <a:pt x="163060" y="620327"/>
                  </a:cubicBezTo>
                  <a:cubicBezTo>
                    <a:pt x="163598" y="617368"/>
                    <a:pt x="164136" y="614375"/>
                    <a:pt x="164674" y="611382"/>
                  </a:cubicBezTo>
                  <a:cubicBezTo>
                    <a:pt x="165414" y="607313"/>
                    <a:pt x="166187" y="603244"/>
                    <a:pt x="166927" y="599142"/>
                  </a:cubicBezTo>
                  <a:cubicBezTo>
                    <a:pt x="167835" y="594266"/>
                    <a:pt x="168777" y="589390"/>
                    <a:pt x="169718" y="584480"/>
                  </a:cubicBezTo>
                  <a:cubicBezTo>
                    <a:pt x="171601" y="574694"/>
                    <a:pt x="173585" y="564875"/>
                    <a:pt x="175603" y="555022"/>
                  </a:cubicBezTo>
                  <a:cubicBezTo>
                    <a:pt x="176175" y="552231"/>
                    <a:pt x="176746" y="549440"/>
                    <a:pt x="177352" y="546649"/>
                  </a:cubicBezTo>
                  <a:cubicBezTo>
                    <a:pt x="177890" y="543959"/>
                    <a:pt x="178461" y="541269"/>
                    <a:pt x="179033" y="538579"/>
                  </a:cubicBezTo>
                  <a:cubicBezTo>
                    <a:pt x="179369" y="537032"/>
                    <a:pt x="179672" y="535518"/>
                    <a:pt x="180008" y="533972"/>
                  </a:cubicBezTo>
                  <a:cubicBezTo>
                    <a:pt x="178529" y="533534"/>
                    <a:pt x="177015" y="533097"/>
                    <a:pt x="175502" y="532626"/>
                  </a:cubicBezTo>
                  <a:cubicBezTo>
                    <a:pt x="172644" y="531718"/>
                    <a:pt x="169651" y="530777"/>
                    <a:pt x="166624" y="529768"/>
                  </a:cubicBezTo>
                  <a:cubicBezTo>
                    <a:pt x="164876" y="529163"/>
                    <a:pt x="163060" y="528557"/>
                    <a:pt x="161278" y="527918"/>
                  </a:cubicBezTo>
                  <a:cubicBezTo>
                    <a:pt x="158856" y="527078"/>
                    <a:pt x="156435" y="526204"/>
                    <a:pt x="153947" y="525296"/>
                  </a:cubicBezTo>
                  <a:cubicBezTo>
                    <a:pt x="149743" y="523715"/>
                    <a:pt x="145439" y="522034"/>
                    <a:pt x="141034" y="520218"/>
                  </a:cubicBezTo>
                  <a:cubicBezTo>
                    <a:pt x="140698" y="520083"/>
                    <a:pt x="140361" y="519949"/>
                    <a:pt x="140025" y="519814"/>
                  </a:cubicBezTo>
                  <a:cubicBezTo>
                    <a:pt x="137839" y="518873"/>
                    <a:pt x="135620" y="517931"/>
                    <a:pt x="133367" y="516956"/>
                  </a:cubicBezTo>
                  <a:cubicBezTo>
                    <a:pt x="133098" y="516855"/>
                    <a:pt x="132795" y="516721"/>
                    <a:pt x="132492" y="516586"/>
                  </a:cubicBezTo>
                  <a:cubicBezTo>
                    <a:pt x="130777" y="515813"/>
                    <a:pt x="129029" y="515039"/>
                    <a:pt x="127280" y="514232"/>
                  </a:cubicBezTo>
                  <a:cubicBezTo>
                    <a:pt x="121900" y="511777"/>
                    <a:pt x="116351" y="509121"/>
                    <a:pt x="110702" y="506195"/>
                  </a:cubicBezTo>
                  <a:cubicBezTo>
                    <a:pt x="109424" y="505556"/>
                    <a:pt x="108112" y="504884"/>
                    <a:pt x="106835" y="504177"/>
                  </a:cubicBezTo>
                  <a:cubicBezTo>
                    <a:pt x="104716" y="503068"/>
                    <a:pt x="102564" y="501924"/>
                    <a:pt x="100412" y="500748"/>
                  </a:cubicBezTo>
                  <a:cubicBezTo>
                    <a:pt x="99369" y="500142"/>
                    <a:pt x="98327" y="499570"/>
                    <a:pt x="97284" y="498965"/>
                  </a:cubicBezTo>
                  <a:cubicBezTo>
                    <a:pt x="85986" y="492576"/>
                    <a:pt x="74384" y="485312"/>
                    <a:pt x="62682" y="476973"/>
                  </a:cubicBezTo>
                  <a:cubicBezTo>
                    <a:pt x="61068" y="475829"/>
                    <a:pt x="59487" y="474686"/>
                    <a:pt x="57907" y="473509"/>
                  </a:cubicBezTo>
                  <a:cubicBezTo>
                    <a:pt x="56326" y="472366"/>
                    <a:pt x="54779" y="471189"/>
                    <a:pt x="53232" y="470012"/>
                  </a:cubicBezTo>
                  <a:cubicBezTo>
                    <a:pt x="51719" y="468869"/>
                    <a:pt x="50206" y="467692"/>
                    <a:pt x="48693" y="466515"/>
                  </a:cubicBezTo>
                  <a:cubicBezTo>
                    <a:pt x="47213" y="465338"/>
                    <a:pt x="45767" y="464161"/>
                    <a:pt x="44321" y="463017"/>
                  </a:cubicBezTo>
                  <a:lnTo>
                    <a:pt x="44287" y="463017"/>
                  </a:lnTo>
                  <a:cubicBezTo>
                    <a:pt x="42841" y="461807"/>
                    <a:pt x="41395" y="460663"/>
                    <a:pt x="40017" y="459487"/>
                  </a:cubicBezTo>
                  <a:cubicBezTo>
                    <a:pt x="40017" y="459487"/>
                    <a:pt x="40007" y="459487"/>
                    <a:pt x="39983" y="459487"/>
                  </a:cubicBezTo>
                  <a:cubicBezTo>
                    <a:pt x="38571" y="458310"/>
                    <a:pt x="37192" y="457133"/>
                    <a:pt x="35813" y="455956"/>
                  </a:cubicBezTo>
                  <a:cubicBezTo>
                    <a:pt x="35813" y="455956"/>
                    <a:pt x="35780" y="455956"/>
                    <a:pt x="35780" y="455956"/>
                  </a:cubicBezTo>
                  <a:cubicBezTo>
                    <a:pt x="34401" y="454779"/>
                    <a:pt x="33056" y="453602"/>
                    <a:pt x="31744" y="452458"/>
                  </a:cubicBezTo>
                  <a:cubicBezTo>
                    <a:pt x="31307" y="452088"/>
                    <a:pt x="30870" y="451719"/>
                    <a:pt x="30467" y="451349"/>
                  </a:cubicBezTo>
                  <a:cubicBezTo>
                    <a:pt x="29559" y="450508"/>
                    <a:pt x="28651" y="449734"/>
                    <a:pt x="27776" y="448927"/>
                  </a:cubicBezTo>
                  <a:cubicBezTo>
                    <a:pt x="25153" y="446607"/>
                    <a:pt x="22631" y="444253"/>
                    <a:pt x="20177" y="441899"/>
                  </a:cubicBezTo>
                  <a:cubicBezTo>
                    <a:pt x="19773" y="441529"/>
                    <a:pt x="19403" y="441126"/>
                    <a:pt x="19000" y="440756"/>
                  </a:cubicBezTo>
                  <a:cubicBezTo>
                    <a:pt x="16948" y="438839"/>
                    <a:pt x="14964" y="436889"/>
                    <a:pt x="13014" y="434905"/>
                  </a:cubicBezTo>
                  <a:cubicBezTo>
                    <a:pt x="10694" y="432584"/>
                    <a:pt x="8474" y="430264"/>
                    <a:pt x="6288" y="428011"/>
                  </a:cubicBezTo>
                  <a:cubicBezTo>
                    <a:pt x="4136" y="425725"/>
                    <a:pt x="2018" y="423438"/>
                    <a:pt x="0" y="421218"/>
                  </a:cubicBezTo>
                  <a:cubicBezTo>
                    <a:pt x="7499" y="401748"/>
                    <a:pt x="13821" y="387860"/>
                    <a:pt x="18428" y="378007"/>
                  </a:cubicBezTo>
                  <a:cubicBezTo>
                    <a:pt x="33157" y="346599"/>
                    <a:pt x="58075" y="294678"/>
                    <a:pt x="96578" y="238083"/>
                  </a:cubicBezTo>
                  <a:cubicBezTo>
                    <a:pt x="110096" y="218209"/>
                    <a:pt x="125263" y="197696"/>
                    <a:pt x="142312" y="177385"/>
                  </a:cubicBezTo>
                  <a:cubicBezTo>
                    <a:pt x="143959" y="175468"/>
                    <a:pt x="145540" y="173585"/>
                    <a:pt x="147188" y="171635"/>
                  </a:cubicBezTo>
                  <a:cubicBezTo>
                    <a:pt x="167936" y="147389"/>
                    <a:pt x="191273" y="123379"/>
                    <a:pt x="217536" y="100815"/>
                  </a:cubicBezTo>
                  <a:cubicBezTo>
                    <a:pt x="237007" y="84035"/>
                    <a:pt x="258058" y="68062"/>
                    <a:pt x="280756" y="53401"/>
                  </a:cubicBezTo>
                  <a:cubicBezTo>
                    <a:pt x="298680" y="41799"/>
                    <a:pt x="317646" y="30971"/>
                    <a:pt x="337721" y="21185"/>
                  </a:cubicBezTo>
                  <a:cubicBezTo>
                    <a:pt x="346431" y="16948"/>
                    <a:pt x="355308" y="12913"/>
                    <a:pt x="364422" y="9046"/>
                  </a:cubicBezTo>
                  <a:cubicBezTo>
                    <a:pt x="372425" y="5683"/>
                    <a:pt x="380092" y="2657"/>
                    <a:pt x="387423" y="0"/>
                  </a:cubicBezTo>
                  <a:cubicBezTo>
                    <a:pt x="389104" y="908"/>
                    <a:pt x="390819" y="1849"/>
                    <a:pt x="392601" y="2724"/>
                  </a:cubicBezTo>
                  <a:cubicBezTo>
                    <a:pt x="393341" y="3127"/>
                    <a:pt x="394081" y="3531"/>
                    <a:pt x="394821" y="3901"/>
                  </a:cubicBezTo>
                  <a:cubicBezTo>
                    <a:pt x="397713" y="5414"/>
                    <a:pt x="400706" y="6927"/>
                    <a:pt x="403867" y="8474"/>
                  </a:cubicBezTo>
                  <a:cubicBezTo>
                    <a:pt x="407397" y="10189"/>
                    <a:pt x="411097" y="11938"/>
                    <a:pt x="414930" y="13653"/>
                  </a:cubicBezTo>
                  <a:cubicBezTo>
                    <a:pt x="416309" y="14292"/>
                    <a:pt x="417721" y="14931"/>
                    <a:pt x="419167" y="15570"/>
                  </a:cubicBezTo>
                  <a:cubicBezTo>
                    <a:pt x="420613" y="16208"/>
                    <a:pt x="422093" y="16814"/>
                    <a:pt x="423606" y="17419"/>
                  </a:cubicBezTo>
                  <a:cubicBezTo>
                    <a:pt x="425321" y="18159"/>
                    <a:pt x="427036" y="18899"/>
                    <a:pt x="428785" y="19639"/>
                  </a:cubicBezTo>
                  <a:cubicBezTo>
                    <a:pt x="437595" y="23304"/>
                    <a:pt x="447044" y="26902"/>
                    <a:pt x="457099" y="30265"/>
                  </a:cubicBezTo>
                  <a:cubicBezTo>
                    <a:pt x="461134" y="31610"/>
                    <a:pt x="465237" y="32955"/>
                    <a:pt x="469440" y="34233"/>
                  </a:cubicBezTo>
                  <a:cubicBezTo>
                    <a:pt x="472130" y="35040"/>
                    <a:pt x="475561" y="36049"/>
                    <a:pt x="479663" y="37158"/>
                  </a:cubicBezTo>
                  <a:cubicBezTo>
                    <a:pt x="483631" y="38234"/>
                    <a:pt x="488238" y="39445"/>
                    <a:pt x="493450" y="40656"/>
                  </a:cubicBezTo>
                  <a:cubicBezTo>
                    <a:pt x="500445" y="42303"/>
                    <a:pt x="508549" y="44019"/>
                    <a:pt x="517629" y="45599"/>
                  </a:cubicBezTo>
                  <a:cubicBezTo>
                    <a:pt x="519613" y="45969"/>
                    <a:pt x="521630" y="46305"/>
                    <a:pt x="523715" y="46641"/>
                  </a:cubicBezTo>
                  <a:cubicBezTo>
                    <a:pt x="538747" y="49063"/>
                    <a:pt x="556132" y="51114"/>
                    <a:pt x="575468" y="52089"/>
                  </a:cubicBezTo>
                  <a:cubicBezTo>
                    <a:pt x="588751" y="52728"/>
                    <a:pt x="602942" y="52863"/>
                    <a:pt x="617906" y="52291"/>
                  </a:cubicBezTo>
                  <a:cubicBezTo>
                    <a:pt x="618646" y="52257"/>
                    <a:pt x="619385" y="52224"/>
                    <a:pt x="620159" y="52190"/>
                  </a:cubicBezTo>
                  <a:cubicBezTo>
                    <a:pt x="634720" y="51517"/>
                    <a:pt x="649986" y="50139"/>
                    <a:pt x="665825" y="47886"/>
                  </a:cubicBezTo>
                  <a:cubicBezTo>
                    <a:pt x="669759" y="47314"/>
                    <a:pt x="673761" y="46709"/>
                    <a:pt x="677763" y="46002"/>
                  </a:cubicBezTo>
                  <a:lnTo>
                    <a:pt x="677796" y="46002"/>
                  </a:lnTo>
                  <a:cubicBezTo>
                    <a:pt x="681832" y="45330"/>
                    <a:pt x="685867" y="44590"/>
                    <a:pt x="689970" y="43783"/>
                  </a:cubicBezTo>
                  <a:cubicBezTo>
                    <a:pt x="692862" y="43211"/>
                    <a:pt x="695754" y="42606"/>
                    <a:pt x="698578" y="41967"/>
                  </a:cubicBezTo>
                  <a:cubicBezTo>
                    <a:pt x="698578" y="41934"/>
                    <a:pt x="698612" y="41967"/>
                    <a:pt x="698612" y="41967"/>
                  </a:cubicBezTo>
                  <a:cubicBezTo>
                    <a:pt x="704295" y="40723"/>
                    <a:pt x="709911" y="39378"/>
                    <a:pt x="715392" y="37966"/>
                  </a:cubicBezTo>
                  <a:cubicBezTo>
                    <a:pt x="751071" y="28785"/>
                    <a:pt x="782109" y="16276"/>
                    <a:pt x="808204" y="3228"/>
                  </a:cubicBezTo>
                  <a:cubicBezTo>
                    <a:pt x="812878" y="5078"/>
                    <a:pt x="817653" y="6995"/>
                    <a:pt x="822496" y="9046"/>
                  </a:cubicBezTo>
                  <a:cubicBezTo>
                    <a:pt x="826800" y="10862"/>
                    <a:pt x="831004" y="12745"/>
                    <a:pt x="835207" y="14594"/>
                  </a:cubicBezTo>
                  <a:cubicBezTo>
                    <a:pt x="854946" y="23539"/>
                    <a:pt x="873643" y="33426"/>
                    <a:pt x="891365" y="44086"/>
                  </a:cubicBezTo>
                  <a:cubicBezTo>
                    <a:pt x="905522" y="52627"/>
                    <a:pt x="919040" y="61639"/>
                    <a:pt x="931953" y="71089"/>
                  </a:cubicBezTo>
                  <a:cubicBezTo>
                    <a:pt x="937233" y="74956"/>
                    <a:pt x="942445" y="78857"/>
                    <a:pt x="947523" y="82858"/>
                  </a:cubicBezTo>
                  <a:cubicBezTo>
                    <a:pt x="984749" y="111879"/>
                    <a:pt x="1016695" y="144094"/>
                    <a:pt x="1043967" y="176578"/>
                  </a:cubicBezTo>
                  <a:cubicBezTo>
                    <a:pt x="1052474" y="186734"/>
                    <a:pt x="1060579" y="196956"/>
                    <a:pt x="1068145" y="207045"/>
                  </a:cubicBezTo>
                  <a:cubicBezTo>
                    <a:pt x="1119494" y="275241"/>
                    <a:pt x="1151104" y="340949"/>
                    <a:pt x="1168456" y="378007"/>
                  </a:cubicBezTo>
                  <a:cubicBezTo>
                    <a:pt x="1175249" y="392467"/>
                    <a:pt x="1185673" y="415636"/>
                    <a:pt x="1198182" y="452324"/>
                  </a:cubicBezTo>
                  <a:close/>
                </a:path>
              </a:pathLst>
            </a:custGeom>
            <a:solidFill>
              <a:srgbClr val="FF5E97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53" name="شكل حر: شكل 252">
              <a:extLst>
                <a:ext uri="{FF2B5EF4-FFF2-40B4-BE49-F238E27FC236}">
                  <a16:creationId xmlns:a16="http://schemas.microsoft.com/office/drawing/2014/main" id="{990411CC-6D9C-DEDC-23E2-686EB3EBD248}"/>
                </a:ext>
              </a:extLst>
            </p:cNvPr>
            <p:cNvSpPr/>
            <p:nvPr/>
          </p:nvSpPr>
          <p:spPr>
            <a:xfrm>
              <a:off x="2716282" y="2421674"/>
              <a:ext cx="290878" cy="621033"/>
            </a:xfrm>
            <a:custGeom>
              <a:avLst/>
              <a:gdLst>
                <a:gd name="connsiteX0" fmla="*/ 290878 w 290878"/>
                <a:gd name="connsiteY0" fmla="*/ 600621 h 621033"/>
                <a:gd name="connsiteX1" fmla="*/ 278806 w 290878"/>
                <a:gd name="connsiteY1" fmla="*/ 603614 h 621033"/>
                <a:gd name="connsiteX2" fmla="*/ 270264 w 290878"/>
                <a:gd name="connsiteY2" fmla="*/ 605665 h 621033"/>
                <a:gd name="connsiteX3" fmla="*/ 256813 w 290878"/>
                <a:gd name="connsiteY3" fmla="*/ 608759 h 621033"/>
                <a:gd name="connsiteX4" fmla="*/ 242993 w 290878"/>
                <a:gd name="connsiteY4" fmla="*/ 611752 h 621033"/>
                <a:gd name="connsiteX5" fmla="*/ 241513 w 290878"/>
                <a:gd name="connsiteY5" fmla="*/ 612055 h 621033"/>
                <a:gd name="connsiteX6" fmla="*/ 225742 w 290878"/>
                <a:gd name="connsiteY6" fmla="*/ 615249 h 621033"/>
                <a:gd name="connsiteX7" fmla="*/ 224867 w 290878"/>
                <a:gd name="connsiteY7" fmla="*/ 615417 h 621033"/>
                <a:gd name="connsiteX8" fmla="*/ 222715 w 290878"/>
                <a:gd name="connsiteY8" fmla="*/ 615821 h 621033"/>
                <a:gd name="connsiteX9" fmla="*/ 165481 w 290878"/>
                <a:gd name="connsiteY9" fmla="*/ 621033 h 621033"/>
                <a:gd name="connsiteX10" fmla="*/ 56259 w 290878"/>
                <a:gd name="connsiteY10" fmla="*/ 621033 h 621033"/>
                <a:gd name="connsiteX11" fmla="*/ 56225 w 290878"/>
                <a:gd name="connsiteY11" fmla="*/ 581790 h 621033"/>
                <a:gd name="connsiteX12" fmla="*/ 56091 w 290878"/>
                <a:gd name="connsiteY12" fmla="*/ 571601 h 621033"/>
                <a:gd name="connsiteX13" fmla="*/ 55990 w 290878"/>
                <a:gd name="connsiteY13" fmla="*/ 564270 h 621033"/>
                <a:gd name="connsiteX14" fmla="*/ 55721 w 290878"/>
                <a:gd name="connsiteY14" fmla="*/ 549709 h 621033"/>
                <a:gd name="connsiteX15" fmla="*/ 55485 w 290878"/>
                <a:gd name="connsiteY15" fmla="*/ 539486 h 621033"/>
                <a:gd name="connsiteX16" fmla="*/ 55082 w 290878"/>
                <a:gd name="connsiteY16" fmla="*/ 525396 h 621033"/>
                <a:gd name="connsiteX17" fmla="*/ 54510 w 290878"/>
                <a:gd name="connsiteY17" fmla="*/ 508919 h 621033"/>
                <a:gd name="connsiteX18" fmla="*/ 54510 w 290878"/>
                <a:gd name="connsiteY18" fmla="*/ 508717 h 621033"/>
                <a:gd name="connsiteX19" fmla="*/ 53939 w 290878"/>
                <a:gd name="connsiteY19" fmla="*/ 495165 h 621033"/>
                <a:gd name="connsiteX20" fmla="*/ 53939 w 290878"/>
                <a:gd name="connsiteY20" fmla="*/ 494661 h 621033"/>
                <a:gd name="connsiteX21" fmla="*/ 51685 w 290878"/>
                <a:gd name="connsiteY21" fmla="*/ 451954 h 621033"/>
                <a:gd name="connsiteX22" fmla="*/ 50845 w 290878"/>
                <a:gd name="connsiteY22" fmla="*/ 438772 h 621033"/>
                <a:gd name="connsiteX23" fmla="*/ 48424 w 290878"/>
                <a:gd name="connsiteY23" fmla="*/ 405380 h 621033"/>
                <a:gd name="connsiteX24" fmla="*/ 47583 w 290878"/>
                <a:gd name="connsiteY24" fmla="*/ 395191 h 621033"/>
                <a:gd name="connsiteX25" fmla="*/ 47179 w 290878"/>
                <a:gd name="connsiteY25" fmla="*/ 390214 h 621033"/>
                <a:gd name="connsiteX26" fmla="*/ 43379 w 290878"/>
                <a:gd name="connsiteY26" fmla="*/ 349760 h 621033"/>
                <a:gd name="connsiteX27" fmla="*/ 42909 w 290878"/>
                <a:gd name="connsiteY27" fmla="*/ 345422 h 621033"/>
                <a:gd name="connsiteX28" fmla="*/ 41631 w 290878"/>
                <a:gd name="connsiteY28" fmla="*/ 333417 h 621033"/>
                <a:gd name="connsiteX29" fmla="*/ 39916 w 290878"/>
                <a:gd name="connsiteY29" fmla="*/ 318184 h 621033"/>
                <a:gd name="connsiteX30" fmla="*/ 38100 w 290878"/>
                <a:gd name="connsiteY30" fmla="*/ 302883 h 621033"/>
                <a:gd name="connsiteX31" fmla="*/ 34166 w 290878"/>
                <a:gd name="connsiteY31" fmla="*/ 271979 h 621033"/>
                <a:gd name="connsiteX32" fmla="*/ 33695 w 290878"/>
                <a:gd name="connsiteY32" fmla="*/ 268617 h 621033"/>
                <a:gd name="connsiteX33" fmla="*/ 32417 w 290878"/>
                <a:gd name="connsiteY33" fmla="*/ 259335 h 621033"/>
                <a:gd name="connsiteX34" fmla="*/ 31509 w 290878"/>
                <a:gd name="connsiteY34" fmla="*/ 253013 h 621033"/>
                <a:gd name="connsiteX35" fmla="*/ 29962 w 290878"/>
                <a:gd name="connsiteY35" fmla="*/ 242185 h 621033"/>
                <a:gd name="connsiteX36" fmla="*/ 27373 w 290878"/>
                <a:gd name="connsiteY36" fmla="*/ 225002 h 621033"/>
                <a:gd name="connsiteX37" fmla="*/ 24884 w 290878"/>
                <a:gd name="connsiteY37" fmla="*/ 209197 h 621033"/>
                <a:gd name="connsiteX38" fmla="*/ 18159 w 290878"/>
                <a:gd name="connsiteY38" fmla="*/ 169314 h 621033"/>
                <a:gd name="connsiteX39" fmla="*/ 10626 w 290878"/>
                <a:gd name="connsiteY39" fmla="*/ 128928 h 621033"/>
                <a:gd name="connsiteX40" fmla="*/ 9382 w 290878"/>
                <a:gd name="connsiteY40" fmla="*/ 122471 h 621033"/>
                <a:gd name="connsiteX41" fmla="*/ 7869 w 290878"/>
                <a:gd name="connsiteY41" fmla="*/ 114905 h 621033"/>
                <a:gd name="connsiteX42" fmla="*/ 6356 w 290878"/>
                <a:gd name="connsiteY42" fmla="*/ 107339 h 621033"/>
                <a:gd name="connsiteX43" fmla="*/ 975 w 290878"/>
                <a:gd name="connsiteY43" fmla="*/ 81648 h 621033"/>
                <a:gd name="connsiteX44" fmla="*/ 0 w 290878"/>
                <a:gd name="connsiteY44" fmla="*/ 77041 h 621033"/>
                <a:gd name="connsiteX45" fmla="*/ 4641 w 290878"/>
                <a:gd name="connsiteY45" fmla="*/ 76402 h 621033"/>
                <a:gd name="connsiteX46" fmla="*/ 4741 w 290878"/>
                <a:gd name="connsiteY46" fmla="*/ 76402 h 621033"/>
                <a:gd name="connsiteX47" fmla="*/ 13821 w 290878"/>
                <a:gd name="connsiteY47" fmla="*/ 75023 h 621033"/>
                <a:gd name="connsiteX48" fmla="*/ 18495 w 290878"/>
                <a:gd name="connsiteY48" fmla="*/ 74216 h 621033"/>
                <a:gd name="connsiteX49" fmla="*/ 23270 w 290878"/>
                <a:gd name="connsiteY49" fmla="*/ 73342 h 621033"/>
                <a:gd name="connsiteX50" fmla="*/ 28146 w 290878"/>
                <a:gd name="connsiteY50" fmla="*/ 72400 h 621033"/>
                <a:gd name="connsiteX51" fmla="*/ 33056 w 290878"/>
                <a:gd name="connsiteY51" fmla="*/ 71391 h 621033"/>
                <a:gd name="connsiteX52" fmla="*/ 35141 w 290878"/>
                <a:gd name="connsiteY52" fmla="*/ 70954 h 621033"/>
                <a:gd name="connsiteX53" fmla="*/ 36486 w 290878"/>
                <a:gd name="connsiteY53" fmla="*/ 70651 h 621033"/>
                <a:gd name="connsiteX54" fmla="*/ 38033 w 290878"/>
                <a:gd name="connsiteY54" fmla="*/ 70315 h 621033"/>
                <a:gd name="connsiteX55" fmla="*/ 40488 w 290878"/>
                <a:gd name="connsiteY55" fmla="*/ 69743 h 621033"/>
                <a:gd name="connsiteX56" fmla="*/ 46440 w 290878"/>
                <a:gd name="connsiteY56" fmla="*/ 68331 h 621033"/>
                <a:gd name="connsiteX57" fmla="*/ 51417 w 290878"/>
                <a:gd name="connsiteY57" fmla="*/ 67053 h 621033"/>
                <a:gd name="connsiteX58" fmla="*/ 55654 w 290878"/>
                <a:gd name="connsiteY58" fmla="*/ 65944 h 621033"/>
                <a:gd name="connsiteX59" fmla="*/ 56965 w 290878"/>
                <a:gd name="connsiteY59" fmla="*/ 65574 h 621033"/>
                <a:gd name="connsiteX60" fmla="*/ 61337 w 290878"/>
                <a:gd name="connsiteY60" fmla="*/ 64329 h 621033"/>
                <a:gd name="connsiteX61" fmla="*/ 63960 w 290878"/>
                <a:gd name="connsiteY61" fmla="*/ 63556 h 621033"/>
                <a:gd name="connsiteX62" fmla="*/ 69340 w 290878"/>
                <a:gd name="connsiteY62" fmla="*/ 61942 h 621033"/>
                <a:gd name="connsiteX63" fmla="*/ 75662 w 290878"/>
                <a:gd name="connsiteY63" fmla="*/ 59924 h 621033"/>
                <a:gd name="connsiteX64" fmla="*/ 78756 w 290878"/>
                <a:gd name="connsiteY64" fmla="*/ 58915 h 621033"/>
                <a:gd name="connsiteX65" fmla="*/ 85750 w 290878"/>
                <a:gd name="connsiteY65" fmla="*/ 56494 h 621033"/>
                <a:gd name="connsiteX66" fmla="*/ 192316 w 290878"/>
                <a:gd name="connsiteY66" fmla="*/ 0 h 621033"/>
                <a:gd name="connsiteX67" fmla="*/ 208020 w 290878"/>
                <a:gd name="connsiteY67" fmla="*/ 50004 h 621033"/>
                <a:gd name="connsiteX68" fmla="*/ 240739 w 290878"/>
                <a:gd name="connsiteY68" fmla="*/ 183472 h 621033"/>
                <a:gd name="connsiteX69" fmla="*/ 290878 w 290878"/>
                <a:gd name="connsiteY69" fmla="*/ 600621 h 62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90878" h="621033">
                  <a:moveTo>
                    <a:pt x="290878" y="600621"/>
                  </a:moveTo>
                  <a:cubicBezTo>
                    <a:pt x="286876" y="601664"/>
                    <a:pt x="282841" y="602639"/>
                    <a:pt x="278806" y="603614"/>
                  </a:cubicBezTo>
                  <a:cubicBezTo>
                    <a:pt x="275947" y="604320"/>
                    <a:pt x="273123" y="604993"/>
                    <a:pt x="270264" y="605665"/>
                  </a:cubicBezTo>
                  <a:cubicBezTo>
                    <a:pt x="265792" y="606741"/>
                    <a:pt x="261320" y="607750"/>
                    <a:pt x="256813" y="608759"/>
                  </a:cubicBezTo>
                  <a:cubicBezTo>
                    <a:pt x="252206" y="609801"/>
                    <a:pt x="247600" y="610777"/>
                    <a:pt x="242993" y="611752"/>
                  </a:cubicBezTo>
                  <a:cubicBezTo>
                    <a:pt x="242488" y="611853"/>
                    <a:pt x="241984" y="611954"/>
                    <a:pt x="241513" y="612055"/>
                  </a:cubicBezTo>
                  <a:cubicBezTo>
                    <a:pt x="236267" y="613164"/>
                    <a:pt x="231021" y="614207"/>
                    <a:pt x="225742" y="615249"/>
                  </a:cubicBezTo>
                  <a:cubicBezTo>
                    <a:pt x="225439" y="615316"/>
                    <a:pt x="225170" y="615350"/>
                    <a:pt x="224867" y="615417"/>
                  </a:cubicBezTo>
                  <a:cubicBezTo>
                    <a:pt x="224161" y="615552"/>
                    <a:pt x="223421" y="615686"/>
                    <a:pt x="222715" y="615821"/>
                  </a:cubicBezTo>
                  <a:cubicBezTo>
                    <a:pt x="203850" y="619385"/>
                    <a:pt x="184649" y="621033"/>
                    <a:pt x="165481" y="621033"/>
                  </a:cubicBezTo>
                  <a:lnTo>
                    <a:pt x="56259" y="621033"/>
                  </a:lnTo>
                  <a:cubicBezTo>
                    <a:pt x="56360" y="608120"/>
                    <a:pt x="56326" y="595039"/>
                    <a:pt x="56225" y="581790"/>
                  </a:cubicBezTo>
                  <a:cubicBezTo>
                    <a:pt x="56225" y="578393"/>
                    <a:pt x="56158" y="574997"/>
                    <a:pt x="56091" y="571601"/>
                  </a:cubicBezTo>
                  <a:cubicBezTo>
                    <a:pt x="56091" y="569179"/>
                    <a:pt x="56057" y="566725"/>
                    <a:pt x="55990" y="564270"/>
                  </a:cubicBezTo>
                  <a:cubicBezTo>
                    <a:pt x="55923" y="559427"/>
                    <a:pt x="55822" y="554585"/>
                    <a:pt x="55721" y="549709"/>
                  </a:cubicBezTo>
                  <a:cubicBezTo>
                    <a:pt x="55654" y="546313"/>
                    <a:pt x="55586" y="542916"/>
                    <a:pt x="55485" y="539486"/>
                  </a:cubicBezTo>
                  <a:cubicBezTo>
                    <a:pt x="55351" y="534812"/>
                    <a:pt x="55216" y="530104"/>
                    <a:pt x="55082" y="525396"/>
                  </a:cubicBezTo>
                  <a:cubicBezTo>
                    <a:pt x="54914" y="519915"/>
                    <a:pt x="54746" y="514434"/>
                    <a:pt x="54510" y="508919"/>
                  </a:cubicBezTo>
                  <a:lnTo>
                    <a:pt x="54510" y="508717"/>
                  </a:lnTo>
                  <a:cubicBezTo>
                    <a:pt x="54342" y="504211"/>
                    <a:pt x="54140" y="499705"/>
                    <a:pt x="53939" y="495165"/>
                  </a:cubicBezTo>
                  <a:lnTo>
                    <a:pt x="53939" y="494661"/>
                  </a:lnTo>
                  <a:cubicBezTo>
                    <a:pt x="53300" y="480571"/>
                    <a:pt x="52560" y="466346"/>
                    <a:pt x="51685" y="451954"/>
                  </a:cubicBezTo>
                  <a:cubicBezTo>
                    <a:pt x="51417" y="447582"/>
                    <a:pt x="51148" y="443177"/>
                    <a:pt x="50845" y="438772"/>
                  </a:cubicBezTo>
                  <a:cubicBezTo>
                    <a:pt x="50139" y="427742"/>
                    <a:pt x="49332" y="416611"/>
                    <a:pt x="48424" y="405380"/>
                  </a:cubicBezTo>
                  <a:cubicBezTo>
                    <a:pt x="48155" y="401983"/>
                    <a:pt x="47886" y="398587"/>
                    <a:pt x="47583" y="395191"/>
                  </a:cubicBezTo>
                  <a:cubicBezTo>
                    <a:pt x="47482" y="393543"/>
                    <a:pt x="47314" y="391895"/>
                    <a:pt x="47179" y="390214"/>
                  </a:cubicBezTo>
                  <a:cubicBezTo>
                    <a:pt x="46002" y="376830"/>
                    <a:pt x="44758" y="363345"/>
                    <a:pt x="43379" y="349760"/>
                  </a:cubicBezTo>
                  <a:cubicBezTo>
                    <a:pt x="43245" y="348314"/>
                    <a:pt x="43077" y="346868"/>
                    <a:pt x="42909" y="345422"/>
                  </a:cubicBezTo>
                  <a:cubicBezTo>
                    <a:pt x="42505" y="341420"/>
                    <a:pt x="42068" y="337418"/>
                    <a:pt x="41631" y="333417"/>
                  </a:cubicBezTo>
                  <a:cubicBezTo>
                    <a:pt x="41127" y="328373"/>
                    <a:pt x="40555" y="323295"/>
                    <a:pt x="39916" y="318184"/>
                  </a:cubicBezTo>
                  <a:cubicBezTo>
                    <a:pt x="39344" y="313106"/>
                    <a:pt x="38739" y="307994"/>
                    <a:pt x="38100" y="302883"/>
                  </a:cubicBezTo>
                  <a:cubicBezTo>
                    <a:pt x="36889" y="292627"/>
                    <a:pt x="35578" y="282337"/>
                    <a:pt x="34166" y="271979"/>
                  </a:cubicBezTo>
                  <a:cubicBezTo>
                    <a:pt x="33997" y="270870"/>
                    <a:pt x="33863" y="269726"/>
                    <a:pt x="33695" y="268617"/>
                  </a:cubicBezTo>
                  <a:cubicBezTo>
                    <a:pt x="33291" y="265523"/>
                    <a:pt x="32854" y="262429"/>
                    <a:pt x="32417" y="259335"/>
                  </a:cubicBezTo>
                  <a:cubicBezTo>
                    <a:pt x="32114" y="257251"/>
                    <a:pt x="31845" y="255132"/>
                    <a:pt x="31509" y="253013"/>
                  </a:cubicBezTo>
                  <a:cubicBezTo>
                    <a:pt x="31005" y="249415"/>
                    <a:pt x="30500" y="245817"/>
                    <a:pt x="29962" y="242185"/>
                  </a:cubicBezTo>
                  <a:cubicBezTo>
                    <a:pt x="29121" y="236502"/>
                    <a:pt x="28281" y="230752"/>
                    <a:pt x="27373" y="225002"/>
                  </a:cubicBezTo>
                  <a:cubicBezTo>
                    <a:pt x="26566" y="219756"/>
                    <a:pt x="25725" y="214476"/>
                    <a:pt x="24884" y="209197"/>
                  </a:cubicBezTo>
                  <a:cubicBezTo>
                    <a:pt x="22766" y="195981"/>
                    <a:pt x="20513" y="182665"/>
                    <a:pt x="18159" y="169314"/>
                  </a:cubicBezTo>
                  <a:cubicBezTo>
                    <a:pt x="15771" y="155931"/>
                    <a:pt x="13249" y="142446"/>
                    <a:pt x="10626" y="128928"/>
                  </a:cubicBezTo>
                  <a:cubicBezTo>
                    <a:pt x="10223" y="126776"/>
                    <a:pt x="9786" y="124624"/>
                    <a:pt x="9382" y="122471"/>
                  </a:cubicBezTo>
                  <a:cubicBezTo>
                    <a:pt x="8878" y="119949"/>
                    <a:pt x="8373" y="117427"/>
                    <a:pt x="7869" y="114905"/>
                  </a:cubicBezTo>
                  <a:cubicBezTo>
                    <a:pt x="7398" y="112383"/>
                    <a:pt x="6860" y="109861"/>
                    <a:pt x="6356" y="107339"/>
                  </a:cubicBezTo>
                  <a:cubicBezTo>
                    <a:pt x="4641" y="98798"/>
                    <a:pt x="2825" y="90256"/>
                    <a:pt x="975" y="81648"/>
                  </a:cubicBezTo>
                  <a:cubicBezTo>
                    <a:pt x="673" y="80101"/>
                    <a:pt x="336" y="78588"/>
                    <a:pt x="0" y="77041"/>
                  </a:cubicBezTo>
                  <a:cubicBezTo>
                    <a:pt x="1547" y="76839"/>
                    <a:pt x="3094" y="76637"/>
                    <a:pt x="4641" y="76402"/>
                  </a:cubicBezTo>
                  <a:lnTo>
                    <a:pt x="4741" y="76402"/>
                  </a:lnTo>
                  <a:cubicBezTo>
                    <a:pt x="7734" y="75998"/>
                    <a:pt x="10761" y="75527"/>
                    <a:pt x="13821" y="75023"/>
                  </a:cubicBezTo>
                  <a:cubicBezTo>
                    <a:pt x="15368" y="74754"/>
                    <a:pt x="16915" y="74485"/>
                    <a:pt x="18495" y="74216"/>
                  </a:cubicBezTo>
                  <a:cubicBezTo>
                    <a:pt x="20076" y="73947"/>
                    <a:pt x="21690" y="73644"/>
                    <a:pt x="23270" y="73342"/>
                  </a:cubicBezTo>
                  <a:cubicBezTo>
                    <a:pt x="24884" y="73039"/>
                    <a:pt x="26499" y="72736"/>
                    <a:pt x="28146" y="72400"/>
                  </a:cubicBezTo>
                  <a:cubicBezTo>
                    <a:pt x="29760" y="72097"/>
                    <a:pt x="31408" y="71761"/>
                    <a:pt x="33056" y="71391"/>
                  </a:cubicBezTo>
                  <a:cubicBezTo>
                    <a:pt x="33762" y="71257"/>
                    <a:pt x="34435" y="71122"/>
                    <a:pt x="35141" y="70954"/>
                  </a:cubicBezTo>
                  <a:cubicBezTo>
                    <a:pt x="35578" y="70853"/>
                    <a:pt x="36015" y="70752"/>
                    <a:pt x="36486" y="70651"/>
                  </a:cubicBezTo>
                  <a:cubicBezTo>
                    <a:pt x="36990" y="70550"/>
                    <a:pt x="37528" y="70416"/>
                    <a:pt x="38033" y="70315"/>
                  </a:cubicBezTo>
                  <a:cubicBezTo>
                    <a:pt x="38840" y="70113"/>
                    <a:pt x="39647" y="69945"/>
                    <a:pt x="40488" y="69743"/>
                  </a:cubicBezTo>
                  <a:cubicBezTo>
                    <a:pt x="42472" y="69273"/>
                    <a:pt x="44456" y="68802"/>
                    <a:pt x="46440" y="68331"/>
                  </a:cubicBezTo>
                  <a:cubicBezTo>
                    <a:pt x="48087" y="67928"/>
                    <a:pt x="49735" y="67490"/>
                    <a:pt x="51417" y="67053"/>
                  </a:cubicBezTo>
                  <a:cubicBezTo>
                    <a:pt x="52795" y="66683"/>
                    <a:pt x="54208" y="66347"/>
                    <a:pt x="55654" y="65944"/>
                  </a:cubicBezTo>
                  <a:cubicBezTo>
                    <a:pt x="56091" y="65809"/>
                    <a:pt x="56528" y="65674"/>
                    <a:pt x="56965" y="65574"/>
                  </a:cubicBezTo>
                  <a:cubicBezTo>
                    <a:pt x="58411" y="65170"/>
                    <a:pt x="59857" y="64767"/>
                    <a:pt x="61337" y="64329"/>
                  </a:cubicBezTo>
                  <a:cubicBezTo>
                    <a:pt x="62177" y="64094"/>
                    <a:pt x="63052" y="63825"/>
                    <a:pt x="63960" y="63556"/>
                  </a:cubicBezTo>
                  <a:cubicBezTo>
                    <a:pt x="65742" y="63052"/>
                    <a:pt x="67558" y="62513"/>
                    <a:pt x="69340" y="61942"/>
                  </a:cubicBezTo>
                  <a:cubicBezTo>
                    <a:pt x="71425" y="61303"/>
                    <a:pt x="73543" y="60630"/>
                    <a:pt x="75662" y="59924"/>
                  </a:cubicBezTo>
                  <a:cubicBezTo>
                    <a:pt x="76704" y="59588"/>
                    <a:pt x="77713" y="59252"/>
                    <a:pt x="78756" y="58915"/>
                  </a:cubicBezTo>
                  <a:cubicBezTo>
                    <a:pt x="81076" y="58142"/>
                    <a:pt x="83396" y="57335"/>
                    <a:pt x="85750" y="56494"/>
                  </a:cubicBezTo>
                  <a:cubicBezTo>
                    <a:pt x="129163" y="41059"/>
                    <a:pt x="164573" y="20277"/>
                    <a:pt x="192316" y="0"/>
                  </a:cubicBezTo>
                  <a:cubicBezTo>
                    <a:pt x="197259" y="14493"/>
                    <a:pt x="202505" y="31038"/>
                    <a:pt x="208020" y="50004"/>
                  </a:cubicBezTo>
                  <a:cubicBezTo>
                    <a:pt x="218310" y="85515"/>
                    <a:pt x="229407" y="129332"/>
                    <a:pt x="240739" y="183472"/>
                  </a:cubicBezTo>
                  <a:cubicBezTo>
                    <a:pt x="262496" y="287650"/>
                    <a:pt x="284657" y="428448"/>
                    <a:pt x="290878" y="600621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54" name="شكل حر: شكل 253">
              <a:extLst>
                <a:ext uri="{FF2B5EF4-FFF2-40B4-BE49-F238E27FC236}">
                  <a16:creationId xmlns:a16="http://schemas.microsoft.com/office/drawing/2014/main" id="{14330F3B-4B95-57B5-1ECF-A6B13EBF4399}"/>
                </a:ext>
              </a:extLst>
            </p:cNvPr>
            <p:cNvSpPr/>
            <p:nvPr/>
          </p:nvSpPr>
          <p:spPr>
            <a:xfrm>
              <a:off x="2097838" y="1954722"/>
              <a:ext cx="420781" cy="67244"/>
            </a:xfrm>
            <a:custGeom>
              <a:avLst/>
              <a:gdLst>
                <a:gd name="connsiteX0" fmla="*/ 420781 w 420781"/>
                <a:gd name="connsiteY0" fmla="*/ 17823 h 67244"/>
                <a:gd name="connsiteX1" fmla="*/ 302513 w 420781"/>
                <a:gd name="connsiteY1" fmla="*/ 58344 h 67244"/>
                <a:gd name="connsiteX2" fmla="*/ 82018 w 420781"/>
                <a:gd name="connsiteY2" fmla="*/ 48794 h 67244"/>
                <a:gd name="connsiteX3" fmla="*/ 36150 w 420781"/>
                <a:gd name="connsiteY3" fmla="*/ 32047 h 67244"/>
                <a:gd name="connsiteX4" fmla="*/ 27474 w 420781"/>
                <a:gd name="connsiteY4" fmla="*/ 28247 h 67244"/>
                <a:gd name="connsiteX5" fmla="*/ 0 w 420781"/>
                <a:gd name="connsiteY5" fmla="*/ 14561 h 67244"/>
                <a:gd name="connsiteX6" fmla="*/ 33224 w 420781"/>
                <a:gd name="connsiteY6" fmla="*/ 3565 h 67244"/>
                <a:gd name="connsiteX7" fmla="*/ 33997 w 420781"/>
                <a:gd name="connsiteY7" fmla="*/ 0 h 67244"/>
                <a:gd name="connsiteX8" fmla="*/ 39042 w 420781"/>
                <a:gd name="connsiteY8" fmla="*/ 1883 h 67244"/>
                <a:gd name="connsiteX9" fmla="*/ 55519 w 420781"/>
                <a:gd name="connsiteY9" fmla="*/ 7600 h 67244"/>
                <a:gd name="connsiteX10" fmla="*/ 376628 w 420781"/>
                <a:gd name="connsiteY10" fmla="*/ 2926 h 67244"/>
                <a:gd name="connsiteX11" fmla="*/ 420748 w 420781"/>
                <a:gd name="connsiteY11" fmla="*/ 17856 h 6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781" h="67244">
                  <a:moveTo>
                    <a:pt x="420781" y="17823"/>
                  </a:moveTo>
                  <a:cubicBezTo>
                    <a:pt x="388667" y="33863"/>
                    <a:pt x="349054" y="49096"/>
                    <a:pt x="302513" y="58344"/>
                  </a:cubicBezTo>
                  <a:cubicBezTo>
                    <a:pt x="193022" y="80034"/>
                    <a:pt x="106498" y="56192"/>
                    <a:pt x="82018" y="48794"/>
                  </a:cubicBezTo>
                  <a:cubicBezTo>
                    <a:pt x="65170" y="43716"/>
                    <a:pt x="49836" y="37932"/>
                    <a:pt x="36150" y="32047"/>
                  </a:cubicBezTo>
                  <a:cubicBezTo>
                    <a:pt x="33157" y="30836"/>
                    <a:pt x="30298" y="29525"/>
                    <a:pt x="27474" y="28247"/>
                  </a:cubicBezTo>
                  <a:cubicBezTo>
                    <a:pt x="17251" y="23640"/>
                    <a:pt x="8071" y="19000"/>
                    <a:pt x="0" y="14561"/>
                  </a:cubicBezTo>
                  <a:cubicBezTo>
                    <a:pt x="12207" y="10055"/>
                    <a:pt x="23405" y="6457"/>
                    <a:pt x="33224" y="3565"/>
                  </a:cubicBezTo>
                  <a:cubicBezTo>
                    <a:pt x="33527" y="2388"/>
                    <a:pt x="33762" y="1177"/>
                    <a:pt x="33997" y="0"/>
                  </a:cubicBezTo>
                  <a:cubicBezTo>
                    <a:pt x="35679" y="673"/>
                    <a:pt x="37360" y="1278"/>
                    <a:pt x="39042" y="1883"/>
                  </a:cubicBezTo>
                  <a:cubicBezTo>
                    <a:pt x="44456" y="3867"/>
                    <a:pt x="49971" y="5784"/>
                    <a:pt x="55519" y="7600"/>
                  </a:cubicBezTo>
                  <a:cubicBezTo>
                    <a:pt x="171938" y="45229"/>
                    <a:pt x="285935" y="30265"/>
                    <a:pt x="376628" y="2926"/>
                  </a:cubicBezTo>
                  <a:cubicBezTo>
                    <a:pt x="389171" y="6591"/>
                    <a:pt x="404169" y="11433"/>
                    <a:pt x="420748" y="17856"/>
                  </a:cubicBezTo>
                  <a:close/>
                </a:path>
              </a:pathLst>
            </a:custGeom>
            <a:solidFill>
              <a:srgbClr val="FFFFFF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55" name="شكل حر: شكل 254">
              <a:extLst>
                <a:ext uri="{FF2B5EF4-FFF2-40B4-BE49-F238E27FC236}">
                  <a16:creationId xmlns:a16="http://schemas.microsoft.com/office/drawing/2014/main" id="{97E084BE-1CB2-D0F4-D5AB-6D669E12F7E0}"/>
                </a:ext>
              </a:extLst>
            </p:cNvPr>
            <p:cNvSpPr/>
            <p:nvPr/>
          </p:nvSpPr>
          <p:spPr>
            <a:xfrm>
              <a:off x="1885748" y="2244962"/>
              <a:ext cx="78318" cy="263067"/>
            </a:xfrm>
            <a:custGeom>
              <a:avLst/>
              <a:gdLst>
                <a:gd name="connsiteX0" fmla="*/ 4709 w 78318"/>
                <a:gd name="connsiteY0" fmla="*/ 263033 h 263067"/>
                <a:gd name="connsiteX1" fmla="*/ 3734 w 78318"/>
                <a:gd name="connsiteY1" fmla="*/ 262933 h 263067"/>
                <a:gd name="connsiteX2" fmla="*/ 102 w 78318"/>
                <a:gd name="connsiteY2" fmla="*/ 257350 h 263067"/>
                <a:gd name="connsiteX3" fmla="*/ 2590 w 78318"/>
                <a:gd name="connsiteY3" fmla="*/ 245917 h 263067"/>
                <a:gd name="connsiteX4" fmla="*/ 69139 w 78318"/>
                <a:gd name="connsiteY4" fmla="*/ 3227 h 263067"/>
                <a:gd name="connsiteX5" fmla="*/ 75091 w 78318"/>
                <a:gd name="connsiteY5" fmla="*/ 234 h 263067"/>
                <a:gd name="connsiteX6" fmla="*/ 78084 w 78318"/>
                <a:gd name="connsiteY6" fmla="*/ 6186 h 263067"/>
                <a:gd name="connsiteX7" fmla="*/ 11804 w 78318"/>
                <a:gd name="connsiteY7" fmla="*/ 247968 h 263067"/>
                <a:gd name="connsiteX8" fmla="*/ 9349 w 78318"/>
                <a:gd name="connsiteY8" fmla="*/ 259334 h 263067"/>
                <a:gd name="connsiteX9" fmla="*/ 4743 w 78318"/>
                <a:gd name="connsiteY9" fmla="*/ 263067 h 26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318" h="263067">
                  <a:moveTo>
                    <a:pt x="4709" y="263033"/>
                  </a:moveTo>
                  <a:cubicBezTo>
                    <a:pt x="4373" y="263033"/>
                    <a:pt x="4070" y="263000"/>
                    <a:pt x="3734" y="262933"/>
                  </a:cubicBezTo>
                  <a:cubicBezTo>
                    <a:pt x="1212" y="262394"/>
                    <a:pt x="-436" y="259906"/>
                    <a:pt x="102" y="257350"/>
                  </a:cubicBezTo>
                  <a:cubicBezTo>
                    <a:pt x="909" y="253517"/>
                    <a:pt x="1716" y="249717"/>
                    <a:pt x="2590" y="245917"/>
                  </a:cubicBezTo>
                  <a:cubicBezTo>
                    <a:pt x="20547" y="164370"/>
                    <a:pt x="42943" y="82723"/>
                    <a:pt x="69139" y="3227"/>
                  </a:cubicBezTo>
                  <a:cubicBezTo>
                    <a:pt x="69946" y="772"/>
                    <a:pt x="72603" y="-573"/>
                    <a:pt x="75091" y="234"/>
                  </a:cubicBezTo>
                  <a:cubicBezTo>
                    <a:pt x="77546" y="1041"/>
                    <a:pt x="78891" y="3698"/>
                    <a:pt x="78084" y="6186"/>
                  </a:cubicBezTo>
                  <a:cubicBezTo>
                    <a:pt x="51989" y="85379"/>
                    <a:pt x="29694" y="166724"/>
                    <a:pt x="11804" y="247968"/>
                  </a:cubicBezTo>
                  <a:cubicBezTo>
                    <a:pt x="10964" y="251768"/>
                    <a:pt x="10157" y="255535"/>
                    <a:pt x="9349" y="259334"/>
                  </a:cubicBezTo>
                  <a:cubicBezTo>
                    <a:pt x="8879" y="261554"/>
                    <a:pt x="6928" y="263067"/>
                    <a:pt x="4743" y="263067"/>
                  </a:cubicBezTo>
                  <a:close/>
                </a:path>
              </a:pathLst>
            </a:custGeom>
            <a:solidFill>
              <a:srgbClr val="A93867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56" name="شكل حر: شكل 255">
              <a:extLst>
                <a:ext uri="{FF2B5EF4-FFF2-40B4-BE49-F238E27FC236}">
                  <a16:creationId xmlns:a16="http://schemas.microsoft.com/office/drawing/2014/main" id="{9B964BF3-2A8A-E23B-4AEC-1F183098C976}"/>
                </a:ext>
              </a:extLst>
            </p:cNvPr>
            <p:cNvSpPr/>
            <p:nvPr/>
          </p:nvSpPr>
          <p:spPr>
            <a:xfrm>
              <a:off x="2643715" y="2244916"/>
              <a:ext cx="77311" cy="258506"/>
            </a:xfrm>
            <a:custGeom>
              <a:avLst/>
              <a:gdLst>
                <a:gd name="connsiteX0" fmla="*/ 72567 w 77311"/>
                <a:gd name="connsiteY0" fmla="*/ 258507 h 258506"/>
                <a:gd name="connsiteX1" fmla="*/ 67960 w 77311"/>
                <a:gd name="connsiteY1" fmla="*/ 254774 h 258506"/>
                <a:gd name="connsiteX2" fmla="*/ 67859 w 77311"/>
                <a:gd name="connsiteY2" fmla="*/ 254236 h 258506"/>
                <a:gd name="connsiteX3" fmla="*/ 66514 w 77311"/>
                <a:gd name="connsiteY3" fmla="*/ 248015 h 258506"/>
                <a:gd name="connsiteX4" fmla="*/ 234 w 77311"/>
                <a:gd name="connsiteY4" fmla="*/ 6199 h 258506"/>
                <a:gd name="connsiteX5" fmla="*/ 3227 w 77311"/>
                <a:gd name="connsiteY5" fmla="*/ 247 h 258506"/>
                <a:gd name="connsiteX6" fmla="*/ 9179 w 77311"/>
                <a:gd name="connsiteY6" fmla="*/ 3240 h 258506"/>
                <a:gd name="connsiteX7" fmla="*/ 75728 w 77311"/>
                <a:gd name="connsiteY7" fmla="*/ 245930 h 258506"/>
                <a:gd name="connsiteX8" fmla="*/ 77107 w 77311"/>
                <a:gd name="connsiteY8" fmla="*/ 252286 h 258506"/>
                <a:gd name="connsiteX9" fmla="*/ 77208 w 77311"/>
                <a:gd name="connsiteY9" fmla="*/ 252824 h 258506"/>
                <a:gd name="connsiteX10" fmla="*/ 73576 w 77311"/>
                <a:gd name="connsiteY10" fmla="*/ 258406 h 258506"/>
                <a:gd name="connsiteX11" fmla="*/ 72601 w 77311"/>
                <a:gd name="connsiteY11" fmla="*/ 258507 h 25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311" h="258506">
                  <a:moveTo>
                    <a:pt x="72567" y="258507"/>
                  </a:moveTo>
                  <a:cubicBezTo>
                    <a:pt x="70381" y="258507"/>
                    <a:pt x="68431" y="256993"/>
                    <a:pt x="67960" y="254774"/>
                  </a:cubicBezTo>
                  <a:lnTo>
                    <a:pt x="67859" y="254236"/>
                  </a:lnTo>
                  <a:cubicBezTo>
                    <a:pt x="67422" y="252185"/>
                    <a:pt x="66985" y="250100"/>
                    <a:pt x="66514" y="248015"/>
                  </a:cubicBezTo>
                  <a:cubicBezTo>
                    <a:pt x="48624" y="166703"/>
                    <a:pt x="26329" y="85358"/>
                    <a:pt x="234" y="6199"/>
                  </a:cubicBezTo>
                  <a:cubicBezTo>
                    <a:pt x="-573" y="3744"/>
                    <a:pt x="772" y="1054"/>
                    <a:pt x="3227" y="247"/>
                  </a:cubicBezTo>
                  <a:cubicBezTo>
                    <a:pt x="5716" y="-593"/>
                    <a:pt x="8372" y="785"/>
                    <a:pt x="9179" y="3240"/>
                  </a:cubicBezTo>
                  <a:cubicBezTo>
                    <a:pt x="35375" y="82702"/>
                    <a:pt x="57771" y="164350"/>
                    <a:pt x="75728" y="245930"/>
                  </a:cubicBezTo>
                  <a:cubicBezTo>
                    <a:pt x="76199" y="248015"/>
                    <a:pt x="76670" y="250167"/>
                    <a:pt x="77107" y="252286"/>
                  </a:cubicBezTo>
                  <a:lnTo>
                    <a:pt x="77208" y="252824"/>
                  </a:lnTo>
                  <a:cubicBezTo>
                    <a:pt x="77746" y="255346"/>
                    <a:pt x="76132" y="257868"/>
                    <a:pt x="73576" y="258406"/>
                  </a:cubicBezTo>
                  <a:cubicBezTo>
                    <a:pt x="73240" y="258473"/>
                    <a:pt x="72937" y="258507"/>
                    <a:pt x="72601" y="258507"/>
                  </a:cubicBezTo>
                  <a:close/>
                </a:path>
              </a:pathLst>
            </a:custGeom>
            <a:solidFill>
              <a:srgbClr val="A93867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grpSp>
          <p:nvGrpSpPr>
            <p:cNvPr id="257" name="مجموعة 256">
              <a:extLst>
                <a:ext uri="{FF2B5EF4-FFF2-40B4-BE49-F238E27FC236}">
                  <a16:creationId xmlns:a16="http://schemas.microsoft.com/office/drawing/2014/main" id="{553E8FE3-B783-45DA-A95C-A45375A3FE84}"/>
                </a:ext>
              </a:extLst>
            </p:cNvPr>
            <p:cNvGrpSpPr/>
            <p:nvPr/>
          </p:nvGrpSpPr>
          <p:grpSpPr>
            <a:xfrm rot="1007116">
              <a:off x="2121387" y="1409820"/>
              <a:ext cx="391504" cy="293982"/>
              <a:chOff x="1067765" y="2313570"/>
              <a:chExt cx="391504" cy="293982"/>
            </a:xfrm>
          </p:grpSpPr>
          <p:sp>
            <p:nvSpPr>
              <p:cNvPr id="258" name="شكل حر: شكل 257">
                <a:extLst>
                  <a:ext uri="{FF2B5EF4-FFF2-40B4-BE49-F238E27FC236}">
                    <a16:creationId xmlns:a16="http://schemas.microsoft.com/office/drawing/2014/main" id="{56F0EFB4-4116-003D-613A-78D058F59113}"/>
                  </a:ext>
                </a:extLst>
              </p:cNvPr>
              <p:cNvSpPr/>
              <p:nvPr/>
            </p:nvSpPr>
            <p:spPr>
              <a:xfrm>
                <a:off x="1067765" y="2313570"/>
                <a:ext cx="391504" cy="293982"/>
              </a:xfrm>
              <a:custGeom>
                <a:avLst/>
                <a:gdLst>
                  <a:gd name="connsiteX0" fmla="*/ 361433 w 391504"/>
                  <a:gd name="connsiteY0" fmla="*/ 212861 h 293982"/>
                  <a:gd name="connsiteX1" fmla="*/ 337900 w 391504"/>
                  <a:gd name="connsiteY1" fmla="*/ 240520 h 293982"/>
                  <a:gd name="connsiteX2" fmla="*/ 133332 w 391504"/>
                  <a:gd name="connsiteY2" fmla="*/ 290984 h 293982"/>
                  <a:gd name="connsiteX3" fmla="*/ 86750 w 391504"/>
                  <a:gd name="connsiteY3" fmla="*/ 281765 h 293982"/>
                  <a:gd name="connsiteX4" fmla="*/ 16633 w 391504"/>
                  <a:gd name="connsiteY4" fmla="*/ 232635 h 293982"/>
                  <a:gd name="connsiteX5" fmla="*/ 6928 w 391504"/>
                  <a:gd name="connsiteY5" fmla="*/ 142583 h 293982"/>
                  <a:gd name="connsiteX6" fmla="*/ 11457 w 391504"/>
                  <a:gd name="connsiteY6" fmla="*/ 134698 h 293982"/>
                  <a:gd name="connsiteX7" fmla="*/ 47890 w 391504"/>
                  <a:gd name="connsiteY7" fmla="*/ 107646 h 293982"/>
                  <a:gd name="connsiteX8" fmla="*/ 159373 w 391504"/>
                  <a:gd name="connsiteY8" fmla="*/ 116987 h 293982"/>
                  <a:gd name="connsiteX9" fmla="*/ 286465 w 391504"/>
                  <a:gd name="connsiteY9" fmla="*/ 33688 h 293982"/>
                  <a:gd name="connsiteX10" fmla="*/ 309352 w 391504"/>
                  <a:gd name="connsiteY10" fmla="*/ 9750 h 293982"/>
                  <a:gd name="connsiteX11" fmla="*/ 342671 w 391504"/>
                  <a:gd name="connsiteY11" fmla="*/ 369 h 293982"/>
                  <a:gd name="connsiteX12" fmla="*/ 378498 w 391504"/>
                  <a:gd name="connsiteY12" fmla="*/ 41492 h 293982"/>
                  <a:gd name="connsiteX13" fmla="*/ 383309 w 391504"/>
                  <a:gd name="connsiteY13" fmla="*/ 55564 h 293982"/>
                  <a:gd name="connsiteX14" fmla="*/ 361433 w 391504"/>
                  <a:gd name="connsiteY14" fmla="*/ 212861 h 29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1504" h="293982">
                    <a:moveTo>
                      <a:pt x="361433" y="212861"/>
                    </a:moveTo>
                    <a:cubicBezTo>
                      <a:pt x="354357" y="223334"/>
                      <a:pt x="346432" y="232513"/>
                      <a:pt x="337900" y="240520"/>
                    </a:cubicBezTo>
                    <a:cubicBezTo>
                      <a:pt x="267459" y="306633"/>
                      <a:pt x="155774" y="294098"/>
                      <a:pt x="133332" y="290984"/>
                    </a:cubicBezTo>
                    <a:cubicBezTo>
                      <a:pt x="120878" y="289246"/>
                      <a:pt x="104097" y="286900"/>
                      <a:pt x="86750" y="281765"/>
                    </a:cubicBezTo>
                    <a:cubicBezTo>
                      <a:pt x="60749" y="274122"/>
                      <a:pt x="33374" y="260212"/>
                      <a:pt x="16633" y="232635"/>
                    </a:cubicBezTo>
                    <a:cubicBezTo>
                      <a:pt x="3491" y="210961"/>
                      <a:pt x="-7750" y="172991"/>
                      <a:pt x="6928" y="142583"/>
                    </a:cubicBezTo>
                    <a:cubicBezTo>
                      <a:pt x="8222" y="139874"/>
                      <a:pt x="9718" y="137286"/>
                      <a:pt x="11457" y="134698"/>
                    </a:cubicBezTo>
                    <a:cubicBezTo>
                      <a:pt x="24599" y="115167"/>
                      <a:pt x="44938" y="108536"/>
                      <a:pt x="47890" y="107646"/>
                    </a:cubicBezTo>
                    <a:cubicBezTo>
                      <a:pt x="83070" y="96647"/>
                      <a:pt x="119786" y="115289"/>
                      <a:pt x="159373" y="116987"/>
                    </a:cubicBezTo>
                    <a:cubicBezTo>
                      <a:pt x="222858" y="119737"/>
                      <a:pt x="269158" y="61710"/>
                      <a:pt x="286465" y="33688"/>
                    </a:cubicBezTo>
                    <a:cubicBezTo>
                      <a:pt x="288486" y="30372"/>
                      <a:pt x="295441" y="18444"/>
                      <a:pt x="309352" y="9750"/>
                    </a:cubicBezTo>
                    <a:cubicBezTo>
                      <a:pt x="312263" y="7890"/>
                      <a:pt x="328114" y="-2017"/>
                      <a:pt x="342671" y="369"/>
                    </a:cubicBezTo>
                    <a:cubicBezTo>
                      <a:pt x="360948" y="3361"/>
                      <a:pt x="372109" y="24913"/>
                      <a:pt x="378498" y="41492"/>
                    </a:cubicBezTo>
                    <a:cubicBezTo>
                      <a:pt x="380641" y="47032"/>
                      <a:pt x="382177" y="51965"/>
                      <a:pt x="383309" y="55564"/>
                    </a:cubicBezTo>
                    <a:cubicBezTo>
                      <a:pt x="395885" y="95232"/>
                      <a:pt x="397745" y="159162"/>
                      <a:pt x="361433" y="212861"/>
                    </a:cubicBezTo>
                    <a:close/>
                  </a:path>
                </a:pathLst>
              </a:custGeom>
              <a:solidFill>
                <a:srgbClr val="1F1918"/>
              </a:solidFill>
              <a:ln w="40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259" name="شكل حر: شكل 258">
                <a:extLst>
                  <a:ext uri="{FF2B5EF4-FFF2-40B4-BE49-F238E27FC236}">
                    <a16:creationId xmlns:a16="http://schemas.microsoft.com/office/drawing/2014/main" id="{1195D30F-E72D-69CF-F35E-E33D4E88DDDA}"/>
                  </a:ext>
                </a:extLst>
              </p:cNvPr>
              <p:cNvSpPr/>
              <p:nvPr/>
            </p:nvSpPr>
            <p:spPr>
              <a:xfrm>
                <a:off x="1074652" y="2313610"/>
                <a:ext cx="371569" cy="179496"/>
              </a:xfrm>
              <a:custGeom>
                <a:avLst/>
                <a:gdLst>
                  <a:gd name="connsiteX0" fmla="*/ 371569 w 371569"/>
                  <a:gd name="connsiteY0" fmla="*/ 41452 h 179496"/>
                  <a:gd name="connsiteX1" fmla="*/ 264939 w 371569"/>
                  <a:gd name="connsiteY1" fmla="*/ 149295 h 179496"/>
                  <a:gd name="connsiteX2" fmla="*/ 68054 w 371569"/>
                  <a:gd name="connsiteY2" fmla="*/ 170120 h 179496"/>
                  <a:gd name="connsiteX3" fmla="*/ 0 w 371569"/>
                  <a:gd name="connsiteY3" fmla="*/ 142583 h 179496"/>
                  <a:gd name="connsiteX4" fmla="*/ 4529 w 371569"/>
                  <a:gd name="connsiteY4" fmla="*/ 134698 h 179496"/>
                  <a:gd name="connsiteX5" fmla="*/ 40962 w 371569"/>
                  <a:gd name="connsiteY5" fmla="*/ 107646 h 179496"/>
                  <a:gd name="connsiteX6" fmla="*/ 152445 w 371569"/>
                  <a:gd name="connsiteY6" fmla="*/ 116987 h 179496"/>
                  <a:gd name="connsiteX7" fmla="*/ 279536 w 371569"/>
                  <a:gd name="connsiteY7" fmla="*/ 33688 h 179496"/>
                  <a:gd name="connsiteX8" fmla="*/ 302423 w 371569"/>
                  <a:gd name="connsiteY8" fmla="*/ 9750 h 179496"/>
                  <a:gd name="connsiteX9" fmla="*/ 335743 w 371569"/>
                  <a:gd name="connsiteY9" fmla="*/ 369 h 179496"/>
                  <a:gd name="connsiteX10" fmla="*/ 371569 w 371569"/>
                  <a:gd name="connsiteY10" fmla="*/ 41492 h 179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569" h="179496">
                    <a:moveTo>
                      <a:pt x="371569" y="41452"/>
                    </a:moveTo>
                    <a:cubicBezTo>
                      <a:pt x="357457" y="77198"/>
                      <a:pt x="312573" y="123174"/>
                      <a:pt x="264939" y="149295"/>
                    </a:cubicBezTo>
                    <a:cubicBezTo>
                      <a:pt x="181559" y="195029"/>
                      <a:pt x="95147" y="177116"/>
                      <a:pt x="68054" y="170120"/>
                    </a:cubicBezTo>
                    <a:cubicBezTo>
                      <a:pt x="40194" y="162963"/>
                      <a:pt x="17307" y="152409"/>
                      <a:pt x="0" y="142583"/>
                    </a:cubicBezTo>
                    <a:cubicBezTo>
                      <a:pt x="1294" y="139874"/>
                      <a:pt x="2790" y="137286"/>
                      <a:pt x="4529" y="134698"/>
                    </a:cubicBezTo>
                    <a:cubicBezTo>
                      <a:pt x="17671" y="115167"/>
                      <a:pt x="38010" y="108536"/>
                      <a:pt x="40962" y="107646"/>
                    </a:cubicBezTo>
                    <a:cubicBezTo>
                      <a:pt x="76142" y="96647"/>
                      <a:pt x="112858" y="115288"/>
                      <a:pt x="152445" y="116987"/>
                    </a:cubicBezTo>
                    <a:cubicBezTo>
                      <a:pt x="215930" y="119736"/>
                      <a:pt x="262230" y="61710"/>
                      <a:pt x="279536" y="33688"/>
                    </a:cubicBezTo>
                    <a:cubicBezTo>
                      <a:pt x="281558" y="30372"/>
                      <a:pt x="288513" y="18444"/>
                      <a:pt x="302423" y="9750"/>
                    </a:cubicBezTo>
                    <a:cubicBezTo>
                      <a:pt x="305335" y="7890"/>
                      <a:pt x="321186" y="-2017"/>
                      <a:pt x="335743" y="369"/>
                    </a:cubicBezTo>
                    <a:cubicBezTo>
                      <a:pt x="354020" y="3361"/>
                      <a:pt x="365180" y="24913"/>
                      <a:pt x="371569" y="414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260" name="شكل حر: شكل 259">
                <a:extLst>
                  <a:ext uri="{FF2B5EF4-FFF2-40B4-BE49-F238E27FC236}">
                    <a16:creationId xmlns:a16="http://schemas.microsoft.com/office/drawing/2014/main" id="{A9CFC03C-DC50-E6A3-9881-2D35CDF525AF}"/>
                  </a:ext>
                </a:extLst>
              </p:cNvPr>
              <p:cNvSpPr/>
              <p:nvPr/>
            </p:nvSpPr>
            <p:spPr>
              <a:xfrm>
                <a:off x="1154474" y="2523841"/>
                <a:ext cx="251150" cy="83711"/>
              </a:xfrm>
              <a:custGeom>
                <a:avLst/>
                <a:gdLst>
                  <a:gd name="connsiteX0" fmla="*/ 251150 w 251150"/>
                  <a:gd name="connsiteY0" fmla="*/ 30249 h 83711"/>
                  <a:gd name="connsiteX1" fmla="*/ 46583 w 251150"/>
                  <a:gd name="connsiteY1" fmla="*/ 80713 h 83711"/>
                  <a:gd name="connsiteX2" fmla="*/ 0 w 251150"/>
                  <a:gd name="connsiteY2" fmla="*/ 71494 h 83711"/>
                  <a:gd name="connsiteX3" fmla="*/ 96562 w 251150"/>
                  <a:gd name="connsiteY3" fmla="*/ 5704 h 83711"/>
                  <a:gd name="connsiteX4" fmla="*/ 251150 w 251150"/>
                  <a:gd name="connsiteY4" fmla="*/ 30249 h 8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150" h="83711">
                    <a:moveTo>
                      <a:pt x="251150" y="30249"/>
                    </a:moveTo>
                    <a:cubicBezTo>
                      <a:pt x="180710" y="96362"/>
                      <a:pt x="69025" y="83827"/>
                      <a:pt x="46583" y="80713"/>
                    </a:cubicBezTo>
                    <a:cubicBezTo>
                      <a:pt x="34128" y="78975"/>
                      <a:pt x="17347" y="76629"/>
                      <a:pt x="0" y="71494"/>
                    </a:cubicBezTo>
                    <a:cubicBezTo>
                      <a:pt x="16336" y="50831"/>
                      <a:pt x="48038" y="18441"/>
                      <a:pt x="96562" y="5704"/>
                    </a:cubicBezTo>
                    <a:cubicBezTo>
                      <a:pt x="153051" y="-9136"/>
                      <a:pt x="215404" y="7079"/>
                      <a:pt x="251150" y="30249"/>
                    </a:cubicBezTo>
                    <a:close/>
                  </a:path>
                </a:pathLst>
              </a:custGeom>
              <a:solidFill>
                <a:srgbClr val="F65555"/>
              </a:solidFill>
              <a:ln w="40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</p:grpSp>
      </p:grpSp>
      <p:grpSp>
        <p:nvGrpSpPr>
          <p:cNvPr id="305" name="مجموعة 304">
            <a:extLst>
              <a:ext uri="{FF2B5EF4-FFF2-40B4-BE49-F238E27FC236}">
                <a16:creationId xmlns:a16="http://schemas.microsoft.com/office/drawing/2014/main" id="{9877A2DC-C580-1215-D586-A89E93D50ABC}"/>
              </a:ext>
            </a:extLst>
          </p:cNvPr>
          <p:cNvGrpSpPr/>
          <p:nvPr/>
        </p:nvGrpSpPr>
        <p:grpSpPr>
          <a:xfrm rot="201505">
            <a:off x="7620529" y="212174"/>
            <a:ext cx="2559193" cy="3171400"/>
            <a:chOff x="9296042" y="257412"/>
            <a:chExt cx="2559193" cy="3171400"/>
          </a:xfrm>
        </p:grpSpPr>
        <p:grpSp>
          <p:nvGrpSpPr>
            <p:cNvPr id="306" name="مجموعة 305">
              <a:extLst>
                <a:ext uri="{FF2B5EF4-FFF2-40B4-BE49-F238E27FC236}">
                  <a16:creationId xmlns:a16="http://schemas.microsoft.com/office/drawing/2014/main" id="{27630F5C-5BCC-CE55-F4B7-625A0B430DC3}"/>
                </a:ext>
              </a:extLst>
            </p:cNvPr>
            <p:cNvGrpSpPr/>
            <p:nvPr/>
          </p:nvGrpSpPr>
          <p:grpSpPr>
            <a:xfrm>
              <a:off x="9296042" y="257412"/>
              <a:ext cx="2559193" cy="3001280"/>
              <a:chOff x="11985704" y="1145797"/>
              <a:chExt cx="3245031" cy="3518414"/>
            </a:xfrm>
          </p:grpSpPr>
          <p:sp>
            <p:nvSpPr>
              <p:cNvPr id="330" name="Google Shape;3897;p80">
                <a:extLst>
                  <a:ext uri="{FF2B5EF4-FFF2-40B4-BE49-F238E27FC236}">
                    <a16:creationId xmlns:a16="http://schemas.microsoft.com/office/drawing/2014/main" id="{43EEC7D3-1504-6C22-D4BF-B52012D91F36}"/>
                  </a:ext>
                </a:extLst>
              </p:cNvPr>
              <p:cNvSpPr/>
              <p:nvPr/>
            </p:nvSpPr>
            <p:spPr>
              <a:xfrm>
                <a:off x="11985704" y="1835645"/>
                <a:ext cx="3245031" cy="2828566"/>
              </a:xfrm>
              <a:custGeom>
                <a:avLst/>
                <a:gdLst/>
                <a:ahLst/>
                <a:cxnLst/>
                <a:rect l="l" t="t" r="r" b="b"/>
                <a:pathLst>
                  <a:path w="39301" h="32553" extrusionOk="0">
                    <a:moveTo>
                      <a:pt x="17888" y="0"/>
                    </a:moveTo>
                    <a:cubicBezTo>
                      <a:pt x="12440" y="0"/>
                      <a:pt x="7022" y="908"/>
                      <a:pt x="5807" y="4301"/>
                    </a:cubicBezTo>
                    <a:cubicBezTo>
                      <a:pt x="5807" y="4301"/>
                      <a:pt x="7752" y="15760"/>
                      <a:pt x="4651" y="18678"/>
                    </a:cubicBezTo>
                    <a:cubicBezTo>
                      <a:pt x="1582" y="21596"/>
                      <a:pt x="1" y="24301"/>
                      <a:pt x="3253" y="26733"/>
                    </a:cubicBezTo>
                    <a:cubicBezTo>
                      <a:pt x="4189" y="27432"/>
                      <a:pt x="4941" y="27681"/>
                      <a:pt x="5538" y="27681"/>
                    </a:cubicBezTo>
                    <a:cubicBezTo>
                      <a:pt x="7002" y="27681"/>
                      <a:pt x="7530" y="26181"/>
                      <a:pt x="7539" y="26155"/>
                    </a:cubicBezTo>
                    <a:lnTo>
                      <a:pt x="7539" y="26155"/>
                    </a:lnTo>
                    <a:cubicBezTo>
                      <a:pt x="7522" y="26205"/>
                      <a:pt x="5653" y="31638"/>
                      <a:pt x="9754" y="31638"/>
                    </a:cubicBezTo>
                    <a:cubicBezTo>
                      <a:pt x="9863" y="31638"/>
                      <a:pt x="9975" y="31634"/>
                      <a:pt x="10092" y="31626"/>
                    </a:cubicBezTo>
                    <a:cubicBezTo>
                      <a:pt x="14652" y="31322"/>
                      <a:pt x="17266" y="27523"/>
                      <a:pt x="17266" y="27523"/>
                    </a:cubicBezTo>
                    <a:cubicBezTo>
                      <a:pt x="17266" y="27523"/>
                      <a:pt x="22172" y="32553"/>
                      <a:pt x="27034" y="32553"/>
                    </a:cubicBezTo>
                    <a:cubicBezTo>
                      <a:pt x="27570" y="32553"/>
                      <a:pt x="28105" y="32492"/>
                      <a:pt x="28634" y="32356"/>
                    </a:cubicBezTo>
                    <a:cubicBezTo>
                      <a:pt x="31126" y="31991"/>
                      <a:pt x="32068" y="29802"/>
                      <a:pt x="32798" y="27766"/>
                    </a:cubicBezTo>
                    <a:cubicBezTo>
                      <a:pt x="33057" y="27996"/>
                      <a:pt x="33448" y="28214"/>
                      <a:pt x="33885" y="28214"/>
                    </a:cubicBezTo>
                    <a:cubicBezTo>
                      <a:pt x="34832" y="28214"/>
                      <a:pt x="35988" y="27186"/>
                      <a:pt x="36445" y="23024"/>
                    </a:cubicBezTo>
                    <a:cubicBezTo>
                      <a:pt x="36445" y="23024"/>
                      <a:pt x="36597" y="23055"/>
                      <a:pt x="36818" y="23055"/>
                    </a:cubicBezTo>
                    <a:cubicBezTo>
                      <a:pt x="37610" y="23055"/>
                      <a:pt x="39301" y="22665"/>
                      <a:pt x="38208" y="19103"/>
                    </a:cubicBezTo>
                    <a:cubicBezTo>
                      <a:pt x="36780" y="14514"/>
                      <a:pt x="32828" y="16003"/>
                      <a:pt x="31704" y="11687"/>
                    </a:cubicBezTo>
                    <a:cubicBezTo>
                      <a:pt x="30579" y="7371"/>
                      <a:pt x="30457" y="1200"/>
                      <a:pt x="30457" y="1200"/>
                    </a:cubicBezTo>
                    <a:cubicBezTo>
                      <a:pt x="30457" y="1200"/>
                      <a:pt x="24153" y="0"/>
                      <a:pt x="17888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956;p80">
                <a:extLst>
                  <a:ext uri="{FF2B5EF4-FFF2-40B4-BE49-F238E27FC236}">
                    <a16:creationId xmlns:a16="http://schemas.microsoft.com/office/drawing/2014/main" id="{E3018F8E-934B-403F-9438-859A975A5D13}"/>
                  </a:ext>
                </a:extLst>
              </p:cNvPr>
              <p:cNvSpPr/>
              <p:nvPr/>
            </p:nvSpPr>
            <p:spPr>
              <a:xfrm>
                <a:off x="12467087" y="1636255"/>
                <a:ext cx="569724" cy="557173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748" extrusionOk="0">
                    <a:moveTo>
                      <a:pt x="1763" y="0"/>
                    </a:moveTo>
                    <a:cubicBezTo>
                      <a:pt x="882" y="881"/>
                      <a:pt x="122" y="2128"/>
                      <a:pt x="0" y="3860"/>
                    </a:cubicBezTo>
                    <a:cubicBezTo>
                      <a:pt x="0" y="3921"/>
                      <a:pt x="0" y="3982"/>
                      <a:pt x="0" y="4073"/>
                    </a:cubicBezTo>
                    <a:cubicBezTo>
                      <a:pt x="1641" y="5471"/>
                      <a:pt x="3708" y="6383"/>
                      <a:pt x="5897" y="6748"/>
                    </a:cubicBezTo>
                    <a:cubicBezTo>
                      <a:pt x="6231" y="6353"/>
                      <a:pt x="6596" y="5927"/>
                      <a:pt x="6900" y="5471"/>
                    </a:cubicBezTo>
                    <a:cubicBezTo>
                      <a:pt x="4863" y="4012"/>
                      <a:pt x="3192" y="2097"/>
                      <a:pt x="1763" y="0"/>
                    </a:cubicBezTo>
                    <a:close/>
                  </a:path>
                </a:pathLst>
              </a:custGeom>
              <a:solidFill>
                <a:srgbClr val="2F2623"/>
              </a:solidFill>
              <a:ln>
                <a:solidFill>
                  <a:srgbClr val="2F262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957;p80">
                <a:extLst>
                  <a:ext uri="{FF2B5EF4-FFF2-40B4-BE49-F238E27FC236}">
                    <a16:creationId xmlns:a16="http://schemas.microsoft.com/office/drawing/2014/main" id="{5D65E425-1523-905D-64FE-CD80C5B94081}"/>
                  </a:ext>
                </a:extLst>
              </p:cNvPr>
              <p:cNvSpPr/>
              <p:nvPr/>
            </p:nvSpPr>
            <p:spPr>
              <a:xfrm>
                <a:off x="12608190" y="1145797"/>
                <a:ext cx="1375346" cy="1067695"/>
              </a:xfrm>
              <a:custGeom>
                <a:avLst/>
                <a:gdLst/>
                <a:ahLst/>
                <a:cxnLst/>
                <a:rect l="l" t="t" r="r" b="b"/>
                <a:pathLst>
                  <a:path w="16657" h="12931" extrusionOk="0">
                    <a:moveTo>
                      <a:pt x="5001" y="0"/>
                    </a:moveTo>
                    <a:cubicBezTo>
                      <a:pt x="4967" y="0"/>
                      <a:pt x="4932" y="4"/>
                      <a:pt x="4894" y="13"/>
                    </a:cubicBezTo>
                    <a:cubicBezTo>
                      <a:pt x="3830" y="286"/>
                      <a:pt x="4164" y="3356"/>
                      <a:pt x="4164" y="3356"/>
                    </a:cubicBezTo>
                    <a:cubicBezTo>
                      <a:pt x="4164" y="3356"/>
                      <a:pt x="3462" y="1251"/>
                      <a:pt x="2924" y="1251"/>
                    </a:cubicBezTo>
                    <a:cubicBezTo>
                      <a:pt x="2869" y="1251"/>
                      <a:pt x="2816" y="1272"/>
                      <a:pt x="2766" y="1320"/>
                    </a:cubicBezTo>
                    <a:cubicBezTo>
                      <a:pt x="2189" y="1806"/>
                      <a:pt x="3374" y="4055"/>
                      <a:pt x="3374" y="4055"/>
                    </a:cubicBezTo>
                    <a:cubicBezTo>
                      <a:pt x="3374" y="4055"/>
                      <a:pt x="1459" y="4481"/>
                      <a:pt x="0" y="5940"/>
                    </a:cubicBezTo>
                    <a:cubicBezTo>
                      <a:pt x="1429" y="8037"/>
                      <a:pt x="3100" y="9952"/>
                      <a:pt x="5137" y="11411"/>
                    </a:cubicBezTo>
                    <a:cubicBezTo>
                      <a:pt x="5745" y="10560"/>
                      <a:pt x="6201" y="9648"/>
                      <a:pt x="6322" y="8858"/>
                    </a:cubicBezTo>
                    <a:cubicBezTo>
                      <a:pt x="6322" y="8858"/>
                      <a:pt x="8389" y="10925"/>
                      <a:pt x="10395" y="11837"/>
                    </a:cubicBezTo>
                    <a:cubicBezTo>
                      <a:pt x="10952" y="12087"/>
                      <a:pt x="11534" y="12236"/>
                      <a:pt x="12048" y="12236"/>
                    </a:cubicBezTo>
                    <a:cubicBezTo>
                      <a:pt x="12096" y="12236"/>
                      <a:pt x="12143" y="12234"/>
                      <a:pt x="12189" y="12232"/>
                    </a:cubicBezTo>
                    <a:cubicBezTo>
                      <a:pt x="14195" y="12080"/>
                      <a:pt x="13526" y="10074"/>
                      <a:pt x="13313" y="9527"/>
                    </a:cubicBezTo>
                    <a:lnTo>
                      <a:pt x="13313" y="9527"/>
                    </a:lnTo>
                    <a:cubicBezTo>
                      <a:pt x="13587" y="10165"/>
                      <a:pt x="14864" y="12809"/>
                      <a:pt x="16657" y="12931"/>
                    </a:cubicBezTo>
                    <a:cubicBezTo>
                      <a:pt x="16049" y="8706"/>
                      <a:pt x="14468" y="4633"/>
                      <a:pt x="11581" y="1502"/>
                    </a:cubicBezTo>
                    <a:cubicBezTo>
                      <a:pt x="7933" y="1745"/>
                      <a:pt x="5167" y="3052"/>
                      <a:pt x="5167" y="3052"/>
                    </a:cubicBezTo>
                    <a:cubicBezTo>
                      <a:pt x="5167" y="3052"/>
                      <a:pt x="5902" y="0"/>
                      <a:pt x="5001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958;p80">
                <a:extLst>
                  <a:ext uri="{FF2B5EF4-FFF2-40B4-BE49-F238E27FC236}">
                    <a16:creationId xmlns:a16="http://schemas.microsoft.com/office/drawing/2014/main" id="{38C05F91-F29B-A00E-CBE4-12516DBDD3EA}"/>
                  </a:ext>
                </a:extLst>
              </p:cNvPr>
              <p:cNvSpPr/>
              <p:nvPr/>
            </p:nvSpPr>
            <p:spPr>
              <a:xfrm>
                <a:off x="13567527" y="1271188"/>
                <a:ext cx="577320" cy="948631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489" extrusionOk="0">
                    <a:moveTo>
                      <a:pt x="1197" y="1"/>
                    </a:moveTo>
                    <a:cubicBezTo>
                      <a:pt x="783" y="1"/>
                      <a:pt x="380" y="16"/>
                      <a:pt x="0" y="46"/>
                    </a:cubicBezTo>
                    <a:cubicBezTo>
                      <a:pt x="2857" y="3177"/>
                      <a:pt x="4438" y="7250"/>
                      <a:pt x="5046" y="11475"/>
                    </a:cubicBezTo>
                    <a:cubicBezTo>
                      <a:pt x="5107" y="11475"/>
                      <a:pt x="5154" y="11489"/>
                      <a:pt x="5206" y="11489"/>
                    </a:cubicBezTo>
                    <a:cubicBezTo>
                      <a:pt x="5232" y="11489"/>
                      <a:pt x="5259" y="11485"/>
                      <a:pt x="5289" y="11475"/>
                    </a:cubicBezTo>
                    <a:cubicBezTo>
                      <a:pt x="5958" y="11445"/>
                      <a:pt x="6383" y="11201"/>
                      <a:pt x="6657" y="10867"/>
                    </a:cubicBezTo>
                    <a:cubicBezTo>
                      <a:pt x="6991" y="7372"/>
                      <a:pt x="6626" y="3846"/>
                      <a:pt x="5289" y="685"/>
                    </a:cubicBezTo>
                    <a:cubicBezTo>
                      <a:pt x="4438" y="381"/>
                      <a:pt x="3496" y="137"/>
                      <a:pt x="2462" y="46"/>
                    </a:cubicBezTo>
                    <a:cubicBezTo>
                      <a:pt x="2037" y="16"/>
                      <a:pt x="1611" y="1"/>
                      <a:pt x="1197" y="1"/>
                    </a:cubicBezTo>
                    <a:close/>
                  </a:path>
                </a:pathLst>
              </a:custGeom>
              <a:solidFill>
                <a:srgbClr val="2F2623"/>
              </a:solidFill>
              <a:ln>
                <a:solidFill>
                  <a:srgbClr val="2F262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959;p80">
                <a:extLst>
                  <a:ext uri="{FF2B5EF4-FFF2-40B4-BE49-F238E27FC236}">
                    <a16:creationId xmlns:a16="http://schemas.microsoft.com/office/drawing/2014/main" id="{CA94C424-A568-B8EC-F2F6-6D273C493004}"/>
                  </a:ext>
                </a:extLst>
              </p:cNvPr>
              <p:cNvSpPr/>
              <p:nvPr/>
            </p:nvSpPr>
            <p:spPr>
              <a:xfrm>
                <a:off x="14001038" y="1322493"/>
                <a:ext cx="677724" cy="1032024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124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38" y="3162"/>
                      <a:pt x="1733" y="6688"/>
                      <a:pt x="1399" y="10183"/>
                    </a:cubicBezTo>
                    <a:cubicBezTo>
                      <a:pt x="2007" y="9484"/>
                      <a:pt x="1855" y="8390"/>
                      <a:pt x="1855" y="8390"/>
                    </a:cubicBezTo>
                    <a:lnTo>
                      <a:pt x="1855" y="8390"/>
                    </a:lnTo>
                    <a:cubicBezTo>
                      <a:pt x="1855" y="8390"/>
                      <a:pt x="3079" y="12499"/>
                      <a:pt x="5498" y="12499"/>
                    </a:cubicBezTo>
                    <a:cubicBezTo>
                      <a:pt x="5550" y="12499"/>
                      <a:pt x="5602" y="12497"/>
                      <a:pt x="5654" y="12493"/>
                    </a:cubicBezTo>
                    <a:cubicBezTo>
                      <a:pt x="8208" y="12311"/>
                      <a:pt x="6293" y="6627"/>
                      <a:pt x="5502" y="4925"/>
                    </a:cubicBezTo>
                    <a:cubicBezTo>
                      <a:pt x="4894" y="3587"/>
                      <a:pt x="3101" y="1156"/>
                      <a:pt x="1" y="1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960;p80">
                <a:extLst>
                  <a:ext uri="{FF2B5EF4-FFF2-40B4-BE49-F238E27FC236}">
                    <a16:creationId xmlns:a16="http://schemas.microsoft.com/office/drawing/2014/main" id="{6E586345-385D-025D-4B1D-9B7230DAEEFB}"/>
                  </a:ext>
                </a:extLst>
              </p:cNvPr>
              <p:cNvSpPr/>
              <p:nvPr/>
            </p:nvSpPr>
            <p:spPr>
              <a:xfrm>
                <a:off x="12439986" y="1972559"/>
                <a:ext cx="509532" cy="409127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955" extrusionOk="0">
                    <a:moveTo>
                      <a:pt x="274" y="0"/>
                    </a:moveTo>
                    <a:cubicBezTo>
                      <a:pt x="1" y="4468"/>
                      <a:pt x="456" y="4955"/>
                      <a:pt x="456" y="4955"/>
                    </a:cubicBezTo>
                    <a:cubicBezTo>
                      <a:pt x="456" y="4955"/>
                      <a:pt x="1256" y="4285"/>
                      <a:pt x="2393" y="4285"/>
                    </a:cubicBezTo>
                    <a:cubicBezTo>
                      <a:pt x="2900" y="4285"/>
                      <a:pt x="3474" y="4418"/>
                      <a:pt x="4074" y="4803"/>
                    </a:cubicBezTo>
                    <a:cubicBezTo>
                      <a:pt x="4074" y="4803"/>
                      <a:pt x="5107" y="3891"/>
                      <a:pt x="6171" y="2675"/>
                    </a:cubicBezTo>
                    <a:cubicBezTo>
                      <a:pt x="3982" y="2310"/>
                      <a:pt x="1915" y="1398"/>
                      <a:pt x="274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7" name="شكل حر: شكل 306">
              <a:extLst>
                <a:ext uri="{FF2B5EF4-FFF2-40B4-BE49-F238E27FC236}">
                  <a16:creationId xmlns:a16="http://schemas.microsoft.com/office/drawing/2014/main" id="{EA61ECF6-6D3D-9617-A2E1-B61979ADEFD9}"/>
                </a:ext>
              </a:extLst>
            </p:cNvPr>
            <p:cNvSpPr/>
            <p:nvPr/>
          </p:nvSpPr>
          <p:spPr>
            <a:xfrm>
              <a:off x="9950804" y="1496747"/>
              <a:ext cx="684942" cy="268264"/>
            </a:xfrm>
            <a:custGeom>
              <a:avLst/>
              <a:gdLst>
                <a:gd name="connsiteX0" fmla="*/ 684943 w 684942"/>
                <a:gd name="connsiteY0" fmla="*/ 181506 h 268264"/>
                <a:gd name="connsiteX1" fmla="*/ 684145 w 684942"/>
                <a:gd name="connsiteY1" fmla="*/ 171883 h 268264"/>
                <a:gd name="connsiteX2" fmla="*/ 683441 w 684942"/>
                <a:gd name="connsiteY2" fmla="*/ 167048 h 268264"/>
                <a:gd name="connsiteX3" fmla="*/ 682736 w 684942"/>
                <a:gd name="connsiteY3" fmla="*/ 162964 h 268264"/>
                <a:gd name="connsiteX4" fmla="*/ 681516 w 684942"/>
                <a:gd name="connsiteY4" fmla="*/ 157472 h 268264"/>
                <a:gd name="connsiteX5" fmla="*/ 680718 w 684942"/>
                <a:gd name="connsiteY5" fmla="*/ 154280 h 268264"/>
                <a:gd name="connsiteX6" fmla="*/ 678840 w 684942"/>
                <a:gd name="connsiteY6" fmla="*/ 147943 h 268264"/>
                <a:gd name="connsiteX7" fmla="*/ 677432 w 684942"/>
                <a:gd name="connsiteY7" fmla="*/ 143766 h 268264"/>
                <a:gd name="connsiteX8" fmla="*/ 674287 w 684942"/>
                <a:gd name="connsiteY8" fmla="*/ 135692 h 268264"/>
                <a:gd name="connsiteX9" fmla="*/ 671612 w 684942"/>
                <a:gd name="connsiteY9" fmla="*/ 129824 h 268264"/>
                <a:gd name="connsiteX10" fmla="*/ 668701 w 684942"/>
                <a:gd name="connsiteY10" fmla="*/ 124191 h 268264"/>
                <a:gd name="connsiteX11" fmla="*/ 666636 w 684942"/>
                <a:gd name="connsiteY11" fmla="*/ 120577 h 268264"/>
                <a:gd name="connsiteX12" fmla="*/ 661707 w 684942"/>
                <a:gd name="connsiteY12" fmla="*/ 112879 h 268264"/>
                <a:gd name="connsiteX13" fmla="*/ 656356 w 684942"/>
                <a:gd name="connsiteY13" fmla="*/ 105509 h 268264"/>
                <a:gd name="connsiteX14" fmla="*/ 647766 w 684942"/>
                <a:gd name="connsiteY14" fmla="*/ 95276 h 268264"/>
                <a:gd name="connsiteX15" fmla="*/ 645466 w 684942"/>
                <a:gd name="connsiteY15" fmla="*/ 92835 h 268264"/>
                <a:gd name="connsiteX16" fmla="*/ 642227 w 684942"/>
                <a:gd name="connsiteY16" fmla="*/ 89502 h 268264"/>
                <a:gd name="connsiteX17" fmla="*/ 638002 w 684942"/>
                <a:gd name="connsiteY17" fmla="*/ 85465 h 268264"/>
                <a:gd name="connsiteX18" fmla="*/ 633683 w 684942"/>
                <a:gd name="connsiteY18" fmla="*/ 81616 h 268264"/>
                <a:gd name="connsiteX19" fmla="*/ 630773 w 684942"/>
                <a:gd name="connsiteY19" fmla="*/ 79128 h 268264"/>
                <a:gd name="connsiteX20" fmla="*/ 628755 w 684942"/>
                <a:gd name="connsiteY20" fmla="*/ 77532 h 268264"/>
                <a:gd name="connsiteX21" fmla="*/ 624671 w 684942"/>
                <a:gd name="connsiteY21" fmla="*/ 74387 h 268264"/>
                <a:gd name="connsiteX22" fmla="*/ 618615 w 684942"/>
                <a:gd name="connsiteY22" fmla="*/ 70069 h 268264"/>
                <a:gd name="connsiteX23" fmla="*/ 615330 w 684942"/>
                <a:gd name="connsiteY23" fmla="*/ 67816 h 268264"/>
                <a:gd name="connsiteX24" fmla="*/ 610495 w 684942"/>
                <a:gd name="connsiteY24" fmla="*/ 64765 h 268264"/>
                <a:gd name="connsiteX25" fmla="*/ 590216 w 684942"/>
                <a:gd name="connsiteY25" fmla="*/ 53687 h 268264"/>
                <a:gd name="connsiteX26" fmla="*/ 579514 w 684942"/>
                <a:gd name="connsiteY26" fmla="*/ 48852 h 268264"/>
                <a:gd name="connsiteX27" fmla="*/ 568436 w 684942"/>
                <a:gd name="connsiteY27" fmla="*/ 44439 h 268264"/>
                <a:gd name="connsiteX28" fmla="*/ 557170 w 684942"/>
                <a:gd name="connsiteY28" fmla="*/ 40355 h 268264"/>
                <a:gd name="connsiteX29" fmla="*/ 547970 w 684942"/>
                <a:gd name="connsiteY29" fmla="*/ 37445 h 268264"/>
                <a:gd name="connsiteX30" fmla="*/ 539614 w 684942"/>
                <a:gd name="connsiteY30" fmla="*/ 34957 h 268264"/>
                <a:gd name="connsiteX31" fmla="*/ 538629 w 684942"/>
                <a:gd name="connsiteY31" fmla="*/ 34676 h 268264"/>
                <a:gd name="connsiteX32" fmla="*/ 527691 w 684942"/>
                <a:gd name="connsiteY32" fmla="*/ 31718 h 268264"/>
                <a:gd name="connsiteX33" fmla="*/ 515581 w 684942"/>
                <a:gd name="connsiteY33" fmla="*/ 28667 h 268264"/>
                <a:gd name="connsiteX34" fmla="*/ 515534 w 684942"/>
                <a:gd name="connsiteY34" fmla="*/ 28667 h 268264"/>
                <a:gd name="connsiteX35" fmla="*/ 503235 w 684942"/>
                <a:gd name="connsiteY35" fmla="*/ 25898 h 268264"/>
                <a:gd name="connsiteX36" fmla="*/ 492486 w 684942"/>
                <a:gd name="connsiteY36" fmla="*/ 23645 h 268264"/>
                <a:gd name="connsiteX37" fmla="*/ 485351 w 684942"/>
                <a:gd name="connsiteY37" fmla="*/ 22189 h 268264"/>
                <a:gd name="connsiteX38" fmla="*/ 478169 w 684942"/>
                <a:gd name="connsiteY38" fmla="*/ 20734 h 268264"/>
                <a:gd name="connsiteX39" fmla="*/ 452821 w 684942"/>
                <a:gd name="connsiteY39" fmla="*/ 16040 h 268264"/>
                <a:gd name="connsiteX40" fmla="*/ 452774 w 684942"/>
                <a:gd name="connsiteY40" fmla="*/ 16040 h 268264"/>
                <a:gd name="connsiteX41" fmla="*/ 440053 w 684942"/>
                <a:gd name="connsiteY41" fmla="*/ 13740 h 268264"/>
                <a:gd name="connsiteX42" fmla="*/ 96447 w 684942"/>
                <a:gd name="connsiteY42" fmla="*/ 51903 h 268264"/>
                <a:gd name="connsiteX43" fmla="*/ 92551 w 684942"/>
                <a:gd name="connsiteY43" fmla="*/ 54203 h 268264"/>
                <a:gd name="connsiteX44" fmla="*/ 77202 w 684942"/>
                <a:gd name="connsiteY44" fmla="*/ 63403 h 268264"/>
                <a:gd name="connsiteX45" fmla="*/ 70771 w 684942"/>
                <a:gd name="connsiteY45" fmla="*/ 67628 h 268264"/>
                <a:gd name="connsiteX46" fmla="*/ 61430 w 684942"/>
                <a:gd name="connsiteY46" fmla="*/ 74106 h 268264"/>
                <a:gd name="connsiteX47" fmla="*/ 52041 w 684942"/>
                <a:gd name="connsiteY47" fmla="*/ 81288 h 268264"/>
                <a:gd name="connsiteX48" fmla="*/ 47394 w 684942"/>
                <a:gd name="connsiteY48" fmla="*/ 85184 h 268264"/>
                <a:gd name="connsiteX49" fmla="*/ 44015 w 684942"/>
                <a:gd name="connsiteY49" fmla="*/ 88188 h 268264"/>
                <a:gd name="connsiteX50" fmla="*/ 41245 w 684942"/>
                <a:gd name="connsiteY50" fmla="*/ 90770 h 268264"/>
                <a:gd name="connsiteX51" fmla="*/ 38429 w 684942"/>
                <a:gd name="connsiteY51" fmla="*/ 93445 h 268264"/>
                <a:gd name="connsiteX52" fmla="*/ 35190 w 684942"/>
                <a:gd name="connsiteY52" fmla="*/ 96731 h 268264"/>
                <a:gd name="connsiteX53" fmla="*/ 33547 w 684942"/>
                <a:gd name="connsiteY53" fmla="*/ 98468 h 268264"/>
                <a:gd name="connsiteX54" fmla="*/ 31951 w 684942"/>
                <a:gd name="connsiteY54" fmla="*/ 100205 h 268264"/>
                <a:gd name="connsiteX55" fmla="*/ 28900 w 684942"/>
                <a:gd name="connsiteY55" fmla="*/ 103678 h 268264"/>
                <a:gd name="connsiteX56" fmla="*/ 28759 w 684942"/>
                <a:gd name="connsiteY56" fmla="*/ 103866 h 268264"/>
                <a:gd name="connsiteX57" fmla="*/ 25848 w 684942"/>
                <a:gd name="connsiteY57" fmla="*/ 107434 h 268264"/>
                <a:gd name="connsiteX58" fmla="*/ 25802 w 684942"/>
                <a:gd name="connsiteY58" fmla="*/ 107434 h 268264"/>
                <a:gd name="connsiteX59" fmla="*/ 25708 w 684942"/>
                <a:gd name="connsiteY59" fmla="*/ 107527 h 268264"/>
                <a:gd name="connsiteX60" fmla="*/ 23032 w 684942"/>
                <a:gd name="connsiteY60" fmla="*/ 111048 h 268264"/>
                <a:gd name="connsiteX61" fmla="*/ 22234 w 684942"/>
                <a:gd name="connsiteY61" fmla="*/ 112128 h 268264"/>
                <a:gd name="connsiteX62" fmla="*/ 22046 w 684942"/>
                <a:gd name="connsiteY62" fmla="*/ 112409 h 268264"/>
                <a:gd name="connsiteX63" fmla="*/ 21577 w 684942"/>
                <a:gd name="connsiteY63" fmla="*/ 112973 h 268264"/>
                <a:gd name="connsiteX64" fmla="*/ 18150 w 684942"/>
                <a:gd name="connsiteY64" fmla="*/ 118042 h 268264"/>
                <a:gd name="connsiteX65" fmla="*/ 14724 w 684942"/>
                <a:gd name="connsiteY65" fmla="*/ 123769 h 268264"/>
                <a:gd name="connsiteX66" fmla="*/ 11907 w 684942"/>
                <a:gd name="connsiteY66" fmla="*/ 129120 h 268264"/>
                <a:gd name="connsiteX67" fmla="*/ 11156 w 684942"/>
                <a:gd name="connsiteY67" fmla="*/ 130575 h 268264"/>
                <a:gd name="connsiteX68" fmla="*/ 9419 w 684942"/>
                <a:gd name="connsiteY68" fmla="*/ 134425 h 268264"/>
                <a:gd name="connsiteX69" fmla="*/ 8762 w 684942"/>
                <a:gd name="connsiteY69" fmla="*/ 136020 h 268264"/>
                <a:gd name="connsiteX70" fmla="*/ 8199 w 684942"/>
                <a:gd name="connsiteY70" fmla="*/ 137429 h 268264"/>
                <a:gd name="connsiteX71" fmla="*/ 7495 w 684942"/>
                <a:gd name="connsiteY71" fmla="*/ 139259 h 268264"/>
                <a:gd name="connsiteX72" fmla="*/ 6274 w 684942"/>
                <a:gd name="connsiteY72" fmla="*/ 142498 h 268264"/>
                <a:gd name="connsiteX73" fmla="*/ 6227 w 684942"/>
                <a:gd name="connsiteY73" fmla="*/ 142498 h 268264"/>
                <a:gd name="connsiteX74" fmla="*/ 4256 w 684942"/>
                <a:gd name="connsiteY74" fmla="*/ 148882 h 268264"/>
                <a:gd name="connsiteX75" fmla="*/ 4115 w 684942"/>
                <a:gd name="connsiteY75" fmla="*/ 149446 h 268264"/>
                <a:gd name="connsiteX76" fmla="*/ 2425 w 684942"/>
                <a:gd name="connsiteY76" fmla="*/ 156252 h 268264"/>
                <a:gd name="connsiteX77" fmla="*/ 1768 w 684942"/>
                <a:gd name="connsiteY77" fmla="*/ 159772 h 268264"/>
                <a:gd name="connsiteX78" fmla="*/ 1158 w 684942"/>
                <a:gd name="connsiteY78" fmla="*/ 163809 h 268264"/>
                <a:gd name="connsiteX79" fmla="*/ 594 w 684942"/>
                <a:gd name="connsiteY79" fmla="*/ 168832 h 268264"/>
                <a:gd name="connsiteX80" fmla="*/ 360 w 684942"/>
                <a:gd name="connsiteY80" fmla="*/ 171648 h 268264"/>
                <a:gd name="connsiteX81" fmla="*/ 172 w 684942"/>
                <a:gd name="connsiteY81" fmla="*/ 174653 h 268264"/>
                <a:gd name="connsiteX82" fmla="*/ 20309 w 684942"/>
                <a:gd name="connsiteY82" fmla="*/ 240276 h 268264"/>
                <a:gd name="connsiteX83" fmla="*/ 24487 w 684942"/>
                <a:gd name="connsiteY83" fmla="*/ 244360 h 268264"/>
                <a:gd name="connsiteX84" fmla="*/ 24534 w 684942"/>
                <a:gd name="connsiteY84" fmla="*/ 244406 h 268264"/>
                <a:gd name="connsiteX85" fmla="*/ 25285 w 684942"/>
                <a:gd name="connsiteY85" fmla="*/ 245111 h 268264"/>
                <a:gd name="connsiteX86" fmla="*/ 25895 w 684942"/>
                <a:gd name="connsiteY86" fmla="*/ 245674 h 268264"/>
                <a:gd name="connsiteX87" fmla="*/ 25942 w 684942"/>
                <a:gd name="connsiteY87" fmla="*/ 245674 h 268264"/>
                <a:gd name="connsiteX88" fmla="*/ 27820 w 684942"/>
                <a:gd name="connsiteY88" fmla="*/ 247270 h 268264"/>
                <a:gd name="connsiteX89" fmla="*/ 31763 w 684942"/>
                <a:gd name="connsiteY89" fmla="*/ 250180 h 268264"/>
                <a:gd name="connsiteX90" fmla="*/ 40165 w 684942"/>
                <a:gd name="connsiteY90" fmla="*/ 255203 h 268264"/>
                <a:gd name="connsiteX91" fmla="*/ 58097 w 684942"/>
                <a:gd name="connsiteY91" fmla="*/ 261822 h 268264"/>
                <a:gd name="connsiteX92" fmla="*/ 62697 w 684942"/>
                <a:gd name="connsiteY92" fmla="*/ 262854 h 268264"/>
                <a:gd name="connsiteX93" fmla="*/ 70677 w 684942"/>
                <a:gd name="connsiteY93" fmla="*/ 264215 h 268264"/>
                <a:gd name="connsiteX94" fmla="*/ 74244 w 684942"/>
                <a:gd name="connsiteY94" fmla="*/ 264638 h 268264"/>
                <a:gd name="connsiteX95" fmla="*/ 107713 w 684942"/>
                <a:gd name="connsiteY95" fmla="*/ 264638 h 268264"/>
                <a:gd name="connsiteX96" fmla="*/ 118932 w 684942"/>
                <a:gd name="connsiteY96" fmla="*/ 263464 h 268264"/>
                <a:gd name="connsiteX97" fmla="*/ 122124 w 684942"/>
                <a:gd name="connsiteY97" fmla="*/ 263089 h 268264"/>
                <a:gd name="connsiteX98" fmla="*/ 137755 w 684942"/>
                <a:gd name="connsiteY98" fmla="*/ 260742 h 268264"/>
                <a:gd name="connsiteX99" fmla="*/ 141323 w 684942"/>
                <a:gd name="connsiteY99" fmla="*/ 260085 h 268264"/>
                <a:gd name="connsiteX100" fmla="*/ 159066 w 684942"/>
                <a:gd name="connsiteY100" fmla="*/ 255578 h 268264"/>
                <a:gd name="connsiteX101" fmla="*/ 161883 w 684942"/>
                <a:gd name="connsiteY101" fmla="*/ 254686 h 268264"/>
                <a:gd name="connsiteX102" fmla="*/ 169956 w 684942"/>
                <a:gd name="connsiteY102" fmla="*/ 251776 h 268264"/>
                <a:gd name="connsiteX103" fmla="*/ 173195 w 684942"/>
                <a:gd name="connsiteY103" fmla="*/ 250415 h 268264"/>
                <a:gd name="connsiteX104" fmla="*/ 178218 w 684942"/>
                <a:gd name="connsiteY104" fmla="*/ 248162 h 268264"/>
                <a:gd name="connsiteX105" fmla="*/ 196853 w 684942"/>
                <a:gd name="connsiteY105" fmla="*/ 238351 h 268264"/>
                <a:gd name="connsiteX106" fmla="*/ 199764 w 684942"/>
                <a:gd name="connsiteY106" fmla="*/ 236661 h 268264"/>
                <a:gd name="connsiteX107" fmla="*/ 212626 w 684942"/>
                <a:gd name="connsiteY107" fmla="*/ 229339 h 268264"/>
                <a:gd name="connsiteX108" fmla="*/ 219714 w 684942"/>
                <a:gd name="connsiteY108" fmla="*/ 225536 h 268264"/>
                <a:gd name="connsiteX109" fmla="*/ 220981 w 684942"/>
                <a:gd name="connsiteY109" fmla="*/ 224926 h 268264"/>
                <a:gd name="connsiteX110" fmla="*/ 225440 w 684942"/>
                <a:gd name="connsiteY110" fmla="*/ 222767 h 268264"/>
                <a:gd name="connsiteX111" fmla="*/ 227740 w 684942"/>
                <a:gd name="connsiteY111" fmla="*/ 221687 h 268264"/>
                <a:gd name="connsiteX112" fmla="*/ 230087 w 684942"/>
                <a:gd name="connsiteY112" fmla="*/ 220655 h 268264"/>
                <a:gd name="connsiteX113" fmla="*/ 234969 w 684942"/>
                <a:gd name="connsiteY113" fmla="*/ 218542 h 268264"/>
                <a:gd name="connsiteX114" fmla="*/ 237410 w 684942"/>
                <a:gd name="connsiteY114" fmla="*/ 217556 h 268264"/>
                <a:gd name="connsiteX115" fmla="*/ 240180 w 684942"/>
                <a:gd name="connsiteY115" fmla="*/ 216477 h 268264"/>
                <a:gd name="connsiteX116" fmla="*/ 249849 w 684942"/>
                <a:gd name="connsiteY116" fmla="*/ 213050 h 268264"/>
                <a:gd name="connsiteX117" fmla="*/ 255107 w 684942"/>
                <a:gd name="connsiteY117" fmla="*/ 211360 h 268264"/>
                <a:gd name="connsiteX118" fmla="*/ 256421 w 684942"/>
                <a:gd name="connsiteY118" fmla="*/ 211032 h 268264"/>
                <a:gd name="connsiteX119" fmla="*/ 261068 w 684942"/>
                <a:gd name="connsiteY119" fmla="*/ 206619 h 268264"/>
                <a:gd name="connsiteX120" fmla="*/ 264824 w 684942"/>
                <a:gd name="connsiteY120" fmla="*/ 203240 h 268264"/>
                <a:gd name="connsiteX121" fmla="*/ 269612 w 684942"/>
                <a:gd name="connsiteY121" fmla="*/ 199015 h 268264"/>
                <a:gd name="connsiteX122" fmla="*/ 279047 w 684942"/>
                <a:gd name="connsiteY122" fmla="*/ 191317 h 268264"/>
                <a:gd name="connsiteX123" fmla="*/ 281581 w 684942"/>
                <a:gd name="connsiteY123" fmla="*/ 189345 h 268264"/>
                <a:gd name="connsiteX124" fmla="*/ 299466 w 684942"/>
                <a:gd name="connsiteY124" fmla="*/ 177000 h 268264"/>
                <a:gd name="connsiteX125" fmla="*/ 305709 w 684942"/>
                <a:gd name="connsiteY125" fmla="*/ 173198 h 268264"/>
                <a:gd name="connsiteX126" fmla="*/ 319322 w 684942"/>
                <a:gd name="connsiteY126" fmla="*/ 166109 h 268264"/>
                <a:gd name="connsiteX127" fmla="*/ 326034 w 684942"/>
                <a:gd name="connsiteY127" fmla="*/ 163105 h 268264"/>
                <a:gd name="connsiteX128" fmla="*/ 332747 w 684942"/>
                <a:gd name="connsiteY128" fmla="*/ 160430 h 268264"/>
                <a:gd name="connsiteX129" fmla="*/ 339318 w 684942"/>
                <a:gd name="connsiteY129" fmla="*/ 158083 h 268264"/>
                <a:gd name="connsiteX130" fmla="*/ 339365 w 684942"/>
                <a:gd name="connsiteY130" fmla="*/ 158083 h 268264"/>
                <a:gd name="connsiteX131" fmla="*/ 345796 w 684942"/>
                <a:gd name="connsiteY131" fmla="*/ 156017 h 268264"/>
                <a:gd name="connsiteX132" fmla="*/ 353682 w 684942"/>
                <a:gd name="connsiteY132" fmla="*/ 153858 h 268264"/>
                <a:gd name="connsiteX133" fmla="*/ 358423 w 684942"/>
                <a:gd name="connsiteY133" fmla="*/ 152685 h 268264"/>
                <a:gd name="connsiteX134" fmla="*/ 364526 w 684942"/>
                <a:gd name="connsiteY134" fmla="*/ 151417 h 268264"/>
                <a:gd name="connsiteX135" fmla="*/ 370910 w 684942"/>
                <a:gd name="connsiteY135" fmla="*/ 150290 h 268264"/>
                <a:gd name="connsiteX136" fmla="*/ 376261 w 684942"/>
                <a:gd name="connsiteY136" fmla="*/ 149539 h 268264"/>
                <a:gd name="connsiteX137" fmla="*/ 376448 w 684942"/>
                <a:gd name="connsiteY137" fmla="*/ 149539 h 268264"/>
                <a:gd name="connsiteX138" fmla="*/ 381847 w 684942"/>
                <a:gd name="connsiteY138" fmla="*/ 148929 h 268264"/>
                <a:gd name="connsiteX139" fmla="*/ 389827 w 684942"/>
                <a:gd name="connsiteY139" fmla="*/ 148319 h 268264"/>
                <a:gd name="connsiteX140" fmla="*/ 392267 w 684942"/>
                <a:gd name="connsiteY140" fmla="*/ 148178 h 268264"/>
                <a:gd name="connsiteX141" fmla="*/ 395272 w 684942"/>
                <a:gd name="connsiteY141" fmla="*/ 148084 h 268264"/>
                <a:gd name="connsiteX142" fmla="*/ 398229 w 684942"/>
                <a:gd name="connsiteY142" fmla="*/ 147990 h 268264"/>
                <a:gd name="connsiteX143" fmla="*/ 413203 w 684942"/>
                <a:gd name="connsiteY143" fmla="*/ 148225 h 268264"/>
                <a:gd name="connsiteX144" fmla="*/ 419399 w 684942"/>
                <a:gd name="connsiteY144" fmla="*/ 148648 h 268264"/>
                <a:gd name="connsiteX145" fmla="*/ 426863 w 684942"/>
                <a:gd name="connsiteY145" fmla="*/ 149352 h 268264"/>
                <a:gd name="connsiteX146" fmla="*/ 432636 w 684942"/>
                <a:gd name="connsiteY146" fmla="*/ 150009 h 268264"/>
                <a:gd name="connsiteX147" fmla="*/ 437002 w 684942"/>
                <a:gd name="connsiteY147" fmla="*/ 150572 h 268264"/>
                <a:gd name="connsiteX148" fmla="*/ 448362 w 684942"/>
                <a:gd name="connsiteY148" fmla="*/ 152450 h 268264"/>
                <a:gd name="connsiteX149" fmla="*/ 451600 w 684942"/>
                <a:gd name="connsiteY149" fmla="*/ 153060 h 268264"/>
                <a:gd name="connsiteX150" fmla="*/ 459768 w 684942"/>
                <a:gd name="connsiteY150" fmla="*/ 154750 h 268264"/>
                <a:gd name="connsiteX151" fmla="*/ 467232 w 684942"/>
                <a:gd name="connsiteY151" fmla="*/ 156487 h 268264"/>
                <a:gd name="connsiteX152" fmla="*/ 467701 w 684942"/>
                <a:gd name="connsiteY152" fmla="*/ 156628 h 268264"/>
                <a:gd name="connsiteX153" fmla="*/ 480375 w 684942"/>
                <a:gd name="connsiteY153" fmla="*/ 160148 h 268264"/>
                <a:gd name="connsiteX154" fmla="*/ 485773 w 684942"/>
                <a:gd name="connsiteY154" fmla="*/ 161885 h 268264"/>
                <a:gd name="connsiteX155" fmla="*/ 489810 w 684942"/>
                <a:gd name="connsiteY155" fmla="*/ 163293 h 268264"/>
                <a:gd name="connsiteX156" fmla="*/ 493988 w 684942"/>
                <a:gd name="connsiteY156" fmla="*/ 164795 h 268264"/>
                <a:gd name="connsiteX157" fmla="*/ 496710 w 684942"/>
                <a:gd name="connsiteY157" fmla="*/ 165828 h 268264"/>
                <a:gd name="connsiteX158" fmla="*/ 502109 w 684942"/>
                <a:gd name="connsiteY158" fmla="*/ 168034 h 268264"/>
                <a:gd name="connsiteX159" fmla="*/ 503329 w 684942"/>
                <a:gd name="connsiteY159" fmla="*/ 168550 h 268264"/>
                <a:gd name="connsiteX160" fmla="*/ 507507 w 684942"/>
                <a:gd name="connsiteY160" fmla="*/ 170428 h 268264"/>
                <a:gd name="connsiteX161" fmla="*/ 507742 w 684942"/>
                <a:gd name="connsiteY161" fmla="*/ 170569 h 268264"/>
                <a:gd name="connsiteX162" fmla="*/ 512107 w 684942"/>
                <a:gd name="connsiteY162" fmla="*/ 172681 h 268264"/>
                <a:gd name="connsiteX163" fmla="*/ 512764 w 684942"/>
                <a:gd name="connsiteY163" fmla="*/ 173010 h 268264"/>
                <a:gd name="connsiteX164" fmla="*/ 516379 w 684942"/>
                <a:gd name="connsiteY164" fmla="*/ 174981 h 268264"/>
                <a:gd name="connsiteX165" fmla="*/ 524593 w 684942"/>
                <a:gd name="connsiteY165" fmla="*/ 179910 h 268264"/>
                <a:gd name="connsiteX166" fmla="*/ 525250 w 684942"/>
                <a:gd name="connsiteY166" fmla="*/ 180332 h 268264"/>
                <a:gd name="connsiteX167" fmla="*/ 528724 w 684942"/>
                <a:gd name="connsiteY167" fmla="*/ 182773 h 268264"/>
                <a:gd name="connsiteX168" fmla="*/ 532057 w 684942"/>
                <a:gd name="connsiteY168" fmla="*/ 185308 h 268264"/>
                <a:gd name="connsiteX169" fmla="*/ 532151 w 684942"/>
                <a:gd name="connsiteY169" fmla="*/ 185402 h 268264"/>
                <a:gd name="connsiteX170" fmla="*/ 535202 w 684942"/>
                <a:gd name="connsiteY170" fmla="*/ 187984 h 268264"/>
                <a:gd name="connsiteX171" fmla="*/ 537502 w 684942"/>
                <a:gd name="connsiteY171" fmla="*/ 190096 h 268264"/>
                <a:gd name="connsiteX172" fmla="*/ 538629 w 684942"/>
                <a:gd name="connsiteY172" fmla="*/ 191176 h 268264"/>
                <a:gd name="connsiteX173" fmla="*/ 541820 w 684942"/>
                <a:gd name="connsiteY173" fmla="*/ 194509 h 268264"/>
                <a:gd name="connsiteX174" fmla="*/ 544919 w 684942"/>
                <a:gd name="connsiteY174" fmla="*/ 198264 h 268264"/>
                <a:gd name="connsiteX175" fmla="*/ 547453 w 684942"/>
                <a:gd name="connsiteY175" fmla="*/ 201831 h 268264"/>
                <a:gd name="connsiteX176" fmla="*/ 549847 w 684942"/>
                <a:gd name="connsiteY176" fmla="*/ 205727 h 268264"/>
                <a:gd name="connsiteX177" fmla="*/ 551068 w 684942"/>
                <a:gd name="connsiteY177" fmla="*/ 207981 h 268264"/>
                <a:gd name="connsiteX178" fmla="*/ 553274 w 684942"/>
                <a:gd name="connsiteY178" fmla="*/ 213003 h 268264"/>
                <a:gd name="connsiteX179" fmla="*/ 554166 w 684942"/>
                <a:gd name="connsiteY179" fmla="*/ 215585 h 268264"/>
                <a:gd name="connsiteX180" fmla="*/ 554964 w 684942"/>
                <a:gd name="connsiteY180" fmla="*/ 218214 h 268264"/>
                <a:gd name="connsiteX181" fmla="*/ 555621 w 684942"/>
                <a:gd name="connsiteY181" fmla="*/ 220889 h 268264"/>
                <a:gd name="connsiteX182" fmla="*/ 556466 w 684942"/>
                <a:gd name="connsiteY182" fmla="*/ 226710 h 268264"/>
                <a:gd name="connsiteX183" fmla="*/ 556701 w 684942"/>
                <a:gd name="connsiteY183" fmla="*/ 229573 h 268264"/>
                <a:gd name="connsiteX184" fmla="*/ 556278 w 684942"/>
                <a:gd name="connsiteY184" fmla="*/ 240182 h 268264"/>
                <a:gd name="connsiteX185" fmla="*/ 554870 w 684942"/>
                <a:gd name="connsiteY185" fmla="*/ 247645 h 268264"/>
                <a:gd name="connsiteX186" fmla="*/ 552758 w 684942"/>
                <a:gd name="connsiteY186" fmla="*/ 254733 h 268264"/>
                <a:gd name="connsiteX187" fmla="*/ 551115 w 684942"/>
                <a:gd name="connsiteY187" fmla="*/ 259099 h 268264"/>
                <a:gd name="connsiteX188" fmla="*/ 550176 w 684942"/>
                <a:gd name="connsiteY188" fmla="*/ 261399 h 268264"/>
                <a:gd name="connsiteX189" fmla="*/ 574961 w 684942"/>
                <a:gd name="connsiteY189" fmla="*/ 266234 h 268264"/>
                <a:gd name="connsiteX190" fmla="*/ 575008 w 684942"/>
                <a:gd name="connsiteY190" fmla="*/ 266234 h 268264"/>
                <a:gd name="connsiteX191" fmla="*/ 588620 w 684942"/>
                <a:gd name="connsiteY191" fmla="*/ 267783 h 268264"/>
                <a:gd name="connsiteX192" fmla="*/ 594817 w 684942"/>
                <a:gd name="connsiteY192" fmla="*/ 268158 h 268264"/>
                <a:gd name="connsiteX193" fmla="*/ 615564 w 684942"/>
                <a:gd name="connsiteY193" fmla="*/ 267361 h 268264"/>
                <a:gd name="connsiteX194" fmla="*/ 617442 w 684942"/>
                <a:gd name="connsiteY194" fmla="*/ 267079 h 268264"/>
                <a:gd name="connsiteX195" fmla="*/ 619273 w 684942"/>
                <a:gd name="connsiteY195" fmla="*/ 266797 h 268264"/>
                <a:gd name="connsiteX196" fmla="*/ 622652 w 684942"/>
                <a:gd name="connsiteY196" fmla="*/ 266140 h 268264"/>
                <a:gd name="connsiteX197" fmla="*/ 627581 w 684942"/>
                <a:gd name="connsiteY197" fmla="*/ 264826 h 268264"/>
                <a:gd name="connsiteX198" fmla="*/ 632651 w 684942"/>
                <a:gd name="connsiteY198" fmla="*/ 263089 h 268264"/>
                <a:gd name="connsiteX199" fmla="*/ 662458 w 684942"/>
                <a:gd name="connsiteY199" fmla="*/ 239994 h 268264"/>
                <a:gd name="connsiteX200" fmla="*/ 665134 w 684942"/>
                <a:gd name="connsiteY200" fmla="*/ 237835 h 268264"/>
                <a:gd name="connsiteX201" fmla="*/ 665415 w 684942"/>
                <a:gd name="connsiteY201" fmla="*/ 237600 h 268264"/>
                <a:gd name="connsiteX202" fmla="*/ 668138 w 684942"/>
                <a:gd name="connsiteY202" fmla="*/ 235018 h 268264"/>
                <a:gd name="connsiteX203" fmla="*/ 668607 w 684942"/>
                <a:gd name="connsiteY203" fmla="*/ 234549 h 268264"/>
                <a:gd name="connsiteX204" fmla="*/ 670438 w 684942"/>
                <a:gd name="connsiteY204" fmla="*/ 232577 h 268264"/>
                <a:gd name="connsiteX205" fmla="*/ 670485 w 684942"/>
                <a:gd name="connsiteY205" fmla="*/ 232530 h 268264"/>
                <a:gd name="connsiteX206" fmla="*/ 672175 w 684942"/>
                <a:gd name="connsiteY206" fmla="*/ 230418 h 268264"/>
                <a:gd name="connsiteX207" fmla="*/ 673254 w 684942"/>
                <a:gd name="connsiteY207" fmla="*/ 228869 h 268264"/>
                <a:gd name="connsiteX208" fmla="*/ 674334 w 684942"/>
                <a:gd name="connsiteY208" fmla="*/ 227320 h 268264"/>
                <a:gd name="connsiteX209" fmla="*/ 674850 w 684942"/>
                <a:gd name="connsiteY209" fmla="*/ 226522 h 268264"/>
                <a:gd name="connsiteX210" fmla="*/ 675789 w 684942"/>
                <a:gd name="connsiteY210" fmla="*/ 224879 h 268264"/>
                <a:gd name="connsiteX211" fmla="*/ 675883 w 684942"/>
                <a:gd name="connsiteY211" fmla="*/ 224738 h 268264"/>
                <a:gd name="connsiteX212" fmla="*/ 677761 w 684942"/>
                <a:gd name="connsiteY212" fmla="*/ 221218 h 268264"/>
                <a:gd name="connsiteX213" fmla="*/ 678324 w 684942"/>
                <a:gd name="connsiteY213" fmla="*/ 219997 h 268264"/>
                <a:gd name="connsiteX214" fmla="*/ 679169 w 684942"/>
                <a:gd name="connsiteY214" fmla="*/ 218026 h 268264"/>
                <a:gd name="connsiteX215" fmla="*/ 680155 w 684942"/>
                <a:gd name="connsiteY215" fmla="*/ 215444 h 268264"/>
                <a:gd name="connsiteX216" fmla="*/ 680577 w 684942"/>
                <a:gd name="connsiteY216" fmla="*/ 214271 h 268264"/>
                <a:gd name="connsiteX217" fmla="*/ 681328 w 684942"/>
                <a:gd name="connsiteY217" fmla="*/ 211970 h 268264"/>
                <a:gd name="connsiteX218" fmla="*/ 682314 w 684942"/>
                <a:gd name="connsiteY218" fmla="*/ 208356 h 268264"/>
                <a:gd name="connsiteX219" fmla="*/ 683018 w 684942"/>
                <a:gd name="connsiteY219" fmla="*/ 205258 h 268264"/>
                <a:gd name="connsiteX220" fmla="*/ 683441 w 684942"/>
                <a:gd name="connsiteY220" fmla="*/ 203146 h 268264"/>
                <a:gd name="connsiteX221" fmla="*/ 683816 w 684942"/>
                <a:gd name="connsiteY221" fmla="*/ 200940 h 268264"/>
                <a:gd name="connsiteX222" fmla="*/ 684239 w 684942"/>
                <a:gd name="connsiteY222" fmla="*/ 197701 h 268264"/>
                <a:gd name="connsiteX223" fmla="*/ 684708 w 684942"/>
                <a:gd name="connsiteY223" fmla="*/ 192021 h 268264"/>
                <a:gd name="connsiteX224" fmla="*/ 684755 w 684942"/>
                <a:gd name="connsiteY224" fmla="*/ 181506 h 268264"/>
                <a:gd name="connsiteX225" fmla="*/ 684943 w 684942"/>
                <a:gd name="connsiteY225" fmla="*/ 181506 h 268264"/>
                <a:gd name="connsiteX226" fmla="*/ 684145 w 684942"/>
                <a:gd name="connsiteY226" fmla="*/ 171883 h 268264"/>
                <a:gd name="connsiteX227" fmla="*/ 683441 w 684942"/>
                <a:gd name="connsiteY227" fmla="*/ 167048 h 268264"/>
                <a:gd name="connsiteX228" fmla="*/ 682736 w 684942"/>
                <a:gd name="connsiteY228" fmla="*/ 162964 h 268264"/>
                <a:gd name="connsiteX229" fmla="*/ 681516 w 684942"/>
                <a:gd name="connsiteY229" fmla="*/ 157472 h 268264"/>
                <a:gd name="connsiteX230" fmla="*/ 680718 w 684942"/>
                <a:gd name="connsiteY230" fmla="*/ 154280 h 268264"/>
                <a:gd name="connsiteX231" fmla="*/ 678840 w 684942"/>
                <a:gd name="connsiteY231" fmla="*/ 147943 h 268264"/>
                <a:gd name="connsiteX232" fmla="*/ 677432 w 684942"/>
                <a:gd name="connsiteY232" fmla="*/ 143766 h 268264"/>
                <a:gd name="connsiteX233" fmla="*/ 674287 w 684942"/>
                <a:gd name="connsiteY233" fmla="*/ 135692 h 268264"/>
                <a:gd name="connsiteX234" fmla="*/ 671612 w 684942"/>
                <a:gd name="connsiteY234" fmla="*/ 129824 h 268264"/>
                <a:gd name="connsiteX235" fmla="*/ 668701 w 684942"/>
                <a:gd name="connsiteY235" fmla="*/ 124191 h 268264"/>
                <a:gd name="connsiteX236" fmla="*/ 666636 w 684942"/>
                <a:gd name="connsiteY236" fmla="*/ 120577 h 268264"/>
                <a:gd name="connsiteX237" fmla="*/ 661707 w 684942"/>
                <a:gd name="connsiteY237" fmla="*/ 112879 h 268264"/>
                <a:gd name="connsiteX238" fmla="*/ 656356 w 684942"/>
                <a:gd name="connsiteY238" fmla="*/ 105509 h 268264"/>
                <a:gd name="connsiteX239" fmla="*/ 647766 w 684942"/>
                <a:gd name="connsiteY239" fmla="*/ 95276 h 268264"/>
                <a:gd name="connsiteX240" fmla="*/ 645466 w 684942"/>
                <a:gd name="connsiteY240" fmla="*/ 92835 h 268264"/>
                <a:gd name="connsiteX241" fmla="*/ 642227 w 684942"/>
                <a:gd name="connsiteY241" fmla="*/ 89502 h 268264"/>
                <a:gd name="connsiteX242" fmla="*/ 638002 w 684942"/>
                <a:gd name="connsiteY242" fmla="*/ 85465 h 268264"/>
                <a:gd name="connsiteX243" fmla="*/ 633683 w 684942"/>
                <a:gd name="connsiteY243" fmla="*/ 81616 h 268264"/>
                <a:gd name="connsiteX244" fmla="*/ 630773 w 684942"/>
                <a:gd name="connsiteY244" fmla="*/ 79128 h 268264"/>
                <a:gd name="connsiteX245" fmla="*/ 628755 w 684942"/>
                <a:gd name="connsiteY245" fmla="*/ 77532 h 268264"/>
                <a:gd name="connsiteX246" fmla="*/ 624671 w 684942"/>
                <a:gd name="connsiteY246" fmla="*/ 74387 h 268264"/>
                <a:gd name="connsiteX247" fmla="*/ 618615 w 684942"/>
                <a:gd name="connsiteY247" fmla="*/ 70069 h 268264"/>
                <a:gd name="connsiteX248" fmla="*/ 615330 w 684942"/>
                <a:gd name="connsiteY248" fmla="*/ 67816 h 268264"/>
                <a:gd name="connsiteX249" fmla="*/ 610495 w 684942"/>
                <a:gd name="connsiteY249" fmla="*/ 64765 h 268264"/>
                <a:gd name="connsiteX250" fmla="*/ 590216 w 684942"/>
                <a:gd name="connsiteY250" fmla="*/ 53687 h 268264"/>
                <a:gd name="connsiteX251" fmla="*/ 579514 w 684942"/>
                <a:gd name="connsiteY251" fmla="*/ 48852 h 268264"/>
                <a:gd name="connsiteX252" fmla="*/ 568436 w 684942"/>
                <a:gd name="connsiteY252" fmla="*/ 44439 h 268264"/>
                <a:gd name="connsiteX253" fmla="*/ 557170 w 684942"/>
                <a:gd name="connsiteY253" fmla="*/ 40355 h 268264"/>
                <a:gd name="connsiteX254" fmla="*/ 547970 w 684942"/>
                <a:gd name="connsiteY254" fmla="*/ 37445 h 268264"/>
                <a:gd name="connsiteX255" fmla="*/ 539614 w 684942"/>
                <a:gd name="connsiteY255" fmla="*/ 34957 h 268264"/>
                <a:gd name="connsiteX256" fmla="*/ 538629 w 684942"/>
                <a:gd name="connsiteY256" fmla="*/ 34676 h 268264"/>
                <a:gd name="connsiteX257" fmla="*/ 527691 w 684942"/>
                <a:gd name="connsiteY257" fmla="*/ 31718 h 268264"/>
                <a:gd name="connsiteX258" fmla="*/ 515581 w 684942"/>
                <a:gd name="connsiteY258" fmla="*/ 28667 h 268264"/>
                <a:gd name="connsiteX259" fmla="*/ 515534 w 684942"/>
                <a:gd name="connsiteY259" fmla="*/ 28667 h 268264"/>
                <a:gd name="connsiteX260" fmla="*/ 503235 w 684942"/>
                <a:gd name="connsiteY260" fmla="*/ 25898 h 268264"/>
                <a:gd name="connsiteX261" fmla="*/ 492486 w 684942"/>
                <a:gd name="connsiteY261" fmla="*/ 23645 h 268264"/>
                <a:gd name="connsiteX262" fmla="*/ 485351 w 684942"/>
                <a:gd name="connsiteY262" fmla="*/ 22189 h 268264"/>
                <a:gd name="connsiteX263" fmla="*/ 478169 w 684942"/>
                <a:gd name="connsiteY263" fmla="*/ 20734 h 268264"/>
                <a:gd name="connsiteX264" fmla="*/ 452821 w 684942"/>
                <a:gd name="connsiteY264" fmla="*/ 16040 h 268264"/>
                <a:gd name="connsiteX265" fmla="*/ 452774 w 684942"/>
                <a:gd name="connsiteY265" fmla="*/ 16040 h 268264"/>
                <a:gd name="connsiteX266" fmla="*/ 440053 w 684942"/>
                <a:gd name="connsiteY266" fmla="*/ 13740 h 268264"/>
                <a:gd name="connsiteX267" fmla="*/ 96447 w 684942"/>
                <a:gd name="connsiteY267" fmla="*/ 51903 h 268264"/>
                <a:gd name="connsiteX268" fmla="*/ 92551 w 684942"/>
                <a:gd name="connsiteY268" fmla="*/ 54203 h 268264"/>
                <a:gd name="connsiteX269" fmla="*/ 77202 w 684942"/>
                <a:gd name="connsiteY269" fmla="*/ 63403 h 268264"/>
                <a:gd name="connsiteX270" fmla="*/ 70771 w 684942"/>
                <a:gd name="connsiteY270" fmla="*/ 67628 h 268264"/>
                <a:gd name="connsiteX271" fmla="*/ 61430 w 684942"/>
                <a:gd name="connsiteY271" fmla="*/ 74106 h 268264"/>
                <a:gd name="connsiteX272" fmla="*/ 52041 w 684942"/>
                <a:gd name="connsiteY272" fmla="*/ 81288 h 268264"/>
                <a:gd name="connsiteX273" fmla="*/ 47394 w 684942"/>
                <a:gd name="connsiteY273" fmla="*/ 85184 h 268264"/>
                <a:gd name="connsiteX274" fmla="*/ 44015 w 684942"/>
                <a:gd name="connsiteY274" fmla="*/ 88188 h 268264"/>
                <a:gd name="connsiteX275" fmla="*/ 41245 w 684942"/>
                <a:gd name="connsiteY275" fmla="*/ 90770 h 268264"/>
                <a:gd name="connsiteX276" fmla="*/ 38429 w 684942"/>
                <a:gd name="connsiteY276" fmla="*/ 93445 h 268264"/>
                <a:gd name="connsiteX277" fmla="*/ 35190 w 684942"/>
                <a:gd name="connsiteY277" fmla="*/ 96731 h 268264"/>
                <a:gd name="connsiteX278" fmla="*/ 33547 w 684942"/>
                <a:gd name="connsiteY278" fmla="*/ 98468 h 268264"/>
                <a:gd name="connsiteX279" fmla="*/ 31951 w 684942"/>
                <a:gd name="connsiteY279" fmla="*/ 100205 h 268264"/>
                <a:gd name="connsiteX280" fmla="*/ 28900 w 684942"/>
                <a:gd name="connsiteY280" fmla="*/ 103678 h 268264"/>
                <a:gd name="connsiteX281" fmla="*/ 28759 w 684942"/>
                <a:gd name="connsiteY281" fmla="*/ 103866 h 268264"/>
                <a:gd name="connsiteX282" fmla="*/ 25848 w 684942"/>
                <a:gd name="connsiteY282" fmla="*/ 107434 h 268264"/>
                <a:gd name="connsiteX283" fmla="*/ 25802 w 684942"/>
                <a:gd name="connsiteY283" fmla="*/ 107434 h 268264"/>
                <a:gd name="connsiteX284" fmla="*/ 25708 w 684942"/>
                <a:gd name="connsiteY284" fmla="*/ 107527 h 268264"/>
                <a:gd name="connsiteX285" fmla="*/ 23032 w 684942"/>
                <a:gd name="connsiteY285" fmla="*/ 111048 h 268264"/>
                <a:gd name="connsiteX286" fmla="*/ 22234 w 684942"/>
                <a:gd name="connsiteY286" fmla="*/ 112128 h 268264"/>
                <a:gd name="connsiteX287" fmla="*/ 22046 w 684942"/>
                <a:gd name="connsiteY287" fmla="*/ 112409 h 268264"/>
                <a:gd name="connsiteX288" fmla="*/ 21577 w 684942"/>
                <a:gd name="connsiteY288" fmla="*/ 112973 h 268264"/>
                <a:gd name="connsiteX289" fmla="*/ 18150 w 684942"/>
                <a:gd name="connsiteY289" fmla="*/ 118042 h 268264"/>
                <a:gd name="connsiteX290" fmla="*/ 14724 w 684942"/>
                <a:gd name="connsiteY290" fmla="*/ 123769 h 268264"/>
                <a:gd name="connsiteX291" fmla="*/ 11907 w 684942"/>
                <a:gd name="connsiteY291" fmla="*/ 129120 h 268264"/>
                <a:gd name="connsiteX292" fmla="*/ 11156 w 684942"/>
                <a:gd name="connsiteY292" fmla="*/ 130575 h 268264"/>
                <a:gd name="connsiteX293" fmla="*/ 9419 w 684942"/>
                <a:gd name="connsiteY293" fmla="*/ 134425 h 268264"/>
                <a:gd name="connsiteX294" fmla="*/ 8762 w 684942"/>
                <a:gd name="connsiteY294" fmla="*/ 136020 h 268264"/>
                <a:gd name="connsiteX295" fmla="*/ 8199 w 684942"/>
                <a:gd name="connsiteY295" fmla="*/ 137429 h 268264"/>
                <a:gd name="connsiteX296" fmla="*/ 7495 w 684942"/>
                <a:gd name="connsiteY296" fmla="*/ 139259 h 268264"/>
                <a:gd name="connsiteX297" fmla="*/ 6274 w 684942"/>
                <a:gd name="connsiteY297" fmla="*/ 142498 h 268264"/>
                <a:gd name="connsiteX298" fmla="*/ 6227 w 684942"/>
                <a:gd name="connsiteY298" fmla="*/ 142498 h 268264"/>
                <a:gd name="connsiteX299" fmla="*/ 4256 w 684942"/>
                <a:gd name="connsiteY299" fmla="*/ 148882 h 268264"/>
                <a:gd name="connsiteX300" fmla="*/ 4115 w 684942"/>
                <a:gd name="connsiteY300" fmla="*/ 149446 h 268264"/>
                <a:gd name="connsiteX301" fmla="*/ 2425 w 684942"/>
                <a:gd name="connsiteY301" fmla="*/ 156252 h 268264"/>
                <a:gd name="connsiteX302" fmla="*/ 1768 w 684942"/>
                <a:gd name="connsiteY302" fmla="*/ 159772 h 268264"/>
                <a:gd name="connsiteX303" fmla="*/ 1158 w 684942"/>
                <a:gd name="connsiteY303" fmla="*/ 163809 h 268264"/>
                <a:gd name="connsiteX304" fmla="*/ 594 w 684942"/>
                <a:gd name="connsiteY304" fmla="*/ 168832 h 268264"/>
                <a:gd name="connsiteX305" fmla="*/ 360 w 684942"/>
                <a:gd name="connsiteY305" fmla="*/ 171648 h 268264"/>
                <a:gd name="connsiteX306" fmla="*/ 172 w 684942"/>
                <a:gd name="connsiteY306" fmla="*/ 174653 h 268264"/>
                <a:gd name="connsiteX307" fmla="*/ 20309 w 684942"/>
                <a:gd name="connsiteY307" fmla="*/ 240276 h 268264"/>
                <a:gd name="connsiteX308" fmla="*/ 24487 w 684942"/>
                <a:gd name="connsiteY308" fmla="*/ 244360 h 268264"/>
                <a:gd name="connsiteX309" fmla="*/ 24534 w 684942"/>
                <a:gd name="connsiteY309" fmla="*/ 244406 h 268264"/>
                <a:gd name="connsiteX310" fmla="*/ 25285 w 684942"/>
                <a:gd name="connsiteY310" fmla="*/ 245111 h 268264"/>
                <a:gd name="connsiteX311" fmla="*/ 25895 w 684942"/>
                <a:gd name="connsiteY311" fmla="*/ 245674 h 268264"/>
                <a:gd name="connsiteX312" fmla="*/ 25942 w 684942"/>
                <a:gd name="connsiteY312" fmla="*/ 245674 h 268264"/>
                <a:gd name="connsiteX313" fmla="*/ 27820 w 684942"/>
                <a:gd name="connsiteY313" fmla="*/ 247270 h 268264"/>
                <a:gd name="connsiteX314" fmla="*/ 31763 w 684942"/>
                <a:gd name="connsiteY314" fmla="*/ 250180 h 268264"/>
                <a:gd name="connsiteX315" fmla="*/ 40165 w 684942"/>
                <a:gd name="connsiteY315" fmla="*/ 255203 h 268264"/>
                <a:gd name="connsiteX316" fmla="*/ 58097 w 684942"/>
                <a:gd name="connsiteY316" fmla="*/ 261822 h 268264"/>
                <a:gd name="connsiteX317" fmla="*/ 62697 w 684942"/>
                <a:gd name="connsiteY317" fmla="*/ 262854 h 268264"/>
                <a:gd name="connsiteX318" fmla="*/ 70677 w 684942"/>
                <a:gd name="connsiteY318" fmla="*/ 264215 h 268264"/>
                <a:gd name="connsiteX319" fmla="*/ 74244 w 684942"/>
                <a:gd name="connsiteY319" fmla="*/ 264638 h 268264"/>
                <a:gd name="connsiteX320" fmla="*/ 107713 w 684942"/>
                <a:gd name="connsiteY320" fmla="*/ 264638 h 268264"/>
                <a:gd name="connsiteX321" fmla="*/ 118932 w 684942"/>
                <a:gd name="connsiteY321" fmla="*/ 263464 h 268264"/>
                <a:gd name="connsiteX322" fmla="*/ 122124 w 684942"/>
                <a:gd name="connsiteY322" fmla="*/ 263089 h 268264"/>
                <a:gd name="connsiteX323" fmla="*/ 137755 w 684942"/>
                <a:gd name="connsiteY323" fmla="*/ 260742 h 268264"/>
                <a:gd name="connsiteX324" fmla="*/ 141323 w 684942"/>
                <a:gd name="connsiteY324" fmla="*/ 260085 h 268264"/>
                <a:gd name="connsiteX325" fmla="*/ 159066 w 684942"/>
                <a:gd name="connsiteY325" fmla="*/ 255578 h 268264"/>
                <a:gd name="connsiteX326" fmla="*/ 161883 w 684942"/>
                <a:gd name="connsiteY326" fmla="*/ 254686 h 268264"/>
                <a:gd name="connsiteX327" fmla="*/ 169956 w 684942"/>
                <a:gd name="connsiteY327" fmla="*/ 251776 h 268264"/>
                <a:gd name="connsiteX328" fmla="*/ 173195 w 684942"/>
                <a:gd name="connsiteY328" fmla="*/ 250415 h 268264"/>
                <a:gd name="connsiteX329" fmla="*/ 178218 w 684942"/>
                <a:gd name="connsiteY329" fmla="*/ 248162 h 268264"/>
                <a:gd name="connsiteX330" fmla="*/ 196853 w 684942"/>
                <a:gd name="connsiteY330" fmla="*/ 238351 h 268264"/>
                <a:gd name="connsiteX331" fmla="*/ 199764 w 684942"/>
                <a:gd name="connsiteY331" fmla="*/ 236661 h 268264"/>
                <a:gd name="connsiteX332" fmla="*/ 212626 w 684942"/>
                <a:gd name="connsiteY332" fmla="*/ 229339 h 268264"/>
                <a:gd name="connsiteX333" fmla="*/ 219714 w 684942"/>
                <a:gd name="connsiteY333" fmla="*/ 225536 h 268264"/>
                <a:gd name="connsiteX334" fmla="*/ 220981 w 684942"/>
                <a:gd name="connsiteY334" fmla="*/ 224926 h 268264"/>
                <a:gd name="connsiteX335" fmla="*/ 225440 w 684942"/>
                <a:gd name="connsiteY335" fmla="*/ 222767 h 268264"/>
                <a:gd name="connsiteX336" fmla="*/ 227740 w 684942"/>
                <a:gd name="connsiteY336" fmla="*/ 221687 h 268264"/>
                <a:gd name="connsiteX337" fmla="*/ 230087 w 684942"/>
                <a:gd name="connsiteY337" fmla="*/ 220655 h 268264"/>
                <a:gd name="connsiteX338" fmla="*/ 234969 w 684942"/>
                <a:gd name="connsiteY338" fmla="*/ 218542 h 268264"/>
                <a:gd name="connsiteX339" fmla="*/ 237410 w 684942"/>
                <a:gd name="connsiteY339" fmla="*/ 217556 h 268264"/>
                <a:gd name="connsiteX340" fmla="*/ 240180 w 684942"/>
                <a:gd name="connsiteY340" fmla="*/ 216477 h 268264"/>
                <a:gd name="connsiteX341" fmla="*/ 249849 w 684942"/>
                <a:gd name="connsiteY341" fmla="*/ 213050 h 268264"/>
                <a:gd name="connsiteX342" fmla="*/ 255107 w 684942"/>
                <a:gd name="connsiteY342" fmla="*/ 211360 h 268264"/>
                <a:gd name="connsiteX343" fmla="*/ 256421 w 684942"/>
                <a:gd name="connsiteY343" fmla="*/ 211032 h 268264"/>
                <a:gd name="connsiteX344" fmla="*/ 261068 w 684942"/>
                <a:gd name="connsiteY344" fmla="*/ 206619 h 268264"/>
                <a:gd name="connsiteX345" fmla="*/ 264824 w 684942"/>
                <a:gd name="connsiteY345" fmla="*/ 203240 h 268264"/>
                <a:gd name="connsiteX346" fmla="*/ 269612 w 684942"/>
                <a:gd name="connsiteY346" fmla="*/ 199015 h 268264"/>
                <a:gd name="connsiteX347" fmla="*/ 279047 w 684942"/>
                <a:gd name="connsiteY347" fmla="*/ 191317 h 268264"/>
                <a:gd name="connsiteX348" fmla="*/ 281581 w 684942"/>
                <a:gd name="connsiteY348" fmla="*/ 189345 h 268264"/>
                <a:gd name="connsiteX349" fmla="*/ 299466 w 684942"/>
                <a:gd name="connsiteY349" fmla="*/ 177000 h 268264"/>
                <a:gd name="connsiteX350" fmla="*/ 305709 w 684942"/>
                <a:gd name="connsiteY350" fmla="*/ 173198 h 268264"/>
                <a:gd name="connsiteX351" fmla="*/ 319322 w 684942"/>
                <a:gd name="connsiteY351" fmla="*/ 166109 h 268264"/>
                <a:gd name="connsiteX352" fmla="*/ 326034 w 684942"/>
                <a:gd name="connsiteY352" fmla="*/ 163105 h 268264"/>
                <a:gd name="connsiteX353" fmla="*/ 332747 w 684942"/>
                <a:gd name="connsiteY353" fmla="*/ 160430 h 268264"/>
                <a:gd name="connsiteX354" fmla="*/ 339318 w 684942"/>
                <a:gd name="connsiteY354" fmla="*/ 158083 h 268264"/>
                <a:gd name="connsiteX355" fmla="*/ 339365 w 684942"/>
                <a:gd name="connsiteY355" fmla="*/ 158083 h 268264"/>
                <a:gd name="connsiteX356" fmla="*/ 345796 w 684942"/>
                <a:gd name="connsiteY356" fmla="*/ 156017 h 268264"/>
                <a:gd name="connsiteX357" fmla="*/ 353682 w 684942"/>
                <a:gd name="connsiteY357" fmla="*/ 153858 h 268264"/>
                <a:gd name="connsiteX358" fmla="*/ 358423 w 684942"/>
                <a:gd name="connsiteY358" fmla="*/ 152685 h 268264"/>
                <a:gd name="connsiteX359" fmla="*/ 364526 w 684942"/>
                <a:gd name="connsiteY359" fmla="*/ 151417 h 268264"/>
                <a:gd name="connsiteX360" fmla="*/ 370910 w 684942"/>
                <a:gd name="connsiteY360" fmla="*/ 150290 h 268264"/>
                <a:gd name="connsiteX361" fmla="*/ 376261 w 684942"/>
                <a:gd name="connsiteY361" fmla="*/ 149539 h 268264"/>
                <a:gd name="connsiteX362" fmla="*/ 376448 w 684942"/>
                <a:gd name="connsiteY362" fmla="*/ 149539 h 268264"/>
                <a:gd name="connsiteX363" fmla="*/ 381847 w 684942"/>
                <a:gd name="connsiteY363" fmla="*/ 148929 h 268264"/>
                <a:gd name="connsiteX364" fmla="*/ 389827 w 684942"/>
                <a:gd name="connsiteY364" fmla="*/ 148319 h 268264"/>
                <a:gd name="connsiteX365" fmla="*/ 392267 w 684942"/>
                <a:gd name="connsiteY365" fmla="*/ 148178 h 268264"/>
                <a:gd name="connsiteX366" fmla="*/ 395272 w 684942"/>
                <a:gd name="connsiteY366" fmla="*/ 148084 h 268264"/>
                <a:gd name="connsiteX367" fmla="*/ 398229 w 684942"/>
                <a:gd name="connsiteY367" fmla="*/ 147990 h 268264"/>
                <a:gd name="connsiteX368" fmla="*/ 413203 w 684942"/>
                <a:gd name="connsiteY368" fmla="*/ 148225 h 268264"/>
                <a:gd name="connsiteX369" fmla="*/ 419399 w 684942"/>
                <a:gd name="connsiteY369" fmla="*/ 148648 h 268264"/>
                <a:gd name="connsiteX370" fmla="*/ 426863 w 684942"/>
                <a:gd name="connsiteY370" fmla="*/ 149352 h 268264"/>
                <a:gd name="connsiteX371" fmla="*/ 432636 w 684942"/>
                <a:gd name="connsiteY371" fmla="*/ 150009 h 268264"/>
                <a:gd name="connsiteX372" fmla="*/ 437002 w 684942"/>
                <a:gd name="connsiteY372" fmla="*/ 150572 h 268264"/>
                <a:gd name="connsiteX373" fmla="*/ 448362 w 684942"/>
                <a:gd name="connsiteY373" fmla="*/ 152450 h 268264"/>
                <a:gd name="connsiteX374" fmla="*/ 451600 w 684942"/>
                <a:gd name="connsiteY374" fmla="*/ 153060 h 268264"/>
                <a:gd name="connsiteX375" fmla="*/ 459768 w 684942"/>
                <a:gd name="connsiteY375" fmla="*/ 154750 h 268264"/>
                <a:gd name="connsiteX376" fmla="*/ 467232 w 684942"/>
                <a:gd name="connsiteY376" fmla="*/ 156487 h 268264"/>
                <a:gd name="connsiteX377" fmla="*/ 467701 w 684942"/>
                <a:gd name="connsiteY377" fmla="*/ 156628 h 268264"/>
                <a:gd name="connsiteX378" fmla="*/ 480375 w 684942"/>
                <a:gd name="connsiteY378" fmla="*/ 160148 h 268264"/>
                <a:gd name="connsiteX379" fmla="*/ 485773 w 684942"/>
                <a:gd name="connsiteY379" fmla="*/ 161885 h 268264"/>
                <a:gd name="connsiteX380" fmla="*/ 489810 w 684942"/>
                <a:gd name="connsiteY380" fmla="*/ 163293 h 268264"/>
                <a:gd name="connsiteX381" fmla="*/ 493988 w 684942"/>
                <a:gd name="connsiteY381" fmla="*/ 164795 h 268264"/>
                <a:gd name="connsiteX382" fmla="*/ 496710 w 684942"/>
                <a:gd name="connsiteY382" fmla="*/ 165828 h 268264"/>
                <a:gd name="connsiteX383" fmla="*/ 502109 w 684942"/>
                <a:gd name="connsiteY383" fmla="*/ 168034 h 268264"/>
                <a:gd name="connsiteX384" fmla="*/ 503329 w 684942"/>
                <a:gd name="connsiteY384" fmla="*/ 168550 h 268264"/>
                <a:gd name="connsiteX385" fmla="*/ 507507 w 684942"/>
                <a:gd name="connsiteY385" fmla="*/ 170428 h 268264"/>
                <a:gd name="connsiteX386" fmla="*/ 507742 w 684942"/>
                <a:gd name="connsiteY386" fmla="*/ 170569 h 268264"/>
                <a:gd name="connsiteX387" fmla="*/ 512107 w 684942"/>
                <a:gd name="connsiteY387" fmla="*/ 172681 h 268264"/>
                <a:gd name="connsiteX388" fmla="*/ 512764 w 684942"/>
                <a:gd name="connsiteY388" fmla="*/ 173010 h 268264"/>
                <a:gd name="connsiteX389" fmla="*/ 516379 w 684942"/>
                <a:gd name="connsiteY389" fmla="*/ 174981 h 268264"/>
                <a:gd name="connsiteX390" fmla="*/ 524593 w 684942"/>
                <a:gd name="connsiteY390" fmla="*/ 179910 h 268264"/>
                <a:gd name="connsiteX391" fmla="*/ 525250 w 684942"/>
                <a:gd name="connsiteY391" fmla="*/ 180332 h 268264"/>
                <a:gd name="connsiteX392" fmla="*/ 528724 w 684942"/>
                <a:gd name="connsiteY392" fmla="*/ 182773 h 268264"/>
                <a:gd name="connsiteX393" fmla="*/ 532057 w 684942"/>
                <a:gd name="connsiteY393" fmla="*/ 185308 h 268264"/>
                <a:gd name="connsiteX394" fmla="*/ 532151 w 684942"/>
                <a:gd name="connsiteY394" fmla="*/ 185402 h 268264"/>
                <a:gd name="connsiteX395" fmla="*/ 535202 w 684942"/>
                <a:gd name="connsiteY395" fmla="*/ 187984 h 268264"/>
                <a:gd name="connsiteX396" fmla="*/ 537502 w 684942"/>
                <a:gd name="connsiteY396" fmla="*/ 190096 h 268264"/>
                <a:gd name="connsiteX397" fmla="*/ 538629 w 684942"/>
                <a:gd name="connsiteY397" fmla="*/ 191176 h 268264"/>
                <a:gd name="connsiteX398" fmla="*/ 541820 w 684942"/>
                <a:gd name="connsiteY398" fmla="*/ 194509 h 268264"/>
                <a:gd name="connsiteX399" fmla="*/ 544919 w 684942"/>
                <a:gd name="connsiteY399" fmla="*/ 198264 h 268264"/>
                <a:gd name="connsiteX400" fmla="*/ 547453 w 684942"/>
                <a:gd name="connsiteY400" fmla="*/ 201831 h 268264"/>
                <a:gd name="connsiteX401" fmla="*/ 549847 w 684942"/>
                <a:gd name="connsiteY401" fmla="*/ 205727 h 268264"/>
                <a:gd name="connsiteX402" fmla="*/ 551068 w 684942"/>
                <a:gd name="connsiteY402" fmla="*/ 207981 h 268264"/>
                <a:gd name="connsiteX403" fmla="*/ 553274 w 684942"/>
                <a:gd name="connsiteY403" fmla="*/ 213003 h 268264"/>
                <a:gd name="connsiteX404" fmla="*/ 554166 w 684942"/>
                <a:gd name="connsiteY404" fmla="*/ 215585 h 268264"/>
                <a:gd name="connsiteX405" fmla="*/ 554964 w 684942"/>
                <a:gd name="connsiteY405" fmla="*/ 218214 h 268264"/>
                <a:gd name="connsiteX406" fmla="*/ 555621 w 684942"/>
                <a:gd name="connsiteY406" fmla="*/ 220889 h 268264"/>
                <a:gd name="connsiteX407" fmla="*/ 556466 w 684942"/>
                <a:gd name="connsiteY407" fmla="*/ 226710 h 268264"/>
                <a:gd name="connsiteX408" fmla="*/ 556701 w 684942"/>
                <a:gd name="connsiteY408" fmla="*/ 229573 h 268264"/>
                <a:gd name="connsiteX409" fmla="*/ 556278 w 684942"/>
                <a:gd name="connsiteY409" fmla="*/ 240182 h 268264"/>
                <a:gd name="connsiteX410" fmla="*/ 554870 w 684942"/>
                <a:gd name="connsiteY410" fmla="*/ 247645 h 268264"/>
                <a:gd name="connsiteX411" fmla="*/ 552758 w 684942"/>
                <a:gd name="connsiteY411" fmla="*/ 254733 h 268264"/>
                <a:gd name="connsiteX412" fmla="*/ 551115 w 684942"/>
                <a:gd name="connsiteY412" fmla="*/ 259099 h 268264"/>
                <a:gd name="connsiteX413" fmla="*/ 550176 w 684942"/>
                <a:gd name="connsiteY413" fmla="*/ 261399 h 268264"/>
                <a:gd name="connsiteX414" fmla="*/ 574961 w 684942"/>
                <a:gd name="connsiteY414" fmla="*/ 266234 h 268264"/>
                <a:gd name="connsiteX415" fmla="*/ 575008 w 684942"/>
                <a:gd name="connsiteY415" fmla="*/ 266234 h 268264"/>
                <a:gd name="connsiteX416" fmla="*/ 588620 w 684942"/>
                <a:gd name="connsiteY416" fmla="*/ 267783 h 268264"/>
                <a:gd name="connsiteX417" fmla="*/ 594817 w 684942"/>
                <a:gd name="connsiteY417" fmla="*/ 268158 h 268264"/>
                <a:gd name="connsiteX418" fmla="*/ 615564 w 684942"/>
                <a:gd name="connsiteY418" fmla="*/ 267361 h 268264"/>
                <a:gd name="connsiteX419" fmla="*/ 617442 w 684942"/>
                <a:gd name="connsiteY419" fmla="*/ 267079 h 268264"/>
                <a:gd name="connsiteX420" fmla="*/ 619273 w 684942"/>
                <a:gd name="connsiteY420" fmla="*/ 266797 h 268264"/>
                <a:gd name="connsiteX421" fmla="*/ 622652 w 684942"/>
                <a:gd name="connsiteY421" fmla="*/ 266140 h 268264"/>
                <a:gd name="connsiteX422" fmla="*/ 627581 w 684942"/>
                <a:gd name="connsiteY422" fmla="*/ 264826 h 268264"/>
                <a:gd name="connsiteX423" fmla="*/ 632651 w 684942"/>
                <a:gd name="connsiteY423" fmla="*/ 263089 h 268264"/>
                <a:gd name="connsiteX424" fmla="*/ 662458 w 684942"/>
                <a:gd name="connsiteY424" fmla="*/ 239994 h 268264"/>
                <a:gd name="connsiteX425" fmla="*/ 665134 w 684942"/>
                <a:gd name="connsiteY425" fmla="*/ 237835 h 268264"/>
                <a:gd name="connsiteX426" fmla="*/ 665415 w 684942"/>
                <a:gd name="connsiteY426" fmla="*/ 237600 h 268264"/>
                <a:gd name="connsiteX427" fmla="*/ 668138 w 684942"/>
                <a:gd name="connsiteY427" fmla="*/ 235018 h 268264"/>
                <a:gd name="connsiteX428" fmla="*/ 668607 w 684942"/>
                <a:gd name="connsiteY428" fmla="*/ 234549 h 268264"/>
                <a:gd name="connsiteX429" fmla="*/ 670438 w 684942"/>
                <a:gd name="connsiteY429" fmla="*/ 232577 h 268264"/>
                <a:gd name="connsiteX430" fmla="*/ 670485 w 684942"/>
                <a:gd name="connsiteY430" fmla="*/ 232530 h 268264"/>
                <a:gd name="connsiteX431" fmla="*/ 672175 w 684942"/>
                <a:gd name="connsiteY431" fmla="*/ 230418 h 268264"/>
                <a:gd name="connsiteX432" fmla="*/ 673254 w 684942"/>
                <a:gd name="connsiteY432" fmla="*/ 228869 h 268264"/>
                <a:gd name="connsiteX433" fmla="*/ 674334 w 684942"/>
                <a:gd name="connsiteY433" fmla="*/ 227320 h 268264"/>
                <a:gd name="connsiteX434" fmla="*/ 674850 w 684942"/>
                <a:gd name="connsiteY434" fmla="*/ 226522 h 268264"/>
                <a:gd name="connsiteX435" fmla="*/ 675789 w 684942"/>
                <a:gd name="connsiteY435" fmla="*/ 224879 h 268264"/>
                <a:gd name="connsiteX436" fmla="*/ 675883 w 684942"/>
                <a:gd name="connsiteY436" fmla="*/ 224738 h 268264"/>
                <a:gd name="connsiteX437" fmla="*/ 677761 w 684942"/>
                <a:gd name="connsiteY437" fmla="*/ 221218 h 268264"/>
                <a:gd name="connsiteX438" fmla="*/ 678324 w 684942"/>
                <a:gd name="connsiteY438" fmla="*/ 219997 h 268264"/>
                <a:gd name="connsiteX439" fmla="*/ 679169 w 684942"/>
                <a:gd name="connsiteY439" fmla="*/ 218026 h 268264"/>
                <a:gd name="connsiteX440" fmla="*/ 680155 w 684942"/>
                <a:gd name="connsiteY440" fmla="*/ 215444 h 268264"/>
                <a:gd name="connsiteX441" fmla="*/ 680577 w 684942"/>
                <a:gd name="connsiteY441" fmla="*/ 214271 h 268264"/>
                <a:gd name="connsiteX442" fmla="*/ 681328 w 684942"/>
                <a:gd name="connsiteY442" fmla="*/ 211970 h 268264"/>
                <a:gd name="connsiteX443" fmla="*/ 682314 w 684942"/>
                <a:gd name="connsiteY443" fmla="*/ 208356 h 268264"/>
                <a:gd name="connsiteX444" fmla="*/ 683018 w 684942"/>
                <a:gd name="connsiteY444" fmla="*/ 205258 h 268264"/>
                <a:gd name="connsiteX445" fmla="*/ 683441 w 684942"/>
                <a:gd name="connsiteY445" fmla="*/ 203146 h 268264"/>
                <a:gd name="connsiteX446" fmla="*/ 683816 w 684942"/>
                <a:gd name="connsiteY446" fmla="*/ 200940 h 268264"/>
                <a:gd name="connsiteX447" fmla="*/ 684239 w 684942"/>
                <a:gd name="connsiteY447" fmla="*/ 197701 h 268264"/>
                <a:gd name="connsiteX448" fmla="*/ 684708 w 684942"/>
                <a:gd name="connsiteY448" fmla="*/ 192021 h 268264"/>
                <a:gd name="connsiteX449" fmla="*/ 684755 w 684942"/>
                <a:gd name="connsiteY449" fmla="*/ 181506 h 26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</a:cxnLst>
              <a:rect l="l" t="t" r="r" b="b"/>
              <a:pathLst>
                <a:path w="684942" h="268264">
                  <a:moveTo>
                    <a:pt x="684943" y="181506"/>
                  </a:moveTo>
                  <a:cubicBezTo>
                    <a:pt x="684802" y="178314"/>
                    <a:pt x="684520" y="175075"/>
                    <a:pt x="684145" y="171883"/>
                  </a:cubicBezTo>
                  <a:cubicBezTo>
                    <a:pt x="683957" y="170240"/>
                    <a:pt x="683722" y="168644"/>
                    <a:pt x="683441" y="167048"/>
                  </a:cubicBezTo>
                  <a:cubicBezTo>
                    <a:pt x="683206" y="165687"/>
                    <a:pt x="682971" y="164326"/>
                    <a:pt x="682736" y="162964"/>
                  </a:cubicBezTo>
                  <a:cubicBezTo>
                    <a:pt x="682361" y="161134"/>
                    <a:pt x="681985" y="159256"/>
                    <a:pt x="681516" y="157472"/>
                  </a:cubicBezTo>
                  <a:cubicBezTo>
                    <a:pt x="681281" y="156393"/>
                    <a:pt x="681000" y="155313"/>
                    <a:pt x="680718" y="154280"/>
                  </a:cubicBezTo>
                  <a:cubicBezTo>
                    <a:pt x="680155" y="152121"/>
                    <a:pt x="679498" y="150009"/>
                    <a:pt x="678840" y="147943"/>
                  </a:cubicBezTo>
                  <a:cubicBezTo>
                    <a:pt x="678418" y="146535"/>
                    <a:pt x="677948" y="145174"/>
                    <a:pt x="677432" y="143766"/>
                  </a:cubicBezTo>
                  <a:cubicBezTo>
                    <a:pt x="676446" y="141043"/>
                    <a:pt x="675367" y="138321"/>
                    <a:pt x="674287" y="135692"/>
                  </a:cubicBezTo>
                  <a:cubicBezTo>
                    <a:pt x="673442" y="133720"/>
                    <a:pt x="672503" y="131749"/>
                    <a:pt x="671612" y="129824"/>
                  </a:cubicBezTo>
                  <a:cubicBezTo>
                    <a:pt x="670673" y="127900"/>
                    <a:pt x="669687" y="126022"/>
                    <a:pt x="668701" y="124191"/>
                  </a:cubicBezTo>
                  <a:cubicBezTo>
                    <a:pt x="668044" y="122971"/>
                    <a:pt x="667340" y="121797"/>
                    <a:pt x="666636" y="120577"/>
                  </a:cubicBezTo>
                  <a:cubicBezTo>
                    <a:pt x="665040" y="117948"/>
                    <a:pt x="663444" y="115367"/>
                    <a:pt x="661707" y="112879"/>
                  </a:cubicBezTo>
                  <a:cubicBezTo>
                    <a:pt x="659970" y="110344"/>
                    <a:pt x="658233" y="107903"/>
                    <a:pt x="656356" y="105509"/>
                  </a:cubicBezTo>
                  <a:cubicBezTo>
                    <a:pt x="653680" y="101942"/>
                    <a:pt x="650864" y="98562"/>
                    <a:pt x="647766" y="95276"/>
                  </a:cubicBezTo>
                  <a:cubicBezTo>
                    <a:pt x="647015" y="94478"/>
                    <a:pt x="646217" y="93633"/>
                    <a:pt x="645466" y="92835"/>
                  </a:cubicBezTo>
                  <a:cubicBezTo>
                    <a:pt x="644433" y="91708"/>
                    <a:pt x="643353" y="90582"/>
                    <a:pt x="642227" y="89502"/>
                  </a:cubicBezTo>
                  <a:cubicBezTo>
                    <a:pt x="640818" y="88094"/>
                    <a:pt x="639457" y="86780"/>
                    <a:pt x="638002" y="85465"/>
                  </a:cubicBezTo>
                  <a:cubicBezTo>
                    <a:pt x="636547" y="84151"/>
                    <a:pt x="635139" y="82884"/>
                    <a:pt x="633683" y="81616"/>
                  </a:cubicBezTo>
                  <a:cubicBezTo>
                    <a:pt x="632745" y="80771"/>
                    <a:pt x="631712" y="79926"/>
                    <a:pt x="630773" y="79128"/>
                  </a:cubicBezTo>
                  <a:cubicBezTo>
                    <a:pt x="630116" y="78612"/>
                    <a:pt x="629412" y="78096"/>
                    <a:pt x="628755" y="77532"/>
                  </a:cubicBezTo>
                  <a:cubicBezTo>
                    <a:pt x="627393" y="76500"/>
                    <a:pt x="626079" y="75373"/>
                    <a:pt x="624671" y="74387"/>
                  </a:cubicBezTo>
                  <a:cubicBezTo>
                    <a:pt x="622699" y="72885"/>
                    <a:pt x="620681" y="71477"/>
                    <a:pt x="618615" y="70069"/>
                  </a:cubicBezTo>
                  <a:cubicBezTo>
                    <a:pt x="617536" y="69318"/>
                    <a:pt x="616409" y="68520"/>
                    <a:pt x="615330" y="67816"/>
                  </a:cubicBezTo>
                  <a:cubicBezTo>
                    <a:pt x="613734" y="66783"/>
                    <a:pt x="612138" y="65750"/>
                    <a:pt x="610495" y="64765"/>
                  </a:cubicBezTo>
                  <a:cubicBezTo>
                    <a:pt x="603970" y="60728"/>
                    <a:pt x="597211" y="57066"/>
                    <a:pt x="590216" y="53687"/>
                  </a:cubicBezTo>
                  <a:cubicBezTo>
                    <a:pt x="586696" y="51997"/>
                    <a:pt x="583128" y="50401"/>
                    <a:pt x="579514" y="48852"/>
                  </a:cubicBezTo>
                  <a:cubicBezTo>
                    <a:pt x="575852" y="47303"/>
                    <a:pt x="572191" y="45848"/>
                    <a:pt x="568436" y="44439"/>
                  </a:cubicBezTo>
                  <a:cubicBezTo>
                    <a:pt x="564681" y="42984"/>
                    <a:pt x="560972" y="41670"/>
                    <a:pt x="557170" y="40355"/>
                  </a:cubicBezTo>
                  <a:cubicBezTo>
                    <a:pt x="554166" y="39370"/>
                    <a:pt x="551068" y="38384"/>
                    <a:pt x="547970" y="37445"/>
                  </a:cubicBezTo>
                  <a:cubicBezTo>
                    <a:pt x="545200" y="36600"/>
                    <a:pt x="542431" y="35755"/>
                    <a:pt x="539614" y="34957"/>
                  </a:cubicBezTo>
                  <a:cubicBezTo>
                    <a:pt x="539286" y="34863"/>
                    <a:pt x="538957" y="34769"/>
                    <a:pt x="538629" y="34676"/>
                  </a:cubicBezTo>
                  <a:cubicBezTo>
                    <a:pt x="535014" y="33643"/>
                    <a:pt x="531353" y="32657"/>
                    <a:pt x="527691" y="31718"/>
                  </a:cubicBezTo>
                  <a:cubicBezTo>
                    <a:pt x="523654" y="30686"/>
                    <a:pt x="519664" y="29653"/>
                    <a:pt x="515581" y="28667"/>
                  </a:cubicBezTo>
                  <a:cubicBezTo>
                    <a:pt x="515581" y="28667"/>
                    <a:pt x="515534" y="28714"/>
                    <a:pt x="515534" y="28667"/>
                  </a:cubicBezTo>
                  <a:cubicBezTo>
                    <a:pt x="511450" y="27728"/>
                    <a:pt x="507319" y="26790"/>
                    <a:pt x="503235" y="25898"/>
                  </a:cubicBezTo>
                  <a:cubicBezTo>
                    <a:pt x="499668" y="25147"/>
                    <a:pt x="496100" y="24349"/>
                    <a:pt x="492486" y="23645"/>
                  </a:cubicBezTo>
                  <a:cubicBezTo>
                    <a:pt x="490139" y="23128"/>
                    <a:pt x="487745" y="22659"/>
                    <a:pt x="485351" y="22189"/>
                  </a:cubicBezTo>
                  <a:cubicBezTo>
                    <a:pt x="483004" y="21673"/>
                    <a:pt x="480610" y="21251"/>
                    <a:pt x="478169" y="20734"/>
                  </a:cubicBezTo>
                  <a:cubicBezTo>
                    <a:pt x="469767" y="19091"/>
                    <a:pt x="461317" y="17589"/>
                    <a:pt x="452821" y="16040"/>
                  </a:cubicBezTo>
                  <a:lnTo>
                    <a:pt x="452774" y="16040"/>
                  </a:lnTo>
                  <a:cubicBezTo>
                    <a:pt x="448502" y="15289"/>
                    <a:pt x="444278" y="14491"/>
                    <a:pt x="440053" y="13740"/>
                  </a:cubicBezTo>
                  <a:cubicBezTo>
                    <a:pt x="369360" y="1160"/>
                    <a:pt x="225534" y="-22404"/>
                    <a:pt x="96447" y="51903"/>
                  </a:cubicBezTo>
                  <a:cubicBezTo>
                    <a:pt x="95180" y="52607"/>
                    <a:pt x="93912" y="53405"/>
                    <a:pt x="92551" y="54203"/>
                  </a:cubicBezTo>
                  <a:cubicBezTo>
                    <a:pt x="87763" y="56925"/>
                    <a:pt x="82647" y="60024"/>
                    <a:pt x="77202" y="63403"/>
                  </a:cubicBezTo>
                  <a:cubicBezTo>
                    <a:pt x="75089" y="64812"/>
                    <a:pt x="72930" y="66173"/>
                    <a:pt x="70771" y="67628"/>
                  </a:cubicBezTo>
                  <a:cubicBezTo>
                    <a:pt x="67673" y="69646"/>
                    <a:pt x="64528" y="71853"/>
                    <a:pt x="61430" y="74106"/>
                  </a:cubicBezTo>
                  <a:cubicBezTo>
                    <a:pt x="58285" y="76406"/>
                    <a:pt x="55140" y="78800"/>
                    <a:pt x="52041" y="81288"/>
                  </a:cubicBezTo>
                  <a:cubicBezTo>
                    <a:pt x="50492" y="82555"/>
                    <a:pt x="48943" y="83822"/>
                    <a:pt x="47394" y="85184"/>
                  </a:cubicBezTo>
                  <a:cubicBezTo>
                    <a:pt x="46268" y="86123"/>
                    <a:pt x="45094" y="87155"/>
                    <a:pt x="44015" y="88188"/>
                  </a:cubicBezTo>
                  <a:cubicBezTo>
                    <a:pt x="43076" y="88986"/>
                    <a:pt x="42137" y="89878"/>
                    <a:pt x="41245" y="90770"/>
                  </a:cubicBezTo>
                  <a:cubicBezTo>
                    <a:pt x="40306" y="91568"/>
                    <a:pt x="39367" y="92507"/>
                    <a:pt x="38429" y="93445"/>
                  </a:cubicBezTo>
                  <a:cubicBezTo>
                    <a:pt x="37349" y="94525"/>
                    <a:pt x="36222" y="95651"/>
                    <a:pt x="35190" y="96731"/>
                  </a:cubicBezTo>
                  <a:cubicBezTo>
                    <a:pt x="34673" y="97294"/>
                    <a:pt x="34110" y="97905"/>
                    <a:pt x="33547" y="98468"/>
                  </a:cubicBezTo>
                  <a:cubicBezTo>
                    <a:pt x="32983" y="99031"/>
                    <a:pt x="32467" y="99594"/>
                    <a:pt x="31951" y="100205"/>
                  </a:cubicBezTo>
                  <a:cubicBezTo>
                    <a:pt x="30918" y="101284"/>
                    <a:pt x="29885" y="102505"/>
                    <a:pt x="28900" y="103678"/>
                  </a:cubicBezTo>
                  <a:cubicBezTo>
                    <a:pt x="28806" y="103725"/>
                    <a:pt x="28759" y="103819"/>
                    <a:pt x="28759" y="103866"/>
                  </a:cubicBezTo>
                  <a:cubicBezTo>
                    <a:pt x="27773" y="105040"/>
                    <a:pt x="26787" y="106213"/>
                    <a:pt x="25848" y="107434"/>
                  </a:cubicBezTo>
                  <a:cubicBezTo>
                    <a:pt x="25848" y="107434"/>
                    <a:pt x="25802" y="107434"/>
                    <a:pt x="25802" y="107434"/>
                  </a:cubicBezTo>
                  <a:cubicBezTo>
                    <a:pt x="25802" y="107434"/>
                    <a:pt x="25769" y="107466"/>
                    <a:pt x="25708" y="107527"/>
                  </a:cubicBezTo>
                  <a:cubicBezTo>
                    <a:pt x="24816" y="108701"/>
                    <a:pt x="23877" y="109828"/>
                    <a:pt x="23032" y="111048"/>
                  </a:cubicBezTo>
                  <a:cubicBezTo>
                    <a:pt x="22750" y="111424"/>
                    <a:pt x="22469" y="111752"/>
                    <a:pt x="22234" y="112128"/>
                  </a:cubicBezTo>
                  <a:cubicBezTo>
                    <a:pt x="22187" y="112222"/>
                    <a:pt x="22140" y="112316"/>
                    <a:pt x="22046" y="112409"/>
                  </a:cubicBezTo>
                  <a:cubicBezTo>
                    <a:pt x="21905" y="112597"/>
                    <a:pt x="21765" y="112785"/>
                    <a:pt x="21577" y="112973"/>
                  </a:cubicBezTo>
                  <a:cubicBezTo>
                    <a:pt x="20356" y="114616"/>
                    <a:pt x="19277" y="116305"/>
                    <a:pt x="18150" y="118042"/>
                  </a:cubicBezTo>
                  <a:cubicBezTo>
                    <a:pt x="16930" y="119967"/>
                    <a:pt x="15756" y="121844"/>
                    <a:pt x="14724" y="123769"/>
                  </a:cubicBezTo>
                  <a:cubicBezTo>
                    <a:pt x="13691" y="125506"/>
                    <a:pt x="12752" y="127290"/>
                    <a:pt x="11907" y="129120"/>
                  </a:cubicBezTo>
                  <a:cubicBezTo>
                    <a:pt x="11625" y="129590"/>
                    <a:pt x="11391" y="130059"/>
                    <a:pt x="11156" y="130575"/>
                  </a:cubicBezTo>
                  <a:cubicBezTo>
                    <a:pt x="10546" y="131890"/>
                    <a:pt x="9936" y="133110"/>
                    <a:pt x="9419" y="134425"/>
                  </a:cubicBezTo>
                  <a:cubicBezTo>
                    <a:pt x="9185" y="134941"/>
                    <a:pt x="8950" y="135457"/>
                    <a:pt x="8762" y="136020"/>
                  </a:cubicBezTo>
                  <a:cubicBezTo>
                    <a:pt x="8574" y="136490"/>
                    <a:pt x="8387" y="136912"/>
                    <a:pt x="8199" y="137429"/>
                  </a:cubicBezTo>
                  <a:cubicBezTo>
                    <a:pt x="7964" y="138039"/>
                    <a:pt x="7729" y="138649"/>
                    <a:pt x="7495" y="139259"/>
                  </a:cubicBezTo>
                  <a:cubicBezTo>
                    <a:pt x="7072" y="140292"/>
                    <a:pt x="6697" y="141419"/>
                    <a:pt x="6274" y="142498"/>
                  </a:cubicBezTo>
                  <a:lnTo>
                    <a:pt x="6227" y="142498"/>
                  </a:lnTo>
                  <a:cubicBezTo>
                    <a:pt x="5523" y="144611"/>
                    <a:pt x="4819" y="146723"/>
                    <a:pt x="4256" y="148882"/>
                  </a:cubicBezTo>
                  <a:cubicBezTo>
                    <a:pt x="4162" y="149070"/>
                    <a:pt x="4115" y="149305"/>
                    <a:pt x="4115" y="149446"/>
                  </a:cubicBezTo>
                  <a:cubicBezTo>
                    <a:pt x="3458" y="151652"/>
                    <a:pt x="2894" y="153952"/>
                    <a:pt x="2425" y="156252"/>
                  </a:cubicBezTo>
                  <a:cubicBezTo>
                    <a:pt x="2284" y="157003"/>
                    <a:pt x="2003" y="158223"/>
                    <a:pt x="1768" y="159772"/>
                  </a:cubicBezTo>
                  <a:cubicBezTo>
                    <a:pt x="1580" y="160899"/>
                    <a:pt x="1392" y="162260"/>
                    <a:pt x="1158" y="163809"/>
                  </a:cubicBezTo>
                  <a:cubicBezTo>
                    <a:pt x="970" y="165358"/>
                    <a:pt x="735" y="167001"/>
                    <a:pt x="594" y="168832"/>
                  </a:cubicBezTo>
                  <a:cubicBezTo>
                    <a:pt x="501" y="169724"/>
                    <a:pt x="407" y="170710"/>
                    <a:pt x="360" y="171648"/>
                  </a:cubicBezTo>
                  <a:cubicBezTo>
                    <a:pt x="266" y="172587"/>
                    <a:pt x="219" y="173620"/>
                    <a:pt x="172" y="174653"/>
                  </a:cubicBezTo>
                  <a:cubicBezTo>
                    <a:pt x="-767" y="192819"/>
                    <a:pt x="1627" y="219997"/>
                    <a:pt x="20309" y="240276"/>
                  </a:cubicBezTo>
                  <a:cubicBezTo>
                    <a:pt x="21671" y="241731"/>
                    <a:pt x="23032" y="243092"/>
                    <a:pt x="24487" y="244360"/>
                  </a:cubicBezTo>
                  <a:cubicBezTo>
                    <a:pt x="24487" y="244360"/>
                    <a:pt x="24501" y="244374"/>
                    <a:pt x="24534" y="244406"/>
                  </a:cubicBezTo>
                  <a:cubicBezTo>
                    <a:pt x="24769" y="244688"/>
                    <a:pt x="25004" y="244923"/>
                    <a:pt x="25285" y="245111"/>
                  </a:cubicBezTo>
                  <a:cubicBezTo>
                    <a:pt x="25473" y="245298"/>
                    <a:pt x="25708" y="245486"/>
                    <a:pt x="25895" y="245674"/>
                  </a:cubicBezTo>
                  <a:lnTo>
                    <a:pt x="25942" y="245674"/>
                  </a:lnTo>
                  <a:cubicBezTo>
                    <a:pt x="26553" y="246237"/>
                    <a:pt x="27210" y="246754"/>
                    <a:pt x="27820" y="247270"/>
                  </a:cubicBezTo>
                  <a:cubicBezTo>
                    <a:pt x="29134" y="248303"/>
                    <a:pt x="30402" y="249288"/>
                    <a:pt x="31763" y="250180"/>
                  </a:cubicBezTo>
                  <a:cubicBezTo>
                    <a:pt x="34439" y="252058"/>
                    <a:pt x="37255" y="253748"/>
                    <a:pt x="40165" y="255203"/>
                  </a:cubicBezTo>
                  <a:cubicBezTo>
                    <a:pt x="45845" y="258113"/>
                    <a:pt x="51901" y="260272"/>
                    <a:pt x="58097" y="261822"/>
                  </a:cubicBezTo>
                  <a:cubicBezTo>
                    <a:pt x="59646" y="262197"/>
                    <a:pt x="61148" y="262572"/>
                    <a:pt x="62697" y="262854"/>
                  </a:cubicBezTo>
                  <a:cubicBezTo>
                    <a:pt x="65326" y="263418"/>
                    <a:pt x="68001" y="263840"/>
                    <a:pt x="70677" y="264215"/>
                  </a:cubicBezTo>
                  <a:cubicBezTo>
                    <a:pt x="71803" y="264403"/>
                    <a:pt x="73024" y="264544"/>
                    <a:pt x="74244" y="264638"/>
                  </a:cubicBezTo>
                  <a:cubicBezTo>
                    <a:pt x="86214" y="265952"/>
                    <a:pt x="97855" y="265483"/>
                    <a:pt x="107713" y="264638"/>
                  </a:cubicBezTo>
                  <a:cubicBezTo>
                    <a:pt x="111797" y="264309"/>
                    <a:pt x="115552" y="263887"/>
                    <a:pt x="118932" y="263464"/>
                  </a:cubicBezTo>
                  <a:cubicBezTo>
                    <a:pt x="120011" y="263324"/>
                    <a:pt x="121138" y="263230"/>
                    <a:pt x="122124" y="263089"/>
                  </a:cubicBezTo>
                  <a:cubicBezTo>
                    <a:pt x="127710" y="262432"/>
                    <a:pt x="132920" y="261634"/>
                    <a:pt x="137755" y="260742"/>
                  </a:cubicBezTo>
                  <a:cubicBezTo>
                    <a:pt x="138976" y="260554"/>
                    <a:pt x="140149" y="260319"/>
                    <a:pt x="141323" y="260085"/>
                  </a:cubicBezTo>
                  <a:cubicBezTo>
                    <a:pt x="147847" y="258770"/>
                    <a:pt x="153668" y="257268"/>
                    <a:pt x="159066" y="255578"/>
                  </a:cubicBezTo>
                  <a:cubicBezTo>
                    <a:pt x="160005" y="255297"/>
                    <a:pt x="160991" y="255015"/>
                    <a:pt x="161883" y="254686"/>
                  </a:cubicBezTo>
                  <a:cubicBezTo>
                    <a:pt x="164699" y="253795"/>
                    <a:pt x="167422" y="252762"/>
                    <a:pt x="169956" y="251776"/>
                  </a:cubicBezTo>
                  <a:cubicBezTo>
                    <a:pt x="171036" y="251354"/>
                    <a:pt x="172163" y="250931"/>
                    <a:pt x="173195" y="250415"/>
                  </a:cubicBezTo>
                  <a:cubicBezTo>
                    <a:pt x="174932" y="249711"/>
                    <a:pt x="176575" y="248913"/>
                    <a:pt x="178218" y="248162"/>
                  </a:cubicBezTo>
                  <a:cubicBezTo>
                    <a:pt x="184884" y="245111"/>
                    <a:pt x="190845" y="241778"/>
                    <a:pt x="196853" y="238351"/>
                  </a:cubicBezTo>
                  <a:cubicBezTo>
                    <a:pt x="197839" y="237835"/>
                    <a:pt x="198825" y="237272"/>
                    <a:pt x="199764" y="236661"/>
                  </a:cubicBezTo>
                  <a:cubicBezTo>
                    <a:pt x="203941" y="234267"/>
                    <a:pt x="208166" y="231826"/>
                    <a:pt x="212626" y="229339"/>
                  </a:cubicBezTo>
                  <a:cubicBezTo>
                    <a:pt x="214926" y="228071"/>
                    <a:pt x="217273" y="226851"/>
                    <a:pt x="219714" y="225536"/>
                  </a:cubicBezTo>
                  <a:cubicBezTo>
                    <a:pt x="220089" y="225349"/>
                    <a:pt x="220512" y="225114"/>
                    <a:pt x="220981" y="224926"/>
                  </a:cubicBezTo>
                  <a:cubicBezTo>
                    <a:pt x="222436" y="224222"/>
                    <a:pt x="223891" y="223471"/>
                    <a:pt x="225440" y="222767"/>
                  </a:cubicBezTo>
                  <a:cubicBezTo>
                    <a:pt x="226191" y="222391"/>
                    <a:pt x="226989" y="222016"/>
                    <a:pt x="227740" y="221687"/>
                  </a:cubicBezTo>
                  <a:cubicBezTo>
                    <a:pt x="228491" y="221312"/>
                    <a:pt x="229289" y="220983"/>
                    <a:pt x="230087" y="220655"/>
                  </a:cubicBezTo>
                  <a:cubicBezTo>
                    <a:pt x="231683" y="219950"/>
                    <a:pt x="233279" y="219199"/>
                    <a:pt x="234969" y="218542"/>
                  </a:cubicBezTo>
                  <a:cubicBezTo>
                    <a:pt x="235767" y="218214"/>
                    <a:pt x="236612" y="217885"/>
                    <a:pt x="237410" y="217556"/>
                  </a:cubicBezTo>
                  <a:cubicBezTo>
                    <a:pt x="238302" y="217181"/>
                    <a:pt x="239241" y="216805"/>
                    <a:pt x="240180" y="216477"/>
                  </a:cubicBezTo>
                  <a:cubicBezTo>
                    <a:pt x="243231" y="215256"/>
                    <a:pt x="246470" y="214130"/>
                    <a:pt x="249849" y="213050"/>
                  </a:cubicBezTo>
                  <a:cubicBezTo>
                    <a:pt x="251539" y="212487"/>
                    <a:pt x="253276" y="211877"/>
                    <a:pt x="255107" y="211360"/>
                  </a:cubicBezTo>
                  <a:cubicBezTo>
                    <a:pt x="255529" y="211266"/>
                    <a:pt x="255952" y="211126"/>
                    <a:pt x="256421" y="211032"/>
                  </a:cubicBezTo>
                  <a:cubicBezTo>
                    <a:pt x="257970" y="209530"/>
                    <a:pt x="259472" y="208074"/>
                    <a:pt x="261068" y="206619"/>
                  </a:cubicBezTo>
                  <a:cubicBezTo>
                    <a:pt x="262289" y="205493"/>
                    <a:pt x="263509" y="204319"/>
                    <a:pt x="264824" y="203240"/>
                  </a:cubicBezTo>
                  <a:cubicBezTo>
                    <a:pt x="266419" y="201784"/>
                    <a:pt x="268015" y="200423"/>
                    <a:pt x="269612" y="199015"/>
                  </a:cubicBezTo>
                  <a:cubicBezTo>
                    <a:pt x="272663" y="196339"/>
                    <a:pt x="275902" y="193758"/>
                    <a:pt x="279047" y="191317"/>
                  </a:cubicBezTo>
                  <a:cubicBezTo>
                    <a:pt x="279892" y="190659"/>
                    <a:pt x="280783" y="189955"/>
                    <a:pt x="281581" y="189345"/>
                  </a:cubicBezTo>
                  <a:cubicBezTo>
                    <a:pt x="287543" y="184839"/>
                    <a:pt x="293504" y="180661"/>
                    <a:pt x="299466" y="177000"/>
                  </a:cubicBezTo>
                  <a:cubicBezTo>
                    <a:pt x="301531" y="175638"/>
                    <a:pt x="303643" y="174418"/>
                    <a:pt x="305709" y="173198"/>
                  </a:cubicBezTo>
                  <a:cubicBezTo>
                    <a:pt x="310262" y="170569"/>
                    <a:pt x="314815" y="168222"/>
                    <a:pt x="319322" y="166109"/>
                  </a:cubicBezTo>
                  <a:cubicBezTo>
                    <a:pt x="321575" y="165030"/>
                    <a:pt x="323828" y="163997"/>
                    <a:pt x="326034" y="163105"/>
                  </a:cubicBezTo>
                  <a:cubicBezTo>
                    <a:pt x="328287" y="162213"/>
                    <a:pt x="330494" y="161275"/>
                    <a:pt x="332747" y="160430"/>
                  </a:cubicBezTo>
                  <a:cubicBezTo>
                    <a:pt x="334953" y="159585"/>
                    <a:pt x="337112" y="158787"/>
                    <a:pt x="339318" y="158083"/>
                  </a:cubicBezTo>
                  <a:lnTo>
                    <a:pt x="339365" y="158083"/>
                  </a:lnTo>
                  <a:cubicBezTo>
                    <a:pt x="341525" y="157332"/>
                    <a:pt x="343684" y="156628"/>
                    <a:pt x="345796" y="156017"/>
                  </a:cubicBezTo>
                  <a:cubicBezTo>
                    <a:pt x="348425" y="155266"/>
                    <a:pt x="351101" y="154515"/>
                    <a:pt x="353682" y="153858"/>
                  </a:cubicBezTo>
                  <a:cubicBezTo>
                    <a:pt x="355278" y="153435"/>
                    <a:pt x="356874" y="153107"/>
                    <a:pt x="358423" y="152685"/>
                  </a:cubicBezTo>
                  <a:cubicBezTo>
                    <a:pt x="360489" y="152215"/>
                    <a:pt x="362507" y="151839"/>
                    <a:pt x="364526" y="151417"/>
                  </a:cubicBezTo>
                  <a:cubicBezTo>
                    <a:pt x="366638" y="151042"/>
                    <a:pt x="368797" y="150666"/>
                    <a:pt x="370910" y="150290"/>
                  </a:cubicBezTo>
                  <a:cubicBezTo>
                    <a:pt x="372740" y="150009"/>
                    <a:pt x="374524" y="149774"/>
                    <a:pt x="376261" y="149539"/>
                  </a:cubicBezTo>
                  <a:lnTo>
                    <a:pt x="376448" y="149539"/>
                  </a:lnTo>
                  <a:cubicBezTo>
                    <a:pt x="378279" y="149305"/>
                    <a:pt x="380110" y="149117"/>
                    <a:pt x="381847" y="148929"/>
                  </a:cubicBezTo>
                  <a:cubicBezTo>
                    <a:pt x="384569" y="148648"/>
                    <a:pt x="387245" y="148460"/>
                    <a:pt x="389827" y="148319"/>
                  </a:cubicBezTo>
                  <a:cubicBezTo>
                    <a:pt x="390625" y="148225"/>
                    <a:pt x="391469" y="148225"/>
                    <a:pt x="392267" y="148178"/>
                  </a:cubicBezTo>
                  <a:cubicBezTo>
                    <a:pt x="393253" y="148131"/>
                    <a:pt x="394286" y="148084"/>
                    <a:pt x="395272" y="148084"/>
                  </a:cubicBezTo>
                  <a:cubicBezTo>
                    <a:pt x="396257" y="148084"/>
                    <a:pt x="397290" y="147990"/>
                    <a:pt x="398229" y="147990"/>
                  </a:cubicBezTo>
                  <a:cubicBezTo>
                    <a:pt x="403768" y="147896"/>
                    <a:pt x="408838" y="148037"/>
                    <a:pt x="413203" y="148225"/>
                  </a:cubicBezTo>
                  <a:cubicBezTo>
                    <a:pt x="415409" y="148319"/>
                    <a:pt x="417475" y="148460"/>
                    <a:pt x="419399" y="148648"/>
                  </a:cubicBezTo>
                  <a:cubicBezTo>
                    <a:pt x="422263" y="148882"/>
                    <a:pt x="424797" y="149117"/>
                    <a:pt x="426863" y="149352"/>
                  </a:cubicBezTo>
                  <a:cubicBezTo>
                    <a:pt x="428083" y="149446"/>
                    <a:pt x="430008" y="149680"/>
                    <a:pt x="432636" y="150009"/>
                  </a:cubicBezTo>
                  <a:cubicBezTo>
                    <a:pt x="433951" y="150150"/>
                    <a:pt x="435359" y="150337"/>
                    <a:pt x="437002" y="150572"/>
                  </a:cubicBezTo>
                  <a:cubicBezTo>
                    <a:pt x="440241" y="151042"/>
                    <a:pt x="444090" y="151652"/>
                    <a:pt x="448362" y="152450"/>
                  </a:cubicBezTo>
                  <a:cubicBezTo>
                    <a:pt x="449394" y="152638"/>
                    <a:pt x="450521" y="152825"/>
                    <a:pt x="451600" y="153060"/>
                  </a:cubicBezTo>
                  <a:cubicBezTo>
                    <a:pt x="454182" y="153529"/>
                    <a:pt x="456905" y="154093"/>
                    <a:pt x="459768" y="154750"/>
                  </a:cubicBezTo>
                  <a:cubicBezTo>
                    <a:pt x="462209" y="155266"/>
                    <a:pt x="464697" y="155923"/>
                    <a:pt x="467232" y="156487"/>
                  </a:cubicBezTo>
                  <a:cubicBezTo>
                    <a:pt x="467420" y="156534"/>
                    <a:pt x="467560" y="156581"/>
                    <a:pt x="467701" y="156628"/>
                  </a:cubicBezTo>
                  <a:cubicBezTo>
                    <a:pt x="471832" y="157660"/>
                    <a:pt x="476104" y="158834"/>
                    <a:pt x="480375" y="160148"/>
                  </a:cubicBezTo>
                  <a:cubicBezTo>
                    <a:pt x="482206" y="160664"/>
                    <a:pt x="484037" y="161228"/>
                    <a:pt x="485773" y="161885"/>
                  </a:cubicBezTo>
                  <a:cubicBezTo>
                    <a:pt x="487135" y="162307"/>
                    <a:pt x="488449" y="162777"/>
                    <a:pt x="489810" y="163293"/>
                  </a:cubicBezTo>
                  <a:cubicBezTo>
                    <a:pt x="491218" y="163762"/>
                    <a:pt x="492580" y="164279"/>
                    <a:pt x="493988" y="164795"/>
                  </a:cubicBezTo>
                  <a:cubicBezTo>
                    <a:pt x="494880" y="165124"/>
                    <a:pt x="495819" y="165452"/>
                    <a:pt x="496710" y="165828"/>
                  </a:cubicBezTo>
                  <a:cubicBezTo>
                    <a:pt x="498541" y="166485"/>
                    <a:pt x="500372" y="167283"/>
                    <a:pt x="502109" y="168034"/>
                  </a:cubicBezTo>
                  <a:cubicBezTo>
                    <a:pt x="502484" y="168175"/>
                    <a:pt x="502907" y="168363"/>
                    <a:pt x="503329" y="168550"/>
                  </a:cubicBezTo>
                  <a:cubicBezTo>
                    <a:pt x="504737" y="169161"/>
                    <a:pt x="506099" y="169818"/>
                    <a:pt x="507507" y="170428"/>
                  </a:cubicBezTo>
                  <a:cubicBezTo>
                    <a:pt x="507601" y="170428"/>
                    <a:pt x="507648" y="170522"/>
                    <a:pt x="507742" y="170569"/>
                  </a:cubicBezTo>
                  <a:cubicBezTo>
                    <a:pt x="509244" y="171226"/>
                    <a:pt x="510652" y="171977"/>
                    <a:pt x="512107" y="172681"/>
                  </a:cubicBezTo>
                  <a:cubicBezTo>
                    <a:pt x="512295" y="172775"/>
                    <a:pt x="512530" y="172916"/>
                    <a:pt x="512764" y="173010"/>
                  </a:cubicBezTo>
                  <a:cubicBezTo>
                    <a:pt x="513985" y="173667"/>
                    <a:pt x="515158" y="174324"/>
                    <a:pt x="516379" y="174981"/>
                  </a:cubicBezTo>
                  <a:cubicBezTo>
                    <a:pt x="519195" y="176530"/>
                    <a:pt x="521918" y="178126"/>
                    <a:pt x="524593" y="179910"/>
                  </a:cubicBezTo>
                  <a:cubicBezTo>
                    <a:pt x="524828" y="180004"/>
                    <a:pt x="525016" y="180192"/>
                    <a:pt x="525250" y="180332"/>
                  </a:cubicBezTo>
                  <a:cubicBezTo>
                    <a:pt x="526377" y="181084"/>
                    <a:pt x="527597" y="181928"/>
                    <a:pt x="528724" y="182773"/>
                  </a:cubicBezTo>
                  <a:cubicBezTo>
                    <a:pt x="529851" y="183571"/>
                    <a:pt x="530977" y="184463"/>
                    <a:pt x="532057" y="185308"/>
                  </a:cubicBezTo>
                  <a:cubicBezTo>
                    <a:pt x="532057" y="185308"/>
                    <a:pt x="532090" y="185341"/>
                    <a:pt x="532151" y="185402"/>
                  </a:cubicBezTo>
                  <a:cubicBezTo>
                    <a:pt x="533183" y="186200"/>
                    <a:pt x="534216" y="187092"/>
                    <a:pt x="535202" y="187984"/>
                  </a:cubicBezTo>
                  <a:cubicBezTo>
                    <a:pt x="535953" y="188641"/>
                    <a:pt x="536798" y="189392"/>
                    <a:pt x="537502" y="190096"/>
                  </a:cubicBezTo>
                  <a:cubicBezTo>
                    <a:pt x="537877" y="190425"/>
                    <a:pt x="538253" y="190800"/>
                    <a:pt x="538629" y="191176"/>
                  </a:cubicBezTo>
                  <a:cubicBezTo>
                    <a:pt x="539708" y="192255"/>
                    <a:pt x="540835" y="193382"/>
                    <a:pt x="541820" y="194509"/>
                  </a:cubicBezTo>
                  <a:cubicBezTo>
                    <a:pt x="542900" y="195729"/>
                    <a:pt x="543933" y="196950"/>
                    <a:pt x="544919" y="198264"/>
                  </a:cubicBezTo>
                  <a:cubicBezTo>
                    <a:pt x="545810" y="199390"/>
                    <a:pt x="546655" y="200564"/>
                    <a:pt x="547453" y="201831"/>
                  </a:cubicBezTo>
                  <a:cubicBezTo>
                    <a:pt x="548298" y="203099"/>
                    <a:pt x="549143" y="204366"/>
                    <a:pt x="549847" y="205727"/>
                  </a:cubicBezTo>
                  <a:cubicBezTo>
                    <a:pt x="550270" y="206431"/>
                    <a:pt x="550645" y="207230"/>
                    <a:pt x="551068" y="207981"/>
                  </a:cubicBezTo>
                  <a:cubicBezTo>
                    <a:pt x="551866" y="209623"/>
                    <a:pt x="552664" y="211266"/>
                    <a:pt x="553274" y="213003"/>
                  </a:cubicBezTo>
                  <a:cubicBezTo>
                    <a:pt x="553650" y="213801"/>
                    <a:pt x="553931" y="214740"/>
                    <a:pt x="554166" y="215585"/>
                  </a:cubicBezTo>
                  <a:cubicBezTo>
                    <a:pt x="554448" y="216430"/>
                    <a:pt x="554729" y="217322"/>
                    <a:pt x="554964" y="218214"/>
                  </a:cubicBezTo>
                  <a:cubicBezTo>
                    <a:pt x="555199" y="219059"/>
                    <a:pt x="555433" y="219997"/>
                    <a:pt x="555621" y="220889"/>
                  </a:cubicBezTo>
                  <a:cubicBezTo>
                    <a:pt x="556044" y="222861"/>
                    <a:pt x="556325" y="224832"/>
                    <a:pt x="556466" y="226710"/>
                  </a:cubicBezTo>
                  <a:cubicBezTo>
                    <a:pt x="556560" y="227649"/>
                    <a:pt x="556654" y="228634"/>
                    <a:pt x="556701" y="229573"/>
                  </a:cubicBezTo>
                  <a:cubicBezTo>
                    <a:pt x="556888" y="233188"/>
                    <a:pt x="556701" y="236708"/>
                    <a:pt x="556278" y="240182"/>
                  </a:cubicBezTo>
                  <a:cubicBezTo>
                    <a:pt x="555950" y="242717"/>
                    <a:pt x="555480" y="245205"/>
                    <a:pt x="554870" y="247645"/>
                  </a:cubicBezTo>
                  <a:cubicBezTo>
                    <a:pt x="554307" y="250086"/>
                    <a:pt x="553556" y="252433"/>
                    <a:pt x="552758" y="254733"/>
                  </a:cubicBezTo>
                  <a:cubicBezTo>
                    <a:pt x="552241" y="256236"/>
                    <a:pt x="551725" y="257644"/>
                    <a:pt x="551115" y="259099"/>
                  </a:cubicBezTo>
                  <a:cubicBezTo>
                    <a:pt x="550833" y="259850"/>
                    <a:pt x="550505" y="260648"/>
                    <a:pt x="550176" y="261399"/>
                  </a:cubicBezTo>
                  <a:cubicBezTo>
                    <a:pt x="559236" y="263558"/>
                    <a:pt x="567403" y="265107"/>
                    <a:pt x="574961" y="266234"/>
                  </a:cubicBezTo>
                  <a:lnTo>
                    <a:pt x="575008" y="266234"/>
                  </a:lnTo>
                  <a:cubicBezTo>
                    <a:pt x="579842" y="266938"/>
                    <a:pt x="584349" y="267454"/>
                    <a:pt x="588620" y="267783"/>
                  </a:cubicBezTo>
                  <a:cubicBezTo>
                    <a:pt x="590780" y="267924"/>
                    <a:pt x="592845" y="268065"/>
                    <a:pt x="594817" y="268158"/>
                  </a:cubicBezTo>
                  <a:cubicBezTo>
                    <a:pt x="602703" y="268440"/>
                    <a:pt x="609556" y="268158"/>
                    <a:pt x="615564" y="267361"/>
                  </a:cubicBezTo>
                  <a:cubicBezTo>
                    <a:pt x="616221" y="267314"/>
                    <a:pt x="616879" y="267220"/>
                    <a:pt x="617442" y="267079"/>
                  </a:cubicBezTo>
                  <a:cubicBezTo>
                    <a:pt x="618052" y="266985"/>
                    <a:pt x="618709" y="266891"/>
                    <a:pt x="619273" y="266797"/>
                  </a:cubicBezTo>
                  <a:cubicBezTo>
                    <a:pt x="620399" y="266609"/>
                    <a:pt x="621573" y="266375"/>
                    <a:pt x="622652" y="266140"/>
                  </a:cubicBezTo>
                  <a:cubicBezTo>
                    <a:pt x="624389" y="265765"/>
                    <a:pt x="626032" y="265342"/>
                    <a:pt x="627581" y="264826"/>
                  </a:cubicBezTo>
                  <a:cubicBezTo>
                    <a:pt x="629412" y="264309"/>
                    <a:pt x="631055" y="263652"/>
                    <a:pt x="632651" y="263089"/>
                  </a:cubicBezTo>
                  <a:cubicBezTo>
                    <a:pt x="650160" y="256282"/>
                    <a:pt x="656168" y="244641"/>
                    <a:pt x="662458" y="239994"/>
                  </a:cubicBezTo>
                  <a:cubicBezTo>
                    <a:pt x="663350" y="239337"/>
                    <a:pt x="664289" y="238586"/>
                    <a:pt x="665134" y="237835"/>
                  </a:cubicBezTo>
                  <a:cubicBezTo>
                    <a:pt x="665228" y="237788"/>
                    <a:pt x="665321" y="237694"/>
                    <a:pt x="665415" y="237600"/>
                  </a:cubicBezTo>
                  <a:cubicBezTo>
                    <a:pt x="666354" y="236802"/>
                    <a:pt x="667293" y="235910"/>
                    <a:pt x="668138" y="235018"/>
                  </a:cubicBezTo>
                  <a:cubicBezTo>
                    <a:pt x="668326" y="234878"/>
                    <a:pt x="668513" y="234690"/>
                    <a:pt x="668607" y="234549"/>
                  </a:cubicBezTo>
                  <a:cubicBezTo>
                    <a:pt x="669264" y="233939"/>
                    <a:pt x="669875" y="233235"/>
                    <a:pt x="670438" y="232577"/>
                  </a:cubicBezTo>
                  <a:cubicBezTo>
                    <a:pt x="670485" y="232577"/>
                    <a:pt x="670485" y="232530"/>
                    <a:pt x="670485" y="232530"/>
                  </a:cubicBezTo>
                  <a:cubicBezTo>
                    <a:pt x="671048" y="231873"/>
                    <a:pt x="671612" y="231122"/>
                    <a:pt x="672175" y="230418"/>
                  </a:cubicBezTo>
                  <a:cubicBezTo>
                    <a:pt x="672597" y="229949"/>
                    <a:pt x="672973" y="229432"/>
                    <a:pt x="673254" y="228869"/>
                  </a:cubicBezTo>
                  <a:cubicBezTo>
                    <a:pt x="673677" y="228400"/>
                    <a:pt x="674005" y="227883"/>
                    <a:pt x="674334" y="227320"/>
                  </a:cubicBezTo>
                  <a:cubicBezTo>
                    <a:pt x="674522" y="227039"/>
                    <a:pt x="674710" y="226804"/>
                    <a:pt x="674850" y="226522"/>
                  </a:cubicBezTo>
                  <a:cubicBezTo>
                    <a:pt x="675179" y="226006"/>
                    <a:pt x="675508" y="225443"/>
                    <a:pt x="675789" y="224879"/>
                  </a:cubicBezTo>
                  <a:cubicBezTo>
                    <a:pt x="675883" y="224832"/>
                    <a:pt x="675883" y="224785"/>
                    <a:pt x="675883" y="224738"/>
                  </a:cubicBezTo>
                  <a:cubicBezTo>
                    <a:pt x="676540" y="223612"/>
                    <a:pt x="677197" y="222438"/>
                    <a:pt x="677761" y="221218"/>
                  </a:cubicBezTo>
                  <a:cubicBezTo>
                    <a:pt x="677995" y="220842"/>
                    <a:pt x="678183" y="220467"/>
                    <a:pt x="678324" y="219997"/>
                  </a:cubicBezTo>
                  <a:cubicBezTo>
                    <a:pt x="678653" y="219387"/>
                    <a:pt x="678934" y="218683"/>
                    <a:pt x="679169" y="218026"/>
                  </a:cubicBezTo>
                  <a:cubicBezTo>
                    <a:pt x="679544" y="217181"/>
                    <a:pt x="679873" y="216289"/>
                    <a:pt x="680155" y="215444"/>
                  </a:cubicBezTo>
                  <a:cubicBezTo>
                    <a:pt x="680342" y="215069"/>
                    <a:pt x="680483" y="214693"/>
                    <a:pt x="680577" y="214271"/>
                  </a:cubicBezTo>
                  <a:cubicBezTo>
                    <a:pt x="680859" y="213520"/>
                    <a:pt x="681093" y="212722"/>
                    <a:pt x="681328" y="211970"/>
                  </a:cubicBezTo>
                  <a:cubicBezTo>
                    <a:pt x="681704" y="210844"/>
                    <a:pt x="682032" y="209623"/>
                    <a:pt x="682314" y="208356"/>
                  </a:cubicBezTo>
                  <a:cubicBezTo>
                    <a:pt x="682596" y="207370"/>
                    <a:pt x="682830" y="206291"/>
                    <a:pt x="683018" y="205258"/>
                  </a:cubicBezTo>
                  <a:cubicBezTo>
                    <a:pt x="683206" y="204554"/>
                    <a:pt x="683347" y="203850"/>
                    <a:pt x="683441" y="203146"/>
                  </a:cubicBezTo>
                  <a:cubicBezTo>
                    <a:pt x="683581" y="202442"/>
                    <a:pt x="683722" y="201690"/>
                    <a:pt x="683816" y="200940"/>
                  </a:cubicBezTo>
                  <a:cubicBezTo>
                    <a:pt x="684004" y="199907"/>
                    <a:pt x="684145" y="198780"/>
                    <a:pt x="684239" y="197701"/>
                  </a:cubicBezTo>
                  <a:cubicBezTo>
                    <a:pt x="684473" y="195823"/>
                    <a:pt x="684614" y="193898"/>
                    <a:pt x="684708" y="192021"/>
                  </a:cubicBezTo>
                  <a:cubicBezTo>
                    <a:pt x="684896" y="188594"/>
                    <a:pt x="684896" y="185027"/>
                    <a:pt x="684755" y="181506"/>
                  </a:cubicBezTo>
                  <a:close/>
                  <a:moveTo>
                    <a:pt x="684943" y="181506"/>
                  </a:moveTo>
                  <a:cubicBezTo>
                    <a:pt x="684802" y="178314"/>
                    <a:pt x="684520" y="175075"/>
                    <a:pt x="684145" y="171883"/>
                  </a:cubicBezTo>
                  <a:cubicBezTo>
                    <a:pt x="683957" y="170240"/>
                    <a:pt x="683722" y="168644"/>
                    <a:pt x="683441" y="167048"/>
                  </a:cubicBezTo>
                  <a:cubicBezTo>
                    <a:pt x="683206" y="165687"/>
                    <a:pt x="682971" y="164326"/>
                    <a:pt x="682736" y="162964"/>
                  </a:cubicBezTo>
                  <a:cubicBezTo>
                    <a:pt x="682361" y="161134"/>
                    <a:pt x="681985" y="159256"/>
                    <a:pt x="681516" y="157472"/>
                  </a:cubicBezTo>
                  <a:cubicBezTo>
                    <a:pt x="681281" y="156393"/>
                    <a:pt x="681000" y="155313"/>
                    <a:pt x="680718" y="154280"/>
                  </a:cubicBezTo>
                  <a:cubicBezTo>
                    <a:pt x="680155" y="152121"/>
                    <a:pt x="679498" y="150009"/>
                    <a:pt x="678840" y="147943"/>
                  </a:cubicBezTo>
                  <a:cubicBezTo>
                    <a:pt x="678418" y="146535"/>
                    <a:pt x="677948" y="145174"/>
                    <a:pt x="677432" y="143766"/>
                  </a:cubicBezTo>
                  <a:cubicBezTo>
                    <a:pt x="676446" y="141043"/>
                    <a:pt x="675367" y="138321"/>
                    <a:pt x="674287" y="135692"/>
                  </a:cubicBezTo>
                  <a:cubicBezTo>
                    <a:pt x="673442" y="133720"/>
                    <a:pt x="672503" y="131749"/>
                    <a:pt x="671612" y="129824"/>
                  </a:cubicBezTo>
                  <a:cubicBezTo>
                    <a:pt x="670673" y="127900"/>
                    <a:pt x="669687" y="126022"/>
                    <a:pt x="668701" y="124191"/>
                  </a:cubicBezTo>
                  <a:cubicBezTo>
                    <a:pt x="668044" y="122971"/>
                    <a:pt x="667340" y="121797"/>
                    <a:pt x="666636" y="120577"/>
                  </a:cubicBezTo>
                  <a:cubicBezTo>
                    <a:pt x="665040" y="117948"/>
                    <a:pt x="663444" y="115367"/>
                    <a:pt x="661707" y="112879"/>
                  </a:cubicBezTo>
                  <a:cubicBezTo>
                    <a:pt x="659970" y="110344"/>
                    <a:pt x="658233" y="107903"/>
                    <a:pt x="656356" y="105509"/>
                  </a:cubicBezTo>
                  <a:cubicBezTo>
                    <a:pt x="653680" y="101942"/>
                    <a:pt x="650864" y="98562"/>
                    <a:pt x="647766" y="95276"/>
                  </a:cubicBezTo>
                  <a:cubicBezTo>
                    <a:pt x="647015" y="94478"/>
                    <a:pt x="646217" y="93633"/>
                    <a:pt x="645466" y="92835"/>
                  </a:cubicBezTo>
                  <a:cubicBezTo>
                    <a:pt x="644433" y="91708"/>
                    <a:pt x="643353" y="90582"/>
                    <a:pt x="642227" y="89502"/>
                  </a:cubicBezTo>
                  <a:cubicBezTo>
                    <a:pt x="640818" y="88094"/>
                    <a:pt x="639457" y="86780"/>
                    <a:pt x="638002" y="85465"/>
                  </a:cubicBezTo>
                  <a:cubicBezTo>
                    <a:pt x="636547" y="84151"/>
                    <a:pt x="635139" y="82884"/>
                    <a:pt x="633683" y="81616"/>
                  </a:cubicBezTo>
                  <a:cubicBezTo>
                    <a:pt x="632745" y="80771"/>
                    <a:pt x="631712" y="79926"/>
                    <a:pt x="630773" y="79128"/>
                  </a:cubicBezTo>
                  <a:cubicBezTo>
                    <a:pt x="630116" y="78612"/>
                    <a:pt x="629412" y="78096"/>
                    <a:pt x="628755" y="77532"/>
                  </a:cubicBezTo>
                  <a:cubicBezTo>
                    <a:pt x="627393" y="76500"/>
                    <a:pt x="626079" y="75373"/>
                    <a:pt x="624671" y="74387"/>
                  </a:cubicBezTo>
                  <a:cubicBezTo>
                    <a:pt x="622699" y="72885"/>
                    <a:pt x="620681" y="71477"/>
                    <a:pt x="618615" y="70069"/>
                  </a:cubicBezTo>
                  <a:cubicBezTo>
                    <a:pt x="617536" y="69318"/>
                    <a:pt x="616409" y="68520"/>
                    <a:pt x="615330" y="67816"/>
                  </a:cubicBezTo>
                  <a:cubicBezTo>
                    <a:pt x="613734" y="66783"/>
                    <a:pt x="612138" y="65750"/>
                    <a:pt x="610495" y="64765"/>
                  </a:cubicBezTo>
                  <a:cubicBezTo>
                    <a:pt x="603970" y="60728"/>
                    <a:pt x="597211" y="57066"/>
                    <a:pt x="590216" y="53687"/>
                  </a:cubicBezTo>
                  <a:cubicBezTo>
                    <a:pt x="586696" y="51997"/>
                    <a:pt x="583128" y="50401"/>
                    <a:pt x="579514" y="48852"/>
                  </a:cubicBezTo>
                  <a:cubicBezTo>
                    <a:pt x="575852" y="47303"/>
                    <a:pt x="572191" y="45848"/>
                    <a:pt x="568436" y="44439"/>
                  </a:cubicBezTo>
                  <a:cubicBezTo>
                    <a:pt x="564681" y="42984"/>
                    <a:pt x="560972" y="41670"/>
                    <a:pt x="557170" y="40355"/>
                  </a:cubicBezTo>
                  <a:cubicBezTo>
                    <a:pt x="554166" y="39370"/>
                    <a:pt x="551068" y="38384"/>
                    <a:pt x="547970" y="37445"/>
                  </a:cubicBezTo>
                  <a:cubicBezTo>
                    <a:pt x="545200" y="36600"/>
                    <a:pt x="542431" y="35755"/>
                    <a:pt x="539614" y="34957"/>
                  </a:cubicBezTo>
                  <a:cubicBezTo>
                    <a:pt x="539286" y="34863"/>
                    <a:pt x="538957" y="34769"/>
                    <a:pt x="538629" y="34676"/>
                  </a:cubicBezTo>
                  <a:cubicBezTo>
                    <a:pt x="535014" y="33643"/>
                    <a:pt x="531353" y="32657"/>
                    <a:pt x="527691" y="31718"/>
                  </a:cubicBezTo>
                  <a:cubicBezTo>
                    <a:pt x="523654" y="30686"/>
                    <a:pt x="519664" y="29653"/>
                    <a:pt x="515581" y="28667"/>
                  </a:cubicBezTo>
                  <a:cubicBezTo>
                    <a:pt x="515581" y="28667"/>
                    <a:pt x="515534" y="28714"/>
                    <a:pt x="515534" y="28667"/>
                  </a:cubicBezTo>
                  <a:cubicBezTo>
                    <a:pt x="511450" y="27728"/>
                    <a:pt x="507319" y="26790"/>
                    <a:pt x="503235" y="25898"/>
                  </a:cubicBezTo>
                  <a:cubicBezTo>
                    <a:pt x="499668" y="25147"/>
                    <a:pt x="496100" y="24349"/>
                    <a:pt x="492486" y="23645"/>
                  </a:cubicBezTo>
                  <a:cubicBezTo>
                    <a:pt x="490139" y="23128"/>
                    <a:pt x="487745" y="22659"/>
                    <a:pt x="485351" y="22189"/>
                  </a:cubicBezTo>
                  <a:cubicBezTo>
                    <a:pt x="483004" y="21673"/>
                    <a:pt x="480610" y="21251"/>
                    <a:pt x="478169" y="20734"/>
                  </a:cubicBezTo>
                  <a:cubicBezTo>
                    <a:pt x="469767" y="19091"/>
                    <a:pt x="461317" y="17589"/>
                    <a:pt x="452821" y="16040"/>
                  </a:cubicBezTo>
                  <a:lnTo>
                    <a:pt x="452774" y="16040"/>
                  </a:lnTo>
                  <a:cubicBezTo>
                    <a:pt x="448502" y="15289"/>
                    <a:pt x="444278" y="14491"/>
                    <a:pt x="440053" y="13740"/>
                  </a:cubicBezTo>
                  <a:cubicBezTo>
                    <a:pt x="369360" y="1160"/>
                    <a:pt x="225534" y="-22404"/>
                    <a:pt x="96447" y="51903"/>
                  </a:cubicBezTo>
                  <a:cubicBezTo>
                    <a:pt x="95180" y="52607"/>
                    <a:pt x="93912" y="53405"/>
                    <a:pt x="92551" y="54203"/>
                  </a:cubicBezTo>
                  <a:cubicBezTo>
                    <a:pt x="87763" y="56925"/>
                    <a:pt x="82647" y="60024"/>
                    <a:pt x="77202" y="63403"/>
                  </a:cubicBezTo>
                  <a:cubicBezTo>
                    <a:pt x="75089" y="64812"/>
                    <a:pt x="72930" y="66173"/>
                    <a:pt x="70771" y="67628"/>
                  </a:cubicBezTo>
                  <a:cubicBezTo>
                    <a:pt x="67673" y="69646"/>
                    <a:pt x="64528" y="71853"/>
                    <a:pt x="61430" y="74106"/>
                  </a:cubicBezTo>
                  <a:cubicBezTo>
                    <a:pt x="58285" y="76406"/>
                    <a:pt x="55140" y="78800"/>
                    <a:pt x="52041" y="81288"/>
                  </a:cubicBezTo>
                  <a:cubicBezTo>
                    <a:pt x="50492" y="82555"/>
                    <a:pt x="48943" y="83822"/>
                    <a:pt x="47394" y="85184"/>
                  </a:cubicBezTo>
                  <a:cubicBezTo>
                    <a:pt x="46268" y="86123"/>
                    <a:pt x="45094" y="87155"/>
                    <a:pt x="44015" y="88188"/>
                  </a:cubicBezTo>
                  <a:cubicBezTo>
                    <a:pt x="43076" y="88986"/>
                    <a:pt x="42137" y="89878"/>
                    <a:pt x="41245" y="90770"/>
                  </a:cubicBezTo>
                  <a:cubicBezTo>
                    <a:pt x="40306" y="91568"/>
                    <a:pt x="39367" y="92507"/>
                    <a:pt x="38429" y="93445"/>
                  </a:cubicBezTo>
                  <a:cubicBezTo>
                    <a:pt x="37349" y="94525"/>
                    <a:pt x="36222" y="95651"/>
                    <a:pt x="35190" y="96731"/>
                  </a:cubicBezTo>
                  <a:cubicBezTo>
                    <a:pt x="34673" y="97294"/>
                    <a:pt x="34110" y="97905"/>
                    <a:pt x="33547" y="98468"/>
                  </a:cubicBezTo>
                  <a:cubicBezTo>
                    <a:pt x="32983" y="99031"/>
                    <a:pt x="32467" y="99594"/>
                    <a:pt x="31951" y="100205"/>
                  </a:cubicBezTo>
                  <a:cubicBezTo>
                    <a:pt x="30918" y="101284"/>
                    <a:pt x="29885" y="102505"/>
                    <a:pt x="28900" y="103678"/>
                  </a:cubicBezTo>
                  <a:cubicBezTo>
                    <a:pt x="28806" y="103725"/>
                    <a:pt x="28759" y="103819"/>
                    <a:pt x="28759" y="103866"/>
                  </a:cubicBezTo>
                  <a:cubicBezTo>
                    <a:pt x="27773" y="105040"/>
                    <a:pt x="26787" y="106213"/>
                    <a:pt x="25848" y="107434"/>
                  </a:cubicBezTo>
                  <a:cubicBezTo>
                    <a:pt x="25848" y="107434"/>
                    <a:pt x="25802" y="107434"/>
                    <a:pt x="25802" y="107434"/>
                  </a:cubicBezTo>
                  <a:cubicBezTo>
                    <a:pt x="25802" y="107434"/>
                    <a:pt x="25769" y="107466"/>
                    <a:pt x="25708" y="107527"/>
                  </a:cubicBezTo>
                  <a:cubicBezTo>
                    <a:pt x="24816" y="108701"/>
                    <a:pt x="23877" y="109828"/>
                    <a:pt x="23032" y="111048"/>
                  </a:cubicBezTo>
                  <a:cubicBezTo>
                    <a:pt x="22750" y="111424"/>
                    <a:pt x="22469" y="111752"/>
                    <a:pt x="22234" y="112128"/>
                  </a:cubicBezTo>
                  <a:cubicBezTo>
                    <a:pt x="22187" y="112222"/>
                    <a:pt x="22140" y="112316"/>
                    <a:pt x="22046" y="112409"/>
                  </a:cubicBezTo>
                  <a:cubicBezTo>
                    <a:pt x="21905" y="112597"/>
                    <a:pt x="21765" y="112785"/>
                    <a:pt x="21577" y="112973"/>
                  </a:cubicBezTo>
                  <a:cubicBezTo>
                    <a:pt x="20356" y="114616"/>
                    <a:pt x="19277" y="116305"/>
                    <a:pt x="18150" y="118042"/>
                  </a:cubicBezTo>
                  <a:cubicBezTo>
                    <a:pt x="16930" y="119967"/>
                    <a:pt x="15756" y="121844"/>
                    <a:pt x="14724" y="123769"/>
                  </a:cubicBezTo>
                  <a:cubicBezTo>
                    <a:pt x="13691" y="125506"/>
                    <a:pt x="12752" y="127290"/>
                    <a:pt x="11907" y="129120"/>
                  </a:cubicBezTo>
                  <a:cubicBezTo>
                    <a:pt x="11625" y="129590"/>
                    <a:pt x="11391" y="130059"/>
                    <a:pt x="11156" y="130575"/>
                  </a:cubicBezTo>
                  <a:cubicBezTo>
                    <a:pt x="10546" y="131890"/>
                    <a:pt x="9936" y="133110"/>
                    <a:pt x="9419" y="134425"/>
                  </a:cubicBezTo>
                  <a:cubicBezTo>
                    <a:pt x="9185" y="134941"/>
                    <a:pt x="8950" y="135457"/>
                    <a:pt x="8762" y="136020"/>
                  </a:cubicBezTo>
                  <a:cubicBezTo>
                    <a:pt x="8574" y="136490"/>
                    <a:pt x="8387" y="136912"/>
                    <a:pt x="8199" y="137429"/>
                  </a:cubicBezTo>
                  <a:cubicBezTo>
                    <a:pt x="7964" y="138039"/>
                    <a:pt x="7729" y="138649"/>
                    <a:pt x="7495" y="139259"/>
                  </a:cubicBezTo>
                  <a:cubicBezTo>
                    <a:pt x="7072" y="140292"/>
                    <a:pt x="6697" y="141419"/>
                    <a:pt x="6274" y="142498"/>
                  </a:cubicBezTo>
                  <a:lnTo>
                    <a:pt x="6227" y="142498"/>
                  </a:lnTo>
                  <a:cubicBezTo>
                    <a:pt x="5523" y="144611"/>
                    <a:pt x="4819" y="146723"/>
                    <a:pt x="4256" y="148882"/>
                  </a:cubicBezTo>
                  <a:cubicBezTo>
                    <a:pt x="4162" y="149070"/>
                    <a:pt x="4115" y="149305"/>
                    <a:pt x="4115" y="149446"/>
                  </a:cubicBezTo>
                  <a:cubicBezTo>
                    <a:pt x="3458" y="151652"/>
                    <a:pt x="2894" y="153952"/>
                    <a:pt x="2425" y="156252"/>
                  </a:cubicBezTo>
                  <a:cubicBezTo>
                    <a:pt x="2284" y="157003"/>
                    <a:pt x="2003" y="158223"/>
                    <a:pt x="1768" y="159772"/>
                  </a:cubicBezTo>
                  <a:cubicBezTo>
                    <a:pt x="1580" y="160899"/>
                    <a:pt x="1392" y="162260"/>
                    <a:pt x="1158" y="163809"/>
                  </a:cubicBezTo>
                  <a:cubicBezTo>
                    <a:pt x="970" y="165358"/>
                    <a:pt x="735" y="167001"/>
                    <a:pt x="594" y="168832"/>
                  </a:cubicBezTo>
                  <a:cubicBezTo>
                    <a:pt x="501" y="169724"/>
                    <a:pt x="407" y="170710"/>
                    <a:pt x="360" y="171648"/>
                  </a:cubicBezTo>
                  <a:cubicBezTo>
                    <a:pt x="266" y="172587"/>
                    <a:pt x="219" y="173620"/>
                    <a:pt x="172" y="174653"/>
                  </a:cubicBezTo>
                  <a:cubicBezTo>
                    <a:pt x="-767" y="192819"/>
                    <a:pt x="1627" y="219997"/>
                    <a:pt x="20309" y="240276"/>
                  </a:cubicBezTo>
                  <a:cubicBezTo>
                    <a:pt x="21671" y="241731"/>
                    <a:pt x="23032" y="243092"/>
                    <a:pt x="24487" y="244360"/>
                  </a:cubicBezTo>
                  <a:cubicBezTo>
                    <a:pt x="24487" y="244360"/>
                    <a:pt x="24501" y="244374"/>
                    <a:pt x="24534" y="244406"/>
                  </a:cubicBezTo>
                  <a:cubicBezTo>
                    <a:pt x="24769" y="244688"/>
                    <a:pt x="25004" y="244923"/>
                    <a:pt x="25285" y="245111"/>
                  </a:cubicBezTo>
                  <a:cubicBezTo>
                    <a:pt x="25473" y="245298"/>
                    <a:pt x="25708" y="245486"/>
                    <a:pt x="25895" y="245674"/>
                  </a:cubicBezTo>
                  <a:lnTo>
                    <a:pt x="25942" y="245674"/>
                  </a:lnTo>
                  <a:cubicBezTo>
                    <a:pt x="26553" y="246237"/>
                    <a:pt x="27210" y="246754"/>
                    <a:pt x="27820" y="247270"/>
                  </a:cubicBezTo>
                  <a:cubicBezTo>
                    <a:pt x="29134" y="248303"/>
                    <a:pt x="30402" y="249288"/>
                    <a:pt x="31763" y="250180"/>
                  </a:cubicBezTo>
                  <a:cubicBezTo>
                    <a:pt x="34439" y="252058"/>
                    <a:pt x="37255" y="253748"/>
                    <a:pt x="40165" y="255203"/>
                  </a:cubicBezTo>
                  <a:cubicBezTo>
                    <a:pt x="45845" y="258113"/>
                    <a:pt x="51901" y="260272"/>
                    <a:pt x="58097" y="261822"/>
                  </a:cubicBezTo>
                  <a:cubicBezTo>
                    <a:pt x="59646" y="262197"/>
                    <a:pt x="61148" y="262572"/>
                    <a:pt x="62697" y="262854"/>
                  </a:cubicBezTo>
                  <a:cubicBezTo>
                    <a:pt x="65326" y="263418"/>
                    <a:pt x="68001" y="263840"/>
                    <a:pt x="70677" y="264215"/>
                  </a:cubicBezTo>
                  <a:cubicBezTo>
                    <a:pt x="71803" y="264403"/>
                    <a:pt x="73024" y="264544"/>
                    <a:pt x="74244" y="264638"/>
                  </a:cubicBezTo>
                  <a:cubicBezTo>
                    <a:pt x="86214" y="265952"/>
                    <a:pt x="97855" y="265483"/>
                    <a:pt x="107713" y="264638"/>
                  </a:cubicBezTo>
                  <a:cubicBezTo>
                    <a:pt x="111797" y="264309"/>
                    <a:pt x="115552" y="263887"/>
                    <a:pt x="118932" y="263464"/>
                  </a:cubicBezTo>
                  <a:cubicBezTo>
                    <a:pt x="120011" y="263324"/>
                    <a:pt x="121138" y="263230"/>
                    <a:pt x="122124" y="263089"/>
                  </a:cubicBezTo>
                  <a:cubicBezTo>
                    <a:pt x="127710" y="262432"/>
                    <a:pt x="132920" y="261634"/>
                    <a:pt x="137755" y="260742"/>
                  </a:cubicBezTo>
                  <a:cubicBezTo>
                    <a:pt x="138976" y="260554"/>
                    <a:pt x="140149" y="260319"/>
                    <a:pt x="141323" y="260085"/>
                  </a:cubicBezTo>
                  <a:cubicBezTo>
                    <a:pt x="147847" y="258770"/>
                    <a:pt x="153668" y="257268"/>
                    <a:pt x="159066" y="255578"/>
                  </a:cubicBezTo>
                  <a:cubicBezTo>
                    <a:pt x="160005" y="255297"/>
                    <a:pt x="160991" y="255015"/>
                    <a:pt x="161883" y="254686"/>
                  </a:cubicBezTo>
                  <a:cubicBezTo>
                    <a:pt x="164699" y="253795"/>
                    <a:pt x="167422" y="252762"/>
                    <a:pt x="169956" y="251776"/>
                  </a:cubicBezTo>
                  <a:cubicBezTo>
                    <a:pt x="171036" y="251354"/>
                    <a:pt x="172163" y="250931"/>
                    <a:pt x="173195" y="250415"/>
                  </a:cubicBezTo>
                  <a:cubicBezTo>
                    <a:pt x="174932" y="249711"/>
                    <a:pt x="176575" y="248913"/>
                    <a:pt x="178218" y="248162"/>
                  </a:cubicBezTo>
                  <a:cubicBezTo>
                    <a:pt x="184884" y="245111"/>
                    <a:pt x="190845" y="241778"/>
                    <a:pt x="196853" y="238351"/>
                  </a:cubicBezTo>
                  <a:cubicBezTo>
                    <a:pt x="197839" y="237835"/>
                    <a:pt x="198825" y="237272"/>
                    <a:pt x="199764" y="236661"/>
                  </a:cubicBezTo>
                  <a:cubicBezTo>
                    <a:pt x="203941" y="234267"/>
                    <a:pt x="208166" y="231826"/>
                    <a:pt x="212626" y="229339"/>
                  </a:cubicBezTo>
                  <a:cubicBezTo>
                    <a:pt x="214926" y="228071"/>
                    <a:pt x="217273" y="226851"/>
                    <a:pt x="219714" y="225536"/>
                  </a:cubicBezTo>
                  <a:cubicBezTo>
                    <a:pt x="220089" y="225349"/>
                    <a:pt x="220512" y="225114"/>
                    <a:pt x="220981" y="224926"/>
                  </a:cubicBezTo>
                  <a:cubicBezTo>
                    <a:pt x="222436" y="224222"/>
                    <a:pt x="223891" y="223471"/>
                    <a:pt x="225440" y="222767"/>
                  </a:cubicBezTo>
                  <a:cubicBezTo>
                    <a:pt x="226191" y="222391"/>
                    <a:pt x="226989" y="222016"/>
                    <a:pt x="227740" y="221687"/>
                  </a:cubicBezTo>
                  <a:cubicBezTo>
                    <a:pt x="228491" y="221312"/>
                    <a:pt x="229289" y="220983"/>
                    <a:pt x="230087" y="220655"/>
                  </a:cubicBezTo>
                  <a:cubicBezTo>
                    <a:pt x="231683" y="219950"/>
                    <a:pt x="233279" y="219199"/>
                    <a:pt x="234969" y="218542"/>
                  </a:cubicBezTo>
                  <a:cubicBezTo>
                    <a:pt x="235767" y="218214"/>
                    <a:pt x="236612" y="217885"/>
                    <a:pt x="237410" y="217556"/>
                  </a:cubicBezTo>
                  <a:cubicBezTo>
                    <a:pt x="238302" y="217181"/>
                    <a:pt x="239241" y="216805"/>
                    <a:pt x="240180" y="216477"/>
                  </a:cubicBezTo>
                  <a:cubicBezTo>
                    <a:pt x="243231" y="215256"/>
                    <a:pt x="246470" y="214130"/>
                    <a:pt x="249849" y="213050"/>
                  </a:cubicBezTo>
                  <a:cubicBezTo>
                    <a:pt x="251539" y="212487"/>
                    <a:pt x="253276" y="211877"/>
                    <a:pt x="255107" y="211360"/>
                  </a:cubicBezTo>
                  <a:cubicBezTo>
                    <a:pt x="255529" y="211266"/>
                    <a:pt x="255952" y="211126"/>
                    <a:pt x="256421" y="211032"/>
                  </a:cubicBezTo>
                  <a:cubicBezTo>
                    <a:pt x="257970" y="209530"/>
                    <a:pt x="259472" y="208074"/>
                    <a:pt x="261068" y="206619"/>
                  </a:cubicBezTo>
                  <a:cubicBezTo>
                    <a:pt x="262289" y="205493"/>
                    <a:pt x="263509" y="204319"/>
                    <a:pt x="264824" y="203240"/>
                  </a:cubicBezTo>
                  <a:cubicBezTo>
                    <a:pt x="266419" y="201784"/>
                    <a:pt x="268015" y="200423"/>
                    <a:pt x="269612" y="199015"/>
                  </a:cubicBezTo>
                  <a:cubicBezTo>
                    <a:pt x="272663" y="196339"/>
                    <a:pt x="275902" y="193758"/>
                    <a:pt x="279047" y="191317"/>
                  </a:cubicBezTo>
                  <a:cubicBezTo>
                    <a:pt x="279892" y="190659"/>
                    <a:pt x="280783" y="189955"/>
                    <a:pt x="281581" y="189345"/>
                  </a:cubicBezTo>
                  <a:cubicBezTo>
                    <a:pt x="287543" y="184839"/>
                    <a:pt x="293504" y="180661"/>
                    <a:pt x="299466" y="177000"/>
                  </a:cubicBezTo>
                  <a:cubicBezTo>
                    <a:pt x="301531" y="175638"/>
                    <a:pt x="303643" y="174418"/>
                    <a:pt x="305709" y="173198"/>
                  </a:cubicBezTo>
                  <a:cubicBezTo>
                    <a:pt x="310262" y="170569"/>
                    <a:pt x="314815" y="168222"/>
                    <a:pt x="319322" y="166109"/>
                  </a:cubicBezTo>
                  <a:cubicBezTo>
                    <a:pt x="321575" y="165030"/>
                    <a:pt x="323828" y="163997"/>
                    <a:pt x="326034" y="163105"/>
                  </a:cubicBezTo>
                  <a:cubicBezTo>
                    <a:pt x="328287" y="162213"/>
                    <a:pt x="330494" y="161275"/>
                    <a:pt x="332747" y="160430"/>
                  </a:cubicBezTo>
                  <a:cubicBezTo>
                    <a:pt x="334953" y="159585"/>
                    <a:pt x="337112" y="158787"/>
                    <a:pt x="339318" y="158083"/>
                  </a:cubicBezTo>
                  <a:lnTo>
                    <a:pt x="339365" y="158083"/>
                  </a:lnTo>
                  <a:cubicBezTo>
                    <a:pt x="341525" y="157332"/>
                    <a:pt x="343684" y="156628"/>
                    <a:pt x="345796" y="156017"/>
                  </a:cubicBezTo>
                  <a:cubicBezTo>
                    <a:pt x="348425" y="155266"/>
                    <a:pt x="351101" y="154515"/>
                    <a:pt x="353682" y="153858"/>
                  </a:cubicBezTo>
                  <a:cubicBezTo>
                    <a:pt x="355278" y="153435"/>
                    <a:pt x="356874" y="153107"/>
                    <a:pt x="358423" y="152685"/>
                  </a:cubicBezTo>
                  <a:cubicBezTo>
                    <a:pt x="360489" y="152215"/>
                    <a:pt x="362507" y="151839"/>
                    <a:pt x="364526" y="151417"/>
                  </a:cubicBezTo>
                  <a:cubicBezTo>
                    <a:pt x="366638" y="151042"/>
                    <a:pt x="368797" y="150666"/>
                    <a:pt x="370910" y="150290"/>
                  </a:cubicBezTo>
                  <a:cubicBezTo>
                    <a:pt x="372740" y="150009"/>
                    <a:pt x="374524" y="149774"/>
                    <a:pt x="376261" y="149539"/>
                  </a:cubicBezTo>
                  <a:lnTo>
                    <a:pt x="376448" y="149539"/>
                  </a:lnTo>
                  <a:cubicBezTo>
                    <a:pt x="378279" y="149305"/>
                    <a:pt x="380110" y="149117"/>
                    <a:pt x="381847" y="148929"/>
                  </a:cubicBezTo>
                  <a:cubicBezTo>
                    <a:pt x="384569" y="148648"/>
                    <a:pt x="387245" y="148460"/>
                    <a:pt x="389827" y="148319"/>
                  </a:cubicBezTo>
                  <a:cubicBezTo>
                    <a:pt x="390625" y="148225"/>
                    <a:pt x="391469" y="148225"/>
                    <a:pt x="392267" y="148178"/>
                  </a:cubicBezTo>
                  <a:cubicBezTo>
                    <a:pt x="393253" y="148131"/>
                    <a:pt x="394286" y="148084"/>
                    <a:pt x="395272" y="148084"/>
                  </a:cubicBezTo>
                  <a:cubicBezTo>
                    <a:pt x="396257" y="148084"/>
                    <a:pt x="397290" y="147990"/>
                    <a:pt x="398229" y="147990"/>
                  </a:cubicBezTo>
                  <a:cubicBezTo>
                    <a:pt x="403768" y="147896"/>
                    <a:pt x="408838" y="148037"/>
                    <a:pt x="413203" y="148225"/>
                  </a:cubicBezTo>
                  <a:cubicBezTo>
                    <a:pt x="415409" y="148319"/>
                    <a:pt x="417475" y="148460"/>
                    <a:pt x="419399" y="148648"/>
                  </a:cubicBezTo>
                  <a:cubicBezTo>
                    <a:pt x="422263" y="148882"/>
                    <a:pt x="424797" y="149117"/>
                    <a:pt x="426863" y="149352"/>
                  </a:cubicBezTo>
                  <a:cubicBezTo>
                    <a:pt x="428083" y="149446"/>
                    <a:pt x="430008" y="149680"/>
                    <a:pt x="432636" y="150009"/>
                  </a:cubicBezTo>
                  <a:cubicBezTo>
                    <a:pt x="433951" y="150150"/>
                    <a:pt x="435359" y="150337"/>
                    <a:pt x="437002" y="150572"/>
                  </a:cubicBezTo>
                  <a:cubicBezTo>
                    <a:pt x="440241" y="151042"/>
                    <a:pt x="444090" y="151652"/>
                    <a:pt x="448362" y="152450"/>
                  </a:cubicBezTo>
                  <a:cubicBezTo>
                    <a:pt x="449394" y="152638"/>
                    <a:pt x="450521" y="152825"/>
                    <a:pt x="451600" y="153060"/>
                  </a:cubicBezTo>
                  <a:cubicBezTo>
                    <a:pt x="454182" y="153529"/>
                    <a:pt x="456905" y="154093"/>
                    <a:pt x="459768" y="154750"/>
                  </a:cubicBezTo>
                  <a:cubicBezTo>
                    <a:pt x="462209" y="155266"/>
                    <a:pt x="464697" y="155923"/>
                    <a:pt x="467232" y="156487"/>
                  </a:cubicBezTo>
                  <a:cubicBezTo>
                    <a:pt x="467420" y="156534"/>
                    <a:pt x="467560" y="156581"/>
                    <a:pt x="467701" y="156628"/>
                  </a:cubicBezTo>
                  <a:cubicBezTo>
                    <a:pt x="471832" y="157660"/>
                    <a:pt x="476104" y="158834"/>
                    <a:pt x="480375" y="160148"/>
                  </a:cubicBezTo>
                  <a:cubicBezTo>
                    <a:pt x="482206" y="160664"/>
                    <a:pt x="484037" y="161228"/>
                    <a:pt x="485773" y="161885"/>
                  </a:cubicBezTo>
                  <a:cubicBezTo>
                    <a:pt x="487135" y="162307"/>
                    <a:pt x="488449" y="162777"/>
                    <a:pt x="489810" y="163293"/>
                  </a:cubicBezTo>
                  <a:cubicBezTo>
                    <a:pt x="491218" y="163762"/>
                    <a:pt x="492580" y="164279"/>
                    <a:pt x="493988" y="164795"/>
                  </a:cubicBezTo>
                  <a:cubicBezTo>
                    <a:pt x="494880" y="165124"/>
                    <a:pt x="495819" y="165452"/>
                    <a:pt x="496710" y="165828"/>
                  </a:cubicBezTo>
                  <a:cubicBezTo>
                    <a:pt x="498541" y="166485"/>
                    <a:pt x="500372" y="167283"/>
                    <a:pt x="502109" y="168034"/>
                  </a:cubicBezTo>
                  <a:cubicBezTo>
                    <a:pt x="502484" y="168175"/>
                    <a:pt x="502907" y="168363"/>
                    <a:pt x="503329" y="168550"/>
                  </a:cubicBezTo>
                  <a:cubicBezTo>
                    <a:pt x="504737" y="169161"/>
                    <a:pt x="506099" y="169818"/>
                    <a:pt x="507507" y="170428"/>
                  </a:cubicBezTo>
                  <a:cubicBezTo>
                    <a:pt x="507601" y="170428"/>
                    <a:pt x="507648" y="170522"/>
                    <a:pt x="507742" y="170569"/>
                  </a:cubicBezTo>
                  <a:cubicBezTo>
                    <a:pt x="509244" y="171226"/>
                    <a:pt x="510652" y="171977"/>
                    <a:pt x="512107" y="172681"/>
                  </a:cubicBezTo>
                  <a:cubicBezTo>
                    <a:pt x="512295" y="172775"/>
                    <a:pt x="512530" y="172916"/>
                    <a:pt x="512764" y="173010"/>
                  </a:cubicBezTo>
                  <a:cubicBezTo>
                    <a:pt x="513985" y="173667"/>
                    <a:pt x="515158" y="174324"/>
                    <a:pt x="516379" y="174981"/>
                  </a:cubicBezTo>
                  <a:cubicBezTo>
                    <a:pt x="519195" y="176530"/>
                    <a:pt x="521918" y="178126"/>
                    <a:pt x="524593" y="179910"/>
                  </a:cubicBezTo>
                  <a:cubicBezTo>
                    <a:pt x="524828" y="180004"/>
                    <a:pt x="525016" y="180192"/>
                    <a:pt x="525250" y="180332"/>
                  </a:cubicBezTo>
                  <a:cubicBezTo>
                    <a:pt x="526377" y="181084"/>
                    <a:pt x="527597" y="181928"/>
                    <a:pt x="528724" y="182773"/>
                  </a:cubicBezTo>
                  <a:cubicBezTo>
                    <a:pt x="529851" y="183571"/>
                    <a:pt x="530977" y="184463"/>
                    <a:pt x="532057" y="185308"/>
                  </a:cubicBezTo>
                  <a:cubicBezTo>
                    <a:pt x="532057" y="185308"/>
                    <a:pt x="532090" y="185341"/>
                    <a:pt x="532151" y="185402"/>
                  </a:cubicBezTo>
                  <a:cubicBezTo>
                    <a:pt x="533183" y="186200"/>
                    <a:pt x="534216" y="187092"/>
                    <a:pt x="535202" y="187984"/>
                  </a:cubicBezTo>
                  <a:cubicBezTo>
                    <a:pt x="535953" y="188641"/>
                    <a:pt x="536798" y="189392"/>
                    <a:pt x="537502" y="190096"/>
                  </a:cubicBezTo>
                  <a:cubicBezTo>
                    <a:pt x="537877" y="190425"/>
                    <a:pt x="538253" y="190800"/>
                    <a:pt x="538629" y="191176"/>
                  </a:cubicBezTo>
                  <a:cubicBezTo>
                    <a:pt x="539708" y="192255"/>
                    <a:pt x="540835" y="193382"/>
                    <a:pt x="541820" y="194509"/>
                  </a:cubicBezTo>
                  <a:cubicBezTo>
                    <a:pt x="542900" y="195729"/>
                    <a:pt x="543933" y="196950"/>
                    <a:pt x="544919" y="198264"/>
                  </a:cubicBezTo>
                  <a:cubicBezTo>
                    <a:pt x="545810" y="199390"/>
                    <a:pt x="546655" y="200564"/>
                    <a:pt x="547453" y="201831"/>
                  </a:cubicBezTo>
                  <a:cubicBezTo>
                    <a:pt x="548298" y="203099"/>
                    <a:pt x="549143" y="204366"/>
                    <a:pt x="549847" y="205727"/>
                  </a:cubicBezTo>
                  <a:cubicBezTo>
                    <a:pt x="550270" y="206431"/>
                    <a:pt x="550645" y="207230"/>
                    <a:pt x="551068" y="207981"/>
                  </a:cubicBezTo>
                  <a:cubicBezTo>
                    <a:pt x="551866" y="209623"/>
                    <a:pt x="552664" y="211266"/>
                    <a:pt x="553274" y="213003"/>
                  </a:cubicBezTo>
                  <a:cubicBezTo>
                    <a:pt x="553650" y="213801"/>
                    <a:pt x="553931" y="214740"/>
                    <a:pt x="554166" y="215585"/>
                  </a:cubicBezTo>
                  <a:cubicBezTo>
                    <a:pt x="554448" y="216430"/>
                    <a:pt x="554729" y="217322"/>
                    <a:pt x="554964" y="218214"/>
                  </a:cubicBezTo>
                  <a:cubicBezTo>
                    <a:pt x="555199" y="219059"/>
                    <a:pt x="555433" y="219997"/>
                    <a:pt x="555621" y="220889"/>
                  </a:cubicBezTo>
                  <a:cubicBezTo>
                    <a:pt x="556044" y="222861"/>
                    <a:pt x="556325" y="224832"/>
                    <a:pt x="556466" y="226710"/>
                  </a:cubicBezTo>
                  <a:cubicBezTo>
                    <a:pt x="556560" y="227649"/>
                    <a:pt x="556654" y="228634"/>
                    <a:pt x="556701" y="229573"/>
                  </a:cubicBezTo>
                  <a:cubicBezTo>
                    <a:pt x="556888" y="233188"/>
                    <a:pt x="556701" y="236708"/>
                    <a:pt x="556278" y="240182"/>
                  </a:cubicBezTo>
                  <a:cubicBezTo>
                    <a:pt x="555950" y="242717"/>
                    <a:pt x="555480" y="245205"/>
                    <a:pt x="554870" y="247645"/>
                  </a:cubicBezTo>
                  <a:cubicBezTo>
                    <a:pt x="554307" y="250086"/>
                    <a:pt x="553556" y="252433"/>
                    <a:pt x="552758" y="254733"/>
                  </a:cubicBezTo>
                  <a:cubicBezTo>
                    <a:pt x="552241" y="256236"/>
                    <a:pt x="551725" y="257644"/>
                    <a:pt x="551115" y="259099"/>
                  </a:cubicBezTo>
                  <a:cubicBezTo>
                    <a:pt x="550833" y="259850"/>
                    <a:pt x="550505" y="260648"/>
                    <a:pt x="550176" y="261399"/>
                  </a:cubicBezTo>
                  <a:cubicBezTo>
                    <a:pt x="559236" y="263558"/>
                    <a:pt x="567403" y="265107"/>
                    <a:pt x="574961" y="266234"/>
                  </a:cubicBezTo>
                  <a:lnTo>
                    <a:pt x="575008" y="266234"/>
                  </a:lnTo>
                  <a:cubicBezTo>
                    <a:pt x="579842" y="266938"/>
                    <a:pt x="584349" y="267454"/>
                    <a:pt x="588620" y="267783"/>
                  </a:cubicBezTo>
                  <a:cubicBezTo>
                    <a:pt x="590780" y="267924"/>
                    <a:pt x="592845" y="268065"/>
                    <a:pt x="594817" y="268158"/>
                  </a:cubicBezTo>
                  <a:cubicBezTo>
                    <a:pt x="602703" y="268440"/>
                    <a:pt x="609556" y="268158"/>
                    <a:pt x="615564" y="267361"/>
                  </a:cubicBezTo>
                  <a:cubicBezTo>
                    <a:pt x="616221" y="267314"/>
                    <a:pt x="616879" y="267220"/>
                    <a:pt x="617442" y="267079"/>
                  </a:cubicBezTo>
                  <a:cubicBezTo>
                    <a:pt x="618052" y="266985"/>
                    <a:pt x="618709" y="266891"/>
                    <a:pt x="619273" y="266797"/>
                  </a:cubicBezTo>
                  <a:cubicBezTo>
                    <a:pt x="620399" y="266609"/>
                    <a:pt x="621573" y="266375"/>
                    <a:pt x="622652" y="266140"/>
                  </a:cubicBezTo>
                  <a:cubicBezTo>
                    <a:pt x="624389" y="265765"/>
                    <a:pt x="626032" y="265342"/>
                    <a:pt x="627581" y="264826"/>
                  </a:cubicBezTo>
                  <a:cubicBezTo>
                    <a:pt x="629412" y="264309"/>
                    <a:pt x="631055" y="263652"/>
                    <a:pt x="632651" y="263089"/>
                  </a:cubicBezTo>
                  <a:cubicBezTo>
                    <a:pt x="650160" y="256282"/>
                    <a:pt x="656168" y="244641"/>
                    <a:pt x="662458" y="239994"/>
                  </a:cubicBezTo>
                  <a:cubicBezTo>
                    <a:pt x="663350" y="239337"/>
                    <a:pt x="664289" y="238586"/>
                    <a:pt x="665134" y="237835"/>
                  </a:cubicBezTo>
                  <a:cubicBezTo>
                    <a:pt x="665228" y="237788"/>
                    <a:pt x="665321" y="237694"/>
                    <a:pt x="665415" y="237600"/>
                  </a:cubicBezTo>
                  <a:cubicBezTo>
                    <a:pt x="666354" y="236802"/>
                    <a:pt x="667293" y="235910"/>
                    <a:pt x="668138" y="235018"/>
                  </a:cubicBezTo>
                  <a:cubicBezTo>
                    <a:pt x="668326" y="234878"/>
                    <a:pt x="668513" y="234690"/>
                    <a:pt x="668607" y="234549"/>
                  </a:cubicBezTo>
                  <a:cubicBezTo>
                    <a:pt x="669264" y="233939"/>
                    <a:pt x="669875" y="233235"/>
                    <a:pt x="670438" y="232577"/>
                  </a:cubicBezTo>
                  <a:cubicBezTo>
                    <a:pt x="670485" y="232577"/>
                    <a:pt x="670485" y="232530"/>
                    <a:pt x="670485" y="232530"/>
                  </a:cubicBezTo>
                  <a:cubicBezTo>
                    <a:pt x="671048" y="231873"/>
                    <a:pt x="671612" y="231122"/>
                    <a:pt x="672175" y="230418"/>
                  </a:cubicBezTo>
                  <a:cubicBezTo>
                    <a:pt x="672597" y="229949"/>
                    <a:pt x="672973" y="229432"/>
                    <a:pt x="673254" y="228869"/>
                  </a:cubicBezTo>
                  <a:cubicBezTo>
                    <a:pt x="673677" y="228400"/>
                    <a:pt x="674005" y="227883"/>
                    <a:pt x="674334" y="227320"/>
                  </a:cubicBezTo>
                  <a:cubicBezTo>
                    <a:pt x="674522" y="227039"/>
                    <a:pt x="674710" y="226804"/>
                    <a:pt x="674850" y="226522"/>
                  </a:cubicBezTo>
                  <a:cubicBezTo>
                    <a:pt x="675179" y="226006"/>
                    <a:pt x="675508" y="225443"/>
                    <a:pt x="675789" y="224879"/>
                  </a:cubicBezTo>
                  <a:cubicBezTo>
                    <a:pt x="675883" y="224832"/>
                    <a:pt x="675883" y="224785"/>
                    <a:pt x="675883" y="224738"/>
                  </a:cubicBezTo>
                  <a:cubicBezTo>
                    <a:pt x="676540" y="223612"/>
                    <a:pt x="677197" y="222438"/>
                    <a:pt x="677761" y="221218"/>
                  </a:cubicBezTo>
                  <a:cubicBezTo>
                    <a:pt x="677995" y="220842"/>
                    <a:pt x="678183" y="220467"/>
                    <a:pt x="678324" y="219997"/>
                  </a:cubicBezTo>
                  <a:cubicBezTo>
                    <a:pt x="678653" y="219387"/>
                    <a:pt x="678934" y="218683"/>
                    <a:pt x="679169" y="218026"/>
                  </a:cubicBezTo>
                  <a:cubicBezTo>
                    <a:pt x="679544" y="217181"/>
                    <a:pt x="679873" y="216289"/>
                    <a:pt x="680155" y="215444"/>
                  </a:cubicBezTo>
                  <a:cubicBezTo>
                    <a:pt x="680342" y="215069"/>
                    <a:pt x="680483" y="214693"/>
                    <a:pt x="680577" y="214271"/>
                  </a:cubicBezTo>
                  <a:cubicBezTo>
                    <a:pt x="680859" y="213520"/>
                    <a:pt x="681093" y="212722"/>
                    <a:pt x="681328" y="211970"/>
                  </a:cubicBezTo>
                  <a:cubicBezTo>
                    <a:pt x="681704" y="210844"/>
                    <a:pt x="682032" y="209623"/>
                    <a:pt x="682314" y="208356"/>
                  </a:cubicBezTo>
                  <a:cubicBezTo>
                    <a:pt x="682596" y="207370"/>
                    <a:pt x="682830" y="206291"/>
                    <a:pt x="683018" y="205258"/>
                  </a:cubicBezTo>
                  <a:cubicBezTo>
                    <a:pt x="683206" y="204554"/>
                    <a:pt x="683347" y="203850"/>
                    <a:pt x="683441" y="203146"/>
                  </a:cubicBezTo>
                  <a:cubicBezTo>
                    <a:pt x="683581" y="202442"/>
                    <a:pt x="683722" y="201690"/>
                    <a:pt x="683816" y="200940"/>
                  </a:cubicBezTo>
                  <a:cubicBezTo>
                    <a:pt x="684004" y="199907"/>
                    <a:pt x="684145" y="198780"/>
                    <a:pt x="684239" y="197701"/>
                  </a:cubicBezTo>
                  <a:cubicBezTo>
                    <a:pt x="684473" y="195823"/>
                    <a:pt x="684614" y="193898"/>
                    <a:pt x="684708" y="192021"/>
                  </a:cubicBezTo>
                  <a:cubicBezTo>
                    <a:pt x="684896" y="188594"/>
                    <a:pt x="684896" y="185027"/>
                    <a:pt x="684755" y="181506"/>
                  </a:cubicBezTo>
                  <a:close/>
                </a:path>
              </a:pathLst>
            </a:custGeom>
            <a:solidFill>
              <a:srgbClr val="FFBB9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08" name="شكل حر: شكل 307">
              <a:extLst>
                <a:ext uri="{FF2B5EF4-FFF2-40B4-BE49-F238E27FC236}">
                  <a16:creationId xmlns:a16="http://schemas.microsoft.com/office/drawing/2014/main" id="{C0589656-AE96-1F48-76CE-4F674DFD8322}"/>
                </a:ext>
              </a:extLst>
            </p:cNvPr>
            <p:cNvSpPr/>
            <p:nvPr/>
          </p:nvSpPr>
          <p:spPr>
            <a:xfrm>
              <a:off x="9720788" y="765117"/>
              <a:ext cx="1530773" cy="1254183"/>
            </a:xfrm>
            <a:custGeom>
              <a:avLst/>
              <a:gdLst>
                <a:gd name="connsiteX0" fmla="*/ 1530774 w 1530773"/>
                <a:gd name="connsiteY0" fmla="*/ 539724 h 1254183"/>
                <a:gd name="connsiteX1" fmla="*/ 1483317 w 1530773"/>
                <a:gd name="connsiteY1" fmla="*/ 424578 h 1254183"/>
                <a:gd name="connsiteX2" fmla="*/ 1467357 w 1530773"/>
                <a:gd name="connsiteY2" fmla="*/ 412092 h 1254183"/>
                <a:gd name="connsiteX3" fmla="*/ 1452007 w 1530773"/>
                <a:gd name="connsiteY3" fmla="*/ 403033 h 1254183"/>
                <a:gd name="connsiteX4" fmla="*/ 1447548 w 1530773"/>
                <a:gd name="connsiteY4" fmla="*/ 400826 h 1254183"/>
                <a:gd name="connsiteX5" fmla="*/ 1426659 w 1530773"/>
                <a:gd name="connsiteY5" fmla="*/ 392565 h 1254183"/>
                <a:gd name="connsiteX6" fmla="*/ 1422857 w 1530773"/>
                <a:gd name="connsiteY6" fmla="*/ 391391 h 1254183"/>
                <a:gd name="connsiteX7" fmla="*/ 1418632 w 1530773"/>
                <a:gd name="connsiteY7" fmla="*/ 390171 h 1254183"/>
                <a:gd name="connsiteX8" fmla="*/ 1413469 w 1530773"/>
                <a:gd name="connsiteY8" fmla="*/ 388856 h 1254183"/>
                <a:gd name="connsiteX9" fmla="*/ 1409009 w 1530773"/>
                <a:gd name="connsiteY9" fmla="*/ 387871 h 1254183"/>
                <a:gd name="connsiteX10" fmla="*/ 1408165 w 1530773"/>
                <a:gd name="connsiteY10" fmla="*/ 387730 h 1254183"/>
                <a:gd name="connsiteX11" fmla="*/ 1406052 w 1530773"/>
                <a:gd name="connsiteY11" fmla="*/ 387307 h 1254183"/>
                <a:gd name="connsiteX12" fmla="*/ 1402391 w 1530773"/>
                <a:gd name="connsiteY12" fmla="*/ 386650 h 1254183"/>
                <a:gd name="connsiteX13" fmla="*/ 1397697 w 1530773"/>
                <a:gd name="connsiteY13" fmla="*/ 385899 h 1254183"/>
                <a:gd name="connsiteX14" fmla="*/ 1391548 w 1530773"/>
                <a:gd name="connsiteY14" fmla="*/ 385101 h 1254183"/>
                <a:gd name="connsiteX15" fmla="*/ 1385398 w 1530773"/>
                <a:gd name="connsiteY15" fmla="*/ 384491 h 1254183"/>
                <a:gd name="connsiteX16" fmla="*/ 1373147 w 1530773"/>
                <a:gd name="connsiteY16" fmla="*/ 383740 h 1254183"/>
                <a:gd name="connsiteX17" fmla="*/ 1357140 w 1530773"/>
                <a:gd name="connsiteY17" fmla="*/ 383740 h 1254183"/>
                <a:gd name="connsiteX18" fmla="*/ 1352211 w 1530773"/>
                <a:gd name="connsiteY18" fmla="*/ 383975 h 1254183"/>
                <a:gd name="connsiteX19" fmla="*/ 1335641 w 1530773"/>
                <a:gd name="connsiteY19" fmla="*/ 385477 h 1254183"/>
                <a:gd name="connsiteX20" fmla="*/ 1332074 w 1530773"/>
                <a:gd name="connsiteY20" fmla="*/ 385946 h 1254183"/>
                <a:gd name="connsiteX21" fmla="*/ 1323671 w 1530773"/>
                <a:gd name="connsiteY21" fmla="*/ 387261 h 1254183"/>
                <a:gd name="connsiteX22" fmla="*/ 1319588 w 1530773"/>
                <a:gd name="connsiteY22" fmla="*/ 388012 h 1254183"/>
                <a:gd name="connsiteX23" fmla="*/ 1294474 w 1530773"/>
                <a:gd name="connsiteY23" fmla="*/ 394067 h 1254183"/>
                <a:gd name="connsiteX24" fmla="*/ 1290484 w 1530773"/>
                <a:gd name="connsiteY24" fmla="*/ 395287 h 1254183"/>
                <a:gd name="connsiteX25" fmla="*/ 1283725 w 1530773"/>
                <a:gd name="connsiteY25" fmla="*/ 397494 h 1254183"/>
                <a:gd name="connsiteX26" fmla="*/ 1277059 w 1530773"/>
                <a:gd name="connsiteY26" fmla="*/ 399841 h 1254183"/>
                <a:gd name="connsiteX27" fmla="*/ 1273492 w 1530773"/>
                <a:gd name="connsiteY27" fmla="*/ 401202 h 1254183"/>
                <a:gd name="connsiteX28" fmla="*/ 1266545 w 1530773"/>
                <a:gd name="connsiteY28" fmla="*/ 403971 h 1254183"/>
                <a:gd name="connsiteX29" fmla="*/ 1258846 w 1530773"/>
                <a:gd name="connsiteY29" fmla="*/ 407398 h 1254183"/>
                <a:gd name="connsiteX30" fmla="*/ 1255044 w 1530773"/>
                <a:gd name="connsiteY30" fmla="*/ 409182 h 1254183"/>
                <a:gd name="connsiteX31" fmla="*/ 1251242 w 1530773"/>
                <a:gd name="connsiteY31" fmla="*/ 411059 h 1254183"/>
                <a:gd name="connsiteX32" fmla="*/ 1243872 w 1530773"/>
                <a:gd name="connsiteY32" fmla="*/ 414909 h 1254183"/>
                <a:gd name="connsiteX33" fmla="*/ 1236643 w 1530773"/>
                <a:gd name="connsiteY33" fmla="*/ 418992 h 1254183"/>
                <a:gd name="connsiteX34" fmla="*/ 1236221 w 1530773"/>
                <a:gd name="connsiteY34" fmla="*/ 419227 h 1254183"/>
                <a:gd name="connsiteX35" fmla="*/ 1230166 w 1530773"/>
                <a:gd name="connsiteY35" fmla="*/ 422935 h 1254183"/>
                <a:gd name="connsiteX36" fmla="*/ 1227020 w 1530773"/>
                <a:gd name="connsiteY36" fmla="*/ 424954 h 1254183"/>
                <a:gd name="connsiteX37" fmla="*/ 1223876 w 1530773"/>
                <a:gd name="connsiteY37" fmla="*/ 427066 h 1254183"/>
                <a:gd name="connsiteX38" fmla="*/ 1205193 w 1530773"/>
                <a:gd name="connsiteY38" fmla="*/ 441289 h 1254183"/>
                <a:gd name="connsiteX39" fmla="*/ 1201438 w 1530773"/>
                <a:gd name="connsiteY39" fmla="*/ 444528 h 1254183"/>
                <a:gd name="connsiteX40" fmla="*/ 1195758 w 1530773"/>
                <a:gd name="connsiteY40" fmla="*/ 449832 h 1254183"/>
                <a:gd name="connsiteX41" fmla="*/ 1190454 w 1530773"/>
                <a:gd name="connsiteY41" fmla="*/ 455231 h 1254183"/>
                <a:gd name="connsiteX42" fmla="*/ 1163885 w 1530773"/>
                <a:gd name="connsiteY42" fmla="*/ 491938 h 1254183"/>
                <a:gd name="connsiteX43" fmla="*/ 1134829 w 1530773"/>
                <a:gd name="connsiteY43" fmla="*/ 453916 h 1254183"/>
                <a:gd name="connsiteX44" fmla="*/ 1123986 w 1530773"/>
                <a:gd name="connsiteY44" fmla="*/ 440726 h 1254183"/>
                <a:gd name="connsiteX45" fmla="*/ 1118587 w 1530773"/>
                <a:gd name="connsiteY45" fmla="*/ 434295 h 1254183"/>
                <a:gd name="connsiteX46" fmla="*/ 1113189 w 1530773"/>
                <a:gd name="connsiteY46" fmla="*/ 427958 h 1254183"/>
                <a:gd name="connsiteX47" fmla="*/ 1104271 w 1530773"/>
                <a:gd name="connsiteY47" fmla="*/ 417960 h 1254183"/>
                <a:gd name="connsiteX48" fmla="*/ 1095727 w 1530773"/>
                <a:gd name="connsiteY48" fmla="*/ 408619 h 1254183"/>
                <a:gd name="connsiteX49" fmla="*/ 1088029 w 1530773"/>
                <a:gd name="connsiteY49" fmla="*/ 400404 h 1254183"/>
                <a:gd name="connsiteX50" fmla="*/ 1083006 w 1530773"/>
                <a:gd name="connsiteY50" fmla="*/ 395193 h 1254183"/>
                <a:gd name="connsiteX51" fmla="*/ 1078782 w 1530773"/>
                <a:gd name="connsiteY51" fmla="*/ 390875 h 1254183"/>
                <a:gd name="connsiteX52" fmla="*/ 1070332 w 1530773"/>
                <a:gd name="connsiteY52" fmla="*/ 382426 h 1254183"/>
                <a:gd name="connsiteX53" fmla="*/ 1062587 w 1530773"/>
                <a:gd name="connsiteY53" fmla="*/ 374868 h 1254183"/>
                <a:gd name="connsiteX54" fmla="*/ 1048693 w 1530773"/>
                <a:gd name="connsiteY54" fmla="*/ 361913 h 1254183"/>
                <a:gd name="connsiteX55" fmla="*/ 1040478 w 1530773"/>
                <a:gd name="connsiteY55" fmla="*/ 354590 h 1254183"/>
                <a:gd name="connsiteX56" fmla="*/ 1031747 w 1530773"/>
                <a:gd name="connsiteY56" fmla="*/ 347032 h 1254183"/>
                <a:gd name="connsiteX57" fmla="*/ 1023720 w 1530773"/>
                <a:gd name="connsiteY57" fmla="*/ 340226 h 1254183"/>
                <a:gd name="connsiteX58" fmla="*/ 1017571 w 1530773"/>
                <a:gd name="connsiteY58" fmla="*/ 335203 h 1254183"/>
                <a:gd name="connsiteX59" fmla="*/ 1007197 w 1530773"/>
                <a:gd name="connsiteY59" fmla="*/ 326895 h 1254183"/>
                <a:gd name="connsiteX60" fmla="*/ 1001517 w 1530773"/>
                <a:gd name="connsiteY60" fmla="*/ 322482 h 1254183"/>
                <a:gd name="connsiteX61" fmla="*/ 992317 w 1530773"/>
                <a:gd name="connsiteY61" fmla="*/ 315582 h 1254183"/>
                <a:gd name="connsiteX62" fmla="*/ 984806 w 1530773"/>
                <a:gd name="connsiteY62" fmla="*/ 310137 h 1254183"/>
                <a:gd name="connsiteX63" fmla="*/ 977437 w 1530773"/>
                <a:gd name="connsiteY63" fmla="*/ 304927 h 1254183"/>
                <a:gd name="connsiteX64" fmla="*/ 970114 w 1530773"/>
                <a:gd name="connsiteY64" fmla="*/ 299904 h 1254183"/>
                <a:gd name="connsiteX65" fmla="*/ 962885 w 1530773"/>
                <a:gd name="connsiteY65" fmla="*/ 295069 h 1254183"/>
                <a:gd name="connsiteX66" fmla="*/ 955750 w 1530773"/>
                <a:gd name="connsiteY66" fmla="*/ 290422 h 1254183"/>
                <a:gd name="connsiteX67" fmla="*/ 948709 w 1530773"/>
                <a:gd name="connsiteY67" fmla="*/ 285963 h 1254183"/>
                <a:gd name="connsiteX68" fmla="*/ 940307 w 1530773"/>
                <a:gd name="connsiteY68" fmla="*/ 280799 h 1254183"/>
                <a:gd name="connsiteX69" fmla="*/ 931013 w 1530773"/>
                <a:gd name="connsiteY69" fmla="*/ 275307 h 1254183"/>
                <a:gd name="connsiteX70" fmla="*/ 922704 w 1530773"/>
                <a:gd name="connsiteY70" fmla="*/ 270566 h 1254183"/>
                <a:gd name="connsiteX71" fmla="*/ 906697 w 1530773"/>
                <a:gd name="connsiteY71" fmla="*/ 261835 h 1254183"/>
                <a:gd name="connsiteX72" fmla="*/ 555440 w 1530773"/>
                <a:gd name="connsiteY72" fmla="*/ 58159 h 1254183"/>
                <a:gd name="connsiteX73" fmla="*/ 539246 w 1530773"/>
                <a:gd name="connsiteY73" fmla="*/ 0 h 1254183"/>
                <a:gd name="connsiteX74" fmla="*/ 433254 w 1530773"/>
                <a:gd name="connsiteY74" fmla="*/ 68299 h 1254183"/>
                <a:gd name="connsiteX75" fmla="*/ 401991 w 1530773"/>
                <a:gd name="connsiteY75" fmla="*/ 88061 h 1254183"/>
                <a:gd name="connsiteX76" fmla="*/ 390303 w 1530773"/>
                <a:gd name="connsiteY76" fmla="*/ 95383 h 1254183"/>
                <a:gd name="connsiteX77" fmla="*/ 327308 w 1530773"/>
                <a:gd name="connsiteY77" fmla="*/ 134297 h 1254183"/>
                <a:gd name="connsiteX78" fmla="*/ 314963 w 1530773"/>
                <a:gd name="connsiteY78" fmla="*/ 141855 h 1254183"/>
                <a:gd name="connsiteX79" fmla="*/ 295905 w 1530773"/>
                <a:gd name="connsiteY79" fmla="*/ 153402 h 1254183"/>
                <a:gd name="connsiteX80" fmla="*/ 290319 w 1530773"/>
                <a:gd name="connsiteY80" fmla="*/ 156782 h 1254183"/>
                <a:gd name="connsiteX81" fmla="*/ 279664 w 1530773"/>
                <a:gd name="connsiteY81" fmla="*/ 163260 h 1254183"/>
                <a:gd name="connsiteX82" fmla="*/ 173672 w 1530773"/>
                <a:gd name="connsiteY82" fmla="*/ 243951 h 1254183"/>
                <a:gd name="connsiteX83" fmla="*/ 97299 w 1530773"/>
                <a:gd name="connsiteY83" fmla="*/ 531603 h 1254183"/>
                <a:gd name="connsiteX84" fmla="*/ 83311 w 1530773"/>
                <a:gd name="connsiteY84" fmla="*/ 645951 h 1254183"/>
                <a:gd name="connsiteX85" fmla="*/ 68477 w 1530773"/>
                <a:gd name="connsiteY85" fmla="*/ 662614 h 1254183"/>
                <a:gd name="connsiteX86" fmla="*/ 18392 w 1530773"/>
                <a:gd name="connsiteY86" fmla="*/ 747906 h 1254183"/>
                <a:gd name="connsiteX87" fmla="*/ 15857 w 1530773"/>
                <a:gd name="connsiteY87" fmla="*/ 959186 h 1254183"/>
                <a:gd name="connsiteX88" fmla="*/ 100632 w 1530773"/>
                <a:gd name="connsiteY88" fmla="*/ 1089728 h 1254183"/>
                <a:gd name="connsiteX89" fmla="*/ 105185 w 1530773"/>
                <a:gd name="connsiteY89" fmla="*/ 1093952 h 1254183"/>
                <a:gd name="connsiteX90" fmla="*/ 109738 w 1530773"/>
                <a:gd name="connsiteY90" fmla="*/ 1098036 h 1254183"/>
                <a:gd name="connsiteX91" fmla="*/ 114385 w 1530773"/>
                <a:gd name="connsiteY91" fmla="*/ 1102073 h 1254183"/>
                <a:gd name="connsiteX92" fmla="*/ 121520 w 1530773"/>
                <a:gd name="connsiteY92" fmla="*/ 1108034 h 1254183"/>
                <a:gd name="connsiteX93" fmla="*/ 126684 w 1530773"/>
                <a:gd name="connsiteY93" fmla="*/ 1112212 h 1254183"/>
                <a:gd name="connsiteX94" fmla="*/ 131613 w 1530773"/>
                <a:gd name="connsiteY94" fmla="*/ 1116014 h 1254183"/>
                <a:gd name="connsiteX95" fmla="*/ 143254 w 1530773"/>
                <a:gd name="connsiteY95" fmla="*/ 1124558 h 1254183"/>
                <a:gd name="connsiteX96" fmla="*/ 148511 w 1530773"/>
                <a:gd name="connsiteY96" fmla="*/ 1128266 h 1254183"/>
                <a:gd name="connsiteX97" fmla="*/ 152971 w 1530773"/>
                <a:gd name="connsiteY97" fmla="*/ 1131270 h 1254183"/>
                <a:gd name="connsiteX98" fmla="*/ 183435 w 1530773"/>
                <a:gd name="connsiteY98" fmla="*/ 1149999 h 1254183"/>
                <a:gd name="connsiteX99" fmla="*/ 189491 w 1530773"/>
                <a:gd name="connsiteY99" fmla="*/ 1153379 h 1254183"/>
                <a:gd name="connsiteX100" fmla="*/ 201977 w 1530773"/>
                <a:gd name="connsiteY100" fmla="*/ 1160045 h 1254183"/>
                <a:gd name="connsiteX101" fmla="*/ 214698 w 1530773"/>
                <a:gd name="connsiteY101" fmla="*/ 1166476 h 1254183"/>
                <a:gd name="connsiteX102" fmla="*/ 224086 w 1530773"/>
                <a:gd name="connsiteY102" fmla="*/ 1170935 h 1254183"/>
                <a:gd name="connsiteX103" fmla="*/ 228921 w 1530773"/>
                <a:gd name="connsiteY103" fmla="*/ 1173188 h 1254183"/>
                <a:gd name="connsiteX104" fmla="*/ 233709 w 1530773"/>
                <a:gd name="connsiteY104" fmla="*/ 1175347 h 1254183"/>
                <a:gd name="connsiteX105" fmla="*/ 244364 w 1530773"/>
                <a:gd name="connsiteY105" fmla="*/ 1180042 h 1254183"/>
                <a:gd name="connsiteX106" fmla="*/ 244740 w 1530773"/>
                <a:gd name="connsiteY106" fmla="*/ 1180229 h 1254183"/>
                <a:gd name="connsiteX107" fmla="*/ 252438 w 1530773"/>
                <a:gd name="connsiteY107" fmla="*/ 1183468 h 1254183"/>
                <a:gd name="connsiteX108" fmla="*/ 260230 w 1530773"/>
                <a:gd name="connsiteY108" fmla="*/ 1186660 h 1254183"/>
                <a:gd name="connsiteX109" fmla="*/ 264455 w 1530773"/>
                <a:gd name="connsiteY109" fmla="*/ 1188397 h 1254183"/>
                <a:gd name="connsiteX110" fmla="*/ 276941 w 1530773"/>
                <a:gd name="connsiteY110" fmla="*/ 1193373 h 1254183"/>
                <a:gd name="connsiteX111" fmla="*/ 291023 w 1530773"/>
                <a:gd name="connsiteY111" fmla="*/ 1198771 h 1254183"/>
                <a:gd name="connsiteX112" fmla="*/ 486907 w 1530773"/>
                <a:gd name="connsiteY112" fmla="*/ 1247636 h 1254183"/>
                <a:gd name="connsiteX113" fmla="*/ 701754 w 1530773"/>
                <a:gd name="connsiteY113" fmla="*/ 1249373 h 1254183"/>
                <a:gd name="connsiteX114" fmla="*/ 811361 w 1530773"/>
                <a:gd name="connsiteY114" fmla="*/ 1236323 h 1254183"/>
                <a:gd name="connsiteX115" fmla="*/ 811408 w 1530773"/>
                <a:gd name="connsiteY115" fmla="*/ 1236323 h 1254183"/>
                <a:gd name="connsiteX116" fmla="*/ 1102581 w 1530773"/>
                <a:gd name="connsiteY116" fmla="*/ 1111884 h 1254183"/>
                <a:gd name="connsiteX117" fmla="*/ 1116569 w 1530773"/>
                <a:gd name="connsiteY117" fmla="*/ 1099351 h 1254183"/>
                <a:gd name="connsiteX118" fmla="*/ 1129759 w 1530773"/>
                <a:gd name="connsiteY118" fmla="*/ 1086489 h 1254183"/>
                <a:gd name="connsiteX119" fmla="*/ 1134453 w 1530773"/>
                <a:gd name="connsiteY119" fmla="*/ 1081607 h 1254183"/>
                <a:gd name="connsiteX120" fmla="*/ 1139054 w 1530773"/>
                <a:gd name="connsiteY120" fmla="*/ 1076725 h 1254183"/>
                <a:gd name="connsiteX121" fmla="*/ 1147925 w 1530773"/>
                <a:gd name="connsiteY121" fmla="*/ 1066868 h 1254183"/>
                <a:gd name="connsiteX122" fmla="*/ 1159050 w 1530773"/>
                <a:gd name="connsiteY122" fmla="*/ 1053630 h 1254183"/>
                <a:gd name="connsiteX123" fmla="*/ 1168157 w 1530773"/>
                <a:gd name="connsiteY123" fmla="*/ 1041942 h 1254183"/>
                <a:gd name="connsiteX124" fmla="*/ 1172053 w 1530773"/>
                <a:gd name="connsiteY124" fmla="*/ 1036732 h 1254183"/>
                <a:gd name="connsiteX125" fmla="*/ 1172757 w 1530773"/>
                <a:gd name="connsiteY125" fmla="*/ 1035746 h 1254183"/>
                <a:gd name="connsiteX126" fmla="*/ 1176700 w 1530773"/>
                <a:gd name="connsiteY126" fmla="*/ 1030301 h 1254183"/>
                <a:gd name="connsiteX127" fmla="*/ 1179939 w 1530773"/>
                <a:gd name="connsiteY127" fmla="*/ 1025654 h 1254183"/>
                <a:gd name="connsiteX128" fmla="*/ 1183084 w 1530773"/>
                <a:gd name="connsiteY128" fmla="*/ 1021007 h 1254183"/>
                <a:gd name="connsiteX129" fmla="*/ 1187966 w 1530773"/>
                <a:gd name="connsiteY129" fmla="*/ 1013637 h 1254183"/>
                <a:gd name="connsiteX130" fmla="*/ 1190876 w 1530773"/>
                <a:gd name="connsiteY130" fmla="*/ 1009037 h 1254183"/>
                <a:gd name="connsiteX131" fmla="*/ 1192848 w 1530773"/>
                <a:gd name="connsiteY131" fmla="*/ 1005892 h 1254183"/>
                <a:gd name="connsiteX132" fmla="*/ 1200077 w 1530773"/>
                <a:gd name="connsiteY132" fmla="*/ 993922 h 1254183"/>
                <a:gd name="connsiteX133" fmla="*/ 1207352 w 1530773"/>
                <a:gd name="connsiteY133" fmla="*/ 980919 h 1254183"/>
                <a:gd name="connsiteX134" fmla="*/ 1214065 w 1530773"/>
                <a:gd name="connsiteY134" fmla="*/ 968151 h 1254183"/>
                <a:gd name="connsiteX135" fmla="*/ 1220120 w 1530773"/>
                <a:gd name="connsiteY135" fmla="*/ 955806 h 1254183"/>
                <a:gd name="connsiteX136" fmla="*/ 1228194 w 1530773"/>
                <a:gd name="connsiteY136" fmla="*/ 937781 h 1254183"/>
                <a:gd name="connsiteX137" fmla="*/ 1231808 w 1530773"/>
                <a:gd name="connsiteY137" fmla="*/ 929144 h 1254183"/>
                <a:gd name="connsiteX138" fmla="*/ 1235141 w 1530773"/>
                <a:gd name="connsiteY138" fmla="*/ 920788 h 1254183"/>
                <a:gd name="connsiteX139" fmla="*/ 1239225 w 1530773"/>
                <a:gd name="connsiteY139" fmla="*/ 910086 h 1254183"/>
                <a:gd name="connsiteX140" fmla="*/ 1247674 w 1530773"/>
                <a:gd name="connsiteY140" fmla="*/ 907598 h 1254183"/>
                <a:gd name="connsiteX141" fmla="*/ 1252181 w 1530773"/>
                <a:gd name="connsiteY141" fmla="*/ 906190 h 1254183"/>
                <a:gd name="connsiteX142" fmla="*/ 1256828 w 1530773"/>
                <a:gd name="connsiteY142" fmla="*/ 904688 h 1254183"/>
                <a:gd name="connsiteX143" fmla="*/ 1260161 w 1530773"/>
                <a:gd name="connsiteY143" fmla="*/ 903608 h 1254183"/>
                <a:gd name="connsiteX144" fmla="*/ 1266873 w 1530773"/>
                <a:gd name="connsiteY144" fmla="*/ 901308 h 1254183"/>
                <a:gd name="connsiteX145" fmla="*/ 1273914 w 1530773"/>
                <a:gd name="connsiteY145" fmla="*/ 898773 h 1254183"/>
                <a:gd name="connsiteX146" fmla="*/ 1278280 w 1530773"/>
                <a:gd name="connsiteY146" fmla="*/ 897130 h 1254183"/>
                <a:gd name="connsiteX147" fmla="*/ 1282786 w 1530773"/>
                <a:gd name="connsiteY147" fmla="*/ 895393 h 1254183"/>
                <a:gd name="connsiteX148" fmla="*/ 1288184 w 1530773"/>
                <a:gd name="connsiteY148" fmla="*/ 893234 h 1254183"/>
                <a:gd name="connsiteX149" fmla="*/ 1306679 w 1530773"/>
                <a:gd name="connsiteY149" fmla="*/ 885301 h 1254183"/>
                <a:gd name="connsiteX150" fmla="*/ 1309777 w 1530773"/>
                <a:gd name="connsiteY150" fmla="*/ 883846 h 1254183"/>
                <a:gd name="connsiteX151" fmla="*/ 1325408 w 1530773"/>
                <a:gd name="connsiteY151" fmla="*/ 876242 h 1254183"/>
                <a:gd name="connsiteX152" fmla="*/ 1330712 w 1530773"/>
                <a:gd name="connsiteY152" fmla="*/ 873472 h 1254183"/>
                <a:gd name="connsiteX153" fmla="*/ 1337378 w 1530773"/>
                <a:gd name="connsiteY153" fmla="*/ 869811 h 1254183"/>
                <a:gd name="connsiteX154" fmla="*/ 1344184 w 1530773"/>
                <a:gd name="connsiteY154" fmla="*/ 865962 h 1254183"/>
                <a:gd name="connsiteX155" fmla="*/ 1351272 w 1530773"/>
                <a:gd name="connsiteY155" fmla="*/ 861784 h 1254183"/>
                <a:gd name="connsiteX156" fmla="*/ 1372677 w 1530773"/>
                <a:gd name="connsiteY156" fmla="*/ 847983 h 1254183"/>
                <a:gd name="connsiteX157" fmla="*/ 1377794 w 1530773"/>
                <a:gd name="connsiteY157" fmla="*/ 844369 h 1254183"/>
                <a:gd name="connsiteX158" fmla="*/ 1381690 w 1530773"/>
                <a:gd name="connsiteY158" fmla="*/ 841552 h 1254183"/>
                <a:gd name="connsiteX159" fmla="*/ 1385633 w 1530773"/>
                <a:gd name="connsiteY159" fmla="*/ 838642 h 1254183"/>
                <a:gd name="connsiteX160" fmla="*/ 1390890 w 1530773"/>
                <a:gd name="connsiteY160" fmla="*/ 834605 h 1254183"/>
                <a:gd name="connsiteX161" fmla="*/ 1403330 w 1530773"/>
                <a:gd name="connsiteY161" fmla="*/ 824513 h 1254183"/>
                <a:gd name="connsiteX162" fmla="*/ 1414642 w 1530773"/>
                <a:gd name="connsiteY162" fmla="*/ 814468 h 1254183"/>
                <a:gd name="connsiteX163" fmla="*/ 1418116 w 1530773"/>
                <a:gd name="connsiteY163" fmla="*/ 811182 h 1254183"/>
                <a:gd name="connsiteX164" fmla="*/ 1442666 w 1530773"/>
                <a:gd name="connsiteY164" fmla="*/ 785458 h 1254183"/>
                <a:gd name="connsiteX165" fmla="*/ 1442713 w 1530773"/>
                <a:gd name="connsiteY165" fmla="*/ 785458 h 1254183"/>
                <a:gd name="connsiteX166" fmla="*/ 1488856 w 1530773"/>
                <a:gd name="connsiteY166" fmla="*/ 714859 h 1254183"/>
                <a:gd name="connsiteX167" fmla="*/ 1530586 w 1530773"/>
                <a:gd name="connsiteY167" fmla="*/ 539818 h 1254183"/>
                <a:gd name="connsiteX168" fmla="*/ 914442 w 1530773"/>
                <a:gd name="connsiteY168" fmla="*/ 929331 h 1254183"/>
                <a:gd name="connsiteX169" fmla="*/ 914020 w 1530773"/>
                <a:gd name="connsiteY169" fmla="*/ 932570 h 1254183"/>
                <a:gd name="connsiteX170" fmla="*/ 913644 w 1530773"/>
                <a:gd name="connsiteY170" fmla="*/ 934777 h 1254183"/>
                <a:gd name="connsiteX171" fmla="*/ 913222 w 1530773"/>
                <a:gd name="connsiteY171" fmla="*/ 936889 h 1254183"/>
                <a:gd name="connsiteX172" fmla="*/ 912518 w 1530773"/>
                <a:gd name="connsiteY172" fmla="*/ 939987 h 1254183"/>
                <a:gd name="connsiteX173" fmla="*/ 911532 w 1530773"/>
                <a:gd name="connsiteY173" fmla="*/ 943601 h 1254183"/>
                <a:gd name="connsiteX174" fmla="*/ 910781 w 1530773"/>
                <a:gd name="connsiteY174" fmla="*/ 945901 h 1254183"/>
                <a:gd name="connsiteX175" fmla="*/ 910359 w 1530773"/>
                <a:gd name="connsiteY175" fmla="*/ 947075 h 1254183"/>
                <a:gd name="connsiteX176" fmla="*/ 909373 w 1530773"/>
                <a:gd name="connsiteY176" fmla="*/ 949657 h 1254183"/>
                <a:gd name="connsiteX177" fmla="*/ 908528 w 1530773"/>
                <a:gd name="connsiteY177" fmla="*/ 951628 h 1254183"/>
                <a:gd name="connsiteX178" fmla="*/ 907965 w 1530773"/>
                <a:gd name="connsiteY178" fmla="*/ 952849 h 1254183"/>
                <a:gd name="connsiteX179" fmla="*/ 906087 w 1530773"/>
                <a:gd name="connsiteY179" fmla="*/ 956369 h 1254183"/>
                <a:gd name="connsiteX180" fmla="*/ 905993 w 1530773"/>
                <a:gd name="connsiteY180" fmla="*/ 956510 h 1254183"/>
                <a:gd name="connsiteX181" fmla="*/ 905054 w 1530773"/>
                <a:gd name="connsiteY181" fmla="*/ 958153 h 1254183"/>
                <a:gd name="connsiteX182" fmla="*/ 904538 w 1530773"/>
                <a:gd name="connsiteY182" fmla="*/ 958951 h 1254183"/>
                <a:gd name="connsiteX183" fmla="*/ 903458 w 1530773"/>
                <a:gd name="connsiteY183" fmla="*/ 960500 h 1254183"/>
                <a:gd name="connsiteX184" fmla="*/ 902379 w 1530773"/>
                <a:gd name="connsiteY184" fmla="*/ 962049 h 1254183"/>
                <a:gd name="connsiteX185" fmla="*/ 900689 w 1530773"/>
                <a:gd name="connsiteY185" fmla="*/ 964161 h 1254183"/>
                <a:gd name="connsiteX186" fmla="*/ 900642 w 1530773"/>
                <a:gd name="connsiteY186" fmla="*/ 964208 h 1254183"/>
                <a:gd name="connsiteX187" fmla="*/ 898811 w 1530773"/>
                <a:gd name="connsiteY187" fmla="*/ 966180 h 1254183"/>
                <a:gd name="connsiteX188" fmla="*/ 898342 w 1530773"/>
                <a:gd name="connsiteY188" fmla="*/ 966649 h 1254183"/>
                <a:gd name="connsiteX189" fmla="*/ 895619 w 1530773"/>
                <a:gd name="connsiteY189" fmla="*/ 969231 h 1254183"/>
                <a:gd name="connsiteX190" fmla="*/ 895338 w 1530773"/>
                <a:gd name="connsiteY190" fmla="*/ 969466 h 1254183"/>
                <a:gd name="connsiteX191" fmla="*/ 892662 w 1530773"/>
                <a:gd name="connsiteY191" fmla="*/ 971625 h 1254183"/>
                <a:gd name="connsiteX192" fmla="*/ 862855 w 1530773"/>
                <a:gd name="connsiteY192" fmla="*/ 994720 h 1254183"/>
                <a:gd name="connsiteX193" fmla="*/ 857785 w 1530773"/>
                <a:gd name="connsiteY193" fmla="*/ 996456 h 1254183"/>
                <a:gd name="connsiteX194" fmla="*/ 852856 w 1530773"/>
                <a:gd name="connsiteY194" fmla="*/ 997771 h 1254183"/>
                <a:gd name="connsiteX195" fmla="*/ 849477 w 1530773"/>
                <a:gd name="connsiteY195" fmla="*/ 998428 h 1254183"/>
                <a:gd name="connsiteX196" fmla="*/ 847646 w 1530773"/>
                <a:gd name="connsiteY196" fmla="*/ 998710 h 1254183"/>
                <a:gd name="connsiteX197" fmla="*/ 845768 w 1530773"/>
                <a:gd name="connsiteY197" fmla="*/ 998991 h 1254183"/>
                <a:gd name="connsiteX198" fmla="*/ 825020 w 1530773"/>
                <a:gd name="connsiteY198" fmla="*/ 999789 h 1254183"/>
                <a:gd name="connsiteX199" fmla="*/ 818824 w 1530773"/>
                <a:gd name="connsiteY199" fmla="*/ 999414 h 1254183"/>
                <a:gd name="connsiteX200" fmla="*/ 805211 w 1530773"/>
                <a:gd name="connsiteY200" fmla="*/ 997865 h 1254183"/>
                <a:gd name="connsiteX201" fmla="*/ 805165 w 1530773"/>
                <a:gd name="connsiteY201" fmla="*/ 997865 h 1254183"/>
                <a:gd name="connsiteX202" fmla="*/ 780380 w 1530773"/>
                <a:gd name="connsiteY202" fmla="*/ 993030 h 1254183"/>
                <a:gd name="connsiteX203" fmla="*/ 781319 w 1530773"/>
                <a:gd name="connsiteY203" fmla="*/ 990730 h 1254183"/>
                <a:gd name="connsiteX204" fmla="*/ 782962 w 1530773"/>
                <a:gd name="connsiteY204" fmla="*/ 986364 h 1254183"/>
                <a:gd name="connsiteX205" fmla="*/ 785074 w 1530773"/>
                <a:gd name="connsiteY205" fmla="*/ 979276 h 1254183"/>
                <a:gd name="connsiteX206" fmla="*/ 786482 w 1530773"/>
                <a:gd name="connsiteY206" fmla="*/ 971813 h 1254183"/>
                <a:gd name="connsiteX207" fmla="*/ 786905 w 1530773"/>
                <a:gd name="connsiteY207" fmla="*/ 961204 h 1254183"/>
                <a:gd name="connsiteX208" fmla="*/ 786670 w 1530773"/>
                <a:gd name="connsiteY208" fmla="*/ 958341 h 1254183"/>
                <a:gd name="connsiteX209" fmla="*/ 785825 w 1530773"/>
                <a:gd name="connsiteY209" fmla="*/ 952520 h 1254183"/>
                <a:gd name="connsiteX210" fmla="*/ 785168 w 1530773"/>
                <a:gd name="connsiteY210" fmla="*/ 949844 h 1254183"/>
                <a:gd name="connsiteX211" fmla="*/ 784370 w 1530773"/>
                <a:gd name="connsiteY211" fmla="*/ 947216 h 1254183"/>
                <a:gd name="connsiteX212" fmla="*/ 783478 w 1530773"/>
                <a:gd name="connsiteY212" fmla="*/ 944634 h 1254183"/>
                <a:gd name="connsiteX213" fmla="*/ 781272 w 1530773"/>
                <a:gd name="connsiteY213" fmla="*/ 939611 h 1254183"/>
                <a:gd name="connsiteX214" fmla="*/ 780051 w 1530773"/>
                <a:gd name="connsiteY214" fmla="*/ 937358 h 1254183"/>
                <a:gd name="connsiteX215" fmla="*/ 777657 w 1530773"/>
                <a:gd name="connsiteY215" fmla="*/ 933462 h 1254183"/>
                <a:gd name="connsiteX216" fmla="*/ 775123 w 1530773"/>
                <a:gd name="connsiteY216" fmla="*/ 929895 h 1254183"/>
                <a:gd name="connsiteX217" fmla="*/ 772024 w 1530773"/>
                <a:gd name="connsiteY217" fmla="*/ 926139 h 1254183"/>
                <a:gd name="connsiteX218" fmla="*/ 768832 w 1530773"/>
                <a:gd name="connsiteY218" fmla="*/ 922807 h 1254183"/>
                <a:gd name="connsiteX219" fmla="*/ 767706 w 1530773"/>
                <a:gd name="connsiteY219" fmla="*/ 921727 h 1254183"/>
                <a:gd name="connsiteX220" fmla="*/ 765406 w 1530773"/>
                <a:gd name="connsiteY220" fmla="*/ 919615 h 1254183"/>
                <a:gd name="connsiteX221" fmla="*/ 762355 w 1530773"/>
                <a:gd name="connsiteY221" fmla="*/ 917033 h 1254183"/>
                <a:gd name="connsiteX222" fmla="*/ 762261 w 1530773"/>
                <a:gd name="connsiteY222" fmla="*/ 916939 h 1254183"/>
                <a:gd name="connsiteX223" fmla="*/ 758928 w 1530773"/>
                <a:gd name="connsiteY223" fmla="*/ 914404 h 1254183"/>
                <a:gd name="connsiteX224" fmla="*/ 755454 w 1530773"/>
                <a:gd name="connsiteY224" fmla="*/ 911963 h 1254183"/>
                <a:gd name="connsiteX225" fmla="*/ 754797 w 1530773"/>
                <a:gd name="connsiteY225" fmla="*/ 911541 h 1254183"/>
                <a:gd name="connsiteX226" fmla="*/ 746583 w 1530773"/>
                <a:gd name="connsiteY226" fmla="*/ 906612 h 1254183"/>
                <a:gd name="connsiteX227" fmla="*/ 742968 w 1530773"/>
                <a:gd name="connsiteY227" fmla="*/ 904641 h 1254183"/>
                <a:gd name="connsiteX228" fmla="*/ 742311 w 1530773"/>
                <a:gd name="connsiteY228" fmla="*/ 904312 h 1254183"/>
                <a:gd name="connsiteX229" fmla="*/ 737945 w 1530773"/>
                <a:gd name="connsiteY229" fmla="*/ 902200 h 1254183"/>
                <a:gd name="connsiteX230" fmla="*/ 737711 w 1530773"/>
                <a:gd name="connsiteY230" fmla="*/ 902059 h 1254183"/>
                <a:gd name="connsiteX231" fmla="*/ 733533 w 1530773"/>
                <a:gd name="connsiteY231" fmla="*/ 900181 h 1254183"/>
                <a:gd name="connsiteX232" fmla="*/ 732313 w 1530773"/>
                <a:gd name="connsiteY232" fmla="*/ 899665 h 1254183"/>
                <a:gd name="connsiteX233" fmla="*/ 726914 w 1530773"/>
                <a:gd name="connsiteY233" fmla="*/ 897459 h 1254183"/>
                <a:gd name="connsiteX234" fmla="*/ 724192 w 1530773"/>
                <a:gd name="connsiteY234" fmla="*/ 896426 h 1254183"/>
                <a:gd name="connsiteX235" fmla="*/ 720014 w 1530773"/>
                <a:gd name="connsiteY235" fmla="*/ 894924 h 1254183"/>
                <a:gd name="connsiteX236" fmla="*/ 715977 w 1530773"/>
                <a:gd name="connsiteY236" fmla="*/ 893516 h 1254183"/>
                <a:gd name="connsiteX237" fmla="*/ 710579 w 1530773"/>
                <a:gd name="connsiteY237" fmla="*/ 891779 h 1254183"/>
                <a:gd name="connsiteX238" fmla="*/ 697905 w 1530773"/>
                <a:gd name="connsiteY238" fmla="*/ 888258 h 1254183"/>
                <a:gd name="connsiteX239" fmla="*/ 697436 w 1530773"/>
                <a:gd name="connsiteY239" fmla="*/ 888118 h 1254183"/>
                <a:gd name="connsiteX240" fmla="*/ 689972 w 1530773"/>
                <a:gd name="connsiteY240" fmla="*/ 886381 h 1254183"/>
                <a:gd name="connsiteX241" fmla="*/ 681804 w 1530773"/>
                <a:gd name="connsiteY241" fmla="*/ 884691 h 1254183"/>
                <a:gd name="connsiteX242" fmla="*/ 678566 w 1530773"/>
                <a:gd name="connsiteY242" fmla="*/ 884081 h 1254183"/>
                <a:gd name="connsiteX243" fmla="*/ 667206 w 1530773"/>
                <a:gd name="connsiteY243" fmla="*/ 882203 h 1254183"/>
                <a:gd name="connsiteX244" fmla="*/ 662840 w 1530773"/>
                <a:gd name="connsiteY244" fmla="*/ 881640 h 1254183"/>
                <a:gd name="connsiteX245" fmla="*/ 657067 w 1530773"/>
                <a:gd name="connsiteY245" fmla="*/ 880982 h 1254183"/>
                <a:gd name="connsiteX246" fmla="*/ 649603 w 1530773"/>
                <a:gd name="connsiteY246" fmla="*/ 880278 h 1254183"/>
                <a:gd name="connsiteX247" fmla="*/ 643407 w 1530773"/>
                <a:gd name="connsiteY247" fmla="*/ 879856 h 1254183"/>
                <a:gd name="connsiteX248" fmla="*/ 628433 w 1530773"/>
                <a:gd name="connsiteY248" fmla="*/ 879621 h 1254183"/>
                <a:gd name="connsiteX249" fmla="*/ 625476 w 1530773"/>
                <a:gd name="connsiteY249" fmla="*/ 879715 h 1254183"/>
                <a:gd name="connsiteX250" fmla="*/ 622471 w 1530773"/>
                <a:gd name="connsiteY250" fmla="*/ 879809 h 1254183"/>
                <a:gd name="connsiteX251" fmla="*/ 620030 w 1530773"/>
                <a:gd name="connsiteY251" fmla="*/ 879950 h 1254183"/>
                <a:gd name="connsiteX252" fmla="*/ 612051 w 1530773"/>
                <a:gd name="connsiteY252" fmla="*/ 880560 h 1254183"/>
                <a:gd name="connsiteX253" fmla="*/ 606652 w 1530773"/>
                <a:gd name="connsiteY253" fmla="*/ 881170 h 1254183"/>
                <a:gd name="connsiteX254" fmla="*/ 606465 w 1530773"/>
                <a:gd name="connsiteY254" fmla="*/ 881170 h 1254183"/>
                <a:gd name="connsiteX255" fmla="*/ 601113 w 1530773"/>
                <a:gd name="connsiteY255" fmla="*/ 881921 h 1254183"/>
                <a:gd name="connsiteX256" fmla="*/ 594729 w 1530773"/>
                <a:gd name="connsiteY256" fmla="*/ 883048 h 1254183"/>
                <a:gd name="connsiteX257" fmla="*/ 588627 w 1530773"/>
                <a:gd name="connsiteY257" fmla="*/ 884315 h 1254183"/>
                <a:gd name="connsiteX258" fmla="*/ 583886 w 1530773"/>
                <a:gd name="connsiteY258" fmla="*/ 885489 h 1254183"/>
                <a:gd name="connsiteX259" fmla="*/ 576000 w 1530773"/>
                <a:gd name="connsiteY259" fmla="*/ 887648 h 1254183"/>
                <a:gd name="connsiteX260" fmla="*/ 569569 w 1530773"/>
                <a:gd name="connsiteY260" fmla="*/ 889713 h 1254183"/>
                <a:gd name="connsiteX261" fmla="*/ 569522 w 1530773"/>
                <a:gd name="connsiteY261" fmla="*/ 889713 h 1254183"/>
                <a:gd name="connsiteX262" fmla="*/ 562951 w 1530773"/>
                <a:gd name="connsiteY262" fmla="*/ 892061 h 1254183"/>
                <a:gd name="connsiteX263" fmla="*/ 556238 w 1530773"/>
                <a:gd name="connsiteY263" fmla="*/ 894736 h 1254183"/>
                <a:gd name="connsiteX264" fmla="*/ 549526 w 1530773"/>
                <a:gd name="connsiteY264" fmla="*/ 897740 h 1254183"/>
                <a:gd name="connsiteX265" fmla="*/ 535913 w 1530773"/>
                <a:gd name="connsiteY265" fmla="*/ 904828 h 1254183"/>
                <a:gd name="connsiteX266" fmla="*/ 529670 w 1530773"/>
                <a:gd name="connsiteY266" fmla="*/ 908631 h 1254183"/>
                <a:gd name="connsiteX267" fmla="*/ 511785 w 1530773"/>
                <a:gd name="connsiteY267" fmla="*/ 920976 h 1254183"/>
                <a:gd name="connsiteX268" fmla="*/ 509250 w 1530773"/>
                <a:gd name="connsiteY268" fmla="*/ 922947 h 1254183"/>
                <a:gd name="connsiteX269" fmla="*/ 499815 w 1530773"/>
                <a:gd name="connsiteY269" fmla="*/ 930646 h 1254183"/>
                <a:gd name="connsiteX270" fmla="*/ 495027 w 1530773"/>
                <a:gd name="connsiteY270" fmla="*/ 934870 h 1254183"/>
                <a:gd name="connsiteX271" fmla="*/ 491272 w 1530773"/>
                <a:gd name="connsiteY271" fmla="*/ 938250 h 1254183"/>
                <a:gd name="connsiteX272" fmla="*/ 486625 w 1530773"/>
                <a:gd name="connsiteY272" fmla="*/ 942663 h 1254183"/>
                <a:gd name="connsiteX273" fmla="*/ 485311 w 1530773"/>
                <a:gd name="connsiteY273" fmla="*/ 942991 h 1254183"/>
                <a:gd name="connsiteX274" fmla="*/ 480053 w 1530773"/>
                <a:gd name="connsiteY274" fmla="*/ 944681 h 1254183"/>
                <a:gd name="connsiteX275" fmla="*/ 470384 w 1530773"/>
                <a:gd name="connsiteY275" fmla="*/ 948108 h 1254183"/>
                <a:gd name="connsiteX276" fmla="*/ 467614 w 1530773"/>
                <a:gd name="connsiteY276" fmla="*/ 949187 h 1254183"/>
                <a:gd name="connsiteX277" fmla="*/ 465173 w 1530773"/>
                <a:gd name="connsiteY277" fmla="*/ 950173 h 1254183"/>
                <a:gd name="connsiteX278" fmla="*/ 460291 w 1530773"/>
                <a:gd name="connsiteY278" fmla="*/ 952285 h 1254183"/>
                <a:gd name="connsiteX279" fmla="*/ 457944 w 1530773"/>
                <a:gd name="connsiteY279" fmla="*/ 953318 h 1254183"/>
                <a:gd name="connsiteX280" fmla="*/ 455644 w 1530773"/>
                <a:gd name="connsiteY280" fmla="*/ 954398 h 1254183"/>
                <a:gd name="connsiteX281" fmla="*/ 451185 w 1530773"/>
                <a:gd name="connsiteY281" fmla="*/ 956557 h 1254183"/>
                <a:gd name="connsiteX282" fmla="*/ 449917 w 1530773"/>
                <a:gd name="connsiteY282" fmla="*/ 957167 h 1254183"/>
                <a:gd name="connsiteX283" fmla="*/ 442829 w 1530773"/>
                <a:gd name="connsiteY283" fmla="*/ 960969 h 1254183"/>
                <a:gd name="connsiteX284" fmla="*/ 429968 w 1530773"/>
                <a:gd name="connsiteY284" fmla="*/ 968292 h 1254183"/>
                <a:gd name="connsiteX285" fmla="*/ 427057 w 1530773"/>
                <a:gd name="connsiteY285" fmla="*/ 969982 h 1254183"/>
                <a:gd name="connsiteX286" fmla="*/ 408422 w 1530773"/>
                <a:gd name="connsiteY286" fmla="*/ 979793 h 1254183"/>
                <a:gd name="connsiteX287" fmla="*/ 403399 w 1530773"/>
                <a:gd name="connsiteY287" fmla="*/ 982046 h 1254183"/>
                <a:gd name="connsiteX288" fmla="*/ 400160 w 1530773"/>
                <a:gd name="connsiteY288" fmla="*/ 983407 h 1254183"/>
                <a:gd name="connsiteX289" fmla="*/ 392087 w 1530773"/>
                <a:gd name="connsiteY289" fmla="*/ 986317 h 1254183"/>
                <a:gd name="connsiteX290" fmla="*/ 389270 w 1530773"/>
                <a:gd name="connsiteY290" fmla="*/ 987209 h 1254183"/>
                <a:gd name="connsiteX291" fmla="*/ 371527 w 1530773"/>
                <a:gd name="connsiteY291" fmla="*/ 991715 h 1254183"/>
                <a:gd name="connsiteX292" fmla="*/ 367959 w 1530773"/>
                <a:gd name="connsiteY292" fmla="*/ 992373 h 1254183"/>
                <a:gd name="connsiteX293" fmla="*/ 352328 w 1530773"/>
                <a:gd name="connsiteY293" fmla="*/ 994720 h 1254183"/>
                <a:gd name="connsiteX294" fmla="*/ 349136 w 1530773"/>
                <a:gd name="connsiteY294" fmla="*/ 995095 h 1254183"/>
                <a:gd name="connsiteX295" fmla="*/ 337917 w 1530773"/>
                <a:gd name="connsiteY295" fmla="*/ 996269 h 1254183"/>
                <a:gd name="connsiteX296" fmla="*/ 304448 w 1530773"/>
                <a:gd name="connsiteY296" fmla="*/ 996269 h 1254183"/>
                <a:gd name="connsiteX297" fmla="*/ 300881 w 1530773"/>
                <a:gd name="connsiteY297" fmla="*/ 995846 h 1254183"/>
                <a:gd name="connsiteX298" fmla="*/ 292901 w 1530773"/>
                <a:gd name="connsiteY298" fmla="*/ 994485 h 1254183"/>
                <a:gd name="connsiteX299" fmla="*/ 288301 w 1530773"/>
                <a:gd name="connsiteY299" fmla="*/ 993452 h 1254183"/>
                <a:gd name="connsiteX300" fmla="*/ 270369 w 1530773"/>
                <a:gd name="connsiteY300" fmla="*/ 986834 h 1254183"/>
                <a:gd name="connsiteX301" fmla="*/ 261967 w 1530773"/>
                <a:gd name="connsiteY301" fmla="*/ 981811 h 1254183"/>
                <a:gd name="connsiteX302" fmla="*/ 258024 w 1530773"/>
                <a:gd name="connsiteY302" fmla="*/ 978901 h 1254183"/>
                <a:gd name="connsiteX303" fmla="*/ 256146 w 1530773"/>
                <a:gd name="connsiteY303" fmla="*/ 977305 h 1254183"/>
                <a:gd name="connsiteX304" fmla="*/ 256099 w 1530773"/>
                <a:gd name="connsiteY304" fmla="*/ 977305 h 1254183"/>
                <a:gd name="connsiteX305" fmla="*/ 255489 w 1530773"/>
                <a:gd name="connsiteY305" fmla="*/ 976741 h 1254183"/>
                <a:gd name="connsiteX306" fmla="*/ 254738 w 1530773"/>
                <a:gd name="connsiteY306" fmla="*/ 976037 h 1254183"/>
                <a:gd name="connsiteX307" fmla="*/ 254691 w 1530773"/>
                <a:gd name="connsiteY307" fmla="*/ 975990 h 1254183"/>
                <a:gd name="connsiteX308" fmla="*/ 250513 w 1530773"/>
                <a:gd name="connsiteY308" fmla="*/ 971906 h 1254183"/>
                <a:gd name="connsiteX309" fmla="*/ 230376 w 1530773"/>
                <a:gd name="connsiteY309" fmla="*/ 906284 h 1254183"/>
                <a:gd name="connsiteX310" fmla="*/ 230564 w 1530773"/>
                <a:gd name="connsiteY310" fmla="*/ 903279 h 1254183"/>
                <a:gd name="connsiteX311" fmla="*/ 230798 w 1530773"/>
                <a:gd name="connsiteY311" fmla="*/ 900463 h 1254183"/>
                <a:gd name="connsiteX312" fmla="*/ 231362 w 1530773"/>
                <a:gd name="connsiteY312" fmla="*/ 895440 h 1254183"/>
                <a:gd name="connsiteX313" fmla="*/ 231972 w 1530773"/>
                <a:gd name="connsiteY313" fmla="*/ 891403 h 1254183"/>
                <a:gd name="connsiteX314" fmla="*/ 232629 w 1530773"/>
                <a:gd name="connsiteY314" fmla="*/ 887883 h 1254183"/>
                <a:gd name="connsiteX315" fmla="*/ 234319 w 1530773"/>
                <a:gd name="connsiteY315" fmla="*/ 881076 h 1254183"/>
                <a:gd name="connsiteX316" fmla="*/ 234460 w 1530773"/>
                <a:gd name="connsiteY316" fmla="*/ 880513 h 1254183"/>
                <a:gd name="connsiteX317" fmla="*/ 236431 w 1530773"/>
                <a:gd name="connsiteY317" fmla="*/ 874176 h 1254183"/>
                <a:gd name="connsiteX318" fmla="*/ 236478 w 1530773"/>
                <a:gd name="connsiteY318" fmla="*/ 874176 h 1254183"/>
                <a:gd name="connsiteX319" fmla="*/ 237605 w 1530773"/>
                <a:gd name="connsiteY319" fmla="*/ 870890 h 1254183"/>
                <a:gd name="connsiteX320" fmla="*/ 237652 w 1530773"/>
                <a:gd name="connsiteY320" fmla="*/ 870890 h 1254183"/>
                <a:gd name="connsiteX321" fmla="*/ 238356 w 1530773"/>
                <a:gd name="connsiteY321" fmla="*/ 869060 h 1254183"/>
                <a:gd name="connsiteX322" fmla="*/ 238919 w 1530773"/>
                <a:gd name="connsiteY322" fmla="*/ 867651 h 1254183"/>
                <a:gd name="connsiteX323" fmla="*/ 239576 w 1530773"/>
                <a:gd name="connsiteY323" fmla="*/ 866055 h 1254183"/>
                <a:gd name="connsiteX324" fmla="*/ 241313 w 1530773"/>
                <a:gd name="connsiteY324" fmla="*/ 862206 h 1254183"/>
                <a:gd name="connsiteX325" fmla="*/ 242064 w 1530773"/>
                <a:gd name="connsiteY325" fmla="*/ 860751 h 1254183"/>
                <a:gd name="connsiteX326" fmla="*/ 244881 w 1530773"/>
                <a:gd name="connsiteY326" fmla="*/ 855400 h 1254183"/>
                <a:gd name="connsiteX327" fmla="*/ 248307 w 1530773"/>
                <a:gd name="connsiteY327" fmla="*/ 849673 h 1254183"/>
                <a:gd name="connsiteX328" fmla="*/ 251734 w 1530773"/>
                <a:gd name="connsiteY328" fmla="*/ 844603 h 1254183"/>
                <a:gd name="connsiteX329" fmla="*/ 252203 w 1530773"/>
                <a:gd name="connsiteY329" fmla="*/ 844040 h 1254183"/>
                <a:gd name="connsiteX330" fmla="*/ 252391 w 1530773"/>
                <a:gd name="connsiteY330" fmla="*/ 843759 h 1254183"/>
                <a:gd name="connsiteX331" fmla="*/ 253189 w 1530773"/>
                <a:gd name="connsiteY331" fmla="*/ 842679 h 1254183"/>
                <a:gd name="connsiteX332" fmla="*/ 255865 w 1530773"/>
                <a:gd name="connsiteY332" fmla="*/ 839158 h 1254183"/>
                <a:gd name="connsiteX333" fmla="*/ 255959 w 1530773"/>
                <a:gd name="connsiteY333" fmla="*/ 839064 h 1254183"/>
                <a:gd name="connsiteX334" fmla="*/ 256006 w 1530773"/>
                <a:gd name="connsiteY334" fmla="*/ 839064 h 1254183"/>
                <a:gd name="connsiteX335" fmla="*/ 258916 w 1530773"/>
                <a:gd name="connsiteY335" fmla="*/ 835497 h 1254183"/>
                <a:gd name="connsiteX336" fmla="*/ 259057 w 1530773"/>
                <a:gd name="connsiteY336" fmla="*/ 835309 h 1254183"/>
                <a:gd name="connsiteX337" fmla="*/ 262108 w 1530773"/>
                <a:gd name="connsiteY337" fmla="*/ 831836 h 1254183"/>
                <a:gd name="connsiteX338" fmla="*/ 263704 w 1530773"/>
                <a:gd name="connsiteY338" fmla="*/ 830099 h 1254183"/>
                <a:gd name="connsiteX339" fmla="*/ 265347 w 1530773"/>
                <a:gd name="connsiteY339" fmla="*/ 828362 h 1254183"/>
                <a:gd name="connsiteX340" fmla="*/ 268586 w 1530773"/>
                <a:gd name="connsiteY340" fmla="*/ 825076 h 1254183"/>
                <a:gd name="connsiteX341" fmla="*/ 271402 w 1530773"/>
                <a:gd name="connsiteY341" fmla="*/ 822401 h 1254183"/>
                <a:gd name="connsiteX342" fmla="*/ 274172 w 1530773"/>
                <a:gd name="connsiteY342" fmla="*/ 819819 h 1254183"/>
                <a:gd name="connsiteX343" fmla="*/ 277551 w 1530773"/>
                <a:gd name="connsiteY343" fmla="*/ 816815 h 1254183"/>
                <a:gd name="connsiteX344" fmla="*/ 282198 w 1530773"/>
                <a:gd name="connsiteY344" fmla="*/ 812918 h 1254183"/>
                <a:gd name="connsiteX345" fmla="*/ 291587 w 1530773"/>
                <a:gd name="connsiteY345" fmla="*/ 805737 h 1254183"/>
                <a:gd name="connsiteX346" fmla="*/ 300928 w 1530773"/>
                <a:gd name="connsiteY346" fmla="*/ 799259 h 1254183"/>
                <a:gd name="connsiteX347" fmla="*/ 307359 w 1530773"/>
                <a:gd name="connsiteY347" fmla="*/ 795034 h 1254183"/>
                <a:gd name="connsiteX348" fmla="*/ 322708 w 1530773"/>
                <a:gd name="connsiteY348" fmla="*/ 785834 h 1254183"/>
                <a:gd name="connsiteX349" fmla="*/ 326604 w 1530773"/>
                <a:gd name="connsiteY349" fmla="*/ 783534 h 1254183"/>
                <a:gd name="connsiteX350" fmla="*/ 670210 w 1530773"/>
                <a:gd name="connsiteY350" fmla="*/ 745371 h 1254183"/>
                <a:gd name="connsiteX351" fmla="*/ 682931 w 1530773"/>
                <a:gd name="connsiteY351" fmla="*/ 747671 h 1254183"/>
                <a:gd name="connsiteX352" fmla="*/ 682978 w 1530773"/>
                <a:gd name="connsiteY352" fmla="*/ 747671 h 1254183"/>
                <a:gd name="connsiteX353" fmla="*/ 708326 w 1530773"/>
                <a:gd name="connsiteY353" fmla="*/ 752365 h 1254183"/>
                <a:gd name="connsiteX354" fmla="*/ 715508 w 1530773"/>
                <a:gd name="connsiteY354" fmla="*/ 753820 h 1254183"/>
                <a:gd name="connsiteX355" fmla="*/ 722643 w 1530773"/>
                <a:gd name="connsiteY355" fmla="*/ 755275 h 1254183"/>
                <a:gd name="connsiteX356" fmla="*/ 733392 w 1530773"/>
                <a:gd name="connsiteY356" fmla="*/ 757529 h 1254183"/>
                <a:gd name="connsiteX357" fmla="*/ 745691 w 1530773"/>
                <a:gd name="connsiteY357" fmla="*/ 760298 h 1254183"/>
                <a:gd name="connsiteX358" fmla="*/ 745738 w 1530773"/>
                <a:gd name="connsiteY358" fmla="*/ 760298 h 1254183"/>
                <a:gd name="connsiteX359" fmla="*/ 757848 w 1530773"/>
                <a:gd name="connsiteY359" fmla="*/ 763349 h 1254183"/>
                <a:gd name="connsiteX360" fmla="*/ 768786 w 1530773"/>
                <a:gd name="connsiteY360" fmla="*/ 766306 h 1254183"/>
                <a:gd name="connsiteX361" fmla="*/ 769771 w 1530773"/>
                <a:gd name="connsiteY361" fmla="*/ 766588 h 1254183"/>
                <a:gd name="connsiteX362" fmla="*/ 778127 w 1530773"/>
                <a:gd name="connsiteY362" fmla="*/ 769076 h 1254183"/>
                <a:gd name="connsiteX363" fmla="*/ 787327 w 1530773"/>
                <a:gd name="connsiteY363" fmla="*/ 771986 h 1254183"/>
                <a:gd name="connsiteX364" fmla="*/ 798593 w 1530773"/>
                <a:gd name="connsiteY364" fmla="*/ 776070 h 1254183"/>
                <a:gd name="connsiteX365" fmla="*/ 809671 w 1530773"/>
                <a:gd name="connsiteY365" fmla="*/ 780482 h 1254183"/>
                <a:gd name="connsiteX366" fmla="*/ 820373 w 1530773"/>
                <a:gd name="connsiteY366" fmla="*/ 785317 h 1254183"/>
                <a:gd name="connsiteX367" fmla="*/ 840652 w 1530773"/>
                <a:gd name="connsiteY367" fmla="*/ 796395 h 1254183"/>
                <a:gd name="connsiteX368" fmla="*/ 845487 w 1530773"/>
                <a:gd name="connsiteY368" fmla="*/ 799447 h 1254183"/>
                <a:gd name="connsiteX369" fmla="*/ 848772 w 1530773"/>
                <a:gd name="connsiteY369" fmla="*/ 801700 h 1254183"/>
                <a:gd name="connsiteX370" fmla="*/ 854828 w 1530773"/>
                <a:gd name="connsiteY370" fmla="*/ 806018 h 1254183"/>
                <a:gd name="connsiteX371" fmla="*/ 858912 w 1530773"/>
                <a:gd name="connsiteY371" fmla="*/ 809163 h 1254183"/>
                <a:gd name="connsiteX372" fmla="*/ 860930 w 1530773"/>
                <a:gd name="connsiteY372" fmla="*/ 810759 h 1254183"/>
                <a:gd name="connsiteX373" fmla="*/ 863840 w 1530773"/>
                <a:gd name="connsiteY373" fmla="*/ 813247 h 1254183"/>
                <a:gd name="connsiteX374" fmla="*/ 868159 w 1530773"/>
                <a:gd name="connsiteY374" fmla="*/ 817096 h 1254183"/>
                <a:gd name="connsiteX375" fmla="*/ 872384 w 1530773"/>
                <a:gd name="connsiteY375" fmla="*/ 821133 h 1254183"/>
                <a:gd name="connsiteX376" fmla="*/ 875622 w 1530773"/>
                <a:gd name="connsiteY376" fmla="*/ 824466 h 1254183"/>
                <a:gd name="connsiteX377" fmla="*/ 877923 w 1530773"/>
                <a:gd name="connsiteY377" fmla="*/ 826907 h 1254183"/>
                <a:gd name="connsiteX378" fmla="*/ 886513 w 1530773"/>
                <a:gd name="connsiteY378" fmla="*/ 837140 h 1254183"/>
                <a:gd name="connsiteX379" fmla="*/ 891864 w 1530773"/>
                <a:gd name="connsiteY379" fmla="*/ 844510 h 1254183"/>
                <a:gd name="connsiteX380" fmla="*/ 896793 w 1530773"/>
                <a:gd name="connsiteY380" fmla="*/ 852208 h 1254183"/>
                <a:gd name="connsiteX381" fmla="*/ 898858 w 1530773"/>
                <a:gd name="connsiteY381" fmla="*/ 855822 h 1254183"/>
                <a:gd name="connsiteX382" fmla="*/ 901768 w 1530773"/>
                <a:gd name="connsiteY382" fmla="*/ 861455 h 1254183"/>
                <a:gd name="connsiteX383" fmla="*/ 904444 w 1530773"/>
                <a:gd name="connsiteY383" fmla="*/ 867323 h 1254183"/>
                <a:gd name="connsiteX384" fmla="*/ 907589 w 1530773"/>
                <a:gd name="connsiteY384" fmla="*/ 875396 h 1254183"/>
                <a:gd name="connsiteX385" fmla="*/ 908997 w 1530773"/>
                <a:gd name="connsiteY385" fmla="*/ 879574 h 1254183"/>
                <a:gd name="connsiteX386" fmla="*/ 910875 w 1530773"/>
                <a:gd name="connsiteY386" fmla="*/ 885911 h 1254183"/>
                <a:gd name="connsiteX387" fmla="*/ 911673 w 1530773"/>
                <a:gd name="connsiteY387" fmla="*/ 889103 h 1254183"/>
                <a:gd name="connsiteX388" fmla="*/ 912893 w 1530773"/>
                <a:gd name="connsiteY388" fmla="*/ 894595 h 1254183"/>
                <a:gd name="connsiteX389" fmla="*/ 913598 w 1530773"/>
                <a:gd name="connsiteY389" fmla="*/ 898679 h 1254183"/>
                <a:gd name="connsiteX390" fmla="*/ 914302 w 1530773"/>
                <a:gd name="connsiteY390" fmla="*/ 903514 h 1254183"/>
                <a:gd name="connsiteX391" fmla="*/ 915100 w 1530773"/>
                <a:gd name="connsiteY391" fmla="*/ 913137 h 1254183"/>
                <a:gd name="connsiteX392" fmla="*/ 915053 w 1530773"/>
                <a:gd name="connsiteY392" fmla="*/ 923651 h 1254183"/>
                <a:gd name="connsiteX393" fmla="*/ 914583 w 1530773"/>
                <a:gd name="connsiteY393" fmla="*/ 929331 h 1254183"/>
                <a:gd name="connsiteX394" fmla="*/ 1435437 w 1530773"/>
                <a:gd name="connsiteY394" fmla="*/ 604971 h 1254183"/>
                <a:gd name="connsiteX395" fmla="*/ 1435296 w 1530773"/>
                <a:gd name="connsiteY395" fmla="*/ 608445 h 1254183"/>
                <a:gd name="connsiteX396" fmla="*/ 1435249 w 1530773"/>
                <a:gd name="connsiteY396" fmla="*/ 609102 h 1254183"/>
                <a:gd name="connsiteX397" fmla="*/ 1435062 w 1530773"/>
                <a:gd name="connsiteY397" fmla="*/ 612294 h 1254183"/>
                <a:gd name="connsiteX398" fmla="*/ 1432949 w 1530773"/>
                <a:gd name="connsiteY398" fmla="*/ 629568 h 1254183"/>
                <a:gd name="connsiteX399" fmla="*/ 1431588 w 1530773"/>
                <a:gd name="connsiteY399" fmla="*/ 636656 h 1254183"/>
                <a:gd name="connsiteX400" fmla="*/ 1431400 w 1530773"/>
                <a:gd name="connsiteY400" fmla="*/ 637454 h 1254183"/>
                <a:gd name="connsiteX401" fmla="*/ 1430368 w 1530773"/>
                <a:gd name="connsiteY401" fmla="*/ 642008 h 1254183"/>
                <a:gd name="connsiteX402" fmla="*/ 1429241 w 1530773"/>
                <a:gd name="connsiteY402" fmla="*/ 646514 h 1254183"/>
                <a:gd name="connsiteX403" fmla="*/ 1427974 w 1530773"/>
                <a:gd name="connsiteY403" fmla="*/ 650973 h 1254183"/>
                <a:gd name="connsiteX404" fmla="*/ 1426612 w 1530773"/>
                <a:gd name="connsiteY404" fmla="*/ 655433 h 1254183"/>
                <a:gd name="connsiteX405" fmla="*/ 1420275 w 1530773"/>
                <a:gd name="connsiteY405" fmla="*/ 672895 h 1254183"/>
                <a:gd name="connsiteX406" fmla="*/ 1417553 w 1530773"/>
                <a:gd name="connsiteY406" fmla="*/ 679278 h 1254183"/>
                <a:gd name="connsiteX407" fmla="*/ 1415112 w 1530773"/>
                <a:gd name="connsiteY407" fmla="*/ 684536 h 1254183"/>
                <a:gd name="connsiteX408" fmla="*/ 1412577 w 1530773"/>
                <a:gd name="connsiteY408" fmla="*/ 689746 h 1254183"/>
                <a:gd name="connsiteX409" fmla="*/ 1408305 w 1530773"/>
                <a:gd name="connsiteY409" fmla="*/ 697820 h 1254183"/>
                <a:gd name="connsiteX410" fmla="*/ 1406052 w 1530773"/>
                <a:gd name="connsiteY410" fmla="*/ 701857 h 1254183"/>
                <a:gd name="connsiteX411" fmla="*/ 1403752 w 1530773"/>
                <a:gd name="connsiteY411" fmla="*/ 705800 h 1254183"/>
                <a:gd name="connsiteX412" fmla="*/ 1398917 w 1530773"/>
                <a:gd name="connsiteY412" fmla="*/ 713545 h 1254183"/>
                <a:gd name="connsiteX413" fmla="*/ 1395209 w 1530773"/>
                <a:gd name="connsiteY413" fmla="*/ 719131 h 1254183"/>
                <a:gd name="connsiteX414" fmla="*/ 1383427 w 1530773"/>
                <a:gd name="connsiteY414" fmla="*/ 735326 h 1254183"/>
                <a:gd name="connsiteX415" fmla="*/ 1379672 w 1530773"/>
                <a:gd name="connsiteY415" fmla="*/ 740067 h 1254183"/>
                <a:gd name="connsiteX416" fmla="*/ 1374180 w 1530773"/>
                <a:gd name="connsiteY416" fmla="*/ 746685 h 1254183"/>
                <a:gd name="connsiteX417" fmla="*/ 1370190 w 1530773"/>
                <a:gd name="connsiteY417" fmla="*/ 751239 h 1254183"/>
                <a:gd name="connsiteX418" fmla="*/ 1366153 w 1530773"/>
                <a:gd name="connsiteY418" fmla="*/ 755651 h 1254183"/>
                <a:gd name="connsiteX419" fmla="*/ 1357985 w 1530773"/>
                <a:gd name="connsiteY419" fmla="*/ 764147 h 1254183"/>
                <a:gd name="connsiteX420" fmla="*/ 1353385 w 1530773"/>
                <a:gd name="connsiteY420" fmla="*/ 768653 h 1254183"/>
                <a:gd name="connsiteX421" fmla="*/ 1348785 w 1530773"/>
                <a:gd name="connsiteY421" fmla="*/ 772972 h 1254183"/>
                <a:gd name="connsiteX422" fmla="*/ 1340711 w 1530773"/>
                <a:gd name="connsiteY422" fmla="*/ 780201 h 1254183"/>
                <a:gd name="connsiteX423" fmla="*/ 1333858 w 1530773"/>
                <a:gd name="connsiteY423" fmla="*/ 785881 h 1254183"/>
                <a:gd name="connsiteX424" fmla="*/ 1328741 w 1530773"/>
                <a:gd name="connsiteY424" fmla="*/ 789918 h 1254183"/>
                <a:gd name="connsiteX425" fmla="*/ 1323718 w 1530773"/>
                <a:gd name="connsiteY425" fmla="*/ 793673 h 1254183"/>
                <a:gd name="connsiteX426" fmla="*/ 1303628 w 1530773"/>
                <a:gd name="connsiteY426" fmla="*/ 806628 h 1254183"/>
                <a:gd name="connsiteX427" fmla="*/ 1297431 w 1530773"/>
                <a:gd name="connsiteY427" fmla="*/ 809867 h 1254183"/>
                <a:gd name="connsiteX428" fmla="*/ 1294052 w 1530773"/>
                <a:gd name="connsiteY428" fmla="*/ 811510 h 1254183"/>
                <a:gd name="connsiteX429" fmla="*/ 1291376 w 1530773"/>
                <a:gd name="connsiteY429" fmla="*/ 812731 h 1254183"/>
                <a:gd name="connsiteX430" fmla="*/ 1284335 w 1530773"/>
                <a:gd name="connsiteY430" fmla="*/ 815406 h 1254183"/>
                <a:gd name="connsiteX431" fmla="*/ 1281425 w 1530773"/>
                <a:gd name="connsiteY431" fmla="*/ 816298 h 1254183"/>
                <a:gd name="connsiteX432" fmla="*/ 1278327 w 1530773"/>
                <a:gd name="connsiteY432" fmla="*/ 817002 h 1254183"/>
                <a:gd name="connsiteX433" fmla="*/ 1276871 w 1530773"/>
                <a:gd name="connsiteY433" fmla="*/ 817284 h 1254183"/>
                <a:gd name="connsiteX434" fmla="*/ 1275135 w 1530773"/>
                <a:gd name="connsiteY434" fmla="*/ 817566 h 1254183"/>
                <a:gd name="connsiteX435" fmla="*/ 1273351 w 1530773"/>
                <a:gd name="connsiteY435" fmla="*/ 817707 h 1254183"/>
                <a:gd name="connsiteX436" fmla="*/ 1270534 w 1530773"/>
                <a:gd name="connsiteY436" fmla="*/ 817707 h 1254183"/>
                <a:gd name="connsiteX437" fmla="*/ 1268985 w 1530773"/>
                <a:gd name="connsiteY437" fmla="*/ 817613 h 1254183"/>
                <a:gd name="connsiteX438" fmla="*/ 1266826 w 1530773"/>
                <a:gd name="connsiteY438" fmla="*/ 817190 h 1254183"/>
                <a:gd name="connsiteX439" fmla="*/ 1265136 w 1530773"/>
                <a:gd name="connsiteY439" fmla="*/ 816627 h 1254183"/>
                <a:gd name="connsiteX440" fmla="*/ 1263634 w 1530773"/>
                <a:gd name="connsiteY440" fmla="*/ 815876 h 1254183"/>
                <a:gd name="connsiteX441" fmla="*/ 1262320 w 1530773"/>
                <a:gd name="connsiteY441" fmla="*/ 814843 h 1254183"/>
                <a:gd name="connsiteX442" fmla="*/ 1260301 w 1530773"/>
                <a:gd name="connsiteY442" fmla="*/ 810571 h 1254183"/>
                <a:gd name="connsiteX443" fmla="*/ 1260161 w 1530773"/>
                <a:gd name="connsiteY443" fmla="*/ 809351 h 1254183"/>
                <a:gd name="connsiteX444" fmla="*/ 1260114 w 1530773"/>
                <a:gd name="connsiteY444" fmla="*/ 808459 h 1254183"/>
                <a:gd name="connsiteX445" fmla="*/ 1260161 w 1530773"/>
                <a:gd name="connsiteY445" fmla="*/ 805314 h 1254183"/>
                <a:gd name="connsiteX446" fmla="*/ 1260301 w 1530773"/>
                <a:gd name="connsiteY446" fmla="*/ 803624 h 1254183"/>
                <a:gd name="connsiteX447" fmla="*/ 1260489 w 1530773"/>
                <a:gd name="connsiteY447" fmla="*/ 801887 h 1254183"/>
                <a:gd name="connsiteX448" fmla="*/ 1260912 w 1530773"/>
                <a:gd name="connsiteY448" fmla="*/ 798226 h 1254183"/>
                <a:gd name="connsiteX449" fmla="*/ 1261193 w 1530773"/>
                <a:gd name="connsiteY449" fmla="*/ 795879 h 1254183"/>
                <a:gd name="connsiteX450" fmla="*/ 1262179 w 1530773"/>
                <a:gd name="connsiteY450" fmla="*/ 787477 h 1254183"/>
                <a:gd name="connsiteX451" fmla="*/ 1263634 w 1530773"/>
                <a:gd name="connsiteY451" fmla="*/ 752834 h 1254183"/>
                <a:gd name="connsiteX452" fmla="*/ 1263400 w 1530773"/>
                <a:gd name="connsiteY452" fmla="*/ 746873 h 1254183"/>
                <a:gd name="connsiteX453" fmla="*/ 1263353 w 1530773"/>
                <a:gd name="connsiteY453" fmla="*/ 746028 h 1254183"/>
                <a:gd name="connsiteX454" fmla="*/ 1262414 w 1530773"/>
                <a:gd name="connsiteY454" fmla="*/ 733166 h 1254183"/>
                <a:gd name="connsiteX455" fmla="*/ 1260959 w 1530773"/>
                <a:gd name="connsiteY455" fmla="*/ 721243 h 1254183"/>
                <a:gd name="connsiteX456" fmla="*/ 1260067 w 1530773"/>
                <a:gd name="connsiteY456" fmla="*/ 715611 h 1254183"/>
                <a:gd name="connsiteX457" fmla="*/ 1255654 w 1530773"/>
                <a:gd name="connsiteY457" fmla="*/ 694863 h 1254183"/>
                <a:gd name="connsiteX458" fmla="*/ 1253871 w 1530773"/>
                <a:gd name="connsiteY458" fmla="*/ 688385 h 1254183"/>
                <a:gd name="connsiteX459" fmla="*/ 1250303 w 1530773"/>
                <a:gd name="connsiteY459" fmla="*/ 676744 h 1254183"/>
                <a:gd name="connsiteX460" fmla="*/ 1239084 w 1530773"/>
                <a:gd name="connsiteY460" fmla="*/ 644214 h 1254183"/>
                <a:gd name="connsiteX461" fmla="*/ 1237676 w 1530773"/>
                <a:gd name="connsiteY461" fmla="*/ 639754 h 1254183"/>
                <a:gd name="connsiteX462" fmla="*/ 1237394 w 1530773"/>
                <a:gd name="connsiteY462" fmla="*/ 638816 h 1254183"/>
                <a:gd name="connsiteX463" fmla="*/ 1236268 w 1530773"/>
                <a:gd name="connsiteY463" fmla="*/ 634685 h 1254183"/>
                <a:gd name="connsiteX464" fmla="*/ 1235282 w 1530773"/>
                <a:gd name="connsiteY464" fmla="*/ 630554 h 1254183"/>
                <a:gd name="connsiteX465" fmla="*/ 1234155 w 1530773"/>
                <a:gd name="connsiteY465" fmla="*/ 625015 h 1254183"/>
                <a:gd name="connsiteX466" fmla="*/ 1233545 w 1530773"/>
                <a:gd name="connsiteY466" fmla="*/ 620556 h 1254183"/>
                <a:gd name="connsiteX467" fmla="*/ 1233123 w 1530773"/>
                <a:gd name="connsiteY467" fmla="*/ 616049 h 1254183"/>
                <a:gd name="connsiteX468" fmla="*/ 1233123 w 1530773"/>
                <a:gd name="connsiteY468" fmla="*/ 607131 h 1254183"/>
                <a:gd name="connsiteX469" fmla="*/ 1233404 w 1530773"/>
                <a:gd name="connsiteY469" fmla="*/ 603516 h 1254183"/>
                <a:gd name="connsiteX470" fmla="*/ 1233592 w 1530773"/>
                <a:gd name="connsiteY470" fmla="*/ 601639 h 1254183"/>
                <a:gd name="connsiteX471" fmla="*/ 1234296 w 1530773"/>
                <a:gd name="connsiteY471" fmla="*/ 597179 h 1254183"/>
                <a:gd name="connsiteX472" fmla="*/ 1234813 w 1530773"/>
                <a:gd name="connsiteY472" fmla="*/ 594644 h 1254183"/>
                <a:gd name="connsiteX473" fmla="*/ 1235423 w 1530773"/>
                <a:gd name="connsiteY473" fmla="*/ 592016 h 1254183"/>
                <a:gd name="connsiteX474" fmla="*/ 1236127 w 1530773"/>
                <a:gd name="connsiteY474" fmla="*/ 589387 h 1254183"/>
                <a:gd name="connsiteX475" fmla="*/ 1236925 w 1530773"/>
                <a:gd name="connsiteY475" fmla="*/ 586711 h 1254183"/>
                <a:gd name="connsiteX476" fmla="*/ 1237113 w 1530773"/>
                <a:gd name="connsiteY476" fmla="*/ 586101 h 1254183"/>
                <a:gd name="connsiteX477" fmla="*/ 1255842 w 1530773"/>
                <a:gd name="connsiteY477" fmla="*/ 553524 h 1254183"/>
                <a:gd name="connsiteX478" fmla="*/ 1258799 w 1530773"/>
                <a:gd name="connsiteY478" fmla="*/ 550192 h 1254183"/>
                <a:gd name="connsiteX479" fmla="*/ 1261851 w 1530773"/>
                <a:gd name="connsiteY479" fmla="*/ 546953 h 1254183"/>
                <a:gd name="connsiteX480" fmla="*/ 1264949 w 1530773"/>
                <a:gd name="connsiteY480" fmla="*/ 543855 h 1254183"/>
                <a:gd name="connsiteX481" fmla="*/ 1276825 w 1530773"/>
                <a:gd name="connsiteY481" fmla="*/ 532917 h 1254183"/>
                <a:gd name="connsiteX482" fmla="*/ 1280768 w 1530773"/>
                <a:gd name="connsiteY482" fmla="*/ 529491 h 1254183"/>
                <a:gd name="connsiteX483" fmla="*/ 1387651 w 1530773"/>
                <a:gd name="connsiteY483" fmla="*/ 489450 h 1254183"/>
                <a:gd name="connsiteX484" fmla="*/ 1391876 w 1530773"/>
                <a:gd name="connsiteY484" fmla="*/ 491375 h 1254183"/>
                <a:gd name="connsiteX485" fmla="*/ 1394036 w 1530773"/>
                <a:gd name="connsiteY485" fmla="*/ 492595 h 1254183"/>
                <a:gd name="connsiteX486" fmla="*/ 1396711 w 1530773"/>
                <a:gd name="connsiteY486" fmla="*/ 494285 h 1254183"/>
                <a:gd name="connsiteX487" fmla="*/ 1398636 w 1530773"/>
                <a:gd name="connsiteY487" fmla="*/ 495646 h 1254183"/>
                <a:gd name="connsiteX488" fmla="*/ 1401264 w 1530773"/>
                <a:gd name="connsiteY488" fmla="*/ 497665 h 1254183"/>
                <a:gd name="connsiteX489" fmla="*/ 1404034 w 1530773"/>
                <a:gd name="connsiteY489" fmla="*/ 500153 h 1254183"/>
                <a:gd name="connsiteX490" fmla="*/ 1405724 w 1530773"/>
                <a:gd name="connsiteY490" fmla="*/ 501843 h 1254183"/>
                <a:gd name="connsiteX491" fmla="*/ 1409197 w 1530773"/>
                <a:gd name="connsiteY491" fmla="*/ 505739 h 1254183"/>
                <a:gd name="connsiteX492" fmla="*/ 1411967 w 1530773"/>
                <a:gd name="connsiteY492" fmla="*/ 509400 h 1254183"/>
                <a:gd name="connsiteX493" fmla="*/ 1414549 w 1530773"/>
                <a:gd name="connsiteY493" fmla="*/ 513249 h 1254183"/>
                <a:gd name="connsiteX494" fmla="*/ 1416942 w 1530773"/>
                <a:gd name="connsiteY494" fmla="*/ 517286 h 1254183"/>
                <a:gd name="connsiteX495" fmla="*/ 1421167 w 1530773"/>
                <a:gd name="connsiteY495" fmla="*/ 525782 h 1254183"/>
                <a:gd name="connsiteX496" fmla="*/ 1422998 w 1530773"/>
                <a:gd name="connsiteY496" fmla="*/ 530195 h 1254183"/>
                <a:gd name="connsiteX497" fmla="*/ 1424688 w 1530773"/>
                <a:gd name="connsiteY497" fmla="*/ 534654 h 1254183"/>
                <a:gd name="connsiteX498" fmla="*/ 1426237 w 1530773"/>
                <a:gd name="connsiteY498" fmla="*/ 539161 h 1254183"/>
                <a:gd name="connsiteX499" fmla="*/ 1426471 w 1530773"/>
                <a:gd name="connsiteY499" fmla="*/ 539959 h 1254183"/>
                <a:gd name="connsiteX500" fmla="*/ 1428067 w 1530773"/>
                <a:gd name="connsiteY500" fmla="*/ 545357 h 1254183"/>
                <a:gd name="connsiteX501" fmla="*/ 1429945 w 1530773"/>
                <a:gd name="connsiteY501" fmla="*/ 552726 h 1254183"/>
                <a:gd name="connsiteX502" fmla="*/ 1431917 w 1530773"/>
                <a:gd name="connsiteY502" fmla="*/ 562396 h 1254183"/>
                <a:gd name="connsiteX503" fmla="*/ 1432480 w 1530773"/>
                <a:gd name="connsiteY503" fmla="*/ 565870 h 1254183"/>
                <a:gd name="connsiteX504" fmla="*/ 1433090 w 1530773"/>
                <a:gd name="connsiteY504" fmla="*/ 570047 h 1254183"/>
                <a:gd name="connsiteX505" fmla="*/ 1433512 w 1530773"/>
                <a:gd name="connsiteY505" fmla="*/ 573380 h 1254183"/>
                <a:gd name="connsiteX506" fmla="*/ 1434264 w 1530773"/>
                <a:gd name="connsiteY506" fmla="*/ 580281 h 1254183"/>
                <a:gd name="connsiteX507" fmla="*/ 1434498 w 1530773"/>
                <a:gd name="connsiteY507" fmla="*/ 582628 h 1254183"/>
                <a:gd name="connsiteX508" fmla="*/ 1434733 w 1530773"/>
                <a:gd name="connsiteY508" fmla="*/ 585397 h 1254183"/>
                <a:gd name="connsiteX509" fmla="*/ 1434921 w 1530773"/>
                <a:gd name="connsiteY509" fmla="*/ 587932 h 1254183"/>
                <a:gd name="connsiteX510" fmla="*/ 1435062 w 1530773"/>
                <a:gd name="connsiteY510" fmla="*/ 590748 h 1254183"/>
                <a:gd name="connsiteX511" fmla="*/ 1435109 w 1530773"/>
                <a:gd name="connsiteY511" fmla="*/ 591734 h 1254183"/>
                <a:gd name="connsiteX512" fmla="*/ 1435155 w 1530773"/>
                <a:gd name="connsiteY512" fmla="*/ 592626 h 1254183"/>
                <a:gd name="connsiteX513" fmla="*/ 1435202 w 1530773"/>
                <a:gd name="connsiteY513" fmla="*/ 593987 h 1254183"/>
                <a:gd name="connsiteX514" fmla="*/ 1435343 w 1530773"/>
                <a:gd name="connsiteY514" fmla="*/ 600277 h 1254183"/>
                <a:gd name="connsiteX515" fmla="*/ 1435249 w 1530773"/>
                <a:gd name="connsiteY515" fmla="*/ 605018 h 1254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</a:cxnLst>
              <a:rect l="l" t="t" r="r" b="b"/>
              <a:pathLst>
                <a:path w="1530773" h="1254183">
                  <a:moveTo>
                    <a:pt x="1530774" y="539724"/>
                  </a:moveTo>
                  <a:cubicBezTo>
                    <a:pt x="1529553" y="497383"/>
                    <a:pt x="1517255" y="455559"/>
                    <a:pt x="1483317" y="424578"/>
                  </a:cubicBezTo>
                  <a:cubicBezTo>
                    <a:pt x="1478294" y="419978"/>
                    <a:pt x="1472943" y="415800"/>
                    <a:pt x="1467357" y="412092"/>
                  </a:cubicBezTo>
                  <a:cubicBezTo>
                    <a:pt x="1462428" y="408759"/>
                    <a:pt x="1457311" y="405708"/>
                    <a:pt x="1452007" y="403033"/>
                  </a:cubicBezTo>
                  <a:cubicBezTo>
                    <a:pt x="1450505" y="402282"/>
                    <a:pt x="1449050" y="401484"/>
                    <a:pt x="1447548" y="400826"/>
                  </a:cubicBezTo>
                  <a:cubicBezTo>
                    <a:pt x="1440835" y="397587"/>
                    <a:pt x="1433841" y="394818"/>
                    <a:pt x="1426659" y="392565"/>
                  </a:cubicBezTo>
                  <a:cubicBezTo>
                    <a:pt x="1425392" y="392142"/>
                    <a:pt x="1424124" y="391767"/>
                    <a:pt x="1422857" y="391391"/>
                  </a:cubicBezTo>
                  <a:cubicBezTo>
                    <a:pt x="1421449" y="390969"/>
                    <a:pt x="1420088" y="390593"/>
                    <a:pt x="1418632" y="390171"/>
                  </a:cubicBezTo>
                  <a:cubicBezTo>
                    <a:pt x="1416896" y="389701"/>
                    <a:pt x="1415206" y="389279"/>
                    <a:pt x="1413469" y="388856"/>
                  </a:cubicBezTo>
                  <a:cubicBezTo>
                    <a:pt x="1412014" y="388528"/>
                    <a:pt x="1410512" y="388199"/>
                    <a:pt x="1409009" y="387871"/>
                  </a:cubicBezTo>
                  <a:lnTo>
                    <a:pt x="1408165" y="387730"/>
                  </a:lnTo>
                  <a:cubicBezTo>
                    <a:pt x="1407460" y="387589"/>
                    <a:pt x="1406756" y="387401"/>
                    <a:pt x="1406052" y="387307"/>
                  </a:cubicBezTo>
                  <a:cubicBezTo>
                    <a:pt x="1404832" y="387073"/>
                    <a:pt x="1403658" y="386838"/>
                    <a:pt x="1402391" y="386650"/>
                  </a:cubicBezTo>
                  <a:cubicBezTo>
                    <a:pt x="1400795" y="386369"/>
                    <a:pt x="1399293" y="386134"/>
                    <a:pt x="1397697" y="385899"/>
                  </a:cubicBezTo>
                  <a:cubicBezTo>
                    <a:pt x="1395631" y="385618"/>
                    <a:pt x="1393613" y="385336"/>
                    <a:pt x="1391548" y="385101"/>
                  </a:cubicBezTo>
                  <a:cubicBezTo>
                    <a:pt x="1389529" y="384867"/>
                    <a:pt x="1387464" y="384679"/>
                    <a:pt x="1385398" y="384491"/>
                  </a:cubicBezTo>
                  <a:cubicBezTo>
                    <a:pt x="1381314" y="384115"/>
                    <a:pt x="1377231" y="383881"/>
                    <a:pt x="1373147" y="383740"/>
                  </a:cubicBezTo>
                  <a:cubicBezTo>
                    <a:pt x="1367843" y="383599"/>
                    <a:pt x="1362491" y="383599"/>
                    <a:pt x="1357140" y="383740"/>
                  </a:cubicBezTo>
                  <a:cubicBezTo>
                    <a:pt x="1355497" y="383787"/>
                    <a:pt x="1353854" y="383881"/>
                    <a:pt x="1352211" y="383975"/>
                  </a:cubicBezTo>
                  <a:cubicBezTo>
                    <a:pt x="1346719" y="384256"/>
                    <a:pt x="1341180" y="384773"/>
                    <a:pt x="1335641" y="385477"/>
                  </a:cubicBezTo>
                  <a:cubicBezTo>
                    <a:pt x="1334515" y="385618"/>
                    <a:pt x="1333294" y="385805"/>
                    <a:pt x="1332074" y="385946"/>
                  </a:cubicBezTo>
                  <a:cubicBezTo>
                    <a:pt x="1329304" y="386322"/>
                    <a:pt x="1326488" y="386744"/>
                    <a:pt x="1323671" y="387261"/>
                  </a:cubicBezTo>
                  <a:cubicBezTo>
                    <a:pt x="1322263" y="387495"/>
                    <a:pt x="1320949" y="387777"/>
                    <a:pt x="1319588" y="388012"/>
                  </a:cubicBezTo>
                  <a:cubicBezTo>
                    <a:pt x="1311091" y="389608"/>
                    <a:pt x="1302736" y="391626"/>
                    <a:pt x="1294474" y="394067"/>
                  </a:cubicBezTo>
                  <a:cubicBezTo>
                    <a:pt x="1293113" y="394442"/>
                    <a:pt x="1291799" y="394818"/>
                    <a:pt x="1290484" y="395287"/>
                  </a:cubicBezTo>
                  <a:cubicBezTo>
                    <a:pt x="1288231" y="395991"/>
                    <a:pt x="1285978" y="396743"/>
                    <a:pt x="1283725" y="397494"/>
                  </a:cubicBezTo>
                  <a:cubicBezTo>
                    <a:pt x="1281472" y="398198"/>
                    <a:pt x="1279265" y="399043"/>
                    <a:pt x="1277059" y="399841"/>
                  </a:cubicBezTo>
                  <a:cubicBezTo>
                    <a:pt x="1275839" y="400263"/>
                    <a:pt x="1274712" y="400686"/>
                    <a:pt x="1273492" y="401202"/>
                  </a:cubicBezTo>
                  <a:cubicBezTo>
                    <a:pt x="1271145" y="402094"/>
                    <a:pt x="1268845" y="403033"/>
                    <a:pt x="1266545" y="403971"/>
                  </a:cubicBezTo>
                  <a:cubicBezTo>
                    <a:pt x="1263963" y="405098"/>
                    <a:pt x="1261381" y="406225"/>
                    <a:pt x="1258846" y="407398"/>
                  </a:cubicBezTo>
                  <a:cubicBezTo>
                    <a:pt x="1257532" y="407961"/>
                    <a:pt x="1256311" y="408619"/>
                    <a:pt x="1255044" y="409182"/>
                  </a:cubicBezTo>
                  <a:cubicBezTo>
                    <a:pt x="1253730" y="409792"/>
                    <a:pt x="1252509" y="410449"/>
                    <a:pt x="1251242" y="411059"/>
                  </a:cubicBezTo>
                  <a:cubicBezTo>
                    <a:pt x="1248754" y="412280"/>
                    <a:pt x="1246266" y="413547"/>
                    <a:pt x="1243872" y="414909"/>
                  </a:cubicBezTo>
                  <a:cubicBezTo>
                    <a:pt x="1241431" y="416270"/>
                    <a:pt x="1239037" y="417584"/>
                    <a:pt x="1236643" y="418992"/>
                  </a:cubicBezTo>
                  <a:cubicBezTo>
                    <a:pt x="1236502" y="419039"/>
                    <a:pt x="1236362" y="419133"/>
                    <a:pt x="1236221" y="419227"/>
                  </a:cubicBezTo>
                  <a:cubicBezTo>
                    <a:pt x="1234155" y="420448"/>
                    <a:pt x="1232137" y="421668"/>
                    <a:pt x="1230166" y="422935"/>
                  </a:cubicBezTo>
                  <a:cubicBezTo>
                    <a:pt x="1229133" y="423546"/>
                    <a:pt x="1228053" y="424250"/>
                    <a:pt x="1227020" y="424954"/>
                  </a:cubicBezTo>
                  <a:cubicBezTo>
                    <a:pt x="1225988" y="425611"/>
                    <a:pt x="1224908" y="426362"/>
                    <a:pt x="1223876" y="427066"/>
                  </a:cubicBezTo>
                  <a:cubicBezTo>
                    <a:pt x="1217304" y="431479"/>
                    <a:pt x="1211108" y="436220"/>
                    <a:pt x="1205193" y="441289"/>
                  </a:cubicBezTo>
                  <a:cubicBezTo>
                    <a:pt x="1203926" y="442322"/>
                    <a:pt x="1202705" y="443448"/>
                    <a:pt x="1201438" y="444528"/>
                  </a:cubicBezTo>
                  <a:cubicBezTo>
                    <a:pt x="1199466" y="446265"/>
                    <a:pt x="1197542" y="448049"/>
                    <a:pt x="1195758" y="449832"/>
                  </a:cubicBezTo>
                  <a:cubicBezTo>
                    <a:pt x="1193927" y="451616"/>
                    <a:pt x="1192144" y="453447"/>
                    <a:pt x="1190454" y="455231"/>
                  </a:cubicBezTo>
                  <a:cubicBezTo>
                    <a:pt x="1178625" y="467811"/>
                    <a:pt x="1170081" y="480625"/>
                    <a:pt x="1163885" y="491938"/>
                  </a:cubicBezTo>
                  <a:cubicBezTo>
                    <a:pt x="1154262" y="478607"/>
                    <a:pt x="1144593" y="465933"/>
                    <a:pt x="1134829" y="453916"/>
                  </a:cubicBezTo>
                  <a:cubicBezTo>
                    <a:pt x="1131215" y="449457"/>
                    <a:pt x="1127647" y="445044"/>
                    <a:pt x="1123986" y="440726"/>
                  </a:cubicBezTo>
                  <a:cubicBezTo>
                    <a:pt x="1122202" y="438567"/>
                    <a:pt x="1120371" y="436407"/>
                    <a:pt x="1118587" y="434295"/>
                  </a:cubicBezTo>
                  <a:cubicBezTo>
                    <a:pt x="1116757" y="432183"/>
                    <a:pt x="1114973" y="430070"/>
                    <a:pt x="1113189" y="427958"/>
                  </a:cubicBezTo>
                  <a:cubicBezTo>
                    <a:pt x="1110232" y="424578"/>
                    <a:pt x="1107228" y="421199"/>
                    <a:pt x="1104271" y="417960"/>
                  </a:cubicBezTo>
                  <a:cubicBezTo>
                    <a:pt x="1101454" y="414815"/>
                    <a:pt x="1098638" y="411670"/>
                    <a:pt x="1095727" y="408619"/>
                  </a:cubicBezTo>
                  <a:cubicBezTo>
                    <a:pt x="1093193" y="405849"/>
                    <a:pt x="1090611" y="403126"/>
                    <a:pt x="1088029" y="400404"/>
                  </a:cubicBezTo>
                  <a:cubicBezTo>
                    <a:pt x="1086386" y="398620"/>
                    <a:pt x="1084743" y="396930"/>
                    <a:pt x="1083006" y="395193"/>
                  </a:cubicBezTo>
                  <a:cubicBezTo>
                    <a:pt x="1081598" y="393738"/>
                    <a:pt x="1080237" y="392330"/>
                    <a:pt x="1078782" y="390875"/>
                  </a:cubicBezTo>
                  <a:cubicBezTo>
                    <a:pt x="1075965" y="388012"/>
                    <a:pt x="1073196" y="385195"/>
                    <a:pt x="1070332" y="382426"/>
                  </a:cubicBezTo>
                  <a:cubicBezTo>
                    <a:pt x="1067751" y="379844"/>
                    <a:pt x="1065169" y="377356"/>
                    <a:pt x="1062587" y="374868"/>
                  </a:cubicBezTo>
                  <a:cubicBezTo>
                    <a:pt x="1057940" y="370409"/>
                    <a:pt x="1053293" y="366090"/>
                    <a:pt x="1048693" y="361913"/>
                  </a:cubicBezTo>
                  <a:cubicBezTo>
                    <a:pt x="1045970" y="359425"/>
                    <a:pt x="1043248" y="356984"/>
                    <a:pt x="1040478" y="354590"/>
                  </a:cubicBezTo>
                  <a:cubicBezTo>
                    <a:pt x="1037568" y="352008"/>
                    <a:pt x="1034611" y="349473"/>
                    <a:pt x="1031747" y="347032"/>
                  </a:cubicBezTo>
                  <a:cubicBezTo>
                    <a:pt x="1029072" y="344732"/>
                    <a:pt x="1026396" y="342432"/>
                    <a:pt x="1023720" y="340226"/>
                  </a:cubicBezTo>
                  <a:cubicBezTo>
                    <a:pt x="1021655" y="338489"/>
                    <a:pt x="1019637" y="336846"/>
                    <a:pt x="1017571" y="335203"/>
                  </a:cubicBezTo>
                  <a:cubicBezTo>
                    <a:pt x="1014051" y="332340"/>
                    <a:pt x="1010624" y="329617"/>
                    <a:pt x="1007197" y="326895"/>
                  </a:cubicBezTo>
                  <a:cubicBezTo>
                    <a:pt x="1005273" y="325393"/>
                    <a:pt x="1003395" y="323938"/>
                    <a:pt x="1001517" y="322482"/>
                  </a:cubicBezTo>
                  <a:cubicBezTo>
                    <a:pt x="998466" y="320135"/>
                    <a:pt x="995368" y="317835"/>
                    <a:pt x="992317" y="315582"/>
                  </a:cubicBezTo>
                  <a:cubicBezTo>
                    <a:pt x="989782" y="313704"/>
                    <a:pt x="987294" y="311874"/>
                    <a:pt x="984806" y="310137"/>
                  </a:cubicBezTo>
                  <a:cubicBezTo>
                    <a:pt x="982319" y="308353"/>
                    <a:pt x="979878" y="306616"/>
                    <a:pt x="977437" y="304927"/>
                  </a:cubicBezTo>
                  <a:cubicBezTo>
                    <a:pt x="974996" y="303190"/>
                    <a:pt x="972555" y="301547"/>
                    <a:pt x="970114" y="299904"/>
                  </a:cubicBezTo>
                  <a:cubicBezTo>
                    <a:pt x="967720" y="298214"/>
                    <a:pt x="965279" y="296665"/>
                    <a:pt x="962885" y="295069"/>
                  </a:cubicBezTo>
                  <a:cubicBezTo>
                    <a:pt x="960491" y="293473"/>
                    <a:pt x="958144" y="291924"/>
                    <a:pt x="955750" y="290422"/>
                  </a:cubicBezTo>
                  <a:cubicBezTo>
                    <a:pt x="953403" y="288873"/>
                    <a:pt x="951056" y="287418"/>
                    <a:pt x="948709" y="285963"/>
                  </a:cubicBezTo>
                  <a:cubicBezTo>
                    <a:pt x="945940" y="284179"/>
                    <a:pt x="943123" y="282442"/>
                    <a:pt x="940307" y="280799"/>
                  </a:cubicBezTo>
                  <a:cubicBezTo>
                    <a:pt x="937162" y="278875"/>
                    <a:pt x="934064" y="277044"/>
                    <a:pt x="931013" y="275307"/>
                  </a:cubicBezTo>
                  <a:cubicBezTo>
                    <a:pt x="928243" y="273664"/>
                    <a:pt x="925474" y="272115"/>
                    <a:pt x="922704" y="270566"/>
                  </a:cubicBezTo>
                  <a:cubicBezTo>
                    <a:pt x="917259" y="267515"/>
                    <a:pt x="911908" y="264558"/>
                    <a:pt x="906697" y="261835"/>
                  </a:cubicBezTo>
                  <a:cubicBezTo>
                    <a:pt x="758975" y="183960"/>
                    <a:pt x="609093" y="176074"/>
                    <a:pt x="555440" y="58159"/>
                  </a:cubicBezTo>
                  <a:cubicBezTo>
                    <a:pt x="546146" y="37693"/>
                    <a:pt x="541452" y="17791"/>
                    <a:pt x="539246" y="0"/>
                  </a:cubicBezTo>
                  <a:cubicBezTo>
                    <a:pt x="511128" y="18448"/>
                    <a:pt x="475078" y="41824"/>
                    <a:pt x="433254" y="68299"/>
                  </a:cubicBezTo>
                  <a:cubicBezTo>
                    <a:pt x="422316" y="75246"/>
                    <a:pt x="411896" y="81818"/>
                    <a:pt x="401991" y="88061"/>
                  </a:cubicBezTo>
                  <a:cubicBezTo>
                    <a:pt x="398001" y="90549"/>
                    <a:pt x="394152" y="92989"/>
                    <a:pt x="390303" y="95383"/>
                  </a:cubicBezTo>
                  <a:cubicBezTo>
                    <a:pt x="366457" y="110264"/>
                    <a:pt x="345615" y="123125"/>
                    <a:pt x="327308" y="134297"/>
                  </a:cubicBezTo>
                  <a:cubicBezTo>
                    <a:pt x="323037" y="136926"/>
                    <a:pt x="318906" y="139414"/>
                    <a:pt x="314963" y="141855"/>
                  </a:cubicBezTo>
                  <a:cubicBezTo>
                    <a:pt x="308204" y="145939"/>
                    <a:pt x="301867" y="149788"/>
                    <a:pt x="295905" y="153402"/>
                  </a:cubicBezTo>
                  <a:cubicBezTo>
                    <a:pt x="293981" y="154529"/>
                    <a:pt x="292103" y="155702"/>
                    <a:pt x="290319" y="156782"/>
                  </a:cubicBezTo>
                  <a:cubicBezTo>
                    <a:pt x="286611" y="159035"/>
                    <a:pt x="283090" y="161147"/>
                    <a:pt x="279664" y="163260"/>
                  </a:cubicBezTo>
                  <a:cubicBezTo>
                    <a:pt x="210144" y="205178"/>
                    <a:pt x="194889" y="214425"/>
                    <a:pt x="173672" y="243951"/>
                  </a:cubicBezTo>
                  <a:cubicBezTo>
                    <a:pt x="132833" y="300608"/>
                    <a:pt x="120957" y="377685"/>
                    <a:pt x="97299" y="531603"/>
                  </a:cubicBezTo>
                  <a:cubicBezTo>
                    <a:pt x="90633" y="574788"/>
                    <a:pt x="86268" y="613421"/>
                    <a:pt x="83311" y="645951"/>
                  </a:cubicBezTo>
                  <a:cubicBezTo>
                    <a:pt x="78476" y="650973"/>
                    <a:pt x="73500" y="656559"/>
                    <a:pt x="68477" y="662614"/>
                  </a:cubicBezTo>
                  <a:cubicBezTo>
                    <a:pt x="50593" y="684066"/>
                    <a:pt x="31958" y="712325"/>
                    <a:pt x="18392" y="747906"/>
                  </a:cubicBezTo>
                  <a:cubicBezTo>
                    <a:pt x="15810" y="754759"/>
                    <a:pt x="-20006" y="852443"/>
                    <a:pt x="15857" y="959186"/>
                  </a:cubicBezTo>
                  <a:cubicBezTo>
                    <a:pt x="34258" y="1013871"/>
                    <a:pt x="65098" y="1056400"/>
                    <a:pt x="100632" y="1089728"/>
                  </a:cubicBezTo>
                  <a:cubicBezTo>
                    <a:pt x="102181" y="1091136"/>
                    <a:pt x="103636" y="1092544"/>
                    <a:pt x="105185" y="1093952"/>
                  </a:cubicBezTo>
                  <a:cubicBezTo>
                    <a:pt x="106687" y="1095361"/>
                    <a:pt x="108189" y="1096675"/>
                    <a:pt x="109738" y="1098036"/>
                  </a:cubicBezTo>
                  <a:cubicBezTo>
                    <a:pt x="111287" y="1099397"/>
                    <a:pt x="112789" y="1100712"/>
                    <a:pt x="114385" y="1102073"/>
                  </a:cubicBezTo>
                  <a:cubicBezTo>
                    <a:pt x="116732" y="1104091"/>
                    <a:pt x="119126" y="1106110"/>
                    <a:pt x="121520" y="1108034"/>
                  </a:cubicBezTo>
                  <a:cubicBezTo>
                    <a:pt x="123210" y="1109490"/>
                    <a:pt x="124900" y="1110851"/>
                    <a:pt x="126684" y="1112212"/>
                  </a:cubicBezTo>
                  <a:cubicBezTo>
                    <a:pt x="128327" y="1113527"/>
                    <a:pt x="129923" y="1114747"/>
                    <a:pt x="131613" y="1116014"/>
                  </a:cubicBezTo>
                  <a:cubicBezTo>
                    <a:pt x="135462" y="1118972"/>
                    <a:pt x="139358" y="1121882"/>
                    <a:pt x="143254" y="1124558"/>
                  </a:cubicBezTo>
                  <a:cubicBezTo>
                    <a:pt x="144991" y="1125825"/>
                    <a:pt x="146775" y="1127045"/>
                    <a:pt x="148511" y="1128266"/>
                  </a:cubicBezTo>
                  <a:cubicBezTo>
                    <a:pt x="150013" y="1129299"/>
                    <a:pt x="151469" y="1130331"/>
                    <a:pt x="152971" y="1131270"/>
                  </a:cubicBezTo>
                  <a:cubicBezTo>
                    <a:pt x="163110" y="1138123"/>
                    <a:pt x="173343" y="1144367"/>
                    <a:pt x="183435" y="1149999"/>
                  </a:cubicBezTo>
                  <a:cubicBezTo>
                    <a:pt x="185454" y="1151220"/>
                    <a:pt x="187472" y="1152300"/>
                    <a:pt x="189491" y="1153379"/>
                  </a:cubicBezTo>
                  <a:cubicBezTo>
                    <a:pt x="193715" y="1155679"/>
                    <a:pt x="197893" y="1157932"/>
                    <a:pt x="201977" y="1160045"/>
                  </a:cubicBezTo>
                  <a:cubicBezTo>
                    <a:pt x="206248" y="1162298"/>
                    <a:pt x="210520" y="1164457"/>
                    <a:pt x="214698" y="1166476"/>
                  </a:cubicBezTo>
                  <a:cubicBezTo>
                    <a:pt x="217843" y="1168025"/>
                    <a:pt x="220988" y="1169480"/>
                    <a:pt x="224086" y="1170935"/>
                  </a:cubicBezTo>
                  <a:cubicBezTo>
                    <a:pt x="225729" y="1171686"/>
                    <a:pt x="227325" y="1172484"/>
                    <a:pt x="228921" y="1173188"/>
                  </a:cubicBezTo>
                  <a:cubicBezTo>
                    <a:pt x="230564" y="1173892"/>
                    <a:pt x="232113" y="1174643"/>
                    <a:pt x="233709" y="1175347"/>
                  </a:cubicBezTo>
                  <a:cubicBezTo>
                    <a:pt x="237323" y="1176990"/>
                    <a:pt x="240844" y="1178539"/>
                    <a:pt x="244364" y="1180042"/>
                  </a:cubicBezTo>
                  <a:cubicBezTo>
                    <a:pt x="244458" y="1180135"/>
                    <a:pt x="244599" y="1180182"/>
                    <a:pt x="244740" y="1180229"/>
                  </a:cubicBezTo>
                  <a:cubicBezTo>
                    <a:pt x="247321" y="1181356"/>
                    <a:pt x="249903" y="1182435"/>
                    <a:pt x="252438" y="1183468"/>
                  </a:cubicBezTo>
                  <a:cubicBezTo>
                    <a:pt x="255114" y="1184642"/>
                    <a:pt x="257695" y="1185674"/>
                    <a:pt x="260230" y="1186660"/>
                  </a:cubicBezTo>
                  <a:cubicBezTo>
                    <a:pt x="261685" y="1187223"/>
                    <a:pt x="263047" y="1187834"/>
                    <a:pt x="264455" y="1188397"/>
                  </a:cubicBezTo>
                  <a:cubicBezTo>
                    <a:pt x="268773" y="1190134"/>
                    <a:pt x="272951" y="1191777"/>
                    <a:pt x="276941" y="1193373"/>
                  </a:cubicBezTo>
                  <a:cubicBezTo>
                    <a:pt x="281917" y="1195297"/>
                    <a:pt x="286611" y="1197128"/>
                    <a:pt x="291023" y="1198771"/>
                  </a:cubicBezTo>
                  <a:cubicBezTo>
                    <a:pt x="357303" y="1224260"/>
                    <a:pt x="421988" y="1239750"/>
                    <a:pt x="486907" y="1247636"/>
                  </a:cubicBezTo>
                  <a:cubicBezTo>
                    <a:pt x="557693" y="1256273"/>
                    <a:pt x="628668" y="1255851"/>
                    <a:pt x="701754" y="1249373"/>
                  </a:cubicBezTo>
                  <a:cubicBezTo>
                    <a:pt x="740527" y="1245899"/>
                    <a:pt x="776812" y="1241862"/>
                    <a:pt x="811361" y="1236323"/>
                  </a:cubicBezTo>
                  <a:lnTo>
                    <a:pt x="811408" y="1236323"/>
                  </a:lnTo>
                  <a:cubicBezTo>
                    <a:pt x="924300" y="1218392"/>
                    <a:pt x="1016820" y="1185581"/>
                    <a:pt x="1102581" y="1111884"/>
                  </a:cubicBezTo>
                  <a:cubicBezTo>
                    <a:pt x="1107369" y="1107753"/>
                    <a:pt x="1112063" y="1103528"/>
                    <a:pt x="1116569" y="1099351"/>
                  </a:cubicBezTo>
                  <a:cubicBezTo>
                    <a:pt x="1121122" y="1095079"/>
                    <a:pt x="1125488" y="1090807"/>
                    <a:pt x="1129759" y="1086489"/>
                  </a:cubicBezTo>
                  <a:cubicBezTo>
                    <a:pt x="1131355" y="1084846"/>
                    <a:pt x="1132904" y="1083250"/>
                    <a:pt x="1134453" y="1081607"/>
                  </a:cubicBezTo>
                  <a:cubicBezTo>
                    <a:pt x="1136049" y="1079964"/>
                    <a:pt x="1137552" y="1078368"/>
                    <a:pt x="1139054" y="1076725"/>
                  </a:cubicBezTo>
                  <a:cubicBezTo>
                    <a:pt x="1142105" y="1073486"/>
                    <a:pt x="1145062" y="1070153"/>
                    <a:pt x="1147925" y="1066868"/>
                  </a:cubicBezTo>
                  <a:cubicBezTo>
                    <a:pt x="1151822" y="1062455"/>
                    <a:pt x="1155483" y="1058043"/>
                    <a:pt x="1159050" y="1053630"/>
                  </a:cubicBezTo>
                  <a:cubicBezTo>
                    <a:pt x="1162195" y="1049734"/>
                    <a:pt x="1165247" y="1045885"/>
                    <a:pt x="1168157" y="1041942"/>
                  </a:cubicBezTo>
                  <a:cubicBezTo>
                    <a:pt x="1169518" y="1040205"/>
                    <a:pt x="1170785" y="1038468"/>
                    <a:pt x="1172053" y="1036732"/>
                  </a:cubicBezTo>
                  <a:cubicBezTo>
                    <a:pt x="1172335" y="1036403"/>
                    <a:pt x="1172569" y="1036074"/>
                    <a:pt x="1172757" y="1035746"/>
                  </a:cubicBezTo>
                  <a:cubicBezTo>
                    <a:pt x="1174118" y="1033915"/>
                    <a:pt x="1175386" y="1032084"/>
                    <a:pt x="1176700" y="1030301"/>
                  </a:cubicBezTo>
                  <a:cubicBezTo>
                    <a:pt x="1177780" y="1028705"/>
                    <a:pt x="1178906" y="1027203"/>
                    <a:pt x="1179939" y="1025654"/>
                  </a:cubicBezTo>
                  <a:cubicBezTo>
                    <a:pt x="1181019" y="1024105"/>
                    <a:pt x="1182098" y="1022555"/>
                    <a:pt x="1183084" y="1021007"/>
                  </a:cubicBezTo>
                  <a:cubicBezTo>
                    <a:pt x="1184774" y="1018566"/>
                    <a:pt x="1186370" y="1016078"/>
                    <a:pt x="1187966" y="1013637"/>
                  </a:cubicBezTo>
                  <a:cubicBezTo>
                    <a:pt x="1188905" y="1012135"/>
                    <a:pt x="1189937" y="1010586"/>
                    <a:pt x="1190876" y="1009037"/>
                  </a:cubicBezTo>
                  <a:cubicBezTo>
                    <a:pt x="1191533" y="1008004"/>
                    <a:pt x="1192237" y="1006924"/>
                    <a:pt x="1192848" y="1005892"/>
                  </a:cubicBezTo>
                  <a:cubicBezTo>
                    <a:pt x="1195336" y="1001855"/>
                    <a:pt x="1197776" y="997912"/>
                    <a:pt x="1200077" y="993922"/>
                  </a:cubicBezTo>
                  <a:cubicBezTo>
                    <a:pt x="1202611" y="989556"/>
                    <a:pt x="1205052" y="985191"/>
                    <a:pt x="1207352" y="980919"/>
                  </a:cubicBezTo>
                  <a:cubicBezTo>
                    <a:pt x="1209653" y="976601"/>
                    <a:pt x="1211906" y="972376"/>
                    <a:pt x="1214065" y="968151"/>
                  </a:cubicBezTo>
                  <a:cubicBezTo>
                    <a:pt x="1216177" y="963973"/>
                    <a:pt x="1218196" y="959843"/>
                    <a:pt x="1220120" y="955806"/>
                  </a:cubicBezTo>
                  <a:cubicBezTo>
                    <a:pt x="1222984" y="949610"/>
                    <a:pt x="1225706" y="943648"/>
                    <a:pt x="1228194" y="937781"/>
                  </a:cubicBezTo>
                  <a:cubicBezTo>
                    <a:pt x="1229461" y="934870"/>
                    <a:pt x="1230635" y="931960"/>
                    <a:pt x="1231808" y="929144"/>
                  </a:cubicBezTo>
                  <a:cubicBezTo>
                    <a:pt x="1232935" y="926327"/>
                    <a:pt x="1234109" y="923558"/>
                    <a:pt x="1235141" y="920788"/>
                  </a:cubicBezTo>
                  <a:cubicBezTo>
                    <a:pt x="1236596" y="917127"/>
                    <a:pt x="1237911" y="913559"/>
                    <a:pt x="1239225" y="910086"/>
                  </a:cubicBezTo>
                  <a:cubicBezTo>
                    <a:pt x="1241901" y="909335"/>
                    <a:pt x="1244717" y="908490"/>
                    <a:pt x="1247674" y="907598"/>
                  </a:cubicBezTo>
                  <a:cubicBezTo>
                    <a:pt x="1249176" y="907175"/>
                    <a:pt x="1250632" y="906706"/>
                    <a:pt x="1252181" y="906190"/>
                  </a:cubicBezTo>
                  <a:cubicBezTo>
                    <a:pt x="1253730" y="905720"/>
                    <a:pt x="1255232" y="905251"/>
                    <a:pt x="1256828" y="904688"/>
                  </a:cubicBezTo>
                  <a:cubicBezTo>
                    <a:pt x="1257908" y="904359"/>
                    <a:pt x="1259081" y="903983"/>
                    <a:pt x="1260161" y="903608"/>
                  </a:cubicBezTo>
                  <a:cubicBezTo>
                    <a:pt x="1262320" y="902904"/>
                    <a:pt x="1264573" y="902106"/>
                    <a:pt x="1266873" y="901308"/>
                  </a:cubicBezTo>
                  <a:cubicBezTo>
                    <a:pt x="1269173" y="900510"/>
                    <a:pt x="1271520" y="899665"/>
                    <a:pt x="1273914" y="898773"/>
                  </a:cubicBezTo>
                  <a:cubicBezTo>
                    <a:pt x="1275369" y="898257"/>
                    <a:pt x="1276825" y="897740"/>
                    <a:pt x="1278280" y="897130"/>
                  </a:cubicBezTo>
                  <a:cubicBezTo>
                    <a:pt x="1279782" y="896614"/>
                    <a:pt x="1281237" y="896050"/>
                    <a:pt x="1282786" y="895393"/>
                  </a:cubicBezTo>
                  <a:cubicBezTo>
                    <a:pt x="1284570" y="894736"/>
                    <a:pt x="1286400" y="893985"/>
                    <a:pt x="1288184" y="893234"/>
                  </a:cubicBezTo>
                  <a:cubicBezTo>
                    <a:pt x="1294193" y="890840"/>
                    <a:pt x="1300295" y="888164"/>
                    <a:pt x="1306679" y="885301"/>
                  </a:cubicBezTo>
                  <a:cubicBezTo>
                    <a:pt x="1307665" y="884832"/>
                    <a:pt x="1308744" y="884362"/>
                    <a:pt x="1309777" y="883846"/>
                  </a:cubicBezTo>
                  <a:cubicBezTo>
                    <a:pt x="1314893" y="881452"/>
                    <a:pt x="1320104" y="878917"/>
                    <a:pt x="1325408" y="876242"/>
                  </a:cubicBezTo>
                  <a:cubicBezTo>
                    <a:pt x="1327192" y="875350"/>
                    <a:pt x="1328976" y="874411"/>
                    <a:pt x="1330712" y="873472"/>
                  </a:cubicBezTo>
                  <a:cubicBezTo>
                    <a:pt x="1332919" y="872252"/>
                    <a:pt x="1335125" y="871078"/>
                    <a:pt x="1337378" y="869811"/>
                  </a:cubicBezTo>
                  <a:cubicBezTo>
                    <a:pt x="1339631" y="868543"/>
                    <a:pt x="1341931" y="867276"/>
                    <a:pt x="1344184" y="865962"/>
                  </a:cubicBezTo>
                  <a:cubicBezTo>
                    <a:pt x="1346531" y="864600"/>
                    <a:pt x="1348925" y="863239"/>
                    <a:pt x="1351272" y="861784"/>
                  </a:cubicBezTo>
                  <a:cubicBezTo>
                    <a:pt x="1358361" y="857512"/>
                    <a:pt x="1365542" y="852912"/>
                    <a:pt x="1372677" y="847983"/>
                  </a:cubicBezTo>
                  <a:cubicBezTo>
                    <a:pt x="1374414" y="846857"/>
                    <a:pt x="1376057" y="845636"/>
                    <a:pt x="1377794" y="844369"/>
                  </a:cubicBezTo>
                  <a:cubicBezTo>
                    <a:pt x="1379108" y="843477"/>
                    <a:pt x="1380376" y="842538"/>
                    <a:pt x="1381690" y="841552"/>
                  </a:cubicBezTo>
                  <a:cubicBezTo>
                    <a:pt x="1383051" y="840613"/>
                    <a:pt x="1384319" y="839628"/>
                    <a:pt x="1385633" y="838642"/>
                  </a:cubicBezTo>
                  <a:cubicBezTo>
                    <a:pt x="1387417" y="837328"/>
                    <a:pt x="1389201" y="836013"/>
                    <a:pt x="1390890" y="834605"/>
                  </a:cubicBezTo>
                  <a:cubicBezTo>
                    <a:pt x="1395068" y="831366"/>
                    <a:pt x="1399246" y="827987"/>
                    <a:pt x="1403330" y="824513"/>
                  </a:cubicBezTo>
                  <a:cubicBezTo>
                    <a:pt x="1407179" y="821274"/>
                    <a:pt x="1410887" y="817894"/>
                    <a:pt x="1414642" y="814468"/>
                  </a:cubicBezTo>
                  <a:cubicBezTo>
                    <a:pt x="1415863" y="813435"/>
                    <a:pt x="1416989" y="812308"/>
                    <a:pt x="1418116" y="811182"/>
                  </a:cubicBezTo>
                  <a:cubicBezTo>
                    <a:pt x="1426565" y="803249"/>
                    <a:pt x="1434733" y="794659"/>
                    <a:pt x="1442666" y="785458"/>
                  </a:cubicBezTo>
                  <a:lnTo>
                    <a:pt x="1442713" y="785458"/>
                  </a:lnTo>
                  <a:cubicBezTo>
                    <a:pt x="1460081" y="765039"/>
                    <a:pt x="1475900" y="741663"/>
                    <a:pt x="1488856" y="714859"/>
                  </a:cubicBezTo>
                  <a:cubicBezTo>
                    <a:pt x="1494113" y="703922"/>
                    <a:pt x="1532839" y="621025"/>
                    <a:pt x="1530586" y="539818"/>
                  </a:cubicBezTo>
                  <a:close/>
                  <a:moveTo>
                    <a:pt x="914442" y="929331"/>
                  </a:moveTo>
                  <a:cubicBezTo>
                    <a:pt x="914349" y="930411"/>
                    <a:pt x="914208" y="931538"/>
                    <a:pt x="914020" y="932570"/>
                  </a:cubicBezTo>
                  <a:cubicBezTo>
                    <a:pt x="913926" y="933321"/>
                    <a:pt x="913785" y="934072"/>
                    <a:pt x="913644" y="934777"/>
                  </a:cubicBezTo>
                  <a:cubicBezTo>
                    <a:pt x="913551" y="935481"/>
                    <a:pt x="913410" y="936185"/>
                    <a:pt x="913222" y="936889"/>
                  </a:cubicBezTo>
                  <a:cubicBezTo>
                    <a:pt x="913034" y="937921"/>
                    <a:pt x="912800" y="939001"/>
                    <a:pt x="912518" y="939987"/>
                  </a:cubicBezTo>
                  <a:cubicBezTo>
                    <a:pt x="912236" y="941254"/>
                    <a:pt x="911908" y="942428"/>
                    <a:pt x="911532" y="943601"/>
                  </a:cubicBezTo>
                  <a:cubicBezTo>
                    <a:pt x="911297" y="944352"/>
                    <a:pt x="911063" y="945150"/>
                    <a:pt x="910781" y="945901"/>
                  </a:cubicBezTo>
                  <a:cubicBezTo>
                    <a:pt x="910687" y="946277"/>
                    <a:pt x="910546" y="946653"/>
                    <a:pt x="910359" y="947075"/>
                  </a:cubicBezTo>
                  <a:cubicBezTo>
                    <a:pt x="910077" y="947920"/>
                    <a:pt x="909748" y="948812"/>
                    <a:pt x="909373" y="949657"/>
                  </a:cubicBezTo>
                  <a:cubicBezTo>
                    <a:pt x="909138" y="950314"/>
                    <a:pt x="908857" y="951018"/>
                    <a:pt x="908528" y="951628"/>
                  </a:cubicBezTo>
                  <a:cubicBezTo>
                    <a:pt x="908387" y="952051"/>
                    <a:pt x="908199" y="952426"/>
                    <a:pt x="907965" y="952849"/>
                  </a:cubicBezTo>
                  <a:cubicBezTo>
                    <a:pt x="907401" y="954069"/>
                    <a:pt x="906744" y="955196"/>
                    <a:pt x="906087" y="956369"/>
                  </a:cubicBezTo>
                  <a:cubicBezTo>
                    <a:pt x="906087" y="956416"/>
                    <a:pt x="906087" y="956463"/>
                    <a:pt x="905993" y="956510"/>
                  </a:cubicBezTo>
                  <a:cubicBezTo>
                    <a:pt x="905758" y="957073"/>
                    <a:pt x="905430" y="957590"/>
                    <a:pt x="905054" y="958153"/>
                  </a:cubicBezTo>
                  <a:cubicBezTo>
                    <a:pt x="904914" y="958435"/>
                    <a:pt x="904726" y="958669"/>
                    <a:pt x="904538" y="958951"/>
                  </a:cubicBezTo>
                  <a:cubicBezTo>
                    <a:pt x="904209" y="959467"/>
                    <a:pt x="903881" y="959984"/>
                    <a:pt x="903458" y="960500"/>
                  </a:cubicBezTo>
                  <a:cubicBezTo>
                    <a:pt x="903177" y="961016"/>
                    <a:pt x="902801" y="961533"/>
                    <a:pt x="902379" y="962049"/>
                  </a:cubicBezTo>
                  <a:cubicBezTo>
                    <a:pt x="901909" y="962753"/>
                    <a:pt x="901346" y="963504"/>
                    <a:pt x="900689" y="964161"/>
                  </a:cubicBezTo>
                  <a:cubicBezTo>
                    <a:pt x="900689" y="964161"/>
                    <a:pt x="900689" y="964208"/>
                    <a:pt x="900642" y="964208"/>
                  </a:cubicBezTo>
                  <a:cubicBezTo>
                    <a:pt x="900079" y="964865"/>
                    <a:pt x="899515" y="965570"/>
                    <a:pt x="898811" y="966180"/>
                  </a:cubicBezTo>
                  <a:cubicBezTo>
                    <a:pt x="898717" y="966321"/>
                    <a:pt x="898530" y="966508"/>
                    <a:pt x="898342" y="966649"/>
                  </a:cubicBezTo>
                  <a:cubicBezTo>
                    <a:pt x="897497" y="967541"/>
                    <a:pt x="896558" y="968433"/>
                    <a:pt x="895619" y="969231"/>
                  </a:cubicBezTo>
                  <a:cubicBezTo>
                    <a:pt x="895525" y="969325"/>
                    <a:pt x="895431" y="969419"/>
                    <a:pt x="895338" y="969466"/>
                  </a:cubicBezTo>
                  <a:cubicBezTo>
                    <a:pt x="894493" y="970217"/>
                    <a:pt x="893601" y="970968"/>
                    <a:pt x="892662" y="971625"/>
                  </a:cubicBezTo>
                  <a:cubicBezTo>
                    <a:pt x="886372" y="976272"/>
                    <a:pt x="880364" y="987913"/>
                    <a:pt x="862855" y="994720"/>
                  </a:cubicBezTo>
                  <a:cubicBezTo>
                    <a:pt x="861259" y="995283"/>
                    <a:pt x="859616" y="995940"/>
                    <a:pt x="857785" y="996456"/>
                  </a:cubicBezTo>
                  <a:cubicBezTo>
                    <a:pt x="856236" y="996926"/>
                    <a:pt x="854593" y="997348"/>
                    <a:pt x="852856" y="997771"/>
                  </a:cubicBezTo>
                  <a:cubicBezTo>
                    <a:pt x="851777" y="998005"/>
                    <a:pt x="850603" y="998240"/>
                    <a:pt x="849477" y="998428"/>
                  </a:cubicBezTo>
                  <a:cubicBezTo>
                    <a:pt x="848913" y="998522"/>
                    <a:pt x="848256" y="998616"/>
                    <a:pt x="847646" y="998710"/>
                  </a:cubicBezTo>
                  <a:cubicBezTo>
                    <a:pt x="847083" y="998851"/>
                    <a:pt x="846425" y="998944"/>
                    <a:pt x="845768" y="998991"/>
                  </a:cubicBezTo>
                  <a:cubicBezTo>
                    <a:pt x="839760" y="999742"/>
                    <a:pt x="832907" y="1000071"/>
                    <a:pt x="825020" y="999789"/>
                  </a:cubicBezTo>
                  <a:cubicBezTo>
                    <a:pt x="823049" y="999695"/>
                    <a:pt x="820984" y="999555"/>
                    <a:pt x="818824" y="999414"/>
                  </a:cubicBezTo>
                  <a:cubicBezTo>
                    <a:pt x="814553" y="999085"/>
                    <a:pt x="810046" y="998616"/>
                    <a:pt x="805211" y="997865"/>
                  </a:cubicBezTo>
                  <a:lnTo>
                    <a:pt x="805165" y="997865"/>
                  </a:lnTo>
                  <a:cubicBezTo>
                    <a:pt x="797654" y="996738"/>
                    <a:pt x="789439" y="995189"/>
                    <a:pt x="780380" y="993030"/>
                  </a:cubicBezTo>
                  <a:cubicBezTo>
                    <a:pt x="780708" y="992279"/>
                    <a:pt x="781037" y="991481"/>
                    <a:pt x="781319" y="990730"/>
                  </a:cubicBezTo>
                  <a:cubicBezTo>
                    <a:pt x="781882" y="989275"/>
                    <a:pt x="782398" y="987866"/>
                    <a:pt x="782962" y="986364"/>
                  </a:cubicBezTo>
                  <a:cubicBezTo>
                    <a:pt x="783760" y="984064"/>
                    <a:pt x="784464" y="981670"/>
                    <a:pt x="785074" y="979276"/>
                  </a:cubicBezTo>
                  <a:cubicBezTo>
                    <a:pt x="785637" y="976835"/>
                    <a:pt x="786107" y="974347"/>
                    <a:pt x="786482" y="971813"/>
                  </a:cubicBezTo>
                  <a:cubicBezTo>
                    <a:pt x="786905" y="968339"/>
                    <a:pt x="787092" y="964819"/>
                    <a:pt x="786905" y="961204"/>
                  </a:cubicBezTo>
                  <a:cubicBezTo>
                    <a:pt x="786858" y="960265"/>
                    <a:pt x="786764" y="959279"/>
                    <a:pt x="786670" y="958341"/>
                  </a:cubicBezTo>
                  <a:cubicBezTo>
                    <a:pt x="786529" y="956416"/>
                    <a:pt x="786247" y="954445"/>
                    <a:pt x="785825" y="952520"/>
                  </a:cubicBezTo>
                  <a:cubicBezTo>
                    <a:pt x="785637" y="951628"/>
                    <a:pt x="785403" y="950689"/>
                    <a:pt x="785168" y="949844"/>
                  </a:cubicBezTo>
                  <a:cubicBezTo>
                    <a:pt x="784933" y="948953"/>
                    <a:pt x="784652" y="948061"/>
                    <a:pt x="784370" y="947216"/>
                  </a:cubicBezTo>
                  <a:cubicBezTo>
                    <a:pt x="784088" y="946371"/>
                    <a:pt x="783807" y="945479"/>
                    <a:pt x="783478" y="944634"/>
                  </a:cubicBezTo>
                  <a:cubicBezTo>
                    <a:pt x="782868" y="942897"/>
                    <a:pt x="782070" y="941254"/>
                    <a:pt x="781272" y="939611"/>
                  </a:cubicBezTo>
                  <a:cubicBezTo>
                    <a:pt x="780896" y="938860"/>
                    <a:pt x="780521" y="938062"/>
                    <a:pt x="780051" y="937358"/>
                  </a:cubicBezTo>
                  <a:cubicBezTo>
                    <a:pt x="779347" y="935997"/>
                    <a:pt x="778502" y="934730"/>
                    <a:pt x="777657" y="933462"/>
                  </a:cubicBezTo>
                  <a:cubicBezTo>
                    <a:pt x="776859" y="932195"/>
                    <a:pt x="776014" y="931068"/>
                    <a:pt x="775123" y="929895"/>
                  </a:cubicBezTo>
                  <a:cubicBezTo>
                    <a:pt x="774137" y="928580"/>
                    <a:pt x="773104" y="927360"/>
                    <a:pt x="772024" y="926139"/>
                  </a:cubicBezTo>
                  <a:cubicBezTo>
                    <a:pt x="771039" y="924966"/>
                    <a:pt x="769912" y="923886"/>
                    <a:pt x="768832" y="922807"/>
                  </a:cubicBezTo>
                  <a:cubicBezTo>
                    <a:pt x="768457" y="922431"/>
                    <a:pt x="768081" y="922056"/>
                    <a:pt x="767706" y="921727"/>
                  </a:cubicBezTo>
                  <a:cubicBezTo>
                    <a:pt x="767002" y="921023"/>
                    <a:pt x="766157" y="920272"/>
                    <a:pt x="765406" y="919615"/>
                  </a:cubicBezTo>
                  <a:cubicBezTo>
                    <a:pt x="764420" y="918723"/>
                    <a:pt x="763387" y="917831"/>
                    <a:pt x="762355" y="917033"/>
                  </a:cubicBezTo>
                  <a:cubicBezTo>
                    <a:pt x="762355" y="917033"/>
                    <a:pt x="762322" y="917000"/>
                    <a:pt x="762261" y="916939"/>
                  </a:cubicBezTo>
                  <a:cubicBezTo>
                    <a:pt x="761181" y="916094"/>
                    <a:pt x="760055" y="915202"/>
                    <a:pt x="758928" y="914404"/>
                  </a:cubicBezTo>
                  <a:cubicBezTo>
                    <a:pt x="757801" y="913559"/>
                    <a:pt x="756581" y="912714"/>
                    <a:pt x="755454" y="911963"/>
                  </a:cubicBezTo>
                  <a:cubicBezTo>
                    <a:pt x="755220" y="911822"/>
                    <a:pt x="755032" y="911635"/>
                    <a:pt x="754797" y="911541"/>
                  </a:cubicBezTo>
                  <a:cubicBezTo>
                    <a:pt x="752168" y="909757"/>
                    <a:pt x="749446" y="908161"/>
                    <a:pt x="746583" y="906612"/>
                  </a:cubicBezTo>
                  <a:cubicBezTo>
                    <a:pt x="745362" y="905955"/>
                    <a:pt x="744189" y="905298"/>
                    <a:pt x="742968" y="904641"/>
                  </a:cubicBezTo>
                  <a:cubicBezTo>
                    <a:pt x="742733" y="904547"/>
                    <a:pt x="742499" y="904406"/>
                    <a:pt x="742311" y="904312"/>
                  </a:cubicBezTo>
                  <a:cubicBezTo>
                    <a:pt x="740856" y="903608"/>
                    <a:pt x="739448" y="902857"/>
                    <a:pt x="737945" y="902200"/>
                  </a:cubicBezTo>
                  <a:cubicBezTo>
                    <a:pt x="737852" y="902200"/>
                    <a:pt x="737805" y="902106"/>
                    <a:pt x="737711" y="902059"/>
                  </a:cubicBezTo>
                  <a:cubicBezTo>
                    <a:pt x="736303" y="901449"/>
                    <a:pt x="734941" y="900791"/>
                    <a:pt x="733533" y="900181"/>
                  </a:cubicBezTo>
                  <a:cubicBezTo>
                    <a:pt x="733158" y="899993"/>
                    <a:pt x="732735" y="899806"/>
                    <a:pt x="732313" y="899665"/>
                  </a:cubicBezTo>
                  <a:cubicBezTo>
                    <a:pt x="730529" y="898914"/>
                    <a:pt x="728698" y="898163"/>
                    <a:pt x="726914" y="897459"/>
                  </a:cubicBezTo>
                  <a:cubicBezTo>
                    <a:pt x="726023" y="897083"/>
                    <a:pt x="725084" y="896755"/>
                    <a:pt x="724192" y="896426"/>
                  </a:cubicBezTo>
                  <a:cubicBezTo>
                    <a:pt x="722784" y="895957"/>
                    <a:pt x="721422" y="895440"/>
                    <a:pt x="720014" y="894924"/>
                  </a:cubicBezTo>
                  <a:cubicBezTo>
                    <a:pt x="718653" y="894454"/>
                    <a:pt x="717339" y="893985"/>
                    <a:pt x="715977" y="893516"/>
                  </a:cubicBezTo>
                  <a:cubicBezTo>
                    <a:pt x="714193" y="892905"/>
                    <a:pt x="712363" y="892295"/>
                    <a:pt x="710579" y="891779"/>
                  </a:cubicBezTo>
                  <a:cubicBezTo>
                    <a:pt x="706261" y="890465"/>
                    <a:pt x="701989" y="889338"/>
                    <a:pt x="697905" y="888258"/>
                  </a:cubicBezTo>
                  <a:cubicBezTo>
                    <a:pt x="697764" y="888211"/>
                    <a:pt x="697623" y="888164"/>
                    <a:pt x="697436" y="888118"/>
                  </a:cubicBezTo>
                  <a:cubicBezTo>
                    <a:pt x="694901" y="887554"/>
                    <a:pt x="692413" y="886897"/>
                    <a:pt x="689972" y="886381"/>
                  </a:cubicBezTo>
                  <a:cubicBezTo>
                    <a:pt x="687156" y="885770"/>
                    <a:pt x="684433" y="885160"/>
                    <a:pt x="681804" y="884691"/>
                  </a:cubicBezTo>
                  <a:cubicBezTo>
                    <a:pt x="680725" y="884456"/>
                    <a:pt x="679598" y="884268"/>
                    <a:pt x="678566" y="884081"/>
                  </a:cubicBezTo>
                  <a:cubicBezTo>
                    <a:pt x="674294" y="883329"/>
                    <a:pt x="670492" y="882672"/>
                    <a:pt x="667206" y="882203"/>
                  </a:cubicBezTo>
                  <a:cubicBezTo>
                    <a:pt x="665563" y="881968"/>
                    <a:pt x="664155" y="881780"/>
                    <a:pt x="662840" y="881640"/>
                  </a:cubicBezTo>
                  <a:cubicBezTo>
                    <a:pt x="660212" y="881311"/>
                    <a:pt x="658240" y="881076"/>
                    <a:pt x="657067" y="880982"/>
                  </a:cubicBezTo>
                  <a:cubicBezTo>
                    <a:pt x="655001" y="880748"/>
                    <a:pt x="652467" y="880513"/>
                    <a:pt x="649603" y="880278"/>
                  </a:cubicBezTo>
                  <a:cubicBezTo>
                    <a:pt x="647679" y="880091"/>
                    <a:pt x="645613" y="879950"/>
                    <a:pt x="643407" y="879856"/>
                  </a:cubicBezTo>
                  <a:cubicBezTo>
                    <a:pt x="638995" y="879668"/>
                    <a:pt x="633972" y="879527"/>
                    <a:pt x="628433" y="879621"/>
                  </a:cubicBezTo>
                  <a:cubicBezTo>
                    <a:pt x="627494" y="879621"/>
                    <a:pt x="626461" y="879621"/>
                    <a:pt x="625476" y="879715"/>
                  </a:cubicBezTo>
                  <a:cubicBezTo>
                    <a:pt x="624490" y="879715"/>
                    <a:pt x="623457" y="879715"/>
                    <a:pt x="622471" y="879809"/>
                  </a:cubicBezTo>
                  <a:cubicBezTo>
                    <a:pt x="621673" y="879856"/>
                    <a:pt x="620828" y="879856"/>
                    <a:pt x="620030" y="879950"/>
                  </a:cubicBezTo>
                  <a:cubicBezTo>
                    <a:pt x="617449" y="880091"/>
                    <a:pt x="614773" y="880278"/>
                    <a:pt x="612051" y="880560"/>
                  </a:cubicBezTo>
                  <a:cubicBezTo>
                    <a:pt x="610267" y="880748"/>
                    <a:pt x="608436" y="880936"/>
                    <a:pt x="606652" y="881170"/>
                  </a:cubicBezTo>
                  <a:lnTo>
                    <a:pt x="606465" y="881170"/>
                  </a:lnTo>
                  <a:cubicBezTo>
                    <a:pt x="604681" y="881405"/>
                    <a:pt x="602897" y="881640"/>
                    <a:pt x="601113" y="881921"/>
                  </a:cubicBezTo>
                  <a:cubicBezTo>
                    <a:pt x="599001" y="882250"/>
                    <a:pt x="596842" y="882625"/>
                    <a:pt x="594729" y="883048"/>
                  </a:cubicBezTo>
                  <a:cubicBezTo>
                    <a:pt x="592711" y="883423"/>
                    <a:pt x="590693" y="883846"/>
                    <a:pt x="588627" y="884315"/>
                  </a:cubicBezTo>
                  <a:cubicBezTo>
                    <a:pt x="587078" y="884691"/>
                    <a:pt x="585482" y="885019"/>
                    <a:pt x="583886" y="885489"/>
                  </a:cubicBezTo>
                  <a:cubicBezTo>
                    <a:pt x="581304" y="886146"/>
                    <a:pt x="578629" y="886897"/>
                    <a:pt x="576000" y="887648"/>
                  </a:cubicBezTo>
                  <a:cubicBezTo>
                    <a:pt x="573888" y="888258"/>
                    <a:pt x="571729" y="888962"/>
                    <a:pt x="569569" y="889713"/>
                  </a:cubicBezTo>
                  <a:lnTo>
                    <a:pt x="569522" y="889713"/>
                  </a:lnTo>
                  <a:cubicBezTo>
                    <a:pt x="567316" y="890465"/>
                    <a:pt x="565157" y="891262"/>
                    <a:pt x="562951" y="892061"/>
                  </a:cubicBezTo>
                  <a:cubicBezTo>
                    <a:pt x="560697" y="892905"/>
                    <a:pt x="558491" y="893844"/>
                    <a:pt x="556238" y="894736"/>
                  </a:cubicBezTo>
                  <a:cubicBezTo>
                    <a:pt x="553985" y="895675"/>
                    <a:pt x="551779" y="896708"/>
                    <a:pt x="549526" y="897740"/>
                  </a:cubicBezTo>
                  <a:cubicBezTo>
                    <a:pt x="545019" y="899853"/>
                    <a:pt x="540466" y="902200"/>
                    <a:pt x="535913" y="904828"/>
                  </a:cubicBezTo>
                  <a:cubicBezTo>
                    <a:pt x="533847" y="906049"/>
                    <a:pt x="531735" y="907269"/>
                    <a:pt x="529670" y="908631"/>
                  </a:cubicBezTo>
                  <a:cubicBezTo>
                    <a:pt x="523708" y="912339"/>
                    <a:pt x="517747" y="916470"/>
                    <a:pt x="511785" y="920976"/>
                  </a:cubicBezTo>
                  <a:cubicBezTo>
                    <a:pt x="510987" y="921586"/>
                    <a:pt x="510095" y="922290"/>
                    <a:pt x="509250" y="922947"/>
                  </a:cubicBezTo>
                  <a:cubicBezTo>
                    <a:pt x="506105" y="925388"/>
                    <a:pt x="502867" y="927970"/>
                    <a:pt x="499815" y="930646"/>
                  </a:cubicBezTo>
                  <a:cubicBezTo>
                    <a:pt x="498219" y="932054"/>
                    <a:pt x="496623" y="933415"/>
                    <a:pt x="495027" y="934870"/>
                  </a:cubicBezTo>
                  <a:cubicBezTo>
                    <a:pt x="493713" y="935997"/>
                    <a:pt x="492493" y="937124"/>
                    <a:pt x="491272" y="938250"/>
                  </a:cubicBezTo>
                  <a:cubicBezTo>
                    <a:pt x="489676" y="939705"/>
                    <a:pt x="488174" y="941160"/>
                    <a:pt x="486625" y="942663"/>
                  </a:cubicBezTo>
                  <a:cubicBezTo>
                    <a:pt x="486203" y="942756"/>
                    <a:pt x="485780" y="942897"/>
                    <a:pt x="485311" y="942991"/>
                  </a:cubicBezTo>
                  <a:cubicBezTo>
                    <a:pt x="483480" y="943507"/>
                    <a:pt x="481696" y="944071"/>
                    <a:pt x="480053" y="944681"/>
                  </a:cubicBezTo>
                  <a:cubicBezTo>
                    <a:pt x="476674" y="945761"/>
                    <a:pt x="473435" y="946934"/>
                    <a:pt x="470384" y="948108"/>
                  </a:cubicBezTo>
                  <a:cubicBezTo>
                    <a:pt x="469445" y="948436"/>
                    <a:pt x="468506" y="948812"/>
                    <a:pt x="467614" y="949187"/>
                  </a:cubicBezTo>
                  <a:cubicBezTo>
                    <a:pt x="466816" y="949516"/>
                    <a:pt x="465971" y="949844"/>
                    <a:pt x="465173" y="950173"/>
                  </a:cubicBezTo>
                  <a:cubicBezTo>
                    <a:pt x="463483" y="950830"/>
                    <a:pt x="461887" y="951581"/>
                    <a:pt x="460291" y="952285"/>
                  </a:cubicBezTo>
                  <a:cubicBezTo>
                    <a:pt x="459493" y="952614"/>
                    <a:pt x="458695" y="952943"/>
                    <a:pt x="457944" y="953318"/>
                  </a:cubicBezTo>
                  <a:cubicBezTo>
                    <a:pt x="457193" y="953647"/>
                    <a:pt x="456395" y="954022"/>
                    <a:pt x="455644" y="954398"/>
                  </a:cubicBezTo>
                  <a:cubicBezTo>
                    <a:pt x="454095" y="955102"/>
                    <a:pt x="452640" y="955853"/>
                    <a:pt x="451185" y="956557"/>
                  </a:cubicBezTo>
                  <a:cubicBezTo>
                    <a:pt x="450762" y="956745"/>
                    <a:pt x="450340" y="956979"/>
                    <a:pt x="449917" y="957167"/>
                  </a:cubicBezTo>
                  <a:cubicBezTo>
                    <a:pt x="447477" y="958482"/>
                    <a:pt x="445130" y="959702"/>
                    <a:pt x="442829" y="960969"/>
                  </a:cubicBezTo>
                  <a:cubicBezTo>
                    <a:pt x="438370" y="963457"/>
                    <a:pt x="434145" y="965898"/>
                    <a:pt x="429968" y="968292"/>
                  </a:cubicBezTo>
                  <a:cubicBezTo>
                    <a:pt x="429029" y="968855"/>
                    <a:pt x="428043" y="969466"/>
                    <a:pt x="427057" y="969982"/>
                  </a:cubicBezTo>
                  <a:cubicBezTo>
                    <a:pt x="421049" y="973456"/>
                    <a:pt x="415087" y="976741"/>
                    <a:pt x="408422" y="979793"/>
                  </a:cubicBezTo>
                  <a:cubicBezTo>
                    <a:pt x="406779" y="980544"/>
                    <a:pt x="405136" y="981342"/>
                    <a:pt x="403399" y="982046"/>
                  </a:cubicBezTo>
                  <a:cubicBezTo>
                    <a:pt x="402367" y="982515"/>
                    <a:pt x="401240" y="982938"/>
                    <a:pt x="400160" y="983407"/>
                  </a:cubicBezTo>
                  <a:cubicBezTo>
                    <a:pt x="397626" y="984393"/>
                    <a:pt x="394903" y="985425"/>
                    <a:pt x="392087" y="986317"/>
                  </a:cubicBezTo>
                  <a:cubicBezTo>
                    <a:pt x="391195" y="986646"/>
                    <a:pt x="390209" y="986928"/>
                    <a:pt x="389270" y="987209"/>
                  </a:cubicBezTo>
                  <a:cubicBezTo>
                    <a:pt x="383919" y="988899"/>
                    <a:pt x="378051" y="990401"/>
                    <a:pt x="371527" y="991715"/>
                  </a:cubicBezTo>
                  <a:cubicBezTo>
                    <a:pt x="370400" y="991950"/>
                    <a:pt x="369179" y="992185"/>
                    <a:pt x="367959" y="992373"/>
                  </a:cubicBezTo>
                  <a:cubicBezTo>
                    <a:pt x="363124" y="993265"/>
                    <a:pt x="357961" y="994062"/>
                    <a:pt x="352328" y="994720"/>
                  </a:cubicBezTo>
                  <a:cubicBezTo>
                    <a:pt x="351342" y="994861"/>
                    <a:pt x="350215" y="994954"/>
                    <a:pt x="349136" y="995095"/>
                  </a:cubicBezTo>
                  <a:cubicBezTo>
                    <a:pt x="345803" y="995471"/>
                    <a:pt x="342001" y="995893"/>
                    <a:pt x="337917" y="996269"/>
                  </a:cubicBezTo>
                  <a:cubicBezTo>
                    <a:pt x="328059" y="997114"/>
                    <a:pt x="316418" y="997583"/>
                    <a:pt x="304448" y="996269"/>
                  </a:cubicBezTo>
                  <a:cubicBezTo>
                    <a:pt x="303228" y="996175"/>
                    <a:pt x="302054" y="996034"/>
                    <a:pt x="300881" y="995846"/>
                  </a:cubicBezTo>
                  <a:cubicBezTo>
                    <a:pt x="298205" y="995518"/>
                    <a:pt x="295530" y="995095"/>
                    <a:pt x="292901" y="994485"/>
                  </a:cubicBezTo>
                  <a:cubicBezTo>
                    <a:pt x="291352" y="994203"/>
                    <a:pt x="289850" y="993828"/>
                    <a:pt x="288301" y="993452"/>
                  </a:cubicBezTo>
                  <a:cubicBezTo>
                    <a:pt x="282105" y="991903"/>
                    <a:pt x="276096" y="989744"/>
                    <a:pt x="270369" y="986834"/>
                  </a:cubicBezTo>
                  <a:cubicBezTo>
                    <a:pt x="267506" y="985332"/>
                    <a:pt x="264690" y="983689"/>
                    <a:pt x="261967" y="981811"/>
                  </a:cubicBezTo>
                  <a:cubicBezTo>
                    <a:pt x="260606" y="980919"/>
                    <a:pt x="259338" y="979933"/>
                    <a:pt x="258024" y="978901"/>
                  </a:cubicBezTo>
                  <a:cubicBezTo>
                    <a:pt x="257414" y="978431"/>
                    <a:pt x="256757" y="977915"/>
                    <a:pt x="256146" y="977305"/>
                  </a:cubicBezTo>
                  <a:lnTo>
                    <a:pt x="256099" y="977305"/>
                  </a:lnTo>
                  <a:cubicBezTo>
                    <a:pt x="256099" y="977305"/>
                    <a:pt x="255677" y="976929"/>
                    <a:pt x="255489" y="976741"/>
                  </a:cubicBezTo>
                  <a:cubicBezTo>
                    <a:pt x="255207" y="976554"/>
                    <a:pt x="254973" y="976319"/>
                    <a:pt x="254738" y="976037"/>
                  </a:cubicBezTo>
                  <a:cubicBezTo>
                    <a:pt x="254738" y="976037"/>
                    <a:pt x="254724" y="976023"/>
                    <a:pt x="254691" y="975990"/>
                  </a:cubicBezTo>
                  <a:cubicBezTo>
                    <a:pt x="253236" y="974723"/>
                    <a:pt x="251875" y="973362"/>
                    <a:pt x="250513" y="971906"/>
                  </a:cubicBezTo>
                  <a:cubicBezTo>
                    <a:pt x="231831" y="951581"/>
                    <a:pt x="229437" y="924450"/>
                    <a:pt x="230376" y="906284"/>
                  </a:cubicBezTo>
                  <a:cubicBezTo>
                    <a:pt x="230423" y="905251"/>
                    <a:pt x="230470" y="904218"/>
                    <a:pt x="230564" y="903279"/>
                  </a:cubicBezTo>
                  <a:cubicBezTo>
                    <a:pt x="230611" y="902341"/>
                    <a:pt x="230704" y="901355"/>
                    <a:pt x="230798" y="900463"/>
                  </a:cubicBezTo>
                  <a:cubicBezTo>
                    <a:pt x="230939" y="898632"/>
                    <a:pt x="231174" y="896942"/>
                    <a:pt x="231362" y="895440"/>
                  </a:cubicBezTo>
                  <a:cubicBezTo>
                    <a:pt x="231596" y="893891"/>
                    <a:pt x="231784" y="892577"/>
                    <a:pt x="231972" y="891403"/>
                  </a:cubicBezTo>
                  <a:cubicBezTo>
                    <a:pt x="232207" y="889854"/>
                    <a:pt x="232488" y="888681"/>
                    <a:pt x="232629" y="887883"/>
                  </a:cubicBezTo>
                  <a:cubicBezTo>
                    <a:pt x="233098" y="885583"/>
                    <a:pt x="233615" y="883283"/>
                    <a:pt x="234319" y="881076"/>
                  </a:cubicBezTo>
                  <a:cubicBezTo>
                    <a:pt x="234319" y="880936"/>
                    <a:pt x="234366" y="880701"/>
                    <a:pt x="234460" y="880513"/>
                  </a:cubicBezTo>
                  <a:cubicBezTo>
                    <a:pt x="235023" y="878354"/>
                    <a:pt x="235727" y="876242"/>
                    <a:pt x="236431" y="874176"/>
                  </a:cubicBezTo>
                  <a:lnTo>
                    <a:pt x="236478" y="874176"/>
                  </a:lnTo>
                  <a:cubicBezTo>
                    <a:pt x="236807" y="873049"/>
                    <a:pt x="237182" y="871923"/>
                    <a:pt x="237605" y="870890"/>
                  </a:cubicBezTo>
                  <a:lnTo>
                    <a:pt x="237652" y="870890"/>
                  </a:lnTo>
                  <a:cubicBezTo>
                    <a:pt x="237886" y="870280"/>
                    <a:pt x="238121" y="869670"/>
                    <a:pt x="238356" y="869060"/>
                  </a:cubicBezTo>
                  <a:cubicBezTo>
                    <a:pt x="238544" y="868590"/>
                    <a:pt x="238731" y="868168"/>
                    <a:pt x="238919" y="867651"/>
                  </a:cubicBezTo>
                  <a:cubicBezTo>
                    <a:pt x="239107" y="867135"/>
                    <a:pt x="239342" y="866619"/>
                    <a:pt x="239576" y="866055"/>
                  </a:cubicBezTo>
                  <a:cubicBezTo>
                    <a:pt x="240093" y="864741"/>
                    <a:pt x="240656" y="863520"/>
                    <a:pt x="241313" y="862206"/>
                  </a:cubicBezTo>
                  <a:cubicBezTo>
                    <a:pt x="241548" y="861737"/>
                    <a:pt x="241782" y="861267"/>
                    <a:pt x="242064" y="860751"/>
                  </a:cubicBezTo>
                  <a:cubicBezTo>
                    <a:pt x="242909" y="858873"/>
                    <a:pt x="243848" y="857090"/>
                    <a:pt x="244881" y="855400"/>
                  </a:cubicBezTo>
                  <a:cubicBezTo>
                    <a:pt x="245913" y="853428"/>
                    <a:pt x="247134" y="851551"/>
                    <a:pt x="248307" y="849673"/>
                  </a:cubicBezTo>
                  <a:cubicBezTo>
                    <a:pt x="249434" y="847936"/>
                    <a:pt x="250560" y="846199"/>
                    <a:pt x="251734" y="844603"/>
                  </a:cubicBezTo>
                  <a:cubicBezTo>
                    <a:pt x="251922" y="844416"/>
                    <a:pt x="252062" y="844228"/>
                    <a:pt x="252203" y="844040"/>
                  </a:cubicBezTo>
                  <a:cubicBezTo>
                    <a:pt x="252297" y="843946"/>
                    <a:pt x="252344" y="843852"/>
                    <a:pt x="252391" y="843759"/>
                  </a:cubicBezTo>
                  <a:cubicBezTo>
                    <a:pt x="252626" y="843383"/>
                    <a:pt x="252907" y="843054"/>
                    <a:pt x="253189" y="842679"/>
                  </a:cubicBezTo>
                  <a:cubicBezTo>
                    <a:pt x="254034" y="841458"/>
                    <a:pt x="254926" y="840332"/>
                    <a:pt x="255865" y="839158"/>
                  </a:cubicBezTo>
                  <a:cubicBezTo>
                    <a:pt x="255865" y="839158"/>
                    <a:pt x="255898" y="839125"/>
                    <a:pt x="255959" y="839064"/>
                  </a:cubicBezTo>
                  <a:cubicBezTo>
                    <a:pt x="255959" y="839064"/>
                    <a:pt x="256006" y="839064"/>
                    <a:pt x="256006" y="839064"/>
                  </a:cubicBezTo>
                  <a:cubicBezTo>
                    <a:pt x="256944" y="837844"/>
                    <a:pt x="257930" y="836670"/>
                    <a:pt x="258916" y="835497"/>
                  </a:cubicBezTo>
                  <a:cubicBezTo>
                    <a:pt x="258916" y="835450"/>
                    <a:pt x="258963" y="835356"/>
                    <a:pt x="259057" y="835309"/>
                  </a:cubicBezTo>
                  <a:cubicBezTo>
                    <a:pt x="260042" y="834136"/>
                    <a:pt x="261075" y="832962"/>
                    <a:pt x="262108" y="831836"/>
                  </a:cubicBezTo>
                  <a:cubicBezTo>
                    <a:pt x="262577" y="831272"/>
                    <a:pt x="263094" y="830662"/>
                    <a:pt x="263704" y="830099"/>
                  </a:cubicBezTo>
                  <a:cubicBezTo>
                    <a:pt x="264220" y="829535"/>
                    <a:pt x="264783" y="828925"/>
                    <a:pt x="265347" y="828362"/>
                  </a:cubicBezTo>
                  <a:cubicBezTo>
                    <a:pt x="266379" y="827282"/>
                    <a:pt x="267506" y="826156"/>
                    <a:pt x="268586" y="825076"/>
                  </a:cubicBezTo>
                  <a:cubicBezTo>
                    <a:pt x="269524" y="824137"/>
                    <a:pt x="270463" y="823198"/>
                    <a:pt x="271402" y="822401"/>
                  </a:cubicBezTo>
                  <a:cubicBezTo>
                    <a:pt x="272294" y="821509"/>
                    <a:pt x="273233" y="820617"/>
                    <a:pt x="274172" y="819819"/>
                  </a:cubicBezTo>
                  <a:cubicBezTo>
                    <a:pt x="275251" y="818786"/>
                    <a:pt x="276425" y="817753"/>
                    <a:pt x="277551" y="816815"/>
                  </a:cubicBezTo>
                  <a:cubicBezTo>
                    <a:pt x="279100" y="815453"/>
                    <a:pt x="280649" y="814186"/>
                    <a:pt x="282198" y="812918"/>
                  </a:cubicBezTo>
                  <a:cubicBezTo>
                    <a:pt x="285296" y="810431"/>
                    <a:pt x="288442" y="808037"/>
                    <a:pt x="291587" y="805737"/>
                  </a:cubicBezTo>
                  <a:cubicBezTo>
                    <a:pt x="294685" y="803436"/>
                    <a:pt x="297877" y="801277"/>
                    <a:pt x="300928" y="799259"/>
                  </a:cubicBezTo>
                  <a:cubicBezTo>
                    <a:pt x="303087" y="797804"/>
                    <a:pt x="305246" y="796442"/>
                    <a:pt x="307359" y="795034"/>
                  </a:cubicBezTo>
                  <a:cubicBezTo>
                    <a:pt x="312757" y="791654"/>
                    <a:pt x="317920" y="788556"/>
                    <a:pt x="322708" y="785834"/>
                  </a:cubicBezTo>
                  <a:cubicBezTo>
                    <a:pt x="324070" y="785036"/>
                    <a:pt x="325337" y="784238"/>
                    <a:pt x="326604" y="783534"/>
                  </a:cubicBezTo>
                  <a:cubicBezTo>
                    <a:pt x="455691" y="709227"/>
                    <a:pt x="599517" y="732744"/>
                    <a:pt x="670210" y="745371"/>
                  </a:cubicBezTo>
                  <a:cubicBezTo>
                    <a:pt x="674482" y="746122"/>
                    <a:pt x="678706" y="746920"/>
                    <a:pt x="682931" y="747671"/>
                  </a:cubicBezTo>
                  <a:lnTo>
                    <a:pt x="682978" y="747671"/>
                  </a:lnTo>
                  <a:cubicBezTo>
                    <a:pt x="691474" y="749220"/>
                    <a:pt x="699924" y="750722"/>
                    <a:pt x="708326" y="752365"/>
                  </a:cubicBezTo>
                  <a:cubicBezTo>
                    <a:pt x="710767" y="752834"/>
                    <a:pt x="713161" y="753257"/>
                    <a:pt x="715508" y="753820"/>
                  </a:cubicBezTo>
                  <a:cubicBezTo>
                    <a:pt x="717902" y="754243"/>
                    <a:pt x="720296" y="754712"/>
                    <a:pt x="722643" y="755275"/>
                  </a:cubicBezTo>
                  <a:cubicBezTo>
                    <a:pt x="726257" y="755979"/>
                    <a:pt x="729825" y="756777"/>
                    <a:pt x="733392" y="757529"/>
                  </a:cubicBezTo>
                  <a:cubicBezTo>
                    <a:pt x="737523" y="758373"/>
                    <a:pt x="741654" y="759359"/>
                    <a:pt x="745691" y="760298"/>
                  </a:cubicBezTo>
                  <a:cubicBezTo>
                    <a:pt x="745691" y="760345"/>
                    <a:pt x="745738" y="760298"/>
                    <a:pt x="745738" y="760298"/>
                  </a:cubicBezTo>
                  <a:cubicBezTo>
                    <a:pt x="749821" y="761237"/>
                    <a:pt x="753811" y="762270"/>
                    <a:pt x="757848" y="763349"/>
                  </a:cubicBezTo>
                  <a:cubicBezTo>
                    <a:pt x="761510" y="764241"/>
                    <a:pt x="765171" y="765274"/>
                    <a:pt x="768786" y="766306"/>
                  </a:cubicBezTo>
                  <a:cubicBezTo>
                    <a:pt x="769114" y="766400"/>
                    <a:pt x="769443" y="766494"/>
                    <a:pt x="769771" y="766588"/>
                  </a:cubicBezTo>
                  <a:cubicBezTo>
                    <a:pt x="772541" y="767386"/>
                    <a:pt x="775310" y="768231"/>
                    <a:pt x="778127" y="769076"/>
                  </a:cubicBezTo>
                  <a:cubicBezTo>
                    <a:pt x="781225" y="770015"/>
                    <a:pt x="784323" y="771000"/>
                    <a:pt x="787327" y="771986"/>
                  </a:cubicBezTo>
                  <a:cubicBezTo>
                    <a:pt x="791129" y="773301"/>
                    <a:pt x="794838" y="774615"/>
                    <a:pt x="798593" y="776070"/>
                  </a:cubicBezTo>
                  <a:cubicBezTo>
                    <a:pt x="802348" y="777478"/>
                    <a:pt x="806009" y="778933"/>
                    <a:pt x="809671" y="780482"/>
                  </a:cubicBezTo>
                  <a:cubicBezTo>
                    <a:pt x="813285" y="782032"/>
                    <a:pt x="816853" y="783628"/>
                    <a:pt x="820373" y="785317"/>
                  </a:cubicBezTo>
                  <a:cubicBezTo>
                    <a:pt x="827367" y="788650"/>
                    <a:pt x="834127" y="792358"/>
                    <a:pt x="840652" y="796395"/>
                  </a:cubicBezTo>
                  <a:cubicBezTo>
                    <a:pt x="842295" y="797334"/>
                    <a:pt x="843891" y="798414"/>
                    <a:pt x="845487" y="799447"/>
                  </a:cubicBezTo>
                  <a:cubicBezTo>
                    <a:pt x="846566" y="800151"/>
                    <a:pt x="847693" y="800949"/>
                    <a:pt x="848772" y="801700"/>
                  </a:cubicBezTo>
                  <a:cubicBezTo>
                    <a:pt x="850838" y="803108"/>
                    <a:pt x="852856" y="804516"/>
                    <a:pt x="854828" y="806018"/>
                  </a:cubicBezTo>
                  <a:cubicBezTo>
                    <a:pt x="856236" y="807004"/>
                    <a:pt x="857550" y="808131"/>
                    <a:pt x="858912" y="809163"/>
                  </a:cubicBezTo>
                  <a:cubicBezTo>
                    <a:pt x="859569" y="809680"/>
                    <a:pt x="860273" y="810196"/>
                    <a:pt x="860930" y="810759"/>
                  </a:cubicBezTo>
                  <a:cubicBezTo>
                    <a:pt x="861869" y="811557"/>
                    <a:pt x="862902" y="812402"/>
                    <a:pt x="863840" y="813247"/>
                  </a:cubicBezTo>
                  <a:cubicBezTo>
                    <a:pt x="865296" y="814514"/>
                    <a:pt x="866704" y="815782"/>
                    <a:pt x="868159" y="817096"/>
                  </a:cubicBezTo>
                  <a:cubicBezTo>
                    <a:pt x="869614" y="818411"/>
                    <a:pt x="870975" y="819725"/>
                    <a:pt x="872384" y="821133"/>
                  </a:cubicBezTo>
                  <a:cubicBezTo>
                    <a:pt x="873510" y="822213"/>
                    <a:pt x="874590" y="823339"/>
                    <a:pt x="875622" y="824466"/>
                  </a:cubicBezTo>
                  <a:cubicBezTo>
                    <a:pt x="876374" y="825264"/>
                    <a:pt x="877172" y="826109"/>
                    <a:pt x="877923" y="826907"/>
                  </a:cubicBezTo>
                  <a:cubicBezTo>
                    <a:pt x="880974" y="830193"/>
                    <a:pt x="883837" y="833619"/>
                    <a:pt x="886513" y="837140"/>
                  </a:cubicBezTo>
                  <a:cubicBezTo>
                    <a:pt x="888390" y="839534"/>
                    <a:pt x="890174" y="841975"/>
                    <a:pt x="891864" y="844510"/>
                  </a:cubicBezTo>
                  <a:cubicBezTo>
                    <a:pt x="893601" y="846997"/>
                    <a:pt x="895197" y="849579"/>
                    <a:pt x="896793" y="852208"/>
                  </a:cubicBezTo>
                  <a:cubicBezTo>
                    <a:pt x="897497" y="853428"/>
                    <a:pt x="898201" y="854602"/>
                    <a:pt x="898858" y="855822"/>
                  </a:cubicBezTo>
                  <a:cubicBezTo>
                    <a:pt x="899844" y="857700"/>
                    <a:pt x="900830" y="859577"/>
                    <a:pt x="901768" y="861455"/>
                  </a:cubicBezTo>
                  <a:cubicBezTo>
                    <a:pt x="902660" y="863380"/>
                    <a:pt x="903599" y="865351"/>
                    <a:pt x="904444" y="867323"/>
                  </a:cubicBezTo>
                  <a:cubicBezTo>
                    <a:pt x="905571" y="869998"/>
                    <a:pt x="906650" y="872674"/>
                    <a:pt x="907589" y="875396"/>
                  </a:cubicBezTo>
                  <a:cubicBezTo>
                    <a:pt x="908059" y="876805"/>
                    <a:pt x="908528" y="878166"/>
                    <a:pt x="908997" y="879574"/>
                  </a:cubicBezTo>
                  <a:cubicBezTo>
                    <a:pt x="909654" y="881640"/>
                    <a:pt x="910312" y="883752"/>
                    <a:pt x="910875" y="885911"/>
                  </a:cubicBezTo>
                  <a:cubicBezTo>
                    <a:pt x="911157" y="886944"/>
                    <a:pt x="911438" y="888024"/>
                    <a:pt x="911673" y="889103"/>
                  </a:cubicBezTo>
                  <a:cubicBezTo>
                    <a:pt x="912095" y="890934"/>
                    <a:pt x="912471" y="892812"/>
                    <a:pt x="912893" y="894595"/>
                  </a:cubicBezTo>
                  <a:cubicBezTo>
                    <a:pt x="913128" y="895957"/>
                    <a:pt x="913363" y="897318"/>
                    <a:pt x="913598" y="898679"/>
                  </a:cubicBezTo>
                  <a:cubicBezTo>
                    <a:pt x="913879" y="900275"/>
                    <a:pt x="914114" y="901871"/>
                    <a:pt x="914302" y="903514"/>
                  </a:cubicBezTo>
                  <a:cubicBezTo>
                    <a:pt x="914677" y="906706"/>
                    <a:pt x="914959" y="909945"/>
                    <a:pt x="915100" y="913137"/>
                  </a:cubicBezTo>
                  <a:cubicBezTo>
                    <a:pt x="915240" y="916610"/>
                    <a:pt x="915240" y="920178"/>
                    <a:pt x="915053" y="923651"/>
                  </a:cubicBezTo>
                  <a:cubicBezTo>
                    <a:pt x="914959" y="925576"/>
                    <a:pt x="914818" y="927501"/>
                    <a:pt x="914583" y="929331"/>
                  </a:cubicBezTo>
                  <a:close/>
                  <a:moveTo>
                    <a:pt x="1435437" y="604971"/>
                  </a:moveTo>
                  <a:cubicBezTo>
                    <a:pt x="1435390" y="606098"/>
                    <a:pt x="1435343" y="607318"/>
                    <a:pt x="1435296" y="608445"/>
                  </a:cubicBezTo>
                  <a:cubicBezTo>
                    <a:pt x="1435296" y="608633"/>
                    <a:pt x="1435296" y="608867"/>
                    <a:pt x="1435249" y="609102"/>
                  </a:cubicBezTo>
                  <a:cubicBezTo>
                    <a:pt x="1435202" y="610135"/>
                    <a:pt x="1435155" y="611214"/>
                    <a:pt x="1435062" y="612294"/>
                  </a:cubicBezTo>
                  <a:cubicBezTo>
                    <a:pt x="1434639" y="618115"/>
                    <a:pt x="1433935" y="623888"/>
                    <a:pt x="1432949" y="629568"/>
                  </a:cubicBezTo>
                  <a:cubicBezTo>
                    <a:pt x="1432574" y="631915"/>
                    <a:pt x="1432104" y="634309"/>
                    <a:pt x="1431588" y="636656"/>
                  </a:cubicBezTo>
                  <a:cubicBezTo>
                    <a:pt x="1431494" y="636938"/>
                    <a:pt x="1431447" y="637173"/>
                    <a:pt x="1431400" y="637454"/>
                  </a:cubicBezTo>
                  <a:cubicBezTo>
                    <a:pt x="1431072" y="639003"/>
                    <a:pt x="1430743" y="640458"/>
                    <a:pt x="1430368" y="642008"/>
                  </a:cubicBezTo>
                  <a:cubicBezTo>
                    <a:pt x="1430039" y="643510"/>
                    <a:pt x="1429663" y="645012"/>
                    <a:pt x="1429241" y="646514"/>
                  </a:cubicBezTo>
                  <a:cubicBezTo>
                    <a:pt x="1428865" y="648016"/>
                    <a:pt x="1428443" y="649471"/>
                    <a:pt x="1427974" y="650973"/>
                  </a:cubicBezTo>
                  <a:cubicBezTo>
                    <a:pt x="1427551" y="652475"/>
                    <a:pt x="1427129" y="653930"/>
                    <a:pt x="1426612" y="655433"/>
                  </a:cubicBezTo>
                  <a:cubicBezTo>
                    <a:pt x="1424782" y="661347"/>
                    <a:pt x="1422622" y="667168"/>
                    <a:pt x="1420275" y="672895"/>
                  </a:cubicBezTo>
                  <a:cubicBezTo>
                    <a:pt x="1419430" y="675054"/>
                    <a:pt x="1418492" y="677166"/>
                    <a:pt x="1417553" y="679278"/>
                  </a:cubicBezTo>
                  <a:cubicBezTo>
                    <a:pt x="1416755" y="681062"/>
                    <a:pt x="1415957" y="682846"/>
                    <a:pt x="1415112" y="684536"/>
                  </a:cubicBezTo>
                  <a:cubicBezTo>
                    <a:pt x="1414361" y="686273"/>
                    <a:pt x="1413469" y="688009"/>
                    <a:pt x="1412577" y="689746"/>
                  </a:cubicBezTo>
                  <a:cubicBezTo>
                    <a:pt x="1411169" y="692469"/>
                    <a:pt x="1409761" y="695144"/>
                    <a:pt x="1408305" y="697820"/>
                  </a:cubicBezTo>
                  <a:cubicBezTo>
                    <a:pt x="1407554" y="699181"/>
                    <a:pt x="1406803" y="700496"/>
                    <a:pt x="1406052" y="701857"/>
                  </a:cubicBezTo>
                  <a:cubicBezTo>
                    <a:pt x="1405301" y="703218"/>
                    <a:pt x="1404503" y="704485"/>
                    <a:pt x="1403752" y="705800"/>
                  </a:cubicBezTo>
                  <a:cubicBezTo>
                    <a:pt x="1402156" y="708429"/>
                    <a:pt x="1400560" y="711010"/>
                    <a:pt x="1398917" y="713545"/>
                  </a:cubicBezTo>
                  <a:cubicBezTo>
                    <a:pt x="1397697" y="715470"/>
                    <a:pt x="1396476" y="717347"/>
                    <a:pt x="1395209" y="719131"/>
                  </a:cubicBezTo>
                  <a:cubicBezTo>
                    <a:pt x="1391407" y="724717"/>
                    <a:pt x="1387511" y="730115"/>
                    <a:pt x="1383427" y="735326"/>
                  </a:cubicBezTo>
                  <a:cubicBezTo>
                    <a:pt x="1382206" y="736922"/>
                    <a:pt x="1380986" y="738471"/>
                    <a:pt x="1379672" y="740067"/>
                  </a:cubicBezTo>
                  <a:cubicBezTo>
                    <a:pt x="1377841" y="742320"/>
                    <a:pt x="1376010" y="744526"/>
                    <a:pt x="1374180" y="746685"/>
                  </a:cubicBezTo>
                  <a:cubicBezTo>
                    <a:pt x="1372818" y="748234"/>
                    <a:pt x="1371551" y="749736"/>
                    <a:pt x="1370190" y="751239"/>
                  </a:cubicBezTo>
                  <a:cubicBezTo>
                    <a:pt x="1368828" y="752740"/>
                    <a:pt x="1367514" y="754196"/>
                    <a:pt x="1366153" y="755651"/>
                  </a:cubicBezTo>
                  <a:cubicBezTo>
                    <a:pt x="1363477" y="758561"/>
                    <a:pt x="1360754" y="761425"/>
                    <a:pt x="1357985" y="764147"/>
                  </a:cubicBezTo>
                  <a:cubicBezTo>
                    <a:pt x="1356436" y="765696"/>
                    <a:pt x="1354934" y="767198"/>
                    <a:pt x="1353385" y="768653"/>
                  </a:cubicBezTo>
                  <a:cubicBezTo>
                    <a:pt x="1351836" y="770156"/>
                    <a:pt x="1350334" y="771564"/>
                    <a:pt x="1348785" y="772972"/>
                  </a:cubicBezTo>
                  <a:cubicBezTo>
                    <a:pt x="1346109" y="775460"/>
                    <a:pt x="1343386" y="777854"/>
                    <a:pt x="1340711" y="780201"/>
                  </a:cubicBezTo>
                  <a:cubicBezTo>
                    <a:pt x="1338411" y="782172"/>
                    <a:pt x="1336111" y="784097"/>
                    <a:pt x="1333858" y="785881"/>
                  </a:cubicBezTo>
                  <a:cubicBezTo>
                    <a:pt x="1332121" y="787289"/>
                    <a:pt x="1330431" y="788603"/>
                    <a:pt x="1328741" y="789918"/>
                  </a:cubicBezTo>
                  <a:cubicBezTo>
                    <a:pt x="1327051" y="791232"/>
                    <a:pt x="1325408" y="792452"/>
                    <a:pt x="1323718" y="793673"/>
                  </a:cubicBezTo>
                  <a:cubicBezTo>
                    <a:pt x="1316724" y="798742"/>
                    <a:pt x="1309965" y="803061"/>
                    <a:pt x="1303628" y="806628"/>
                  </a:cubicBezTo>
                  <a:cubicBezTo>
                    <a:pt x="1301515" y="807849"/>
                    <a:pt x="1299450" y="808882"/>
                    <a:pt x="1297431" y="809867"/>
                  </a:cubicBezTo>
                  <a:cubicBezTo>
                    <a:pt x="1296305" y="810431"/>
                    <a:pt x="1295131" y="810947"/>
                    <a:pt x="1294052" y="811510"/>
                  </a:cubicBezTo>
                  <a:cubicBezTo>
                    <a:pt x="1293160" y="811933"/>
                    <a:pt x="1292221" y="812308"/>
                    <a:pt x="1291376" y="812731"/>
                  </a:cubicBezTo>
                  <a:cubicBezTo>
                    <a:pt x="1288935" y="813763"/>
                    <a:pt x="1286588" y="814702"/>
                    <a:pt x="1284335" y="815406"/>
                  </a:cubicBezTo>
                  <a:cubicBezTo>
                    <a:pt x="1283349" y="815735"/>
                    <a:pt x="1282364" y="816017"/>
                    <a:pt x="1281425" y="816298"/>
                  </a:cubicBezTo>
                  <a:cubicBezTo>
                    <a:pt x="1280392" y="816580"/>
                    <a:pt x="1279312" y="816815"/>
                    <a:pt x="1278327" y="817002"/>
                  </a:cubicBezTo>
                  <a:cubicBezTo>
                    <a:pt x="1277857" y="817143"/>
                    <a:pt x="1277341" y="817190"/>
                    <a:pt x="1276871" y="817284"/>
                  </a:cubicBezTo>
                  <a:cubicBezTo>
                    <a:pt x="1276308" y="817378"/>
                    <a:pt x="1275745" y="817472"/>
                    <a:pt x="1275135" y="817566"/>
                  </a:cubicBezTo>
                  <a:cubicBezTo>
                    <a:pt x="1274524" y="817613"/>
                    <a:pt x="1273914" y="817707"/>
                    <a:pt x="1273351" y="817707"/>
                  </a:cubicBezTo>
                  <a:cubicBezTo>
                    <a:pt x="1272412" y="817800"/>
                    <a:pt x="1271426" y="817800"/>
                    <a:pt x="1270534" y="817707"/>
                  </a:cubicBezTo>
                  <a:cubicBezTo>
                    <a:pt x="1270018" y="817707"/>
                    <a:pt x="1269502" y="817707"/>
                    <a:pt x="1268985" y="817613"/>
                  </a:cubicBezTo>
                  <a:cubicBezTo>
                    <a:pt x="1268234" y="817519"/>
                    <a:pt x="1267483" y="817378"/>
                    <a:pt x="1266826" y="817190"/>
                  </a:cubicBezTo>
                  <a:cubicBezTo>
                    <a:pt x="1266263" y="817049"/>
                    <a:pt x="1265700" y="816861"/>
                    <a:pt x="1265136" y="816627"/>
                  </a:cubicBezTo>
                  <a:cubicBezTo>
                    <a:pt x="1264620" y="816439"/>
                    <a:pt x="1264151" y="816157"/>
                    <a:pt x="1263634" y="815876"/>
                  </a:cubicBezTo>
                  <a:cubicBezTo>
                    <a:pt x="1263165" y="815547"/>
                    <a:pt x="1262742" y="815219"/>
                    <a:pt x="1262320" y="814843"/>
                  </a:cubicBezTo>
                  <a:cubicBezTo>
                    <a:pt x="1261193" y="813763"/>
                    <a:pt x="1260536" y="812355"/>
                    <a:pt x="1260301" y="810571"/>
                  </a:cubicBezTo>
                  <a:cubicBezTo>
                    <a:pt x="1260255" y="810196"/>
                    <a:pt x="1260208" y="809820"/>
                    <a:pt x="1260161" y="809351"/>
                  </a:cubicBezTo>
                  <a:cubicBezTo>
                    <a:pt x="1260161" y="809069"/>
                    <a:pt x="1260114" y="808788"/>
                    <a:pt x="1260114" y="808459"/>
                  </a:cubicBezTo>
                  <a:cubicBezTo>
                    <a:pt x="1260067" y="807520"/>
                    <a:pt x="1260067" y="806441"/>
                    <a:pt x="1260161" y="805314"/>
                  </a:cubicBezTo>
                  <a:cubicBezTo>
                    <a:pt x="1260208" y="804798"/>
                    <a:pt x="1260255" y="804234"/>
                    <a:pt x="1260301" y="803624"/>
                  </a:cubicBezTo>
                  <a:cubicBezTo>
                    <a:pt x="1260348" y="803061"/>
                    <a:pt x="1260395" y="802451"/>
                    <a:pt x="1260489" y="801887"/>
                  </a:cubicBezTo>
                  <a:cubicBezTo>
                    <a:pt x="1260583" y="800808"/>
                    <a:pt x="1260724" y="799587"/>
                    <a:pt x="1260912" y="798226"/>
                  </a:cubicBezTo>
                  <a:cubicBezTo>
                    <a:pt x="1261005" y="797475"/>
                    <a:pt x="1261099" y="796677"/>
                    <a:pt x="1261193" y="795879"/>
                  </a:cubicBezTo>
                  <a:cubicBezTo>
                    <a:pt x="1261522" y="793391"/>
                    <a:pt x="1261851" y="790622"/>
                    <a:pt x="1262179" y="787477"/>
                  </a:cubicBezTo>
                  <a:cubicBezTo>
                    <a:pt x="1263165" y="778746"/>
                    <a:pt x="1263963" y="767480"/>
                    <a:pt x="1263634" y="752834"/>
                  </a:cubicBezTo>
                  <a:cubicBezTo>
                    <a:pt x="1263587" y="750816"/>
                    <a:pt x="1263493" y="748797"/>
                    <a:pt x="1263400" y="746873"/>
                  </a:cubicBezTo>
                  <a:cubicBezTo>
                    <a:pt x="1263353" y="746591"/>
                    <a:pt x="1263353" y="746310"/>
                    <a:pt x="1263353" y="746028"/>
                  </a:cubicBezTo>
                  <a:cubicBezTo>
                    <a:pt x="1263165" y="741569"/>
                    <a:pt x="1262836" y="737297"/>
                    <a:pt x="1262414" y="733166"/>
                  </a:cubicBezTo>
                  <a:cubicBezTo>
                    <a:pt x="1262038" y="729036"/>
                    <a:pt x="1261569" y="725093"/>
                    <a:pt x="1260959" y="721243"/>
                  </a:cubicBezTo>
                  <a:cubicBezTo>
                    <a:pt x="1260677" y="719319"/>
                    <a:pt x="1260395" y="717394"/>
                    <a:pt x="1260067" y="715611"/>
                  </a:cubicBezTo>
                  <a:cubicBezTo>
                    <a:pt x="1258799" y="708194"/>
                    <a:pt x="1257344" y="701341"/>
                    <a:pt x="1255654" y="694863"/>
                  </a:cubicBezTo>
                  <a:cubicBezTo>
                    <a:pt x="1255091" y="692656"/>
                    <a:pt x="1254528" y="690497"/>
                    <a:pt x="1253871" y="688385"/>
                  </a:cubicBezTo>
                  <a:cubicBezTo>
                    <a:pt x="1252744" y="684348"/>
                    <a:pt x="1251524" y="680499"/>
                    <a:pt x="1250303" y="676744"/>
                  </a:cubicBezTo>
                  <a:cubicBezTo>
                    <a:pt x="1246360" y="664727"/>
                    <a:pt x="1242323" y="654165"/>
                    <a:pt x="1239084" y="644214"/>
                  </a:cubicBezTo>
                  <a:cubicBezTo>
                    <a:pt x="1238615" y="642712"/>
                    <a:pt x="1238145" y="641256"/>
                    <a:pt x="1237676" y="639754"/>
                  </a:cubicBezTo>
                  <a:cubicBezTo>
                    <a:pt x="1237582" y="639473"/>
                    <a:pt x="1237488" y="639144"/>
                    <a:pt x="1237394" y="638816"/>
                  </a:cubicBezTo>
                  <a:cubicBezTo>
                    <a:pt x="1237019" y="637407"/>
                    <a:pt x="1236643" y="636046"/>
                    <a:pt x="1236268" y="634685"/>
                  </a:cubicBezTo>
                  <a:cubicBezTo>
                    <a:pt x="1235892" y="633277"/>
                    <a:pt x="1235564" y="631915"/>
                    <a:pt x="1235282" y="630554"/>
                  </a:cubicBezTo>
                  <a:cubicBezTo>
                    <a:pt x="1234860" y="628676"/>
                    <a:pt x="1234484" y="626846"/>
                    <a:pt x="1234155" y="625015"/>
                  </a:cubicBezTo>
                  <a:cubicBezTo>
                    <a:pt x="1233921" y="623513"/>
                    <a:pt x="1233733" y="622058"/>
                    <a:pt x="1233545" y="620556"/>
                  </a:cubicBezTo>
                  <a:cubicBezTo>
                    <a:pt x="1233311" y="619007"/>
                    <a:pt x="1233217" y="617551"/>
                    <a:pt x="1233123" y="616049"/>
                  </a:cubicBezTo>
                  <a:cubicBezTo>
                    <a:pt x="1232935" y="613092"/>
                    <a:pt x="1232935" y="610135"/>
                    <a:pt x="1233123" y="607131"/>
                  </a:cubicBezTo>
                  <a:cubicBezTo>
                    <a:pt x="1233123" y="605910"/>
                    <a:pt x="1233264" y="604737"/>
                    <a:pt x="1233404" y="603516"/>
                  </a:cubicBezTo>
                  <a:cubicBezTo>
                    <a:pt x="1233451" y="602906"/>
                    <a:pt x="1233498" y="602249"/>
                    <a:pt x="1233592" y="601639"/>
                  </a:cubicBezTo>
                  <a:cubicBezTo>
                    <a:pt x="1233780" y="600136"/>
                    <a:pt x="1234015" y="598681"/>
                    <a:pt x="1234296" y="597179"/>
                  </a:cubicBezTo>
                  <a:cubicBezTo>
                    <a:pt x="1234437" y="596334"/>
                    <a:pt x="1234625" y="595489"/>
                    <a:pt x="1234813" y="594644"/>
                  </a:cubicBezTo>
                  <a:cubicBezTo>
                    <a:pt x="1235000" y="593799"/>
                    <a:pt x="1235188" y="592861"/>
                    <a:pt x="1235423" y="592016"/>
                  </a:cubicBezTo>
                  <a:cubicBezTo>
                    <a:pt x="1235611" y="591171"/>
                    <a:pt x="1235845" y="590279"/>
                    <a:pt x="1236127" y="589387"/>
                  </a:cubicBezTo>
                  <a:cubicBezTo>
                    <a:pt x="1236362" y="588495"/>
                    <a:pt x="1236643" y="587603"/>
                    <a:pt x="1236925" y="586711"/>
                  </a:cubicBezTo>
                  <a:cubicBezTo>
                    <a:pt x="1236972" y="586524"/>
                    <a:pt x="1237066" y="586289"/>
                    <a:pt x="1237113" y="586101"/>
                  </a:cubicBezTo>
                  <a:cubicBezTo>
                    <a:pt x="1241478" y="573005"/>
                    <a:pt x="1248191" y="562537"/>
                    <a:pt x="1255842" y="553524"/>
                  </a:cubicBezTo>
                  <a:cubicBezTo>
                    <a:pt x="1256781" y="552304"/>
                    <a:pt x="1257767" y="551271"/>
                    <a:pt x="1258799" y="550192"/>
                  </a:cubicBezTo>
                  <a:cubicBezTo>
                    <a:pt x="1259785" y="549112"/>
                    <a:pt x="1260818" y="547985"/>
                    <a:pt x="1261851" y="546953"/>
                  </a:cubicBezTo>
                  <a:cubicBezTo>
                    <a:pt x="1262836" y="545920"/>
                    <a:pt x="1263916" y="544840"/>
                    <a:pt x="1264949" y="543855"/>
                  </a:cubicBezTo>
                  <a:cubicBezTo>
                    <a:pt x="1268845" y="539959"/>
                    <a:pt x="1272835" y="536391"/>
                    <a:pt x="1276825" y="532917"/>
                  </a:cubicBezTo>
                  <a:cubicBezTo>
                    <a:pt x="1278139" y="531744"/>
                    <a:pt x="1279453" y="530617"/>
                    <a:pt x="1280768" y="529491"/>
                  </a:cubicBezTo>
                  <a:cubicBezTo>
                    <a:pt x="1292878" y="518976"/>
                    <a:pt x="1346015" y="472927"/>
                    <a:pt x="1387651" y="489450"/>
                  </a:cubicBezTo>
                  <a:cubicBezTo>
                    <a:pt x="1389107" y="490014"/>
                    <a:pt x="1390468" y="490671"/>
                    <a:pt x="1391876" y="491375"/>
                  </a:cubicBezTo>
                  <a:cubicBezTo>
                    <a:pt x="1392580" y="491750"/>
                    <a:pt x="1393331" y="492126"/>
                    <a:pt x="1394036" y="492595"/>
                  </a:cubicBezTo>
                  <a:cubicBezTo>
                    <a:pt x="1394927" y="493112"/>
                    <a:pt x="1395866" y="493675"/>
                    <a:pt x="1396711" y="494285"/>
                  </a:cubicBezTo>
                  <a:cubicBezTo>
                    <a:pt x="1397368" y="494708"/>
                    <a:pt x="1398025" y="495130"/>
                    <a:pt x="1398636" y="495646"/>
                  </a:cubicBezTo>
                  <a:cubicBezTo>
                    <a:pt x="1399527" y="496257"/>
                    <a:pt x="1400419" y="496961"/>
                    <a:pt x="1401264" y="497665"/>
                  </a:cubicBezTo>
                  <a:cubicBezTo>
                    <a:pt x="1402203" y="498463"/>
                    <a:pt x="1403142" y="499308"/>
                    <a:pt x="1404034" y="500153"/>
                  </a:cubicBezTo>
                  <a:cubicBezTo>
                    <a:pt x="1404597" y="500669"/>
                    <a:pt x="1405160" y="501232"/>
                    <a:pt x="1405724" y="501843"/>
                  </a:cubicBezTo>
                  <a:cubicBezTo>
                    <a:pt x="1406944" y="503110"/>
                    <a:pt x="1408071" y="504377"/>
                    <a:pt x="1409197" y="505739"/>
                  </a:cubicBezTo>
                  <a:cubicBezTo>
                    <a:pt x="1410136" y="506912"/>
                    <a:pt x="1411122" y="508133"/>
                    <a:pt x="1411967" y="509400"/>
                  </a:cubicBezTo>
                  <a:cubicBezTo>
                    <a:pt x="1412812" y="510667"/>
                    <a:pt x="1413704" y="511935"/>
                    <a:pt x="1414549" y="513249"/>
                  </a:cubicBezTo>
                  <a:cubicBezTo>
                    <a:pt x="1415393" y="514564"/>
                    <a:pt x="1416192" y="515878"/>
                    <a:pt x="1416942" y="517286"/>
                  </a:cubicBezTo>
                  <a:cubicBezTo>
                    <a:pt x="1418492" y="520009"/>
                    <a:pt x="1419853" y="522825"/>
                    <a:pt x="1421167" y="525782"/>
                  </a:cubicBezTo>
                  <a:cubicBezTo>
                    <a:pt x="1421777" y="527238"/>
                    <a:pt x="1422435" y="528693"/>
                    <a:pt x="1422998" y="530195"/>
                  </a:cubicBezTo>
                  <a:cubicBezTo>
                    <a:pt x="1423561" y="531697"/>
                    <a:pt x="1424124" y="533152"/>
                    <a:pt x="1424688" y="534654"/>
                  </a:cubicBezTo>
                  <a:cubicBezTo>
                    <a:pt x="1425204" y="536156"/>
                    <a:pt x="1425720" y="537658"/>
                    <a:pt x="1426237" y="539161"/>
                  </a:cubicBezTo>
                  <a:cubicBezTo>
                    <a:pt x="1426331" y="539442"/>
                    <a:pt x="1426425" y="539724"/>
                    <a:pt x="1426471" y="539959"/>
                  </a:cubicBezTo>
                  <a:cubicBezTo>
                    <a:pt x="1427035" y="541789"/>
                    <a:pt x="1427551" y="543620"/>
                    <a:pt x="1428067" y="545357"/>
                  </a:cubicBezTo>
                  <a:cubicBezTo>
                    <a:pt x="1428725" y="547845"/>
                    <a:pt x="1429382" y="550285"/>
                    <a:pt x="1429945" y="552726"/>
                  </a:cubicBezTo>
                  <a:cubicBezTo>
                    <a:pt x="1430649" y="556012"/>
                    <a:pt x="1431353" y="559251"/>
                    <a:pt x="1431917" y="562396"/>
                  </a:cubicBezTo>
                  <a:cubicBezTo>
                    <a:pt x="1432104" y="563570"/>
                    <a:pt x="1432292" y="564696"/>
                    <a:pt x="1432480" y="565870"/>
                  </a:cubicBezTo>
                  <a:cubicBezTo>
                    <a:pt x="1432668" y="567325"/>
                    <a:pt x="1432902" y="568639"/>
                    <a:pt x="1433090" y="570047"/>
                  </a:cubicBezTo>
                  <a:cubicBezTo>
                    <a:pt x="1433231" y="571174"/>
                    <a:pt x="1433372" y="572301"/>
                    <a:pt x="1433512" y="573380"/>
                  </a:cubicBezTo>
                  <a:cubicBezTo>
                    <a:pt x="1433841" y="575821"/>
                    <a:pt x="1434076" y="578121"/>
                    <a:pt x="1434264" y="580281"/>
                  </a:cubicBezTo>
                  <a:cubicBezTo>
                    <a:pt x="1434311" y="581079"/>
                    <a:pt x="1434404" y="581877"/>
                    <a:pt x="1434498" y="582628"/>
                  </a:cubicBezTo>
                  <a:cubicBezTo>
                    <a:pt x="1434592" y="583566"/>
                    <a:pt x="1434639" y="584505"/>
                    <a:pt x="1434733" y="585397"/>
                  </a:cubicBezTo>
                  <a:cubicBezTo>
                    <a:pt x="1434780" y="586242"/>
                    <a:pt x="1434874" y="587134"/>
                    <a:pt x="1434921" y="587932"/>
                  </a:cubicBezTo>
                  <a:cubicBezTo>
                    <a:pt x="1434968" y="588918"/>
                    <a:pt x="1435015" y="589903"/>
                    <a:pt x="1435062" y="590748"/>
                  </a:cubicBezTo>
                  <a:cubicBezTo>
                    <a:pt x="1435109" y="591077"/>
                    <a:pt x="1435109" y="591406"/>
                    <a:pt x="1435109" y="591734"/>
                  </a:cubicBezTo>
                  <a:cubicBezTo>
                    <a:pt x="1435155" y="592063"/>
                    <a:pt x="1435155" y="592344"/>
                    <a:pt x="1435155" y="592626"/>
                  </a:cubicBezTo>
                  <a:cubicBezTo>
                    <a:pt x="1435202" y="593095"/>
                    <a:pt x="1435202" y="593518"/>
                    <a:pt x="1435202" y="593987"/>
                  </a:cubicBezTo>
                  <a:cubicBezTo>
                    <a:pt x="1435343" y="597226"/>
                    <a:pt x="1435343" y="599432"/>
                    <a:pt x="1435343" y="600277"/>
                  </a:cubicBezTo>
                  <a:cubicBezTo>
                    <a:pt x="1435343" y="601873"/>
                    <a:pt x="1435296" y="603422"/>
                    <a:pt x="1435249" y="605018"/>
                  </a:cubicBezTo>
                  <a:close/>
                </a:path>
              </a:pathLst>
            </a:custGeom>
            <a:solidFill>
              <a:srgbClr val="FFBB9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09" name="شكل حر: شكل 308">
              <a:extLst>
                <a:ext uri="{FF2B5EF4-FFF2-40B4-BE49-F238E27FC236}">
                  <a16:creationId xmlns:a16="http://schemas.microsoft.com/office/drawing/2014/main" id="{43B690B8-5B20-77ED-AD1A-27E286234AE1}"/>
                </a:ext>
              </a:extLst>
            </p:cNvPr>
            <p:cNvSpPr/>
            <p:nvPr/>
          </p:nvSpPr>
          <p:spPr>
            <a:xfrm>
              <a:off x="10953777" y="1251089"/>
              <a:ext cx="202543" cy="331915"/>
            </a:xfrm>
            <a:custGeom>
              <a:avLst/>
              <a:gdLst>
                <a:gd name="connsiteX0" fmla="*/ 202542 w 202543"/>
                <a:gd name="connsiteY0" fmla="*/ 114258 h 331915"/>
                <a:gd name="connsiteX1" fmla="*/ 30739 w 202543"/>
                <a:gd name="connsiteY1" fmla="*/ 329997 h 331915"/>
                <a:gd name="connsiteX2" fmla="*/ 30739 w 202543"/>
                <a:gd name="connsiteY2" fmla="*/ 267003 h 331915"/>
                <a:gd name="connsiteX3" fmla="*/ 4030 w 202543"/>
                <a:gd name="connsiteY3" fmla="*/ 100880 h 331915"/>
                <a:gd name="connsiteX4" fmla="*/ 47966 w 202543"/>
                <a:gd name="connsiteY4" fmla="*/ 43612 h 331915"/>
                <a:gd name="connsiteX5" fmla="*/ 154850 w 202543"/>
                <a:gd name="connsiteY5" fmla="*/ 3525 h 331915"/>
                <a:gd name="connsiteX6" fmla="*/ 202542 w 202543"/>
                <a:gd name="connsiteY6" fmla="*/ 114258 h 33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543" h="331915">
                  <a:moveTo>
                    <a:pt x="202542" y="114258"/>
                  </a:moveTo>
                  <a:cubicBezTo>
                    <a:pt x="202120" y="242171"/>
                    <a:pt x="57871" y="347553"/>
                    <a:pt x="30739" y="329997"/>
                  </a:cubicBezTo>
                  <a:cubicBezTo>
                    <a:pt x="22196" y="324411"/>
                    <a:pt x="31866" y="310939"/>
                    <a:pt x="30739" y="267003"/>
                  </a:cubicBezTo>
                  <a:cubicBezTo>
                    <a:pt x="28486" y="178285"/>
                    <a:pt x="-12822" y="152655"/>
                    <a:pt x="4030" y="100880"/>
                  </a:cubicBezTo>
                  <a:cubicBezTo>
                    <a:pt x="12761" y="74171"/>
                    <a:pt x="31161" y="58164"/>
                    <a:pt x="47966" y="43612"/>
                  </a:cubicBezTo>
                  <a:cubicBezTo>
                    <a:pt x="60077" y="33098"/>
                    <a:pt x="113214" y="-12951"/>
                    <a:pt x="154850" y="3525"/>
                  </a:cubicBezTo>
                  <a:cubicBezTo>
                    <a:pt x="201885" y="22207"/>
                    <a:pt x="202589" y="108296"/>
                    <a:pt x="202542" y="114258"/>
                  </a:cubicBezTo>
                  <a:close/>
                </a:path>
              </a:pathLst>
            </a:custGeom>
            <a:solidFill>
              <a:srgbClr val="FFBB98"/>
            </a:solidFill>
            <a:ln w="4676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10" name="شكل حر: شكل 309">
              <a:extLst>
                <a:ext uri="{FF2B5EF4-FFF2-40B4-BE49-F238E27FC236}">
                  <a16:creationId xmlns:a16="http://schemas.microsoft.com/office/drawing/2014/main" id="{26B0F2B9-D256-D799-EE53-EF2D3A2DEA81}"/>
                </a:ext>
              </a:extLst>
            </p:cNvPr>
            <p:cNvSpPr/>
            <p:nvPr/>
          </p:nvSpPr>
          <p:spPr>
            <a:xfrm>
              <a:off x="9976606" y="1496728"/>
              <a:ext cx="598869" cy="153640"/>
            </a:xfrm>
            <a:custGeom>
              <a:avLst/>
              <a:gdLst>
                <a:gd name="connsiteX0" fmla="*/ 598822 w 598869"/>
                <a:gd name="connsiteY0" fmla="*/ 74360 h 153640"/>
                <a:gd name="connsiteX1" fmla="*/ 559345 w 598869"/>
                <a:gd name="connsiteY1" fmla="*/ 124445 h 153640"/>
                <a:gd name="connsiteX2" fmla="*/ 515409 w 598869"/>
                <a:gd name="connsiteY2" fmla="*/ 125384 h 153640"/>
                <a:gd name="connsiteX3" fmla="*/ 437159 w 598869"/>
                <a:gd name="connsiteY3" fmla="*/ 104402 h 153640"/>
                <a:gd name="connsiteX4" fmla="*/ 200437 w 598869"/>
                <a:gd name="connsiteY4" fmla="*/ 108251 h 153640"/>
                <a:gd name="connsiteX5" fmla="*/ 81160 w 598869"/>
                <a:gd name="connsiteY5" fmla="*/ 143550 h 153640"/>
                <a:gd name="connsiteX6" fmla="*/ 46753 w 598869"/>
                <a:gd name="connsiteY6" fmla="*/ 153079 h 153640"/>
                <a:gd name="connsiteX7" fmla="*/ 14317 w 598869"/>
                <a:gd name="connsiteY7" fmla="*/ 128247 h 153640"/>
                <a:gd name="connsiteX8" fmla="*/ 0 w 598869"/>
                <a:gd name="connsiteY8" fmla="*/ 107359 h 153640"/>
                <a:gd name="connsiteX9" fmla="*/ 70646 w 598869"/>
                <a:gd name="connsiteY9" fmla="*/ 51922 h 153640"/>
                <a:gd name="connsiteX10" fmla="*/ 414252 w 598869"/>
                <a:gd name="connsiteY10" fmla="*/ 13759 h 153640"/>
                <a:gd name="connsiteX11" fmla="*/ 598869 w 598869"/>
                <a:gd name="connsiteY11" fmla="*/ 74406 h 15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8869" h="153640">
                  <a:moveTo>
                    <a:pt x="598822" y="74360"/>
                  </a:moveTo>
                  <a:cubicBezTo>
                    <a:pt x="593049" y="92572"/>
                    <a:pt x="581548" y="115808"/>
                    <a:pt x="559345" y="124445"/>
                  </a:cubicBezTo>
                  <a:cubicBezTo>
                    <a:pt x="554088" y="126464"/>
                    <a:pt x="544277" y="129327"/>
                    <a:pt x="515409" y="125384"/>
                  </a:cubicBezTo>
                  <a:cubicBezTo>
                    <a:pt x="471660" y="119469"/>
                    <a:pt x="439834" y="105575"/>
                    <a:pt x="437159" y="104402"/>
                  </a:cubicBezTo>
                  <a:cubicBezTo>
                    <a:pt x="349614" y="66380"/>
                    <a:pt x="214988" y="104120"/>
                    <a:pt x="200437" y="108251"/>
                  </a:cubicBezTo>
                  <a:cubicBezTo>
                    <a:pt x="124393" y="129562"/>
                    <a:pt x="86371" y="140264"/>
                    <a:pt x="81160" y="143550"/>
                  </a:cubicBezTo>
                  <a:cubicBezTo>
                    <a:pt x="76044" y="146789"/>
                    <a:pt x="62337" y="155989"/>
                    <a:pt x="46753" y="153079"/>
                  </a:cubicBezTo>
                  <a:cubicBezTo>
                    <a:pt x="33093" y="150544"/>
                    <a:pt x="23893" y="139654"/>
                    <a:pt x="14317" y="128247"/>
                  </a:cubicBezTo>
                  <a:cubicBezTo>
                    <a:pt x="10186" y="123366"/>
                    <a:pt x="5023" y="116512"/>
                    <a:pt x="0" y="107359"/>
                  </a:cubicBezTo>
                  <a:cubicBezTo>
                    <a:pt x="21029" y="80931"/>
                    <a:pt x="50461" y="63563"/>
                    <a:pt x="70646" y="51922"/>
                  </a:cubicBezTo>
                  <a:cubicBezTo>
                    <a:pt x="199686" y="-22385"/>
                    <a:pt x="343512" y="1132"/>
                    <a:pt x="414252" y="13759"/>
                  </a:cubicBezTo>
                  <a:cubicBezTo>
                    <a:pt x="482409" y="25870"/>
                    <a:pt x="550239" y="37887"/>
                    <a:pt x="598869" y="74406"/>
                  </a:cubicBezTo>
                  <a:close/>
                </a:path>
              </a:pathLst>
            </a:custGeom>
            <a:solidFill>
              <a:srgbClr val="FFFFFF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11" name="شكل حر: شكل 310">
              <a:extLst>
                <a:ext uri="{FF2B5EF4-FFF2-40B4-BE49-F238E27FC236}">
                  <a16:creationId xmlns:a16="http://schemas.microsoft.com/office/drawing/2014/main" id="{C3E252A6-7230-9A23-A98A-5D6572AD43C1}"/>
                </a:ext>
              </a:extLst>
            </p:cNvPr>
            <p:cNvSpPr/>
            <p:nvPr/>
          </p:nvSpPr>
          <p:spPr>
            <a:xfrm>
              <a:off x="9950510" y="1571135"/>
              <a:ext cx="685265" cy="193794"/>
            </a:xfrm>
            <a:custGeom>
              <a:avLst/>
              <a:gdLst>
                <a:gd name="connsiteX0" fmla="*/ 662705 w 685265"/>
                <a:gd name="connsiteY0" fmla="*/ 165513 h 193794"/>
                <a:gd name="connsiteX1" fmla="*/ 550423 w 685265"/>
                <a:gd name="connsiteY1" fmla="*/ 186918 h 193794"/>
                <a:gd name="connsiteX2" fmla="*/ 555821 w 685265"/>
                <a:gd name="connsiteY2" fmla="*/ 146408 h 193794"/>
                <a:gd name="connsiteX3" fmla="*/ 426922 w 685265"/>
                <a:gd name="connsiteY3" fmla="*/ 74870 h 193794"/>
                <a:gd name="connsiteX4" fmla="*/ 305722 w 685265"/>
                <a:gd name="connsiteY4" fmla="*/ 98716 h 193794"/>
                <a:gd name="connsiteX5" fmla="*/ 256434 w 685265"/>
                <a:gd name="connsiteY5" fmla="*/ 136504 h 193794"/>
                <a:gd name="connsiteX6" fmla="*/ 255119 w 685265"/>
                <a:gd name="connsiteY6" fmla="*/ 136879 h 193794"/>
                <a:gd name="connsiteX7" fmla="*/ 122136 w 685265"/>
                <a:gd name="connsiteY7" fmla="*/ 188702 h 193794"/>
                <a:gd name="connsiteX8" fmla="*/ 20322 w 685265"/>
                <a:gd name="connsiteY8" fmla="*/ 165841 h 193794"/>
                <a:gd name="connsiteX9" fmla="*/ 2485 w 685265"/>
                <a:gd name="connsiteY9" fmla="*/ 81865 h 193794"/>
                <a:gd name="connsiteX10" fmla="*/ 4175 w 685265"/>
                <a:gd name="connsiteY10" fmla="*/ 75058 h 193794"/>
                <a:gd name="connsiteX11" fmla="*/ 4315 w 685265"/>
                <a:gd name="connsiteY11" fmla="*/ 74448 h 193794"/>
                <a:gd name="connsiteX12" fmla="*/ 6334 w 685265"/>
                <a:gd name="connsiteY12" fmla="*/ 68111 h 193794"/>
                <a:gd name="connsiteX13" fmla="*/ 8822 w 685265"/>
                <a:gd name="connsiteY13" fmla="*/ 61633 h 193794"/>
                <a:gd name="connsiteX14" fmla="*/ 11263 w 685265"/>
                <a:gd name="connsiteY14" fmla="*/ 56235 h 193794"/>
                <a:gd name="connsiteX15" fmla="*/ 12014 w 685265"/>
                <a:gd name="connsiteY15" fmla="*/ 54780 h 193794"/>
                <a:gd name="connsiteX16" fmla="*/ 14830 w 685265"/>
                <a:gd name="connsiteY16" fmla="*/ 49429 h 193794"/>
                <a:gd name="connsiteX17" fmla="*/ 18304 w 685265"/>
                <a:gd name="connsiteY17" fmla="*/ 43702 h 193794"/>
                <a:gd name="connsiteX18" fmla="*/ 21777 w 685265"/>
                <a:gd name="connsiteY18" fmla="*/ 38632 h 193794"/>
                <a:gd name="connsiteX19" fmla="*/ 22200 w 685265"/>
                <a:gd name="connsiteY19" fmla="*/ 38022 h 193794"/>
                <a:gd name="connsiteX20" fmla="*/ 25908 w 685265"/>
                <a:gd name="connsiteY20" fmla="*/ 33140 h 193794"/>
                <a:gd name="connsiteX21" fmla="*/ 26002 w 685265"/>
                <a:gd name="connsiteY21" fmla="*/ 32999 h 193794"/>
                <a:gd name="connsiteX22" fmla="*/ 40319 w 685265"/>
                <a:gd name="connsiteY22" fmla="*/ 53888 h 193794"/>
                <a:gd name="connsiteX23" fmla="*/ 72755 w 685265"/>
                <a:gd name="connsiteY23" fmla="*/ 78720 h 193794"/>
                <a:gd name="connsiteX24" fmla="*/ 107162 w 685265"/>
                <a:gd name="connsiteY24" fmla="*/ 69191 h 193794"/>
                <a:gd name="connsiteX25" fmla="*/ 226439 w 685265"/>
                <a:gd name="connsiteY25" fmla="*/ 33891 h 193794"/>
                <a:gd name="connsiteX26" fmla="*/ 463161 w 685265"/>
                <a:gd name="connsiteY26" fmla="*/ 30042 h 193794"/>
                <a:gd name="connsiteX27" fmla="*/ 541411 w 685265"/>
                <a:gd name="connsiteY27" fmla="*/ 51024 h 193794"/>
                <a:gd name="connsiteX28" fmla="*/ 585347 w 685265"/>
                <a:gd name="connsiteY28" fmla="*/ 50086 h 193794"/>
                <a:gd name="connsiteX29" fmla="*/ 624824 w 685265"/>
                <a:gd name="connsiteY29" fmla="*/ 0 h 193794"/>
                <a:gd name="connsiteX30" fmla="*/ 630880 w 685265"/>
                <a:gd name="connsiteY30" fmla="*/ 4741 h 193794"/>
                <a:gd name="connsiteX31" fmla="*/ 642333 w 685265"/>
                <a:gd name="connsiteY31" fmla="*/ 15068 h 193794"/>
                <a:gd name="connsiteX32" fmla="*/ 645572 w 685265"/>
                <a:gd name="connsiteY32" fmla="*/ 18401 h 193794"/>
                <a:gd name="connsiteX33" fmla="*/ 647919 w 685265"/>
                <a:gd name="connsiteY33" fmla="*/ 20842 h 193794"/>
                <a:gd name="connsiteX34" fmla="*/ 656462 w 685265"/>
                <a:gd name="connsiteY34" fmla="*/ 31122 h 193794"/>
                <a:gd name="connsiteX35" fmla="*/ 666789 w 685265"/>
                <a:gd name="connsiteY35" fmla="*/ 46190 h 193794"/>
                <a:gd name="connsiteX36" fmla="*/ 662612 w 685265"/>
                <a:gd name="connsiteY36" fmla="*/ 165513 h 19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85265" h="193794">
                  <a:moveTo>
                    <a:pt x="662705" y="165513"/>
                  </a:moveTo>
                  <a:cubicBezTo>
                    <a:pt x="650829" y="174291"/>
                    <a:pt x="639751" y="208135"/>
                    <a:pt x="550423" y="186918"/>
                  </a:cubicBezTo>
                  <a:cubicBezTo>
                    <a:pt x="555540" y="175230"/>
                    <a:pt x="558967" y="161053"/>
                    <a:pt x="555821" y="146408"/>
                  </a:cubicBezTo>
                  <a:cubicBezTo>
                    <a:pt x="543382" y="88108"/>
                    <a:pt x="439362" y="76091"/>
                    <a:pt x="426922" y="74870"/>
                  </a:cubicBezTo>
                  <a:cubicBezTo>
                    <a:pt x="408850" y="72993"/>
                    <a:pt x="358342" y="68440"/>
                    <a:pt x="305722" y="98716"/>
                  </a:cubicBezTo>
                  <a:cubicBezTo>
                    <a:pt x="289151" y="108245"/>
                    <a:pt x="271643" y="121670"/>
                    <a:pt x="256434" y="136504"/>
                  </a:cubicBezTo>
                  <a:cubicBezTo>
                    <a:pt x="256011" y="136597"/>
                    <a:pt x="255589" y="136785"/>
                    <a:pt x="255119" y="136879"/>
                  </a:cubicBezTo>
                  <a:cubicBezTo>
                    <a:pt x="197476" y="154200"/>
                    <a:pt x="191092" y="180534"/>
                    <a:pt x="122136" y="188702"/>
                  </a:cubicBezTo>
                  <a:cubicBezTo>
                    <a:pt x="98760" y="191518"/>
                    <a:pt x="49378" y="197432"/>
                    <a:pt x="20322" y="165841"/>
                  </a:cubicBezTo>
                  <a:cubicBezTo>
                    <a:pt x="-7701" y="135424"/>
                    <a:pt x="889" y="89516"/>
                    <a:pt x="2485" y="81865"/>
                  </a:cubicBezTo>
                  <a:cubicBezTo>
                    <a:pt x="2954" y="79518"/>
                    <a:pt x="3517" y="77264"/>
                    <a:pt x="4175" y="75058"/>
                  </a:cubicBezTo>
                  <a:cubicBezTo>
                    <a:pt x="4175" y="74917"/>
                    <a:pt x="4222" y="74683"/>
                    <a:pt x="4315" y="74448"/>
                  </a:cubicBezTo>
                  <a:cubicBezTo>
                    <a:pt x="4926" y="72289"/>
                    <a:pt x="5583" y="70176"/>
                    <a:pt x="6334" y="68111"/>
                  </a:cubicBezTo>
                  <a:cubicBezTo>
                    <a:pt x="7085" y="65905"/>
                    <a:pt x="7883" y="63746"/>
                    <a:pt x="8822" y="61633"/>
                  </a:cubicBezTo>
                  <a:cubicBezTo>
                    <a:pt x="9573" y="59803"/>
                    <a:pt x="10371" y="58019"/>
                    <a:pt x="11263" y="56235"/>
                  </a:cubicBezTo>
                  <a:cubicBezTo>
                    <a:pt x="11497" y="55766"/>
                    <a:pt x="11732" y="55249"/>
                    <a:pt x="12014" y="54780"/>
                  </a:cubicBezTo>
                  <a:cubicBezTo>
                    <a:pt x="12859" y="52949"/>
                    <a:pt x="13797" y="51165"/>
                    <a:pt x="14830" y="49429"/>
                  </a:cubicBezTo>
                  <a:cubicBezTo>
                    <a:pt x="15910" y="47504"/>
                    <a:pt x="17083" y="45579"/>
                    <a:pt x="18304" y="43702"/>
                  </a:cubicBezTo>
                  <a:cubicBezTo>
                    <a:pt x="19430" y="41965"/>
                    <a:pt x="20557" y="40228"/>
                    <a:pt x="21777" y="38632"/>
                  </a:cubicBezTo>
                  <a:cubicBezTo>
                    <a:pt x="21918" y="38398"/>
                    <a:pt x="22106" y="38257"/>
                    <a:pt x="22200" y="38022"/>
                  </a:cubicBezTo>
                  <a:cubicBezTo>
                    <a:pt x="23373" y="36332"/>
                    <a:pt x="24641" y="34736"/>
                    <a:pt x="25908" y="33140"/>
                  </a:cubicBezTo>
                  <a:cubicBezTo>
                    <a:pt x="25908" y="33093"/>
                    <a:pt x="25955" y="33046"/>
                    <a:pt x="26002" y="32999"/>
                  </a:cubicBezTo>
                  <a:cubicBezTo>
                    <a:pt x="31025" y="42153"/>
                    <a:pt x="36235" y="49006"/>
                    <a:pt x="40319" y="53888"/>
                  </a:cubicBezTo>
                  <a:cubicBezTo>
                    <a:pt x="49895" y="65294"/>
                    <a:pt x="59095" y="76185"/>
                    <a:pt x="72755" y="78720"/>
                  </a:cubicBezTo>
                  <a:cubicBezTo>
                    <a:pt x="88339" y="81630"/>
                    <a:pt x="101999" y="72430"/>
                    <a:pt x="107162" y="69191"/>
                  </a:cubicBezTo>
                  <a:cubicBezTo>
                    <a:pt x="112373" y="65905"/>
                    <a:pt x="150395" y="55202"/>
                    <a:pt x="226439" y="33891"/>
                  </a:cubicBezTo>
                  <a:cubicBezTo>
                    <a:pt x="240990" y="29760"/>
                    <a:pt x="375616" y="-7980"/>
                    <a:pt x="463161" y="30042"/>
                  </a:cubicBezTo>
                  <a:cubicBezTo>
                    <a:pt x="465883" y="31216"/>
                    <a:pt x="497662" y="45110"/>
                    <a:pt x="541411" y="51024"/>
                  </a:cubicBezTo>
                  <a:cubicBezTo>
                    <a:pt x="570232" y="54968"/>
                    <a:pt x="580090" y="52104"/>
                    <a:pt x="585347" y="50086"/>
                  </a:cubicBezTo>
                  <a:cubicBezTo>
                    <a:pt x="607597" y="41449"/>
                    <a:pt x="619051" y="18213"/>
                    <a:pt x="624824" y="0"/>
                  </a:cubicBezTo>
                  <a:cubicBezTo>
                    <a:pt x="626890" y="1502"/>
                    <a:pt x="628861" y="3145"/>
                    <a:pt x="630880" y="4741"/>
                  </a:cubicBezTo>
                  <a:cubicBezTo>
                    <a:pt x="634823" y="7980"/>
                    <a:pt x="638672" y="11407"/>
                    <a:pt x="642333" y="15068"/>
                  </a:cubicBezTo>
                  <a:cubicBezTo>
                    <a:pt x="643460" y="16148"/>
                    <a:pt x="644539" y="17274"/>
                    <a:pt x="645572" y="18401"/>
                  </a:cubicBezTo>
                  <a:cubicBezTo>
                    <a:pt x="646370" y="19199"/>
                    <a:pt x="647121" y="20044"/>
                    <a:pt x="647919" y="20842"/>
                  </a:cubicBezTo>
                  <a:cubicBezTo>
                    <a:pt x="650970" y="24128"/>
                    <a:pt x="653834" y="27554"/>
                    <a:pt x="656462" y="31122"/>
                  </a:cubicBezTo>
                  <a:cubicBezTo>
                    <a:pt x="660171" y="35863"/>
                    <a:pt x="663597" y="40932"/>
                    <a:pt x="666789" y="46190"/>
                  </a:cubicBezTo>
                  <a:cubicBezTo>
                    <a:pt x="689133" y="83461"/>
                    <a:pt x="695095" y="141667"/>
                    <a:pt x="662612" y="165513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12" name="شكل حر: شكل 311">
              <a:extLst>
                <a:ext uri="{FF2B5EF4-FFF2-40B4-BE49-F238E27FC236}">
                  <a16:creationId xmlns:a16="http://schemas.microsoft.com/office/drawing/2014/main" id="{2F83F03A-E43F-4085-675D-A821ACB47AAC}"/>
                </a:ext>
              </a:extLst>
            </p:cNvPr>
            <p:cNvSpPr/>
            <p:nvPr/>
          </p:nvSpPr>
          <p:spPr>
            <a:xfrm>
              <a:off x="10194316" y="2001299"/>
              <a:ext cx="351397" cy="224034"/>
            </a:xfrm>
            <a:custGeom>
              <a:avLst/>
              <a:gdLst>
                <a:gd name="connsiteX0" fmla="*/ 351351 w 351397"/>
                <a:gd name="connsiteY0" fmla="*/ 136128 h 224034"/>
                <a:gd name="connsiteX1" fmla="*/ 51447 w 351397"/>
                <a:gd name="connsiteY1" fmla="*/ 206539 h 224034"/>
                <a:gd name="connsiteX2" fmla="*/ 0 w 351397"/>
                <a:gd name="connsiteY2" fmla="*/ 171756 h 224034"/>
                <a:gd name="connsiteX3" fmla="*/ 563 w 351397"/>
                <a:gd name="connsiteY3" fmla="*/ 168282 h 224034"/>
                <a:gd name="connsiteX4" fmla="*/ 10749 w 351397"/>
                <a:gd name="connsiteY4" fmla="*/ 76701 h 224034"/>
                <a:gd name="connsiteX5" fmla="*/ 11360 w 351397"/>
                <a:gd name="connsiteY5" fmla="*/ 67548 h 224034"/>
                <a:gd name="connsiteX6" fmla="*/ 13566 w 351397"/>
                <a:gd name="connsiteY6" fmla="*/ 11313 h 224034"/>
                <a:gd name="connsiteX7" fmla="*/ 228413 w 351397"/>
                <a:gd name="connsiteY7" fmla="*/ 13050 h 224034"/>
                <a:gd name="connsiteX8" fmla="*/ 338067 w 351397"/>
                <a:gd name="connsiteY8" fmla="*/ 0 h 224034"/>
                <a:gd name="connsiteX9" fmla="*/ 345296 w 351397"/>
                <a:gd name="connsiteY9" fmla="*/ 89657 h 224034"/>
                <a:gd name="connsiteX10" fmla="*/ 346751 w 351397"/>
                <a:gd name="connsiteY10" fmla="*/ 102096 h 224034"/>
                <a:gd name="connsiteX11" fmla="*/ 348816 w 351397"/>
                <a:gd name="connsiteY11" fmla="*/ 117727 h 224034"/>
                <a:gd name="connsiteX12" fmla="*/ 351398 w 351397"/>
                <a:gd name="connsiteY12" fmla="*/ 136081 h 22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397" h="224034">
                  <a:moveTo>
                    <a:pt x="351351" y="136128"/>
                  </a:moveTo>
                  <a:cubicBezTo>
                    <a:pt x="252165" y="218039"/>
                    <a:pt x="137161" y="245594"/>
                    <a:pt x="51447" y="206539"/>
                  </a:cubicBezTo>
                  <a:cubicBezTo>
                    <a:pt x="37740" y="200296"/>
                    <a:pt x="19386" y="189875"/>
                    <a:pt x="0" y="171756"/>
                  </a:cubicBezTo>
                  <a:cubicBezTo>
                    <a:pt x="141" y="170629"/>
                    <a:pt x="375" y="169409"/>
                    <a:pt x="563" y="168282"/>
                  </a:cubicBezTo>
                  <a:cubicBezTo>
                    <a:pt x="4976" y="139085"/>
                    <a:pt x="8449" y="108527"/>
                    <a:pt x="10749" y="76701"/>
                  </a:cubicBezTo>
                  <a:cubicBezTo>
                    <a:pt x="10984" y="73603"/>
                    <a:pt x="11172" y="70599"/>
                    <a:pt x="11360" y="67548"/>
                  </a:cubicBezTo>
                  <a:cubicBezTo>
                    <a:pt x="12580" y="48255"/>
                    <a:pt x="13284" y="29479"/>
                    <a:pt x="13566" y="11313"/>
                  </a:cubicBezTo>
                  <a:cubicBezTo>
                    <a:pt x="84352" y="19950"/>
                    <a:pt x="155327" y="19527"/>
                    <a:pt x="228413" y="13050"/>
                  </a:cubicBezTo>
                  <a:cubicBezTo>
                    <a:pt x="267139" y="9576"/>
                    <a:pt x="303518" y="5539"/>
                    <a:pt x="338067" y="0"/>
                  </a:cubicBezTo>
                  <a:cubicBezTo>
                    <a:pt x="339428" y="28540"/>
                    <a:pt x="341728" y="58535"/>
                    <a:pt x="345296" y="89657"/>
                  </a:cubicBezTo>
                  <a:cubicBezTo>
                    <a:pt x="345718" y="93787"/>
                    <a:pt x="346281" y="97918"/>
                    <a:pt x="346751" y="102096"/>
                  </a:cubicBezTo>
                  <a:cubicBezTo>
                    <a:pt x="347408" y="107353"/>
                    <a:pt x="348112" y="112611"/>
                    <a:pt x="348816" y="117727"/>
                  </a:cubicBezTo>
                  <a:cubicBezTo>
                    <a:pt x="349614" y="123876"/>
                    <a:pt x="350506" y="130026"/>
                    <a:pt x="351398" y="136081"/>
                  </a:cubicBezTo>
                  <a:close/>
                </a:path>
              </a:pathLst>
            </a:custGeom>
            <a:solidFill>
              <a:srgbClr val="FFBB9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13" name="شكل حر: شكل 312">
              <a:extLst>
                <a:ext uri="{FF2B5EF4-FFF2-40B4-BE49-F238E27FC236}">
                  <a16:creationId xmlns:a16="http://schemas.microsoft.com/office/drawing/2014/main" id="{2D495023-86E5-A821-9F0E-09EDC327BCB2}"/>
                </a:ext>
              </a:extLst>
            </p:cNvPr>
            <p:cNvSpPr/>
            <p:nvPr/>
          </p:nvSpPr>
          <p:spPr>
            <a:xfrm>
              <a:off x="9701768" y="2113261"/>
              <a:ext cx="1808061" cy="1315503"/>
            </a:xfrm>
            <a:custGeom>
              <a:avLst/>
              <a:gdLst>
                <a:gd name="connsiteX0" fmla="*/ 1807826 w 1808061"/>
                <a:gd name="connsiteY0" fmla="*/ 1288278 h 1315503"/>
                <a:gd name="connsiteX1" fmla="*/ 1533740 w 1808061"/>
                <a:gd name="connsiteY1" fmla="*/ 1315504 h 1315503"/>
                <a:gd name="connsiteX2" fmla="*/ 952990 w 1808061"/>
                <a:gd name="connsiteY2" fmla="*/ 1315504 h 1315503"/>
                <a:gd name="connsiteX3" fmla="*/ 254606 w 1808061"/>
                <a:gd name="connsiteY3" fmla="*/ 1261756 h 1315503"/>
                <a:gd name="connsiteX4" fmla="*/ 244420 w 1808061"/>
                <a:gd name="connsiteY4" fmla="*/ 1260489 h 1315503"/>
                <a:gd name="connsiteX5" fmla="*/ 0 w 1808061"/>
                <a:gd name="connsiteY5" fmla="*/ 1227490 h 1315503"/>
                <a:gd name="connsiteX6" fmla="*/ 122187 w 1808061"/>
                <a:gd name="connsiteY6" fmla="*/ 391711 h 1315503"/>
                <a:gd name="connsiteX7" fmla="*/ 237285 w 1808061"/>
                <a:gd name="connsiteY7" fmla="*/ 178319 h 1315503"/>
                <a:gd name="connsiteX8" fmla="*/ 243481 w 1808061"/>
                <a:gd name="connsiteY8" fmla="*/ 171512 h 1315503"/>
                <a:gd name="connsiteX9" fmla="*/ 248786 w 1808061"/>
                <a:gd name="connsiteY9" fmla="*/ 165880 h 1315503"/>
                <a:gd name="connsiteX10" fmla="*/ 254794 w 1808061"/>
                <a:gd name="connsiteY10" fmla="*/ 159777 h 1315503"/>
                <a:gd name="connsiteX11" fmla="*/ 260990 w 1808061"/>
                <a:gd name="connsiteY11" fmla="*/ 153722 h 1315503"/>
                <a:gd name="connsiteX12" fmla="*/ 267327 w 1808061"/>
                <a:gd name="connsiteY12" fmla="*/ 147807 h 1315503"/>
                <a:gd name="connsiteX13" fmla="*/ 280518 w 1808061"/>
                <a:gd name="connsiteY13" fmla="*/ 136354 h 1315503"/>
                <a:gd name="connsiteX14" fmla="*/ 287418 w 1808061"/>
                <a:gd name="connsiteY14" fmla="*/ 130862 h 1315503"/>
                <a:gd name="connsiteX15" fmla="*/ 292206 w 1808061"/>
                <a:gd name="connsiteY15" fmla="*/ 127154 h 1315503"/>
                <a:gd name="connsiteX16" fmla="*/ 295210 w 1808061"/>
                <a:gd name="connsiteY16" fmla="*/ 124853 h 1315503"/>
                <a:gd name="connsiteX17" fmla="*/ 301735 w 1808061"/>
                <a:gd name="connsiteY17" fmla="*/ 120159 h 1315503"/>
                <a:gd name="connsiteX18" fmla="*/ 307837 w 1808061"/>
                <a:gd name="connsiteY18" fmla="*/ 115935 h 1315503"/>
                <a:gd name="connsiteX19" fmla="*/ 310560 w 1808061"/>
                <a:gd name="connsiteY19" fmla="*/ 114104 h 1315503"/>
                <a:gd name="connsiteX20" fmla="*/ 315582 w 1808061"/>
                <a:gd name="connsiteY20" fmla="*/ 110912 h 1315503"/>
                <a:gd name="connsiteX21" fmla="*/ 318774 w 1808061"/>
                <a:gd name="connsiteY21" fmla="*/ 108894 h 1315503"/>
                <a:gd name="connsiteX22" fmla="*/ 323468 w 1808061"/>
                <a:gd name="connsiteY22" fmla="*/ 106030 h 1315503"/>
                <a:gd name="connsiteX23" fmla="*/ 324689 w 1808061"/>
                <a:gd name="connsiteY23" fmla="*/ 105326 h 1315503"/>
                <a:gd name="connsiteX24" fmla="*/ 326660 w 1808061"/>
                <a:gd name="connsiteY24" fmla="*/ 104153 h 1315503"/>
                <a:gd name="connsiteX25" fmla="*/ 327036 w 1808061"/>
                <a:gd name="connsiteY25" fmla="*/ 103965 h 1315503"/>
                <a:gd name="connsiteX26" fmla="*/ 327646 w 1808061"/>
                <a:gd name="connsiteY26" fmla="*/ 103589 h 1315503"/>
                <a:gd name="connsiteX27" fmla="*/ 331871 w 1808061"/>
                <a:gd name="connsiteY27" fmla="*/ 101148 h 1315503"/>
                <a:gd name="connsiteX28" fmla="*/ 335908 w 1808061"/>
                <a:gd name="connsiteY28" fmla="*/ 98989 h 1315503"/>
                <a:gd name="connsiteX29" fmla="*/ 340977 w 1808061"/>
                <a:gd name="connsiteY29" fmla="*/ 96266 h 1315503"/>
                <a:gd name="connsiteX30" fmla="*/ 349426 w 1808061"/>
                <a:gd name="connsiteY30" fmla="*/ 91995 h 1315503"/>
                <a:gd name="connsiteX31" fmla="*/ 489263 w 1808061"/>
                <a:gd name="connsiteY31" fmla="*/ 56461 h 1315503"/>
                <a:gd name="connsiteX32" fmla="*/ 493253 w 1808061"/>
                <a:gd name="connsiteY32" fmla="*/ 56320 h 1315503"/>
                <a:gd name="connsiteX33" fmla="*/ 492736 w 1808061"/>
                <a:gd name="connsiteY33" fmla="*/ 59747 h 1315503"/>
                <a:gd name="connsiteX34" fmla="*/ 544136 w 1808061"/>
                <a:gd name="connsiteY34" fmla="*/ 94530 h 1315503"/>
                <a:gd name="connsiteX35" fmla="*/ 844040 w 1808061"/>
                <a:gd name="connsiteY35" fmla="*/ 24119 h 1315503"/>
                <a:gd name="connsiteX36" fmla="*/ 841459 w 1808061"/>
                <a:gd name="connsiteY36" fmla="*/ 5812 h 1315503"/>
                <a:gd name="connsiteX37" fmla="*/ 841459 w 1808061"/>
                <a:gd name="connsiteY37" fmla="*/ 5812 h 1315503"/>
                <a:gd name="connsiteX38" fmla="*/ 854602 w 1808061"/>
                <a:gd name="connsiteY38" fmla="*/ 4075 h 1315503"/>
                <a:gd name="connsiteX39" fmla="*/ 868356 w 1808061"/>
                <a:gd name="connsiteY39" fmla="*/ 2620 h 1315503"/>
                <a:gd name="connsiteX40" fmla="*/ 1078650 w 1808061"/>
                <a:gd name="connsiteY40" fmla="*/ 23227 h 1315503"/>
                <a:gd name="connsiteX41" fmla="*/ 1198630 w 1808061"/>
                <a:gd name="connsiteY41" fmla="*/ 82325 h 1315503"/>
                <a:gd name="connsiteX42" fmla="*/ 1198724 w 1808061"/>
                <a:gd name="connsiteY42" fmla="*/ 82325 h 1315503"/>
                <a:gd name="connsiteX43" fmla="*/ 1330674 w 1808061"/>
                <a:gd name="connsiteY43" fmla="*/ 191228 h 1315503"/>
                <a:gd name="connsiteX44" fmla="*/ 1808061 w 1808061"/>
                <a:gd name="connsiteY44" fmla="*/ 1288231 h 131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08061" h="1315503">
                  <a:moveTo>
                    <a:pt x="1807826" y="1288278"/>
                  </a:moveTo>
                  <a:cubicBezTo>
                    <a:pt x="1717278" y="1304332"/>
                    <a:pt x="1624054" y="1311842"/>
                    <a:pt x="1533740" y="1315504"/>
                  </a:cubicBezTo>
                  <a:lnTo>
                    <a:pt x="952990" y="1315504"/>
                  </a:lnTo>
                  <a:cubicBezTo>
                    <a:pt x="719554" y="1307289"/>
                    <a:pt x="486540" y="1289358"/>
                    <a:pt x="254606" y="1261756"/>
                  </a:cubicBezTo>
                  <a:cubicBezTo>
                    <a:pt x="251227" y="1261334"/>
                    <a:pt x="247800" y="1260958"/>
                    <a:pt x="244420" y="1260489"/>
                  </a:cubicBezTo>
                  <a:cubicBezTo>
                    <a:pt x="162790" y="1250725"/>
                    <a:pt x="81301" y="1239694"/>
                    <a:pt x="0" y="1227490"/>
                  </a:cubicBezTo>
                  <a:cubicBezTo>
                    <a:pt x="17133" y="917681"/>
                    <a:pt x="52151" y="585248"/>
                    <a:pt x="122187" y="391711"/>
                  </a:cubicBezTo>
                  <a:cubicBezTo>
                    <a:pt x="141338" y="338762"/>
                    <a:pt x="173117" y="250936"/>
                    <a:pt x="237285" y="178319"/>
                  </a:cubicBezTo>
                  <a:cubicBezTo>
                    <a:pt x="239304" y="176019"/>
                    <a:pt x="241369" y="173766"/>
                    <a:pt x="243481" y="171512"/>
                  </a:cubicBezTo>
                  <a:cubicBezTo>
                    <a:pt x="245218" y="169588"/>
                    <a:pt x="246955" y="167710"/>
                    <a:pt x="248786" y="165880"/>
                  </a:cubicBezTo>
                  <a:cubicBezTo>
                    <a:pt x="250757" y="163814"/>
                    <a:pt x="252776" y="161796"/>
                    <a:pt x="254794" y="159777"/>
                  </a:cubicBezTo>
                  <a:cubicBezTo>
                    <a:pt x="256812" y="157759"/>
                    <a:pt x="258878" y="155740"/>
                    <a:pt x="260990" y="153722"/>
                  </a:cubicBezTo>
                  <a:cubicBezTo>
                    <a:pt x="263056" y="151750"/>
                    <a:pt x="265168" y="149779"/>
                    <a:pt x="267327" y="147807"/>
                  </a:cubicBezTo>
                  <a:cubicBezTo>
                    <a:pt x="271599" y="143911"/>
                    <a:pt x="276011" y="140109"/>
                    <a:pt x="280518" y="136354"/>
                  </a:cubicBezTo>
                  <a:cubicBezTo>
                    <a:pt x="282818" y="134476"/>
                    <a:pt x="285118" y="132646"/>
                    <a:pt x="287418" y="130862"/>
                  </a:cubicBezTo>
                  <a:cubicBezTo>
                    <a:pt x="289014" y="129594"/>
                    <a:pt x="290563" y="128374"/>
                    <a:pt x="292206" y="127154"/>
                  </a:cubicBezTo>
                  <a:cubicBezTo>
                    <a:pt x="293192" y="126402"/>
                    <a:pt x="294224" y="125604"/>
                    <a:pt x="295210" y="124853"/>
                  </a:cubicBezTo>
                  <a:cubicBezTo>
                    <a:pt x="297369" y="123257"/>
                    <a:pt x="299528" y="121708"/>
                    <a:pt x="301735" y="120159"/>
                  </a:cubicBezTo>
                  <a:cubicBezTo>
                    <a:pt x="303753" y="118704"/>
                    <a:pt x="305772" y="117343"/>
                    <a:pt x="307837" y="115935"/>
                  </a:cubicBezTo>
                  <a:cubicBezTo>
                    <a:pt x="308729" y="115324"/>
                    <a:pt x="309668" y="114714"/>
                    <a:pt x="310560" y="114104"/>
                  </a:cubicBezTo>
                  <a:cubicBezTo>
                    <a:pt x="312249" y="113024"/>
                    <a:pt x="313892" y="111945"/>
                    <a:pt x="315582" y="110912"/>
                  </a:cubicBezTo>
                  <a:cubicBezTo>
                    <a:pt x="316615" y="110208"/>
                    <a:pt x="317695" y="109504"/>
                    <a:pt x="318774" y="108894"/>
                  </a:cubicBezTo>
                  <a:cubicBezTo>
                    <a:pt x="320323" y="107908"/>
                    <a:pt x="321872" y="106922"/>
                    <a:pt x="323468" y="106030"/>
                  </a:cubicBezTo>
                  <a:cubicBezTo>
                    <a:pt x="323844" y="105795"/>
                    <a:pt x="324266" y="105514"/>
                    <a:pt x="324689" y="105326"/>
                  </a:cubicBezTo>
                  <a:cubicBezTo>
                    <a:pt x="325299" y="104951"/>
                    <a:pt x="326003" y="104528"/>
                    <a:pt x="326660" y="104153"/>
                  </a:cubicBezTo>
                  <a:cubicBezTo>
                    <a:pt x="326801" y="104153"/>
                    <a:pt x="326895" y="104012"/>
                    <a:pt x="327036" y="103965"/>
                  </a:cubicBezTo>
                  <a:cubicBezTo>
                    <a:pt x="327224" y="103824"/>
                    <a:pt x="327458" y="103730"/>
                    <a:pt x="327646" y="103589"/>
                  </a:cubicBezTo>
                  <a:cubicBezTo>
                    <a:pt x="329054" y="102744"/>
                    <a:pt x="330415" y="101946"/>
                    <a:pt x="331871" y="101148"/>
                  </a:cubicBezTo>
                  <a:cubicBezTo>
                    <a:pt x="333232" y="100444"/>
                    <a:pt x="334546" y="99646"/>
                    <a:pt x="335908" y="98989"/>
                  </a:cubicBezTo>
                  <a:cubicBezTo>
                    <a:pt x="337597" y="98050"/>
                    <a:pt x="339240" y="97112"/>
                    <a:pt x="340977" y="96266"/>
                  </a:cubicBezTo>
                  <a:cubicBezTo>
                    <a:pt x="343747" y="94765"/>
                    <a:pt x="346516" y="93403"/>
                    <a:pt x="349426" y="91995"/>
                  </a:cubicBezTo>
                  <a:cubicBezTo>
                    <a:pt x="398479" y="68149"/>
                    <a:pt x="447251" y="58949"/>
                    <a:pt x="489263" y="56461"/>
                  </a:cubicBezTo>
                  <a:cubicBezTo>
                    <a:pt x="490624" y="56461"/>
                    <a:pt x="491938" y="56367"/>
                    <a:pt x="493253" y="56320"/>
                  </a:cubicBezTo>
                  <a:cubicBezTo>
                    <a:pt x="493112" y="57447"/>
                    <a:pt x="492877" y="58620"/>
                    <a:pt x="492736" y="59747"/>
                  </a:cubicBezTo>
                  <a:cubicBezTo>
                    <a:pt x="512076" y="77866"/>
                    <a:pt x="530477" y="88287"/>
                    <a:pt x="544136" y="94530"/>
                  </a:cubicBezTo>
                  <a:cubicBezTo>
                    <a:pt x="629897" y="133584"/>
                    <a:pt x="744855" y="105983"/>
                    <a:pt x="844040" y="24119"/>
                  </a:cubicBezTo>
                  <a:cubicBezTo>
                    <a:pt x="843149" y="18063"/>
                    <a:pt x="842257" y="12008"/>
                    <a:pt x="841459" y="5812"/>
                  </a:cubicBezTo>
                  <a:lnTo>
                    <a:pt x="841459" y="5812"/>
                  </a:lnTo>
                  <a:cubicBezTo>
                    <a:pt x="845777" y="5202"/>
                    <a:pt x="850143" y="4591"/>
                    <a:pt x="854602" y="4075"/>
                  </a:cubicBezTo>
                  <a:cubicBezTo>
                    <a:pt x="859108" y="3559"/>
                    <a:pt x="863709" y="3089"/>
                    <a:pt x="868356" y="2620"/>
                  </a:cubicBezTo>
                  <a:cubicBezTo>
                    <a:pt x="927172" y="-2966"/>
                    <a:pt x="1000447" y="-1135"/>
                    <a:pt x="1078650" y="23227"/>
                  </a:cubicBezTo>
                  <a:cubicBezTo>
                    <a:pt x="1078650" y="23227"/>
                    <a:pt x="1130754" y="39468"/>
                    <a:pt x="1198630" y="82325"/>
                  </a:cubicBezTo>
                  <a:lnTo>
                    <a:pt x="1198724" y="82325"/>
                  </a:lnTo>
                  <a:cubicBezTo>
                    <a:pt x="1239610" y="108142"/>
                    <a:pt x="1286316" y="143677"/>
                    <a:pt x="1330674" y="191228"/>
                  </a:cubicBezTo>
                  <a:cubicBezTo>
                    <a:pt x="1451782" y="320643"/>
                    <a:pt x="1627433" y="716118"/>
                    <a:pt x="1808061" y="1288231"/>
                  </a:cubicBezTo>
                  <a:close/>
                </a:path>
              </a:pathLst>
            </a:custGeom>
            <a:solidFill>
              <a:srgbClr val="A5C642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14" name="شكل حر: شكل 313">
              <a:extLst>
                <a:ext uri="{FF2B5EF4-FFF2-40B4-BE49-F238E27FC236}">
                  <a16:creationId xmlns:a16="http://schemas.microsoft.com/office/drawing/2014/main" id="{B36AB10B-2D96-1911-9617-573E85B339DB}"/>
                </a:ext>
              </a:extLst>
            </p:cNvPr>
            <p:cNvSpPr/>
            <p:nvPr/>
          </p:nvSpPr>
          <p:spPr>
            <a:xfrm>
              <a:off x="9946188" y="2543746"/>
              <a:ext cx="123981" cy="831272"/>
            </a:xfrm>
            <a:custGeom>
              <a:avLst/>
              <a:gdLst>
                <a:gd name="connsiteX0" fmla="*/ 123923 w 123981"/>
                <a:gd name="connsiteY0" fmla="*/ 5914 h 831272"/>
                <a:gd name="connsiteX1" fmla="*/ 85761 w 123981"/>
                <a:gd name="connsiteY1" fmla="*/ 268031 h 831272"/>
                <a:gd name="connsiteX2" fmla="*/ 10186 w 123981"/>
                <a:gd name="connsiteY2" fmla="*/ 831272 h 831272"/>
                <a:gd name="connsiteX3" fmla="*/ 0 w 123981"/>
                <a:gd name="connsiteY3" fmla="*/ 830005 h 831272"/>
                <a:gd name="connsiteX4" fmla="*/ 75668 w 123981"/>
                <a:gd name="connsiteY4" fmla="*/ 266576 h 831272"/>
                <a:gd name="connsiteX5" fmla="*/ 113831 w 123981"/>
                <a:gd name="connsiteY5" fmla="*/ 4365 h 831272"/>
                <a:gd name="connsiteX6" fmla="*/ 119605 w 123981"/>
                <a:gd name="connsiteY6" fmla="*/ 47 h 831272"/>
                <a:gd name="connsiteX7" fmla="*/ 123923 w 123981"/>
                <a:gd name="connsiteY7" fmla="*/ 5914 h 831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981" h="831272">
                  <a:moveTo>
                    <a:pt x="123923" y="5914"/>
                  </a:moveTo>
                  <a:cubicBezTo>
                    <a:pt x="111343" y="90079"/>
                    <a:pt x="98482" y="178281"/>
                    <a:pt x="85761" y="268031"/>
                  </a:cubicBezTo>
                  <a:cubicBezTo>
                    <a:pt x="59098" y="455981"/>
                    <a:pt x="33750" y="645152"/>
                    <a:pt x="10186" y="831272"/>
                  </a:cubicBezTo>
                  <a:cubicBezTo>
                    <a:pt x="6806" y="830850"/>
                    <a:pt x="3380" y="830474"/>
                    <a:pt x="0" y="830005"/>
                  </a:cubicBezTo>
                  <a:cubicBezTo>
                    <a:pt x="23564" y="643885"/>
                    <a:pt x="48959" y="454573"/>
                    <a:pt x="75668" y="266576"/>
                  </a:cubicBezTo>
                  <a:cubicBezTo>
                    <a:pt x="88342" y="176778"/>
                    <a:pt x="101251" y="88577"/>
                    <a:pt x="113831" y="4365"/>
                  </a:cubicBezTo>
                  <a:cubicBezTo>
                    <a:pt x="114254" y="1596"/>
                    <a:pt x="116835" y="-329"/>
                    <a:pt x="119605" y="47"/>
                  </a:cubicBezTo>
                  <a:cubicBezTo>
                    <a:pt x="122421" y="469"/>
                    <a:pt x="124346" y="3098"/>
                    <a:pt x="123923" y="5914"/>
                  </a:cubicBezTo>
                  <a:close/>
                </a:path>
              </a:pathLst>
            </a:custGeom>
            <a:solidFill>
              <a:srgbClr val="624A9E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15" name="شكل حر: شكل 314">
              <a:extLst>
                <a:ext uri="{FF2B5EF4-FFF2-40B4-BE49-F238E27FC236}">
                  <a16:creationId xmlns:a16="http://schemas.microsoft.com/office/drawing/2014/main" id="{AC679B54-8FCE-DE40-12B6-7898947EFF46}"/>
                </a:ext>
              </a:extLst>
            </p:cNvPr>
            <p:cNvSpPr/>
            <p:nvPr/>
          </p:nvSpPr>
          <p:spPr>
            <a:xfrm>
              <a:off x="10832356" y="2442597"/>
              <a:ext cx="229471" cy="986215"/>
            </a:xfrm>
            <a:custGeom>
              <a:avLst/>
              <a:gdLst>
                <a:gd name="connsiteX0" fmla="*/ 229471 w 229471"/>
                <a:gd name="connsiteY0" fmla="*/ 986168 h 986215"/>
                <a:gd name="connsiteX1" fmla="*/ 219003 w 229471"/>
                <a:gd name="connsiteY1" fmla="*/ 986168 h 986215"/>
                <a:gd name="connsiteX2" fmla="*/ 80294 w 229471"/>
                <a:gd name="connsiteY2" fmla="*/ 418562 h 986215"/>
                <a:gd name="connsiteX3" fmla="*/ 72 w 229471"/>
                <a:gd name="connsiteY3" fmla="*/ 6000 h 986215"/>
                <a:gd name="connsiteX4" fmla="*/ 4250 w 229471"/>
                <a:gd name="connsiteY4" fmla="*/ 85 h 986215"/>
                <a:gd name="connsiteX5" fmla="*/ 10211 w 229471"/>
                <a:gd name="connsiteY5" fmla="*/ 4263 h 986215"/>
                <a:gd name="connsiteX6" fmla="*/ 90339 w 229471"/>
                <a:gd name="connsiteY6" fmla="*/ 416402 h 986215"/>
                <a:gd name="connsiteX7" fmla="*/ 229283 w 229471"/>
                <a:gd name="connsiteY7" fmla="*/ 984854 h 986215"/>
                <a:gd name="connsiteX8" fmla="*/ 229471 w 229471"/>
                <a:gd name="connsiteY8" fmla="*/ 986215 h 98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471" h="986215">
                  <a:moveTo>
                    <a:pt x="229471" y="986168"/>
                  </a:moveTo>
                  <a:lnTo>
                    <a:pt x="219003" y="986168"/>
                  </a:lnTo>
                  <a:cubicBezTo>
                    <a:pt x="167650" y="798640"/>
                    <a:pt x="120991" y="607732"/>
                    <a:pt x="80294" y="418562"/>
                  </a:cubicBezTo>
                  <a:cubicBezTo>
                    <a:pt x="50862" y="281823"/>
                    <a:pt x="23918" y="143020"/>
                    <a:pt x="72" y="6000"/>
                  </a:cubicBezTo>
                  <a:cubicBezTo>
                    <a:pt x="-397" y="3230"/>
                    <a:pt x="1480" y="602"/>
                    <a:pt x="4250" y="85"/>
                  </a:cubicBezTo>
                  <a:cubicBezTo>
                    <a:pt x="7019" y="-431"/>
                    <a:pt x="9648" y="1447"/>
                    <a:pt x="10211" y="4263"/>
                  </a:cubicBezTo>
                  <a:cubicBezTo>
                    <a:pt x="33963" y="141095"/>
                    <a:pt x="60954" y="279805"/>
                    <a:pt x="90339" y="416402"/>
                  </a:cubicBezTo>
                  <a:cubicBezTo>
                    <a:pt x="131083" y="605855"/>
                    <a:pt x="177836" y="797091"/>
                    <a:pt x="229283" y="984854"/>
                  </a:cubicBezTo>
                  <a:cubicBezTo>
                    <a:pt x="229424" y="985276"/>
                    <a:pt x="229471" y="985746"/>
                    <a:pt x="229471" y="986215"/>
                  </a:cubicBezTo>
                  <a:close/>
                </a:path>
              </a:pathLst>
            </a:custGeom>
            <a:solidFill>
              <a:srgbClr val="624A9E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16" name="شكل حر: شكل 315">
              <a:extLst>
                <a:ext uri="{FF2B5EF4-FFF2-40B4-BE49-F238E27FC236}">
                  <a16:creationId xmlns:a16="http://schemas.microsoft.com/office/drawing/2014/main" id="{76B83847-45AE-4362-FAE4-85538A973A97}"/>
                </a:ext>
              </a:extLst>
            </p:cNvPr>
            <p:cNvSpPr/>
            <p:nvPr/>
          </p:nvSpPr>
          <p:spPr>
            <a:xfrm>
              <a:off x="9942797" y="1221929"/>
              <a:ext cx="231454" cy="158767"/>
            </a:xfrm>
            <a:custGeom>
              <a:avLst/>
              <a:gdLst>
                <a:gd name="connsiteX0" fmla="*/ 7710 w 231454"/>
                <a:gd name="connsiteY0" fmla="*/ 158720 h 158767"/>
                <a:gd name="connsiteX1" fmla="*/ 6724 w 231454"/>
                <a:gd name="connsiteY1" fmla="*/ 158673 h 158767"/>
                <a:gd name="connsiteX2" fmla="*/ 59 w 231454"/>
                <a:gd name="connsiteY2" fmla="*/ 150083 h 158767"/>
                <a:gd name="connsiteX3" fmla="*/ 70892 w 231454"/>
                <a:gd name="connsiteY3" fmla="*/ 28836 h 158767"/>
                <a:gd name="connsiteX4" fmla="*/ 188572 w 231454"/>
                <a:gd name="connsiteY4" fmla="*/ 10857 h 158767"/>
                <a:gd name="connsiteX5" fmla="*/ 229035 w 231454"/>
                <a:gd name="connsiteY5" fmla="*/ 120698 h 158767"/>
                <a:gd name="connsiteX6" fmla="*/ 220023 w 231454"/>
                <a:gd name="connsiteY6" fmla="*/ 126754 h 158767"/>
                <a:gd name="connsiteX7" fmla="*/ 213967 w 231454"/>
                <a:gd name="connsiteY7" fmla="*/ 117741 h 158767"/>
                <a:gd name="connsiteX8" fmla="*/ 180639 w 231454"/>
                <a:gd name="connsiteY8" fmla="*/ 24001 h 158767"/>
                <a:gd name="connsiteX9" fmla="*/ 79435 w 231454"/>
                <a:gd name="connsiteY9" fmla="*/ 41650 h 158767"/>
                <a:gd name="connsiteX10" fmla="*/ 15361 w 231454"/>
                <a:gd name="connsiteY10" fmla="*/ 152055 h 158767"/>
                <a:gd name="connsiteX11" fmla="*/ 7757 w 231454"/>
                <a:gd name="connsiteY11" fmla="*/ 158767 h 15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454" h="158767">
                  <a:moveTo>
                    <a:pt x="7710" y="158720"/>
                  </a:moveTo>
                  <a:cubicBezTo>
                    <a:pt x="7381" y="158720"/>
                    <a:pt x="7053" y="158720"/>
                    <a:pt x="6724" y="158673"/>
                  </a:cubicBezTo>
                  <a:cubicBezTo>
                    <a:pt x="2499" y="158157"/>
                    <a:pt x="-458" y="154308"/>
                    <a:pt x="59" y="150083"/>
                  </a:cubicBezTo>
                  <a:cubicBezTo>
                    <a:pt x="3157" y="125721"/>
                    <a:pt x="16206" y="65215"/>
                    <a:pt x="70892" y="28836"/>
                  </a:cubicBezTo>
                  <a:cubicBezTo>
                    <a:pt x="117457" y="-2145"/>
                    <a:pt x="157028" y="-8201"/>
                    <a:pt x="188572" y="10857"/>
                  </a:cubicBezTo>
                  <a:cubicBezTo>
                    <a:pt x="221712" y="30854"/>
                    <a:pt x="237954" y="75025"/>
                    <a:pt x="229035" y="120698"/>
                  </a:cubicBezTo>
                  <a:cubicBezTo>
                    <a:pt x="228237" y="124876"/>
                    <a:pt x="224200" y="127552"/>
                    <a:pt x="220023" y="126754"/>
                  </a:cubicBezTo>
                  <a:cubicBezTo>
                    <a:pt x="215845" y="125956"/>
                    <a:pt x="213122" y="121919"/>
                    <a:pt x="213967" y="117741"/>
                  </a:cubicBezTo>
                  <a:cubicBezTo>
                    <a:pt x="221666" y="78358"/>
                    <a:pt x="208287" y="40665"/>
                    <a:pt x="180639" y="24001"/>
                  </a:cubicBezTo>
                  <a:cubicBezTo>
                    <a:pt x="154681" y="8322"/>
                    <a:pt x="120602" y="14237"/>
                    <a:pt x="79435" y="41650"/>
                  </a:cubicBezTo>
                  <a:cubicBezTo>
                    <a:pt x="28645" y="75448"/>
                    <a:pt x="17520" y="134687"/>
                    <a:pt x="15361" y="152055"/>
                  </a:cubicBezTo>
                  <a:cubicBezTo>
                    <a:pt x="14892" y="155951"/>
                    <a:pt x="11559" y="158767"/>
                    <a:pt x="7757" y="158767"/>
                  </a:cubicBezTo>
                  <a:close/>
                </a:path>
              </a:pathLst>
            </a:custGeom>
            <a:solidFill>
              <a:srgbClr val="A26354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17" name="شكل حر: شكل 316">
              <a:extLst>
                <a:ext uri="{FF2B5EF4-FFF2-40B4-BE49-F238E27FC236}">
                  <a16:creationId xmlns:a16="http://schemas.microsoft.com/office/drawing/2014/main" id="{D0B97FA0-041D-BAFA-C3D4-3DF8196FE09C}"/>
                </a:ext>
              </a:extLst>
            </p:cNvPr>
            <p:cNvSpPr/>
            <p:nvPr/>
          </p:nvSpPr>
          <p:spPr>
            <a:xfrm>
              <a:off x="10430327" y="1201016"/>
              <a:ext cx="279989" cy="145272"/>
            </a:xfrm>
            <a:custGeom>
              <a:avLst/>
              <a:gdLst>
                <a:gd name="connsiteX0" fmla="*/ 272310 w 279989"/>
                <a:gd name="connsiteY0" fmla="*/ 145273 h 145272"/>
                <a:gd name="connsiteX1" fmla="*/ 265034 w 279989"/>
                <a:gd name="connsiteY1" fmla="*/ 140015 h 145272"/>
                <a:gd name="connsiteX2" fmla="*/ 136417 w 279989"/>
                <a:gd name="connsiteY2" fmla="*/ 16655 h 145272"/>
                <a:gd name="connsiteX3" fmla="*/ 47136 w 279989"/>
                <a:gd name="connsiteY3" fmla="*/ 40173 h 145272"/>
                <a:gd name="connsiteX4" fmla="*/ 16437 w 279989"/>
                <a:gd name="connsiteY4" fmla="*/ 136401 h 145272"/>
                <a:gd name="connsiteX5" fmla="*/ 10053 w 279989"/>
                <a:gd name="connsiteY5" fmla="*/ 145179 h 145272"/>
                <a:gd name="connsiteX6" fmla="*/ 1275 w 279989"/>
                <a:gd name="connsiteY6" fmla="*/ 138795 h 145272"/>
                <a:gd name="connsiteX7" fmla="*/ 36762 w 279989"/>
                <a:gd name="connsiteY7" fmla="*/ 28860 h 145272"/>
                <a:gd name="connsiteX8" fmla="*/ 138389 w 279989"/>
                <a:gd name="connsiteY8" fmla="*/ 1446 h 145272"/>
                <a:gd name="connsiteX9" fmla="*/ 279586 w 279989"/>
                <a:gd name="connsiteY9" fmla="*/ 135180 h 145272"/>
                <a:gd name="connsiteX10" fmla="*/ 274751 w 279989"/>
                <a:gd name="connsiteY10" fmla="*/ 144897 h 145272"/>
                <a:gd name="connsiteX11" fmla="*/ 272310 w 279989"/>
                <a:gd name="connsiteY11" fmla="*/ 145273 h 14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989" h="145272">
                  <a:moveTo>
                    <a:pt x="272310" y="145273"/>
                  </a:moveTo>
                  <a:cubicBezTo>
                    <a:pt x="269118" y="145273"/>
                    <a:pt x="266114" y="143254"/>
                    <a:pt x="265034" y="140015"/>
                  </a:cubicBezTo>
                  <a:cubicBezTo>
                    <a:pt x="241987" y="71200"/>
                    <a:pt x="192699" y="23931"/>
                    <a:pt x="136417" y="16655"/>
                  </a:cubicBezTo>
                  <a:cubicBezTo>
                    <a:pt x="99428" y="11867"/>
                    <a:pt x="69386" y="19800"/>
                    <a:pt x="47136" y="40173"/>
                  </a:cubicBezTo>
                  <a:cubicBezTo>
                    <a:pt x="8269" y="75754"/>
                    <a:pt x="15498" y="130299"/>
                    <a:pt x="16437" y="136401"/>
                  </a:cubicBezTo>
                  <a:cubicBezTo>
                    <a:pt x="17094" y="140579"/>
                    <a:pt x="14230" y="144522"/>
                    <a:pt x="10053" y="145179"/>
                  </a:cubicBezTo>
                  <a:cubicBezTo>
                    <a:pt x="5875" y="145836"/>
                    <a:pt x="1932" y="142973"/>
                    <a:pt x="1275" y="138795"/>
                  </a:cubicBezTo>
                  <a:cubicBezTo>
                    <a:pt x="195" y="131848"/>
                    <a:pt x="-8019" y="69886"/>
                    <a:pt x="36762" y="28860"/>
                  </a:cubicBezTo>
                  <a:cubicBezTo>
                    <a:pt x="54459" y="12665"/>
                    <a:pt x="86472" y="-5266"/>
                    <a:pt x="138389" y="1446"/>
                  </a:cubicBezTo>
                  <a:cubicBezTo>
                    <a:pt x="200538" y="9473"/>
                    <a:pt x="254661" y="60733"/>
                    <a:pt x="279586" y="135180"/>
                  </a:cubicBezTo>
                  <a:cubicBezTo>
                    <a:pt x="280947" y="139217"/>
                    <a:pt x="278741" y="143536"/>
                    <a:pt x="274751" y="144897"/>
                  </a:cubicBezTo>
                  <a:cubicBezTo>
                    <a:pt x="273953" y="145179"/>
                    <a:pt x="273108" y="145273"/>
                    <a:pt x="272310" y="145273"/>
                  </a:cubicBezTo>
                  <a:close/>
                </a:path>
              </a:pathLst>
            </a:custGeom>
            <a:solidFill>
              <a:srgbClr val="A26354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18" name="شكل حر: شكل 317">
              <a:extLst>
                <a:ext uri="{FF2B5EF4-FFF2-40B4-BE49-F238E27FC236}">
                  <a16:creationId xmlns:a16="http://schemas.microsoft.com/office/drawing/2014/main" id="{934423AE-17DC-A266-556A-B487528A8EDE}"/>
                </a:ext>
              </a:extLst>
            </p:cNvPr>
            <p:cNvSpPr/>
            <p:nvPr/>
          </p:nvSpPr>
          <p:spPr>
            <a:xfrm>
              <a:off x="10220322" y="1372951"/>
              <a:ext cx="114582" cy="39540"/>
            </a:xfrm>
            <a:custGeom>
              <a:avLst/>
              <a:gdLst>
                <a:gd name="connsiteX0" fmla="*/ 72899 w 114582"/>
                <a:gd name="connsiteY0" fmla="*/ 47 h 39540"/>
                <a:gd name="connsiteX1" fmla="*/ 0 w 114582"/>
                <a:gd name="connsiteY1" fmla="*/ 47 h 39540"/>
                <a:gd name="connsiteX2" fmla="*/ 19105 w 114582"/>
                <a:gd name="connsiteY2" fmla="*/ 26709 h 39540"/>
                <a:gd name="connsiteX3" fmla="*/ 59849 w 114582"/>
                <a:gd name="connsiteY3" fmla="*/ 39477 h 39540"/>
                <a:gd name="connsiteX4" fmla="*/ 114582 w 114582"/>
                <a:gd name="connsiteY4" fmla="*/ 4459 h 39540"/>
                <a:gd name="connsiteX5" fmla="*/ 72946 w 114582"/>
                <a:gd name="connsiteY5" fmla="*/ 0 h 3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582" h="39540">
                  <a:moveTo>
                    <a:pt x="72899" y="47"/>
                  </a:moveTo>
                  <a:lnTo>
                    <a:pt x="0" y="47"/>
                  </a:lnTo>
                  <a:cubicBezTo>
                    <a:pt x="1972" y="5492"/>
                    <a:pt x="7135" y="17227"/>
                    <a:pt x="19105" y="26709"/>
                  </a:cubicBezTo>
                  <a:cubicBezTo>
                    <a:pt x="34501" y="38914"/>
                    <a:pt x="51635" y="39853"/>
                    <a:pt x="59849" y="39477"/>
                  </a:cubicBezTo>
                  <a:cubicBezTo>
                    <a:pt x="94210" y="37928"/>
                    <a:pt x="113033" y="7135"/>
                    <a:pt x="114582" y="4459"/>
                  </a:cubicBezTo>
                  <a:lnTo>
                    <a:pt x="72946" y="0"/>
                  </a:lnTo>
                  <a:close/>
                </a:path>
              </a:pathLst>
            </a:custGeom>
            <a:solidFill>
              <a:srgbClr val="A26354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19" name="شكل حر: شكل 318">
              <a:extLst>
                <a:ext uri="{FF2B5EF4-FFF2-40B4-BE49-F238E27FC236}">
                  <a16:creationId xmlns:a16="http://schemas.microsoft.com/office/drawing/2014/main" id="{A68B6C28-C392-5606-1381-78963F7B3451}"/>
                </a:ext>
              </a:extLst>
            </p:cNvPr>
            <p:cNvSpPr/>
            <p:nvPr/>
          </p:nvSpPr>
          <p:spPr>
            <a:xfrm>
              <a:off x="10206990" y="1644584"/>
              <a:ext cx="300594" cy="113468"/>
            </a:xfrm>
            <a:custGeom>
              <a:avLst/>
              <a:gdLst>
                <a:gd name="connsiteX0" fmla="*/ 293943 w 300594"/>
                <a:gd name="connsiteY0" fmla="*/ 113469 h 113468"/>
                <a:gd name="connsiteX1" fmla="*/ 214378 w 300594"/>
                <a:gd name="connsiteY1" fmla="*/ 87276 h 113468"/>
                <a:gd name="connsiteX2" fmla="*/ 0 w 300594"/>
                <a:gd name="connsiteY2" fmla="*/ 63055 h 113468"/>
                <a:gd name="connsiteX3" fmla="*/ 49288 w 300594"/>
                <a:gd name="connsiteY3" fmla="*/ 25267 h 113468"/>
                <a:gd name="connsiteX4" fmla="*/ 170489 w 300594"/>
                <a:gd name="connsiteY4" fmla="*/ 1421 h 113468"/>
                <a:gd name="connsiteX5" fmla="*/ 299388 w 300594"/>
                <a:gd name="connsiteY5" fmla="*/ 72959 h 113468"/>
                <a:gd name="connsiteX6" fmla="*/ 293989 w 300594"/>
                <a:gd name="connsiteY6" fmla="*/ 113469 h 11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594" h="113468">
                  <a:moveTo>
                    <a:pt x="293943" y="113469"/>
                  </a:moveTo>
                  <a:cubicBezTo>
                    <a:pt x="272350" y="108258"/>
                    <a:pt x="246251" y="99950"/>
                    <a:pt x="214378" y="87276"/>
                  </a:cubicBezTo>
                  <a:cubicBezTo>
                    <a:pt x="102847" y="42823"/>
                    <a:pt x="44265" y="49911"/>
                    <a:pt x="0" y="63055"/>
                  </a:cubicBezTo>
                  <a:cubicBezTo>
                    <a:pt x="15209" y="48174"/>
                    <a:pt x="32718" y="34749"/>
                    <a:pt x="49288" y="25267"/>
                  </a:cubicBezTo>
                  <a:cubicBezTo>
                    <a:pt x="101908" y="-5009"/>
                    <a:pt x="152416" y="-503"/>
                    <a:pt x="170489" y="1421"/>
                  </a:cubicBezTo>
                  <a:cubicBezTo>
                    <a:pt x="182928" y="2642"/>
                    <a:pt x="286948" y="14659"/>
                    <a:pt x="299388" y="72959"/>
                  </a:cubicBezTo>
                  <a:cubicBezTo>
                    <a:pt x="302533" y="87604"/>
                    <a:pt x="299106" y="101781"/>
                    <a:pt x="293989" y="113469"/>
                  </a:cubicBezTo>
                  <a:close/>
                </a:path>
              </a:pathLst>
            </a:custGeom>
            <a:solidFill>
              <a:srgbClr val="F65555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20" name="شكل حر: شكل 319">
              <a:extLst>
                <a:ext uri="{FF2B5EF4-FFF2-40B4-BE49-F238E27FC236}">
                  <a16:creationId xmlns:a16="http://schemas.microsoft.com/office/drawing/2014/main" id="{C48C1CC7-DDCB-7700-7B40-846D76091825}"/>
                </a:ext>
              </a:extLst>
            </p:cNvPr>
            <p:cNvSpPr/>
            <p:nvPr/>
          </p:nvSpPr>
          <p:spPr>
            <a:xfrm>
              <a:off x="9938129" y="1046367"/>
              <a:ext cx="152716" cy="125835"/>
            </a:xfrm>
            <a:custGeom>
              <a:avLst/>
              <a:gdLst>
                <a:gd name="connsiteX0" fmla="*/ 924 w 152716"/>
                <a:gd name="connsiteY0" fmla="*/ 125538 h 125835"/>
                <a:gd name="connsiteX1" fmla="*/ 63261 w 152716"/>
                <a:gd name="connsiteY1" fmla="*/ 36444 h 125835"/>
                <a:gd name="connsiteX2" fmla="*/ 152355 w 152716"/>
                <a:gd name="connsiteY2" fmla="*/ 2084 h 125835"/>
                <a:gd name="connsiteX3" fmla="*/ 111610 w 152716"/>
                <a:gd name="connsiteY3" fmla="*/ 46631 h 125835"/>
                <a:gd name="connsiteX4" fmla="*/ 49273 w 152716"/>
                <a:gd name="connsiteY4" fmla="*/ 93712 h 125835"/>
                <a:gd name="connsiteX5" fmla="*/ 924 w 152716"/>
                <a:gd name="connsiteY5" fmla="*/ 125538 h 12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16" h="125835">
                  <a:moveTo>
                    <a:pt x="924" y="125538"/>
                  </a:moveTo>
                  <a:cubicBezTo>
                    <a:pt x="-5178" y="120280"/>
                    <a:pt x="19325" y="70101"/>
                    <a:pt x="63261" y="36444"/>
                  </a:cubicBezTo>
                  <a:cubicBezTo>
                    <a:pt x="100861" y="7670"/>
                    <a:pt x="147895" y="-5427"/>
                    <a:pt x="152355" y="2084"/>
                  </a:cubicBezTo>
                  <a:cubicBezTo>
                    <a:pt x="155781" y="7858"/>
                    <a:pt x="134329" y="26728"/>
                    <a:pt x="111610" y="46631"/>
                  </a:cubicBezTo>
                  <a:cubicBezTo>
                    <a:pt x="100861" y="56066"/>
                    <a:pt x="92130" y="62872"/>
                    <a:pt x="49273" y="93712"/>
                  </a:cubicBezTo>
                  <a:cubicBezTo>
                    <a:pt x="5665" y="125068"/>
                    <a:pt x="2473" y="126852"/>
                    <a:pt x="924" y="125538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21" name="شكل حر: شكل 320">
              <a:extLst>
                <a:ext uri="{FF2B5EF4-FFF2-40B4-BE49-F238E27FC236}">
                  <a16:creationId xmlns:a16="http://schemas.microsoft.com/office/drawing/2014/main" id="{D2A9C405-D14D-8F60-EAC8-DEF1019538B7}"/>
                </a:ext>
              </a:extLst>
            </p:cNvPr>
            <p:cNvSpPr/>
            <p:nvPr/>
          </p:nvSpPr>
          <p:spPr>
            <a:xfrm>
              <a:off x="10482884" y="1001699"/>
              <a:ext cx="168817" cy="86038"/>
            </a:xfrm>
            <a:custGeom>
              <a:avLst/>
              <a:gdLst>
                <a:gd name="connsiteX0" fmla="*/ 168540 w 168817"/>
                <a:gd name="connsiteY0" fmla="*/ 84962 h 86038"/>
                <a:gd name="connsiteX1" fmla="*/ 118924 w 168817"/>
                <a:gd name="connsiteY1" fmla="*/ 40086 h 86038"/>
                <a:gd name="connsiteX2" fmla="*/ 587 w 168817"/>
                <a:gd name="connsiteY2" fmla="*/ 3801 h 86038"/>
                <a:gd name="connsiteX3" fmla="*/ 27296 w 168817"/>
                <a:gd name="connsiteY3" fmla="*/ 39101 h 86038"/>
                <a:gd name="connsiteX4" fmla="*/ 85502 w 168817"/>
                <a:gd name="connsiteY4" fmla="*/ 62008 h 86038"/>
                <a:gd name="connsiteX5" fmla="*/ 168540 w 168817"/>
                <a:gd name="connsiteY5" fmla="*/ 84915 h 8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817" h="86038">
                  <a:moveTo>
                    <a:pt x="168540" y="84962"/>
                  </a:moveTo>
                  <a:cubicBezTo>
                    <a:pt x="171920" y="78906"/>
                    <a:pt x="143709" y="55671"/>
                    <a:pt x="118924" y="40086"/>
                  </a:cubicBezTo>
                  <a:cubicBezTo>
                    <a:pt x="69589" y="9105"/>
                    <a:pt x="7111" y="-8122"/>
                    <a:pt x="587" y="3801"/>
                  </a:cubicBezTo>
                  <a:cubicBezTo>
                    <a:pt x="-3591" y="11406"/>
                    <a:pt x="15514" y="30088"/>
                    <a:pt x="27296" y="39101"/>
                  </a:cubicBezTo>
                  <a:cubicBezTo>
                    <a:pt x="44382" y="52150"/>
                    <a:pt x="58981" y="54873"/>
                    <a:pt x="85502" y="62008"/>
                  </a:cubicBezTo>
                  <a:cubicBezTo>
                    <a:pt x="145680" y="78155"/>
                    <a:pt x="165818" y="89796"/>
                    <a:pt x="168540" y="84915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22" name="شكل حر: شكل 321">
              <a:extLst>
                <a:ext uri="{FF2B5EF4-FFF2-40B4-BE49-F238E27FC236}">
                  <a16:creationId xmlns:a16="http://schemas.microsoft.com/office/drawing/2014/main" id="{43A38A9C-D46A-A824-3E5F-3C2D8512CD92}"/>
                </a:ext>
              </a:extLst>
            </p:cNvPr>
            <p:cNvSpPr/>
            <p:nvPr/>
          </p:nvSpPr>
          <p:spPr>
            <a:xfrm>
              <a:off x="9607352" y="1261157"/>
              <a:ext cx="124662" cy="127016"/>
            </a:xfrm>
            <a:custGeom>
              <a:avLst/>
              <a:gdLst>
                <a:gd name="connsiteX0" fmla="*/ 121736 w 124662"/>
                <a:gd name="connsiteY0" fmla="*/ 125829 h 127016"/>
                <a:gd name="connsiteX1" fmla="*/ 103898 w 124662"/>
                <a:gd name="connsiteY1" fmla="*/ 63492 h 127016"/>
                <a:gd name="connsiteX2" fmla="*/ 816 w 124662"/>
                <a:gd name="connsiteY2" fmla="*/ 2422 h 127016"/>
                <a:gd name="connsiteX3" fmla="*/ 21189 w 124662"/>
                <a:gd name="connsiteY3" fmla="*/ 39318 h 127016"/>
                <a:gd name="connsiteX4" fmla="*/ 121736 w 124662"/>
                <a:gd name="connsiteY4" fmla="*/ 125876 h 12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62" h="127016">
                  <a:moveTo>
                    <a:pt x="121736" y="125829"/>
                  </a:moveTo>
                  <a:cubicBezTo>
                    <a:pt x="130514" y="119305"/>
                    <a:pt x="118074" y="85320"/>
                    <a:pt x="103898" y="63492"/>
                  </a:cubicBezTo>
                  <a:cubicBezTo>
                    <a:pt x="71697" y="13735"/>
                    <a:pt x="8421" y="-7623"/>
                    <a:pt x="816" y="2422"/>
                  </a:cubicBezTo>
                  <a:cubicBezTo>
                    <a:pt x="-2892" y="7304"/>
                    <a:pt x="6402" y="19650"/>
                    <a:pt x="21189" y="39318"/>
                  </a:cubicBezTo>
                  <a:cubicBezTo>
                    <a:pt x="54282" y="83348"/>
                    <a:pt x="108874" y="135405"/>
                    <a:pt x="121736" y="12587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23" name="شكل حر: شكل 322">
              <a:extLst>
                <a:ext uri="{FF2B5EF4-FFF2-40B4-BE49-F238E27FC236}">
                  <a16:creationId xmlns:a16="http://schemas.microsoft.com/office/drawing/2014/main" id="{2A2D3E9F-91BA-8957-1822-2872ECBF32A5}"/>
                </a:ext>
              </a:extLst>
            </p:cNvPr>
            <p:cNvSpPr/>
            <p:nvPr/>
          </p:nvSpPr>
          <p:spPr>
            <a:xfrm>
              <a:off x="9446462" y="1406718"/>
              <a:ext cx="261038" cy="73760"/>
            </a:xfrm>
            <a:custGeom>
              <a:avLst/>
              <a:gdLst>
                <a:gd name="connsiteX0" fmla="*/ 260986 w 261038"/>
                <a:gd name="connsiteY0" fmla="*/ 17164 h 73760"/>
                <a:gd name="connsiteX1" fmla="*/ 145183 w 261038"/>
                <a:gd name="connsiteY1" fmla="*/ 1908 h 73760"/>
                <a:gd name="connsiteX2" fmla="*/ 89 w 261038"/>
                <a:gd name="connsiteY2" fmla="*/ 59176 h 73760"/>
                <a:gd name="connsiteX3" fmla="*/ 155369 w 261038"/>
                <a:gd name="connsiteY3" fmla="*/ 64245 h 73760"/>
                <a:gd name="connsiteX4" fmla="*/ 260986 w 261038"/>
                <a:gd name="connsiteY4" fmla="*/ 17164 h 7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038" h="73760">
                  <a:moveTo>
                    <a:pt x="260986" y="17164"/>
                  </a:moveTo>
                  <a:cubicBezTo>
                    <a:pt x="258920" y="2424"/>
                    <a:pt x="195973" y="-3349"/>
                    <a:pt x="145183" y="1908"/>
                  </a:cubicBezTo>
                  <a:cubicBezTo>
                    <a:pt x="72707" y="9419"/>
                    <a:pt x="-2962" y="42230"/>
                    <a:pt x="89" y="59176"/>
                  </a:cubicBezTo>
                  <a:cubicBezTo>
                    <a:pt x="3187" y="76309"/>
                    <a:pt x="86883" y="78797"/>
                    <a:pt x="155369" y="64245"/>
                  </a:cubicBezTo>
                  <a:cubicBezTo>
                    <a:pt x="201606" y="54435"/>
                    <a:pt x="263098" y="32232"/>
                    <a:pt x="260986" y="17164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24" name="شكل حر: شكل 323">
              <a:extLst>
                <a:ext uri="{FF2B5EF4-FFF2-40B4-BE49-F238E27FC236}">
                  <a16:creationId xmlns:a16="http://schemas.microsoft.com/office/drawing/2014/main" id="{7B795817-BA8A-A29D-8EB3-7D6F5F5DF761}"/>
                </a:ext>
              </a:extLst>
            </p:cNvPr>
            <p:cNvSpPr/>
            <p:nvPr/>
          </p:nvSpPr>
          <p:spPr>
            <a:xfrm>
              <a:off x="10801719" y="1145819"/>
              <a:ext cx="122705" cy="113140"/>
            </a:xfrm>
            <a:custGeom>
              <a:avLst/>
              <a:gdLst>
                <a:gd name="connsiteX0" fmla="*/ 1465 w 122705"/>
                <a:gd name="connsiteY0" fmla="*/ 112644 h 113140"/>
                <a:gd name="connsiteX1" fmla="*/ 58732 w 122705"/>
                <a:gd name="connsiteY1" fmla="*/ 23551 h 113140"/>
                <a:gd name="connsiteX2" fmla="*/ 122384 w 122705"/>
                <a:gd name="connsiteY2" fmla="*/ 1911 h 113140"/>
                <a:gd name="connsiteX3" fmla="*/ 88023 w 122705"/>
                <a:gd name="connsiteY3" fmla="*/ 41341 h 113140"/>
                <a:gd name="connsiteX4" fmla="*/ 1465 w 122705"/>
                <a:gd name="connsiteY4" fmla="*/ 112597 h 11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705" h="113140">
                  <a:moveTo>
                    <a:pt x="1465" y="112644"/>
                  </a:moveTo>
                  <a:cubicBezTo>
                    <a:pt x="-5999" y="106730"/>
                    <a:pt x="15359" y="53874"/>
                    <a:pt x="58732" y="23551"/>
                  </a:cubicBezTo>
                  <a:cubicBezTo>
                    <a:pt x="85019" y="5197"/>
                    <a:pt x="118535" y="-4332"/>
                    <a:pt x="122384" y="1911"/>
                  </a:cubicBezTo>
                  <a:cubicBezTo>
                    <a:pt x="123980" y="4540"/>
                    <a:pt x="120694" y="10689"/>
                    <a:pt x="88023" y="41341"/>
                  </a:cubicBezTo>
                  <a:cubicBezTo>
                    <a:pt x="34229" y="91943"/>
                    <a:pt x="7332" y="117244"/>
                    <a:pt x="1465" y="112597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25" name="شكل حر: شكل 324">
              <a:extLst>
                <a:ext uri="{FF2B5EF4-FFF2-40B4-BE49-F238E27FC236}">
                  <a16:creationId xmlns:a16="http://schemas.microsoft.com/office/drawing/2014/main" id="{3F9DC64D-7F27-D8C2-C138-B094F8DEDCBE}"/>
                </a:ext>
              </a:extLst>
            </p:cNvPr>
            <p:cNvSpPr/>
            <p:nvPr/>
          </p:nvSpPr>
          <p:spPr>
            <a:xfrm>
              <a:off x="10761757" y="1375549"/>
              <a:ext cx="141865" cy="95750"/>
            </a:xfrm>
            <a:custGeom>
              <a:avLst/>
              <a:gdLst>
                <a:gd name="connsiteX0" fmla="*/ 683 w 141865"/>
                <a:gd name="connsiteY0" fmla="*/ 6368 h 95750"/>
                <a:gd name="connsiteX1" fmla="*/ 36311 w 141865"/>
                <a:gd name="connsiteY1" fmla="*/ 1298 h 95750"/>
                <a:gd name="connsiteX2" fmla="*/ 140660 w 141865"/>
                <a:gd name="connsiteY2" fmla="*/ 92926 h 95750"/>
                <a:gd name="connsiteX3" fmla="*/ 71938 w 141865"/>
                <a:gd name="connsiteY3" fmla="*/ 73822 h 95750"/>
                <a:gd name="connsiteX4" fmla="*/ 683 w 141865"/>
                <a:gd name="connsiteY4" fmla="*/ 6368 h 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865" h="95750">
                  <a:moveTo>
                    <a:pt x="683" y="6368"/>
                  </a:moveTo>
                  <a:cubicBezTo>
                    <a:pt x="5048" y="-2880"/>
                    <a:pt x="29880" y="406"/>
                    <a:pt x="36311" y="1298"/>
                  </a:cubicBezTo>
                  <a:cubicBezTo>
                    <a:pt x="100572" y="9888"/>
                    <a:pt x="150329" y="79501"/>
                    <a:pt x="140660" y="92926"/>
                  </a:cubicBezTo>
                  <a:cubicBezTo>
                    <a:pt x="132210" y="104615"/>
                    <a:pt x="76867" y="76403"/>
                    <a:pt x="71938" y="73822"/>
                  </a:cubicBezTo>
                  <a:cubicBezTo>
                    <a:pt x="34433" y="54435"/>
                    <a:pt x="-5748" y="19934"/>
                    <a:pt x="683" y="636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26" name="شكل حر: شكل 325">
              <a:extLst>
                <a:ext uri="{FF2B5EF4-FFF2-40B4-BE49-F238E27FC236}">
                  <a16:creationId xmlns:a16="http://schemas.microsoft.com/office/drawing/2014/main" id="{9A400373-D243-8AD9-660A-D7FA900312A6}"/>
                </a:ext>
              </a:extLst>
            </p:cNvPr>
            <p:cNvSpPr/>
            <p:nvPr/>
          </p:nvSpPr>
          <p:spPr>
            <a:xfrm>
              <a:off x="10837531" y="1321090"/>
              <a:ext cx="142764" cy="54899"/>
            </a:xfrm>
            <a:custGeom>
              <a:avLst/>
              <a:gdLst>
                <a:gd name="connsiteX0" fmla="*/ 14 w 142764"/>
                <a:gd name="connsiteY0" fmla="*/ 4827 h 54899"/>
                <a:gd name="connsiteX1" fmla="*/ 56014 w 142764"/>
                <a:gd name="connsiteY1" fmla="*/ 3559 h 54899"/>
                <a:gd name="connsiteX2" fmla="*/ 142572 w 142764"/>
                <a:gd name="connsiteY2" fmla="*/ 53176 h 54899"/>
                <a:gd name="connsiteX3" fmla="*/ 94224 w 142764"/>
                <a:gd name="connsiteY3" fmla="*/ 45524 h 54899"/>
                <a:gd name="connsiteX4" fmla="*/ 60 w 142764"/>
                <a:gd name="connsiteY4" fmla="*/ 4780 h 5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64" h="54899">
                  <a:moveTo>
                    <a:pt x="14" y="4827"/>
                  </a:moveTo>
                  <a:cubicBezTo>
                    <a:pt x="1563" y="-1698"/>
                    <a:pt x="32543" y="-1088"/>
                    <a:pt x="56014" y="3559"/>
                  </a:cubicBezTo>
                  <a:cubicBezTo>
                    <a:pt x="105395" y="13323"/>
                    <a:pt x="145905" y="45994"/>
                    <a:pt x="142572" y="53176"/>
                  </a:cubicBezTo>
                  <a:cubicBezTo>
                    <a:pt x="140413" y="57823"/>
                    <a:pt x="119759" y="52331"/>
                    <a:pt x="94224" y="45524"/>
                  </a:cubicBezTo>
                  <a:cubicBezTo>
                    <a:pt x="54089" y="34822"/>
                    <a:pt x="-2099" y="13933"/>
                    <a:pt x="60" y="47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27" name="شكل حر: شكل 326">
              <a:extLst>
                <a:ext uri="{FF2B5EF4-FFF2-40B4-BE49-F238E27FC236}">
                  <a16:creationId xmlns:a16="http://schemas.microsoft.com/office/drawing/2014/main" id="{384AB03D-2FE4-40F3-A1C2-973D0F5892AE}"/>
                </a:ext>
              </a:extLst>
            </p:cNvPr>
            <p:cNvSpPr/>
            <p:nvPr/>
          </p:nvSpPr>
          <p:spPr>
            <a:xfrm>
              <a:off x="10992377" y="1317319"/>
              <a:ext cx="117083" cy="174532"/>
            </a:xfrm>
            <a:custGeom>
              <a:avLst/>
              <a:gdLst>
                <a:gd name="connsiteX0" fmla="*/ 39502 w 117083"/>
                <a:gd name="connsiteY0" fmla="*/ 174533 h 174532"/>
                <a:gd name="connsiteX1" fmla="*/ 34808 w 117083"/>
                <a:gd name="connsiteY1" fmla="*/ 172937 h 174532"/>
                <a:gd name="connsiteX2" fmla="*/ 33447 w 117083"/>
                <a:gd name="connsiteY2" fmla="*/ 162140 h 174532"/>
                <a:gd name="connsiteX3" fmla="*/ 98507 w 117083"/>
                <a:gd name="connsiteY3" fmla="*/ 22867 h 174532"/>
                <a:gd name="connsiteX4" fmla="*/ 60015 w 117083"/>
                <a:gd name="connsiteY4" fmla="*/ 16577 h 174532"/>
                <a:gd name="connsiteX5" fmla="*/ 14671 w 117083"/>
                <a:gd name="connsiteY5" fmla="*/ 54224 h 174532"/>
                <a:gd name="connsiteX6" fmla="*/ 4485 w 117083"/>
                <a:gd name="connsiteY6" fmla="*/ 58026 h 174532"/>
                <a:gd name="connsiteX7" fmla="*/ 683 w 117083"/>
                <a:gd name="connsiteY7" fmla="*/ 47840 h 174532"/>
                <a:gd name="connsiteX8" fmla="*/ 57105 w 117083"/>
                <a:gd name="connsiteY8" fmla="*/ 1509 h 174532"/>
                <a:gd name="connsiteX9" fmla="*/ 110289 w 117083"/>
                <a:gd name="connsiteY9" fmla="*/ 13057 h 174532"/>
                <a:gd name="connsiteX10" fmla="*/ 45558 w 117083"/>
                <a:gd name="connsiteY10" fmla="*/ 171575 h 174532"/>
                <a:gd name="connsiteX11" fmla="*/ 39502 w 117083"/>
                <a:gd name="connsiteY11" fmla="*/ 174533 h 17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83" h="174532">
                  <a:moveTo>
                    <a:pt x="39502" y="174533"/>
                  </a:moveTo>
                  <a:cubicBezTo>
                    <a:pt x="37859" y="174533"/>
                    <a:pt x="36217" y="174016"/>
                    <a:pt x="34808" y="172937"/>
                  </a:cubicBezTo>
                  <a:cubicBezTo>
                    <a:pt x="31476" y="170355"/>
                    <a:pt x="30865" y="165520"/>
                    <a:pt x="33447" y="162140"/>
                  </a:cubicBezTo>
                  <a:cubicBezTo>
                    <a:pt x="85645" y="94780"/>
                    <a:pt x="111838" y="38827"/>
                    <a:pt x="98507" y="22867"/>
                  </a:cubicBezTo>
                  <a:cubicBezTo>
                    <a:pt x="92170" y="15216"/>
                    <a:pt x="73910" y="13902"/>
                    <a:pt x="60015" y="16577"/>
                  </a:cubicBezTo>
                  <a:cubicBezTo>
                    <a:pt x="30020" y="22304"/>
                    <a:pt x="16126" y="50985"/>
                    <a:pt x="14671" y="54224"/>
                  </a:cubicBezTo>
                  <a:cubicBezTo>
                    <a:pt x="12934" y="58073"/>
                    <a:pt x="8381" y="59810"/>
                    <a:pt x="4485" y="58026"/>
                  </a:cubicBezTo>
                  <a:cubicBezTo>
                    <a:pt x="636" y="56289"/>
                    <a:pt x="-1054" y="51689"/>
                    <a:pt x="683" y="47840"/>
                  </a:cubicBezTo>
                  <a:cubicBezTo>
                    <a:pt x="3640" y="41315"/>
                    <a:pt x="20351" y="8504"/>
                    <a:pt x="57105" y="1509"/>
                  </a:cubicBezTo>
                  <a:cubicBezTo>
                    <a:pt x="60954" y="758"/>
                    <a:pt x="95127" y="-5156"/>
                    <a:pt x="110289" y="13057"/>
                  </a:cubicBezTo>
                  <a:cubicBezTo>
                    <a:pt x="136482" y="44554"/>
                    <a:pt x="80951" y="125902"/>
                    <a:pt x="45558" y="171575"/>
                  </a:cubicBezTo>
                  <a:cubicBezTo>
                    <a:pt x="44056" y="173547"/>
                    <a:pt x="41756" y="174533"/>
                    <a:pt x="39502" y="174533"/>
                  </a:cubicBezTo>
                  <a:close/>
                </a:path>
              </a:pathLst>
            </a:custGeom>
            <a:solidFill>
              <a:srgbClr val="A26354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28" name="شكل حر: شكل 327">
              <a:extLst>
                <a:ext uri="{FF2B5EF4-FFF2-40B4-BE49-F238E27FC236}">
                  <a16:creationId xmlns:a16="http://schemas.microsoft.com/office/drawing/2014/main" id="{5A56ECAE-1B88-1028-12EA-53E3068A2021}"/>
                </a:ext>
              </a:extLst>
            </p:cNvPr>
            <p:cNvSpPr/>
            <p:nvPr/>
          </p:nvSpPr>
          <p:spPr>
            <a:xfrm>
              <a:off x="9799451" y="1367506"/>
              <a:ext cx="218743" cy="233295"/>
            </a:xfrm>
            <a:custGeom>
              <a:avLst/>
              <a:gdLst>
                <a:gd name="connsiteX0" fmla="*/ 218744 w 218743"/>
                <a:gd name="connsiteY0" fmla="*/ 116648 h 233295"/>
                <a:gd name="connsiteX1" fmla="*/ 109372 w 218743"/>
                <a:gd name="connsiteY1" fmla="*/ 233295 h 233295"/>
                <a:gd name="connsiteX2" fmla="*/ 0 w 218743"/>
                <a:gd name="connsiteY2" fmla="*/ 116648 h 233295"/>
                <a:gd name="connsiteX3" fmla="*/ 109372 w 218743"/>
                <a:gd name="connsiteY3" fmla="*/ 0 h 233295"/>
                <a:gd name="connsiteX4" fmla="*/ 218744 w 218743"/>
                <a:gd name="connsiteY4" fmla="*/ 116648 h 23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43" h="233295">
                  <a:moveTo>
                    <a:pt x="218744" y="116648"/>
                  </a:moveTo>
                  <a:cubicBezTo>
                    <a:pt x="218744" y="181070"/>
                    <a:pt x="169776" y="233295"/>
                    <a:pt x="109372" y="233295"/>
                  </a:cubicBezTo>
                  <a:cubicBezTo>
                    <a:pt x="48967" y="233295"/>
                    <a:pt x="0" y="181070"/>
                    <a:pt x="0" y="116648"/>
                  </a:cubicBezTo>
                  <a:cubicBezTo>
                    <a:pt x="0" y="52225"/>
                    <a:pt x="48967" y="0"/>
                    <a:pt x="109372" y="0"/>
                  </a:cubicBezTo>
                  <a:cubicBezTo>
                    <a:pt x="169776" y="0"/>
                    <a:pt x="218744" y="52225"/>
                    <a:pt x="218744" y="116648"/>
                  </a:cubicBezTo>
                  <a:close/>
                </a:path>
              </a:pathLst>
            </a:custGeom>
            <a:solidFill>
              <a:srgbClr val="FF7272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29" name="شكل حر: شكل 328">
              <a:extLst>
                <a:ext uri="{FF2B5EF4-FFF2-40B4-BE49-F238E27FC236}">
                  <a16:creationId xmlns:a16="http://schemas.microsoft.com/office/drawing/2014/main" id="{CE25E05E-95BD-8E39-21FE-E42B98B7E9FF}"/>
                </a:ext>
              </a:extLst>
            </p:cNvPr>
            <p:cNvSpPr/>
            <p:nvPr/>
          </p:nvSpPr>
          <p:spPr>
            <a:xfrm>
              <a:off x="10563599" y="1367506"/>
              <a:ext cx="218743" cy="233295"/>
            </a:xfrm>
            <a:custGeom>
              <a:avLst/>
              <a:gdLst>
                <a:gd name="connsiteX0" fmla="*/ 218744 w 218743"/>
                <a:gd name="connsiteY0" fmla="*/ 116648 h 233295"/>
                <a:gd name="connsiteX1" fmla="*/ 109372 w 218743"/>
                <a:gd name="connsiteY1" fmla="*/ 233295 h 233295"/>
                <a:gd name="connsiteX2" fmla="*/ 0 w 218743"/>
                <a:gd name="connsiteY2" fmla="*/ 116648 h 233295"/>
                <a:gd name="connsiteX3" fmla="*/ 109372 w 218743"/>
                <a:gd name="connsiteY3" fmla="*/ 0 h 233295"/>
                <a:gd name="connsiteX4" fmla="*/ 218744 w 218743"/>
                <a:gd name="connsiteY4" fmla="*/ 116648 h 23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43" h="233295">
                  <a:moveTo>
                    <a:pt x="218744" y="116648"/>
                  </a:moveTo>
                  <a:cubicBezTo>
                    <a:pt x="218744" y="181070"/>
                    <a:pt x="169776" y="233295"/>
                    <a:pt x="109372" y="233295"/>
                  </a:cubicBezTo>
                  <a:cubicBezTo>
                    <a:pt x="48967" y="233295"/>
                    <a:pt x="0" y="181070"/>
                    <a:pt x="0" y="116648"/>
                  </a:cubicBezTo>
                  <a:cubicBezTo>
                    <a:pt x="0" y="52225"/>
                    <a:pt x="48967" y="0"/>
                    <a:pt x="109372" y="0"/>
                  </a:cubicBezTo>
                  <a:cubicBezTo>
                    <a:pt x="169776" y="0"/>
                    <a:pt x="218744" y="52225"/>
                    <a:pt x="218744" y="116648"/>
                  </a:cubicBezTo>
                  <a:close/>
                </a:path>
              </a:pathLst>
            </a:custGeom>
            <a:solidFill>
              <a:srgbClr val="FF7272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</p:grpSp>
      <p:grpSp>
        <p:nvGrpSpPr>
          <p:cNvPr id="336" name="مجموعة 335">
            <a:extLst>
              <a:ext uri="{FF2B5EF4-FFF2-40B4-BE49-F238E27FC236}">
                <a16:creationId xmlns:a16="http://schemas.microsoft.com/office/drawing/2014/main" id="{0787F312-B4DD-A996-11C3-BBCFFAD49585}"/>
              </a:ext>
            </a:extLst>
          </p:cNvPr>
          <p:cNvGrpSpPr/>
          <p:nvPr/>
        </p:nvGrpSpPr>
        <p:grpSpPr>
          <a:xfrm>
            <a:off x="379920" y="3436570"/>
            <a:ext cx="2871375" cy="3535739"/>
            <a:chOff x="3567483" y="92265"/>
            <a:chExt cx="2396055" cy="2950442"/>
          </a:xfrm>
        </p:grpSpPr>
        <p:grpSp>
          <p:nvGrpSpPr>
            <p:cNvPr id="337" name="مجموعة 336">
              <a:extLst>
                <a:ext uri="{FF2B5EF4-FFF2-40B4-BE49-F238E27FC236}">
                  <a16:creationId xmlns:a16="http://schemas.microsoft.com/office/drawing/2014/main" id="{4E66588C-8B0E-635B-A534-A34C53E472B8}"/>
                </a:ext>
              </a:extLst>
            </p:cNvPr>
            <p:cNvGrpSpPr/>
            <p:nvPr/>
          </p:nvGrpSpPr>
          <p:grpSpPr>
            <a:xfrm>
              <a:off x="3567483" y="92265"/>
              <a:ext cx="2396055" cy="2902914"/>
              <a:chOff x="11985704" y="1145797"/>
              <a:chExt cx="3245031" cy="3518414"/>
            </a:xfrm>
          </p:grpSpPr>
          <p:sp>
            <p:nvSpPr>
              <p:cNvPr id="360" name="Google Shape;3897;p80">
                <a:extLst>
                  <a:ext uri="{FF2B5EF4-FFF2-40B4-BE49-F238E27FC236}">
                    <a16:creationId xmlns:a16="http://schemas.microsoft.com/office/drawing/2014/main" id="{041945CF-AC21-0733-5437-7FD0DE9D2FAA}"/>
                  </a:ext>
                </a:extLst>
              </p:cNvPr>
              <p:cNvSpPr/>
              <p:nvPr/>
            </p:nvSpPr>
            <p:spPr>
              <a:xfrm>
                <a:off x="11985704" y="1835645"/>
                <a:ext cx="3245031" cy="2828566"/>
              </a:xfrm>
              <a:custGeom>
                <a:avLst/>
                <a:gdLst/>
                <a:ahLst/>
                <a:cxnLst/>
                <a:rect l="l" t="t" r="r" b="b"/>
                <a:pathLst>
                  <a:path w="39301" h="32553" extrusionOk="0">
                    <a:moveTo>
                      <a:pt x="17888" y="0"/>
                    </a:moveTo>
                    <a:cubicBezTo>
                      <a:pt x="12440" y="0"/>
                      <a:pt x="7022" y="908"/>
                      <a:pt x="5807" y="4301"/>
                    </a:cubicBezTo>
                    <a:cubicBezTo>
                      <a:pt x="5807" y="4301"/>
                      <a:pt x="7752" y="15760"/>
                      <a:pt x="4651" y="18678"/>
                    </a:cubicBezTo>
                    <a:cubicBezTo>
                      <a:pt x="1582" y="21596"/>
                      <a:pt x="1" y="24301"/>
                      <a:pt x="3253" y="26733"/>
                    </a:cubicBezTo>
                    <a:cubicBezTo>
                      <a:pt x="4189" y="27432"/>
                      <a:pt x="4941" y="27681"/>
                      <a:pt x="5538" y="27681"/>
                    </a:cubicBezTo>
                    <a:cubicBezTo>
                      <a:pt x="7002" y="27681"/>
                      <a:pt x="7530" y="26181"/>
                      <a:pt x="7539" y="26155"/>
                    </a:cubicBezTo>
                    <a:lnTo>
                      <a:pt x="7539" y="26155"/>
                    </a:lnTo>
                    <a:cubicBezTo>
                      <a:pt x="7522" y="26205"/>
                      <a:pt x="5653" y="31638"/>
                      <a:pt x="9754" y="31638"/>
                    </a:cubicBezTo>
                    <a:cubicBezTo>
                      <a:pt x="9863" y="31638"/>
                      <a:pt x="9975" y="31634"/>
                      <a:pt x="10092" y="31626"/>
                    </a:cubicBezTo>
                    <a:cubicBezTo>
                      <a:pt x="14652" y="31322"/>
                      <a:pt x="17266" y="27523"/>
                      <a:pt x="17266" y="27523"/>
                    </a:cubicBezTo>
                    <a:cubicBezTo>
                      <a:pt x="17266" y="27523"/>
                      <a:pt x="22172" y="32553"/>
                      <a:pt x="27034" y="32553"/>
                    </a:cubicBezTo>
                    <a:cubicBezTo>
                      <a:pt x="27570" y="32553"/>
                      <a:pt x="28105" y="32492"/>
                      <a:pt x="28634" y="32356"/>
                    </a:cubicBezTo>
                    <a:cubicBezTo>
                      <a:pt x="31126" y="31991"/>
                      <a:pt x="32068" y="29802"/>
                      <a:pt x="32798" y="27766"/>
                    </a:cubicBezTo>
                    <a:cubicBezTo>
                      <a:pt x="33057" y="27996"/>
                      <a:pt x="33448" y="28214"/>
                      <a:pt x="33885" y="28214"/>
                    </a:cubicBezTo>
                    <a:cubicBezTo>
                      <a:pt x="34832" y="28214"/>
                      <a:pt x="35988" y="27186"/>
                      <a:pt x="36445" y="23024"/>
                    </a:cubicBezTo>
                    <a:cubicBezTo>
                      <a:pt x="36445" y="23024"/>
                      <a:pt x="36597" y="23055"/>
                      <a:pt x="36818" y="23055"/>
                    </a:cubicBezTo>
                    <a:cubicBezTo>
                      <a:pt x="37610" y="23055"/>
                      <a:pt x="39301" y="22665"/>
                      <a:pt x="38208" y="19103"/>
                    </a:cubicBezTo>
                    <a:cubicBezTo>
                      <a:pt x="36780" y="14514"/>
                      <a:pt x="32828" y="16003"/>
                      <a:pt x="31704" y="11687"/>
                    </a:cubicBezTo>
                    <a:cubicBezTo>
                      <a:pt x="30579" y="7371"/>
                      <a:pt x="30457" y="1200"/>
                      <a:pt x="30457" y="1200"/>
                    </a:cubicBezTo>
                    <a:cubicBezTo>
                      <a:pt x="30457" y="1200"/>
                      <a:pt x="24153" y="0"/>
                      <a:pt x="17888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956;p80">
                <a:extLst>
                  <a:ext uri="{FF2B5EF4-FFF2-40B4-BE49-F238E27FC236}">
                    <a16:creationId xmlns:a16="http://schemas.microsoft.com/office/drawing/2014/main" id="{851B9E2D-A8A0-9AEC-7FE7-2B4406617176}"/>
                  </a:ext>
                </a:extLst>
              </p:cNvPr>
              <p:cNvSpPr/>
              <p:nvPr/>
            </p:nvSpPr>
            <p:spPr>
              <a:xfrm>
                <a:off x="12485018" y="1644794"/>
                <a:ext cx="569724" cy="557173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748" extrusionOk="0">
                    <a:moveTo>
                      <a:pt x="1763" y="0"/>
                    </a:moveTo>
                    <a:cubicBezTo>
                      <a:pt x="882" y="881"/>
                      <a:pt x="122" y="2128"/>
                      <a:pt x="0" y="3860"/>
                    </a:cubicBezTo>
                    <a:cubicBezTo>
                      <a:pt x="0" y="3921"/>
                      <a:pt x="0" y="3982"/>
                      <a:pt x="0" y="4073"/>
                    </a:cubicBezTo>
                    <a:cubicBezTo>
                      <a:pt x="1641" y="5471"/>
                      <a:pt x="3708" y="6383"/>
                      <a:pt x="5897" y="6748"/>
                    </a:cubicBezTo>
                    <a:cubicBezTo>
                      <a:pt x="6231" y="6353"/>
                      <a:pt x="6596" y="5927"/>
                      <a:pt x="6900" y="5471"/>
                    </a:cubicBezTo>
                    <a:cubicBezTo>
                      <a:pt x="4863" y="4012"/>
                      <a:pt x="3192" y="2097"/>
                      <a:pt x="1763" y="0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957;p80">
                <a:extLst>
                  <a:ext uri="{FF2B5EF4-FFF2-40B4-BE49-F238E27FC236}">
                    <a16:creationId xmlns:a16="http://schemas.microsoft.com/office/drawing/2014/main" id="{3490C1E9-1C0D-E251-734E-A3B9786D38A8}"/>
                  </a:ext>
                </a:extLst>
              </p:cNvPr>
              <p:cNvSpPr/>
              <p:nvPr/>
            </p:nvSpPr>
            <p:spPr>
              <a:xfrm>
                <a:off x="12608190" y="1145797"/>
                <a:ext cx="1375346" cy="1067695"/>
              </a:xfrm>
              <a:custGeom>
                <a:avLst/>
                <a:gdLst/>
                <a:ahLst/>
                <a:cxnLst/>
                <a:rect l="l" t="t" r="r" b="b"/>
                <a:pathLst>
                  <a:path w="16657" h="12931" extrusionOk="0">
                    <a:moveTo>
                      <a:pt x="5001" y="0"/>
                    </a:moveTo>
                    <a:cubicBezTo>
                      <a:pt x="4967" y="0"/>
                      <a:pt x="4932" y="4"/>
                      <a:pt x="4894" y="13"/>
                    </a:cubicBezTo>
                    <a:cubicBezTo>
                      <a:pt x="3830" y="286"/>
                      <a:pt x="4164" y="3356"/>
                      <a:pt x="4164" y="3356"/>
                    </a:cubicBezTo>
                    <a:cubicBezTo>
                      <a:pt x="4164" y="3356"/>
                      <a:pt x="3462" y="1251"/>
                      <a:pt x="2924" y="1251"/>
                    </a:cubicBezTo>
                    <a:cubicBezTo>
                      <a:pt x="2869" y="1251"/>
                      <a:pt x="2816" y="1272"/>
                      <a:pt x="2766" y="1320"/>
                    </a:cubicBezTo>
                    <a:cubicBezTo>
                      <a:pt x="2189" y="1806"/>
                      <a:pt x="3374" y="4055"/>
                      <a:pt x="3374" y="4055"/>
                    </a:cubicBezTo>
                    <a:cubicBezTo>
                      <a:pt x="3374" y="4055"/>
                      <a:pt x="1459" y="4481"/>
                      <a:pt x="0" y="5940"/>
                    </a:cubicBezTo>
                    <a:cubicBezTo>
                      <a:pt x="1429" y="8037"/>
                      <a:pt x="3100" y="9952"/>
                      <a:pt x="5137" y="11411"/>
                    </a:cubicBezTo>
                    <a:cubicBezTo>
                      <a:pt x="5745" y="10560"/>
                      <a:pt x="6201" y="9648"/>
                      <a:pt x="6322" y="8858"/>
                    </a:cubicBezTo>
                    <a:cubicBezTo>
                      <a:pt x="6322" y="8858"/>
                      <a:pt x="8389" y="10925"/>
                      <a:pt x="10395" y="11837"/>
                    </a:cubicBezTo>
                    <a:cubicBezTo>
                      <a:pt x="10952" y="12087"/>
                      <a:pt x="11534" y="12236"/>
                      <a:pt x="12048" y="12236"/>
                    </a:cubicBezTo>
                    <a:cubicBezTo>
                      <a:pt x="12096" y="12236"/>
                      <a:pt x="12143" y="12234"/>
                      <a:pt x="12189" y="12232"/>
                    </a:cubicBezTo>
                    <a:cubicBezTo>
                      <a:pt x="14195" y="12080"/>
                      <a:pt x="13526" y="10074"/>
                      <a:pt x="13313" y="9527"/>
                    </a:cubicBezTo>
                    <a:lnTo>
                      <a:pt x="13313" y="9527"/>
                    </a:lnTo>
                    <a:cubicBezTo>
                      <a:pt x="13587" y="10165"/>
                      <a:pt x="14864" y="12809"/>
                      <a:pt x="16657" y="12931"/>
                    </a:cubicBezTo>
                    <a:cubicBezTo>
                      <a:pt x="16049" y="8706"/>
                      <a:pt x="14468" y="4633"/>
                      <a:pt x="11581" y="1502"/>
                    </a:cubicBezTo>
                    <a:cubicBezTo>
                      <a:pt x="7933" y="1745"/>
                      <a:pt x="5167" y="3052"/>
                      <a:pt x="5167" y="3052"/>
                    </a:cubicBezTo>
                    <a:cubicBezTo>
                      <a:pt x="5167" y="3052"/>
                      <a:pt x="5902" y="0"/>
                      <a:pt x="5001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958;p80">
                <a:extLst>
                  <a:ext uri="{FF2B5EF4-FFF2-40B4-BE49-F238E27FC236}">
                    <a16:creationId xmlns:a16="http://schemas.microsoft.com/office/drawing/2014/main" id="{A45C137F-88F3-F5FC-2CE8-B07547F2139C}"/>
                  </a:ext>
                </a:extLst>
              </p:cNvPr>
              <p:cNvSpPr/>
              <p:nvPr/>
            </p:nvSpPr>
            <p:spPr>
              <a:xfrm>
                <a:off x="13570942" y="1289802"/>
                <a:ext cx="577320" cy="948631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489" extrusionOk="0">
                    <a:moveTo>
                      <a:pt x="1197" y="1"/>
                    </a:moveTo>
                    <a:cubicBezTo>
                      <a:pt x="783" y="1"/>
                      <a:pt x="380" y="16"/>
                      <a:pt x="0" y="46"/>
                    </a:cubicBezTo>
                    <a:cubicBezTo>
                      <a:pt x="2857" y="3177"/>
                      <a:pt x="4438" y="7250"/>
                      <a:pt x="5046" y="11475"/>
                    </a:cubicBezTo>
                    <a:cubicBezTo>
                      <a:pt x="5107" y="11475"/>
                      <a:pt x="5154" y="11489"/>
                      <a:pt x="5206" y="11489"/>
                    </a:cubicBezTo>
                    <a:cubicBezTo>
                      <a:pt x="5232" y="11489"/>
                      <a:pt x="5259" y="11485"/>
                      <a:pt x="5289" y="11475"/>
                    </a:cubicBezTo>
                    <a:cubicBezTo>
                      <a:pt x="5958" y="11445"/>
                      <a:pt x="6383" y="11201"/>
                      <a:pt x="6657" y="10867"/>
                    </a:cubicBezTo>
                    <a:cubicBezTo>
                      <a:pt x="6991" y="7372"/>
                      <a:pt x="6626" y="3846"/>
                      <a:pt x="5289" y="685"/>
                    </a:cubicBezTo>
                    <a:cubicBezTo>
                      <a:pt x="4438" y="381"/>
                      <a:pt x="3496" y="137"/>
                      <a:pt x="2462" y="46"/>
                    </a:cubicBezTo>
                    <a:cubicBezTo>
                      <a:pt x="2037" y="16"/>
                      <a:pt x="1611" y="1"/>
                      <a:pt x="1197" y="1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959;p80">
                <a:extLst>
                  <a:ext uri="{FF2B5EF4-FFF2-40B4-BE49-F238E27FC236}">
                    <a16:creationId xmlns:a16="http://schemas.microsoft.com/office/drawing/2014/main" id="{E929D5DF-F5E3-EB07-9908-67B255489380}"/>
                  </a:ext>
                </a:extLst>
              </p:cNvPr>
              <p:cNvSpPr/>
              <p:nvPr/>
            </p:nvSpPr>
            <p:spPr>
              <a:xfrm>
                <a:off x="14001038" y="1322493"/>
                <a:ext cx="677724" cy="1032024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124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38" y="3162"/>
                      <a:pt x="1733" y="6688"/>
                      <a:pt x="1399" y="10183"/>
                    </a:cubicBezTo>
                    <a:cubicBezTo>
                      <a:pt x="2007" y="9484"/>
                      <a:pt x="1855" y="8390"/>
                      <a:pt x="1855" y="8390"/>
                    </a:cubicBezTo>
                    <a:lnTo>
                      <a:pt x="1855" y="8390"/>
                    </a:lnTo>
                    <a:cubicBezTo>
                      <a:pt x="1855" y="8390"/>
                      <a:pt x="3079" y="12499"/>
                      <a:pt x="5498" y="12499"/>
                    </a:cubicBezTo>
                    <a:cubicBezTo>
                      <a:pt x="5550" y="12499"/>
                      <a:pt x="5602" y="12497"/>
                      <a:pt x="5654" y="12493"/>
                    </a:cubicBezTo>
                    <a:cubicBezTo>
                      <a:pt x="8208" y="12311"/>
                      <a:pt x="6293" y="6627"/>
                      <a:pt x="5502" y="4925"/>
                    </a:cubicBezTo>
                    <a:cubicBezTo>
                      <a:pt x="4894" y="3587"/>
                      <a:pt x="3101" y="1156"/>
                      <a:pt x="1" y="1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960;p80">
                <a:extLst>
                  <a:ext uri="{FF2B5EF4-FFF2-40B4-BE49-F238E27FC236}">
                    <a16:creationId xmlns:a16="http://schemas.microsoft.com/office/drawing/2014/main" id="{82D042A5-E2B6-CB34-49D1-F4360E1FD19A}"/>
                  </a:ext>
                </a:extLst>
              </p:cNvPr>
              <p:cNvSpPr/>
              <p:nvPr/>
            </p:nvSpPr>
            <p:spPr>
              <a:xfrm>
                <a:off x="12439986" y="1972559"/>
                <a:ext cx="509532" cy="409127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955" extrusionOk="0">
                    <a:moveTo>
                      <a:pt x="274" y="0"/>
                    </a:moveTo>
                    <a:cubicBezTo>
                      <a:pt x="1" y="4468"/>
                      <a:pt x="456" y="4955"/>
                      <a:pt x="456" y="4955"/>
                    </a:cubicBezTo>
                    <a:cubicBezTo>
                      <a:pt x="456" y="4955"/>
                      <a:pt x="1256" y="4285"/>
                      <a:pt x="2393" y="4285"/>
                    </a:cubicBezTo>
                    <a:cubicBezTo>
                      <a:pt x="2900" y="4285"/>
                      <a:pt x="3474" y="4418"/>
                      <a:pt x="4074" y="4803"/>
                    </a:cubicBezTo>
                    <a:cubicBezTo>
                      <a:pt x="4074" y="4803"/>
                      <a:pt x="5107" y="3891"/>
                      <a:pt x="6171" y="2675"/>
                    </a:cubicBezTo>
                    <a:cubicBezTo>
                      <a:pt x="3982" y="2310"/>
                      <a:pt x="1915" y="1398"/>
                      <a:pt x="274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8" name="شكل حر: شكل 337">
              <a:extLst>
                <a:ext uri="{FF2B5EF4-FFF2-40B4-BE49-F238E27FC236}">
                  <a16:creationId xmlns:a16="http://schemas.microsoft.com/office/drawing/2014/main" id="{9036ACD4-8168-8D73-10BB-B99F20999024}"/>
                </a:ext>
              </a:extLst>
            </p:cNvPr>
            <p:cNvSpPr/>
            <p:nvPr/>
          </p:nvSpPr>
          <p:spPr>
            <a:xfrm>
              <a:off x="4528424" y="1693604"/>
              <a:ext cx="342698" cy="293746"/>
            </a:xfrm>
            <a:custGeom>
              <a:avLst/>
              <a:gdLst>
                <a:gd name="connsiteX0" fmla="*/ 342665 w 342698"/>
                <a:gd name="connsiteY0" fmla="*/ 266498 h 293746"/>
                <a:gd name="connsiteX1" fmla="*/ 21555 w 342698"/>
                <a:gd name="connsiteY1" fmla="*/ 271139 h 293746"/>
                <a:gd name="connsiteX2" fmla="*/ 5044 w 342698"/>
                <a:gd name="connsiteY2" fmla="*/ 265456 h 293746"/>
                <a:gd name="connsiteX3" fmla="*/ 0 w 342698"/>
                <a:gd name="connsiteY3" fmla="*/ 263573 h 293746"/>
                <a:gd name="connsiteX4" fmla="*/ 12375 w 342698"/>
                <a:gd name="connsiteY4" fmla="*/ 197057 h 293746"/>
                <a:gd name="connsiteX5" fmla="*/ 13686 w 342698"/>
                <a:gd name="connsiteY5" fmla="*/ 188583 h 293746"/>
                <a:gd name="connsiteX6" fmla="*/ 19739 w 342698"/>
                <a:gd name="connsiteY6" fmla="*/ 141236 h 293746"/>
                <a:gd name="connsiteX7" fmla="*/ 25422 w 342698"/>
                <a:gd name="connsiteY7" fmla="*/ 59723 h 293746"/>
                <a:gd name="connsiteX8" fmla="*/ 25893 w 342698"/>
                <a:gd name="connsiteY8" fmla="*/ 2690 h 293746"/>
                <a:gd name="connsiteX9" fmla="*/ 175771 w 342698"/>
                <a:gd name="connsiteY9" fmla="*/ 13350 h 293746"/>
                <a:gd name="connsiteX10" fmla="*/ 309071 w 342698"/>
                <a:gd name="connsiteY10" fmla="*/ 0 h 293746"/>
                <a:gd name="connsiteX11" fmla="*/ 308465 w 342698"/>
                <a:gd name="connsiteY11" fmla="*/ 38907 h 293746"/>
                <a:gd name="connsiteX12" fmla="*/ 315393 w 342698"/>
                <a:gd name="connsiteY12" fmla="*/ 137705 h 293746"/>
                <a:gd name="connsiteX13" fmla="*/ 321042 w 342698"/>
                <a:gd name="connsiteY13" fmla="*/ 174527 h 293746"/>
                <a:gd name="connsiteX14" fmla="*/ 325145 w 342698"/>
                <a:gd name="connsiteY14" fmla="*/ 195914 h 293746"/>
                <a:gd name="connsiteX15" fmla="*/ 342698 w 342698"/>
                <a:gd name="connsiteY15" fmla="*/ 266464 h 29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2698" h="293746">
                  <a:moveTo>
                    <a:pt x="342665" y="266498"/>
                  </a:moveTo>
                  <a:cubicBezTo>
                    <a:pt x="251937" y="293837"/>
                    <a:pt x="137940" y="308835"/>
                    <a:pt x="21555" y="271139"/>
                  </a:cubicBezTo>
                  <a:cubicBezTo>
                    <a:pt x="15973" y="269356"/>
                    <a:pt x="10492" y="267440"/>
                    <a:pt x="5044" y="265456"/>
                  </a:cubicBezTo>
                  <a:cubicBezTo>
                    <a:pt x="3363" y="264850"/>
                    <a:pt x="1715" y="264245"/>
                    <a:pt x="0" y="263573"/>
                  </a:cubicBezTo>
                  <a:cubicBezTo>
                    <a:pt x="4607" y="242320"/>
                    <a:pt x="8810" y="220126"/>
                    <a:pt x="12375" y="197057"/>
                  </a:cubicBezTo>
                  <a:cubicBezTo>
                    <a:pt x="12846" y="194233"/>
                    <a:pt x="13283" y="191408"/>
                    <a:pt x="13686" y="188583"/>
                  </a:cubicBezTo>
                  <a:cubicBezTo>
                    <a:pt x="16007" y="173215"/>
                    <a:pt x="18024" y="157410"/>
                    <a:pt x="19739" y="141236"/>
                  </a:cubicBezTo>
                  <a:cubicBezTo>
                    <a:pt x="22530" y="115040"/>
                    <a:pt x="24481" y="87869"/>
                    <a:pt x="25422" y="59723"/>
                  </a:cubicBezTo>
                  <a:cubicBezTo>
                    <a:pt x="26095" y="40151"/>
                    <a:pt x="26229" y="21118"/>
                    <a:pt x="25893" y="2690"/>
                  </a:cubicBezTo>
                  <a:cubicBezTo>
                    <a:pt x="67390" y="10492"/>
                    <a:pt x="117898" y="15771"/>
                    <a:pt x="175771" y="13350"/>
                  </a:cubicBezTo>
                  <a:cubicBezTo>
                    <a:pt x="213669" y="11803"/>
                    <a:pt x="259773" y="9920"/>
                    <a:pt x="309071" y="0"/>
                  </a:cubicBezTo>
                  <a:cubicBezTo>
                    <a:pt x="308566" y="12644"/>
                    <a:pt x="308364" y="25624"/>
                    <a:pt x="308465" y="38907"/>
                  </a:cubicBezTo>
                  <a:cubicBezTo>
                    <a:pt x="308734" y="73476"/>
                    <a:pt x="311256" y="106431"/>
                    <a:pt x="315393" y="137705"/>
                  </a:cubicBezTo>
                  <a:cubicBezTo>
                    <a:pt x="317007" y="150248"/>
                    <a:pt x="318923" y="162522"/>
                    <a:pt x="321042" y="174527"/>
                  </a:cubicBezTo>
                  <a:cubicBezTo>
                    <a:pt x="322320" y="181757"/>
                    <a:pt x="323665" y="188919"/>
                    <a:pt x="325145" y="195914"/>
                  </a:cubicBezTo>
                  <a:cubicBezTo>
                    <a:pt x="330222" y="220798"/>
                    <a:pt x="336141" y="244371"/>
                    <a:pt x="342698" y="266464"/>
                  </a:cubicBezTo>
                  <a:close/>
                </a:path>
              </a:pathLst>
            </a:custGeom>
            <a:solidFill>
              <a:srgbClr val="FFAB8A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39" name="شكل حر: شكل 338">
              <a:extLst>
                <a:ext uri="{FF2B5EF4-FFF2-40B4-BE49-F238E27FC236}">
                  <a16:creationId xmlns:a16="http://schemas.microsoft.com/office/drawing/2014/main" id="{4698894E-B95F-DEFD-4FE7-C72155484E53}"/>
                </a:ext>
              </a:extLst>
            </p:cNvPr>
            <p:cNvSpPr/>
            <p:nvPr/>
          </p:nvSpPr>
          <p:spPr>
            <a:xfrm>
              <a:off x="4089013" y="556456"/>
              <a:ext cx="1216957" cy="1287120"/>
            </a:xfrm>
            <a:custGeom>
              <a:avLst/>
              <a:gdLst>
                <a:gd name="connsiteX0" fmla="*/ 1216879 w 1216957"/>
                <a:gd name="connsiteY0" fmla="*/ 597931 h 1287120"/>
                <a:gd name="connsiteX1" fmla="*/ 1216409 w 1216957"/>
                <a:gd name="connsiteY1" fmla="*/ 646388 h 1287120"/>
                <a:gd name="connsiteX2" fmla="*/ 1212979 w 1216957"/>
                <a:gd name="connsiteY2" fmla="*/ 763210 h 1287120"/>
                <a:gd name="connsiteX3" fmla="*/ 1185606 w 1216957"/>
                <a:gd name="connsiteY3" fmla="*/ 926035 h 1287120"/>
                <a:gd name="connsiteX4" fmla="*/ 1161058 w 1216957"/>
                <a:gd name="connsiteY4" fmla="*/ 985993 h 1287120"/>
                <a:gd name="connsiteX5" fmla="*/ 1159175 w 1216957"/>
                <a:gd name="connsiteY5" fmla="*/ 989692 h 1287120"/>
                <a:gd name="connsiteX6" fmla="*/ 1018511 w 1216957"/>
                <a:gd name="connsiteY6" fmla="*/ 1163277 h 1287120"/>
                <a:gd name="connsiteX7" fmla="*/ 892609 w 1216957"/>
                <a:gd name="connsiteY7" fmla="*/ 1237526 h 1287120"/>
                <a:gd name="connsiteX8" fmla="*/ 786144 w 1216957"/>
                <a:gd name="connsiteY8" fmla="*/ 1269305 h 1287120"/>
                <a:gd name="connsiteX9" fmla="*/ 616258 w 1216957"/>
                <a:gd name="connsiteY9" fmla="*/ 1286387 h 1287120"/>
                <a:gd name="connsiteX10" fmla="*/ 425220 w 1216957"/>
                <a:gd name="connsiteY10" fmla="*/ 1272734 h 1287120"/>
                <a:gd name="connsiteX11" fmla="*/ 406456 w 1216957"/>
                <a:gd name="connsiteY11" fmla="*/ 1268968 h 1287120"/>
                <a:gd name="connsiteX12" fmla="*/ 309844 w 1216957"/>
                <a:gd name="connsiteY12" fmla="*/ 1241831 h 1287120"/>
                <a:gd name="connsiteX13" fmla="*/ 110399 w 1216957"/>
                <a:gd name="connsiteY13" fmla="*/ 1098611 h 1287120"/>
                <a:gd name="connsiteX14" fmla="*/ 57772 w 1216957"/>
                <a:gd name="connsiteY14" fmla="*/ 990633 h 1287120"/>
                <a:gd name="connsiteX15" fmla="*/ 37226 w 1216957"/>
                <a:gd name="connsiteY15" fmla="*/ 916047 h 1287120"/>
                <a:gd name="connsiteX16" fmla="*/ 24985 w 1216957"/>
                <a:gd name="connsiteY16" fmla="*/ 857165 h 1287120"/>
                <a:gd name="connsiteX17" fmla="*/ 21084 w 1216957"/>
                <a:gd name="connsiteY17" fmla="*/ 834534 h 1287120"/>
                <a:gd name="connsiteX18" fmla="*/ 2455 w 1216957"/>
                <a:gd name="connsiteY18" fmla="*/ 676384 h 1287120"/>
                <a:gd name="connsiteX19" fmla="*/ 1984 w 1216957"/>
                <a:gd name="connsiteY19" fmla="*/ 669558 h 1287120"/>
                <a:gd name="connsiteX20" fmla="*/ 0 w 1216957"/>
                <a:gd name="connsiteY20" fmla="*/ 637309 h 1287120"/>
                <a:gd name="connsiteX21" fmla="*/ 375922 w 1216957"/>
                <a:gd name="connsiteY21" fmla="*/ 398217 h 1287120"/>
                <a:gd name="connsiteX22" fmla="*/ 603883 w 1216957"/>
                <a:gd name="connsiteY22" fmla="*/ 128222 h 1287120"/>
                <a:gd name="connsiteX23" fmla="*/ 700999 w 1216957"/>
                <a:gd name="connsiteY23" fmla="*/ 4338 h 1287120"/>
                <a:gd name="connsiteX24" fmla="*/ 645918 w 1216957"/>
                <a:gd name="connsiteY24" fmla="*/ 152534 h 1287120"/>
                <a:gd name="connsiteX25" fmla="*/ 476603 w 1216957"/>
                <a:gd name="connsiteY25" fmla="*/ 389373 h 1287120"/>
                <a:gd name="connsiteX26" fmla="*/ 417957 w 1216957"/>
                <a:gd name="connsiteY26" fmla="*/ 452425 h 1287120"/>
                <a:gd name="connsiteX27" fmla="*/ 731701 w 1216957"/>
                <a:gd name="connsiteY27" fmla="*/ 14191 h 1287120"/>
                <a:gd name="connsiteX28" fmla="*/ 735838 w 1216957"/>
                <a:gd name="connsiteY28" fmla="*/ 605 h 1287120"/>
                <a:gd name="connsiteX29" fmla="*/ 756519 w 1216957"/>
                <a:gd name="connsiteY29" fmla="*/ 101 h 1287120"/>
                <a:gd name="connsiteX30" fmla="*/ 766035 w 1216957"/>
                <a:gd name="connsiteY30" fmla="*/ 0 h 1287120"/>
                <a:gd name="connsiteX31" fmla="*/ 1159914 w 1216957"/>
                <a:gd name="connsiteY31" fmla="*/ 191845 h 1287120"/>
                <a:gd name="connsiteX32" fmla="*/ 1202520 w 1216957"/>
                <a:gd name="connsiteY32" fmla="*/ 321311 h 1287120"/>
                <a:gd name="connsiteX33" fmla="*/ 1206522 w 1216957"/>
                <a:gd name="connsiteY33" fmla="*/ 349625 h 1287120"/>
                <a:gd name="connsiteX34" fmla="*/ 1215736 w 1216957"/>
                <a:gd name="connsiteY34" fmla="*/ 498999 h 1287120"/>
                <a:gd name="connsiteX35" fmla="*/ 1216879 w 1216957"/>
                <a:gd name="connsiteY35" fmla="*/ 597897 h 128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6957" h="1287120">
                  <a:moveTo>
                    <a:pt x="1216879" y="597931"/>
                  </a:moveTo>
                  <a:cubicBezTo>
                    <a:pt x="1216745" y="614778"/>
                    <a:pt x="1216610" y="630886"/>
                    <a:pt x="1216409" y="646388"/>
                  </a:cubicBezTo>
                  <a:cubicBezTo>
                    <a:pt x="1215904" y="689835"/>
                    <a:pt x="1215030" y="728271"/>
                    <a:pt x="1212979" y="763210"/>
                  </a:cubicBezTo>
                  <a:cubicBezTo>
                    <a:pt x="1209313" y="825589"/>
                    <a:pt x="1201848" y="876838"/>
                    <a:pt x="1185606" y="926035"/>
                  </a:cubicBezTo>
                  <a:cubicBezTo>
                    <a:pt x="1179015" y="946178"/>
                    <a:pt x="1170944" y="965951"/>
                    <a:pt x="1161058" y="985993"/>
                  </a:cubicBezTo>
                  <a:cubicBezTo>
                    <a:pt x="1160452" y="987203"/>
                    <a:pt x="1159847" y="988481"/>
                    <a:pt x="1159175" y="989692"/>
                  </a:cubicBezTo>
                  <a:cubicBezTo>
                    <a:pt x="1111423" y="1084588"/>
                    <a:pt x="1045278" y="1141789"/>
                    <a:pt x="1018511" y="1163277"/>
                  </a:cubicBezTo>
                  <a:cubicBezTo>
                    <a:pt x="977451" y="1196333"/>
                    <a:pt x="934879" y="1220242"/>
                    <a:pt x="892609" y="1237526"/>
                  </a:cubicBezTo>
                  <a:cubicBezTo>
                    <a:pt x="856594" y="1252289"/>
                    <a:pt x="820747" y="1262344"/>
                    <a:pt x="786144" y="1269305"/>
                  </a:cubicBezTo>
                  <a:cubicBezTo>
                    <a:pt x="723362" y="1281948"/>
                    <a:pt x="664581" y="1284370"/>
                    <a:pt x="616258" y="1286387"/>
                  </a:cubicBezTo>
                  <a:cubicBezTo>
                    <a:pt x="542479" y="1289414"/>
                    <a:pt x="478083" y="1282722"/>
                    <a:pt x="425220" y="1272734"/>
                  </a:cubicBezTo>
                  <a:cubicBezTo>
                    <a:pt x="418764" y="1271524"/>
                    <a:pt x="412509" y="1270246"/>
                    <a:pt x="406456" y="1268968"/>
                  </a:cubicBezTo>
                  <a:cubicBezTo>
                    <a:pt x="366237" y="1260393"/>
                    <a:pt x="333652" y="1250238"/>
                    <a:pt x="309844" y="1241831"/>
                  </a:cubicBezTo>
                  <a:cubicBezTo>
                    <a:pt x="237276" y="1216240"/>
                    <a:pt x="163094" y="1157829"/>
                    <a:pt x="110399" y="1098611"/>
                  </a:cubicBezTo>
                  <a:cubicBezTo>
                    <a:pt x="98024" y="1084689"/>
                    <a:pt x="77982" y="1052441"/>
                    <a:pt x="57772" y="990633"/>
                  </a:cubicBezTo>
                  <a:cubicBezTo>
                    <a:pt x="50845" y="969414"/>
                    <a:pt x="43884" y="944698"/>
                    <a:pt x="37226" y="916047"/>
                  </a:cubicBezTo>
                  <a:cubicBezTo>
                    <a:pt x="32989" y="898023"/>
                    <a:pt x="28886" y="878418"/>
                    <a:pt x="24985" y="857165"/>
                  </a:cubicBezTo>
                  <a:cubicBezTo>
                    <a:pt x="23674" y="850104"/>
                    <a:pt x="22362" y="842538"/>
                    <a:pt x="21084" y="834534"/>
                  </a:cubicBezTo>
                  <a:cubicBezTo>
                    <a:pt x="14090" y="792399"/>
                    <a:pt x="6961" y="737552"/>
                    <a:pt x="2455" y="676384"/>
                  </a:cubicBezTo>
                  <a:cubicBezTo>
                    <a:pt x="2253" y="674131"/>
                    <a:pt x="2119" y="671878"/>
                    <a:pt x="1984" y="669558"/>
                  </a:cubicBezTo>
                  <a:cubicBezTo>
                    <a:pt x="1244" y="658965"/>
                    <a:pt x="572" y="648204"/>
                    <a:pt x="0" y="637309"/>
                  </a:cubicBezTo>
                  <a:cubicBezTo>
                    <a:pt x="185758" y="561412"/>
                    <a:pt x="305372" y="465506"/>
                    <a:pt x="375922" y="398217"/>
                  </a:cubicBezTo>
                  <a:cubicBezTo>
                    <a:pt x="467591" y="310685"/>
                    <a:pt x="547725" y="203413"/>
                    <a:pt x="603883" y="128222"/>
                  </a:cubicBezTo>
                  <a:cubicBezTo>
                    <a:pt x="641546" y="77713"/>
                    <a:pt x="676418" y="37831"/>
                    <a:pt x="700999" y="4338"/>
                  </a:cubicBezTo>
                  <a:cubicBezTo>
                    <a:pt x="684724" y="67087"/>
                    <a:pt x="663740" y="116587"/>
                    <a:pt x="645918" y="152534"/>
                  </a:cubicBezTo>
                  <a:cubicBezTo>
                    <a:pt x="595745" y="253854"/>
                    <a:pt x="530474" y="328104"/>
                    <a:pt x="476603" y="389373"/>
                  </a:cubicBezTo>
                  <a:cubicBezTo>
                    <a:pt x="452996" y="416241"/>
                    <a:pt x="432450" y="437729"/>
                    <a:pt x="417957" y="452425"/>
                  </a:cubicBezTo>
                  <a:cubicBezTo>
                    <a:pt x="530508" y="362370"/>
                    <a:pt x="666699" y="219890"/>
                    <a:pt x="731701" y="14191"/>
                  </a:cubicBezTo>
                  <a:cubicBezTo>
                    <a:pt x="733114" y="9617"/>
                    <a:pt x="734526" y="5111"/>
                    <a:pt x="735838" y="605"/>
                  </a:cubicBezTo>
                  <a:cubicBezTo>
                    <a:pt x="742765" y="336"/>
                    <a:pt x="749659" y="135"/>
                    <a:pt x="756519" y="101"/>
                  </a:cubicBezTo>
                  <a:cubicBezTo>
                    <a:pt x="759679" y="0"/>
                    <a:pt x="762874" y="0"/>
                    <a:pt x="766035" y="0"/>
                  </a:cubicBezTo>
                  <a:cubicBezTo>
                    <a:pt x="941739" y="437"/>
                    <a:pt x="1093332" y="69474"/>
                    <a:pt x="1159914" y="191845"/>
                  </a:cubicBezTo>
                  <a:cubicBezTo>
                    <a:pt x="1175686" y="220731"/>
                    <a:pt x="1198586" y="263337"/>
                    <a:pt x="1202520" y="321311"/>
                  </a:cubicBezTo>
                  <a:lnTo>
                    <a:pt x="1206522" y="349625"/>
                  </a:lnTo>
                  <a:cubicBezTo>
                    <a:pt x="1210389" y="391626"/>
                    <a:pt x="1213954" y="441866"/>
                    <a:pt x="1215736" y="498999"/>
                  </a:cubicBezTo>
                  <a:cubicBezTo>
                    <a:pt x="1216711" y="530037"/>
                    <a:pt x="1217148" y="563059"/>
                    <a:pt x="1216879" y="597897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40" name="شكل حر: شكل 339">
              <a:extLst>
                <a:ext uri="{FF2B5EF4-FFF2-40B4-BE49-F238E27FC236}">
                  <a16:creationId xmlns:a16="http://schemas.microsoft.com/office/drawing/2014/main" id="{FCD15E9D-634D-5F16-657C-45B136BF790B}"/>
                </a:ext>
              </a:extLst>
            </p:cNvPr>
            <p:cNvSpPr/>
            <p:nvPr/>
          </p:nvSpPr>
          <p:spPr>
            <a:xfrm>
              <a:off x="3836034" y="1225486"/>
              <a:ext cx="290170" cy="261231"/>
            </a:xfrm>
            <a:custGeom>
              <a:avLst/>
              <a:gdLst>
                <a:gd name="connsiteX0" fmla="*/ 290170 w 290170"/>
                <a:gd name="connsiteY0" fmla="*/ 247085 h 261231"/>
                <a:gd name="connsiteX1" fmla="*/ 259267 w 290170"/>
                <a:gd name="connsiteY1" fmla="*/ 257106 h 261231"/>
                <a:gd name="connsiteX2" fmla="*/ 301 w 290170"/>
                <a:gd name="connsiteY2" fmla="*/ 101074 h 261231"/>
                <a:gd name="connsiteX3" fmla="*/ 34635 w 290170"/>
                <a:gd name="connsiteY3" fmla="*/ 15862 h 261231"/>
                <a:gd name="connsiteX4" fmla="*/ 153004 w 290170"/>
                <a:gd name="connsiteY4" fmla="*/ 15862 h 261231"/>
                <a:gd name="connsiteX5" fmla="*/ 245984 w 290170"/>
                <a:gd name="connsiteY5" fmla="*/ 115467 h 261231"/>
                <a:gd name="connsiteX6" fmla="*/ 274029 w 290170"/>
                <a:gd name="connsiteY6" fmla="*/ 165606 h 261231"/>
                <a:gd name="connsiteX7" fmla="*/ 277930 w 290170"/>
                <a:gd name="connsiteY7" fmla="*/ 188237 h 261231"/>
                <a:gd name="connsiteX8" fmla="*/ 290170 w 290170"/>
                <a:gd name="connsiteY8" fmla="*/ 247119 h 26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170" h="261231">
                  <a:moveTo>
                    <a:pt x="290170" y="247085"/>
                  </a:moveTo>
                  <a:cubicBezTo>
                    <a:pt x="281360" y="250885"/>
                    <a:pt x="271036" y="254517"/>
                    <a:pt x="259267" y="257106"/>
                  </a:cubicBezTo>
                  <a:cubicBezTo>
                    <a:pt x="148565" y="281452"/>
                    <a:pt x="7497" y="193987"/>
                    <a:pt x="301" y="101074"/>
                  </a:cubicBezTo>
                  <a:cubicBezTo>
                    <a:pt x="-1952" y="72020"/>
                    <a:pt x="8338" y="35904"/>
                    <a:pt x="34635" y="15862"/>
                  </a:cubicBezTo>
                  <a:cubicBezTo>
                    <a:pt x="77712" y="-17025"/>
                    <a:pt x="141537" y="10583"/>
                    <a:pt x="153004" y="15862"/>
                  </a:cubicBezTo>
                  <a:cubicBezTo>
                    <a:pt x="194769" y="35097"/>
                    <a:pt x="216257" y="68859"/>
                    <a:pt x="245984" y="115467"/>
                  </a:cubicBezTo>
                  <a:cubicBezTo>
                    <a:pt x="257417" y="133390"/>
                    <a:pt x="266597" y="150406"/>
                    <a:pt x="274029" y="165606"/>
                  </a:cubicBezTo>
                  <a:cubicBezTo>
                    <a:pt x="275307" y="173609"/>
                    <a:pt x="276618" y="181175"/>
                    <a:pt x="277930" y="188237"/>
                  </a:cubicBezTo>
                  <a:cubicBezTo>
                    <a:pt x="281831" y="209490"/>
                    <a:pt x="285933" y="229094"/>
                    <a:pt x="290170" y="247119"/>
                  </a:cubicBezTo>
                  <a:close/>
                </a:path>
              </a:pathLst>
            </a:custGeom>
            <a:solidFill>
              <a:srgbClr val="FFBB98"/>
            </a:solidFill>
            <a:ln w="19050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41" name="شكل حر: شكل 340">
              <a:extLst>
                <a:ext uri="{FF2B5EF4-FFF2-40B4-BE49-F238E27FC236}">
                  <a16:creationId xmlns:a16="http://schemas.microsoft.com/office/drawing/2014/main" id="{A50A020D-0B9F-8853-14C5-CE6FD48F5D98}"/>
                </a:ext>
              </a:extLst>
            </p:cNvPr>
            <p:cNvSpPr/>
            <p:nvPr/>
          </p:nvSpPr>
          <p:spPr>
            <a:xfrm>
              <a:off x="3768984" y="1146795"/>
              <a:ext cx="377800" cy="400361"/>
            </a:xfrm>
            <a:custGeom>
              <a:avLst/>
              <a:gdLst>
                <a:gd name="connsiteX0" fmla="*/ 377800 w 377800"/>
                <a:gd name="connsiteY0" fmla="*/ 400362 h 400361"/>
                <a:gd name="connsiteX1" fmla="*/ 189587 w 377800"/>
                <a:gd name="connsiteY1" fmla="*/ 369694 h 400361"/>
                <a:gd name="connsiteX2" fmla="*/ 7662 w 377800"/>
                <a:gd name="connsiteY2" fmla="*/ 214032 h 400361"/>
                <a:gd name="connsiteX3" fmla="*/ 50806 w 377800"/>
                <a:gd name="connsiteY3" fmla="*/ 31468 h 400361"/>
                <a:gd name="connsiteX4" fmla="*/ 155960 w 377800"/>
                <a:gd name="connsiteY4" fmla="*/ 295 h 400361"/>
                <a:gd name="connsiteX5" fmla="*/ 226745 w 377800"/>
                <a:gd name="connsiteY5" fmla="*/ 14890 h 400361"/>
                <a:gd name="connsiteX6" fmla="*/ 322483 w 377800"/>
                <a:gd name="connsiteY6" fmla="*/ 86146 h 400361"/>
                <a:gd name="connsiteX7" fmla="*/ 341113 w 377800"/>
                <a:gd name="connsiteY7" fmla="*/ 244297 h 400361"/>
                <a:gd name="connsiteX8" fmla="*/ 313067 w 377800"/>
                <a:gd name="connsiteY8" fmla="*/ 194158 h 400361"/>
                <a:gd name="connsiteX9" fmla="*/ 220087 w 377800"/>
                <a:gd name="connsiteY9" fmla="*/ 94553 h 400361"/>
                <a:gd name="connsiteX10" fmla="*/ 101718 w 377800"/>
                <a:gd name="connsiteY10" fmla="*/ 94553 h 400361"/>
                <a:gd name="connsiteX11" fmla="*/ 67385 w 377800"/>
                <a:gd name="connsiteY11" fmla="*/ 179765 h 400361"/>
                <a:gd name="connsiteX12" fmla="*/ 326350 w 377800"/>
                <a:gd name="connsiteY12" fmla="*/ 335797 h 400361"/>
                <a:gd name="connsiteX13" fmla="*/ 357254 w 377800"/>
                <a:gd name="connsiteY13" fmla="*/ 325776 h 400361"/>
                <a:gd name="connsiteX14" fmla="*/ 377800 w 377800"/>
                <a:gd name="connsiteY14" fmla="*/ 400362 h 40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7800" h="400361">
                  <a:moveTo>
                    <a:pt x="377800" y="400362"/>
                  </a:moveTo>
                  <a:cubicBezTo>
                    <a:pt x="307721" y="398849"/>
                    <a:pt x="243896" y="388054"/>
                    <a:pt x="189587" y="369694"/>
                  </a:cubicBezTo>
                  <a:cubicBezTo>
                    <a:pt x="93883" y="337478"/>
                    <a:pt x="27536" y="282128"/>
                    <a:pt x="7662" y="214032"/>
                  </a:cubicBezTo>
                  <a:cubicBezTo>
                    <a:pt x="-6831" y="164364"/>
                    <a:pt x="-4982" y="78782"/>
                    <a:pt x="50806" y="31468"/>
                  </a:cubicBezTo>
                  <a:cubicBezTo>
                    <a:pt x="82820" y="4297"/>
                    <a:pt x="122298" y="-1487"/>
                    <a:pt x="155960" y="295"/>
                  </a:cubicBezTo>
                  <a:cubicBezTo>
                    <a:pt x="190091" y="2178"/>
                    <a:pt x="218271" y="11830"/>
                    <a:pt x="226745" y="14890"/>
                  </a:cubicBezTo>
                  <a:cubicBezTo>
                    <a:pt x="271705" y="31266"/>
                    <a:pt x="302508" y="60220"/>
                    <a:pt x="322483" y="86146"/>
                  </a:cubicBezTo>
                  <a:cubicBezTo>
                    <a:pt x="326989" y="147348"/>
                    <a:pt x="334085" y="202161"/>
                    <a:pt x="341113" y="244297"/>
                  </a:cubicBezTo>
                  <a:cubicBezTo>
                    <a:pt x="333681" y="229097"/>
                    <a:pt x="324501" y="212081"/>
                    <a:pt x="313067" y="194158"/>
                  </a:cubicBezTo>
                  <a:cubicBezTo>
                    <a:pt x="283341" y="147550"/>
                    <a:pt x="261853" y="113788"/>
                    <a:pt x="220087" y="94553"/>
                  </a:cubicBezTo>
                  <a:cubicBezTo>
                    <a:pt x="208620" y="89274"/>
                    <a:pt x="144795" y="61666"/>
                    <a:pt x="101718" y="94553"/>
                  </a:cubicBezTo>
                  <a:cubicBezTo>
                    <a:pt x="75422" y="114595"/>
                    <a:pt x="65132" y="150711"/>
                    <a:pt x="67385" y="179765"/>
                  </a:cubicBezTo>
                  <a:cubicBezTo>
                    <a:pt x="74581" y="272712"/>
                    <a:pt x="215615" y="360177"/>
                    <a:pt x="326350" y="335797"/>
                  </a:cubicBezTo>
                  <a:cubicBezTo>
                    <a:pt x="338120" y="333208"/>
                    <a:pt x="348444" y="329576"/>
                    <a:pt x="357254" y="325776"/>
                  </a:cubicBezTo>
                  <a:cubicBezTo>
                    <a:pt x="363946" y="354427"/>
                    <a:pt x="370907" y="379143"/>
                    <a:pt x="377800" y="400362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42" name="شكل حر: شكل 341">
              <a:extLst>
                <a:ext uri="{FF2B5EF4-FFF2-40B4-BE49-F238E27FC236}">
                  <a16:creationId xmlns:a16="http://schemas.microsoft.com/office/drawing/2014/main" id="{59174B43-69BA-64A9-0621-F6236F642522}"/>
                </a:ext>
              </a:extLst>
            </p:cNvPr>
            <p:cNvSpPr/>
            <p:nvPr/>
          </p:nvSpPr>
          <p:spPr>
            <a:xfrm>
              <a:off x="5248154" y="1146902"/>
              <a:ext cx="351993" cy="399279"/>
            </a:xfrm>
            <a:custGeom>
              <a:avLst/>
              <a:gdLst>
                <a:gd name="connsiteX0" fmla="*/ 344380 w 351993"/>
                <a:gd name="connsiteY0" fmla="*/ 213924 h 399279"/>
                <a:gd name="connsiteX1" fmla="*/ 187339 w 351993"/>
                <a:gd name="connsiteY1" fmla="*/ 360439 h 399279"/>
                <a:gd name="connsiteX2" fmla="*/ 0 w 351993"/>
                <a:gd name="connsiteY2" fmla="*/ 399279 h 399279"/>
                <a:gd name="connsiteX3" fmla="*/ 1883 w 351993"/>
                <a:gd name="connsiteY3" fmla="*/ 395580 h 399279"/>
                <a:gd name="connsiteX4" fmla="*/ 26431 w 351993"/>
                <a:gd name="connsiteY4" fmla="*/ 335622 h 399279"/>
                <a:gd name="connsiteX5" fmla="*/ 26801 w 351993"/>
                <a:gd name="connsiteY5" fmla="*/ 335723 h 399279"/>
                <a:gd name="connsiteX6" fmla="*/ 285767 w 351993"/>
                <a:gd name="connsiteY6" fmla="*/ 179692 h 399279"/>
                <a:gd name="connsiteX7" fmla="*/ 251467 w 351993"/>
                <a:gd name="connsiteY7" fmla="*/ 94479 h 399279"/>
                <a:gd name="connsiteX8" fmla="*/ 133030 w 351993"/>
                <a:gd name="connsiteY8" fmla="*/ 94479 h 399279"/>
                <a:gd name="connsiteX9" fmla="*/ 53770 w 351993"/>
                <a:gd name="connsiteY9" fmla="*/ 172831 h 399279"/>
                <a:gd name="connsiteX10" fmla="*/ 57200 w 351993"/>
                <a:gd name="connsiteY10" fmla="*/ 56010 h 399279"/>
                <a:gd name="connsiteX11" fmla="*/ 125195 w 351993"/>
                <a:gd name="connsiteY11" fmla="*/ 14816 h 399279"/>
                <a:gd name="connsiteX12" fmla="*/ 171433 w 351993"/>
                <a:gd name="connsiteY12" fmla="*/ 2979 h 399279"/>
                <a:gd name="connsiteX13" fmla="*/ 301202 w 351993"/>
                <a:gd name="connsiteY13" fmla="*/ 31428 h 399279"/>
                <a:gd name="connsiteX14" fmla="*/ 344346 w 351993"/>
                <a:gd name="connsiteY14" fmla="*/ 213992 h 39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1993" h="399279">
                  <a:moveTo>
                    <a:pt x="344380" y="213924"/>
                  </a:moveTo>
                  <a:cubicBezTo>
                    <a:pt x="326321" y="275967"/>
                    <a:pt x="269592" y="327417"/>
                    <a:pt x="187339" y="360439"/>
                  </a:cubicBezTo>
                  <a:cubicBezTo>
                    <a:pt x="134342" y="381759"/>
                    <a:pt x="70719" y="395378"/>
                    <a:pt x="0" y="399279"/>
                  </a:cubicBezTo>
                  <a:cubicBezTo>
                    <a:pt x="673" y="398069"/>
                    <a:pt x="1278" y="396791"/>
                    <a:pt x="1883" y="395580"/>
                  </a:cubicBezTo>
                  <a:cubicBezTo>
                    <a:pt x="11770" y="375538"/>
                    <a:pt x="19840" y="355732"/>
                    <a:pt x="26431" y="335622"/>
                  </a:cubicBezTo>
                  <a:cubicBezTo>
                    <a:pt x="26566" y="335656"/>
                    <a:pt x="26667" y="335656"/>
                    <a:pt x="26801" y="335723"/>
                  </a:cubicBezTo>
                  <a:cubicBezTo>
                    <a:pt x="137503" y="360070"/>
                    <a:pt x="278571" y="272604"/>
                    <a:pt x="285767" y="179692"/>
                  </a:cubicBezTo>
                  <a:cubicBezTo>
                    <a:pt x="288020" y="150637"/>
                    <a:pt x="277730" y="114521"/>
                    <a:pt x="251467" y="94479"/>
                  </a:cubicBezTo>
                  <a:cubicBezTo>
                    <a:pt x="208356" y="61592"/>
                    <a:pt x="144531" y="89200"/>
                    <a:pt x="133030" y="94479"/>
                  </a:cubicBezTo>
                  <a:cubicBezTo>
                    <a:pt x="97890" y="110654"/>
                    <a:pt x="77108" y="137153"/>
                    <a:pt x="53770" y="172831"/>
                  </a:cubicBezTo>
                  <a:cubicBezTo>
                    <a:pt x="55855" y="137892"/>
                    <a:pt x="56696" y="99456"/>
                    <a:pt x="57200" y="56010"/>
                  </a:cubicBezTo>
                  <a:cubicBezTo>
                    <a:pt x="74989" y="39868"/>
                    <a:pt x="97352" y="24938"/>
                    <a:pt x="125195" y="14816"/>
                  </a:cubicBezTo>
                  <a:cubicBezTo>
                    <a:pt x="131484" y="12495"/>
                    <a:pt x="148835" y="6577"/>
                    <a:pt x="171433" y="2979"/>
                  </a:cubicBezTo>
                  <a:cubicBezTo>
                    <a:pt x="208928" y="-3074"/>
                    <a:pt x="260916" y="-2704"/>
                    <a:pt x="301202" y="31428"/>
                  </a:cubicBezTo>
                  <a:cubicBezTo>
                    <a:pt x="356990" y="78742"/>
                    <a:pt x="358806" y="164324"/>
                    <a:pt x="344346" y="213992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43" name="شكل حر: شكل 342">
              <a:extLst>
                <a:ext uri="{FF2B5EF4-FFF2-40B4-BE49-F238E27FC236}">
                  <a16:creationId xmlns:a16="http://schemas.microsoft.com/office/drawing/2014/main" id="{CE3025D6-944E-3F9A-5974-EF13768613EB}"/>
                </a:ext>
              </a:extLst>
            </p:cNvPr>
            <p:cNvSpPr/>
            <p:nvPr/>
          </p:nvSpPr>
          <p:spPr>
            <a:xfrm>
              <a:off x="5274585" y="1225452"/>
              <a:ext cx="259669" cy="261275"/>
            </a:xfrm>
            <a:custGeom>
              <a:avLst/>
              <a:gdLst>
                <a:gd name="connsiteX0" fmla="*/ 259335 w 259669"/>
                <a:gd name="connsiteY0" fmla="*/ 101108 h 261275"/>
                <a:gd name="connsiteX1" fmla="*/ 370 w 259669"/>
                <a:gd name="connsiteY1" fmla="*/ 257140 h 261275"/>
                <a:gd name="connsiteX2" fmla="*/ 0 w 259669"/>
                <a:gd name="connsiteY2" fmla="*/ 257039 h 261275"/>
                <a:gd name="connsiteX3" fmla="*/ 27373 w 259669"/>
                <a:gd name="connsiteY3" fmla="*/ 94214 h 261275"/>
                <a:gd name="connsiteX4" fmla="*/ 106633 w 259669"/>
                <a:gd name="connsiteY4" fmla="*/ 15862 h 261275"/>
                <a:gd name="connsiteX5" fmla="*/ 225069 w 259669"/>
                <a:gd name="connsiteY5" fmla="*/ 15862 h 261275"/>
                <a:gd name="connsiteX6" fmla="*/ 259369 w 259669"/>
                <a:gd name="connsiteY6" fmla="*/ 101074 h 26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669" h="261275">
                  <a:moveTo>
                    <a:pt x="259335" y="101108"/>
                  </a:moveTo>
                  <a:cubicBezTo>
                    <a:pt x="252139" y="194055"/>
                    <a:pt x="111105" y="281520"/>
                    <a:pt x="370" y="257140"/>
                  </a:cubicBezTo>
                  <a:cubicBezTo>
                    <a:pt x="235" y="257106"/>
                    <a:pt x="134" y="257106"/>
                    <a:pt x="0" y="257039"/>
                  </a:cubicBezTo>
                  <a:cubicBezTo>
                    <a:pt x="16242" y="207842"/>
                    <a:pt x="23707" y="156593"/>
                    <a:pt x="27373" y="94214"/>
                  </a:cubicBezTo>
                  <a:cubicBezTo>
                    <a:pt x="50710" y="58502"/>
                    <a:pt x="71492" y="32037"/>
                    <a:pt x="106633" y="15862"/>
                  </a:cubicBezTo>
                  <a:cubicBezTo>
                    <a:pt x="118100" y="10583"/>
                    <a:pt x="181925" y="-17025"/>
                    <a:pt x="225069" y="15862"/>
                  </a:cubicBezTo>
                  <a:cubicBezTo>
                    <a:pt x="251299" y="35904"/>
                    <a:pt x="261622" y="72020"/>
                    <a:pt x="259369" y="101074"/>
                  </a:cubicBezTo>
                  <a:close/>
                </a:path>
              </a:pathLst>
            </a:custGeom>
            <a:solidFill>
              <a:srgbClr val="FFBB98"/>
            </a:solidFill>
            <a:ln w="19050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44" name="شكل حر: شكل 343">
              <a:extLst>
                <a:ext uri="{FF2B5EF4-FFF2-40B4-BE49-F238E27FC236}">
                  <a16:creationId xmlns:a16="http://schemas.microsoft.com/office/drawing/2014/main" id="{AE897B33-3C30-74B4-181D-37E613E849C3}"/>
                </a:ext>
              </a:extLst>
            </p:cNvPr>
            <p:cNvSpPr/>
            <p:nvPr/>
          </p:nvSpPr>
          <p:spPr>
            <a:xfrm>
              <a:off x="4669525" y="1334126"/>
              <a:ext cx="145174" cy="32522"/>
            </a:xfrm>
            <a:custGeom>
              <a:avLst/>
              <a:gdLst>
                <a:gd name="connsiteX0" fmla="*/ 134 w 145174"/>
                <a:gd name="connsiteY0" fmla="*/ 2387 h 32522"/>
                <a:gd name="connsiteX1" fmla="*/ 37763 w 145174"/>
                <a:gd name="connsiteY1" fmla="*/ 2387 h 32522"/>
                <a:gd name="connsiteX2" fmla="*/ 145102 w 145174"/>
                <a:gd name="connsiteY2" fmla="*/ 2387 h 32522"/>
                <a:gd name="connsiteX3" fmla="*/ 101958 w 145174"/>
                <a:gd name="connsiteY3" fmla="*/ 26734 h 32522"/>
                <a:gd name="connsiteX4" fmla="*/ 36654 w 145174"/>
                <a:gd name="connsiteY4" fmla="*/ 27843 h 32522"/>
                <a:gd name="connsiteX5" fmla="*/ 134 w 145174"/>
                <a:gd name="connsiteY5" fmla="*/ 2387 h 3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74" h="32522">
                  <a:moveTo>
                    <a:pt x="134" y="2387"/>
                  </a:moveTo>
                  <a:cubicBezTo>
                    <a:pt x="1714" y="-2018"/>
                    <a:pt x="16712" y="706"/>
                    <a:pt x="37763" y="2387"/>
                  </a:cubicBezTo>
                  <a:cubicBezTo>
                    <a:pt x="104985" y="7734"/>
                    <a:pt x="143186" y="-4943"/>
                    <a:pt x="145102" y="2387"/>
                  </a:cubicBezTo>
                  <a:cubicBezTo>
                    <a:pt x="146716" y="8508"/>
                    <a:pt x="121025" y="21051"/>
                    <a:pt x="101958" y="26734"/>
                  </a:cubicBezTo>
                  <a:cubicBezTo>
                    <a:pt x="91063" y="29996"/>
                    <a:pt x="65304" y="37326"/>
                    <a:pt x="36654" y="27843"/>
                  </a:cubicBezTo>
                  <a:cubicBezTo>
                    <a:pt x="17183" y="21387"/>
                    <a:pt x="-1783" y="7801"/>
                    <a:pt x="134" y="2387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45" name="شكل حر: شكل 344">
              <a:extLst>
                <a:ext uri="{FF2B5EF4-FFF2-40B4-BE49-F238E27FC236}">
                  <a16:creationId xmlns:a16="http://schemas.microsoft.com/office/drawing/2014/main" id="{9C2FEBBF-B18D-6292-250B-D1E7DFB9B3B4}"/>
                </a:ext>
              </a:extLst>
            </p:cNvPr>
            <p:cNvSpPr/>
            <p:nvPr/>
          </p:nvSpPr>
          <p:spPr>
            <a:xfrm>
              <a:off x="4963160" y="1398489"/>
              <a:ext cx="199209" cy="212458"/>
            </a:xfrm>
            <a:custGeom>
              <a:avLst/>
              <a:gdLst>
                <a:gd name="connsiteX0" fmla="*/ 199209 w 199209"/>
                <a:gd name="connsiteY0" fmla="*/ 106229 h 212458"/>
                <a:gd name="connsiteX1" fmla="*/ 99605 w 199209"/>
                <a:gd name="connsiteY1" fmla="*/ 212459 h 212458"/>
                <a:gd name="connsiteX2" fmla="*/ 0 w 199209"/>
                <a:gd name="connsiteY2" fmla="*/ 106229 h 212458"/>
                <a:gd name="connsiteX3" fmla="*/ 99605 w 199209"/>
                <a:gd name="connsiteY3" fmla="*/ 0 h 212458"/>
                <a:gd name="connsiteX4" fmla="*/ 199209 w 199209"/>
                <a:gd name="connsiteY4" fmla="*/ 106229 h 21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209" h="212458">
                  <a:moveTo>
                    <a:pt x="199209" y="106229"/>
                  </a:moveTo>
                  <a:cubicBezTo>
                    <a:pt x="199209" y="164898"/>
                    <a:pt x="154615" y="212459"/>
                    <a:pt x="99605" y="212459"/>
                  </a:cubicBezTo>
                  <a:cubicBezTo>
                    <a:pt x="44595" y="212459"/>
                    <a:pt x="0" y="164898"/>
                    <a:pt x="0" y="106229"/>
                  </a:cubicBezTo>
                  <a:cubicBezTo>
                    <a:pt x="0" y="47561"/>
                    <a:pt x="44595" y="0"/>
                    <a:pt x="99605" y="0"/>
                  </a:cubicBezTo>
                  <a:cubicBezTo>
                    <a:pt x="154615" y="0"/>
                    <a:pt x="199209" y="47561"/>
                    <a:pt x="199209" y="106229"/>
                  </a:cubicBezTo>
                  <a:close/>
                </a:path>
              </a:pathLst>
            </a:custGeom>
            <a:solidFill>
              <a:srgbClr val="FF7272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46" name="شكل حر: شكل 345">
              <a:extLst>
                <a:ext uri="{FF2B5EF4-FFF2-40B4-BE49-F238E27FC236}">
                  <a16:creationId xmlns:a16="http://schemas.microsoft.com/office/drawing/2014/main" id="{71E1ECA5-13C1-B736-8B10-5EE449C66246}"/>
                </a:ext>
              </a:extLst>
            </p:cNvPr>
            <p:cNvSpPr/>
            <p:nvPr/>
          </p:nvSpPr>
          <p:spPr>
            <a:xfrm>
              <a:off x="3888800" y="1288062"/>
              <a:ext cx="166778" cy="162650"/>
            </a:xfrm>
            <a:custGeom>
              <a:avLst/>
              <a:gdLst>
                <a:gd name="connsiteX0" fmla="*/ 108242 w 166778"/>
                <a:gd name="connsiteY0" fmla="*/ 162650 h 162650"/>
                <a:gd name="connsiteX1" fmla="*/ 30495 w 166778"/>
                <a:gd name="connsiteY1" fmla="*/ 126803 h 162650"/>
                <a:gd name="connsiteX2" fmla="*/ 10218 w 166778"/>
                <a:gd name="connsiteY2" fmla="*/ 23802 h 162650"/>
                <a:gd name="connsiteX3" fmla="*/ 84534 w 166778"/>
                <a:gd name="connsiteY3" fmla="*/ 1171 h 162650"/>
                <a:gd name="connsiteX4" fmla="*/ 90285 w 166778"/>
                <a:gd name="connsiteY4" fmla="*/ 9309 h 162650"/>
                <a:gd name="connsiteX5" fmla="*/ 82147 w 166778"/>
                <a:gd name="connsiteY5" fmla="*/ 15059 h 162650"/>
                <a:gd name="connsiteX6" fmla="*/ 21449 w 166778"/>
                <a:gd name="connsiteY6" fmla="*/ 32276 h 162650"/>
                <a:gd name="connsiteX7" fmla="*/ 41020 w 166778"/>
                <a:gd name="connsiteY7" fmla="*/ 117388 h 162650"/>
                <a:gd name="connsiteX8" fmla="*/ 114866 w 166778"/>
                <a:gd name="connsiteY8" fmla="*/ 148224 h 162650"/>
                <a:gd name="connsiteX9" fmla="*/ 155825 w 166778"/>
                <a:gd name="connsiteY9" fmla="*/ 133865 h 162650"/>
                <a:gd name="connsiteX10" fmla="*/ 165610 w 166778"/>
                <a:gd name="connsiteY10" fmla="*/ 135883 h 162650"/>
                <a:gd name="connsiteX11" fmla="*/ 163593 w 166778"/>
                <a:gd name="connsiteY11" fmla="*/ 145668 h 162650"/>
                <a:gd name="connsiteX12" fmla="*/ 116010 w 166778"/>
                <a:gd name="connsiteY12" fmla="*/ 162314 h 162650"/>
                <a:gd name="connsiteX13" fmla="*/ 108242 w 166778"/>
                <a:gd name="connsiteY13" fmla="*/ 162617 h 16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778" h="162650">
                  <a:moveTo>
                    <a:pt x="108242" y="162650"/>
                  </a:moveTo>
                  <a:cubicBezTo>
                    <a:pt x="64593" y="162650"/>
                    <a:pt x="36010" y="133024"/>
                    <a:pt x="30495" y="126803"/>
                  </a:cubicBezTo>
                  <a:cubicBezTo>
                    <a:pt x="9209" y="102793"/>
                    <a:pt x="-13759" y="55547"/>
                    <a:pt x="10218" y="23802"/>
                  </a:cubicBezTo>
                  <a:cubicBezTo>
                    <a:pt x="33622" y="-7169"/>
                    <a:pt x="82483" y="835"/>
                    <a:pt x="84534" y="1171"/>
                  </a:cubicBezTo>
                  <a:cubicBezTo>
                    <a:pt x="88368" y="1844"/>
                    <a:pt x="90957" y="5475"/>
                    <a:pt x="90285" y="9309"/>
                  </a:cubicBezTo>
                  <a:cubicBezTo>
                    <a:pt x="89612" y="13142"/>
                    <a:pt x="85980" y="15698"/>
                    <a:pt x="82147" y="15059"/>
                  </a:cubicBezTo>
                  <a:cubicBezTo>
                    <a:pt x="81710" y="14992"/>
                    <a:pt x="39743" y="8098"/>
                    <a:pt x="21449" y="32276"/>
                  </a:cubicBezTo>
                  <a:cubicBezTo>
                    <a:pt x="2719" y="57094"/>
                    <a:pt x="23500" y="97648"/>
                    <a:pt x="41020" y="117388"/>
                  </a:cubicBezTo>
                  <a:cubicBezTo>
                    <a:pt x="44114" y="120919"/>
                    <a:pt x="72597" y="151654"/>
                    <a:pt x="114866" y="148224"/>
                  </a:cubicBezTo>
                  <a:cubicBezTo>
                    <a:pt x="129158" y="147081"/>
                    <a:pt x="143315" y="142138"/>
                    <a:pt x="155825" y="133865"/>
                  </a:cubicBezTo>
                  <a:cubicBezTo>
                    <a:pt x="159053" y="131713"/>
                    <a:pt x="163458" y="132621"/>
                    <a:pt x="165610" y="135883"/>
                  </a:cubicBezTo>
                  <a:cubicBezTo>
                    <a:pt x="167763" y="139145"/>
                    <a:pt x="166855" y="143516"/>
                    <a:pt x="163593" y="145668"/>
                  </a:cubicBezTo>
                  <a:cubicBezTo>
                    <a:pt x="149099" y="155219"/>
                    <a:pt x="132655" y="160969"/>
                    <a:pt x="116010" y="162314"/>
                  </a:cubicBezTo>
                  <a:cubicBezTo>
                    <a:pt x="113387" y="162516"/>
                    <a:pt x="110798" y="162617"/>
                    <a:pt x="108242" y="162617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47" name="شكل حر: شكل 346">
              <a:extLst>
                <a:ext uri="{FF2B5EF4-FFF2-40B4-BE49-F238E27FC236}">
                  <a16:creationId xmlns:a16="http://schemas.microsoft.com/office/drawing/2014/main" id="{774F0005-DFAB-D3D7-AE14-0D1E8D88CD7B}"/>
                </a:ext>
              </a:extLst>
            </p:cNvPr>
            <p:cNvSpPr/>
            <p:nvPr/>
          </p:nvSpPr>
          <p:spPr>
            <a:xfrm>
              <a:off x="5330624" y="1288009"/>
              <a:ext cx="150519" cy="147235"/>
            </a:xfrm>
            <a:custGeom>
              <a:avLst/>
              <a:gdLst>
                <a:gd name="connsiteX0" fmla="*/ 31225 w 150519"/>
                <a:gd name="connsiteY0" fmla="*/ 147236 h 147235"/>
                <a:gd name="connsiteX1" fmla="*/ 6239 w 150519"/>
                <a:gd name="connsiteY1" fmla="*/ 145756 h 147235"/>
                <a:gd name="connsiteX2" fmla="*/ 52 w 150519"/>
                <a:gd name="connsiteY2" fmla="*/ 137921 h 147235"/>
                <a:gd name="connsiteX3" fmla="*/ 7887 w 150519"/>
                <a:gd name="connsiteY3" fmla="*/ 131733 h 147235"/>
                <a:gd name="connsiteX4" fmla="*/ 125987 w 150519"/>
                <a:gd name="connsiteY4" fmla="*/ 90943 h 147235"/>
                <a:gd name="connsiteX5" fmla="*/ 132443 w 150519"/>
                <a:gd name="connsiteY5" fmla="*/ 38955 h 147235"/>
                <a:gd name="connsiteX6" fmla="*/ 97572 w 150519"/>
                <a:gd name="connsiteY6" fmla="*/ 15046 h 147235"/>
                <a:gd name="connsiteX7" fmla="*/ 40035 w 150519"/>
                <a:gd name="connsiteY7" fmla="*/ 37105 h 147235"/>
                <a:gd name="connsiteX8" fmla="*/ 30081 w 150519"/>
                <a:gd name="connsiteY8" fmla="*/ 37778 h 147235"/>
                <a:gd name="connsiteX9" fmla="*/ 29409 w 150519"/>
                <a:gd name="connsiteY9" fmla="*/ 27824 h 147235"/>
                <a:gd name="connsiteX10" fmla="*/ 100228 w 150519"/>
                <a:gd name="connsiteY10" fmla="*/ 1191 h 147235"/>
                <a:gd name="connsiteX11" fmla="*/ 145020 w 150519"/>
                <a:gd name="connsiteY11" fmla="*/ 32633 h 147235"/>
                <a:gd name="connsiteX12" fmla="*/ 138194 w 150519"/>
                <a:gd name="connsiteY12" fmla="*/ 97971 h 147235"/>
                <a:gd name="connsiteX13" fmla="*/ 31191 w 150519"/>
                <a:gd name="connsiteY13" fmla="*/ 147202 h 1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519" h="147235">
                  <a:moveTo>
                    <a:pt x="31225" y="147236"/>
                  </a:moveTo>
                  <a:cubicBezTo>
                    <a:pt x="23120" y="147236"/>
                    <a:pt x="14781" y="146765"/>
                    <a:pt x="6239" y="145756"/>
                  </a:cubicBezTo>
                  <a:cubicBezTo>
                    <a:pt x="2372" y="145319"/>
                    <a:pt x="-419" y="141788"/>
                    <a:pt x="52" y="137921"/>
                  </a:cubicBezTo>
                  <a:cubicBezTo>
                    <a:pt x="489" y="134053"/>
                    <a:pt x="4054" y="131262"/>
                    <a:pt x="7887" y="131733"/>
                  </a:cubicBezTo>
                  <a:cubicBezTo>
                    <a:pt x="61758" y="137988"/>
                    <a:pt x="108131" y="121981"/>
                    <a:pt x="125987" y="90943"/>
                  </a:cubicBezTo>
                  <a:cubicBezTo>
                    <a:pt x="132477" y="79678"/>
                    <a:pt x="141926" y="57988"/>
                    <a:pt x="132443" y="38955"/>
                  </a:cubicBezTo>
                  <a:cubicBezTo>
                    <a:pt x="123633" y="21368"/>
                    <a:pt x="103524" y="16223"/>
                    <a:pt x="97572" y="15046"/>
                  </a:cubicBezTo>
                  <a:cubicBezTo>
                    <a:pt x="65289" y="8757"/>
                    <a:pt x="41044" y="35962"/>
                    <a:pt x="40035" y="37105"/>
                  </a:cubicBezTo>
                  <a:cubicBezTo>
                    <a:pt x="37479" y="40031"/>
                    <a:pt x="33007" y="40334"/>
                    <a:pt x="30081" y="37778"/>
                  </a:cubicBezTo>
                  <a:cubicBezTo>
                    <a:pt x="27156" y="35222"/>
                    <a:pt x="26853" y="30750"/>
                    <a:pt x="29409" y="27824"/>
                  </a:cubicBezTo>
                  <a:cubicBezTo>
                    <a:pt x="30653" y="26412"/>
                    <a:pt x="60111" y="-6610"/>
                    <a:pt x="100228" y="1191"/>
                  </a:cubicBezTo>
                  <a:cubicBezTo>
                    <a:pt x="107794" y="2671"/>
                    <a:pt x="133351" y="9262"/>
                    <a:pt x="145020" y="32633"/>
                  </a:cubicBezTo>
                  <a:cubicBezTo>
                    <a:pt x="154234" y="51094"/>
                    <a:pt x="151813" y="74297"/>
                    <a:pt x="138194" y="97971"/>
                  </a:cubicBezTo>
                  <a:cubicBezTo>
                    <a:pt x="120136" y="129278"/>
                    <a:pt x="80321" y="147202"/>
                    <a:pt x="31191" y="147202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48" name="شكل حر: شكل 347">
              <a:extLst>
                <a:ext uri="{FF2B5EF4-FFF2-40B4-BE49-F238E27FC236}">
                  <a16:creationId xmlns:a16="http://schemas.microsoft.com/office/drawing/2014/main" id="{5C3751BB-D459-1C56-48C2-39641AAD241C}"/>
                </a:ext>
              </a:extLst>
            </p:cNvPr>
            <p:cNvSpPr/>
            <p:nvPr/>
          </p:nvSpPr>
          <p:spPr>
            <a:xfrm>
              <a:off x="4252442" y="1398489"/>
              <a:ext cx="199209" cy="212458"/>
            </a:xfrm>
            <a:custGeom>
              <a:avLst/>
              <a:gdLst>
                <a:gd name="connsiteX0" fmla="*/ 199209 w 199209"/>
                <a:gd name="connsiteY0" fmla="*/ 106229 h 212458"/>
                <a:gd name="connsiteX1" fmla="*/ 99605 w 199209"/>
                <a:gd name="connsiteY1" fmla="*/ 212459 h 212458"/>
                <a:gd name="connsiteX2" fmla="*/ 0 w 199209"/>
                <a:gd name="connsiteY2" fmla="*/ 106229 h 212458"/>
                <a:gd name="connsiteX3" fmla="*/ 99605 w 199209"/>
                <a:gd name="connsiteY3" fmla="*/ 0 h 212458"/>
                <a:gd name="connsiteX4" fmla="*/ 199209 w 199209"/>
                <a:gd name="connsiteY4" fmla="*/ 106229 h 21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209" h="212458">
                  <a:moveTo>
                    <a:pt x="199209" y="106229"/>
                  </a:moveTo>
                  <a:cubicBezTo>
                    <a:pt x="199209" y="164898"/>
                    <a:pt x="154615" y="212459"/>
                    <a:pt x="99605" y="212459"/>
                  </a:cubicBezTo>
                  <a:cubicBezTo>
                    <a:pt x="44595" y="212459"/>
                    <a:pt x="0" y="164898"/>
                    <a:pt x="0" y="106229"/>
                  </a:cubicBezTo>
                  <a:cubicBezTo>
                    <a:pt x="0" y="47561"/>
                    <a:pt x="44595" y="0"/>
                    <a:pt x="99605" y="0"/>
                  </a:cubicBezTo>
                  <a:cubicBezTo>
                    <a:pt x="154615" y="0"/>
                    <a:pt x="199209" y="47561"/>
                    <a:pt x="199209" y="106229"/>
                  </a:cubicBezTo>
                  <a:close/>
                </a:path>
              </a:pathLst>
            </a:custGeom>
            <a:solidFill>
              <a:srgbClr val="FF7272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49" name="شكل حر: شكل 348">
              <a:extLst>
                <a:ext uri="{FF2B5EF4-FFF2-40B4-BE49-F238E27FC236}">
                  <a16:creationId xmlns:a16="http://schemas.microsoft.com/office/drawing/2014/main" id="{2E784DC0-4D07-EC35-8FE8-52C66396CD8C}"/>
                </a:ext>
              </a:extLst>
            </p:cNvPr>
            <p:cNvSpPr/>
            <p:nvPr/>
          </p:nvSpPr>
          <p:spPr>
            <a:xfrm>
              <a:off x="4304901" y="1131375"/>
              <a:ext cx="309927" cy="199993"/>
            </a:xfrm>
            <a:custGeom>
              <a:avLst/>
              <a:gdLst>
                <a:gd name="connsiteX0" fmla="*/ 154519 w 309927"/>
                <a:gd name="connsiteY0" fmla="*/ 199994 h 199993"/>
                <a:gd name="connsiteX1" fmla="*/ 31341 w 309927"/>
                <a:gd name="connsiteY1" fmla="*/ 140843 h 199993"/>
                <a:gd name="connsiteX2" fmla="*/ 0 w 309927"/>
                <a:gd name="connsiteY2" fmla="*/ 46955 h 199993"/>
                <a:gd name="connsiteX3" fmla="*/ 6995 w 309927"/>
                <a:gd name="connsiteY3" fmla="*/ 39826 h 199993"/>
                <a:gd name="connsiteX4" fmla="*/ 7062 w 309927"/>
                <a:gd name="connsiteY4" fmla="*/ 39826 h 199993"/>
                <a:gd name="connsiteX5" fmla="*/ 14124 w 309927"/>
                <a:gd name="connsiteY5" fmla="*/ 46820 h 199993"/>
                <a:gd name="connsiteX6" fmla="*/ 42505 w 309927"/>
                <a:gd name="connsiteY6" fmla="*/ 132201 h 199993"/>
                <a:gd name="connsiteX7" fmla="*/ 195813 w 309927"/>
                <a:gd name="connsiteY7" fmla="*/ 179582 h 199993"/>
                <a:gd name="connsiteX8" fmla="*/ 293871 w 309927"/>
                <a:gd name="connsiteY8" fmla="*/ 8115 h 199993"/>
                <a:gd name="connsiteX9" fmla="*/ 299756 w 309927"/>
                <a:gd name="connsiteY9" fmla="*/ 78 h 199993"/>
                <a:gd name="connsiteX10" fmla="*/ 307793 w 309927"/>
                <a:gd name="connsiteY10" fmla="*/ 5963 h 199993"/>
                <a:gd name="connsiteX11" fmla="*/ 200050 w 309927"/>
                <a:gd name="connsiteY11" fmla="*/ 193033 h 199993"/>
                <a:gd name="connsiteX12" fmla="*/ 154519 w 309927"/>
                <a:gd name="connsiteY12" fmla="*/ 199994 h 19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927" h="199993">
                  <a:moveTo>
                    <a:pt x="154519" y="199994"/>
                  </a:moveTo>
                  <a:cubicBezTo>
                    <a:pt x="107306" y="199994"/>
                    <a:pt x="60563" y="178539"/>
                    <a:pt x="31341" y="140843"/>
                  </a:cubicBezTo>
                  <a:cubicBezTo>
                    <a:pt x="4473" y="106207"/>
                    <a:pt x="168" y="67132"/>
                    <a:pt x="0" y="46955"/>
                  </a:cubicBezTo>
                  <a:cubicBezTo>
                    <a:pt x="-33" y="43054"/>
                    <a:pt x="3094" y="39860"/>
                    <a:pt x="6995" y="39826"/>
                  </a:cubicBezTo>
                  <a:lnTo>
                    <a:pt x="7062" y="39826"/>
                  </a:lnTo>
                  <a:cubicBezTo>
                    <a:pt x="10929" y="39826"/>
                    <a:pt x="14090" y="42953"/>
                    <a:pt x="14124" y="46820"/>
                  </a:cubicBezTo>
                  <a:cubicBezTo>
                    <a:pt x="14292" y="65248"/>
                    <a:pt x="18193" y="100826"/>
                    <a:pt x="42505" y="132201"/>
                  </a:cubicBezTo>
                  <a:cubicBezTo>
                    <a:pt x="77680" y="177531"/>
                    <a:pt x="140731" y="197035"/>
                    <a:pt x="195813" y="179582"/>
                  </a:cubicBezTo>
                  <a:cubicBezTo>
                    <a:pt x="263506" y="158161"/>
                    <a:pt x="305675" y="84450"/>
                    <a:pt x="293871" y="8115"/>
                  </a:cubicBezTo>
                  <a:cubicBezTo>
                    <a:pt x="293266" y="4248"/>
                    <a:pt x="295923" y="650"/>
                    <a:pt x="299756" y="78"/>
                  </a:cubicBezTo>
                  <a:cubicBezTo>
                    <a:pt x="303590" y="-493"/>
                    <a:pt x="307221" y="2129"/>
                    <a:pt x="307793" y="5963"/>
                  </a:cubicBezTo>
                  <a:cubicBezTo>
                    <a:pt x="320639" y="89090"/>
                    <a:pt x="274334" y="169527"/>
                    <a:pt x="200050" y="193033"/>
                  </a:cubicBezTo>
                  <a:cubicBezTo>
                    <a:pt x="185221" y="197741"/>
                    <a:pt x="169819" y="199994"/>
                    <a:pt x="154519" y="199994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50" name="شكل حر: شكل 349">
              <a:extLst>
                <a:ext uri="{FF2B5EF4-FFF2-40B4-BE49-F238E27FC236}">
                  <a16:creationId xmlns:a16="http://schemas.microsoft.com/office/drawing/2014/main" id="{466DBB39-8CFB-6873-88C1-D15A6C128598}"/>
                </a:ext>
              </a:extLst>
            </p:cNvPr>
            <p:cNvSpPr/>
            <p:nvPr/>
          </p:nvSpPr>
          <p:spPr>
            <a:xfrm>
              <a:off x="4849710" y="1131366"/>
              <a:ext cx="309935" cy="200002"/>
            </a:xfrm>
            <a:custGeom>
              <a:avLst/>
              <a:gdLst>
                <a:gd name="connsiteX0" fmla="*/ 155417 w 309935"/>
                <a:gd name="connsiteY0" fmla="*/ 200002 h 200002"/>
                <a:gd name="connsiteX1" fmla="*/ 109886 w 309935"/>
                <a:gd name="connsiteY1" fmla="*/ 193041 h 200002"/>
                <a:gd name="connsiteX2" fmla="*/ 2143 w 309935"/>
                <a:gd name="connsiteY2" fmla="*/ 5972 h 200002"/>
                <a:gd name="connsiteX3" fmla="*/ 10180 w 309935"/>
                <a:gd name="connsiteY3" fmla="*/ 87 h 200002"/>
                <a:gd name="connsiteX4" fmla="*/ 16065 w 309935"/>
                <a:gd name="connsiteY4" fmla="*/ 8124 h 200002"/>
                <a:gd name="connsiteX5" fmla="*/ 114123 w 309935"/>
                <a:gd name="connsiteY5" fmla="*/ 179590 h 200002"/>
                <a:gd name="connsiteX6" fmla="*/ 267431 w 309935"/>
                <a:gd name="connsiteY6" fmla="*/ 132209 h 200002"/>
                <a:gd name="connsiteX7" fmla="*/ 295812 w 309935"/>
                <a:gd name="connsiteY7" fmla="*/ 46829 h 200002"/>
                <a:gd name="connsiteX8" fmla="*/ 302874 w 309935"/>
                <a:gd name="connsiteY8" fmla="*/ 39835 h 200002"/>
                <a:gd name="connsiteX9" fmla="*/ 302941 w 309935"/>
                <a:gd name="connsiteY9" fmla="*/ 39835 h 200002"/>
                <a:gd name="connsiteX10" fmla="*/ 309936 w 309935"/>
                <a:gd name="connsiteY10" fmla="*/ 46964 h 200002"/>
                <a:gd name="connsiteX11" fmla="*/ 278595 w 309935"/>
                <a:gd name="connsiteY11" fmla="*/ 140852 h 200002"/>
                <a:gd name="connsiteX12" fmla="*/ 155417 w 309935"/>
                <a:gd name="connsiteY12" fmla="*/ 200002 h 20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935" h="200002">
                  <a:moveTo>
                    <a:pt x="155417" y="200002"/>
                  </a:moveTo>
                  <a:cubicBezTo>
                    <a:pt x="140083" y="200002"/>
                    <a:pt x="124715" y="197749"/>
                    <a:pt x="109886" y="193041"/>
                  </a:cubicBezTo>
                  <a:cubicBezTo>
                    <a:pt x="35602" y="169536"/>
                    <a:pt x="-10736" y="89099"/>
                    <a:pt x="2143" y="5972"/>
                  </a:cubicBezTo>
                  <a:cubicBezTo>
                    <a:pt x="2748" y="2104"/>
                    <a:pt x="6346" y="-519"/>
                    <a:pt x="10180" y="87"/>
                  </a:cubicBezTo>
                  <a:cubicBezTo>
                    <a:pt x="14047" y="692"/>
                    <a:pt x="16670" y="4290"/>
                    <a:pt x="16065" y="8124"/>
                  </a:cubicBezTo>
                  <a:cubicBezTo>
                    <a:pt x="4261" y="84458"/>
                    <a:pt x="46430" y="158170"/>
                    <a:pt x="114123" y="179590"/>
                  </a:cubicBezTo>
                  <a:cubicBezTo>
                    <a:pt x="169205" y="197010"/>
                    <a:pt x="232256" y="177539"/>
                    <a:pt x="267431" y="132209"/>
                  </a:cubicBezTo>
                  <a:cubicBezTo>
                    <a:pt x="291777" y="100835"/>
                    <a:pt x="295678" y="65257"/>
                    <a:pt x="295812" y="46829"/>
                  </a:cubicBezTo>
                  <a:cubicBezTo>
                    <a:pt x="295846" y="42962"/>
                    <a:pt x="299007" y="39835"/>
                    <a:pt x="302874" y="39835"/>
                  </a:cubicBezTo>
                  <a:lnTo>
                    <a:pt x="302941" y="39835"/>
                  </a:lnTo>
                  <a:cubicBezTo>
                    <a:pt x="306842" y="39868"/>
                    <a:pt x="309969" y="43063"/>
                    <a:pt x="309936" y="46964"/>
                  </a:cubicBezTo>
                  <a:cubicBezTo>
                    <a:pt x="309768" y="67174"/>
                    <a:pt x="305463" y="106215"/>
                    <a:pt x="278595" y="140852"/>
                  </a:cubicBezTo>
                  <a:cubicBezTo>
                    <a:pt x="249339" y="178548"/>
                    <a:pt x="202630" y="200002"/>
                    <a:pt x="155417" y="200002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51" name="شكل حر: شكل 350">
              <a:extLst>
                <a:ext uri="{FF2B5EF4-FFF2-40B4-BE49-F238E27FC236}">
                  <a16:creationId xmlns:a16="http://schemas.microsoft.com/office/drawing/2014/main" id="{1945A4AC-7FF4-0720-60BE-9D74154F3EAB}"/>
                </a:ext>
              </a:extLst>
            </p:cNvPr>
            <p:cNvSpPr/>
            <p:nvPr/>
          </p:nvSpPr>
          <p:spPr>
            <a:xfrm>
              <a:off x="4922775" y="932645"/>
              <a:ext cx="219247" cy="98757"/>
            </a:xfrm>
            <a:custGeom>
              <a:avLst/>
              <a:gdLst>
                <a:gd name="connsiteX0" fmla="*/ 219116 w 219247"/>
                <a:gd name="connsiteY0" fmla="*/ 97892 h 98757"/>
                <a:gd name="connsiteX1" fmla="*/ 170995 w 219247"/>
                <a:gd name="connsiteY1" fmla="*/ 59724 h 98757"/>
                <a:gd name="connsiteX2" fmla="*/ 32 w 219247"/>
                <a:gd name="connsiteY2" fmla="*/ 1616 h 98757"/>
                <a:gd name="connsiteX3" fmla="*/ 71424 w 219247"/>
                <a:gd name="connsiteY3" fmla="*/ 38976 h 98757"/>
                <a:gd name="connsiteX4" fmla="*/ 219149 w 219247"/>
                <a:gd name="connsiteY4" fmla="*/ 97892 h 9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47" h="98757">
                  <a:moveTo>
                    <a:pt x="219116" y="97892"/>
                  </a:moveTo>
                  <a:cubicBezTo>
                    <a:pt x="221604" y="93217"/>
                    <a:pt x="188111" y="70452"/>
                    <a:pt x="170995" y="59724"/>
                  </a:cubicBezTo>
                  <a:cubicBezTo>
                    <a:pt x="90659" y="9485"/>
                    <a:pt x="2386" y="-5345"/>
                    <a:pt x="32" y="1616"/>
                  </a:cubicBezTo>
                  <a:cubicBezTo>
                    <a:pt x="-1010" y="4710"/>
                    <a:pt x="23134" y="16143"/>
                    <a:pt x="71424" y="38976"/>
                  </a:cubicBezTo>
                  <a:cubicBezTo>
                    <a:pt x="87262" y="46475"/>
                    <a:pt x="214509" y="106635"/>
                    <a:pt x="219149" y="97892"/>
                  </a:cubicBezTo>
                  <a:close/>
                </a:path>
              </a:pathLst>
            </a:custGeom>
            <a:solidFill>
              <a:srgbClr val="1F191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52" name="شكل حر: شكل 351">
              <a:extLst>
                <a:ext uri="{FF2B5EF4-FFF2-40B4-BE49-F238E27FC236}">
                  <a16:creationId xmlns:a16="http://schemas.microsoft.com/office/drawing/2014/main" id="{D06635AC-E767-D4A3-B78F-05E073D9E88A}"/>
                </a:ext>
              </a:extLst>
            </p:cNvPr>
            <p:cNvSpPr/>
            <p:nvPr/>
          </p:nvSpPr>
          <p:spPr>
            <a:xfrm>
              <a:off x="4343661" y="926091"/>
              <a:ext cx="215974" cy="105288"/>
            </a:xfrm>
            <a:custGeom>
              <a:avLst/>
              <a:gdLst>
                <a:gd name="connsiteX0" fmla="*/ 215902 w 215974"/>
                <a:gd name="connsiteY0" fmla="*/ 1277 h 105288"/>
                <a:gd name="connsiteX1" fmla="*/ 155574 w 215974"/>
                <a:gd name="connsiteY1" fmla="*/ 12945 h 105288"/>
                <a:gd name="connsiteX2" fmla="*/ 148 w 215974"/>
                <a:gd name="connsiteY2" fmla="*/ 104849 h 105288"/>
                <a:gd name="connsiteX3" fmla="*/ 74969 w 215974"/>
                <a:gd name="connsiteY3" fmla="*/ 74988 h 105288"/>
                <a:gd name="connsiteX4" fmla="*/ 215902 w 215974"/>
                <a:gd name="connsiteY4" fmla="*/ 1243 h 10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74" h="105288">
                  <a:moveTo>
                    <a:pt x="215902" y="1277"/>
                  </a:moveTo>
                  <a:cubicBezTo>
                    <a:pt x="213985" y="-3667"/>
                    <a:pt x="174876" y="6926"/>
                    <a:pt x="155574" y="12945"/>
                  </a:cubicBezTo>
                  <a:cubicBezTo>
                    <a:pt x="65116" y="41192"/>
                    <a:pt x="-3619" y="98527"/>
                    <a:pt x="148" y="104849"/>
                  </a:cubicBezTo>
                  <a:cubicBezTo>
                    <a:pt x="1829" y="107674"/>
                    <a:pt x="26209" y="96779"/>
                    <a:pt x="74969" y="74988"/>
                  </a:cubicBezTo>
                  <a:cubicBezTo>
                    <a:pt x="90976" y="67825"/>
                    <a:pt x="219466" y="10457"/>
                    <a:pt x="215902" y="1243"/>
                  </a:cubicBezTo>
                  <a:close/>
                </a:path>
              </a:pathLst>
            </a:custGeom>
            <a:solidFill>
              <a:srgbClr val="1F191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53" name="شكل حر: شكل 352">
              <a:extLst>
                <a:ext uri="{FF2B5EF4-FFF2-40B4-BE49-F238E27FC236}">
                  <a16:creationId xmlns:a16="http://schemas.microsoft.com/office/drawing/2014/main" id="{26FC55BD-F12A-F765-5A7F-B4C105E348AA}"/>
                </a:ext>
              </a:extLst>
            </p:cNvPr>
            <p:cNvSpPr/>
            <p:nvPr/>
          </p:nvSpPr>
          <p:spPr>
            <a:xfrm>
              <a:off x="4636894" y="1431036"/>
              <a:ext cx="218111" cy="122206"/>
            </a:xfrm>
            <a:custGeom>
              <a:avLst/>
              <a:gdLst>
                <a:gd name="connsiteX0" fmla="*/ 210654 w 218111"/>
                <a:gd name="connsiteY0" fmla="*/ 122207 h 122206"/>
                <a:gd name="connsiteX1" fmla="*/ 210049 w 218111"/>
                <a:gd name="connsiteY1" fmla="*/ 122207 h 122206"/>
                <a:gd name="connsiteX2" fmla="*/ 203626 w 218111"/>
                <a:gd name="connsiteY2" fmla="*/ 114573 h 122206"/>
                <a:gd name="connsiteX3" fmla="*/ 160482 w 218111"/>
                <a:gd name="connsiteY3" fmla="*/ 27108 h 122206"/>
                <a:gd name="connsiteX4" fmla="*/ 63668 w 218111"/>
                <a:gd name="connsiteY4" fmla="*/ 27243 h 122206"/>
                <a:gd name="connsiteX5" fmla="*/ 14068 w 218111"/>
                <a:gd name="connsiteY5" fmla="*/ 103779 h 122206"/>
                <a:gd name="connsiteX6" fmla="*/ 6266 w 218111"/>
                <a:gd name="connsiteY6" fmla="*/ 110000 h 122206"/>
                <a:gd name="connsiteX7" fmla="*/ 45 w 218111"/>
                <a:gd name="connsiteY7" fmla="*/ 102199 h 122206"/>
                <a:gd name="connsiteX8" fmla="*/ 56674 w 218111"/>
                <a:gd name="connsiteY8" fmla="*/ 14969 h 122206"/>
                <a:gd name="connsiteX9" fmla="*/ 167914 w 218111"/>
                <a:gd name="connsiteY9" fmla="*/ 15103 h 122206"/>
                <a:gd name="connsiteX10" fmla="*/ 217716 w 218111"/>
                <a:gd name="connsiteY10" fmla="*/ 115750 h 122206"/>
                <a:gd name="connsiteX11" fmla="*/ 210688 w 218111"/>
                <a:gd name="connsiteY11" fmla="*/ 122207 h 12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8111" h="122206">
                  <a:moveTo>
                    <a:pt x="210654" y="122207"/>
                  </a:moveTo>
                  <a:cubicBezTo>
                    <a:pt x="210453" y="122207"/>
                    <a:pt x="210251" y="122207"/>
                    <a:pt x="210049" y="122207"/>
                  </a:cubicBezTo>
                  <a:cubicBezTo>
                    <a:pt x="206182" y="121871"/>
                    <a:pt x="203290" y="118474"/>
                    <a:pt x="203626" y="114573"/>
                  </a:cubicBezTo>
                  <a:cubicBezTo>
                    <a:pt x="206619" y="78996"/>
                    <a:pt x="190074" y="45469"/>
                    <a:pt x="160482" y="27108"/>
                  </a:cubicBezTo>
                  <a:cubicBezTo>
                    <a:pt x="114782" y="-1206"/>
                    <a:pt x="65720" y="26066"/>
                    <a:pt x="63668" y="27243"/>
                  </a:cubicBezTo>
                  <a:cubicBezTo>
                    <a:pt x="21096" y="51488"/>
                    <a:pt x="14673" y="98499"/>
                    <a:pt x="14068" y="103779"/>
                  </a:cubicBezTo>
                  <a:cubicBezTo>
                    <a:pt x="13631" y="107646"/>
                    <a:pt x="10201" y="110437"/>
                    <a:pt x="6266" y="110000"/>
                  </a:cubicBezTo>
                  <a:cubicBezTo>
                    <a:pt x="2399" y="109563"/>
                    <a:pt x="-392" y="106066"/>
                    <a:pt x="45" y="102199"/>
                  </a:cubicBezTo>
                  <a:cubicBezTo>
                    <a:pt x="718" y="96179"/>
                    <a:pt x="8015" y="42644"/>
                    <a:pt x="56674" y="14969"/>
                  </a:cubicBezTo>
                  <a:cubicBezTo>
                    <a:pt x="62592" y="11606"/>
                    <a:pt x="116060" y="-17045"/>
                    <a:pt x="167914" y="15103"/>
                  </a:cubicBezTo>
                  <a:cubicBezTo>
                    <a:pt x="202079" y="36289"/>
                    <a:pt x="221146" y="74859"/>
                    <a:pt x="217716" y="115750"/>
                  </a:cubicBezTo>
                  <a:cubicBezTo>
                    <a:pt x="217413" y="119416"/>
                    <a:pt x="214320" y="122207"/>
                    <a:pt x="210688" y="122207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54" name="شكل حر: شكل 353">
              <a:extLst>
                <a:ext uri="{FF2B5EF4-FFF2-40B4-BE49-F238E27FC236}">
                  <a16:creationId xmlns:a16="http://schemas.microsoft.com/office/drawing/2014/main" id="{75E09681-5F9A-B486-5D3A-6F981A7499B9}"/>
                </a:ext>
              </a:extLst>
            </p:cNvPr>
            <p:cNvSpPr/>
            <p:nvPr/>
          </p:nvSpPr>
          <p:spPr>
            <a:xfrm>
              <a:off x="3996739" y="2393898"/>
              <a:ext cx="289600" cy="648809"/>
            </a:xfrm>
            <a:custGeom>
              <a:avLst/>
              <a:gdLst>
                <a:gd name="connsiteX0" fmla="*/ 289567 w 289600"/>
                <a:gd name="connsiteY0" fmla="*/ 109390 h 648809"/>
                <a:gd name="connsiteX1" fmla="*/ 288591 w 289600"/>
                <a:gd name="connsiteY1" fmla="*/ 113997 h 648809"/>
                <a:gd name="connsiteX2" fmla="*/ 282169 w 289600"/>
                <a:gd name="connsiteY2" fmla="*/ 145204 h 648809"/>
                <a:gd name="connsiteX3" fmla="*/ 279277 w 289600"/>
                <a:gd name="connsiteY3" fmla="*/ 159899 h 648809"/>
                <a:gd name="connsiteX4" fmla="*/ 276486 w 289600"/>
                <a:gd name="connsiteY4" fmla="*/ 174561 h 648809"/>
                <a:gd name="connsiteX5" fmla="*/ 274232 w 289600"/>
                <a:gd name="connsiteY5" fmla="*/ 186801 h 648809"/>
                <a:gd name="connsiteX6" fmla="*/ 272618 w 289600"/>
                <a:gd name="connsiteY6" fmla="*/ 195746 h 648809"/>
                <a:gd name="connsiteX7" fmla="*/ 269558 w 289600"/>
                <a:gd name="connsiteY7" fmla="*/ 213467 h 648809"/>
                <a:gd name="connsiteX8" fmla="*/ 266162 w 289600"/>
                <a:gd name="connsiteY8" fmla="*/ 233879 h 648809"/>
                <a:gd name="connsiteX9" fmla="*/ 264211 w 289600"/>
                <a:gd name="connsiteY9" fmla="*/ 246154 h 648809"/>
                <a:gd name="connsiteX10" fmla="*/ 262765 w 289600"/>
                <a:gd name="connsiteY10" fmla="*/ 255401 h 648809"/>
                <a:gd name="connsiteX11" fmla="*/ 259941 w 289600"/>
                <a:gd name="connsiteY11" fmla="*/ 274367 h 648809"/>
                <a:gd name="connsiteX12" fmla="*/ 251736 w 289600"/>
                <a:gd name="connsiteY12" fmla="*/ 336746 h 648809"/>
                <a:gd name="connsiteX13" fmla="*/ 250122 w 289600"/>
                <a:gd name="connsiteY13" fmla="*/ 350769 h 648809"/>
                <a:gd name="connsiteX14" fmla="*/ 245212 w 289600"/>
                <a:gd name="connsiteY14" fmla="*/ 398150 h 648809"/>
                <a:gd name="connsiteX15" fmla="*/ 244304 w 289600"/>
                <a:gd name="connsiteY15" fmla="*/ 408036 h 648809"/>
                <a:gd name="connsiteX16" fmla="*/ 242690 w 289600"/>
                <a:gd name="connsiteY16" fmla="*/ 427036 h 648809"/>
                <a:gd name="connsiteX17" fmla="*/ 241782 w 289600"/>
                <a:gd name="connsiteY17" fmla="*/ 438402 h 648809"/>
                <a:gd name="connsiteX18" fmla="*/ 238486 w 289600"/>
                <a:gd name="connsiteY18" fmla="*/ 486725 h 648809"/>
                <a:gd name="connsiteX19" fmla="*/ 237578 w 289600"/>
                <a:gd name="connsiteY19" fmla="*/ 503303 h 648809"/>
                <a:gd name="connsiteX20" fmla="*/ 236637 w 289600"/>
                <a:gd name="connsiteY20" fmla="*/ 523883 h 648809"/>
                <a:gd name="connsiteX21" fmla="*/ 236301 w 289600"/>
                <a:gd name="connsiteY21" fmla="*/ 532122 h 648809"/>
                <a:gd name="connsiteX22" fmla="*/ 235897 w 289600"/>
                <a:gd name="connsiteY22" fmla="*/ 542849 h 648809"/>
                <a:gd name="connsiteX23" fmla="*/ 235594 w 289600"/>
                <a:gd name="connsiteY23" fmla="*/ 551559 h 648809"/>
                <a:gd name="connsiteX24" fmla="*/ 235191 w 289600"/>
                <a:gd name="connsiteY24" fmla="*/ 565346 h 648809"/>
                <a:gd name="connsiteX25" fmla="*/ 235023 w 289600"/>
                <a:gd name="connsiteY25" fmla="*/ 572576 h 648809"/>
                <a:gd name="connsiteX26" fmla="*/ 234821 w 289600"/>
                <a:gd name="connsiteY26" fmla="*/ 580882 h 648809"/>
                <a:gd name="connsiteX27" fmla="*/ 234485 w 289600"/>
                <a:gd name="connsiteY27" fmla="*/ 601899 h 648809"/>
                <a:gd name="connsiteX28" fmla="*/ 234384 w 289600"/>
                <a:gd name="connsiteY28" fmla="*/ 608423 h 648809"/>
                <a:gd name="connsiteX29" fmla="*/ 234384 w 289600"/>
                <a:gd name="connsiteY29" fmla="*/ 610272 h 648809"/>
                <a:gd name="connsiteX30" fmla="*/ 234384 w 289600"/>
                <a:gd name="connsiteY30" fmla="*/ 617199 h 648809"/>
                <a:gd name="connsiteX31" fmla="*/ 234350 w 289600"/>
                <a:gd name="connsiteY31" fmla="*/ 648809 h 648809"/>
                <a:gd name="connsiteX32" fmla="*/ 142278 w 289600"/>
                <a:gd name="connsiteY32" fmla="*/ 648809 h 648809"/>
                <a:gd name="connsiteX33" fmla="*/ 36385 w 289600"/>
                <a:gd name="connsiteY33" fmla="*/ 632836 h 648809"/>
                <a:gd name="connsiteX34" fmla="*/ 36015 w 289600"/>
                <a:gd name="connsiteY34" fmla="*/ 632736 h 648809"/>
                <a:gd name="connsiteX35" fmla="*/ 34166 w 289600"/>
                <a:gd name="connsiteY35" fmla="*/ 632164 h 648809"/>
                <a:gd name="connsiteX36" fmla="*/ 18125 w 289600"/>
                <a:gd name="connsiteY36" fmla="*/ 627019 h 648809"/>
                <a:gd name="connsiteX37" fmla="*/ 17486 w 289600"/>
                <a:gd name="connsiteY37" fmla="*/ 626783 h 648809"/>
                <a:gd name="connsiteX38" fmla="*/ 0 w 289600"/>
                <a:gd name="connsiteY38" fmla="*/ 620932 h 648809"/>
                <a:gd name="connsiteX39" fmla="*/ 49903 w 289600"/>
                <a:gd name="connsiteY39" fmla="*/ 211248 h 648809"/>
                <a:gd name="connsiteX40" fmla="*/ 90996 w 289600"/>
                <a:gd name="connsiteY40" fmla="*/ 50038 h 648809"/>
                <a:gd name="connsiteX41" fmla="*/ 92240 w 289600"/>
                <a:gd name="connsiteY41" fmla="*/ 46070 h 648809"/>
                <a:gd name="connsiteX42" fmla="*/ 94392 w 289600"/>
                <a:gd name="connsiteY42" fmla="*/ 39512 h 648809"/>
                <a:gd name="connsiteX43" fmla="*/ 107978 w 289600"/>
                <a:gd name="connsiteY43" fmla="*/ 841 h 648809"/>
                <a:gd name="connsiteX44" fmla="*/ 112652 w 289600"/>
                <a:gd name="connsiteY44" fmla="*/ 0 h 648809"/>
                <a:gd name="connsiteX45" fmla="*/ 120891 w 289600"/>
                <a:gd name="connsiteY45" fmla="*/ 8609 h 648809"/>
                <a:gd name="connsiteX46" fmla="*/ 122606 w 289600"/>
                <a:gd name="connsiteY46" fmla="*/ 10324 h 648809"/>
                <a:gd name="connsiteX47" fmla="*/ 145372 w 289600"/>
                <a:gd name="connsiteY47" fmla="*/ 31375 h 648809"/>
                <a:gd name="connsiteX48" fmla="*/ 145405 w 289600"/>
                <a:gd name="connsiteY48" fmla="*/ 31375 h 648809"/>
                <a:gd name="connsiteX49" fmla="*/ 149575 w 289600"/>
                <a:gd name="connsiteY49" fmla="*/ 34905 h 648809"/>
                <a:gd name="connsiteX50" fmla="*/ 149609 w 289600"/>
                <a:gd name="connsiteY50" fmla="*/ 34905 h 648809"/>
                <a:gd name="connsiteX51" fmla="*/ 151727 w 289600"/>
                <a:gd name="connsiteY51" fmla="*/ 36688 h 648809"/>
                <a:gd name="connsiteX52" fmla="*/ 153880 w 289600"/>
                <a:gd name="connsiteY52" fmla="*/ 38436 h 648809"/>
                <a:gd name="connsiteX53" fmla="*/ 153913 w 289600"/>
                <a:gd name="connsiteY53" fmla="*/ 38436 h 648809"/>
                <a:gd name="connsiteX54" fmla="*/ 157377 w 289600"/>
                <a:gd name="connsiteY54" fmla="*/ 41227 h 648809"/>
                <a:gd name="connsiteX55" fmla="*/ 172274 w 289600"/>
                <a:gd name="connsiteY55" fmla="*/ 52392 h 648809"/>
                <a:gd name="connsiteX56" fmla="*/ 180445 w 289600"/>
                <a:gd name="connsiteY56" fmla="*/ 58041 h 648809"/>
                <a:gd name="connsiteX57" fmla="*/ 189727 w 289600"/>
                <a:gd name="connsiteY57" fmla="*/ 64128 h 648809"/>
                <a:gd name="connsiteX58" fmla="*/ 194064 w 289600"/>
                <a:gd name="connsiteY58" fmla="*/ 66818 h 648809"/>
                <a:gd name="connsiteX59" fmla="*/ 236872 w 289600"/>
                <a:gd name="connsiteY59" fmla="*/ 89651 h 648809"/>
                <a:gd name="connsiteX60" fmla="*/ 242085 w 289600"/>
                <a:gd name="connsiteY60" fmla="*/ 92005 h 648809"/>
                <a:gd name="connsiteX61" fmla="*/ 242959 w 289600"/>
                <a:gd name="connsiteY61" fmla="*/ 92375 h 648809"/>
                <a:gd name="connsiteX62" fmla="*/ 243833 w 289600"/>
                <a:gd name="connsiteY62" fmla="*/ 92778 h 648809"/>
                <a:gd name="connsiteX63" fmla="*/ 249617 w 289600"/>
                <a:gd name="connsiteY63" fmla="*/ 95233 h 648809"/>
                <a:gd name="connsiteX64" fmla="*/ 252106 w 289600"/>
                <a:gd name="connsiteY64" fmla="*/ 96242 h 648809"/>
                <a:gd name="connsiteX65" fmla="*/ 263539 w 289600"/>
                <a:gd name="connsiteY65" fmla="*/ 100714 h 648809"/>
                <a:gd name="connsiteX66" fmla="*/ 285094 w 289600"/>
                <a:gd name="connsiteY66" fmla="*/ 108045 h 648809"/>
                <a:gd name="connsiteX67" fmla="*/ 289600 w 289600"/>
                <a:gd name="connsiteY67" fmla="*/ 109390 h 64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9600" h="648809">
                  <a:moveTo>
                    <a:pt x="289567" y="109390"/>
                  </a:moveTo>
                  <a:cubicBezTo>
                    <a:pt x="289230" y="110937"/>
                    <a:pt x="288928" y="112450"/>
                    <a:pt x="288591" y="113997"/>
                  </a:cubicBezTo>
                  <a:cubicBezTo>
                    <a:pt x="286372" y="124422"/>
                    <a:pt x="284220" y="134846"/>
                    <a:pt x="282169" y="145204"/>
                  </a:cubicBezTo>
                  <a:cubicBezTo>
                    <a:pt x="281193" y="150113"/>
                    <a:pt x="280218" y="155023"/>
                    <a:pt x="279277" y="159899"/>
                  </a:cubicBezTo>
                  <a:cubicBezTo>
                    <a:pt x="278335" y="164809"/>
                    <a:pt x="277393" y="169685"/>
                    <a:pt x="276486" y="174561"/>
                  </a:cubicBezTo>
                  <a:cubicBezTo>
                    <a:pt x="275746" y="178663"/>
                    <a:pt x="274972" y="182732"/>
                    <a:pt x="274232" y="186801"/>
                  </a:cubicBezTo>
                  <a:cubicBezTo>
                    <a:pt x="273694" y="189794"/>
                    <a:pt x="273156" y="192787"/>
                    <a:pt x="272618" y="195746"/>
                  </a:cubicBezTo>
                  <a:cubicBezTo>
                    <a:pt x="271576" y="201664"/>
                    <a:pt x="270533" y="207583"/>
                    <a:pt x="269558" y="213467"/>
                  </a:cubicBezTo>
                  <a:cubicBezTo>
                    <a:pt x="268381" y="220294"/>
                    <a:pt x="267238" y="227087"/>
                    <a:pt x="266162" y="233879"/>
                  </a:cubicBezTo>
                  <a:cubicBezTo>
                    <a:pt x="265489" y="237982"/>
                    <a:pt x="264850" y="242084"/>
                    <a:pt x="264211" y="246154"/>
                  </a:cubicBezTo>
                  <a:cubicBezTo>
                    <a:pt x="263707" y="249247"/>
                    <a:pt x="263236" y="252341"/>
                    <a:pt x="262765" y="255401"/>
                  </a:cubicBezTo>
                  <a:cubicBezTo>
                    <a:pt x="261790" y="261757"/>
                    <a:pt x="260849" y="268079"/>
                    <a:pt x="259941" y="274367"/>
                  </a:cubicBezTo>
                  <a:cubicBezTo>
                    <a:pt x="256914" y="295384"/>
                    <a:pt x="254157" y="316200"/>
                    <a:pt x="251736" y="336746"/>
                  </a:cubicBezTo>
                  <a:cubicBezTo>
                    <a:pt x="251164" y="341420"/>
                    <a:pt x="250626" y="346094"/>
                    <a:pt x="250122" y="350769"/>
                  </a:cubicBezTo>
                  <a:cubicBezTo>
                    <a:pt x="248306" y="366708"/>
                    <a:pt x="246658" y="382513"/>
                    <a:pt x="245212" y="398150"/>
                  </a:cubicBezTo>
                  <a:cubicBezTo>
                    <a:pt x="244876" y="401445"/>
                    <a:pt x="244607" y="404741"/>
                    <a:pt x="244304" y="408036"/>
                  </a:cubicBezTo>
                  <a:cubicBezTo>
                    <a:pt x="243732" y="414392"/>
                    <a:pt x="243194" y="420714"/>
                    <a:pt x="242690" y="427036"/>
                  </a:cubicBezTo>
                  <a:cubicBezTo>
                    <a:pt x="242354" y="430836"/>
                    <a:pt x="242051" y="434636"/>
                    <a:pt x="241782" y="438402"/>
                  </a:cubicBezTo>
                  <a:cubicBezTo>
                    <a:pt x="240504" y="454678"/>
                    <a:pt x="239428" y="470785"/>
                    <a:pt x="238486" y="486725"/>
                  </a:cubicBezTo>
                  <a:cubicBezTo>
                    <a:pt x="238184" y="492273"/>
                    <a:pt x="237881" y="497788"/>
                    <a:pt x="237578" y="503303"/>
                  </a:cubicBezTo>
                  <a:cubicBezTo>
                    <a:pt x="237242" y="510197"/>
                    <a:pt x="236906" y="517057"/>
                    <a:pt x="236637" y="523883"/>
                  </a:cubicBezTo>
                  <a:cubicBezTo>
                    <a:pt x="236502" y="526641"/>
                    <a:pt x="236368" y="529398"/>
                    <a:pt x="236301" y="532122"/>
                  </a:cubicBezTo>
                  <a:cubicBezTo>
                    <a:pt x="236132" y="535720"/>
                    <a:pt x="235998" y="539285"/>
                    <a:pt x="235897" y="542849"/>
                  </a:cubicBezTo>
                  <a:cubicBezTo>
                    <a:pt x="235763" y="545741"/>
                    <a:pt x="235662" y="548667"/>
                    <a:pt x="235594" y="551559"/>
                  </a:cubicBezTo>
                  <a:cubicBezTo>
                    <a:pt x="235426" y="556166"/>
                    <a:pt x="235292" y="560773"/>
                    <a:pt x="235191" y="565346"/>
                  </a:cubicBezTo>
                  <a:cubicBezTo>
                    <a:pt x="235090" y="567767"/>
                    <a:pt x="235056" y="570188"/>
                    <a:pt x="235023" y="572576"/>
                  </a:cubicBezTo>
                  <a:cubicBezTo>
                    <a:pt x="234922" y="575367"/>
                    <a:pt x="234888" y="578124"/>
                    <a:pt x="234821" y="580882"/>
                  </a:cubicBezTo>
                  <a:cubicBezTo>
                    <a:pt x="234653" y="587944"/>
                    <a:pt x="234552" y="594938"/>
                    <a:pt x="234485" y="601899"/>
                  </a:cubicBezTo>
                  <a:cubicBezTo>
                    <a:pt x="234451" y="604085"/>
                    <a:pt x="234417" y="606237"/>
                    <a:pt x="234384" y="608423"/>
                  </a:cubicBezTo>
                  <a:lnTo>
                    <a:pt x="234384" y="610272"/>
                  </a:lnTo>
                  <a:cubicBezTo>
                    <a:pt x="234384" y="612593"/>
                    <a:pt x="234384" y="614879"/>
                    <a:pt x="234384" y="617199"/>
                  </a:cubicBezTo>
                  <a:cubicBezTo>
                    <a:pt x="234283" y="627860"/>
                    <a:pt x="234283" y="638385"/>
                    <a:pt x="234350" y="648809"/>
                  </a:cubicBezTo>
                  <a:lnTo>
                    <a:pt x="142278" y="648809"/>
                  </a:lnTo>
                  <a:cubicBezTo>
                    <a:pt x="106397" y="648809"/>
                    <a:pt x="70685" y="643496"/>
                    <a:pt x="36385" y="632836"/>
                  </a:cubicBezTo>
                  <a:cubicBezTo>
                    <a:pt x="36250" y="632836"/>
                    <a:pt x="36150" y="632769"/>
                    <a:pt x="36015" y="632736"/>
                  </a:cubicBezTo>
                  <a:cubicBezTo>
                    <a:pt x="35410" y="632534"/>
                    <a:pt x="34771" y="632366"/>
                    <a:pt x="34166" y="632164"/>
                  </a:cubicBezTo>
                  <a:cubicBezTo>
                    <a:pt x="28819" y="630482"/>
                    <a:pt x="23472" y="628767"/>
                    <a:pt x="18125" y="627019"/>
                  </a:cubicBezTo>
                  <a:cubicBezTo>
                    <a:pt x="17923" y="626952"/>
                    <a:pt x="17722" y="626884"/>
                    <a:pt x="17486" y="626783"/>
                  </a:cubicBezTo>
                  <a:cubicBezTo>
                    <a:pt x="11635" y="624900"/>
                    <a:pt x="5818" y="622916"/>
                    <a:pt x="0" y="620932"/>
                  </a:cubicBezTo>
                  <a:cubicBezTo>
                    <a:pt x="6658" y="452156"/>
                    <a:pt x="28449" y="313947"/>
                    <a:pt x="49903" y="211248"/>
                  </a:cubicBezTo>
                  <a:cubicBezTo>
                    <a:pt x="64329" y="142076"/>
                    <a:pt x="78487" y="89685"/>
                    <a:pt x="90996" y="50038"/>
                  </a:cubicBezTo>
                  <a:cubicBezTo>
                    <a:pt x="91433" y="48693"/>
                    <a:pt x="91837" y="47381"/>
                    <a:pt x="92240" y="46070"/>
                  </a:cubicBezTo>
                  <a:cubicBezTo>
                    <a:pt x="92980" y="43850"/>
                    <a:pt x="93686" y="41665"/>
                    <a:pt x="94392" y="39512"/>
                  </a:cubicBezTo>
                  <a:cubicBezTo>
                    <a:pt x="99201" y="24750"/>
                    <a:pt x="103775" y="11938"/>
                    <a:pt x="107978" y="841"/>
                  </a:cubicBezTo>
                  <a:cubicBezTo>
                    <a:pt x="110029" y="471"/>
                    <a:pt x="110601" y="370"/>
                    <a:pt x="112652" y="0"/>
                  </a:cubicBezTo>
                  <a:cubicBezTo>
                    <a:pt x="115275" y="2858"/>
                    <a:pt x="118033" y="5717"/>
                    <a:pt x="120891" y="8609"/>
                  </a:cubicBezTo>
                  <a:cubicBezTo>
                    <a:pt x="121463" y="9180"/>
                    <a:pt x="122034" y="9786"/>
                    <a:pt x="122606" y="10324"/>
                  </a:cubicBezTo>
                  <a:cubicBezTo>
                    <a:pt x="129533" y="17285"/>
                    <a:pt x="137133" y="24346"/>
                    <a:pt x="145372" y="31375"/>
                  </a:cubicBezTo>
                  <a:lnTo>
                    <a:pt x="145405" y="31375"/>
                  </a:lnTo>
                  <a:cubicBezTo>
                    <a:pt x="146784" y="32585"/>
                    <a:pt x="148163" y="33762"/>
                    <a:pt x="149575" y="34905"/>
                  </a:cubicBezTo>
                  <a:cubicBezTo>
                    <a:pt x="149575" y="34905"/>
                    <a:pt x="149585" y="34905"/>
                    <a:pt x="149609" y="34905"/>
                  </a:cubicBezTo>
                  <a:cubicBezTo>
                    <a:pt x="150315" y="35544"/>
                    <a:pt x="150988" y="36116"/>
                    <a:pt x="151727" y="36688"/>
                  </a:cubicBezTo>
                  <a:cubicBezTo>
                    <a:pt x="152434" y="37259"/>
                    <a:pt x="153140" y="37865"/>
                    <a:pt x="153880" y="38436"/>
                  </a:cubicBezTo>
                  <a:lnTo>
                    <a:pt x="153913" y="38436"/>
                  </a:lnTo>
                  <a:cubicBezTo>
                    <a:pt x="155057" y="39378"/>
                    <a:pt x="156200" y="40319"/>
                    <a:pt x="157377" y="41227"/>
                  </a:cubicBezTo>
                  <a:cubicBezTo>
                    <a:pt x="162152" y="44994"/>
                    <a:pt x="167095" y="48693"/>
                    <a:pt x="172274" y="52392"/>
                  </a:cubicBezTo>
                  <a:cubicBezTo>
                    <a:pt x="174998" y="54342"/>
                    <a:pt x="177721" y="56225"/>
                    <a:pt x="180445" y="58041"/>
                  </a:cubicBezTo>
                  <a:cubicBezTo>
                    <a:pt x="183539" y="60160"/>
                    <a:pt x="186666" y="62177"/>
                    <a:pt x="189727" y="64128"/>
                  </a:cubicBezTo>
                  <a:cubicBezTo>
                    <a:pt x="191172" y="65036"/>
                    <a:pt x="192618" y="65944"/>
                    <a:pt x="194064" y="66818"/>
                  </a:cubicBezTo>
                  <a:cubicBezTo>
                    <a:pt x="208827" y="75931"/>
                    <a:pt x="223220" y="83430"/>
                    <a:pt x="236872" y="89651"/>
                  </a:cubicBezTo>
                  <a:cubicBezTo>
                    <a:pt x="238621" y="90492"/>
                    <a:pt x="240370" y="91265"/>
                    <a:pt x="242085" y="92005"/>
                  </a:cubicBezTo>
                  <a:cubicBezTo>
                    <a:pt x="242387" y="92139"/>
                    <a:pt x="242690" y="92274"/>
                    <a:pt x="242959" y="92375"/>
                  </a:cubicBezTo>
                  <a:cubicBezTo>
                    <a:pt x="243262" y="92543"/>
                    <a:pt x="243564" y="92644"/>
                    <a:pt x="243833" y="92778"/>
                  </a:cubicBezTo>
                  <a:cubicBezTo>
                    <a:pt x="245784" y="93619"/>
                    <a:pt x="247700" y="94460"/>
                    <a:pt x="249617" y="95233"/>
                  </a:cubicBezTo>
                  <a:cubicBezTo>
                    <a:pt x="250458" y="95569"/>
                    <a:pt x="251299" y="95906"/>
                    <a:pt x="252106" y="96242"/>
                  </a:cubicBezTo>
                  <a:cubicBezTo>
                    <a:pt x="256006" y="97856"/>
                    <a:pt x="259806" y="99336"/>
                    <a:pt x="263539" y="100714"/>
                  </a:cubicBezTo>
                  <a:cubicBezTo>
                    <a:pt x="271139" y="103539"/>
                    <a:pt x="278335" y="105960"/>
                    <a:pt x="285094" y="108045"/>
                  </a:cubicBezTo>
                  <a:cubicBezTo>
                    <a:pt x="286607" y="108516"/>
                    <a:pt x="288121" y="108953"/>
                    <a:pt x="289600" y="109390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55" name="شكل حر: شكل 354">
              <a:extLst>
                <a:ext uri="{FF2B5EF4-FFF2-40B4-BE49-F238E27FC236}">
                  <a16:creationId xmlns:a16="http://schemas.microsoft.com/office/drawing/2014/main" id="{B10717EB-A1B8-72BB-B1BE-F9DE37C8DACE}"/>
                </a:ext>
              </a:extLst>
            </p:cNvPr>
            <p:cNvSpPr/>
            <p:nvPr/>
          </p:nvSpPr>
          <p:spPr>
            <a:xfrm>
              <a:off x="4106264" y="1969316"/>
              <a:ext cx="1198216" cy="1073390"/>
            </a:xfrm>
            <a:custGeom>
              <a:avLst/>
              <a:gdLst>
                <a:gd name="connsiteX0" fmla="*/ 1198216 w 1198216"/>
                <a:gd name="connsiteY0" fmla="*/ 452324 h 1073390"/>
                <a:gd name="connsiteX1" fmla="*/ 1198216 w 1198216"/>
                <a:gd name="connsiteY1" fmla="*/ 452324 h 1073390"/>
                <a:gd name="connsiteX2" fmla="*/ 1091650 w 1198216"/>
                <a:gd name="connsiteY2" fmla="*/ 508852 h 1073390"/>
                <a:gd name="connsiteX3" fmla="*/ 1010541 w 1198216"/>
                <a:gd name="connsiteY3" fmla="*/ 528759 h 1073390"/>
                <a:gd name="connsiteX4" fmla="*/ 1005900 w 1198216"/>
                <a:gd name="connsiteY4" fmla="*/ 529398 h 1073390"/>
                <a:gd name="connsiteX5" fmla="*/ 1006875 w 1198216"/>
                <a:gd name="connsiteY5" fmla="*/ 534005 h 1073390"/>
                <a:gd name="connsiteX6" fmla="*/ 1009263 w 1198216"/>
                <a:gd name="connsiteY6" fmla="*/ 545169 h 1073390"/>
                <a:gd name="connsiteX7" fmla="*/ 1016560 w 1198216"/>
                <a:gd name="connsiteY7" fmla="*/ 581285 h 1073390"/>
                <a:gd name="connsiteX8" fmla="*/ 1030785 w 1198216"/>
                <a:gd name="connsiteY8" fmla="*/ 661554 h 1073390"/>
                <a:gd name="connsiteX9" fmla="*/ 1033273 w 1198216"/>
                <a:gd name="connsiteY9" fmla="*/ 677359 h 1073390"/>
                <a:gd name="connsiteX10" fmla="*/ 1035862 w 1198216"/>
                <a:gd name="connsiteY10" fmla="*/ 694543 h 1073390"/>
                <a:gd name="connsiteX11" fmla="*/ 1037409 w 1198216"/>
                <a:gd name="connsiteY11" fmla="*/ 705371 h 1073390"/>
                <a:gd name="connsiteX12" fmla="*/ 1038317 w 1198216"/>
                <a:gd name="connsiteY12" fmla="*/ 711693 h 1073390"/>
                <a:gd name="connsiteX13" fmla="*/ 1039629 w 1198216"/>
                <a:gd name="connsiteY13" fmla="*/ 720974 h 1073390"/>
                <a:gd name="connsiteX14" fmla="*/ 1040066 w 1198216"/>
                <a:gd name="connsiteY14" fmla="*/ 724337 h 1073390"/>
                <a:gd name="connsiteX15" fmla="*/ 1044000 w 1198216"/>
                <a:gd name="connsiteY15" fmla="*/ 755241 h 1073390"/>
                <a:gd name="connsiteX16" fmla="*/ 1045816 w 1198216"/>
                <a:gd name="connsiteY16" fmla="*/ 770541 h 1073390"/>
                <a:gd name="connsiteX17" fmla="*/ 1047531 w 1198216"/>
                <a:gd name="connsiteY17" fmla="*/ 785774 h 1073390"/>
                <a:gd name="connsiteX18" fmla="*/ 1048809 w 1198216"/>
                <a:gd name="connsiteY18" fmla="*/ 797779 h 1073390"/>
                <a:gd name="connsiteX19" fmla="*/ 1049280 w 1198216"/>
                <a:gd name="connsiteY19" fmla="*/ 802117 h 1073390"/>
                <a:gd name="connsiteX20" fmla="*/ 1053080 w 1198216"/>
                <a:gd name="connsiteY20" fmla="*/ 842571 h 1073390"/>
                <a:gd name="connsiteX21" fmla="*/ 1053483 w 1198216"/>
                <a:gd name="connsiteY21" fmla="*/ 847548 h 1073390"/>
                <a:gd name="connsiteX22" fmla="*/ 1054324 w 1198216"/>
                <a:gd name="connsiteY22" fmla="*/ 857737 h 1073390"/>
                <a:gd name="connsiteX23" fmla="*/ 1056745 w 1198216"/>
                <a:gd name="connsiteY23" fmla="*/ 891129 h 1073390"/>
                <a:gd name="connsiteX24" fmla="*/ 1057586 w 1198216"/>
                <a:gd name="connsiteY24" fmla="*/ 904311 h 1073390"/>
                <a:gd name="connsiteX25" fmla="*/ 1059839 w 1198216"/>
                <a:gd name="connsiteY25" fmla="*/ 947018 h 1073390"/>
                <a:gd name="connsiteX26" fmla="*/ 1059839 w 1198216"/>
                <a:gd name="connsiteY26" fmla="*/ 947523 h 1073390"/>
                <a:gd name="connsiteX27" fmla="*/ 1060411 w 1198216"/>
                <a:gd name="connsiteY27" fmla="*/ 961075 h 1073390"/>
                <a:gd name="connsiteX28" fmla="*/ 1060411 w 1198216"/>
                <a:gd name="connsiteY28" fmla="*/ 961276 h 1073390"/>
                <a:gd name="connsiteX29" fmla="*/ 1060982 w 1198216"/>
                <a:gd name="connsiteY29" fmla="*/ 977754 h 1073390"/>
                <a:gd name="connsiteX30" fmla="*/ 1061386 w 1198216"/>
                <a:gd name="connsiteY30" fmla="*/ 991844 h 1073390"/>
                <a:gd name="connsiteX31" fmla="*/ 1061621 w 1198216"/>
                <a:gd name="connsiteY31" fmla="*/ 1002066 h 1073390"/>
                <a:gd name="connsiteX32" fmla="*/ 1061890 w 1198216"/>
                <a:gd name="connsiteY32" fmla="*/ 1016627 h 1073390"/>
                <a:gd name="connsiteX33" fmla="*/ 1061991 w 1198216"/>
                <a:gd name="connsiteY33" fmla="*/ 1023958 h 1073390"/>
                <a:gd name="connsiteX34" fmla="*/ 1062125 w 1198216"/>
                <a:gd name="connsiteY34" fmla="*/ 1034147 h 1073390"/>
                <a:gd name="connsiteX35" fmla="*/ 1062159 w 1198216"/>
                <a:gd name="connsiteY35" fmla="*/ 1073391 h 1073390"/>
                <a:gd name="connsiteX36" fmla="*/ 124792 w 1198216"/>
                <a:gd name="connsiteY36" fmla="*/ 1073391 h 1073390"/>
                <a:gd name="connsiteX37" fmla="*/ 124825 w 1198216"/>
                <a:gd name="connsiteY37" fmla="*/ 1041781 h 1073390"/>
                <a:gd name="connsiteX38" fmla="*/ 124825 w 1198216"/>
                <a:gd name="connsiteY38" fmla="*/ 1034853 h 1073390"/>
                <a:gd name="connsiteX39" fmla="*/ 124825 w 1198216"/>
                <a:gd name="connsiteY39" fmla="*/ 1033004 h 1073390"/>
                <a:gd name="connsiteX40" fmla="*/ 124926 w 1198216"/>
                <a:gd name="connsiteY40" fmla="*/ 1026480 h 1073390"/>
                <a:gd name="connsiteX41" fmla="*/ 125263 w 1198216"/>
                <a:gd name="connsiteY41" fmla="*/ 1005463 h 1073390"/>
                <a:gd name="connsiteX42" fmla="*/ 125464 w 1198216"/>
                <a:gd name="connsiteY42" fmla="*/ 997157 h 1073390"/>
                <a:gd name="connsiteX43" fmla="*/ 125632 w 1198216"/>
                <a:gd name="connsiteY43" fmla="*/ 989927 h 1073390"/>
                <a:gd name="connsiteX44" fmla="*/ 126036 w 1198216"/>
                <a:gd name="connsiteY44" fmla="*/ 976140 h 1073390"/>
                <a:gd name="connsiteX45" fmla="*/ 126339 w 1198216"/>
                <a:gd name="connsiteY45" fmla="*/ 967430 h 1073390"/>
                <a:gd name="connsiteX46" fmla="*/ 126742 w 1198216"/>
                <a:gd name="connsiteY46" fmla="*/ 956703 h 1073390"/>
                <a:gd name="connsiteX47" fmla="*/ 127078 w 1198216"/>
                <a:gd name="connsiteY47" fmla="*/ 948464 h 1073390"/>
                <a:gd name="connsiteX48" fmla="*/ 128020 w 1198216"/>
                <a:gd name="connsiteY48" fmla="*/ 927884 h 1073390"/>
                <a:gd name="connsiteX49" fmla="*/ 128928 w 1198216"/>
                <a:gd name="connsiteY49" fmla="*/ 911306 h 1073390"/>
                <a:gd name="connsiteX50" fmla="*/ 132223 w 1198216"/>
                <a:gd name="connsiteY50" fmla="*/ 862983 h 1073390"/>
                <a:gd name="connsiteX51" fmla="*/ 133131 w 1198216"/>
                <a:gd name="connsiteY51" fmla="*/ 851617 h 1073390"/>
                <a:gd name="connsiteX52" fmla="*/ 134745 w 1198216"/>
                <a:gd name="connsiteY52" fmla="*/ 832618 h 1073390"/>
                <a:gd name="connsiteX53" fmla="*/ 135653 w 1198216"/>
                <a:gd name="connsiteY53" fmla="*/ 822731 h 1073390"/>
                <a:gd name="connsiteX54" fmla="*/ 140563 w 1198216"/>
                <a:gd name="connsiteY54" fmla="*/ 775350 h 1073390"/>
                <a:gd name="connsiteX55" fmla="*/ 142177 w 1198216"/>
                <a:gd name="connsiteY55" fmla="*/ 761327 h 1073390"/>
                <a:gd name="connsiteX56" fmla="*/ 150382 w 1198216"/>
                <a:gd name="connsiteY56" fmla="*/ 698948 h 1073390"/>
                <a:gd name="connsiteX57" fmla="*/ 153207 w 1198216"/>
                <a:gd name="connsiteY57" fmla="*/ 679982 h 1073390"/>
                <a:gd name="connsiteX58" fmla="*/ 154653 w 1198216"/>
                <a:gd name="connsiteY58" fmla="*/ 670735 h 1073390"/>
                <a:gd name="connsiteX59" fmla="*/ 156603 w 1198216"/>
                <a:gd name="connsiteY59" fmla="*/ 658461 h 1073390"/>
                <a:gd name="connsiteX60" fmla="*/ 160000 w 1198216"/>
                <a:gd name="connsiteY60" fmla="*/ 638049 h 1073390"/>
                <a:gd name="connsiteX61" fmla="*/ 163060 w 1198216"/>
                <a:gd name="connsiteY61" fmla="*/ 620327 h 1073390"/>
                <a:gd name="connsiteX62" fmla="*/ 164674 w 1198216"/>
                <a:gd name="connsiteY62" fmla="*/ 611382 h 1073390"/>
                <a:gd name="connsiteX63" fmla="*/ 166927 w 1198216"/>
                <a:gd name="connsiteY63" fmla="*/ 599142 h 1073390"/>
                <a:gd name="connsiteX64" fmla="*/ 169718 w 1198216"/>
                <a:gd name="connsiteY64" fmla="*/ 584480 h 1073390"/>
                <a:gd name="connsiteX65" fmla="*/ 175603 w 1198216"/>
                <a:gd name="connsiteY65" fmla="*/ 555022 h 1073390"/>
                <a:gd name="connsiteX66" fmla="*/ 177352 w 1198216"/>
                <a:gd name="connsiteY66" fmla="*/ 546649 h 1073390"/>
                <a:gd name="connsiteX67" fmla="*/ 179033 w 1198216"/>
                <a:gd name="connsiteY67" fmla="*/ 538579 h 1073390"/>
                <a:gd name="connsiteX68" fmla="*/ 180008 w 1198216"/>
                <a:gd name="connsiteY68" fmla="*/ 533972 h 1073390"/>
                <a:gd name="connsiteX69" fmla="*/ 175502 w 1198216"/>
                <a:gd name="connsiteY69" fmla="*/ 532626 h 1073390"/>
                <a:gd name="connsiteX70" fmla="*/ 166624 w 1198216"/>
                <a:gd name="connsiteY70" fmla="*/ 529768 h 1073390"/>
                <a:gd name="connsiteX71" fmla="*/ 161278 w 1198216"/>
                <a:gd name="connsiteY71" fmla="*/ 527918 h 1073390"/>
                <a:gd name="connsiteX72" fmla="*/ 153947 w 1198216"/>
                <a:gd name="connsiteY72" fmla="*/ 525296 h 1073390"/>
                <a:gd name="connsiteX73" fmla="*/ 141034 w 1198216"/>
                <a:gd name="connsiteY73" fmla="*/ 520218 h 1073390"/>
                <a:gd name="connsiteX74" fmla="*/ 140025 w 1198216"/>
                <a:gd name="connsiteY74" fmla="*/ 519814 h 1073390"/>
                <a:gd name="connsiteX75" fmla="*/ 133367 w 1198216"/>
                <a:gd name="connsiteY75" fmla="*/ 516956 h 1073390"/>
                <a:gd name="connsiteX76" fmla="*/ 132492 w 1198216"/>
                <a:gd name="connsiteY76" fmla="*/ 516586 h 1073390"/>
                <a:gd name="connsiteX77" fmla="*/ 127280 w 1198216"/>
                <a:gd name="connsiteY77" fmla="*/ 514232 h 1073390"/>
                <a:gd name="connsiteX78" fmla="*/ 110702 w 1198216"/>
                <a:gd name="connsiteY78" fmla="*/ 506195 h 1073390"/>
                <a:gd name="connsiteX79" fmla="*/ 106835 w 1198216"/>
                <a:gd name="connsiteY79" fmla="*/ 504177 h 1073390"/>
                <a:gd name="connsiteX80" fmla="*/ 100412 w 1198216"/>
                <a:gd name="connsiteY80" fmla="*/ 500748 h 1073390"/>
                <a:gd name="connsiteX81" fmla="*/ 97284 w 1198216"/>
                <a:gd name="connsiteY81" fmla="*/ 498965 h 1073390"/>
                <a:gd name="connsiteX82" fmla="*/ 62682 w 1198216"/>
                <a:gd name="connsiteY82" fmla="*/ 476973 h 1073390"/>
                <a:gd name="connsiteX83" fmla="*/ 57907 w 1198216"/>
                <a:gd name="connsiteY83" fmla="*/ 473509 h 1073390"/>
                <a:gd name="connsiteX84" fmla="*/ 53232 w 1198216"/>
                <a:gd name="connsiteY84" fmla="*/ 470012 h 1073390"/>
                <a:gd name="connsiteX85" fmla="*/ 48693 w 1198216"/>
                <a:gd name="connsiteY85" fmla="*/ 466515 h 1073390"/>
                <a:gd name="connsiteX86" fmla="*/ 44321 w 1198216"/>
                <a:gd name="connsiteY86" fmla="*/ 463017 h 1073390"/>
                <a:gd name="connsiteX87" fmla="*/ 44287 w 1198216"/>
                <a:gd name="connsiteY87" fmla="*/ 463017 h 1073390"/>
                <a:gd name="connsiteX88" fmla="*/ 40017 w 1198216"/>
                <a:gd name="connsiteY88" fmla="*/ 459487 h 1073390"/>
                <a:gd name="connsiteX89" fmla="*/ 39983 w 1198216"/>
                <a:gd name="connsiteY89" fmla="*/ 459487 h 1073390"/>
                <a:gd name="connsiteX90" fmla="*/ 35813 w 1198216"/>
                <a:gd name="connsiteY90" fmla="*/ 455956 h 1073390"/>
                <a:gd name="connsiteX91" fmla="*/ 35780 w 1198216"/>
                <a:gd name="connsiteY91" fmla="*/ 455956 h 1073390"/>
                <a:gd name="connsiteX92" fmla="*/ 31744 w 1198216"/>
                <a:gd name="connsiteY92" fmla="*/ 452458 h 1073390"/>
                <a:gd name="connsiteX93" fmla="*/ 30467 w 1198216"/>
                <a:gd name="connsiteY93" fmla="*/ 451349 h 1073390"/>
                <a:gd name="connsiteX94" fmla="*/ 27776 w 1198216"/>
                <a:gd name="connsiteY94" fmla="*/ 448927 h 1073390"/>
                <a:gd name="connsiteX95" fmla="*/ 20177 w 1198216"/>
                <a:gd name="connsiteY95" fmla="*/ 441899 h 1073390"/>
                <a:gd name="connsiteX96" fmla="*/ 19000 w 1198216"/>
                <a:gd name="connsiteY96" fmla="*/ 440756 h 1073390"/>
                <a:gd name="connsiteX97" fmla="*/ 13014 w 1198216"/>
                <a:gd name="connsiteY97" fmla="*/ 434905 h 1073390"/>
                <a:gd name="connsiteX98" fmla="*/ 6288 w 1198216"/>
                <a:gd name="connsiteY98" fmla="*/ 428011 h 1073390"/>
                <a:gd name="connsiteX99" fmla="*/ 0 w 1198216"/>
                <a:gd name="connsiteY99" fmla="*/ 421218 h 1073390"/>
                <a:gd name="connsiteX100" fmla="*/ 18428 w 1198216"/>
                <a:gd name="connsiteY100" fmla="*/ 378007 h 1073390"/>
                <a:gd name="connsiteX101" fmla="*/ 96578 w 1198216"/>
                <a:gd name="connsiteY101" fmla="*/ 238083 h 1073390"/>
                <a:gd name="connsiteX102" fmla="*/ 142312 w 1198216"/>
                <a:gd name="connsiteY102" fmla="*/ 177385 h 1073390"/>
                <a:gd name="connsiteX103" fmla="*/ 147188 w 1198216"/>
                <a:gd name="connsiteY103" fmla="*/ 171635 h 1073390"/>
                <a:gd name="connsiteX104" fmla="*/ 217536 w 1198216"/>
                <a:gd name="connsiteY104" fmla="*/ 100815 h 1073390"/>
                <a:gd name="connsiteX105" fmla="*/ 280756 w 1198216"/>
                <a:gd name="connsiteY105" fmla="*/ 53401 h 1073390"/>
                <a:gd name="connsiteX106" fmla="*/ 337721 w 1198216"/>
                <a:gd name="connsiteY106" fmla="*/ 21185 h 1073390"/>
                <a:gd name="connsiteX107" fmla="*/ 364422 w 1198216"/>
                <a:gd name="connsiteY107" fmla="*/ 9046 h 1073390"/>
                <a:gd name="connsiteX108" fmla="*/ 387423 w 1198216"/>
                <a:gd name="connsiteY108" fmla="*/ 0 h 1073390"/>
                <a:gd name="connsiteX109" fmla="*/ 392601 w 1198216"/>
                <a:gd name="connsiteY109" fmla="*/ 2724 h 1073390"/>
                <a:gd name="connsiteX110" fmla="*/ 394821 w 1198216"/>
                <a:gd name="connsiteY110" fmla="*/ 3901 h 1073390"/>
                <a:gd name="connsiteX111" fmla="*/ 403867 w 1198216"/>
                <a:gd name="connsiteY111" fmla="*/ 8474 h 1073390"/>
                <a:gd name="connsiteX112" fmla="*/ 414930 w 1198216"/>
                <a:gd name="connsiteY112" fmla="*/ 13653 h 1073390"/>
                <a:gd name="connsiteX113" fmla="*/ 419167 w 1198216"/>
                <a:gd name="connsiteY113" fmla="*/ 15570 h 1073390"/>
                <a:gd name="connsiteX114" fmla="*/ 423606 w 1198216"/>
                <a:gd name="connsiteY114" fmla="*/ 17419 h 1073390"/>
                <a:gd name="connsiteX115" fmla="*/ 428785 w 1198216"/>
                <a:gd name="connsiteY115" fmla="*/ 19639 h 1073390"/>
                <a:gd name="connsiteX116" fmla="*/ 457099 w 1198216"/>
                <a:gd name="connsiteY116" fmla="*/ 30265 h 1073390"/>
                <a:gd name="connsiteX117" fmla="*/ 469440 w 1198216"/>
                <a:gd name="connsiteY117" fmla="*/ 34233 h 1073390"/>
                <a:gd name="connsiteX118" fmla="*/ 479663 w 1198216"/>
                <a:gd name="connsiteY118" fmla="*/ 37158 h 1073390"/>
                <a:gd name="connsiteX119" fmla="*/ 493450 w 1198216"/>
                <a:gd name="connsiteY119" fmla="*/ 40656 h 1073390"/>
                <a:gd name="connsiteX120" fmla="*/ 517629 w 1198216"/>
                <a:gd name="connsiteY120" fmla="*/ 45599 h 1073390"/>
                <a:gd name="connsiteX121" fmla="*/ 523715 w 1198216"/>
                <a:gd name="connsiteY121" fmla="*/ 46641 h 1073390"/>
                <a:gd name="connsiteX122" fmla="*/ 575468 w 1198216"/>
                <a:gd name="connsiteY122" fmla="*/ 52089 h 1073390"/>
                <a:gd name="connsiteX123" fmla="*/ 617906 w 1198216"/>
                <a:gd name="connsiteY123" fmla="*/ 52291 h 1073390"/>
                <a:gd name="connsiteX124" fmla="*/ 620159 w 1198216"/>
                <a:gd name="connsiteY124" fmla="*/ 52190 h 1073390"/>
                <a:gd name="connsiteX125" fmla="*/ 665825 w 1198216"/>
                <a:gd name="connsiteY125" fmla="*/ 47886 h 1073390"/>
                <a:gd name="connsiteX126" fmla="*/ 677763 w 1198216"/>
                <a:gd name="connsiteY126" fmla="*/ 46002 h 1073390"/>
                <a:gd name="connsiteX127" fmla="*/ 677796 w 1198216"/>
                <a:gd name="connsiteY127" fmla="*/ 46002 h 1073390"/>
                <a:gd name="connsiteX128" fmla="*/ 689970 w 1198216"/>
                <a:gd name="connsiteY128" fmla="*/ 43783 h 1073390"/>
                <a:gd name="connsiteX129" fmla="*/ 698578 w 1198216"/>
                <a:gd name="connsiteY129" fmla="*/ 41967 h 1073390"/>
                <a:gd name="connsiteX130" fmla="*/ 698612 w 1198216"/>
                <a:gd name="connsiteY130" fmla="*/ 41967 h 1073390"/>
                <a:gd name="connsiteX131" fmla="*/ 715392 w 1198216"/>
                <a:gd name="connsiteY131" fmla="*/ 37966 h 1073390"/>
                <a:gd name="connsiteX132" fmla="*/ 808204 w 1198216"/>
                <a:gd name="connsiteY132" fmla="*/ 3228 h 1073390"/>
                <a:gd name="connsiteX133" fmla="*/ 822496 w 1198216"/>
                <a:gd name="connsiteY133" fmla="*/ 9046 h 1073390"/>
                <a:gd name="connsiteX134" fmla="*/ 835207 w 1198216"/>
                <a:gd name="connsiteY134" fmla="*/ 14594 h 1073390"/>
                <a:gd name="connsiteX135" fmla="*/ 891365 w 1198216"/>
                <a:gd name="connsiteY135" fmla="*/ 44086 h 1073390"/>
                <a:gd name="connsiteX136" fmla="*/ 931953 w 1198216"/>
                <a:gd name="connsiteY136" fmla="*/ 71089 h 1073390"/>
                <a:gd name="connsiteX137" fmla="*/ 947523 w 1198216"/>
                <a:gd name="connsiteY137" fmla="*/ 82858 h 1073390"/>
                <a:gd name="connsiteX138" fmla="*/ 1043967 w 1198216"/>
                <a:gd name="connsiteY138" fmla="*/ 176578 h 1073390"/>
                <a:gd name="connsiteX139" fmla="*/ 1068145 w 1198216"/>
                <a:gd name="connsiteY139" fmla="*/ 207045 h 1073390"/>
                <a:gd name="connsiteX140" fmla="*/ 1168456 w 1198216"/>
                <a:gd name="connsiteY140" fmla="*/ 378007 h 1073390"/>
                <a:gd name="connsiteX141" fmla="*/ 1198182 w 1198216"/>
                <a:gd name="connsiteY141" fmla="*/ 452324 h 107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198216" h="1073390">
                  <a:moveTo>
                    <a:pt x="1198216" y="452324"/>
                  </a:moveTo>
                  <a:lnTo>
                    <a:pt x="1198216" y="452324"/>
                  </a:lnTo>
                  <a:cubicBezTo>
                    <a:pt x="1170473" y="472635"/>
                    <a:pt x="1135064" y="493417"/>
                    <a:pt x="1091650" y="508852"/>
                  </a:cubicBezTo>
                  <a:cubicBezTo>
                    <a:pt x="1062092" y="519377"/>
                    <a:pt x="1034551" y="525396"/>
                    <a:pt x="1010541" y="528759"/>
                  </a:cubicBezTo>
                  <a:cubicBezTo>
                    <a:pt x="1008994" y="528995"/>
                    <a:pt x="1007447" y="529196"/>
                    <a:pt x="1005900" y="529398"/>
                  </a:cubicBezTo>
                  <a:cubicBezTo>
                    <a:pt x="1006237" y="530945"/>
                    <a:pt x="1006573" y="532458"/>
                    <a:pt x="1006875" y="534005"/>
                  </a:cubicBezTo>
                  <a:cubicBezTo>
                    <a:pt x="1007682" y="537738"/>
                    <a:pt x="1008490" y="541470"/>
                    <a:pt x="1009263" y="545169"/>
                  </a:cubicBezTo>
                  <a:cubicBezTo>
                    <a:pt x="1011819" y="557275"/>
                    <a:pt x="1014240" y="569314"/>
                    <a:pt x="1016560" y="581285"/>
                  </a:cubicBezTo>
                  <a:cubicBezTo>
                    <a:pt x="1021840" y="608356"/>
                    <a:pt x="1026581" y="635123"/>
                    <a:pt x="1030785" y="661554"/>
                  </a:cubicBezTo>
                  <a:cubicBezTo>
                    <a:pt x="1031625" y="666834"/>
                    <a:pt x="1032466" y="672113"/>
                    <a:pt x="1033273" y="677359"/>
                  </a:cubicBezTo>
                  <a:cubicBezTo>
                    <a:pt x="1034181" y="683110"/>
                    <a:pt x="1035022" y="688860"/>
                    <a:pt x="1035862" y="694543"/>
                  </a:cubicBezTo>
                  <a:cubicBezTo>
                    <a:pt x="1036400" y="698175"/>
                    <a:pt x="1036905" y="701773"/>
                    <a:pt x="1037409" y="705371"/>
                  </a:cubicBezTo>
                  <a:cubicBezTo>
                    <a:pt x="1037745" y="707489"/>
                    <a:pt x="1038015" y="709608"/>
                    <a:pt x="1038317" y="711693"/>
                  </a:cubicBezTo>
                  <a:cubicBezTo>
                    <a:pt x="1038788" y="714787"/>
                    <a:pt x="1039225" y="717880"/>
                    <a:pt x="1039629" y="720974"/>
                  </a:cubicBezTo>
                  <a:cubicBezTo>
                    <a:pt x="1039797" y="722084"/>
                    <a:pt x="1039931" y="723227"/>
                    <a:pt x="1040066" y="724337"/>
                  </a:cubicBezTo>
                  <a:cubicBezTo>
                    <a:pt x="1041478" y="734694"/>
                    <a:pt x="1042790" y="744984"/>
                    <a:pt x="1044000" y="755241"/>
                  </a:cubicBezTo>
                  <a:cubicBezTo>
                    <a:pt x="1044639" y="760352"/>
                    <a:pt x="1045244" y="765463"/>
                    <a:pt x="1045816" y="770541"/>
                  </a:cubicBezTo>
                  <a:cubicBezTo>
                    <a:pt x="1046455" y="775653"/>
                    <a:pt x="1047027" y="780730"/>
                    <a:pt x="1047531" y="785774"/>
                  </a:cubicBezTo>
                  <a:cubicBezTo>
                    <a:pt x="1047968" y="789776"/>
                    <a:pt x="1048405" y="793778"/>
                    <a:pt x="1048809" y="797779"/>
                  </a:cubicBezTo>
                  <a:cubicBezTo>
                    <a:pt x="1048977" y="799225"/>
                    <a:pt x="1049145" y="800671"/>
                    <a:pt x="1049280" y="802117"/>
                  </a:cubicBezTo>
                  <a:cubicBezTo>
                    <a:pt x="1050692" y="815703"/>
                    <a:pt x="1051936" y="829188"/>
                    <a:pt x="1053080" y="842571"/>
                  </a:cubicBezTo>
                  <a:cubicBezTo>
                    <a:pt x="1053214" y="844253"/>
                    <a:pt x="1053382" y="845900"/>
                    <a:pt x="1053483" y="847548"/>
                  </a:cubicBezTo>
                  <a:cubicBezTo>
                    <a:pt x="1053786" y="850944"/>
                    <a:pt x="1054055" y="854341"/>
                    <a:pt x="1054324" y="857737"/>
                  </a:cubicBezTo>
                  <a:cubicBezTo>
                    <a:pt x="1055232" y="868969"/>
                    <a:pt x="1056039" y="880100"/>
                    <a:pt x="1056745" y="891129"/>
                  </a:cubicBezTo>
                  <a:cubicBezTo>
                    <a:pt x="1057048" y="895535"/>
                    <a:pt x="1057317" y="899940"/>
                    <a:pt x="1057586" y="904311"/>
                  </a:cubicBezTo>
                  <a:cubicBezTo>
                    <a:pt x="1058494" y="918704"/>
                    <a:pt x="1059234" y="932928"/>
                    <a:pt x="1059839" y="947018"/>
                  </a:cubicBezTo>
                  <a:lnTo>
                    <a:pt x="1059839" y="947523"/>
                  </a:lnTo>
                  <a:cubicBezTo>
                    <a:pt x="1060041" y="952062"/>
                    <a:pt x="1060242" y="956569"/>
                    <a:pt x="1060411" y="961075"/>
                  </a:cubicBezTo>
                  <a:lnTo>
                    <a:pt x="1060411" y="961276"/>
                  </a:lnTo>
                  <a:cubicBezTo>
                    <a:pt x="1060646" y="966791"/>
                    <a:pt x="1060814" y="972273"/>
                    <a:pt x="1060982" y="977754"/>
                  </a:cubicBezTo>
                  <a:cubicBezTo>
                    <a:pt x="1061117" y="982462"/>
                    <a:pt x="1061251" y="987170"/>
                    <a:pt x="1061386" y="991844"/>
                  </a:cubicBezTo>
                  <a:cubicBezTo>
                    <a:pt x="1061487" y="995274"/>
                    <a:pt x="1061554" y="998670"/>
                    <a:pt x="1061621" y="1002066"/>
                  </a:cubicBezTo>
                  <a:cubicBezTo>
                    <a:pt x="1061722" y="1006943"/>
                    <a:pt x="1061823" y="1011785"/>
                    <a:pt x="1061890" y="1016627"/>
                  </a:cubicBezTo>
                  <a:cubicBezTo>
                    <a:pt x="1061957" y="1019082"/>
                    <a:pt x="1061991" y="1021537"/>
                    <a:pt x="1061991" y="1023958"/>
                  </a:cubicBezTo>
                  <a:cubicBezTo>
                    <a:pt x="1062058" y="1027354"/>
                    <a:pt x="1062092" y="1030751"/>
                    <a:pt x="1062125" y="1034147"/>
                  </a:cubicBezTo>
                  <a:cubicBezTo>
                    <a:pt x="1062226" y="1047397"/>
                    <a:pt x="1062260" y="1060478"/>
                    <a:pt x="1062159" y="1073391"/>
                  </a:cubicBezTo>
                  <a:lnTo>
                    <a:pt x="124792" y="1073391"/>
                  </a:lnTo>
                  <a:cubicBezTo>
                    <a:pt x="124724" y="1062966"/>
                    <a:pt x="124724" y="1052441"/>
                    <a:pt x="124825" y="1041781"/>
                  </a:cubicBezTo>
                  <a:cubicBezTo>
                    <a:pt x="124825" y="1039460"/>
                    <a:pt x="124825" y="1037174"/>
                    <a:pt x="124825" y="1034853"/>
                  </a:cubicBezTo>
                  <a:lnTo>
                    <a:pt x="124825" y="1033004"/>
                  </a:lnTo>
                  <a:cubicBezTo>
                    <a:pt x="124859" y="1030818"/>
                    <a:pt x="124893" y="1028666"/>
                    <a:pt x="124926" y="1026480"/>
                  </a:cubicBezTo>
                  <a:cubicBezTo>
                    <a:pt x="124994" y="1019519"/>
                    <a:pt x="125094" y="1012525"/>
                    <a:pt x="125263" y="1005463"/>
                  </a:cubicBezTo>
                  <a:cubicBezTo>
                    <a:pt x="125330" y="1002705"/>
                    <a:pt x="125363" y="999948"/>
                    <a:pt x="125464" y="997157"/>
                  </a:cubicBezTo>
                  <a:cubicBezTo>
                    <a:pt x="125498" y="994769"/>
                    <a:pt x="125532" y="992348"/>
                    <a:pt x="125632" y="989927"/>
                  </a:cubicBezTo>
                  <a:cubicBezTo>
                    <a:pt x="125733" y="985354"/>
                    <a:pt x="125868" y="980747"/>
                    <a:pt x="126036" y="976140"/>
                  </a:cubicBezTo>
                  <a:cubicBezTo>
                    <a:pt x="126103" y="973248"/>
                    <a:pt x="126204" y="970322"/>
                    <a:pt x="126339" y="967430"/>
                  </a:cubicBezTo>
                  <a:cubicBezTo>
                    <a:pt x="126439" y="963866"/>
                    <a:pt x="126574" y="960301"/>
                    <a:pt x="126742" y="956703"/>
                  </a:cubicBezTo>
                  <a:cubicBezTo>
                    <a:pt x="126809" y="953979"/>
                    <a:pt x="126944" y="951222"/>
                    <a:pt x="127078" y="948464"/>
                  </a:cubicBezTo>
                  <a:cubicBezTo>
                    <a:pt x="127347" y="941638"/>
                    <a:pt x="127684" y="934778"/>
                    <a:pt x="128020" y="927884"/>
                  </a:cubicBezTo>
                  <a:cubicBezTo>
                    <a:pt x="128323" y="922369"/>
                    <a:pt x="128625" y="916854"/>
                    <a:pt x="128928" y="911306"/>
                  </a:cubicBezTo>
                  <a:cubicBezTo>
                    <a:pt x="129869" y="895366"/>
                    <a:pt x="130946" y="879259"/>
                    <a:pt x="132223" y="862983"/>
                  </a:cubicBezTo>
                  <a:cubicBezTo>
                    <a:pt x="132492" y="859217"/>
                    <a:pt x="132795" y="855417"/>
                    <a:pt x="133131" y="851617"/>
                  </a:cubicBezTo>
                  <a:cubicBezTo>
                    <a:pt x="133636" y="845295"/>
                    <a:pt x="134174" y="838973"/>
                    <a:pt x="134745" y="832618"/>
                  </a:cubicBezTo>
                  <a:cubicBezTo>
                    <a:pt x="135048" y="829322"/>
                    <a:pt x="135317" y="826027"/>
                    <a:pt x="135653" y="822731"/>
                  </a:cubicBezTo>
                  <a:cubicBezTo>
                    <a:pt x="137099" y="807094"/>
                    <a:pt x="138747" y="791289"/>
                    <a:pt x="140563" y="775350"/>
                  </a:cubicBezTo>
                  <a:cubicBezTo>
                    <a:pt x="141067" y="770676"/>
                    <a:pt x="141606" y="766001"/>
                    <a:pt x="142177" y="761327"/>
                  </a:cubicBezTo>
                  <a:cubicBezTo>
                    <a:pt x="144598" y="740781"/>
                    <a:pt x="147356" y="719965"/>
                    <a:pt x="150382" y="698948"/>
                  </a:cubicBezTo>
                  <a:cubicBezTo>
                    <a:pt x="151290" y="692660"/>
                    <a:pt x="152232" y="686338"/>
                    <a:pt x="153207" y="679982"/>
                  </a:cubicBezTo>
                  <a:cubicBezTo>
                    <a:pt x="153678" y="676922"/>
                    <a:pt x="154149" y="673828"/>
                    <a:pt x="154653" y="670735"/>
                  </a:cubicBezTo>
                  <a:cubicBezTo>
                    <a:pt x="155292" y="666666"/>
                    <a:pt x="155931" y="662563"/>
                    <a:pt x="156603" y="658461"/>
                  </a:cubicBezTo>
                  <a:cubicBezTo>
                    <a:pt x="157679" y="651668"/>
                    <a:pt x="158823" y="644875"/>
                    <a:pt x="160000" y="638049"/>
                  </a:cubicBezTo>
                  <a:cubicBezTo>
                    <a:pt x="160975" y="632164"/>
                    <a:pt x="162017" y="626245"/>
                    <a:pt x="163060" y="620327"/>
                  </a:cubicBezTo>
                  <a:cubicBezTo>
                    <a:pt x="163598" y="617368"/>
                    <a:pt x="164136" y="614375"/>
                    <a:pt x="164674" y="611382"/>
                  </a:cubicBezTo>
                  <a:cubicBezTo>
                    <a:pt x="165414" y="607313"/>
                    <a:pt x="166187" y="603244"/>
                    <a:pt x="166927" y="599142"/>
                  </a:cubicBezTo>
                  <a:cubicBezTo>
                    <a:pt x="167835" y="594266"/>
                    <a:pt x="168777" y="589390"/>
                    <a:pt x="169718" y="584480"/>
                  </a:cubicBezTo>
                  <a:cubicBezTo>
                    <a:pt x="171601" y="574694"/>
                    <a:pt x="173585" y="564875"/>
                    <a:pt x="175603" y="555022"/>
                  </a:cubicBezTo>
                  <a:cubicBezTo>
                    <a:pt x="176175" y="552231"/>
                    <a:pt x="176746" y="549440"/>
                    <a:pt x="177352" y="546649"/>
                  </a:cubicBezTo>
                  <a:cubicBezTo>
                    <a:pt x="177890" y="543959"/>
                    <a:pt x="178461" y="541269"/>
                    <a:pt x="179033" y="538579"/>
                  </a:cubicBezTo>
                  <a:cubicBezTo>
                    <a:pt x="179369" y="537032"/>
                    <a:pt x="179672" y="535518"/>
                    <a:pt x="180008" y="533972"/>
                  </a:cubicBezTo>
                  <a:cubicBezTo>
                    <a:pt x="178529" y="533534"/>
                    <a:pt x="177015" y="533097"/>
                    <a:pt x="175502" y="532626"/>
                  </a:cubicBezTo>
                  <a:cubicBezTo>
                    <a:pt x="172644" y="531718"/>
                    <a:pt x="169651" y="530777"/>
                    <a:pt x="166624" y="529768"/>
                  </a:cubicBezTo>
                  <a:cubicBezTo>
                    <a:pt x="164876" y="529163"/>
                    <a:pt x="163060" y="528557"/>
                    <a:pt x="161278" y="527918"/>
                  </a:cubicBezTo>
                  <a:cubicBezTo>
                    <a:pt x="158856" y="527078"/>
                    <a:pt x="156435" y="526204"/>
                    <a:pt x="153947" y="525296"/>
                  </a:cubicBezTo>
                  <a:cubicBezTo>
                    <a:pt x="149743" y="523715"/>
                    <a:pt x="145439" y="522034"/>
                    <a:pt x="141034" y="520218"/>
                  </a:cubicBezTo>
                  <a:cubicBezTo>
                    <a:pt x="140698" y="520083"/>
                    <a:pt x="140361" y="519949"/>
                    <a:pt x="140025" y="519814"/>
                  </a:cubicBezTo>
                  <a:cubicBezTo>
                    <a:pt x="137839" y="518873"/>
                    <a:pt x="135620" y="517931"/>
                    <a:pt x="133367" y="516956"/>
                  </a:cubicBezTo>
                  <a:cubicBezTo>
                    <a:pt x="133098" y="516855"/>
                    <a:pt x="132795" y="516721"/>
                    <a:pt x="132492" y="516586"/>
                  </a:cubicBezTo>
                  <a:cubicBezTo>
                    <a:pt x="130777" y="515813"/>
                    <a:pt x="129029" y="515039"/>
                    <a:pt x="127280" y="514232"/>
                  </a:cubicBezTo>
                  <a:cubicBezTo>
                    <a:pt x="121900" y="511777"/>
                    <a:pt x="116351" y="509121"/>
                    <a:pt x="110702" y="506195"/>
                  </a:cubicBezTo>
                  <a:cubicBezTo>
                    <a:pt x="109424" y="505556"/>
                    <a:pt x="108112" y="504884"/>
                    <a:pt x="106835" y="504177"/>
                  </a:cubicBezTo>
                  <a:cubicBezTo>
                    <a:pt x="104716" y="503068"/>
                    <a:pt x="102564" y="501924"/>
                    <a:pt x="100412" y="500748"/>
                  </a:cubicBezTo>
                  <a:cubicBezTo>
                    <a:pt x="99369" y="500142"/>
                    <a:pt x="98327" y="499570"/>
                    <a:pt x="97284" y="498965"/>
                  </a:cubicBezTo>
                  <a:cubicBezTo>
                    <a:pt x="85986" y="492576"/>
                    <a:pt x="74384" y="485312"/>
                    <a:pt x="62682" y="476973"/>
                  </a:cubicBezTo>
                  <a:cubicBezTo>
                    <a:pt x="61068" y="475829"/>
                    <a:pt x="59487" y="474686"/>
                    <a:pt x="57907" y="473509"/>
                  </a:cubicBezTo>
                  <a:cubicBezTo>
                    <a:pt x="56326" y="472366"/>
                    <a:pt x="54779" y="471189"/>
                    <a:pt x="53232" y="470012"/>
                  </a:cubicBezTo>
                  <a:cubicBezTo>
                    <a:pt x="51719" y="468869"/>
                    <a:pt x="50206" y="467692"/>
                    <a:pt x="48693" y="466515"/>
                  </a:cubicBezTo>
                  <a:cubicBezTo>
                    <a:pt x="47213" y="465338"/>
                    <a:pt x="45767" y="464161"/>
                    <a:pt x="44321" y="463017"/>
                  </a:cubicBezTo>
                  <a:lnTo>
                    <a:pt x="44287" y="463017"/>
                  </a:lnTo>
                  <a:cubicBezTo>
                    <a:pt x="42841" y="461807"/>
                    <a:pt x="41395" y="460663"/>
                    <a:pt x="40017" y="459487"/>
                  </a:cubicBezTo>
                  <a:cubicBezTo>
                    <a:pt x="40017" y="459487"/>
                    <a:pt x="40007" y="459487"/>
                    <a:pt x="39983" y="459487"/>
                  </a:cubicBezTo>
                  <a:cubicBezTo>
                    <a:pt x="38571" y="458310"/>
                    <a:pt x="37192" y="457133"/>
                    <a:pt x="35813" y="455956"/>
                  </a:cubicBezTo>
                  <a:cubicBezTo>
                    <a:pt x="35813" y="455956"/>
                    <a:pt x="35780" y="455956"/>
                    <a:pt x="35780" y="455956"/>
                  </a:cubicBezTo>
                  <a:cubicBezTo>
                    <a:pt x="34401" y="454779"/>
                    <a:pt x="33056" y="453602"/>
                    <a:pt x="31744" y="452458"/>
                  </a:cubicBezTo>
                  <a:cubicBezTo>
                    <a:pt x="31307" y="452088"/>
                    <a:pt x="30870" y="451719"/>
                    <a:pt x="30467" y="451349"/>
                  </a:cubicBezTo>
                  <a:cubicBezTo>
                    <a:pt x="29559" y="450508"/>
                    <a:pt x="28651" y="449734"/>
                    <a:pt x="27776" y="448927"/>
                  </a:cubicBezTo>
                  <a:cubicBezTo>
                    <a:pt x="25153" y="446607"/>
                    <a:pt x="22631" y="444253"/>
                    <a:pt x="20177" y="441899"/>
                  </a:cubicBezTo>
                  <a:cubicBezTo>
                    <a:pt x="19773" y="441529"/>
                    <a:pt x="19403" y="441126"/>
                    <a:pt x="19000" y="440756"/>
                  </a:cubicBezTo>
                  <a:cubicBezTo>
                    <a:pt x="16948" y="438839"/>
                    <a:pt x="14964" y="436889"/>
                    <a:pt x="13014" y="434905"/>
                  </a:cubicBezTo>
                  <a:cubicBezTo>
                    <a:pt x="10694" y="432584"/>
                    <a:pt x="8474" y="430264"/>
                    <a:pt x="6288" y="428011"/>
                  </a:cubicBezTo>
                  <a:cubicBezTo>
                    <a:pt x="4136" y="425725"/>
                    <a:pt x="2018" y="423438"/>
                    <a:pt x="0" y="421218"/>
                  </a:cubicBezTo>
                  <a:cubicBezTo>
                    <a:pt x="7499" y="401748"/>
                    <a:pt x="13821" y="387860"/>
                    <a:pt x="18428" y="378007"/>
                  </a:cubicBezTo>
                  <a:cubicBezTo>
                    <a:pt x="33157" y="346599"/>
                    <a:pt x="58075" y="294678"/>
                    <a:pt x="96578" y="238083"/>
                  </a:cubicBezTo>
                  <a:cubicBezTo>
                    <a:pt x="110096" y="218209"/>
                    <a:pt x="125263" y="197696"/>
                    <a:pt x="142312" y="177385"/>
                  </a:cubicBezTo>
                  <a:cubicBezTo>
                    <a:pt x="143959" y="175468"/>
                    <a:pt x="145540" y="173585"/>
                    <a:pt x="147188" y="171635"/>
                  </a:cubicBezTo>
                  <a:cubicBezTo>
                    <a:pt x="167936" y="147389"/>
                    <a:pt x="191273" y="123379"/>
                    <a:pt x="217536" y="100815"/>
                  </a:cubicBezTo>
                  <a:cubicBezTo>
                    <a:pt x="237007" y="84035"/>
                    <a:pt x="258058" y="68062"/>
                    <a:pt x="280756" y="53401"/>
                  </a:cubicBezTo>
                  <a:cubicBezTo>
                    <a:pt x="298680" y="41799"/>
                    <a:pt x="317646" y="30971"/>
                    <a:pt x="337721" y="21185"/>
                  </a:cubicBezTo>
                  <a:cubicBezTo>
                    <a:pt x="346431" y="16948"/>
                    <a:pt x="355308" y="12913"/>
                    <a:pt x="364422" y="9046"/>
                  </a:cubicBezTo>
                  <a:cubicBezTo>
                    <a:pt x="372425" y="5683"/>
                    <a:pt x="380092" y="2657"/>
                    <a:pt x="387423" y="0"/>
                  </a:cubicBezTo>
                  <a:cubicBezTo>
                    <a:pt x="389104" y="908"/>
                    <a:pt x="390819" y="1849"/>
                    <a:pt x="392601" y="2724"/>
                  </a:cubicBezTo>
                  <a:cubicBezTo>
                    <a:pt x="393341" y="3127"/>
                    <a:pt x="394081" y="3531"/>
                    <a:pt x="394821" y="3901"/>
                  </a:cubicBezTo>
                  <a:cubicBezTo>
                    <a:pt x="397713" y="5414"/>
                    <a:pt x="400706" y="6927"/>
                    <a:pt x="403867" y="8474"/>
                  </a:cubicBezTo>
                  <a:cubicBezTo>
                    <a:pt x="407397" y="10189"/>
                    <a:pt x="411097" y="11938"/>
                    <a:pt x="414930" y="13653"/>
                  </a:cubicBezTo>
                  <a:cubicBezTo>
                    <a:pt x="416309" y="14292"/>
                    <a:pt x="417721" y="14931"/>
                    <a:pt x="419167" y="15570"/>
                  </a:cubicBezTo>
                  <a:cubicBezTo>
                    <a:pt x="420613" y="16208"/>
                    <a:pt x="422093" y="16814"/>
                    <a:pt x="423606" y="17419"/>
                  </a:cubicBezTo>
                  <a:cubicBezTo>
                    <a:pt x="425321" y="18159"/>
                    <a:pt x="427036" y="18899"/>
                    <a:pt x="428785" y="19639"/>
                  </a:cubicBezTo>
                  <a:cubicBezTo>
                    <a:pt x="437595" y="23304"/>
                    <a:pt x="447044" y="26902"/>
                    <a:pt x="457099" y="30265"/>
                  </a:cubicBezTo>
                  <a:cubicBezTo>
                    <a:pt x="461134" y="31610"/>
                    <a:pt x="465237" y="32955"/>
                    <a:pt x="469440" y="34233"/>
                  </a:cubicBezTo>
                  <a:cubicBezTo>
                    <a:pt x="472130" y="35040"/>
                    <a:pt x="475561" y="36049"/>
                    <a:pt x="479663" y="37158"/>
                  </a:cubicBezTo>
                  <a:cubicBezTo>
                    <a:pt x="483631" y="38234"/>
                    <a:pt x="488238" y="39445"/>
                    <a:pt x="493450" y="40656"/>
                  </a:cubicBezTo>
                  <a:cubicBezTo>
                    <a:pt x="500445" y="42303"/>
                    <a:pt x="508549" y="44019"/>
                    <a:pt x="517629" y="45599"/>
                  </a:cubicBezTo>
                  <a:cubicBezTo>
                    <a:pt x="519613" y="45969"/>
                    <a:pt x="521630" y="46305"/>
                    <a:pt x="523715" y="46641"/>
                  </a:cubicBezTo>
                  <a:cubicBezTo>
                    <a:pt x="538747" y="49063"/>
                    <a:pt x="556132" y="51114"/>
                    <a:pt x="575468" y="52089"/>
                  </a:cubicBezTo>
                  <a:cubicBezTo>
                    <a:pt x="588751" y="52728"/>
                    <a:pt x="602942" y="52863"/>
                    <a:pt x="617906" y="52291"/>
                  </a:cubicBezTo>
                  <a:cubicBezTo>
                    <a:pt x="618646" y="52257"/>
                    <a:pt x="619385" y="52224"/>
                    <a:pt x="620159" y="52190"/>
                  </a:cubicBezTo>
                  <a:cubicBezTo>
                    <a:pt x="634720" y="51517"/>
                    <a:pt x="649986" y="50139"/>
                    <a:pt x="665825" y="47886"/>
                  </a:cubicBezTo>
                  <a:cubicBezTo>
                    <a:pt x="669759" y="47314"/>
                    <a:pt x="673761" y="46709"/>
                    <a:pt x="677763" y="46002"/>
                  </a:cubicBezTo>
                  <a:lnTo>
                    <a:pt x="677796" y="46002"/>
                  </a:lnTo>
                  <a:cubicBezTo>
                    <a:pt x="681832" y="45330"/>
                    <a:pt x="685867" y="44590"/>
                    <a:pt x="689970" y="43783"/>
                  </a:cubicBezTo>
                  <a:cubicBezTo>
                    <a:pt x="692862" y="43211"/>
                    <a:pt x="695754" y="42606"/>
                    <a:pt x="698578" y="41967"/>
                  </a:cubicBezTo>
                  <a:cubicBezTo>
                    <a:pt x="698578" y="41934"/>
                    <a:pt x="698612" y="41967"/>
                    <a:pt x="698612" y="41967"/>
                  </a:cubicBezTo>
                  <a:cubicBezTo>
                    <a:pt x="704295" y="40723"/>
                    <a:pt x="709911" y="39378"/>
                    <a:pt x="715392" y="37966"/>
                  </a:cubicBezTo>
                  <a:cubicBezTo>
                    <a:pt x="751071" y="28785"/>
                    <a:pt x="782109" y="16276"/>
                    <a:pt x="808204" y="3228"/>
                  </a:cubicBezTo>
                  <a:cubicBezTo>
                    <a:pt x="812878" y="5078"/>
                    <a:pt x="817653" y="6995"/>
                    <a:pt x="822496" y="9046"/>
                  </a:cubicBezTo>
                  <a:cubicBezTo>
                    <a:pt x="826800" y="10862"/>
                    <a:pt x="831004" y="12745"/>
                    <a:pt x="835207" y="14594"/>
                  </a:cubicBezTo>
                  <a:cubicBezTo>
                    <a:pt x="854946" y="23539"/>
                    <a:pt x="873643" y="33426"/>
                    <a:pt x="891365" y="44086"/>
                  </a:cubicBezTo>
                  <a:cubicBezTo>
                    <a:pt x="905522" y="52627"/>
                    <a:pt x="919040" y="61639"/>
                    <a:pt x="931953" y="71089"/>
                  </a:cubicBezTo>
                  <a:cubicBezTo>
                    <a:pt x="937233" y="74956"/>
                    <a:pt x="942445" y="78857"/>
                    <a:pt x="947523" y="82858"/>
                  </a:cubicBezTo>
                  <a:cubicBezTo>
                    <a:pt x="984749" y="111879"/>
                    <a:pt x="1016695" y="144094"/>
                    <a:pt x="1043967" y="176578"/>
                  </a:cubicBezTo>
                  <a:cubicBezTo>
                    <a:pt x="1052474" y="186734"/>
                    <a:pt x="1060579" y="196956"/>
                    <a:pt x="1068145" y="207045"/>
                  </a:cubicBezTo>
                  <a:cubicBezTo>
                    <a:pt x="1119494" y="275241"/>
                    <a:pt x="1151104" y="340949"/>
                    <a:pt x="1168456" y="378007"/>
                  </a:cubicBezTo>
                  <a:cubicBezTo>
                    <a:pt x="1175249" y="392467"/>
                    <a:pt x="1185673" y="415636"/>
                    <a:pt x="1198182" y="452324"/>
                  </a:cubicBezTo>
                  <a:close/>
                </a:path>
              </a:pathLst>
            </a:custGeom>
            <a:solidFill>
              <a:srgbClr val="9977D9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56" name="شكل حر: شكل 355">
              <a:extLst>
                <a:ext uri="{FF2B5EF4-FFF2-40B4-BE49-F238E27FC236}">
                  <a16:creationId xmlns:a16="http://schemas.microsoft.com/office/drawing/2014/main" id="{F885251C-ABA6-74A5-A2F7-1F168DD27EA7}"/>
                </a:ext>
              </a:extLst>
            </p:cNvPr>
            <p:cNvSpPr/>
            <p:nvPr/>
          </p:nvSpPr>
          <p:spPr>
            <a:xfrm>
              <a:off x="5112164" y="2421674"/>
              <a:ext cx="290878" cy="621033"/>
            </a:xfrm>
            <a:custGeom>
              <a:avLst/>
              <a:gdLst>
                <a:gd name="connsiteX0" fmla="*/ 290878 w 290878"/>
                <a:gd name="connsiteY0" fmla="*/ 600621 h 621033"/>
                <a:gd name="connsiteX1" fmla="*/ 278806 w 290878"/>
                <a:gd name="connsiteY1" fmla="*/ 603614 h 621033"/>
                <a:gd name="connsiteX2" fmla="*/ 270264 w 290878"/>
                <a:gd name="connsiteY2" fmla="*/ 605665 h 621033"/>
                <a:gd name="connsiteX3" fmla="*/ 256813 w 290878"/>
                <a:gd name="connsiteY3" fmla="*/ 608759 h 621033"/>
                <a:gd name="connsiteX4" fmla="*/ 242993 w 290878"/>
                <a:gd name="connsiteY4" fmla="*/ 611752 h 621033"/>
                <a:gd name="connsiteX5" fmla="*/ 241513 w 290878"/>
                <a:gd name="connsiteY5" fmla="*/ 612055 h 621033"/>
                <a:gd name="connsiteX6" fmla="*/ 225742 w 290878"/>
                <a:gd name="connsiteY6" fmla="*/ 615249 h 621033"/>
                <a:gd name="connsiteX7" fmla="*/ 224867 w 290878"/>
                <a:gd name="connsiteY7" fmla="*/ 615417 h 621033"/>
                <a:gd name="connsiteX8" fmla="*/ 222715 w 290878"/>
                <a:gd name="connsiteY8" fmla="*/ 615821 h 621033"/>
                <a:gd name="connsiteX9" fmla="*/ 165481 w 290878"/>
                <a:gd name="connsiteY9" fmla="*/ 621033 h 621033"/>
                <a:gd name="connsiteX10" fmla="*/ 56259 w 290878"/>
                <a:gd name="connsiteY10" fmla="*/ 621033 h 621033"/>
                <a:gd name="connsiteX11" fmla="*/ 56225 w 290878"/>
                <a:gd name="connsiteY11" fmla="*/ 581790 h 621033"/>
                <a:gd name="connsiteX12" fmla="*/ 56091 w 290878"/>
                <a:gd name="connsiteY12" fmla="*/ 571601 h 621033"/>
                <a:gd name="connsiteX13" fmla="*/ 55990 w 290878"/>
                <a:gd name="connsiteY13" fmla="*/ 564270 h 621033"/>
                <a:gd name="connsiteX14" fmla="*/ 55721 w 290878"/>
                <a:gd name="connsiteY14" fmla="*/ 549709 h 621033"/>
                <a:gd name="connsiteX15" fmla="*/ 55485 w 290878"/>
                <a:gd name="connsiteY15" fmla="*/ 539486 h 621033"/>
                <a:gd name="connsiteX16" fmla="*/ 55082 w 290878"/>
                <a:gd name="connsiteY16" fmla="*/ 525396 h 621033"/>
                <a:gd name="connsiteX17" fmla="*/ 54510 w 290878"/>
                <a:gd name="connsiteY17" fmla="*/ 508919 h 621033"/>
                <a:gd name="connsiteX18" fmla="*/ 54510 w 290878"/>
                <a:gd name="connsiteY18" fmla="*/ 508717 h 621033"/>
                <a:gd name="connsiteX19" fmla="*/ 53939 w 290878"/>
                <a:gd name="connsiteY19" fmla="*/ 495165 h 621033"/>
                <a:gd name="connsiteX20" fmla="*/ 53939 w 290878"/>
                <a:gd name="connsiteY20" fmla="*/ 494661 h 621033"/>
                <a:gd name="connsiteX21" fmla="*/ 51685 w 290878"/>
                <a:gd name="connsiteY21" fmla="*/ 451954 h 621033"/>
                <a:gd name="connsiteX22" fmla="*/ 50845 w 290878"/>
                <a:gd name="connsiteY22" fmla="*/ 438772 h 621033"/>
                <a:gd name="connsiteX23" fmla="*/ 48424 w 290878"/>
                <a:gd name="connsiteY23" fmla="*/ 405380 h 621033"/>
                <a:gd name="connsiteX24" fmla="*/ 47583 w 290878"/>
                <a:gd name="connsiteY24" fmla="*/ 395191 h 621033"/>
                <a:gd name="connsiteX25" fmla="*/ 47179 w 290878"/>
                <a:gd name="connsiteY25" fmla="*/ 390214 h 621033"/>
                <a:gd name="connsiteX26" fmla="*/ 43379 w 290878"/>
                <a:gd name="connsiteY26" fmla="*/ 349760 h 621033"/>
                <a:gd name="connsiteX27" fmla="*/ 42909 w 290878"/>
                <a:gd name="connsiteY27" fmla="*/ 345422 h 621033"/>
                <a:gd name="connsiteX28" fmla="*/ 41631 w 290878"/>
                <a:gd name="connsiteY28" fmla="*/ 333417 h 621033"/>
                <a:gd name="connsiteX29" fmla="*/ 39916 w 290878"/>
                <a:gd name="connsiteY29" fmla="*/ 318184 h 621033"/>
                <a:gd name="connsiteX30" fmla="*/ 38100 w 290878"/>
                <a:gd name="connsiteY30" fmla="*/ 302883 h 621033"/>
                <a:gd name="connsiteX31" fmla="*/ 34166 w 290878"/>
                <a:gd name="connsiteY31" fmla="*/ 271979 h 621033"/>
                <a:gd name="connsiteX32" fmla="*/ 33695 w 290878"/>
                <a:gd name="connsiteY32" fmla="*/ 268617 h 621033"/>
                <a:gd name="connsiteX33" fmla="*/ 32417 w 290878"/>
                <a:gd name="connsiteY33" fmla="*/ 259335 h 621033"/>
                <a:gd name="connsiteX34" fmla="*/ 31509 w 290878"/>
                <a:gd name="connsiteY34" fmla="*/ 253013 h 621033"/>
                <a:gd name="connsiteX35" fmla="*/ 29962 w 290878"/>
                <a:gd name="connsiteY35" fmla="*/ 242185 h 621033"/>
                <a:gd name="connsiteX36" fmla="*/ 27373 w 290878"/>
                <a:gd name="connsiteY36" fmla="*/ 225002 h 621033"/>
                <a:gd name="connsiteX37" fmla="*/ 24884 w 290878"/>
                <a:gd name="connsiteY37" fmla="*/ 209197 h 621033"/>
                <a:gd name="connsiteX38" fmla="*/ 18159 w 290878"/>
                <a:gd name="connsiteY38" fmla="*/ 169314 h 621033"/>
                <a:gd name="connsiteX39" fmla="*/ 10626 w 290878"/>
                <a:gd name="connsiteY39" fmla="*/ 128928 h 621033"/>
                <a:gd name="connsiteX40" fmla="*/ 9382 w 290878"/>
                <a:gd name="connsiteY40" fmla="*/ 122471 h 621033"/>
                <a:gd name="connsiteX41" fmla="*/ 7869 w 290878"/>
                <a:gd name="connsiteY41" fmla="*/ 114905 h 621033"/>
                <a:gd name="connsiteX42" fmla="*/ 6356 w 290878"/>
                <a:gd name="connsiteY42" fmla="*/ 107339 h 621033"/>
                <a:gd name="connsiteX43" fmla="*/ 975 w 290878"/>
                <a:gd name="connsiteY43" fmla="*/ 81648 h 621033"/>
                <a:gd name="connsiteX44" fmla="*/ 0 w 290878"/>
                <a:gd name="connsiteY44" fmla="*/ 77041 h 621033"/>
                <a:gd name="connsiteX45" fmla="*/ 4641 w 290878"/>
                <a:gd name="connsiteY45" fmla="*/ 76402 h 621033"/>
                <a:gd name="connsiteX46" fmla="*/ 4741 w 290878"/>
                <a:gd name="connsiteY46" fmla="*/ 76402 h 621033"/>
                <a:gd name="connsiteX47" fmla="*/ 13821 w 290878"/>
                <a:gd name="connsiteY47" fmla="*/ 75023 h 621033"/>
                <a:gd name="connsiteX48" fmla="*/ 18495 w 290878"/>
                <a:gd name="connsiteY48" fmla="*/ 74216 h 621033"/>
                <a:gd name="connsiteX49" fmla="*/ 23270 w 290878"/>
                <a:gd name="connsiteY49" fmla="*/ 73342 h 621033"/>
                <a:gd name="connsiteX50" fmla="*/ 28146 w 290878"/>
                <a:gd name="connsiteY50" fmla="*/ 72400 h 621033"/>
                <a:gd name="connsiteX51" fmla="*/ 33056 w 290878"/>
                <a:gd name="connsiteY51" fmla="*/ 71391 h 621033"/>
                <a:gd name="connsiteX52" fmla="*/ 35141 w 290878"/>
                <a:gd name="connsiteY52" fmla="*/ 70954 h 621033"/>
                <a:gd name="connsiteX53" fmla="*/ 36486 w 290878"/>
                <a:gd name="connsiteY53" fmla="*/ 70651 h 621033"/>
                <a:gd name="connsiteX54" fmla="*/ 38033 w 290878"/>
                <a:gd name="connsiteY54" fmla="*/ 70315 h 621033"/>
                <a:gd name="connsiteX55" fmla="*/ 40488 w 290878"/>
                <a:gd name="connsiteY55" fmla="*/ 69743 h 621033"/>
                <a:gd name="connsiteX56" fmla="*/ 46440 w 290878"/>
                <a:gd name="connsiteY56" fmla="*/ 68331 h 621033"/>
                <a:gd name="connsiteX57" fmla="*/ 51417 w 290878"/>
                <a:gd name="connsiteY57" fmla="*/ 67053 h 621033"/>
                <a:gd name="connsiteX58" fmla="*/ 55654 w 290878"/>
                <a:gd name="connsiteY58" fmla="*/ 65944 h 621033"/>
                <a:gd name="connsiteX59" fmla="*/ 56965 w 290878"/>
                <a:gd name="connsiteY59" fmla="*/ 65574 h 621033"/>
                <a:gd name="connsiteX60" fmla="*/ 61337 w 290878"/>
                <a:gd name="connsiteY60" fmla="*/ 64329 h 621033"/>
                <a:gd name="connsiteX61" fmla="*/ 63960 w 290878"/>
                <a:gd name="connsiteY61" fmla="*/ 63556 h 621033"/>
                <a:gd name="connsiteX62" fmla="*/ 69340 w 290878"/>
                <a:gd name="connsiteY62" fmla="*/ 61942 h 621033"/>
                <a:gd name="connsiteX63" fmla="*/ 75662 w 290878"/>
                <a:gd name="connsiteY63" fmla="*/ 59924 h 621033"/>
                <a:gd name="connsiteX64" fmla="*/ 78756 w 290878"/>
                <a:gd name="connsiteY64" fmla="*/ 58915 h 621033"/>
                <a:gd name="connsiteX65" fmla="*/ 85750 w 290878"/>
                <a:gd name="connsiteY65" fmla="*/ 56494 h 621033"/>
                <a:gd name="connsiteX66" fmla="*/ 192316 w 290878"/>
                <a:gd name="connsiteY66" fmla="*/ 0 h 621033"/>
                <a:gd name="connsiteX67" fmla="*/ 208020 w 290878"/>
                <a:gd name="connsiteY67" fmla="*/ 50004 h 621033"/>
                <a:gd name="connsiteX68" fmla="*/ 240739 w 290878"/>
                <a:gd name="connsiteY68" fmla="*/ 183472 h 621033"/>
                <a:gd name="connsiteX69" fmla="*/ 290878 w 290878"/>
                <a:gd name="connsiteY69" fmla="*/ 600621 h 62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90878" h="621033">
                  <a:moveTo>
                    <a:pt x="290878" y="600621"/>
                  </a:moveTo>
                  <a:cubicBezTo>
                    <a:pt x="286876" y="601664"/>
                    <a:pt x="282841" y="602639"/>
                    <a:pt x="278806" y="603614"/>
                  </a:cubicBezTo>
                  <a:cubicBezTo>
                    <a:pt x="275947" y="604320"/>
                    <a:pt x="273123" y="604993"/>
                    <a:pt x="270264" y="605665"/>
                  </a:cubicBezTo>
                  <a:cubicBezTo>
                    <a:pt x="265792" y="606741"/>
                    <a:pt x="261320" y="607750"/>
                    <a:pt x="256813" y="608759"/>
                  </a:cubicBezTo>
                  <a:cubicBezTo>
                    <a:pt x="252206" y="609801"/>
                    <a:pt x="247600" y="610777"/>
                    <a:pt x="242993" y="611752"/>
                  </a:cubicBezTo>
                  <a:cubicBezTo>
                    <a:pt x="242488" y="611853"/>
                    <a:pt x="241984" y="611954"/>
                    <a:pt x="241513" y="612055"/>
                  </a:cubicBezTo>
                  <a:cubicBezTo>
                    <a:pt x="236267" y="613164"/>
                    <a:pt x="231021" y="614207"/>
                    <a:pt x="225742" y="615249"/>
                  </a:cubicBezTo>
                  <a:cubicBezTo>
                    <a:pt x="225439" y="615316"/>
                    <a:pt x="225170" y="615350"/>
                    <a:pt x="224867" y="615417"/>
                  </a:cubicBezTo>
                  <a:cubicBezTo>
                    <a:pt x="224161" y="615552"/>
                    <a:pt x="223421" y="615686"/>
                    <a:pt x="222715" y="615821"/>
                  </a:cubicBezTo>
                  <a:cubicBezTo>
                    <a:pt x="203850" y="619385"/>
                    <a:pt x="184649" y="621033"/>
                    <a:pt x="165481" y="621033"/>
                  </a:cubicBezTo>
                  <a:lnTo>
                    <a:pt x="56259" y="621033"/>
                  </a:lnTo>
                  <a:cubicBezTo>
                    <a:pt x="56360" y="608120"/>
                    <a:pt x="56326" y="595039"/>
                    <a:pt x="56225" y="581790"/>
                  </a:cubicBezTo>
                  <a:cubicBezTo>
                    <a:pt x="56225" y="578393"/>
                    <a:pt x="56158" y="574997"/>
                    <a:pt x="56091" y="571601"/>
                  </a:cubicBezTo>
                  <a:cubicBezTo>
                    <a:pt x="56091" y="569179"/>
                    <a:pt x="56057" y="566725"/>
                    <a:pt x="55990" y="564270"/>
                  </a:cubicBezTo>
                  <a:cubicBezTo>
                    <a:pt x="55923" y="559427"/>
                    <a:pt x="55822" y="554585"/>
                    <a:pt x="55721" y="549709"/>
                  </a:cubicBezTo>
                  <a:cubicBezTo>
                    <a:pt x="55654" y="546313"/>
                    <a:pt x="55586" y="542916"/>
                    <a:pt x="55485" y="539486"/>
                  </a:cubicBezTo>
                  <a:cubicBezTo>
                    <a:pt x="55351" y="534812"/>
                    <a:pt x="55216" y="530104"/>
                    <a:pt x="55082" y="525396"/>
                  </a:cubicBezTo>
                  <a:cubicBezTo>
                    <a:pt x="54914" y="519915"/>
                    <a:pt x="54746" y="514434"/>
                    <a:pt x="54510" y="508919"/>
                  </a:cubicBezTo>
                  <a:lnTo>
                    <a:pt x="54510" y="508717"/>
                  </a:lnTo>
                  <a:cubicBezTo>
                    <a:pt x="54342" y="504211"/>
                    <a:pt x="54140" y="499705"/>
                    <a:pt x="53939" y="495165"/>
                  </a:cubicBezTo>
                  <a:lnTo>
                    <a:pt x="53939" y="494661"/>
                  </a:lnTo>
                  <a:cubicBezTo>
                    <a:pt x="53300" y="480571"/>
                    <a:pt x="52560" y="466346"/>
                    <a:pt x="51685" y="451954"/>
                  </a:cubicBezTo>
                  <a:cubicBezTo>
                    <a:pt x="51417" y="447582"/>
                    <a:pt x="51148" y="443177"/>
                    <a:pt x="50845" y="438772"/>
                  </a:cubicBezTo>
                  <a:cubicBezTo>
                    <a:pt x="50139" y="427742"/>
                    <a:pt x="49332" y="416611"/>
                    <a:pt x="48424" y="405380"/>
                  </a:cubicBezTo>
                  <a:cubicBezTo>
                    <a:pt x="48155" y="401983"/>
                    <a:pt x="47886" y="398587"/>
                    <a:pt x="47583" y="395191"/>
                  </a:cubicBezTo>
                  <a:cubicBezTo>
                    <a:pt x="47482" y="393543"/>
                    <a:pt x="47314" y="391895"/>
                    <a:pt x="47179" y="390214"/>
                  </a:cubicBezTo>
                  <a:cubicBezTo>
                    <a:pt x="46002" y="376830"/>
                    <a:pt x="44758" y="363345"/>
                    <a:pt x="43379" y="349760"/>
                  </a:cubicBezTo>
                  <a:cubicBezTo>
                    <a:pt x="43245" y="348314"/>
                    <a:pt x="43077" y="346868"/>
                    <a:pt x="42909" y="345422"/>
                  </a:cubicBezTo>
                  <a:cubicBezTo>
                    <a:pt x="42505" y="341420"/>
                    <a:pt x="42068" y="337418"/>
                    <a:pt x="41631" y="333417"/>
                  </a:cubicBezTo>
                  <a:cubicBezTo>
                    <a:pt x="41127" y="328373"/>
                    <a:pt x="40555" y="323295"/>
                    <a:pt x="39916" y="318184"/>
                  </a:cubicBezTo>
                  <a:cubicBezTo>
                    <a:pt x="39344" y="313106"/>
                    <a:pt x="38739" y="307994"/>
                    <a:pt x="38100" y="302883"/>
                  </a:cubicBezTo>
                  <a:cubicBezTo>
                    <a:pt x="36889" y="292627"/>
                    <a:pt x="35578" y="282337"/>
                    <a:pt x="34166" y="271979"/>
                  </a:cubicBezTo>
                  <a:cubicBezTo>
                    <a:pt x="33997" y="270870"/>
                    <a:pt x="33863" y="269726"/>
                    <a:pt x="33695" y="268617"/>
                  </a:cubicBezTo>
                  <a:cubicBezTo>
                    <a:pt x="33291" y="265523"/>
                    <a:pt x="32854" y="262429"/>
                    <a:pt x="32417" y="259335"/>
                  </a:cubicBezTo>
                  <a:cubicBezTo>
                    <a:pt x="32114" y="257251"/>
                    <a:pt x="31845" y="255132"/>
                    <a:pt x="31509" y="253013"/>
                  </a:cubicBezTo>
                  <a:cubicBezTo>
                    <a:pt x="31005" y="249415"/>
                    <a:pt x="30500" y="245817"/>
                    <a:pt x="29962" y="242185"/>
                  </a:cubicBezTo>
                  <a:cubicBezTo>
                    <a:pt x="29121" y="236502"/>
                    <a:pt x="28281" y="230752"/>
                    <a:pt x="27373" y="225002"/>
                  </a:cubicBezTo>
                  <a:cubicBezTo>
                    <a:pt x="26566" y="219756"/>
                    <a:pt x="25725" y="214476"/>
                    <a:pt x="24884" y="209197"/>
                  </a:cubicBezTo>
                  <a:cubicBezTo>
                    <a:pt x="22766" y="195981"/>
                    <a:pt x="20513" y="182665"/>
                    <a:pt x="18159" y="169314"/>
                  </a:cubicBezTo>
                  <a:cubicBezTo>
                    <a:pt x="15771" y="155931"/>
                    <a:pt x="13249" y="142446"/>
                    <a:pt x="10626" y="128928"/>
                  </a:cubicBezTo>
                  <a:cubicBezTo>
                    <a:pt x="10223" y="126776"/>
                    <a:pt x="9786" y="124624"/>
                    <a:pt x="9382" y="122471"/>
                  </a:cubicBezTo>
                  <a:cubicBezTo>
                    <a:pt x="8878" y="119949"/>
                    <a:pt x="8373" y="117427"/>
                    <a:pt x="7869" y="114905"/>
                  </a:cubicBezTo>
                  <a:cubicBezTo>
                    <a:pt x="7398" y="112383"/>
                    <a:pt x="6860" y="109861"/>
                    <a:pt x="6356" y="107339"/>
                  </a:cubicBezTo>
                  <a:cubicBezTo>
                    <a:pt x="4641" y="98798"/>
                    <a:pt x="2825" y="90256"/>
                    <a:pt x="975" y="81648"/>
                  </a:cubicBezTo>
                  <a:cubicBezTo>
                    <a:pt x="673" y="80101"/>
                    <a:pt x="336" y="78588"/>
                    <a:pt x="0" y="77041"/>
                  </a:cubicBezTo>
                  <a:cubicBezTo>
                    <a:pt x="1547" y="76839"/>
                    <a:pt x="3094" y="76637"/>
                    <a:pt x="4641" y="76402"/>
                  </a:cubicBezTo>
                  <a:lnTo>
                    <a:pt x="4741" y="76402"/>
                  </a:lnTo>
                  <a:cubicBezTo>
                    <a:pt x="7734" y="75998"/>
                    <a:pt x="10761" y="75527"/>
                    <a:pt x="13821" y="75023"/>
                  </a:cubicBezTo>
                  <a:cubicBezTo>
                    <a:pt x="15368" y="74754"/>
                    <a:pt x="16915" y="74485"/>
                    <a:pt x="18495" y="74216"/>
                  </a:cubicBezTo>
                  <a:cubicBezTo>
                    <a:pt x="20076" y="73947"/>
                    <a:pt x="21690" y="73644"/>
                    <a:pt x="23270" y="73342"/>
                  </a:cubicBezTo>
                  <a:cubicBezTo>
                    <a:pt x="24884" y="73039"/>
                    <a:pt x="26499" y="72736"/>
                    <a:pt x="28146" y="72400"/>
                  </a:cubicBezTo>
                  <a:cubicBezTo>
                    <a:pt x="29760" y="72097"/>
                    <a:pt x="31408" y="71761"/>
                    <a:pt x="33056" y="71391"/>
                  </a:cubicBezTo>
                  <a:cubicBezTo>
                    <a:pt x="33762" y="71257"/>
                    <a:pt x="34435" y="71122"/>
                    <a:pt x="35141" y="70954"/>
                  </a:cubicBezTo>
                  <a:cubicBezTo>
                    <a:pt x="35578" y="70853"/>
                    <a:pt x="36015" y="70752"/>
                    <a:pt x="36486" y="70651"/>
                  </a:cubicBezTo>
                  <a:cubicBezTo>
                    <a:pt x="36990" y="70550"/>
                    <a:pt x="37528" y="70416"/>
                    <a:pt x="38033" y="70315"/>
                  </a:cubicBezTo>
                  <a:cubicBezTo>
                    <a:pt x="38840" y="70113"/>
                    <a:pt x="39647" y="69945"/>
                    <a:pt x="40488" y="69743"/>
                  </a:cubicBezTo>
                  <a:cubicBezTo>
                    <a:pt x="42472" y="69273"/>
                    <a:pt x="44456" y="68802"/>
                    <a:pt x="46440" y="68331"/>
                  </a:cubicBezTo>
                  <a:cubicBezTo>
                    <a:pt x="48087" y="67928"/>
                    <a:pt x="49735" y="67490"/>
                    <a:pt x="51417" y="67053"/>
                  </a:cubicBezTo>
                  <a:cubicBezTo>
                    <a:pt x="52795" y="66683"/>
                    <a:pt x="54208" y="66347"/>
                    <a:pt x="55654" y="65944"/>
                  </a:cubicBezTo>
                  <a:cubicBezTo>
                    <a:pt x="56091" y="65809"/>
                    <a:pt x="56528" y="65674"/>
                    <a:pt x="56965" y="65574"/>
                  </a:cubicBezTo>
                  <a:cubicBezTo>
                    <a:pt x="58411" y="65170"/>
                    <a:pt x="59857" y="64767"/>
                    <a:pt x="61337" y="64329"/>
                  </a:cubicBezTo>
                  <a:cubicBezTo>
                    <a:pt x="62177" y="64094"/>
                    <a:pt x="63052" y="63825"/>
                    <a:pt x="63960" y="63556"/>
                  </a:cubicBezTo>
                  <a:cubicBezTo>
                    <a:pt x="65742" y="63052"/>
                    <a:pt x="67558" y="62513"/>
                    <a:pt x="69340" y="61942"/>
                  </a:cubicBezTo>
                  <a:cubicBezTo>
                    <a:pt x="71425" y="61303"/>
                    <a:pt x="73543" y="60630"/>
                    <a:pt x="75662" y="59924"/>
                  </a:cubicBezTo>
                  <a:cubicBezTo>
                    <a:pt x="76704" y="59588"/>
                    <a:pt x="77713" y="59252"/>
                    <a:pt x="78756" y="58915"/>
                  </a:cubicBezTo>
                  <a:cubicBezTo>
                    <a:pt x="81076" y="58142"/>
                    <a:pt x="83396" y="57335"/>
                    <a:pt x="85750" y="56494"/>
                  </a:cubicBezTo>
                  <a:cubicBezTo>
                    <a:pt x="129163" y="41059"/>
                    <a:pt x="164573" y="20277"/>
                    <a:pt x="192316" y="0"/>
                  </a:cubicBezTo>
                  <a:cubicBezTo>
                    <a:pt x="197259" y="14493"/>
                    <a:pt x="202505" y="31038"/>
                    <a:pt x="208020" y="50004"/>
                  </a:cubicBezTo>
                  <a:cubicBezTo>
                    <a:pt x="218310" y="85515"/>
                    <a:pt x="229407" y="129332"/>
                    <a:pt x="240739" y="183472"/>
                  </a:cubicBezTo>
                  <a:cubicBezTo>
                    <a:pt x="262496" y="287650"/>
                    <a:pt x="284657" y="428448"/>
                    <a:pt x="290878" y="600621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57" name="شكل حر: شكل 356">
              <a:extLst>
                <a:ext uri="{FF2B5EF4-FFF2-40B4-BE49-F238E27FC236}">
                  <a16:creationId xmlns:a16="http://schemas.microsoft.com/office/drawing/2014/main" id="{790D0A8A-B6CD-C062-EE26-E5480E34C2BC}"/>
                </a:ext>
              </a:extLst>
            </p:cNvPr>
            <p:cNvSpPr/>
            <p:nvPr/>
          </p:nvSpPr>
          <p:spPr>
            <a:xfrm>
              <a:off x="4493720" y="1954722"/>
              <a:ext cx="420781" cy="67244"/>
            </a:xfrm>
            <a:custGeom>
              <a:avLst/>
              <a:gdLst>
                <a:gd name="connsiteX0" fmla="*/ 420781 w 420781"/>
                <a:gd name="connsiteY0" fmla="*/ 17823 h 67244"/>
                <a:gd name="connsiteX1" fmla="*/ 302513 w 420781"/>
                <a:gd name="connsiteY1" fmla="*/ 58344 h 67244"/>
                <a:gd name="connsiteX2" fmla="*/ 82018 w 420781"/>
                <a:gd name="connsiteY2" fmla="*/ 48794 h 67244"/>
                <a:gd name="connsiteX3" fmla="*/ 36150 w 420781"/>
                <a:gd name="connsiteY3" fmla="*/ 32047 h 67244"/>
                <a:gd name="connsiteX4" fmla="*/ 27474 w 420781"/>
                <a:gd name="connsiteY4" fmla="*/ 28247 h 67244"/>
                <a:gd name="connsiteX5" fmla="*/ 0 w 420781"/>
                <a:gd name="connsiteY5" fmla="*/ 14561 h 67244"/>
                <a:gd name="connsiteX6" fmla="*/ 33224 w 420781"/>
                <a:gd name="connsiteY6" fmla="*/ 3565 h 67244"/>
                <a:gd name="connsiteX7" fmla="*/ 33997 w 420781"/>
                <a:gd name="connsiteY7" fmla="*/ 0 h 67244"/>
                <a:gd name="connsiteX8" fmla="*/ 39042 w 420781"/>
                <a:gd name="connsiteY8" fmla="*/ 1883 h 67244"/>
                <a:gd name="connsiteX9" fmla="*/ 55519 w 420781"/>
                <a:gd name="connsiteY9" fmla="*/ 7600 h 67244"/>
                <a:gd name="connsiteX10" fmla="*/ 376628 w 420781"/>
                <a:gd name="connsiteY10" fmla="*/ 2926 h 67244"/>
                <a:gd name="connsiteX11" fmla="*/ 420748 w 420781"/>
                <a:gd name="connsiteY11" fmla="*/ 17856 h 6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781" h="67244">
                  <a:moveTo>
                    <a:pt x="420781" y="17823"/>
                  </a:moveTo>
                  <a:cubicBezTo>
                    <a:pt x="388667" y="33863"/>
                    <a:pt x="349054" y="49096"/>
                    <a:pt x="302513" y="58344"/>
                  </a:cubicBezTo>
                  <a:cubicBezTo>
                    <a:pt x="193022" y="80034"/>
                    <a:pt x="106498" y="56192"/>
                    <a:pt x="82018" y="48794"/>
                  </a:cubicBezTo>
                  <a:cubicBezTo>
                    <a:pt x="65170" y="43716"/>
                    <a:pt x="49836" y="37932"/>
                    <a:pt x="36150" y="32047"/>
                  </a:cubicBezTo>
                  <a:cubicBezTo>
                    <a:pt x="33157" y="30836"/>
                    <a:pt x="30298" y="29525"/>
                    <a:pt x="27474" y="28247"/>
                  </a:cubicBezTo>
                  <a:cubicBezTo>
                    <a:pt x="17251" y="23640"/>
                    <a:pt x="8071" y="19000"/>
                    <a:pt x="0" y="14561"/>
                  </a:cubicBezTo>
                  <a:cubicBezTo>
                    <a:pt x="12207" y="10055"/>
                    <a:pt x="23405" y="6457"/>
                    <a:pt x="33224" y="3565"/>
                  </a:cubicBezTo>
                  <a:cubicBezTo>
                    <a:pt x="33527" y="2388"/>
                    <a:pt x="33762" y="1177"/>
                    <a:pt x="33997" y="0"/>
                  </a:cubicBezTo>
                  <a:cubicBezTo>
                    <a:pt x="35679" y="673"/>
                    <a:pt x="37360" y="1278"/>
                    <a:pt x="39042" y="1883"/>
                  </a:cubicBezTo>
                  <a:cubicBezTo>
                    <a:pt x="44456" y="3867"/>
                    <a:pt x="49971" y="5784"/>
                    <a:pt x="55519" y="7600"/>
                  </a:cubicBezTo>
                  <a:cubicBezTo>
                    <a:pt x="171938" y="45229"/>
                    <a:pt x="285935" y="30265"/>
                    <a:pt x="376628" y="2926"/>
                  </a:cubicBezTo>
                  <a:cubicBezTo>
                    <a:pt x="389171" y="6591"/>
                    <a:pt x="404169" y="11433"/>
                    <a:pt x="420748" y="17856"/>
                  </a:cubicBezTo>
                  <a:close/>
                </a:path>
              </a:pathLst>
            </a:custGeom>
            <a:solidFill>
              <a:srgbClr val="FFFFFF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58" name="شكل حر: شكل 357">
              <a:extLst>
                <a:ext uri="{FF2B5EF4-FFF2-40B4-BE49-F238E27FC236}">
                  <a16:creationId xmlns:a16="http://schemas.microsoft.com/office/drawing/2014/main" id="{FEF51FF3-E3EA-65DF-960E-8BA649AE0BB9}"/>
                </a:ext>
              </a:extLst>
            </p:cNvPr>
            <p:cNvSpPr/>
            <p:nvPr/>
          </p:nvSpPr>
          <p:spPr>
            <a:xfrm>
              <a:off x="4281630" y="2244962"/>
              <a:ext cx="78318" cy="263067"/>
            </a:xfrm>
            <a:custGeom>
              <a:avLst/>
              <a:gdLst>
                <a:gd name="connsiteX0" fmla="*/ 4709 w 78318"/>
                <a:gd name="connsiteY0" fmla="*/ 263033 h 263067"/>
                <a:gd name="connsiteX1" fmla="*/ 3734 w 78318"/>
                <a:gd name="connsiteY1" fmla="*/ 262933 h 263067"/>
                <a:gd name="connsiteX2" fmla="*/ 102 w 78318"/>
                <a:gd name="connsiteY2" fmla="*/ 257350 h 263067"/>
                <a:gd name="connsiteX3" fmla="*/ 2590 w 78318"/>
                <a:gd name="connsiteY3" fmla="*/ 245917 h 263067"/>
                <a:gd name="connsiteX4" fmla="*/ 69139 w 78318"/>
                <a:gd name="connsiteY4" fmla="*/ 3227 h 263067"/>
                <a:gd name="connsiteX5" fmla="*/ 75091 w 78318"/>
                <a:gd name="connsiteY5" fmla="*/ 234 h 263067"/>
                <a:gd name="connsiteX6" fmla="*/ 78084 w 78318"/>
                <a:gd name="connsiteY6" fmla="*/ 6186 h 263067"/>
                <a:gd name="connsiteX7" fmla="*/ 11804 w 78318"/>
                <a:gd name="connsiteY7" fmla="*/ 247968 h 263067"/>
                <a:gd name="connsiteX8" fmla="*/ 9349 w 78318"/>
                <a:gd name="connsiteY8" fmla="*/ 259334 h 263067"/>
                <a:gd name="connsiteX9" fmla="*/ 4743 w 78318"/>
                <a:gd name="connsiteY9" fmla="*/ 263067 h 26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318" h="263067">
                  <a:moveTo>
                    <a:pt x="4709" y="263033"/>
                  </a:moveTo>
                  <a:cubicBezTo>
                    <a:pt x="4373" y="263033"/>
                    <a:pt x="4070" y="263000"/>
                    <a:pt x="3734" y="262933"/>
                  </a:cubicBezTo>
                  <a:cubicBezTo>
                    <a:pt x="1212" y="262394"/>
                    <a:pt x="-436" y="259906"/>
                    <a:pt x="102" y="257350"/>
                  </a:cubicBezTo>
                  <a:cubicBezTo>
                    <a:pt x="909" y="253517"/>
                    <a:pt x="1716" y="249717"/>
                    <a:pt x="2590" y="245917"/>
                  </a:cubicBezTo>
                  <a:cubicBezTo>
                    <a:pt x="20547" y="164370"/>
                    <a:pt x="42943" y="82723"/>
                    <a:pt x="69139" y="3227"/>
                  </a:cubicBezTo>
                  <a:cubicBezTo>
                    <a:pt x="69946" y="772"/>
                    <a:pt x="72603" y="-573"/>
                    <a:pt x="75091" y="234"/>
                  </a:cubicBezTo>
                  <a:cubicBezTo>
                    <a:pt x="77546" y="1041"/>
                    <a:pt x="78891" y="3698"/>
                    <a:pt x="78084" y="6186"/>
                  </a:cubicBezTo>
                  <a:cubicBezTo>
                    <a:pt x="51989" y="85379"/>
                    <a:pt x="29694" y="166724"/>
                    <a:pt x="11804" y="247968"/>
                  </a:cubicBezTo>
                  <a:cubicBezTo>
                    <a:pt x="10964" y="251768"/>
                    <a:pt x="10157" y="255535"/>
                    <a:pt x="9349" y="259334"/>
                  </a:cubicBezTo>
                  <a:cubicBezTo>
                    <a:pt x="8879" y="261554"/>
                    <a:pt x="6928" y="263067"/>
                    <a:pt x="4743" y="263067"/>
                  </a:cubicBezTo>
                  <a:close/>
                </a:path>
              </a:pathLst>
            </a:custGeom>
            <a:solidFill>
              <a:srgbClr val="A93867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59" name="شكل حر: شكل 358">
              <a:extLst>
                <a:ext uri="{FF2B5EF4-FFF2-40B4-BE49-F238E27FC236}">
                  <a16:creationId xmlns:a16="http://schemas.microsoft.com/office/drawing/2014/main" id="{AAD8122B-E781-F86B-B936-06304A48A496}"/>
                </a:ext>
              </a:extLst>
            </p:cNvPr>
            <p:cNvSpPr/>
            <p:nvPr/>
          </p:nvSpPr>
          <p:spPr>
            <a:xfrm>
              <a:off x="5039597" y="2244916"/>
              <a:ext cx="77311" cy="258506"/>
            </a:xfrm>
            <a:custGeom>
              <a:avLst/>
              <a:gdLst>
                <a:gd name="connsiteX0" fmla="*/ 72567 w 77311"/>
                <a:gd name="connsiteY0" fmla="*/ 258507 h 258506"/>
                <a:gd name="connsiteX1" fmla="*/ 67960 w 77311"/>
                <a:gd name="connsiteY1" fmla="*/ 254774 h 258506"/>
                <a:gd name="connsiteX2" fmla="*/ 67859 w 77311"/>
                <a:gd name="connsiteY2" fmla="*/ 254236 h 258506"/>
                <a:gd name="connsiteX3" fmla="*/ 66514 w 77311"/>
                <a:gd name="connsiteY3" fmla="*/ 248015 h 258506"/>
                <a:gd name="connsiteX4" fmla="*/ 234 w 77311"/>
                <a:gd name="connsiteY4" fmla="*/ 6199 h 258506"/>
                <a:gd name="connsiteX5" fmla="*/ 3227 w 77311"/>
                <a:gd name="connsiteY5" fmla="*/ 247 h 258506"/>
                <a:gd name="connsiteX6" fmla="*/ 9179 w 77311"/>
                <a:gd name="connsiteY6" fmla="*/ 3240 h 258506"/>
                <a:gd name="connsiteX7" fmla="*/ 75728 w 77311"/>
                <a:gd name="connsiteY7" fmla="*/ 245930 h 258506"/>
                <a:gd name="connsiteX8" fmla="*/ 77107 w 77311"/>
                <a:gd name="connsiteY8" fmla="*/ 252286 h 258506"/>
                <a:gd name="connsiteX9" fmla="*/ 77208 w 77311"/>
                <a:gd name="connsiteY9" fmla="*/ 252824 h 258506"/>
                <a:gd name="connsiteX10" fmla="*/ 73576 w 77311"/>
                <a:gd name="connsiteY10" fmla="*/ 258406 h 258506"/>
                <a:gd name="connsiteX11" fmla="*/ 72601 w 77311"/>
                <a:gd name="connsiteY11" fmla="*/ 258507 h 25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311" h="258506">
                  <a:moveTo>
                    <a:pt x="72567" y="258507"/>
                  </a:moveTo>
                  <a:cubicBezTo>
                    <a:pt x="70381" y="258507"/>
                    <a:pt x="68431" y="256993"/>
                    <a:pt x="67960" y="254774"/>
                  </a:cubicBezTo>
                  <a:lnTo>
                    <a:pt x="67859" y="254236"/>
                  </a:lnTo>
                  <a:cubicBezTo>
                    <a:pt x="67422" y="252185"/>
                    <a:pt x="66985" y="250100"/>
                    <a:pt x="66514" y="248015"/>
                  </a:cubicBezTo>
                  <a:cubicBezTo>
                    <a:pt x="48624" y="166703"/>
                    <a:pt x="26329" y="85358"/>
                    <a:pt x="234" y="6199"/>
                  </a:cubicBezTo>
                  <a:cubicBezTo>
                    <a:pt x="-573" y="3744"/>
                    <a:pt x="772" y="1054"/>
                    <a:pt x="3227" y="247"/>
                  </a:cubicBezTo>
                  <a:cubicBezTo>
                    <a:pt x="5716" y="-593"/>
                    <a:pt x="8372" y="785"/>
                    <a:pt x="9179" y="3240"/>
                  </a:cubicBezTo>
                  <a:cubicBezTo>
                    <a:pt x="35375" y="82702"/>
                    <a:pt x="57771" y="164350"/>
                    <a:pt x="75728" y="245930"/>
                  </a:cubicBezTo>
                  <a:cubicBezTo>
                    <a:pt x="76199" y="248015"/>
                    <a:pt x="76670" y="250167"/>
                    <a:pt x="77107" y="252286"/>
                  </a:cubicBezTo>
                  <a:lnTo>
                    <a:pt x="77208" y="252824"/>
                  </a:lnTo>
                  <a:cubicBezTo>
                    <a:pt x="77746" y="255346"/>
                    <a:pt x="76132" y="257868"/>
                    <a:pt x="73576" y="258406"/>
                  </a:cubicBezTo>
                  <a:cubicBezTo>
                    <a:pt x="73240" y="258473"/>
                    <a:pt x="72937" y="258507"/>
                    <a:pt x="72601" y="258507"/>
                  </a:cubicBezTo>
                  <a:close/>
                </a:path>
              </a:pathLst>
            </a:custGeom>
            <a:solidFill>
              <a:srgbClr val="A93867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</p:grpSp>
      <p:pic>
        <p:nvPicPr>
          <p:cNvPr id="366" name="رسم 365" descr="جهاز التحكم في اللعبة مع تعبئة خالصة">
            <a:extLst>
              <a:ext uri="{FF2B5EF4-FFF2-40B4-BE49-F238E27FC236}">
                <a16:creationId xmlns:a16="http://schemas.microsoft.com/office/drawing/2014/main" id="{595D0550-225E-3154-D830-CCBB7FB03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58485">
            <a:off x="7368915" y="4295740"/>
            <a:ext cx="622472" cy="622472"/>
          </a:xfrm>
          <a:prstGeom prst="rect">
            <a:avLst/>
          </a:prstGeom>
        </p:spPr>
      </p:pic>
      <p:pic>
        <p:nvPicPr>
          <p:cNvPr id="367" name="رسم 366" descr="جهاز التحكم في اللعبة مع تعبئة خالصة">
            <a:extLst>
              <a:ext uri="{FF2B5EF4-FFF2-40B4-BE49-F238E27FC236}">
                <a16:creationId xmlns:a16="http://schemas.microsoft.com/office/drawing/2014/main" id="{963DB2AA-8D1A-798D-7586-20D3D3F79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25383">
            <a:off x="9012616" y="5414398"/>
            <a:ext cx="932252" cy="932252"/>
          </a:xfrm>
          <a:prstGeom prst="rect">
            <a:avLst/>
          </a:prstGeom>
        </p:spPr>
      </p:pic>
      <p:pic>
        <p:nvPicPr>
          <p:cNvPr id="368" name="رسم 367" descr="تيك تاك تو مع تعبئة خالصة">
            <a:extLst>
              <a:ext uri="{FF2B5EF4-FFF2-40B4-BE49-F238E27FC236}">
                <a16:creationId xmlns:a16="http://schemas.microsoft.com/office/drawing/2014/main" id="{60878E05-1106-4A43-119E-29E9BC0A20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617523">
            <a:off x="9234737" y="6314387"/>
            <a:ext cx="715204" cy="715204"/>
          </a:xfrm>
          <a:prstGeom prst="rect">
            <a:avLst/>
          </a:prstGeom>
        </p:spPr>
      </p:pic>
      <p:pic>
        <p:nvPicPr>
          <p:cNvPr id="369" name="رسم 368" descr="رمز بستوني مع تعبئة خالصة">
            <a:extLst>
              <a:ext uri="{FF2B5EF4-FFF2-40B4-BE49-F238E27FC236}">
                <a16:creationId xmlns:a16="http://schemas.microsoft.com/office/drawing/2014/main" id="{8B98F633-8627-7849-6144-CAF1140702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767349">
            <a:off x="7691610" y="5197246"/>
            <a:ext cx="645843" cy="645843"/>
          </a:xfrm>
          <a:prstGeom prst="rect">
            <a:avLst/>
          </a:prstGeom>
        </p:spPr>
      </p:pic>
      <p:pic>
        <p:nvPicPr>
          <p:cNvPr id="370" name="رسم 369" descr="بيدق مع تعبئة خالصة">
            <a:extLst>
              <a:ext uri="{FF2B5EF4-FFF2-40B4-BE49-F238E27FC236}">
                <a16:creationId xmlns:a16="http://schemas.microsoft.com/office/drawing/2014/main" id="{FA4BF2D0-5112-2ECE-CBCC-A9BE7780B4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166816">
            <a:off x="7551142" y="6377026"/>
            <a:ext cx="446334" cy="446334"/>
          </a:xfrm>
          <a:prstGeom prst="rect">
            <a:avLst/>
          </a:prstGeom>
        </p:spPr>
      </p:pic>
      <p:pic>
        <p:nvPicPr>
          <p:cNvPr id="371" name="رسم 370">
            <a:extLst>
              <a:ext uri="{FF2B5EF4-FFF2-40B4-BE49-F238E27FC236}">
                <a16:creationId xmlns:a16="http://schemas.microsoft.com/office/drawing/2014/main" id="{BD0A8840-C49B-0180-E2DE-B76B2E3B20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509336" y="1106230"/>
            <a:ext cx="1963318" cy="154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6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271783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" y="2171346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260350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279</Words>
  <Application>Microsoft Office PowerPoint</Application>
  <PresentationFormat>مخصص</PresentationFormat>
  <Paragraphs>46</Paragraphs>
  <Slides>6</Slides>
  <Notes>2</Notes>
  <HiddenSlides>3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Harmattan</vt:lpstr>
      <vt:lpstr>Calibri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H M</cp:lastModifiedBy>
  <cp:revision>44</cp:revision>
  <cp:lastPrinted>2023-06-05T13:34:42Z</cp:lastPrinted>
  <dcterms:created xsi:type="dcterms:W3CDTF">2022-06-17T15:03:51Z</dcterms:created>
  <dcterms:modified xsi:type="dcterms:W3CDTF">2023-07-25T12:53:56Z</dcterms:modified>
</cp:coreProperties>
</file>