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3523"/>
    <a:srgbClr val="34190C"/>
    <a:srgbClr val="AC6839"/>
    <a:srgbClr val="A50F3E"/>
    <a:srgbClr val="000A4C"/>
    <a:srgbClr val="FDF1D6"/>
    <a:srgbClr val="CD0822"/>
    <a:srgbClr val="003F18"/>
    <a:srgbClr val="061645"/>
    <a:srgbClr val="FFEA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E039CB-4342-4171-947A-96169677E2FC}" v="2" dt="2026-10-08T11:08:49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95" autoAdjust="0"/>
    <p:restoredTop sz="94641" autoAdjust="0"/>
  </p:normalViewPr>
  <p:slideViewPr>
    <p:cSldViewPr snapToGrid="0">
      <p:cViewPr varScale="1">
        <p:scale>
          <a:sx n="75" d="100"/>
          <a:sy n="75" d="100"/>
        </p:scale>
        <p:origin x="15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10-08T11:24:56.285" v="14653" actId="14100"/>
      <pc:docMkLst>
        <pc:docMk/>
      </pc:docMkLst>
      <pc:sldChg chg="modSp mod modClrScheme chgLayout modNotes">
        <pc:chgData name="Hasan Selim" userId="84cd2103f36ef0dc" providerId="LiveId" clId="{6ED845BA-74CA-4F74-9AC4-C2ED4D184EBF}" dt="2026-10-08T11:00:42.734" v="14543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10-08T11:00:42.734" v="14543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ClrScheme chgLayout modNotes">
        <pc:chgData name="Hasan Selim" userId="84cd2103f36ef0dc" providerId="LiveId" clId="{6ED845BA-74CA-4F74-9AC4-C2ED4D184EBF}" dt="2026-10-08T11:00:42.734" v="14543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10-08T11:00:42.734" v="14543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10-08T11:00:42.734" v="14543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10-08T11:00:42.734" v="14543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10-08T11:00:42.734" v="14543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 modClrScheme chgLayout">
        <pc:chgData name="Hasan Selim" userId="84cd2103f36ef0dc" providerId="LiveId" clId="{6ED845BA-74CA-4F74-9AC4-C2ED4D184EBF}" dt="2026-10-08T11:00:42.734" v="14543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10-08T11:00:42.734" v="14543" actId="790"/>
          <ac:spMkLst>
            <pc:docMk/>
            <pc:sldMk cId="1894565167" sldId="470"/>
            <ac:spMk id="5" creationId="{E4F02B01-F9B1-30EA-53E4-6B570708863B}"/>
          </ac:spMkLst>
        </pc:spChg>
      </pc:sldChg>
      <pc:sldChg chg="addSp delSp modSp add del mod ord modClrScheme chgLayout">
        <pc:chgData name="Hasan Selim" userId="84cd2103f36ef0dc" providerId="LiveId" clId="{6ED845BA-74CA-4F74-9AC4-C2ED4D184EBF}" dt="2026-10-08T11:24:56.285" v="14653" actId="14100"/>
        <pc:sldMkLst>
          <pc:docMk/>
          <pc:sldMk cId="1245817147" sldId="509"/>
        </pc:sldMkLst>
        <pc:spChg chg="add mod">
          <ac:chgData name="Hasan Selim" userId="84cd2103f36ef0dc" providerId="LiveId" clId="{6ED845BA-74CA-4F74-9AC4-C2ED4D184EBF}" dt="2026-10-08T11:09:09.976" v="14588" actId="1076"/>
          <ac:spMkLst>
            <pc:docMk/>
            <pc:sldMk cId="1245817147" sldId="509"/>
            <ac:spMk id="3" creationId="{72E095A8-5325-4909-5ED2-74A7CB6DB0DA}"/>
          </ac:spMkLst>
        </pc:spChg>
        <pc:spChg chg="add del mod">
          <ac:chgData name="Hasan Selim" userId="84cd2103f36ef0dc" providerId="LiveId" clId="{6ED845BA-74CA-4F74-9AC4-C2ED4D184EBF}" dt="2026-10-08T10:44:53.318" v="14434" actId="478"/>
          <ac:spMkLst>
            <pc:docMk/>
            <pc:sldMk cId="1245817147" sldId="509"/>
            <ac:spMk id="5" creationId="{27E96C8C-494E-9A30-34CA-8336720B95F5}"/>
          </ac:spMkLst>
        </pc:spChg>
        <pc:spChg chg="add mod">
          <ac:chgData name="Hasan Selim" userId="84cd2103f36ef0dc" providerId="LiveId" clId="{6ED845BA-74CA-4F74-9AC4-C2ED4D184EBF}" dt="2026-10-08T11:09:35.271" v="14595" actId="1035"/>
          <ac:spMkLst>
            <pc:docMk/>
            <pc:sldMk cId="1245817147" sldId="509"/>
            <ac:spMk id="6" creationId="{B2A52271-AF89-ADB3-FD09-0C55FD51F1C5}"/>
          </ac:spMkLst>
        </pc:spChg>
        <pc:spChg chg="add del mod">
          <ac:chgData name="Hasan Selim" userId="84cd2103f36ef0dc" providerId="LiveId" clId="{6ED845BA-74CA-4F74-9AC4-C2ED4D184EBF}" dt="2026-10-08T10:44:53.318" v="14434" actId="478"/>
          <ac:spMkLst>
            <pc:docMk/>
            <pc:sldMk cId="1245817147" sldId="509"/>
            <ac:spMk id="7" creationId="{9120D6A7-9845-F1E3-14CB-EAD1E7AD3844}"/>
          </ac:spMkLst>
        </pc:spChg>
        <pc:spChg chg="mod">
          <ac:chgData name="Hasan Selim" userId="84cd2103f36ef0dc" providerId="LiveId" clId="{6ED845BA-74CA-4F74-9AC4-C2ED4D184EBF}" dt="2026-10-08T11:09:09.976" v="14588" actId="1076"/>
          <ac:spMkLst>
            <pc:docMk/>
            <pc:sldMk cId="1245817147" sldId="509"/>
            <ac:spMk id="10" creationId="{A24EA531-A5AC-78EC-01C0-65E01E2E3F17}"/>
          </ac:spMkLst>
        </pc:spChg>
        <pc:spChg chg="add del mod">
          <ac:chgData name="Hasan Selim" userId="84cd2103f36ef0dc" providerId="LiveId" clId="{6ED845BA-74CA-4F74-9AC4-C2ED4D184EBF}" dt="2026-10-08T10:44:53.318" v="14434" actId="478"/>
          <ac:spMkLst>
            <pc:docMk/>
            <pc:sldMk cId="1245817147" sldId="509"/>
            <ac:spMk id="11" creationId="{5482E411-DD5C-D464-55C3-4FEA6628C58D}"/>
          </ac:spMkLst>
        </pc:spChg>
        <pc:spChg chg="add del mod">
          <ac:chgData name="Hasan Selim" userId="84cd2103f36ef0dc" providerId="LiveId" clId="{6ED845BA-74CA-4F74-9AC4-C2ED4D184EBF}" dt="2026-10-08T10:44:53.318" v="14434" actId="478"/>
          <ac:spMkLst>
            <pc:docMk/>
            <pc:sldMk cId="1245817147" sldId="509"/>
            <ac:spMk id="12" creationId="{4338B840-5027-4F44-CBBE-1F10F171417C}"/>
          </ac:spMkLst>
        </pc:spChg>
        <pc:spChg chg="add del mod">
          <ac:chgData name="Hasan Selim" userId="84cd2103f36ef0dc" providerId="LiveId" clId="{6ED845BA-74CA-4F74-9AC4-C2ED4D184EBF}" dt="2026-10-08T10:44:53.318" v="14434" actId="478"/>
          <ac:spMkLst>
            <pc:docMk/>
            <pc:sldMk cId="1245817147" sldId="509"/>
            <ac:spMk id="13" creationId="{67247A8E-146D-5CFD-31E5-B5F25D01F820}"/>
          </ac:spMkLst>
        </pc:spChg>
        <pc:spChg chg="add del mod">
          <ac:chgData name="Hasan Selim" userId="84cd2103f36ef0dc" providerId="LiveId" clId="{6ED845BA-74CA-4F74-9AC4-C2ED4D184EBF}" dt="2026-10-08T10:44:53.318" v="14434" actId="478"/>
          <ac:spMkLst>
            <pc:docMk/>
            <pc:sldMk cId="1245817147" sldId="509"/>
            <ac:spMk id="15" creationId="{9C92259E-CDBE-CA56-2397-74E3B34DEED6}"/>
          </ac:spMkLst>
        </pc:spChg>
        <pc:spChg chg="add del mod">
          <ac:chgData name="Hasan Selim" userId="84cd2103f36ef0dc" providerId="LiveId" clId="{6ED845BA-74CA-4F74-9AC4-C2ED4D184EBF}" dt="2026-10-08T10:44:53.318" v="14434" actId="478"/>
          <ac:spMkLst>
            <pc:docMk/>
            <pc:sldMk cId="1245817147" sldId="509"/>
            <ac:spMk id="16" creationId="{634A1B26-DB25-B51B-F467-B48E9BA58241}"/>
          </ac:spMkLst>
        </pc:spChg>
        <pc:spChg chg="add del mod">
          <ac:chgData name="Hasan Selim" userId="84cd2103f36ef0dc" providerId="LiveId" clId="{6ED845BA-74CA-4F74-9AC4-C2ED4D184EBF}" dt="2026-10-08T10:44:53.318" v="14434" actId="478"/>
          <ac:spMkLst>
            <pc:docMk/>
            <pc:sldMk cId="1245817147" sldId="509"/>
            <ac:spMk id="17" creationId="{C8D0773A-6770-F2AB-28FF-0C20F10D87E3}"/>
          </ac:spMkLst>
        </pc:spChg>
        <pc:spChg chg="add del mod">
          <ac:chgData name="Hasan Selim" userId="84cd2103f36ef0dc" providerId="LiveId" clId="{6ED845BA-74CA-4F74-9AC4-C2ED4D184EBF}" dt="2026-10-08T10:44:53.318" v="14434" actId="478"/>
          <ac:spMkLst>
            <pc:docMk/>
            <pc:sldMk cId="1245817147" sldId="509"/>
            <ac:spMk id="18" creationId="{E1809392-7FFE-AD1B-FE9B-346F31D3CBE7}"/>
          </ac:spMkLst>
        </pc:spChg>
        <pc:spChg chg="add del mod">
          <ac:chgData name="Hasan Selim" userId="84cd2103f36ef0dc" providerId="LiveId" clId="{6ED845BA-74CA-4F74-9AC4-C2ED4D184EBF}" dt="2026-10-08T10:44:53.318" v="14434" actId="478"/>
          <ac:spMkLst>
            <pc:docMk/>
            <pc:sldMk cId="1245817147" sldId="509"/>
            <ac:spMk id="19" creationId="{8C06F95E-5D6A-480A-1459-CE867FB3ECEF}"/>
          </ac:spMkLst>
        </pc:spChg>
        <pc:spChg chg="mod">
          <ac:chgData name="Hasan Selim" userId="84cd2103f36ef0dc" providerId="LiveId" clId="{6ED845BA-74CA-4F74-9AC4-C2ED4D184EBF}" dt="2026-10-08T11:09:09.976" v="14588" actId="1076"/>
          <ac:spMkLst>
            <pc:docMk/>
            <pc:sldMk cId="1245817147" sldId="509"/>
            <ac:spMk id="22" creationId="{0537099A-664C-25AC-3237-42D3495CBA95}"/>
          </ac:spMkLst>
        </pc:spChg>
        <pc:spChg chg="add mod">
          <ac:chgData name="Hasan Selim" userId="84cd2103f36ef0dc" providerId="LiveId" clId="{6ED845BA-74CA-4F74-9AC4-C2ED4D184EBF}" dt="2026-10-08T11:09:09.976" v="14588" actId="1076"/>
          <ac:spMkLst>
            <pc:docMk/>
            <pc:sldMk cId="1245817147" sldId="509"/>
            <ac:spMk id="24" creationId="{6E5D442A-3A87-DBCB-FAF0-334BAEFAA380}"/>
          </ac:spMkLst>
        </pc:spChg>
        <pc:spChg chg="add mod">
          <ac:chgData name="Hasan Selim" userId="84cd2103f36ef0dc" providerId="LiveId" clId="{6ED845BA-74CA-4F74-9AC4-C2ED4D184EBF}" dt="2026-10-08T11:19:07.057" v="14651" actId="1036"/>
          <ac:spMkLst>
            <pc:docMk/>
            <pc:sldMk cId="1245817147" sldId="509"/>
            <ac:spMk id="26" creationId="{C3533DA0-904E-C30B-A2D8-B9C8EDAB08D8}"/>
          </ac:spMkLst>
        </pc:spChg>
        <pc:spChg chg="mod">
          <ac:chgData name="Hasan Selim" userId="84cd2103f36ef0dc" providerId="LiveId" clId="{6ED845BA-74CA-4F74-9AC4-C2ED4D184EBF}" dt="2026-10-08T11:18:52.435" v="14637" actId="1036"/>
          <ac:spMkLst>
            <pc:docMk/>
            <pc:sldMk cId="1245817147" sldId="509"/>
            <ac:spMk id="28" creationId="{4C8C45D4-11F3-056D-621B-8987AD48A2B5}"/>
          </ac:spMkLst>
        </pc:spChg>
        <pc:spChg chg="add mod">
          <ac:chgData name="Hasan Selim" userId="84cd2103f36ef0dc" providerId="LiveId" clId="{6ED845BA-74CA-4F74-9AC4-C2ED4D184EBF}" dt="2026-10-08T11:18:52.435" v="14637" actId="1036"/>
          <ac:spMkLst>
            <pc:docMk/>
            <pc:sldMk cId="1245817147" sldId="509"/>
            <ac:spMk id="30" creationId="{676A701F-7F92-A0BF-1E2E-A95040A9DE01}"/>
          </ac:spMkLst>
        </pc:spChg>
        <pc:spChg chg="mod">
          <ac:chgData name="Hasan Selim" userId="84cd2103f36ef0dc" providerId="LiveId" clId="{6ED845BA-74CA-4F74-9AC4-C2ED4D184EBF}" dt="2026-10-08T11:19:02.466" v="14646" actId="1035"/>
          <ac:spMkLst>
            <pc:docMk/>
            <pc:sldMk cId="1245817147" sldId="509"/>
            <ac:spMk id="32" creationId="{0B2104C5-BE39-84D8-21DA-257EEC08E886}"/>
          </ac:spMkLst>
        </pc:spChg>
        <pc:spChg chg="add mod">
          <ac:chgData name="Hasan Selim" userId="84cd2103f36ef0dc" providerId="LiveId" clId="{6ED845BA-74CA-4F74-9AC4-C2ED4D184EBF}" dt="2026-10-08T11:18:59.161" v="14643" actId="1035"/>
          <ac:spMkLst>
            <pc:docMk/>
            <pc:sldMk cId="1245817147" sldId="509"/>
            <ac:spMk id="34" creationId="{77DC014D-FDB7-0809-4D54-4D92EE8AC09A}"/>
          </ac:spMkLst>
        </pc:spChg>
        <pc:spChg chg="add mod">
          <ac:chgData name="Hasan Selim" userId="84cd2103f36ef0dc" providerId="LiveId" clId="{6ED845BA-74CA-4F74-9AC4-C2ED4D184EBF}" dt="2026-10-08T11:08:36.335" v="14582" actId="1076"/>
          <ac:spMkLst>
            <pc:docMk/>
            <pc:sldMk cId="1245817147" sldId="509"/>
            <ac:spMk id="36" creationId="{86E91C4B-EF4F-5181-4105-546FAA25B6A4}"/>
          </ac:spMkLst>
        </pc:spChg>
        <pc:spChg chg="add mod">
          <ac:chgData name="Hasan Selim" userId="84cd2103f36ef0dc" providerId="LiveId" clId="{6ED845BA-74CA-4F74-9AC4-C2ED4D184EBF}" dt="2026-10-08T11:01:10.294" v="14552" actId="1076"/>
          <ac:spMkLst>
            <pc:docMk/>
            <pc:sldMk cId="1245817147" sldId="509"/>
            <ac:spMk id="38" creationId="{74815449-8915-F361-96C8-B58FCEFA33E4}"/>
          </ac:spMkLst>
        </pc:spChg>
        <pc:spChg chg="add mod">
          <ac:chgData name="Hasan Selim" userId="84cd2103f36ef0dc" providerId="LiveId" clId="{6ED845BA-74CA-4F74-9AC4-C2ED4D184EBF}" dt="2026-10-08T11:24:56.285" v="14653" actId="14100"/>
          <ac:spMkLst>
            <pc:docMk/>
            <pc:sldMk cId="1245817147" sldId="509"/>
            <ac:spMk id="40" creationId="{A8083595-58CE-B393-6780-CCE0B512D8CD}"/>
          </ac:spMkLst>
        </pc:spChg>
        <pc:spChg chg="add del mod">
          <ac:chgData name="Hasan Selim" userId="84cd2103f36ef0dc" providerId="LiveId" clId="{6ED845BA-74CA-4F74-9AC4-C2ED4D184EBF}" dt="2026-10-08T11:01:30.119" v="14558" actId="478"/>
          <ac:spMkLst>
            <pc:docMk/>
            <pc:sldMk cId="1245817147" sldId="509"/>
            <ac:spMk id="42" creationId="{01D77AC2-A2AF-F3CA-6155-151AFEA81130}"/>
          </ac:spMkLst>
        </pc:spChg>
        <pc:spChg chg="add mod">
          <ac:chgData name="Hasan Selim" userId="84cd2103f36ef0dc" providerId="LiveId" clId="{6ED845BA-74CA-4F74-9AC4-C2ED4D184EBF}" dt="2026-10-08T11:19:05.006" v="14648" actId="1035"/>
          <ac:spMkLst>
            <pc:docMk/>
            <pc:sldMk cId="1245817147" sldId="509"/>
            <ac:spMk id="44" creationId="{0AB13988-E5A7-A4C9-5FD9-CE3B3E1D7F49}"/>
          </ac:spMkLst>
        </pc:spChg>
        <pc:picChg chg="add del mod">
          <ac:chgData name="Hasan Selim" userId="84cd2103f36ef0dc" providerId="LiveId" clId="{6ED845BA-74CA-4F74-9AC4-C2ED4D184EBF}" dt="2026-10-08T11:07:13.160" v="14565" actId="931"/>
          <ac:picMkLst>
            <pc:docMk/>
            <pc:sldMk cId="1245817147" sldId="509"/>
            <ac:picMk id="46" creationId="{7ADC5EA6-DC8C-3EE4-0A1D-9D3FCF30DFC1}"/>
          </ac:picMkLst>
        </pc:picChg>
        <pc:picChg chg="add del mod">
          <ac:chgData name="Hasan Selim" userId="84cd2103f36ef0dc" providerId="LiveId" clId="{6ED845BA-74CA-4F74-9AC4-C2ED4D184EBF}" dt="2026-10-08T11:07:12.078" v="14564" actId="931"/>
          <ac:picMkLst>
            <pc:docMk/>
            <pc:sldMk cId="1245817147" sldId="509"/>
            <ac:picMk id="48" creationId="{AB0A1939-B042-82B3-0CA3-4FF7AF1F1646}"/>
          </ac:picMkLst>
        </pc:picChg>
      </pc:sldChg>
      <pc:sldChg chg="addSp delSp modSp add mod ord">
        <pc:chgData name="Hasan Selim" userId="84cd2103f36ef0dc" providerId="LiveId" clId="{6ED845BA-74CA-4F74-9AC4-C2ED4D184EBF}" dt="2026-10-08T11:18:20.999" v="14631" actId="1035"/>
        <pc:sldMkLst>
          <pc:docMk/>
          <pc:sldMk cId="2662163927" sldId="511"/>
        </pc:sldMkLst>
        <pc:spChg chg="add del mod">
          <ac:chgData name="Hasan Selim" userId="84cd2103f36ef0dc" providerId="LiveId" clId="{6ED845BA-74CA-4F74-9AC4-C2ED4D184EBF}" dt="2026-10-08T10:44:50.651" v="14433" actId="478"/>
          <ac:spMkLst>
            <pc:docMk/>
            <pc:sldMk cId="2662163927" sldId="511"/>
            <ac:spMk id="3" creationId="{BAB92228-C0B1-552C-3124-3C76949E3816}"/>
          </ac:spMkLst>
        </pc:spChg>
        <pc:spChg chg="add mod">
          <ac:chgData name="Hasan Selim" userId="84cd2103f36ef0dc" providerId="LiveId" clId="{6ED845BA-74CA-4F74-9AC4-C2ED4D184EBF}" dt="2026-10-08T11:10:33.706" v="14611" actId="207"/>
          <ac:spMkLst>
            <pc:docMk/>
            <pc:sldMk cId="2662163927" sldId="511"/>
            <ac:spMk id="4" creationId="{F2B3B915-CBB6-4EC9-1D25-7C98D77DB06B}"/>
          </ac:spMkLst>
        </pc:spChg>
        <pc:spChg chg="add del mod">
          <ac:chgData name="Hasan Selim" userId="84cd2103f36ef0dc" providerId="LiveId" clId="{6ED845BA-74CA-4F74-9AC4-C2ED4D184EBF}" dt="2026-10-08T10:44:50.651" v="14433" actId="478"/>
          <ac:spMkLst>
            <pc:docMk/>
            <pc:sldMk cId="2662163927" sldId="511"/>
            <ac:spMk id="5" creationId="{175797DF-7215-F0FF-AA2C-BA7BB269B004}"/>
          </ac:spMkLst>
        </pc:spChg>
        <pc:spChg chg="add del mod">
          <ac:chgData name="Hasan Selim" userId="84cd2103f36ef0dc" providerId="LiveId" clId="{6ED845BA-74CA-4F74-9AC4-C2ED4D184EBF}" dt="2026-10-08T10:44:50.651" v="14433" actId="478"/>
          <ac:spMkLst>
            <pc:docMk/>
            <pc:sldMk cId="2662163927" sldId="511"/>
            <ac:spMk id="7" creationId="{F4A7F2BB-02E0-33A2-B284-B611CC981C32}"/>
          </ac:spMkLst>
        </pc:spChg>
        <pc:spChg chg="del">
          <ac:chgData name="Hasan Selim" userId="84cd2103f36ef0dc" providerId="LiveId" clId="{6ED845BA-74CA-4F74-9AC4-C2ED4D184EBF}" dt="2026-10-08T10:58:46.755" v="14514" actId="478"/>
          <ac:spMkLst>
            <pc:docMk/>
            <pc:sldMk cId="2662163927" sldId="511"/>
            <ac:spMk id="8" creationId="{014BDBEA-03FF-CD65-126A-A0390D092E52}"/>
          </ac:spMkLst>
        </pc:spChg>
        <pc:spChg chg="add del mod">
          <ac:chgData name="Hasan Selim" userId="84cd2103f36ef0dc" providerId="LiveId" clId="{6ED845BA-74CA-4F74-9AC4-C2ED4D184EBF}" dt="2026-10-08T10:44:50.651" v="14433" actId="478"/>
          <ac:spMkLst>
            <pc:docMk/>
            <pc:sldMk cId="2662163927" sldId="511"/>
            <ac:spMk id="9" creationId="{ED6658B7-6C0B-314F-4C03-6F5987A30F7D}"/>
          </ac:spMkLst>
        </pc:spChg>
        <pc:spChg chg="add del mod">
          <ac:chgData name="Hasan Selim" userId="84cd2103f36ef0dc" providerId="LiveId" clId="{6ED845BA-74CA-4F74-9AC4-C2ED4D184EBF}" dt="2026-10-08T10:44:50.651" v="14433" actId="478"/>
          <ac:spMkLst>
            <pc:docMk/>
            <pc:sldMk cId="2662163927" sldId="511"/>
            <ac:spMk id="11" creationId="{47579DE2-948C-99DA-4BB7-E3BB15D05D65}"/>
          </ac:spMkLst>
        </pc:spChg>
        <pc:spChg chg="del mod">
          <ac:chgData name="Hasan Selim" userId="84cd2103f36ef0dc" providerId="LiveId" clId="{6ED845BA-74CA-4F74-9AC4-C2ED4D184EBF}" dt="2026-10-08T11:11:21.481" v="14622" actId="478"/>
          <ac:spMkLst>
            <pc:docMk/>
            <pc:sldMk cId="2662163927" sldId="511"/>
            <ac:spMk id="12" creationId="{C411D150-023A-56CF-5878-F354B1D10826}"/>
          </ac:spMkLst>
        </pc:spChg>
        <pc:spChg chg="add del mod">
          <ac:chgData name="Hasan Selim" userId="84cd2103f36ef0dc" providerId="LiveId" clId="{6ED845BA-74CA-4F74-9AC4-C2ED4D184EBF}" dt="2026-10-08T10:44:50.651" v="14433" actId="478"/>
          <ac:spMkLst>
            <pc:docMk/>
            <pc:sldMk cId="2662163927" sldId="511"/>
            <ac:spMk id="14" creationId="{253170B2-B0CC-A5E2-E936-B96E19F4ED35}"/>
          </ac:spMkLst>
        </pc:spChg>
        <pc:spChg chg="add del mod">
          <ac:chgData name="Hasan Selim" userId="84cd2103f36ef0dc" providerId="LiveId" clId="{6ED845BA-74CA-4F74-9AC4-C2ED4D184EBF}" dt="2026-10-08T10:44:50.651" v="14433" actId="478"/>
          <ac:spMkLst>
            <pc:docMk/>
            <pc:sldMk cId="2662163927" sldId="511"/>
            <ac:spMk id="15" creationId="{6940B8B4-DF20-7351-D0C3-E06DA6B96435}"/>
          </ac:spMkLst>
        </pc:spChg>
        <pc:spChg chg="add del mod">
          <ac:chgData name="Hasan Selim" userId="84cd2103f36ef0dc" providerId="LiveId" clId="{6ED845BA-74CA-4F74-9AC4-C2ED4D184EBF}" dt="2026-10-08T10:44:50.651" v="14433" actId="478"/>
          <ac:spMkLst>
            <pc:docMk/>
            <pc:sldMk cId="2662163927" sldId="511"/>
            <ac:spMk id="16" creationId="{6129EADF-2EF4-7A8C-38B7-08041A966662}"/>
          </ac:spMkLst>
        </pc:spChg>
        <pc:spChg chg="add del mod">
          <ac:chgData name="Hasan Selim" userId="84cd2103f36ef0dc" providerId="LiveId" clId="{6ED845BA-74CA-4F74-9AC4-C2ED4D184EBF}" dt="2026-10-08T10:44:50.651" v="14433" actId="478"/>
          <ac:spMkLst>
            <pc:docMk/>
            <pc:sldMk cId="2662163927" sldId="511"/>
            <ac:spMk id="17" creationId="{E9BAE52E-5143-5F08-ABE5-66874C817761}"/>
          </ac:spMkLst>
        </pc:spChg>
        <pc:spChg chg="add mod">
          <ac:chgData name="Hasan Selim" userId="84cd2103f36ef0dc" providerId="LiveId" clId="{6ED845BA-74CA-4F74-9AC4-C2ED4D184EBF}" dt="2026-10-08T11:10:53.865" v="14614" actId="553"/>
          <ac:spMkLst>
            <pc:docMk/>
            <pc:sldMk cId="2662163927" sldId="511"/>
            <ac:spMk id="18" creationId="{CA3FA02B-4DD8-6713-C8CE-320968C0E4DA}"/>
          </ac:spMkLst>
        </pc:spChg>
        <pc:spChg chg="add mod">
          <ac:chgData name="Hasan Selim" userId="84cd2103f36ef0dc" providerId="LiveId" clId="{6ED845BA-74CA-4F74-9AC4-C2ED4D184EBF}" dt="2026-10-08T11:10:53.865" v="14614" actId="553"/>
          <ac:spMkLst>
            <pc:docMk/>
            <pc:sldMk cId="2662163927" sldId="511"/>
            <ac:spMk id="20" creationId="{922FF54C-CCF2-F33B-6B4A-55D124B5ACCB}"/>
          </ac:spMkLst>
        </pc:spChg>
        <pc:spChg chg="add mod">
          <ac:chgData name="Hasan Selim" userId="84cd2103f36ef0dc" providerId="LiveId" clId="{6ED845BA-74CA-4F74-9AC4-C2ED4D184EBF}" dt="2026-10-08T11:10:53.865" v="14614" actId="553"/>
          <ac:spMkLst>
            <pc:docMk/>
            <pc:sldMk cId="2662163927" sldId="511"/>
            <ac:spMk id="22" creationId="{4F2BD7C4-65E9-0CAE-9AC1-93D0E23CCAE4}"/>
          </ac:spMkLst>
        </pc:spChg>
        <pc:spChg chg="add mod">
          <ac:chgData name="Hasan Selim" userId="84cd2103f36ef0dc" providerId="LiveId" clId="{6ED845BA-74CA-4F74-9AC4-C2ED4D184EBF}" dt="2026-10-08T11:18:16.524" v="14628" actId="1035"/>
          <ac:spMkLst>
            <pc:docMk/>
            <pc:sldMk cId="2662163927" sldId="511"/>
            <ac:spMk id="24" creationId="{24FB7F52-2CF2-1301-CB4D-31AF55448B3A}"/>
          </ac:spMkLst>
        </pc:spChg>
        <pc:spChg chg="add mod">
          <ac:chgData name="Hasan Selim" userId="84cd2103f36ef0dc" providerId="LiveId" clId="{6ED845BA-74CA-4F74-9AC4-C2ED4D184EBF}" dt="2026-10-08T11:10:53.865" v="14614" actId="553"/>
          <ac:spMkLst>
            <pc:docMk/>
            <pc:sldMk cId="2662163927" sldId="511"/>
            <ac:spMk id="26" creationId="{80D8940F-A091-2266-D26D-C97C28665D41}"/>
          </ac:spMkLst>
        </pc:spChg>
        <pc:spChg chg="add mod">
          <ac:chgData name="Hasan Selim" userId="84cd2103f36ef0dc" providerId="LiveId" clId="{6ED845BA-74CA-4F74-9AC4-C2ED4D184EBF}" dt="2026-10-08T11:10:58.225" v="14615" actId="1076"/>
          <ac:spMkLst>
            <pc:docMk/>
            <pc:sldMk cId="2662163927" sldId="511"/>
            <ac:spMk id="28" creationId="{EA87C21B-0A9C-D1A6-FBC3-0A070132467A}"/>
          </ac:spMkLst>
        </pc:spChg>
        <pc:spChg chg="mod">
          <ac:chgData name="Hasan Selim" userId="84cd2103f36ef0dc" providerId="LiveId" clId="{6ED845BA-74CA-4F74-9AC4-C2ED4D184EBF}" dt="2026-10-08T11:11:01.417" v="14616" actId="1076"/>
          <ac:spMkLst>
            <pc:docMk/>
            <pc:sldMk cId="2662163927" sldId="511"/>
            <ac:spMk id="30" creationId="{BA688B37-B151-DD4B-2AE4-FFBC7B542FC6}"/>
          </ac:spMkLst>
        </pc:spChg>
        <pc:spChg chg="add mod">
          <ac:chgData name="Hasan Selim" userId="84cd2103f36ef0dc" providerId="LiveId" clId="{6ED845BA-74CA-4F74-9AC4-C2ED4D184EBF}" dt="2026-10-08T11:11:05.612" v="14617" actId="1076"/>
          <ac:spMkLst>
            <pc:docMk/>
            <pc:sldMk cId="2662163927" sldId="511"/>
            <ac:spMk id="32" creationId="{22E7422B-A861-1786-E66B-949BD507FC23}"/>
          </ac:spMkLst>
        </pc:spChg>
        <pc:spChg chg="add mod">
          <ac:chgData name="Hasan Selim" userId="84cd2103f36ef0dc" providerId="LiveId" clId="{6ED845BA-74CA-4F74-9AC4-C2ED4D184EBF}" dt="2026-10-08T11:18:20.999" v="14631" actId="1035"/>
          <ac:spMkLst>
            <pc:docMk/>
            <pc:sldMk cId="2662163927" sldId="511"/>
            <ac:spMk id="34" creationId="{59D39907-03D3-88CD-E647-7091DF78164F}"/>
          </ac:spMkLst>
        </pc:spChg>
        <pc:spChg chg="add mod">
          <ac:chgData name="Hasan Selim" userId="84cd2103f36ef0dc" providerId="LiveId" clId="{6ED845BA-74CA-4F74-9AC4-C2ED4D184EBF}" dt="2026-10-08T11:11:15.853" v="14621" actId="1076"/>
          <ac:spMkLst>
            <pc:docMk/>
            <pc:sldMk cId="2662163927" sldId="511"/>
            <ac:spMk id="36" creationId="{BB186EA2-4CCD-80FE-9442-581D7860B8ED}"/>
          </ac:spMkLst>
        </pc:spChg>
      </pc:sldChg>
      <pc:sldMasterChg chg="addSp delSp modSp mod modSldLayout sldLayoutOrd">
        <pc:chgData name="Hasan Selim" userId="84cd2103f36ef0dc" providerId="LiveId" clId="{6ED845BA-74CA-4F74-9AC4-C2ED4D184EBF}" dt="2026-10-08T11:18:01.928" v="14624" actId="14100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10-08T11:18:01.928" v="14624" actId="14100"/>
          <pc:sldLayoutMkLst>
            <pc:docMk/>
            <pc:sldMasterMk cId="2476636414" sldId="2147483660"/>
            <pc:sldLayoutMk cId="641393381" sldId="2147483661"/>
          </pc:sldLayoutMkLst>
          <pc:spChg chg="add del">
            <ac:chgData name="Hasan Selim" userId="84cd2103f36ef0dc" providerId="LiveId" clId="{6ED845BA-74CA-4F74-9AC4-C2ED4D184EBF}" dt="2026-10-08T10:55:27.794" v="14469" actId="478"/>
            <ac:spMkLst>
              <pc:docMk/>
              <pc:sldMasterMk cId="2476636414" sldId="2147483660"/>
              <pc:sldLayoutMk cId="641393381" sldId="2147483661"/>
              <ac:spMk id="5" creationId="{AD11F963-E83E-913F-655E-E3FBA029E44A}"/>
            </ac:spMkLst>
          </pc:spChg>
          <pc:spChg chg="del">
            <ac:chgData name="Hasan Selim" userId="84cd2103f36ef0dc" providerId="LiveId" clId="{6ED845BA-74CA-4F74-9AC4-C2ED4D184EBF}" dt="2026-10-08T10:55:36.245" v="14475" actId="478"/>
            <ac:spMkLst>
              <pc:docMk/>
              <pc:sldMasterMk cId="2476636414" sldId="2147483660"/>
              <pc:sldLayoutMk cId="641393381" sldId="2147483661"/>
              <ac:spMk id="7" creationId="{EFBFF1FE-CBC6-4BB1-DEB4-E4EAA8110853}"/>
            </ac:spMkLst>
          </pc:spChg>
          <pc:spChg chg="del">
            <ac:chgData name="Hasan Selim" userId="84cd2103f36ef0dc" providerId="LiveId" clId="{6ED845BA-74CA-4F74-9AC4-C2ED4D184EBF}" dt="2026-10-08T10:55:36.245" v="14475" actId="478"/>
            <ac:spMkLst>
              <pc:docMk/>
              <pc:sldMasterMk cId="2476636414" sldId="2147483660"/>
              <pc:sldLayoutMk cId="641393381" sldId="2147483661"/>
              <ac:spMk id="12" creationId="{297CC7BB-EE4F-FD44-3233-4A267BAA2266}"/>
            </ac:spMkLst>
          </pc:spChg>
          <pc:spChg chg="add del mod">
            <ac:chgData name="Hasan Selim" userId="84cd2103f36ef0dc" providerId="LiveId" clId="{6ED845BA-74CA-4F74-9AC4-C2ED4D184EBF}" dt="2026-10-08T10:56:31.861" v="14486" actId="21"/>
            <ac:spMkLst>
              <pc:docMk/>
              <pc:sldMasterMk cId="2476636414" sldId="2147483660"/>
              <pc:sldLayoutMk cId="641393381" sldId="2147483661"/>
              <ac:spMk id="14" creationId="{78112AC5-8CE1-4E33-7925-4CEEE96363DD}"/>
            </ac:spMkLst>
          </pc:spChg>
          <pc:spChg chg="del">
            <ac:chgData name="Hasan Selim" userId="84cd2103f36ef0dc" providerId="LiveId" clId="{6ED845BA-74CA-4F74-9AC4-C2ED4D184EBF}" dt="2026-10-08T10:56:31.861" v="14486" actId="21"/>
            <ac:spMkLst>
              <pc:docMk/>
              <pc:sldMasterMk cId="2476636414" sldId="2147483660"/>
              <pc:sldLayoutMk cId="641393381" sldId="2147483661"/>
              <ac:spMk id="16" creationId="{EDFF3289-B275-0BA7-5811-7112719656AA}"/>
            </ac:spMkLst>
          </pc:spChg>
          <pc:spChg chg="del">
            <ac:chgData name="Hasan Selim" userId="84cd2103f36ef0dc" providerId="LiveId" clId="{6ED845BA-74CA-4F74-9AC4-C2ED4D184EBF}" dt="2026-10-08T10:55:27.316" v="14468" actId="478"/>
            <ac:spMkLst>
              <pc:docMk/>
              <pc:sldMasterMk cId="2476636414" sldId="2147483660"/>
              <pc:sldLayoutMk cId="641393381" sldId="2147483661"/>
              <ac:spMk id="20" creationId="{D3602040-7470-8EB1-C78B-048A5E50C9CB}"/>
            </ac:spMkLst>
          </pc:spChg>
          <pc:spChg chg="del">
            <ac:chgData name="Hasan Selim" userId="84cd2103f36ef0dc" providerId="LiveId" clId="{6ED845BA-74CA-4F74-9AC4-C2ED4D184EBF}" dt="2026-10-08T10:55:36.245" v="14475" actId="478"/>
            <ac:spMkLst>
              <pc:docMk/>
              <pc:sldMasterMk cId="2476636414" sldId="2147483660"/>
              <pc:sldLayoutMk cId="641393381" sldId="2147483661"/>
              <ac:spMk id="22" creationId="{0EE4AA7C-F82A-1BE4-4D93-44E838B372E5}"/>
            </ac:spMkLst>
          </pc:spChg>
          <pc:spChg chg="del">
            <ac:chgData name="Hasan Selim" userId="84cd2103f36ef0dc" providerId="LiveId" clId="{6ED845BA-74CA-4F74-9AC4-C2ED4D184EBF}" dt="2026-10-08T10:55:36.245" v="14475" actId="478"/>
            <ac:spMkLst>
              <pc:docMk/>
              <pc:sldMasterMk cId="2476636414" sldId="2147483660"/>
              <pc:sldLayoutMk cId="641393381" sldId="2147483661"/>
              <ac:spMk id="24" creationId="{B27D8CCF-EB2C-55CE-B463-5003B2851FD2}"/>
            </ac:spMkLst>
          </pc:spChg>
          <pc:spChg chg="del">
            <ac:chgData name="Hasan Selim" userId="84cd2103f36ef0dc" providerId="LiveId" clId="{6ED845BA-74CA-4F74-9AC4-C2ED4D184EBF}" dt="2026-10-08T10:55:34.665" v="14474" actId="478"/>
            <ac:spMkLst>
              <pc:docMk/>
              <pc:sldMasterMk cId="2476636414" sldId="2147483660"/>
              <pc:sldLayoutMk cId="641393381" sldId="2147483661"/>
              <ac:spMk id="26" creationId="{4F2E8191-D541-8578-387A-431B81901D08}"/>
            </ac:spMkLst>
          </pc:spChg>
          <pc:spChg chg="add del">
            <ac:chgData name="Hasan Selim" userId="84cd2103f36ef0dc" providerId="LiveId" clId="{6ED845BA-74CA-4F74-9AC4-C2ED4D184EBF}" dt="2026-10-08T10:56:31.861" v="14486" actId="21"/>
            <ac:spMkLst>
              <pc:docMk/>
              <pc:sldMasterMk cId="2476636414" sldId="2147483660"/>
              <pc:sldLayoutMk cId="641393381" sldId="2147483661"/>
              <ac:spMk id="28" creationId="{EC1A907F-E288-40A6-D9B6-DBB1583D3C05}"/>
            </ac:spMkLst>
          </pc:spChg>
          <pc:spChg chg="add del">
            <ac:chgData name="Hasan Selim" userId="84cd2103f36ef0dc" providerId="LiveId" clId="{6ED845BA-74CA-4F74-9AC4-C2ED4D184EBF}" dt="2026-10-08T10:55:33.598" v="14473" actId="478"/>
            <ac:spMkLst>
              <pc:docMk/>
              <pc:sldMasterMk cId="2476636414" sldId="2147483660"/>
              <pc:sldLayoutMk cId="641393381" sldId="2147483661"/>
              <ac:spMk id="30" creationId="{3BF611B9-67AD-2574-FBFC-A502B43400E9}"/>
            </ac:spMkLst>
          </pc:spChg>
          <pc:spChg chg="del">
            <ac:chgData name="Hasan Selim" userId="84cd2103f36ef0dc" providerId="LiveId" clId="{6ED845BA-74CA-4F74-9AC4-C2ED4D184EBF}" dt="2026-10-08T10:55:31.740" v="14472" actId="478"/>
            <ac:spMkLst>
              <pc:docMk/>
              <pc:sldMasterMk cId="2476636414" sldId="2147483660"/>
              <pc:sldLayoutMk cId="641393381" sldId="2147483661"/>
              <ac:spMk id="34" creationId="{8E3C499E-D528-6886-240D-871F2C98D952}"/>
            </ac:spMkLst>
          </pc:spChg>
          <pc:spChg chg="add del">
            <ac:chgData name="Hasan Selim" userId="84cd2103f36ef0dc" providerId="LiveId" clId="{6ED845BA-74CA-4F74-9AC4-C2ED4D184EBF}" dt="2026-10-08T10:56:31.861" v="14486" actId="21"/>
            <ac:spMkLst>
              <pc:docMk/>
              <pc:sldMasterMk cId="2476636414" sldId="2147483660"/>
              <pc:sldLayoutMk cId="641393381" sldId="2147483661"/>
              <ac:spMk id="36" creationId="{0CD2528D-C3DA-8D02-B13F-A0CA282FCC65}"/>
            </ac:spMkLst>
          </pc:spChg>
          <pc:spChg chg="add del">
            <ac:chgData name="Hasan Selim" userId="84cd2103f36ef0dc" providerId="LiveId" clId="{6ED845BA-74CA-4F74-9AC4-C2ED4D184EBF}" dt="2026-10-08T10:55:30.776" v="14471" actId="478"/>
            <ac:spMkLst>
              <pc:docMk/>
              <pc:sldMasterMk cId="2476636414" sldId="2147483660"/>
              <pc:sldLayoutMk cId="641393381" sldId="2147483661"/>
              <ac:spMk id="38" creationId="{3F69F930-2249-79D5-A21F-F1B4BB42A3ED}"/>
            </ac:spMkLst>
          </pc:spChg>
          <pc:spChg chg="del">
            <ac:chgData name="Hasan Selim" userId="84cd2103f36ef0dc" providerId="LiveId" clId="{6ED845BA-74CA-4F74-9AC4-C2ED4D184EBF}" dt="2026-10-08T10:55:29.686" v="14470" actId="478"/>
            <ac:spMkLst>
              <pc:docMk/>
              <pc:sldMasterMk cId="2476636414" sldId="2147483660"/>
              <pc:sldLayoutMk cId="641393381" sldId="2147483661"/>
              <ac:spMk id="42" creationId="{38FD5C8A-668A-12C0-50EE-D3A377E7D2A4}"/>
            </ac:spMkLst>
          </pc:spChg>
          <pc:spChg chg="add del">
            <ac:chgData name="Hasan Selim" userId="84cd2103f36ef0dc" providerId="LiveId" clId="{6ED845BA-74CA-4F74-9AC4-C2ED4D184EBF}" dt="2026-10-08T10:56:31.861" v="14486" actId="21"/>
            <ac:spMkLst>
              <pc:docMk/>
              <pc:sldMasterMk cId="2476636414" sldId="2147483660"/>
              <pc:sldLayoutMk cId="641393381" sldId="2147483661"/>
              <ac:spMk id="47" creationId="{5DD859F0-8AFF-D19E-6BC3-3E97DA8EAEAF}"/>
            </ac:spMkLst>
          </pc:spChg>
          <pc:spChg chg="add del">
            <ac:chgData name="Hasan Selim" userId="84cd2103f36ef0dc" providerId="LiveId" clId="{6ED845BA-74CA-4F74-9AC4-C2ED4D184EBF}" dt="2026-10-08T10:55:26.424" v="14467" actId="478"/>
            <ac:spMkLst>
              <pc:docMk/>
              <pc:sldMasterMk cId="2476636414" sldId="2147483660"/>
              <pc:sldLayoutMk cId="641393381" sldId="2147483661"/>
              <ac:spMk id="49" creationId="{42AE22B4-B3DF-5C5C-79ED-4A2034556FC1}"/>
            </ac:spMkLst>
          </pc:spChg>
          <pc:spChg chg="del">
            <ac:chgData name="Hasan Selim" userId="84cd2103f36ef0dc" providerId="LiveId" clId="{6ED845BA-74CA-4F74-9AC4-C2ED4D184EBF}" dt="2026-10-08T10:55:36.245" v="14475" actId="478"/>
            <ac:spMkLst>
              <pc:docMk/>
              <pc:sldMasterMk cId="2476636414" sldId="2147483660"/>
              <pc:sldLayoutMk cId="641393381" sldId="2147483661"/>
              <ac:spMk id="51" creationId="{8204908F-0B26-48B0-4EE0-3E4E98BAD12D}"/>
            </ac:spMkLst>
          </pc:spChg>
          <pc:spChg chg="del">
            <ac:chgData name="Hasan Selim" userId="84cd2103f36ef0dc" providerId="LiveId" clId="{6ED845BA-74CA-4F74-9AC4-C2ED4D184EBF}" dt="2026-10-08T10:55:36.245" v="14475" actId="478"/>
            <ac:spMkLst>
              <pc:docMk/>
              <pc:sldMasterMk cId="2476636414" sldId="2147483660"/>
              <pc:sldLayoutMk cId="641393381" sldId="2147483661"/>
              <ac:spMk id="53" creationId="{0F8FBA5E-884A-05F5-B668-2D2EF75E1101}"/>
            </ac:spMkLst>
          </pc:spChg>
          <pc:spChg chg="add del">
            <ac:chgData name="Hasan Selim" userId="84cd2103f36ef0dc" providerId="LiveId" clId="{6ED845BA-74CA-4F74-9AC4-C2ED4D184EBF}" dt="2026-10-08T10:56:06.819" v="14477" actId="478"/>
            <ac:spMkLst>
              <pc:docMk/>
              <pc:sldMasterMk cId="2476636414" sldId="2147483660"/>
              <pc:sldLayoutMk cId="641393381" sldId="2147483661"/>
              <ac:spMk id="55" creationId="{71582F31-E6E0-7952-53E0-C758DA597BE4}"/>
            </ac:spMkLst>
          </pc:spChg>
          <pc:spChg chg="del">
            <ac:chgData name="Hasan Selim" userId="84cd2103f36ef0dc" providerId="LiveId" clId="{6ED845BA-74CA-4F74-9AC4-C2ED4D184EBF}" dt="2026-10-08T10:56:31.861" v="14486" actId="21"/>
            <ac:spMkLst>
              <pc:docMk/>
              <pc:sldMasterMk cId="2476636414" sldId="2147483660"/>
              <pc:sldLayoutMk cId="641393381" sldId="2147483661"/>
              <ac:spMk id="57" creationId="{330906E3-CC0C-FEFF-7E43-9F3D81E5E863}"/>
            </ac:spMkLst>
          </pc:spChg>
          <pc:spChg chg="del">
            <ac:chgData name="Hasan Selim" userId="84cd2103f36ef0dc" providerId="LiveId" clId="{6ED845BA-74CA-4F74-9AC4-C2ED4D184EBF}" dt="2026-10-08T10:56:07.896" v="14478" actId="478"/>
            <ac:spMkLst>
              <pc:docMk/>
              <pc:sldMasterMk cId="2476636414" sldId="2147483660"/>
              <pc:sldLayoutMk cId="641393381" sldId="2147483661"/>
              <ac:spMk id="59" creationId="{78283B4B-A07F-813E-040D-5B1B342B66F0}"/>
            </ac:spMkLst>
          </pc:spChg>
          <pc:spChg chg="del">
            <ac:chgData name="Hasan Selim" userId="84cd2103f36ef0dc" providerId="LiveId" clId="{6ED845BA-74CA-4F74-9AC4-C2ED4D184EBF}" dt="2026-10-08T10:56:31.861" v="14486" actId="21"/>
            <ac:spMkLst>
              <pc:docMk/>
              <pc:sldMasterMk cId="2476636414" sldId="2147483660"/>
              <pc:sldLayoutMk cId="641393381" sldId="2147483661"/>
              <ac:spMk id="61" creationId="{383F4AC1-6F03-1DF3-A61B-87E1E6095B85}"/>
            </ac:spMkLst>
          </pc:spChg>
          <pc:spChg chg="add del">
            <ac:chgData name="Hasan Selim" userId="84cd2103f36ef0dc" providerId="LiveId" clId="{6ED845BA-74CA-4F74-9AC4-C2ED4D184EBF}" dt="2026-10-08T10:56:11.767" v="14482" actId="478"/>
            <ac:spMkLst>
              <pc:docMk/>
              <pc:sldMasterMk cId="2476636414" sldId="2147483660"/>
              <pc:sldLayoutMk cId="641393381" sldId="2147483661"/>
              <ac:spMk id="63" creationId="{DE4D90D9-7834-72F6-869C-4392495FB509}"/>
            </ac:spMkLst>
          </pc:spChg>
          <pc:spChg chg="add del">
            <ac:chgData name="Hasan Selim" userId="84cd2103f36ef0dc" providerId="LiveId" clId="{6ED845BA-74CA-4F74-9AC4-C2ED4D184EBF}" dt="2026-10-08T10:56:31.861" v="14486" actId="21"/>
            <ac:spMkLst>
              <pc:docMk/>
              <pc:sldMasterMk cId="2476636414" sldId="2147483660"/>
              <pc:sldLayoutMk cId="641393381" sldId="2147483661"/>
              <ac:spMk id="65" creationId="{8DE1B971-43A6-186D-5DE9-66D980D5496B}"/>
            </ac:spMkLst>
          </pc:spChg>
          <pc:spChg chg="del">
            <ac:chgData name="Hasan Selim" userId="84cd2103f36ef0dc" providerId="LiveId" clId="{6ED845BA-74CA-4F74-9AC4-C2ED4D184EBF}" dt="2026-10-08T10:56:10.880" v="14481" actId="478"/>
            <ac:spMkLst>
              <pc:docMk/>
              <pc:sldMasterMk cId="2476636414" sldId="2147483660"/>
              <pc:sldLayoutMk cId="641393381" sldId="2147483661"/>
              <ac:spMk id="67" creationId="{C4659C3A-0C80-B1B9-C6E5-78BFE7F8FC52}"/>
            </ac:spMkLst>
          </pc:spChg>
          <pc:spChg chg="del">
            <ac:chgData name="Hasan Selim" userId="84cd2103f36ef0dc" providerId="LiveId" clId="{6ED845BA-74CA-4F74-9AC4-C2ED4D184EBF}" dt="2026-10-08T10:56:31.861" v="14486" actId="21"/>
            <ac:spMkLst>
              <pc:docMk/>
              <pc:sldMasterMk cId="2476636414" sldId="2147483660"/>
              <pc:sldLayoutMk cId="641393381" sldId="2147483661"/>
              <ac:spMk id="69" creationId="{634E107A-2623-735B-0005-FE1EE7565BE4}"/>
            </ac:spMkLst>
          </pc:spChg>
          <pc:spChg chg="del">
            <ac:chgData name="Hasan Selim" userId="84cd2103f36ef0dc" providerId="LiveId" clId="{6ED845BA-74CA-4F74-9AC4-C2ED4D184EBF}" dt="2026-10-08T10:56:13.375" v="14483" actId="478"/>
            <ac:spMkLst>
              <pc:docMk/>
              <pc:sldMasterMk cId="2476636414" sldId="2147483660"/>
              <pc:sldLayoutMk cId="641393381" sldId="2147483661"/>
              <ac:spMk id="71" creationId="{2D5B8970-27BB-04FB-4FA4-6552A4FEB7A4}"/>
            </ac:spMkLst>
          </pc:spChg>
          <pc:spChg chg="del">
            <ac:chgData name="Hasan Selim" userId="84cd2103f36ef0dc" providerId="LiveId" clId="{6ED845BA-74CA-4F74-9AC4-C2ED4D184EBF}" dt="2026-10-08T10:56:31.861" v="14486" actId="21"/>
            <ac:spMkLst>
              <pc:docMk/>
              <pc:sldMasterMk cId="2476636414" sldId="2147483660"/>
              <pc:sldLayoutMk cId="641393381" sldId="2147483661"/>
              <ac:spMk id="73" creationId="{5F578B50-371E-8DFB-332C-66E346FD1644}"/>
            </ac:spMkLst>
          </pc:spChg>
          <pc:grpChg chg="add del mod ord">
            <ac:chgData name="Hasan Selim" userId="84cd2103f36ef0dc" providerId="LiveId" clId="{6ED845BA-74CA-4F74-9AC4-C2ED4D184EBF}" dt="2026-10-08T10:44:58.648" v="14436" actId="478"/>
            <ac:grpSpMkLst>
              <pc:docMk/>
              <pc:sldMasterMk cId="2476636414" sldId="2147483660"/>
              <pc:sldLayoutMk cId="641393381" sldId="2147483661"/>
              <ac:grpSpMk id="10" creationId="{34DD6843-A927-5828-6888-E9573A40CD14}"/>
            </ac:grpSpMkLst>
          </pc:grpChg>
          <pc:grpChg chg="add mod">
            <ac:chgData name="Hasan Selim" userId="84cd2103f36ef0dc" providerId="LiveId" clId="{6ED845BA-74CA-4F74-9AC4-C2ED4D184EBF}" dt="2026-09-26T12:22:33.848" v="12548"/>
            <ac:grpSpMkLst>
              <pc:docMk/>
              <pc:sldMasterMk cId="2476636414" sldId="2147483660"/>
              <pc:sldLayoutMk cId="641393381" sldId="2147483661"/>
              <ac:grpSpMk id="43" creationId="{40F5C0A0-DBEE-FE6B-7D4C-2C71FE3B4A9F}"/>
            </ac:grpSpMkLst>
          </pc:grpChg>
          <pc:picChg chg="add del mod">
            <ac:chgData name="Hasan Selim" userId="84cd2103f36ef0dc" providerId="LiveId" clId="{6ED845BA-74CA-4F74-9AC4-C2ED4D184EBF}" dt="2026-10-08T11:07:18.605" v="14567" actId="478"/>
            <ac:picMkLst>
              <pc:docMk/>
              <pc:sldMasterMk cId="2476636414" sldId="2147483660"/>
              <pc:sldLayoutMk cId="641393381" sldId="2147483661"/>
              <ac:picMk id="3" creationId="{5D8DB25D-702B-3AA6-37B9-77B46B629150}"/>
            </ac:picMkLst>
          </pc:picChg>
          <pc:picChg chg="mod">
            <ac:chgData name="Hasan Selim" userId="84cd2103f36ef0dc" providerId="LiveId" clId="{6ED845BA-74CA-4F74-9AC4-C2ED4D184EBF}" dt="2026-09-26T12:22:33.848" v="12548"/>
            <ac:picMkLst>
              <pc:docMk/>
              <pc:sldMasterMk cId="2476636414" sldId="2147483660"/>
              <pc:sldLayoutMk cId="641393381" sldId="2147483661"/>
              <ac:picMk id="44" creationId="{B9EDAFDD-051D-9CBB-A318-9814099C42AC}"/>
            </ac:picMkLst>
          </pc:picChg>
          <pc:picChg chg="mod">
            <ac:chgData name="Hasan Selim" userId="84cd2103f36ef0dc" providerId="LiveId" clId="{6ED845BA-74CA-4F74-9AC4-C2ED4D184EBF}" dt="2026-09-26T12:22:33.848" v="12548"/>
            <ac:picMkLst>
              <pc:docMk/>
              <pc:sldMasterMk cId="2476636414" sldId="2147483660"/>
              <pc:sldLayoutMk cId="641393381" sldId="2147483661"/>
              <ac:picMk id="45" creationId="{A37E625F-8688-43AD-C987-F0440128DBE5}"/>
            </ac:picMkLst>
          </pc:picChg>
          <pc:picChg chg="add mod ord">
            <ac:chgData name="Hasan Selim" userId="84cd2103f36ef0dc" providerId="LiveId" clId="{6ED845BA-74CA-4F74-9AC4-C2ED4D184EBF}" dt="2026-10-08T11:18:01.928" v="14624" actId="14100"/>
            <ac:picMkLst>
              <pc:docMk/>
              <pc:sldMasterMk cId="2476636414" sldId="2147483660"/>
              <pc:sldLayoutMk cId="641393381" sldId="2147483661"/>
              <ac:picMk id="79" creationId="{824CB9DB-73C8-C7B5-573F-28A6B6B83468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10-08T11:08:50.836" v="14585" actId="167"/>
          <pc:sldLayoutMkLst>
            <pc:docMk/>
            <pc:sldMasterMk cId="2476636414" sldId="2147483660"/>
            <pc:sldLayoutMk cId="117721130" sldId="2147483662"/>
          </pc:sldLayoutMkLst>
          <pc:spChg chg="del">
            <ac:chgData name="Hasan Selim" userId="84cd2103f36ef0dc" providerId="LiveId" clId="{6ED845BA-74CA-4F74-9AC4-C2ED4D184EBF}" dt="2026-10-08T10:55:07.906" v="14458" actId="478"/>
            <ac:spMkLst>
              <pc:docMk/>
              <pc:sldMasterMk cId="2476636414" sldId="2147483660"/>
              <pc:sldLayoutMk cId="117721130" sldId="2147483662"/>
              <ac:spMk id="8" creationId="{CF99C6A3-0A4A-BAC1-BC8C-BF459A732EC1}"/>
            </ac:spMkLst>
          </pc:spChg>
          <pc:spChg chg="del">
            <ac:chgData name="Hasan Selim" userId="84cd2103f36ef0dc" providerId="LiveId" clId="{6ED845BA-74CA-4F74-9AC4-C2ED4D184EBF}" dt="2026-10-08T10:54:54.321" v="14447" actId="478"/>
            <ac:spMkLst>
              <pc:docMk/>
              <pc:sldMasterMk cId="2476636414" sldId="2147483660"/>
              <pc:sldLayoutMk cId="117721130" sldId="2147483662"/>
              <ac:spMk id="11" creationId="{F56D71BB-142F-3B06-9937-290C35A51D09}"/>
            </ac:spMkLst>
          </pc:spChg>
          <pc:spChg chg="del">
            <ac:chgData name="Hasan Selim" userId="84cd2103f36ef0dc" providerId="LiveId" clId="{6ED845BA-74CA-4F74-9AC4-C2ED4D184EBF}" dt="2026-10-08T10:54:54.321" v="14447" actId="478"/>
            <ac:spMkLst>
              <pc:docMk/>
              <pc:sldMasterMk cId="2476636414" sldId="2147483660"/>
              <pc:sldLayoutMk cId="117721130" sldId="2147483662"/>
              <ac:spMk id="13" creationId="{4704D548-52DF-B6E0-90DD-3A8F266F304A}"/>
            </ac:spMkLst>
          </pc:spChg>
          <pc:spChg chg="del">
            <ac:chgData name="Hasan Selim" userId="84cd2103f36ef0dc" providerId="LiveId" clId="{6ED845BA-74CA-4F74-9AC4-C2ED4D184EBF}" dt="2026-10-08T10:55:11.264" v="14462" actId="478"/>
            <ac:spMkLst>
              <pc:docMk/>
              <pc:sldMasterMk cId="2476636414" sldId="2147483660"/>
              <pc:sldLayoutMk cId="117721130" sldId="2147483662"/>
              <ac:spMk id="15" creationId="{3ADDF923-54DE-53A4-02E0-6567594C11EC}"/>
            </ac:spMkLst>
          </pc:spChg>
          <pc:spChg chg="del">
            <ac:chgData name="Hasan Selim" userId="84cd2103f36ef0dc" providerId="LiveId" clId="{6ED845BA-74CA-4F74-9AC4-C2ED4D184EBF}" dt="2026-10-08T10:56:42.558" v="14488" actId="21"/>
            <ac:spMkLst>
              <pc:docMk/>
              <pc:sldMasterMk cId="2476636414" sldId="2147483660"/>
              <pc:sldLayoutMk cId="117721130" sldId="2147483662"/>
              <ac:spMk id="17" creationId="{AB416D53-8337-8467-CA5D-6962EA42151B}"/>
            </ac:spMkLst>
          </pc:spChg>
          <pc:spChg chg="add del">
            <ac:chgData name="Hasan Selim" userId="84cd2103f36ef0dc" providerId="LiveId" clId="{6ED845BA-74CA-4F74-9AC4-C2ED4D184EBF}" dt="2026-10-08T10:55:10.555" v="14461" actId="478"/>
            <ac:spMkLst>
              <pc:docMk/>
              <pc:sldMasterMk cId="2476636414" sldId="2147483660"/>
              <pc:sldLayoutMk cId="117721130" sldId="2147483662"/>
              <ac:spMk id="19" creationId="{671FD385-2B25-F1C4-E11E-9FEBEDC469BE}"/>
            </ac:spMkLst>
          </pc:spChg>
          <pc:spChg chg="del">
            <ac:chgData name="Hasan Selim" userId="84cd2103f36ef0dc" providerId="LiveId" clId="{6ED845BA-74CA-4F74-9AC4-C2ED4D184EBF}" dt="2026-10-08T10:56:42.558" v="14488" actId="21"/>
            <ac:spMkLst>
              <pc:docMk/>
              <pc:sldMasterMk cId="2476636414" sldId="2147483660"/>
              <pc:sldLayoutMk cId="117721130" sldId="2147483662"/>
              <ac:spMk id="21" creationId="{8440BD9A-BA50-7582-B878-1BFEA5091450}"/>
            </ac:spMkLst>
          </pc:spChg>
          <pc:spChg chg="del">
            <ac:chgData name="Hasan Selim" userId="84cd2103f36ef0dc" providerId="LiveId" clId="{6ED845BA-74CA-4F74-9AC4-C2ED4D184EBF}" dt="2026-10-08T10:55:09.844" v="14460" actId="478"/>
            <ac:spMkLst>
              <pc:docMk/>
              <pc:sldMasterMk cId="2476636414" sldId="2147483660"/>
              <pc:sldLayoutMk cId="117721130" sldId="2147483662"/>
              <ac:spMk id="23" creationId="{AE6BE9EC-7C0B-DD67-F099-5663314F7FED}"/>
            </ac:spMkLst>
          </pc:spChg>
          <pc:spChg chg="del">
            <ac:chgData name="Hasan Selim" userId="84cd2103f36ef0dc" providerId="LiveId" clId="{6ED845BA-74CA-4F74-9AC4-C2ED4D184EBF}" dt="2026-10-08T10:56:42.558" v="14488" actId="21"/>
            <ac:spMkLst>
              <pc:docMk/>
              <pc:sldMasterMk cId="2476636414" sldId="2147483660"/>
              <pc:sldLayoutMk cId="117721130" sldId="2147483662"/>
              <ac:spMk id="25" creationId="{F3E8B295-F6CA-3788-4244-5EE6A25A8E41}"/>
            </ac:spMkLst>
          </pc:spChg>
          <pc:spChg chg="add del">
            <ac:chgData name="Hasan Selim" userId="84cd2103f36ef0dc" providerId="LiveId" clId="{6ED845BA-74CA-4F74-9AC4-C2ED4D184EBF}" dt="2026-10-08T10:55:07.378" v="14457" actId="478"/>
            <ac:spMkLst>
              <pc:docMk/>
              <pc:sldMasterMk cId="2476636414" sldId="2147483660"/>
              <pc:sldLayoutMk cId="117721130" sldId="2147483662"/>
              <ac:spMk id="27" creationId="{3BDE2D8C-E394-FF63-1080-8089EEC2F90E}"/>
            </ac:spMkLst>
          </pc:spChg>
          <pc:spChg chg="add">
            <ac:chgData name="Hasan Selim" userId="84cd2103f36ef0dc" providerId="LiveId" clId="{6ED845BA-74CA-4F74-9AC4-C2ED4D184EBF}" dt="2026-10-08T10:53:51.370" v="14442" actId="22"/>
            <ac:spMkLst>
              <pc:docMk/>
              <pc:sldMasterMk cId="2476636414" sldId="2147483660"/>
              <pc:sldLayoutMk cId="117721130" sldId="2147483662"/>
              <ac:spMk id="29" creationId="{E4AF8B0C-FC64-F0D6-288B-9C8D4DD2F5DD}"/>
            </ac:spMkLst>
          </pc:spChg>
          <pc:spChg chg="add del">
            <ac:chgData name="Hasan Selim" userId="84cd2103f36ef0dc" providerId="LiveId" clId="{6ED845BA-74CA-4F74-9AC4-C2ED4D184EBF}" dt="2026-10-08T10:55:05.965" v="14456" actId="478"/>
            <ac:spMkLst>
              <pc:docMk/>
              <pc:sldMasterMk cId="2476636414" sldId="2147483660"/>
              <pc:sldLayoutMk cId="117721130" sldId="2147483662"/>
              <ac:spMk id="31" creationId="{254A39F0-E178-5B98-DF02-227B1C9547A2}"/>
            </ac:spMkLst>
          </pc:spChg>
          <pc:spChg chg="del">
            <ac:chgData name="Hasan Selim" userId="84cd2103f36ef0dc" providerId="LiveId" clId="{6ED845BA-74CA-4F74-9AC4-C2ED4D184EBF}" dt="2026-10-08T10:56:42.558" v="14488" actId="21"/>
            <ac:spMkLst>
              <pc:docMk/>
              <pc:sldMasterMk cId="2476636414" sldId="2147483660"/>
              <pc:sldLayoutMk cId="117721130" sldId="2147483662"/>
              <ac:spMk id="33" creationId="{20288092-0CBF-A08C-1B84-03C6CF575BC5}"/>
            </ac:spMkLst>
          </pc:spChg>
          <pc:spChg chg="del">
            <ac:chgData name="Hasan Selim" userId="84cd2103f36ef0dc" providerId="LiveId" clId="{6ED845BA-74CA-4F74-9AC4-C2ED4D184EBF}" dt="2026-10-08T10:55:08.792" v="14459" actId="478"/>
            <ac:spMkLst>
              <pc:docMk/>
              <pc:sldMasterMk cId="2476636414" sldId="2147483660"/>
              <pc:sldLayoutMk cId="117721130" sldId="2147483662"/>
              <ac:spMk id="35" creationId="{B6FD1509-8B5E-8F2D-F4F4-76B39C310AE4}"/>
            </ac:spMkLst>
          </pc:spChg>
          <pc:spChg chg="del">
            <ac:chgData name="Hasan Selim" userId="84cd2103f36ef0dc" providerId="LiveId" clId="{6ED845BA-74CA-4F74-9AC4-C2ED4D184EBF}" dt="2026-10-08T10:54:54.321" v="14447" actId="478"/>
            <ac:spMkLst>
              <pc:docMk/>
              <pc:sldMasterMk cId="2476636414" sldId="2147483660"/>
              <pc:sldLayoutMk cId="117721130" sldId="2147483662"/>
              <ac:spMk id="37" creationId="{6ADDCE34-2FE8-953D-DFE5-2E7E12540EE7}"/>
            </ac:spMkLst>
          </pc:spChg>
          <pc:spChg chg="del">
            <ac:chgData name="Hasan Selim" userId="84cd2103f36ef0dc" providerId="LiveId" clId="{6ED845BA-74CA-4F74-9AC4-C2ED4D184EBF}" dt="2026-10-08T10:54:54.321" v="14447" actId="478"/>
            <ac:spMkLst>
              <pc:docMk/>
              <pc:sldMasterMk cId="2476636414" sldId="2147483660"/>
              <pc:sldLayoutMk cId="117721130" sldId="2147483662"/>
              <ac:spMk id="39" creationId="{8D32240A-038D-A81E-2583-1A76256D6C52}"/>
            </ac:spMkLst>
          </pc:spChg>
          <pc:spChg chg="del">
            <ac:chgData name="Hasan Selim" userId="84cd2103f36ef0dc" providerId="LiveId" clId="{6ED845BA-74CA-4F74-9AC4-C2ED4D184EBF}" dt="2026-10-08T10:54:56.032" v="14448" actId="478"/>
            <ac:spMkLst>
              <pc:docMk/>
              <pc:sldMasterMk cId="2476636414" sldId="2147483660"/>
              <pc:sldLayoutMk cId="117721130" sldId="2147483662"/>
              <ac:spMk id="41" creationId="{63701A09-A3D1-5992-1F7D-F68DEB932356}"/>
            </ac:spMkLst>
          </pc:spChg>
          <pc:spChg chg="del">
            <ac:chgData name="Hasan Selim" userId="84cd2103f36ef0dc" providerId="LiveId" clId="{6ED845BA-74CA-4F74-9AC4-C2ED4D184EBF}" dt="2026-10-08T10:56:42.558" v="14488" actId="21"/>
            <ac:spMkLst>
              <pc:docMk/>
              <pc:sldMasterMk cId="2476636414" sldId="2147483660"/>
              <pc:sldLayoutMk cId="117721130" sldId="2147483662"/>
              <ac:spMk id="43" creationId="{D91350B8-C31D-82AC-C4D9-F463042BD075}"/>
            </ac:spMkLst>
          </pc:spChg>
          <pc:spChg chg="del">
            <ac:chgData name="Hasan Selim" userId="84cd2103f36ef0dc" providerId="LiveId" clId="{6ED845BA-74CA-4F74-9AC4-C2ED4D184EBF}" dt="2026-10-08T10:55:00.566" v="14451" actId="478"/>
            <ac:spMkLst>
              <pc:docMk/>
              <pc:sldMasterMk cId="2476636414" sldId="2147483660"/>
              <pc:sldLayoutMk cId="117721130" sldId="2147483662"/>
              <ac:spMk id="45" creationId="{973C0904-721D-0997-2482-6487DEC09D91}"/>
            </ac:spMkLst>
          </pc:spChg>
          <pc:spChg chg="add del">
            <ac:chgData name="Hasan Selim" userId="84cd2103f36ef0dc" providerId="LiveId" clId="{6ED845BA-74CA-4F74-9AC4-C2ED4D184EBF}" dt="2026-10-08T10:56:42.558" v="14488" actId="21"/>
            <ac:spMkLst>
              <pc:docMk/>
              <pc:sldMasterMk cId="2476636414" sldId="2147483660"/>
              <pc:sldLayoutMk cId="117721130" sldId="2147483662"/>
              <ac:spMk id="47" creationId="{91FC1031-4561-CC04-2430-263001390732}"/>
            </ac:spMkLst>
          </pc:spChg>
          <pc:spChg chg="add del">
            <ac:chgData name="Hasan Selim" userId="84cd2103f36ef0dc" providerId="LiveId" clId="{6ED845BA-74CA-4F74-9AC4-C2ED4D184EBF}" dt="2026-10-08T10:55:01.495" v="14452" actId="478"/>
            <ac:spMkLst>
              <pc:docMk/>
              <pc:sldMasterMk cId="2476636414" sldId="2147483660"/>
              <pc:sldLayoutMk cId="117721130" sldId="2147483662"/>
              <ac:spMk id="49" creationId="{3DB1DABE-6E26-411E-9F98-EC88E2881CF6}"/>
            </ac:spMkLst>
          </pc:spChg>
          <pc:spChg chg="del">
            <ac:chgData name="Hasan Selim" userId="84cd2103f36ef0dc" providerId="LiveId" clId="{6ED845BA-74CA-4F74-9AC4-C2ED4D184EBF}" dt="2026-10-08T10:55:02.405" v="14453" actId="478"/>
            <ac:spMkLst>
              <pc:docMk/>
              <pc:sldMasterMk cId="2476636414" sldId="2147483660"/>
              <pc:sldLayoutMk cId="117721130" sldId="2147483662"/>
              <ac:spMk id="53" creationId="{ABFEFA97-6F24-92EC-C3C6-38D8D58B5E23}"/>
            </ac:spMkLst>
          </pc:spChg>
          <pc:spChg chg="del">
            <ac:chgData name="Hasan Selim" userId="84cd2103f36ef0dc" providerId="LiveId" clId="{6ED845BA-74CA-4F74-9AC4-C2ED4D184EBF}" dt="2026-10-08T10:55:03.375" v="14454" actId="478"/>
            <ac:spMkLst>
              <pc:docMk/>
              <pc:sldMasterMk cId="2476636414" sldId="2147483660"/>
              <pc:sldLayoutMk cId="117721130" sldId="2147483662"/>
              <ac:spMk id="57" creationId="{3EEEAB39-563E-5378-E240-0AAE726A5694}"/>
            </ac:spMkLst>
          </pc:spChg>
          <pc:spChg chg="del">
            <ac:chgData name="Hasan Selim" userId="84cd2103f36ef0dc" providerId="LiveId" clId="{6ED845BA-74CA-4F74-9AC4-C2ED4D184EBF}" dt="2026-10-08T10:55:04.495" v="14455" actId="478"/>
            <ac:spMkLst>
              <pc:docMk/>
              <pc:sldMasterMk cId="2476636414" sldId="2147483660"/>
              <pc:sldLayoutMk cId="117721130" sldId="2147483662"/>
              <ac:spMk id="61" creationId="{0A2045D1-3E1D-5F67-089A-CF3D2BAF5975}"/>
            </ac:spMkLst>
          </pc:spChg>
          <pc:spChg chg="del">
            <ac:chgData name="Hasan Selim" userId="84cd2103f36ef0dc" providerId="LiveId" clId="{6ED845BA-74CA-4F74-9AC4-C2ED4D184EBF}" dt="2026-10-08T10:59:47.456" v="14532" actId="21"/>
            <ac:spMkLst>
              <pc:docMk/>
              <pc:sldMasterMk cId="2476636414" sldId="2147483660"/>
              <pc:sldLayoutMk cId="117721130" sldId="2147483662"/>
              <ac:spMk id="63" creationId="{0B8F1492-6057-3B2A-696C-F9297AF6752A}"/>
            </ac:spMkLst>
          </pc:spChg>
          <pc:spChg chg="del">
            <ac:chgData name="Hasan Selim" userId="84cd2103f36ef0dc" providerId="LiveId" clId="{6ED845BA-74CA-4F74-9AC4-C2ED4D184EBF}" dt="2026-10-08T10:54:45.997" v="14443" actId="478"/>
            <ac:spMkLst>
              <pc:docMk/>
              <pc:sldMasterMk cId="2476636414" sldId="2147483660"/>
              <pc:sldLayoutMk cId="117721130" sldId="2147483662"/>
              <ac:spMk id="65" creationId="{E81514D8-F453-702C-E359-51401332E38A}"/>
            </ac:spMkLst>
          </pc:spChg>
          <pc:spChg chg="add del">
            <ac:chgData name="Hasan Selim" userId="84cd2103f36ef0dc" providerId="LiveId" clId="{6ED845BA-74CA-4F74-9AC4-C2ED4D184EBF}" dt="2026-10-08T10:54:54.321" v="14447" actId="478"/>
            <ac:spMkLst>
              <pc:docMk/>
              <pc:sldMasterMk cId="2476636414" sldId="2147483660"/>
              <pc:sldLayoutMk cId="117721130" sldId="2147483662"/>
              <ac:spMk id="67" creationId="{7118ADCB-2FA2-78EE-83AE-7CE7D128A25F}"/>
            </ac:spMkLst>
          </pc:spChg>
          <pc:spChg chg="add del">
            <ac:chgData name="Hasan Selim" userId="84cd2103f36ef0dc" providerId="LiveId" clId="{6ED845BA-74CA-4F74-9AC4-C2ED4D184EBF}" dt="2026-10-08T10:54:54.321" v="14447" actId="478"/>
            <ac:spMkLst>
              <pc:docMk/>
              <pc:sldMasterMk cId="2476636414" sldId="2147483660"/>
              <pc:sldLayoutMk cId="117721130" sldId="2147483662"/>
              <ac:spMk id="69" creationId="{EB26DE10-0E4A-9378-BBAA-C9D225EAFC29}"/>
            </ac:spMkLst>
          </pc:spChg>
          <pc:spChg chg="del">
            <ac:chgData name="Hasan Selim" userId="84cd2103f36ef0dc" providerId="LiveId" clId="{6ED845BA-74CA-4F74-9AC4-C2ED4D184EBF}" dt="2026-10-08T10:54:51.357" v="14446" actId="478"/>
            <ac:spMkLst>
              <pc:docMk/>
              <pc:sldMasterMk cId="2476636414" sldId="2147483660"/>
              <pc:sldLayoutMk cId="117721130" sldId="2147483662"/>
              <ac:spMk id="71" creationId="{C1B232B9-D4D6-9966-FE6B-F85951893A54}"/>
            </ac:spMkLst>
          </pc:spChg>
          <pc:spChg chg="del">
            <ac:chgData name="Hasan Selim" userId="84cd2103f36ef0dc" providerId="LiveId" clId="{6ED845BA-74CA-4F74-9AC4-C2ED4D184EBF}" dt="2026-10-08T10:56:42.558" v="14488" actId="21"/>
            <ac:spMkLst>
              <pc:docMk/>
              <pc:sldMasterMk cId="2476636414" sldId="2147483660"/>
              <pc:sldLayoutMk cId="117721130" sldId="2147483662"/>
              <ac:spMk id="73" creationId="{2D8D1876-DEA9-65C5-C1AF-31917CC09D73}"/>
            </ac:spMkLst>
          </pc:spChg>
          <pc:spChg chg="del">
            <ac:chgData name="Hasan Selim" userId="84cd2103f36ef0dc" providerId="LiveId" clId="{6ED845BA-74CA-4F74-9AC4-C2ED4D184EBF}" dt="2026-10-08T10:54:50.276" v="14445" actId="478"/>
            <ac:spMkLst>
              <pc:docMk/>
              <pc:sldMasterMk cId="2476636414" sldId="2147483660"/>
              <pc:sldLayoutMk cId="117721130" sldId="2147483662"/>
              <ac:spMk id="75" creationId="{1025BB31-319D-24A0-848C-0CC23CEA3C36}"/>
            </ac:spMkLst>
          </pc:spChg>
          <pc:spChg chg="add del">
            <ac:chgData name="Hasan Selim" userId="84cd2103f36ef0dc" providerId="LiveId" clId="{6ED845BA-74CA-4F74-9AC4-C2ED4D184EBF}" dt="2026-10-08T10:56:42.558" v="14488" actId="21"/>
            <ac:spMkLst>
              <pc:docMk/>
              <pc:sldMasterMk cId="2476636414" sldId="2147483660"/>
              <pc:sldLayoutMk cId="117721130" sldId="2147483662"/>
              <ac:spMk id="77" creationId="{525FBCF7-160F-F35B-2B91-757E17715151}"/>
            </ac:spMkLst>
          </pc:spChg>
          <pc:spChg chg="del">
            <ac:chgData name="Hasan Selim" userId="84cd2103f36ef0dc" providerId="LiveId" clId="{6ED845BA-74CA-4F74-9AC4-C2ED4D184EBF}" dt="2026-10-08T10:54:47.294" v="14444" actId="478"/>
            <ac:spMkLst>
              <pc:docMk/>
              <pc:sldMasterMk cId="2476636414" sldId="2147483660"/>
              <pc:sldLayoutMk cId="117721130" sldId="2147483662"/>
              <ac:spMk id="79" creationId="{47ACEB6F-1CC9-6B66-BBAE-855D7818255D}"/>
            </ac:spMkLst>
          </pc:spChg>
          <pc:spChg chg="del mod">
            <ac:chgData name="Hasan Selim" userId="84cd2103f36ef0dc" providerId="LiveId" clId="{6ED845BA-74CA-4F74-9AC4-C2ED4D184EBF}" dt="2026-10-08T10:56:42.558" v="14488" actId="21"/>
            <ac:spMkLst>
              <pc:docMk/>
              <pc:sldMasterMk cId="2476636414" sldId="2147483660"/>
              <pc:sldLayoutMk cId="117721130" sldId="2147483662"/>
              <ac:spMk id="81" creationId="{A892F79C-FEEA-5A79-D89C-13CECA170309}"/>
            </ac:spMkLst>
          </pc:spChg>
          <pc:spChg chg="del mod">
            <ac:chgData name="Hasan Selim" userId="84cd2103f36ef0dc" providerId="LiveId" clId="{6ED845BA-74CA-4F74-9AC4-C2ED4D184EBF}" dt="2026-10-08T10:56:42.558" v="14488" actId="21"/>
            <ac:spMkLst>
              <pc:docMk/>
              <pc:sldMasterMk cId="2476636414" sldId="2147483660"/>
              <pc:sldLayoutMk cId="117721130" sldId="2147483662"/>
              <ac:spMk id="83" creationId="{AB02CD9C-B181-5162-36E6-E5741A8BF27F}"/>
            </ac:spMkLst>
          </pc:spChg>
          <pc:spChg chg="add">
            <ac:chgData name="Hasan Selim" userId="84cd2103f36ef0dc" providerId="LiveId" clId="{6ED845BA-74CA-4F74-9AC4-C2ED4D184EBF}" dt="2026-10-08T10:53:51.370" v="14442" actId="22"/>
            <ac:spMkLst>
              <pc:docMk/>
              <pc:sldMasterMk cId="2476636414" sldId="2147483660"/>
              <pc:sldLayoutMk cId="117721130" sldId="2147483662"/>
              <ac:spMk id="85" creationId="{A22C6C20-C489-5E84-A375-5C9B6383D5E0}"/>
            </ac:spMkLst>
          </pc:spChg>
          <pc:grpChg chg="add mod">
            <ac:chgData name="Hasan Selim" userId="84cd2103f36ef0dc" providerId="LiveId" clId="{6ED845BA-74CA-4F74-9AC4-C2ED4D184EBF}" dt="2026-09-27T12:43:02.909" v="13818"/>
            <ac:grpSpMkLst>
              <pc:docMk/>
              <pc:sldMasterMk cId="2476636414" sldId="2147483660"/>
              <pc:sldLayoutMk cId="117721130" sldId="2147483662"/>
              <ac:grpSpMk id="3" creationId="{70874080-965A-F5D5-100B-B59204F870DE}"/>
            </ac:grpSpMkLst>
          </pc:grpChg>
          <pc:grpChg chg="add mod ord">
            <ac:chgData name="Hasan Selim" userId="84cd2103f36ef0dc" providerId="LiveId" clId="{6ED845BA-74CA-4F74-9AC4-C2ED4D184EBF}" dt="2026-10-08T11:08:50.836" v="14585" actId="167"/>
            <ac:grpSpMkLst>
              <pc:docMk/>
              <pc:sldMasterMk cId="2476636414" sldId="2147483660"/>
              <pc:sldLayoutMk cId="117721130" sldId="2147483662"/>
              <ac:grpSpMk id="91" creationId="{E9180388-778C-E886-0309-538AEC5DB7C6}"/>
            </ac:grpSpMkLst>
          </pc:grpChg>
          <pc:picChg chg="add del mod">
            <ac:chgData name="Hasan Selim" userId="84cd2103f36ef0dc" providerId="LiveId" clId="{6ED845BA-74CA-4F74-9AC4-C2ED4D184EBF}" dt="2026-10-08T11:07:16.940" v="14566" actId="478"/>
            <ac:picMkLst>
              <pc:docMk/>
              <pc:sldMasterMk cId="2476636414" sldId="2147483660"/>
              <pc:sldLayoutMk cId="117721130" sldId="2147483662"/>
              <ac:picMk id="4" creationId="{4B7929F2-D4EB-E181-8EF1-60E4820C6812}"/>
            </ac:picMkLst>
          </pc:picChg>
          <pc:picChg chg="mod">
            <ac:chgData name="Hasan Selim" userId="84cd2103f36ef0dc" providerId="LiveId" clId="{6ED845BA-74CA-4F74-9AC4-C2ED4D184EBF}" dt="2026-09-27T12:43:02.909" v="13818"/>
            <ac:picMkLst>
              <pc:docMk/>
              <pc:sldMasterMk cId="2476636414" sldId="2147483660"/>
              <pc:sldLayoutMk cId="117721130" sldId="2147483662"/>
              <ac:picMk id="5" creationId="{2B23BBE8-1D8F-B581-23CC-D368D549BAC5}"/>
            </ac:picMkLst>
          </pc:picChg>
          <pc:picChg chg="mod">
            <ac:chgData name="Hasan Selim" userId="84cd2103f36ef0dc" providerId="LiveId" clId="{6ED845BA-74CA-4F74-9AC4-C2ED4D184EBF}" dt="2026-09-27T12:43:02.909" v="13818"/>
            <ac:picMkLst>
              <pc:docMk/>
              <pc:sldMasterMk cId="2476636414" sldId="2147483660"/>
              <pc:sldLayoutMk cId="117721130" sldId="2147483662"/>
              <ac:picMk id="6" creationId="{67F5A3B8-4BC6-D72F-819F-D22ED9E24650}"/>
            </ac:picMkLst>
          </pc:picChg>
          <pc:picChg chg="add del mod ord modCrop">
            <ac:chgData name="Hasan Selim" userId="84cd2103f36ef0dc" providerId="LiveId" clId="{6ED845BA-74CA-4F74-9AC4-C2ED4D184EBF}" dt="2026-10-08T10:44:57.117" v="14435" actId="478"/>
            <ac:picMkLst>
              <pc:docMk/>
              <pc:sldMasterMk cId="2476636414" sldId="2147483660"/>
              <pc:sldLayoutMk cId="117721130" sldId="2147483662"/>
              <ac:picMk id="10" creationId="{B6A8EC41-07E8-FCE3-CAB2-B3E56DBBFB6F}"/>
            </ac:picMkLst>
          </pc:picChg>
          <pc:picChg chg="add mod modCrop">
            <ac:chgData name="Hasan Selim" userId="84cd2103f36ef0dc" providerId="LiveId" clId="{6ED845BA-74CA-4F74-9AC4-C2ED4D184EBF}" dt="2026-10-08T11:08:49.239" v="14584" actId="164"/>
            <ac:picMkLst>
              <pc:docMk/>
              <pc:sldMasterMk cId="2476636414" sldId="2147483660"/>
              <pc:sldLayoutMk cId="117721130" sldId="2147483662"/>
              <ac:picMk id="89" creationId="{45B211F7-EB03-6FD7-FCE1-8E42CEBD8906}"/>
            </ac:picMkLst>
          </pc:picChg>
          <pc:picChg chg="add mod modCrop">
            <ac:chgData name="Hasan Selim" userId="84cd2103f36ef0dc" providerId="LiveId" clId="{6ED845BA-74CA-4F74-9AC4-C2ED4D184EBF}" dt="2026-10-08T11:08:49.239" v="14584" actId="164"/>
            <ac:picMkLst>
              <pc:docMk/>
              <pc:sldMasterMk cId="2476636414" sldId="2147483660"/>
              <pc:sldLayoutMk cId="117721130" sldId="2147483662"/>
              <ac:picMk id="90" creationId="{C97A4C64-3A11-3F0C-9EAB-6F66DD01E018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24:47.101" v="10399"/>
          <pc:sldLayoutMkLst>
            <pc:docMk/>
            <pc:sldMasterMk cId="2476636414" sldId="2147483660"/>
            <pc:sldLayoutMk cId="2415839091" sldId="2147483670"/>
          </pc:sldLayoutMkLst>
          <pc:grpChg chg="add mod">
            <ac:chgData name="Hasan Selim" userId="84cd2103f36ef0dc" providerId="LiveId" clId="{6ED845BA-74CA-4F74-9AC4-C2ED4D184EBF}" dt="2026-09-22T10:24:47.101" v="10399"/>
            <ac:grpSpMkLst>
              <pc:docMk/>
              <pc:sldMasterMk cId="2476636414" sldId="2147483660"/>
              <pc:sldLayoutMk cId="2415839091" sldId="2147483670"/>
              <ac:grpSpMk id="7" creationId="{6B96A804-13F7-827B-FF34-436109D948E4}"/>
            </ac:grpSpMkLst>
          </pc:grp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8" creationId="{3BC064F6-35E8-803D-C5BB-9D3BC5112343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9" creationId="{814C5EC1-FD48-8C50-FF29-68F18899770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/>
              <a:t>26/04/1448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26/04/1448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صورة 78">
            <a:extLst>
              <a:ext uri="{FF2B5EF4-FFF2-40B4-BE49-F238E27FC236}">
                <a16:creationId xmlns:a16="http://schemas.microsoft.com/office/drawing/2014/main" id="{824CB9DB-73C8-C7B5-573F-28A6B6B834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40F5C0A0-DBEE-FE6B-7D4C-2C71FE3B4A9F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44" name="صورة 3">
              <a:extLst>
                <a:ext uri="{FF2B5EF4-FFF2-40B4-BE49-F238E27FC236}">
                  <a16:creationId xmlns:a16="http://schemas.microsoft.com/office/drawing/2014/main" id="{B9EDAFDD-051D-9CBB-A318-9814099C4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45" name="صورة 4">
              <a:extLst>
                <a:ext uri="{FF2B5EF4-FFF2-40B4-BE49-F238E27FC236}">
                  <a16:creationId xmlns:a16="http://schemas.microsoft.com/office/drawing/2014/main" id="{A37E625F-8688-43AD-C987-F0440128D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  <p:sp>
        <p:nvSpPr>
          <p:cNvPr id="75" name="Rectangle 33">
            <a:extLst>
              <a:ext uri="{FF2B5EF4-FFF2-40B4-BE49-F238E27FC236}">
                <a16:creationId xmlns:a16="http://schemas.microsoft.com/office/drawing/2014/main" id="{7E379C49-A44A-C3F3-6451-48321D355493}"/>
              </a:ext>
            </a:extLst>
          </p:cNvPr>
          <p:cNvSpPr/>
          <p:nvPr userDrawn="1"/>
        </p:nvSpPr>
        <p:spPr>
          <a:xfrm>
            <a:off x="3558600" y="0"/>
            <a:ext cx="10800" cy="7560000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34">
            <a:extLst>
              <a:ext uri="{FF2B5EF4-FFF2-40B4-BE49-F238E27FC236}">
                <a16:creationId xmlns:a16="http://schemas.microsoft.com/office/drawing/2014/main" id="{FF80434E-979E-D4D1-4F55-8A0EE9FAB6E1}"/>
              </a:ext>
            </a:extLst>
          </p:cNvPr>
          <p:cNvSpPr/>
          <p:nvPr userDrawn="1"/>
        </p:nvSpPr>
        <p:spPr>
          <a:xfrm>
            <a:off x="7122600" y="0"/>
            <a:ext cx="10800" cy="7560000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مجموعة 90">
            <a:extLst>
              <a:ext uri="{FF2B5EF4-FFF2-40B4-BE49-F238E27FC236}">
                <a16:creationId xmlns:a16="http://schemas.microsoft.com/office/drawing/2014/main" id="{E9180388-778C-E886-0309-538AEC5DB7C6}"/>
              </a:ext>
            </a:extLst>
          </p:cNvPr>
          <p:cNvGrpSpPr/>
          <p:nvPr userDrawn="1"/>
        </p:nvGrpSpPr>
        <p:grpSpPr>
          <a:xfrm>
            <a:off x="0" y="0"/>
            <a:ext cx="10691813" cy="7559675"/>
            <a:chOff x="0" y="0"/>
            <a:chExt cx="10691813" cy="7559675"/>
          </a:xfrm>
        </p:grpSpPr>
        <p:pic>
          <p:nvPicPr>
            <p:cNvPr id="89" name="صورة 88">
              <a:extLst>
                <a:ext uri="{FF2B5EF4-FFF2-40B4-BE49-F238E27FC236}">
                  <a16:creationId xmlns:a16="http://schemas.microsoft.com/office/drawing/2014/main" id="{45B211F7-EB03-6FD7-FCE1-8E42CEBD89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321" r="33374"/>
            <a:stretch>
              <a:fillRect/>
            </a:stretch>
          </p:blipFill>
          <p:spPr>
            <a:xfrm>
              <a:off x="0" y="0"/>
              <a:ext cx="7132321" cy="7559675"/>
            </a:xfrm>
            <a:prstGeom prst="rect">
              <a:avLst/>
            </a:prstGeom>
          </p:spPr>
        </p:pic>
        <p:pic>
          <p:nvPicPr>
            <p:cNvPr id="90" name="صورة 89">
              <a:extLst>
                <a:ext uri="{FF2B5EF4-FFF2-40B4-BE49-F238E27FC236}">
                  <a16:creationId xmlns:a16="http://schemas.microsoft.com/office/drawing/2014/main" id="{C97A4C64-3A11-3F0C-9EAB-6F66DD01E0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67718"/>
            <a:stretch>
              <a:fillRect/>
            </a:stretch>
          </p:blipFill>
          <p:spPr>
            <a:xfrm>
              <a:off x="7110413" y="0"/>
              <a:ext cx="3581400" cy="7559675"/>
            </a:xfrm>
            <a:prstGeom prst="rect">
              <a:avLst/>
            </a:prstGeom>
          </p:spPr>
        </p:pic>
      </p:grp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70874080-965A-F5D5-100B-B59204F870D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5" name="صورة 3">
              <a:extLst>
                <a:ext uri="{FF2B5EF4-FFF2-40B4-BE49-F238E27FC236}">
                  <a16:creationId xmlns:a16="http://schemas.microsoft.com/office/drawing/2014/main" id="{2B23BBE8-1D8F-B581-23CC-D368D549B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6" name="صورة 4">
              <a:extLst>
                <a:ext uri="{FF2B5EF4-FFF2-40B4-BE49-F238E27FC236}">
                  <a16:creationId xmlns:a16="http://schemas.microsoft.com/office/drawing/2014/main" id="{67F5A3B8-4BC6-D72F-819F-D22ED9E24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  <p:sp>
        <p:nvSpPr>
          <p:cNvPr id="85" name="Rectangle 39">
            <a:extLst>
              <a:ext uri="{FF2B5EF4-FFF2-40B4-BE49-F238E27FC236}">
                <a16:creationId xmlns:a16="http://schemas.microsoft.com/office/drawing/2014/main" id="{A22C6C20-C489-5E84-A375-5C9B6383D5E0}"/>
              </a:ext>
            </a:extLst>
          </p:cNvPr>
          <p:cNvSpPr/>
          <p:nvPr userDrawn="1"/>
        </p:nvSpPr>
        <p:spPr>
          <a:xfrm>
            <a:off x="3558600" y="0"/>
            <a:ext cx="10800" cy="7560000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40">
            <a:extLst>
              <a:ext uri="{FF2B5EF4-FFF2-40B4-BE49-F238E27FC236}">
                <a16:creationId xmlns:a16="http://schemas.microsoft.com/office/drawing/2014/main" id="{9394EBD9-7BD4-4F9E-65CA-31C1176A7E0C}"/>
              </a:ext>
            </a:extLst>
          </p:cNvPr>
          <p:cNvSpPr/>
          <p:nvPr userDrawn="1"/>
        </p:nvSpPr>
        <p:spPr>
          <a:xfrm>
            <a:off x="7122600" y="0"/>
            <a:ext cx="10800" cy="7560000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F2B3B915-CBB6-4EC9-1D25-7C98D77DB06B}"/>
              </a:ext>
            </a:extLst>
          </p:cNvPr>
          <p:cNvSpPr txBox="1"/>
          <p:nvPr/>
        </p:nvSpPr>
        <p:spPr>
          <a:xfrm rot="21269052">
            <a:off x="410576" y="2326343"/>
            <a:ext cx="3174400" cy="461665"/>
          </a:xfrm>
          <a:prstGeom prst="rect">
            <a:avLst/>
          </a:prstGeom>
          <a:noFill/>
        </p:spPr>
        <p:txBody>
          <a:bodyPr wrap="square" anchor="ctr">
            <a:prstTxWarp prst="textArchUp">
              <a:avLst/>
            </a:prstTxWarp>
            <a:spAutoFit/>
          </a:bodyPr>
          <a:lstStyle/>
          <a:p>
            <a:pPr algn="ctr" rtl="1">
              <a:defRPr sz="1600" b="1">
                <a:solidFill>
                  <a:srgbClr val="225B91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643523"/>
                </a:solidFill>
              </a:rPr>
              <a:t>شكرا لمن يصنعون المستقبل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CA3FA02B-4DD8-6713-C8CE-320968C0E4DA}"/>
              </a:ext>
            </a:extLst>
          </p:cNvPr>
          <p:cNvSpPr txBox="1"/>
          <p:nvPr/>
        </p:nvSpPr>
        <p:spPr>
          <a:xfrm>
            <a:off x="4292232" y="1604998"/>
            <a:ext cx="150976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تقديم بطاقة شكر للمعلم.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922FF54C-CCF2-F33B-6B4A-55D124B5ACCB}"/>
              </a:ext>
            </a:extLst>
          </p:cNvPr>
          <p:cNvSpPr txBox="1"/>
          <p:nvPr/>
        </p:nvSpPr>
        <p:spPr>
          <a:xfrm>
            <a:off x="4292232" y="2404852"/>
            <a:ext cx="150976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كتابة كلمات تقدير للمعلم.</a:t>
            </a:r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4F2BD7C4-65E9-0CAE-9AC1-93D0E23CCAE4}"/>
              </a:ext>
            </a:extLst>
          </p:cNvPr>
          <p:cNvSpPr txBox="1"/>
          <p:nvPr/>
        </p:nvSpPr>
        <p:spPr>
          <a:xfrm>
            <a:off x="4077632" y="3262667"/>
            <a:ext cx="172436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المشاركة في الأنشطة المدرسية.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24FB7F52-2CF2-1301-CB4D-31AF55448B3A}"/>
              </a:ext>
            </a:extLst>
          </p:cNvPr>
          <p:cNvSpPr txBox="1"/>
          <p:nvPr/>
        </p:nvSpPr>
        <p:spPr>
          <a:xfrm>
            <a:off x="4292232" y="4112209"/>
            <a:ext cx="150976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تقديم </a:t>
            </a:r>
          </a:p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هدية رمزية.</a:t>
            </a: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80D8940F-A091-2266-D26D-C97C28665D41}"/>
              </a:ext>
            </a:extLst>
          </p:cNvPr>
          <p:cNvSpPr txBox="1"/>
          <p:nvPr/>
        </p:nvSpPr>
        <p:spPr>
          <a:xfrm>
            <a:off x="4292232" y="4920336"/>
            <a:ext cx="150976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التعبير عن الامتنان والاحترام.</a:t>
            </a:r>
          </a:p>
        </p:txBody>
      </p:sp>
      <p:sp>
        <p:nvSpPr>
          <p:cNvPr id="28" name="TextBox 24">
            <a:extLst>
              <a:ext uri="{FF2B5EF4-FFF2-40B4-BE49-F238E27FC236}">
                <a16:creationId xmlns:a16="http://schemas.microsoft.com/office/drawing/2014/main" id="{EA87C21B-0A9C-D1A6-FBC3-0A070132467A}"/>
              </a:ext>
            </a:extLst>
          </p:cNvPr>
          <p:cNvSpPr txBox="1"/>
          <p:nvPr/>
        </p:nvSpPr>
        <p:spPr>
          <a:xfrm>
            <a:off x="7772400" y="1608349"/>
            <a:ext cx="158888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تعليم الطلاب وتنمية مهاراتهم.</a:t>
            </a:r>
          </a:p>
        </p:txBody>
      </p:sp>
      <p:sp>
        <p:nvSpPr>
          <p:cNvPr id="30" name="TextBox 26">
            <a:extLst>
              <a:ext uri="{FF2B5EF4-FFF2-40B4-BE49-F238E27FC236}">
                <a16:creationId xmlns:a16="http://schemas.microsoft.com/office/drawing/2014/main" id="{BA688B37-B151-DD4B-2AE4-FFBC7B542FC6}"/>
              </a:ext>
            </a:extLst>
          </p:cNvPr>
          <p:cNvSpPr txBox="1"/>
          <p:nvPr/>
        </p:nvSpPr>
        <p:spPr>
          <a:xfrm>
            <a:off x="7772400" y="2437183"/>
            <a:ext cx="158888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تشجيع الطلاب على التعلم.</a:t>
            </a:r>
          </a:p>
        </p:txBody>
      </p:sp>
      <p:sp>
        <p:nvSpPr>
          <p:cNvPr id="32" name="TextBox 28">
            <a:extLst>
              <a:ext uri="{FF2B5EF4-FFF2-40B4-BE49-F238E27FC236}">
                <a16:creationId xmlns:a16="http://schemas.microsoft.com/office/drawing/2014/main" id="{22E7422B-A861-1786-E66B-949BD507FC23}"/>
              </a:ext>
            </a:extLst>
          </p:cNvPr>
          <p:cNvSpPr txBox="1"/>
          <p:nvPr/>
        </p:nvSpPr>
        <p:spPr>
          <a:xfrm>
            <a:off x="7772400" y="3262667"/>
            <a:ext cx="158888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غرس القيم والمبادئ.</a:t>
            </a:r>
          </a:p>
        </p:txBody>
      </p:sp>
      <p:sp>
        <p:nvSpPr>
          <p:cNvPr id="34" name="TextBox 30">
            <a:extLst>
              <a:ext uri="{FF2B5EF4-FFF2-40B4-BE49-F238E27FC236}">
                <a16:creationId xmlns:a16="http://schemas.microsoft.com/office/drawing/2014/main" id="{59D39907-03D3-88CD-E647-7091DF78164F}"/>
              </a:ext>
            </a:extLst>
          </p:cNvPr>
          <p:cNvSpPr txBox="1"/>
          <p:nvPr/>
        </p:nvSpPr>
        <p:spPr>
          <a:xfrm>
            <a:off x="7772400" y="4089246"/>
            <a:ext cx="158888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اكتشاف المواهب وتنميتها.</a:t>
            </a:r>
          </a:p>
        </p:txBody>
      </p:sp>
      <p:sp>
        <p:nvSpPr>
          <p:cNvPr id="36" name="TextBox 32">
            <a:extLst>
              <a:ext uri="{FF2B5EF4-FFF2-40B4-BE49-F238E27FC236}">
                <a16:creationId xmlns:a16="http://schemas.microsoft.com/office/drawing/2014/main" id="{BB186EA2-4CCD-80FE-9442-581D7860B8ED}"/>
              </a:ext>
            </a:extLst>
          </p:cNvPr>
          <p:cNvSpPr txBox="1"/>
          <p:nvPr/>
        </p:nvSpPr>
        <p:spPr>
          <a:xfrm>
            <a:off x="7630546" y="4920337"/>
            <a:ext cx="1730734" cy="646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المساعدة في بناء مستقبل أفضل.</a:t>
            </a:r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72E095A8-5325-4909-5ED2-74A7CB6DB0DA}"/>
              </a:ext>
            </a:extLst>
          </p:cNvPr>
          <p:cNvSpPr txBox="1"/>
          <p:nvPr/>
        </p:nvSpPr>
        <p:spPr>
          <a:xfrm>
            <a:off x="338663" y="1940570"/>
            <a:ext cx="27720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يساهم في بناء جيل واعٍ ومتعلّم.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B2A52271-AF89-ADB3-FD09-0C55FD51F1C5}"/>
              </a:ext>
            </a:extLst>
          </p:cNvPr>
          <p:cNvSpPr txBox="1"/>
          <p:nvPr/>
        </p:nvSpPr>
        <p:spPr>
          <a:xfrm>
            <a:off x="-381000" y="2439999"/>
            <a:ext cx="3506903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يساعد الطلاب على اكتساب المعرفة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4EA531-A5AC-78EC-01C0-65E01E2E3F17}"/>
              </a:ext>
            </a:extLst>
          </p:cNvPr>
          <p:cNvSpPr txBox="1"/>
          <p:nvPr/>
        </p:nvSpPr>
        <p:spPr>
          <a:xfrm>
            <a:off x="338663" y="2954668"/>
            <a:ext cx="27720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ينمي التفكير والإبداع.</a:t>
            </a: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0537099A-664C-25AC-3237-42D3495CBA95}"/>
              </a:ext>
            </a:extLst>
          </p:cNvPr>
          <p:cNvSpPr txBox="1"/>
          <p:nvPr/>
        </p:nvSpPr>
        <p:spPr>
          <a:xfrm>
            <a:off x="338663" y="3438836"/>
            <a:ext cx="27720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يشجع على النجاح والتطور.</a:t>
            </a: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6E5D442A-3A87-DBCB-FAF0-334BAEFAA380}"/>
              </a:ext>
            </a:extLst>
          </p:cNvPr>
          <p:cNvSpPr txBox="1"/>
          <p:nvPr/>
        </p:nvSpPr>
        <p:spPr>
          <a:xfrm>
            <a:off x="338663" y="3923004"/>
            <a:ext cx="27720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له دور مهم في بناء المجتمع.</a:t>
            </a:r>
          </a:p>
        </p:txBody>
      </p:sp>
      <p:sp>
        <p:nvSpPr>
          <p:cNvPr id="26" name="TextBox 18">
            <a:extLst>
              <a:ext uri="{FF2B5EF4-FFF2-40B4-BE49-F238E27FC236}">
                <a16:creationId xmlns:a16="http://schemas.microsoft.com/office/drawing/2014/main" id="{C3533DA0-904E-C30B-A2D8-B9C8EDAB08D8}"/>
              </a:ext>
            </a:extLst>
          </p:cNvPr>
          <p:cNvSpPr txBox="1"/>
          <p:nvPr/>
        </p:nvSpPr>
        <p:spPr>
          <a:xfrm>
            <a:off x="3546475" y="1753044"/>
            <a:ext cx="27720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2400" b="1" noProof="0" dirty="0"/>
              <a:t>الصبر.</a:t>
            </a:r>
          </a:p>
        </p:txBody>
      </p:sp>
      <p:sp>
        <p:nvSpPr>
          <p:cNvPr id="28" name="TextBox 20">
            <a:extLst>
              <a:ext uri="{FF2B5EF4-FFF2-40B4-BE49-F238E27FC236}">
                <a16:creationId xmlns:a16="http://schemas.microsoft.com/office/drawing/2014/main" id="{4C8C45D4-11F3-056D-621B-8987AD48A2B5}"/>
              </a:ext>
            </a:extLst>
          </p:cNvPr>
          <p:cNvSpPr txBox="1"/>
          <p:nvPr/>
        </p:nvSpPr>
        <p:spPr>
          <a:xfrm>
            <a:off x="3546475" y="2416259"/>
            <a:ext cx="27720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2400" b="1" noProof="0" dirty="0"/>
              <a:t>التعاون.</a:t>
            </a:r>
          </a:p>
        </p:txBody>
      </p:sp>
      <p:sp>
        <p:nvSpPr>
          <p:cNvPr id="30" name="TextBox 22">
            <a:extLst>
              <a:ext uri="{FF2B5EF4-FFF2-40B4-BE49-F238E27FC236}">
                <a16:creationId xmlns:a16="http://schemas.microsoft.com/office/drawing/2014/main" id="{676A701F-7F92-A0BF-1E2E-A95040A9DE01}"/>
              </a:ext>
            </a:extLst>
          </p:cNvPr>
          <p:cNvSpPr txBox="1"/>
          <p:nvPr/>
        </p:nvSpPr>
        <p:spPr>
          <a:xfrm>
            <a:off x="3546475" y="3114199"/>
            <a:ext cx="27720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2400" b="1" noProof="0" dirty="0"/>
              <a:t>الإبداع.</a:t>
            </a:r>
          </a:p>
        </p:txBody>
      </p:sp>
      <p:sp>
        <p:nvSpPr>
          <p:cNvPr id="32" name="TextBox 24">
            <a:extLst>
              <a:ext uri="{FF2B5EF4-FFF2-40B4-BE49-F238E27FC236}">
                <a16:creationId xmlns:a16="http://schemas.microsoft.com/office/drawing/2014/main" id="{0B2104C5-BE39-84D8-21DA-257EEC08E886}"/>
              </a:ext>
            </a:extLst>
          </p:cNvPr>
          <p:cNvSpPr txBox="1"/>
          <p:nvPr/>
        </p:nvSpPr>
        <p:spPr>
          <a:xfrm>
            <a:off x="3546475" y="3777414"/>
            <a:ext cx="27720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2400" b="1" noProof="0" dirty="0"/>
              <a:t>العطاء.</a:t>
            </a:r>
          </a:p>
        </p:txBody>
      </p:sp>
      <p:sp>
        <p:nvSpPr>
          <p:cNvPr id="34" name="TextBox 26">
            <a:extLst>
              <a:ext uri="{FF2B5EF4-FFF2-40B4-BE49-F238E27FC236}">
                <a16:creationId xmlns:a16="http://schemas.microsoft.com/office/drawing/2014/main" id="{77DC014D-FDB7-0809-4D54-4D92EE8AC09A}"/>
              </a:ext>
            </a:extLst>
          </p:cNvPr>
          <p:cNvSpPr txBox="1"/>
          <p:nvPr/>
        </p:nvSpPr>
        <p:spPr>
          <a:xfrm>
            <a:off x="3546475" y="4440629"/>
            <a:ext cx="27720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2400" b="1" noProof="0" dirty="0"/>
              <a:t>حسن التعامل.</a:t>
            </a:r>
          </a:p>
        </p:txBody>
      </p:sp>
      <p:sp>
        <p:nvSpPr>
          <p:cNvPr id="36" name="TextBox 33">
            <a:extLst>
              <a:ext uri="{FF2B5EF4-FFF2-40B4-BE49-F238E27FC236}">
                <a16:creationId xmlns:a16="http://schemas.microsoft.com/office/drawing/2014/main" id="{86E91C4B-EF4F-5181-4105-546FAA25B6A4}"/>
              </a:ext>
            </a:extLst>
          </p:cNvPr>
          <p:cNvSpPr txBox="1"/>
          <p:nvPr/>
        </p:nvSpPr>
        <p:spPr>
          <a:xfrm>
            <a:off x="7581150" y="1940570"/>
            <a:ext cx="2772000" cy="923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معلمي العزيز، </a:t>
            </a:r>
          </a:p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شكرًا لك على كل ما تقدمه لنا من علم وتوجيه وتشجيع.</a:t>
            </a:r>
          </a:p>
        </p:txBody>
      </p:sp>
      <p:sp>
        <p:nvSpPr>
          <p:cNvPr id="38" name="TextBox 35">
            <a:extLst>
              <a:ext uri="{FF2B5EF4-FFF2-40B4-BE49-F238E27FC236}">
                <a16:creationId xmlns:a16="http://schemas.microsoft.com/office/drawing/2014/main" id="{74815449-8915-F361-96C8-B58FCEFA33E4}"/>
              </a:ext>
            </a:extLst>
          </p:cNvPr>
          <p:cNvSpPr txBox="1"/>
          <p:nvPr/>
        </p:nvSpPr>
        <p:spPr>
          <a:xfrm>
            <a:off x="7581150" y="2971767"/>
            <a:ext cx="277200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1800" b="1" noProof="0" dirty="0"/>
              <a:t>أنت مصدر إلهام لنا، وبفضلك نتعلم ونكتشف ونحقق أحلامنا.</a:t>
            </a:r>
          </a:p>
        </p:txBody>
      </p:sp>
      <p:sp>
        <p:nvSpPr>
          <p:cNvPr id="40" name="TextBox 37">
            <a:extLst>
              <a:ext uri="{FF2B5EF4-FFF2-40B4-BE49-F238E27FC236}">
                <a16:creationId xmlns:a16="http://schemas.microsoft.com/office/drawing/2014/main" id="{A8083595-58CE-B393-6780-CCE0B512D8CD}"/>
              </a:ext>
            </a:extLst>
          </p:cNvPr>
          <p:cNvSpPr txBox="1"/>
          <p:nvPr/>
        </p:nvSpPr>
        <p:spPr>
          <a:xfrm>
            <a:off x="8280400" y="3968391"/>
            <a:ext cx="198424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A50F3E"/>
                </a:solidFill>
              </a:rPr>
              <a:t>كل عام وأنت بخير، وشكرا لعطائك.</a:t>
            </a:r>
          </a:p>
        </p:txBody>
      </p:sp>
      <p:sp>
        <p:nvSpPr>
          <p:cNvPr id="44" name="TextBox 28">
            <a:extLst>
              <a:ext uri="{FF2B5EF4-FFF2-40B4-BE49-F238E27FC236}">
                <a16:creationId xmlns:a16="http://schemas.microsoft.com/office/drawing/2014/main" id="{0AB13988-E5A7-A4C9-5FD9-CE3B3E1D7F49}"/>
              </a:ext>
            </a:extLst>
          </p:cNvPr>
          <p:cNvSpPr txBox="1"/>
          <p:nvPr/>
        </p:nvSpPr>
        <p:spPr>
          <a:xfrm>
            <a:off x="3546475" y="5184867"/>
            <a:ext cx="27720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 rtl="1">
              <a:defRPr sz="1300" b="0">
                <a:solidFill>
                  <a:srgbClr val="233C50"/>
                </a:solidFill>
                <a:latin typeface="Arial"/>
              </a:defRPr>
            </a:pPr>
            <a:r>
              <a:rPr lang="ar-SA" sz="2400" b="1" noProof="0" dirty="0"/>
              <a:t>التشجيع والتحفيز.</a:t>
            </a:r>
          </a:p>
        </p:txBody>
      </p: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207</Words>
  <Application>Microsoft Office PowerPoint</Application>
  <PresentationFormat>مخصص</PresentationFormat>
  <Paragraphs>34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Harmattan</vt:lpstr>
      <vt:lpstr>Arial</vt:lpstr>
      <vt:lpstr>Aptos</vt:lpstr>
      <vt:lpstr>Calibri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2026-10-08T11:24:57Z</dcterms:modified>
</cp:coreProperties>
</file>