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7"/>
  </p:notesMasterIdLst>
  <p:sldIdLst>
    <p:sldId id="471" r:id="rId2"/>
    <p:sldId id="472" r:id="rId3"/>
    <p:sldId id="470" r:id="rId4"/>
    <p:sldId id="468" r:id="rId5"/>
    <p:sldId id="469" r:id="rId6"/>
  </p:sldIdLst>
  <p:sldSz cx="10691813" cy="7559675"/>
  <p:notesSz cx="7104063" cy="102346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armattan" panose="01000503000000020003" pitchFamily="2" charset="-78"/>
      <p:regular r:id="rId12"/>
      <p:bold r:id="rId13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F5978F"/>
    <a:srgbClr val="F9D445"/>
    <a:srgbClr val="6DD7E5"/>
    <a:srgbClr val="4E2D36"/>
    <a:srgbClr val="B994B6"/>
    <a:srgbClr val="8F598B"/>
    <a:srgbClr val="383838"/>
    <a:srgbClr val="DA983F"/>
    <a:srgbClr val="198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3BDD5-35B8-42B1-BA94-1E6DD777EEC4}" v="4" dt="2023-06-05T13:50:24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8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7BA3BDD5-35B8-42B1-BA94-1E6DD777EEC4}"/>
    <pc:docChg chg="custSel modSld">
      <pc:chgData name="H M" userId="84cd2103f36ef0dc" providerId="LiveId" clId="{7BA3BDD5-35B8-42B1-BA94-1E6DD777EEC4}" dt="2023-06-05T13:50:24.663" v="7" actId="165"/>
      <pc:docMkLst>
        <pc:docMk/>
      </pc:docMkLst>
      <pc:sldChg chg="addSp delSp modSp mod">
        <pc:chgData name="H M" userId="84cd2103f36ef0dc" providerId="LiveId" clId="{7BA3BDD5-35B8-42B1-BA94-1E6DD777EEC4}" dt="2023-06-05T13:50:17.345" v="3" actId="165"/>
        <pc:sldMkLst>
          <pc:docMk/>
          <pc:sldMk cId="3165081508" sldId="471"/>
        </pc:sldMkLst>
        <pc:spChg chg="del">
          <ac:chgData name="H M" userId="84cd2103f36ef0dc" providerId="LiveId" clId="{7BA3BDD5-35B8-42B1-BA94-1E6DD777EEC4}" dt="2023-06-05T13:50:10.722" v="0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7BA3BDD5-35B8-42B1-BA94-1E6DD777EEC4}" dt="2023-06-05T13:50:15.216" v="1" actId="478"/>
          <ac:spMkLst>
            <pc:docMk/>
            <pc:sldMk cId="3165081508" sldId="471"/>
            <ac:spMk id="3" creationId="{0BB6EC46-7BC4-0FA5-DD83-BD328C38428B}"/>
          </ac:spMkLst>
        </pc:spChg>
        <pc:grpChg chg="add del mod">
          <ac:chgData name="H M" userId="84cd2103f36ef0dc" providerId="LiveId" clId="{7BA3BDD5-35B8-42B1-BA94-1E6DD777EEC4}" dt="2023-06-05T13:50:17.345" v="3" actId="165"/>
          <ac:grpSpMkLst>
            <pc:docMk/>
            <pc:sldMk cId="3165081508" sldId="471"/>
            <ac:grpSpMk id="6" creationId="{9B506F59-050B-E51A-60EA-4CD7D02D1458}"/>
          </ac:grpSpMkLst>
        </pc:grpChg>
        <pc:picChg chg="mod topLvl">
          <ac:chgData name="H M" userId="84cd2103f36ef0dc" providerId="LiveId" clId="{7BA3BDD5-35B8-42B1-BA94-1E6DD777EEC4}" dt="2023-06-05T13:50:17.345" v="3" actId="165"/>
          <ac:picMkLst>
            <pc:docMk/>
            <pc:sldMk cId="3165081508" sldId="471"/>
            <ac:picMk id="9" creationId="{5BF7CACA-A51B-D4A1-80A7-ABA1DD1322AE}"/>
          </ac:picMkLst>
        </pc:picChg>
        <pc:picChg chg="mod topLvl">
          <ac:chgData name="H M" userId="84cd2103f36ef0dc" providerId="LiveId" clId="{7BA3BDD5-35B8-42B1-BA94-1E6DD777EEC4}" dt="2023-06-05T13:50:17.345" v="3" actId="165"/>
          <ac:picMkLst>
            <pc:docMk/>
            <pc:sldMk cId="3165081508" sldId="471"/>
            <ac:picMk id="10" creationId="{F9C58A66-DDDC-A8FC-A3F2-0B4201F21E0D}"/>
          </ac:picMkLst>
        </pc:picChg>
      </pc:sldChg>
      <pc:sldChg chg="addSp delSp modSp mod">
        <pc:chgData name="H M" userId="84cd2103f36ef0dc" providerId="LiveId" clId="{7BA3BDD5-35B8-42B1-BA94-1E6DD777EEC4}" dt="2023-06-05T13:50:24.663" v="7" actId="165"/>
        <pc:sldMkLst>
          <pc:docMk/>
          <pc:sldMk cId="4276042047" sldId="472"/>
        </pc:sldMkLst>
        <pc:spChg chg="del">
          <ac:chgData name="H M" userId="84cd2103f36ef0dc" providerId="LiveId" clId="{7BA3BDD5-35B8-42B1-BA94-1E6DD777EEC4}" dt="2023-06-05T13:50:21.509" v="4" actId="478"/>
          <ac:spMkLst>
            <pc:docMk/>
            <pc:sldMk cId="4276042047" sldId="472"/>
            <ac:spMk id="2" creationId="{5C32B595-96F1-BB39-A4E8-1261C8885184}"/>
          </ac:spMkLst>
        </pc:spChg>
        <pc:spChg chg="del">
          <ac:chgData name="H M" userId="84cd2103f36ef0dc" providerId="LiveId" clId="{7BA3BDD5-35B8-42B1-BA94-1E6DD777EEC4}" dt="2023-06-05T13:50:22.554" v="5" actId="478"/>
          <ac:spMkLst>
            <pc:docMk/>
            <pc:sldMk cId="4276042047" sldId="472"/>
            <ac:spMk id="3" creationId="{0BB6EC46-7BC4-0FA5-DD83-BD328C38428B}"/>
          </ac:spMkLst>
        </pc:spChg>
        <pc:grpChg chg="add del mod">
          <ac:chgData name="H M" userId="84cd2103f36ef0dc" providerId="LiveId" clId="{7BA3BDD5-35B8-42B1-BA94-1E6DD777EEC4}" dt="2023-06-05T13:50:24.663" v="7" actId="165"/>
          <ac:grpSpMkLst>
            <pc:docMk/>
            <pc:sldMk cId="4276042047" sldId="472"/>
            <ac:grpSpMk id="5" creationId="{74E3C7A9-4DE7-DC05-C792-135784A0A64D}"/>
          </ac:grpSpMkLst>
        </pc:grpChg>
        <pc:picChg chg="mod topLvl">
          <ac:chgData name="H M" userId="84cd2103f36ef0dc" providerId="LiveId" clId="{7BA3BDD5-35B8-42B1-BA94-1E6DD777EEC4}" dt="2023-06-05T13:50:24.663" v="7" actId="165"/>
          <ac:picMkLst>
            <pc:docMk/>
            <pc:sldMk cId="4276042047" sldId="472"/>
            <ac:picMk id="7" creationId="{386B6ACD-C74F-1829-DBB7-6A0D5D67E71F}"/>
          </ac:picMkLst>
        </pc:picChg>
        <pc:picChg chg="mod topLvl">
          <ac:chgData name="H M" userId="84cd2103f36ef0dc" providerId="LiveId" clId="{7BA3BDD5-35B8-42B1-BA94-1E6DD777EEC4}" dt="2023-06-05T13:50:24.663" v="7" actId="165"/>
          <ac:picMkLst>
            <pc:docMk/>
            <pc:sldMk cId="4276042047" sldId="472"/>
            <ac:picMk id="8" creationId="{E4274A3B-604B-7868-A9A4-1C347C967C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11/17/1444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عنصر نائب للصورة 16">
            <a:extLst>
              <a:ext uri="{FF2B5EF4-FFF2-40B4-BE49-F238E27FC236}">
                <a16:creationId xmlns:a16="http://schemas.microsoft.com/office/drawing/2014/main" id="{7DE99E24-F312-8158-3FC5-63EF0C6E08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7043" y="5512444"/>
            <a:ext cx="2814039" cy="2193796"/>
          </a:xfrm>
          <a:custGeom>
            <a:avLst/>
            <a:gdLst>
              <a:gd name="connsiteX0" fmla="*/ 2404166 w 2814039"/>
              <a:gd name="connsiteY0" fmla="*/ 152 h 2193796"/>
              <a:gd name="connsiteX1" fmla="*/ 2501843 w 2814039"/>
              <a:gd name="connsiteY1" fmla="*/ 49749 h 2193796"/>
              <a:gd name="connsiteX2" fmla="*/ 1989636 w 2814039"/>
              <a:gd name="connsiteY2" fmla="*/ 1607390 h 2193796"/>
              <a:gd name="connsiteX3" fmla="*/ 2733162 w 2814039"/>
              <a:gd name="connsiteY3" fmla="*/ 1753992 h 2193796"/>
              <a:gd name="connsiteX4" fmla="*/ 2518365 w 2814039"/>
              <a:gd name="connsiteY4" fmla="*/ 2175471 h 2193796"/>
              <a:gd name="connsiteX5" fmla="*/ 287788 w 2814039"/>
              <a:gd name="connsiteY5" fmla="*/ 2193796 h 2193796"/>
              <a:gd name="connsiteX6" fmla="*/ 89515 w 2814039"/>
              <a:gd name="connsiteY6" fmla="*/ 1680691 h 2193796"/>
              <a:gd name="connsiteX7" fmla="*/ 783472 w 2814039"/>
              <a:gd name="connsiteY7" fmla="*/ 1644040 h 2193796"/>
              <a:gd name="connsiteX8" fmla="*/ 320834 w 2814039"/>
              <a:gd name="connsiteY8" fmla="*/ 104724 h 2193796"/>
              <a:gd name="connsiteX9" fmla="*/ 1394815 w 2814039"/>
              <a:gd name="connsiteY9" fmla="*/ 856057 h 2193796"/>
              <a:gd name="connsiteX10" fmla="*/ 2404166 w 2814039"/>
              <a:gd name="connsiteY10" fmla="*/ 152 h 219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4039" h="2193796">
                <a:moveTo>
                  <a:pt x="2404166" y="152"/>
                </a:moveTo>
                <a:cubicBezTo>
                  <a:pt x="2440688" y="-1694"/>
                  <a:pt x="2473536" y="13235"/>
                  <a:pt x="2501843" y="49749"/>
                </a:cubicBezTo>
                <a:cubicBezTo>
                  <a:pt x="2728301" y="341856"/>
                  <a:pt x="1951083" y="1323349"/>
                  <a:pt x="1989636" y="1607390"/>
                </a:cubicBezTo>
                <a:cubicBezTo>
                  <a:pt x="2028189" y="1891430"/>
                  <a:pt x="2645040" y="1659311"/>
                  <a:pt x="2733162" y="1753992"/>
                </a:cubicBezTo>
                <a:cubicBezTo>
                  <a:pt x="2821283" y="1848672"/>
                  <a:pt x="2925928" y="2102170"/>
                  <a:pt x="2518365" y="2175471"/>
                </a:cubicBezTo>
                <a:lnTo>
                  <a:pt x="287788" y="2193796"/>
                </a:lnTo>
                <a:cubicBezTo>
                  <a:pt x="-130789" y="2108279"/>
                  <a:pt x="6901" y="1772317"/>
                  <a:pt x="89515" y="1680691"/>
                </a:cubicBezTo>
                <a:cubicBezTo>
                  <a:pt x="172129" y="1589065"/>
                  <a:pt x="744919" y="1906701"/>
                  <a:pt x="783472" y="1644040"/>
                </a:cubicBezTo>
                <a:cubicBezTo>
                  <a:pt x="822025" y="1381379"/>
                  <a:pt x="103197" y="377265"/>
                  <a:pt x="320834" y="104724"/>
                </a:cubicBezTo>
                <a:cubicBezTo>
                  <a:pt x="538471" y="-167816"/>
                  <a:pt x="1031314" y="865220"/>
                  <a:pt x="1394815" y="856057"/>
                </a:cubicBezTo>
                <a:cubicBezTo>
                  <a:pt x="1712879" y="848040"/>
                  <a:pt x="2148517" y="13078"/>
                  <a:pt x="2404166" y="152"/>
                </a:cubicBezTo>
                <a:close/>
              </a:path>
            </a:pathLst>
          </a:custGeom>
          <a:ln w="114300">
            <a:solidFill>
              <a:srgbClr val="4E2D36"/>
            </a:solidFill>
          </a:ln>
        </p:spPr>
        <p:txBody>
          <a:bodyPr wrap="square">
            <a:noAutofit/>
          </a:bodyPr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8" name="عنصر نائب للصورة 17">
            <a:extLst>
              <a:ext uri="{FF2B5EF4-FFF2-40B4-BE49-F238E27FC236}">
                <a16:creationId xmlns:a16="http://schemas.microsoft.com/office/drawing/2014/main" id="{82CB4F34-DD1E-5069-617A-E5D9E84A28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6546" y="5841635"/>
            <a:ext cx="1061166" cy="1064391"/>
          </a:xfrm>
          <a:custGeom>
            <a:avLst/>
            <a:gdLst>
              <a:gd name="connsiteX0" fmla="*/ 557235 w 1061166"/>
              <a:gd name="connsiteY0" fmla="*/ 0 h 1064391"/>
              <a:gd name="connsiteX1" fmla="*/ 1057262 w 1061166"/>
              <a:gd name="connsiteY1" fmla="*/ 535735 h 1064391"/>
              <a:gd name="connsiteX2" fmla="*/ 528662 w 1061166"/>
              <a:gd name="connsiteY2" fmla="*/ 1059430 h 1064391"/>
              <a:gd name="connsiteX3" fmla="*/ 63 w 1061166"/>
              <a:gd name="connsiteY3" fmla="*/ 535735 h 1064391"/>
              <a:gd name="connsiteX4" fmla="*/ 557235 w 1061166"/>
              <a:gd name="connsiteY4" fmla="*/ 0 h 106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166" h="1064391">
                <a:moveTo>
                  <a:pt x="557235" y="0"/>
                </a:moveTo>
                <a:cubicBezTo>
                  <a:pt x="849172" y="0"/>
                  <a:pt x="1095359" y="99521"/>
                  <a:pt x="1057262" y="535735"/>
                </a:cubicBezTo>
                <a:cubicBezTo>
                  <a:pt x="1047737" y="935831"/>
                  <a:pt x="772978" y="1095547"/>
                  <a:pt x="528662" y="1059430"/>
                </a:cubicBezTo>
                <a:cubicBezTo>
                  <a:pt x="284347" y="1023313"/>
                  <a:pt x="4825" y="929009"/>
                  <a:pt x="63" y="535735"/>
                </a:cubicBezTo>
                <a:cubicBezTo>
                  <a:pt x="-4699" y="142461"/>
                  <a:pt x="265298" y="0"/>
                  <a:pt x="557235" y="0"/>
                </a:cubicBezTo>
                <a:close/>
              </a:path>
            </a:pathLst>
          </a:custGeom>
          <a:ln w="114300">
            <a:solidFill>
              <a:srgbClr val="4E2D36"/>
            </a:solidFill>
          </a:ln>
        </p:spPr>
        <p:txBody>
          <a:bodyPr wrap="square">
            <a:noAutofit/>
          </a:bodyPr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9" name="عنصر نائب للصورة 18">
            <a:extLst>
              <a:ext uri="{FF2B5EF4-FFF2-40B4-BE49-F238E27FC236}">
                <a16:creationId xmlns:a16="http://schemas.microsoft.com/office/drawing/2014/main" id="{D4CD48BE-2489-9010-5896-4F7DEB659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123" y="5825724"/>
            <a:ext cx="1125771" cy="1102284"/>
          </a:xfrm>
          <a:custGeom>
            <a:avLst/>
            <a:gdLst>
              <a:gd name="connsiteX0" fmla="*/ 504503 w 1125771"/>
              <a:gd name="connsiteY0" fmla="*/ 188 h 1102284"/>
              <a:gd name="connsiteX1" fmla="*/ 886650 w 1125771"/>
              <a:gd name="connsiteY1" fmla="*/ 143153 h 1102284"/>
              <a:gd name="connsiteX2" fmla="*/ 955015 w 1125771"/>
              <a:gd name="connsiteY2" fmla="*/ 872786 h 1102284"/>
              <a:gd name="connsiteX3" fmla="*/ 216565 w 1125771"/>
              <a:gd name="connsiteY3" fmla="*/ 964246 h 1102284"/>
              <a:gd name="connsiteX4" fmla="*/ 118226 w 1125771"/>
              <a:gd name="connsiteY4" fmla="*/ 226680 h 1102284"/>
              <a:gd name="connsiteX5" fmla="*/ 504503 w 1125771"/>
              <a:gd name="connsiteY5" fmla="*/ 188 h 11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771" h="1102284">
                <a:moveTo>
                  <a:pt x="504503" y="188"/>
                </a:moveTo>
                <a:cubicBezTo>
                  <a:pt x="638153" y="-3722"/>
                  <a:pt x="771114" y="53945"/>
                  <a:pt x="886650" y="143153"/>
                </a:cubicBezTo>
                <a:cubicBezTo>
                  <a:pt x="1117723" y="321570"/>
                  <a:pt x="1251762" y="550799"/>
                  <a:pt x="955015" y="872786"/>
                </a:cubicBezTo>
                <a:cubicBezTo>
                  <a:pt x="702958" y="1183648"/>
                  <a:pt x="387872" y="1142146"/>
                  <a:pt x="216565" y="964246"/>
                </a:cubicBezTo>
                <a:cubicBezTo>
                  <a:pt x="45258" y="786346"/>
                  <a:pt x="-118354" y="540873"/>
                  <a:pt x="118226" y="226680"/>
                </a:cubicBezTo>
                <a:cubicBezTo>
                  <a:pt x="236516" y="69584"/>
                  <a:pt x="370854" y="4098"/>
                  <a:pt x="504503" y="188"/>
                </a:cubicBezTo>
                <a:close/>
              </a:path>
            </a:pathLst>
          </a:custGeom>
          <a:ln w="114300">
            <a:solidFill>
              <a:srgbClr val="4E2D36"/>
            </a:solidFill>
          </a:ln>
        </p:spPr>
        <p:txBody>
          <a:bodyPr wrap="square">
            <a:noAutofit/>
          </a:bodyPr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30" name="عنصر نائب للصورة 29">
            <a:extLst>
              <a:ext uri="{FF2B5EF4-FFF2-40B4-BE49-F238E27FC236}">
                <a16:creationId xmlns:a16="http://schemas.microsoft.com/office/drawing/2014/main" id="{5DE5896A-27BE-D9DC-6DCD-ADB6D0DB5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7164" y="-127325"/>
            <a:ext cx="6749458" cy="2678438"/>
          </a:xfrm>
          <a:custGeom>
            <a:avLst/>
            <a:gdLst>
              <a:gd name="connsiteX0" fmla="*/ 0 w 6749458"/>
              <a:gd name="connsiteY0" fmla="*/ 0 h 2678438"/>
              <a:gd name="connsiteX1" fmla="*/ 6749458 w 6749458"/>
              <a:gd name="connsiteY1" fmla="*/ 0 h 2678438"/>
              <a:gd name="connsiteX2" fmla="*/ 6749458 w 6749458"/>
              <a:gd name="connsiteY2" fmla="*/ 2483 h 2678438"/>
              <a:gd name="connsiteX3" fmla="*/ 6717844 w 6749458"/>
              <a:gd name="connsiteY3" fmla="*/ 31899 h 2678438"/>
              <a:gd name="connsiteX4" fmla="*/ 1440994 w 6749458"/>
              <a:gd name="connsiteY4" fmla="*/ 2659817 h 2678438"/>
              <a:gd name="connsiteX5" fmla="*/ 1350229 w 6749458"/>
              <a:gd name="connsiteY5" fmla="*/ 2674552 h 2678438"/>
              <a:gd name="connsiteX6" fmla="*/ 1273692 w 6749458"/>
              <a:gd name="connsiteY6" fmla="*/ 2678438 h 2678438"/>
              <a:gd name="connsiteX7" fmla="*/ 1265447 w 6749458"/>
              <a:gd name="connsiteY7" fmla="*/ 2678438 h 2678438"/>
              <a:gd name="connsiteX8" fmla="*/ 1195802 w 6749458"/>
              <a:gd name="connsiteY8" fmla="*/ 2672873 h 2678438"/>
              <a:gd name="connsiteX9" fmla="*/ 816154 w 6749458"/>
              <a:gd name="connsiteY9" fmla="*/ 998657 h 2678438"/>
              <a:gd name="connsiteX10" fmla="*/ 38914 w 6749458"/>
              <a:gd name="connsiteY10" fmla="*/ 1593017 h 2678438"/>
              <a:gd name="connsiteX11" fmla="*/ 18707 w 6749458"/>
              <a:gd name="connsiteY11" fmla="*/ 1543652 h 2678438"/>
              <a:gd name="connsiteX12" fmla="*/ 0 w 6749458"/>
              <a:gd name="connsiteY12" fmla="*/ 1503092 h 267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9458" h="2678438">
                <a:moveTo>
                  <a:pt x="0" y="0"/>
                </a:moveTo>
                <a:lnTo>
                  <a:pt x="6749458" y="0"/>
                </a:lnTo>
                <a:lnTo>
                  <a:pt x="6749458" y="2483"/>
                </a:lnTo>
                <a:lnTo>
                  <a:pt x="6717844" y="31899"/>
                </a:lnTo>
                <a:cubicBezTo>
                  <a:pt x="5807230" y="826438"/>
                  <a:pt x="2306579" y="2476387"/>
                  <a:pt x="1440994" y="2659817"/>
                </a:cubicBezTo>
                <a:cubicBezTo>
                  <a:pt x="1409157" y="2666564"/>
                  <a:pt x="1378927" y="2671441"/>
                  <a:pt x="1350229" y="2674552"/>
                </a:cubicBezTo>
                <a:lnTo>
                  <a:pt x="1273692" y="2678438"/>
                </a:lnTo>
                <a:lnTo>
                  <a:pt x="1265447" y="2678438"/>
                </a:lnTo>
                <a:lnTo>
                  <a:pt x="1195802" y="2672873"/>
                </a:lnTo>
                <a:cubicBezTo>
                  <a:pt x="532304" y="2570478"/>
                  <a:pt x="1027927" y="1159788"/>
                  <a:pt x="816154" y="998657"/>
                </a:cubicBezTo>
                <a:cubicBezTo>
                  <a:pt x="582474" y="820857"/>
                  <a:pt x="150674" y="1900357"/>
                  <a:pt x="38914" y="1593017"/>
                </a:cubicBezTo>
                <a:cubicBezTo>
                  <a:pt x="33675" y="1578611"/>
                  <a:pt x="26847" y="1562090"/>
                  <a:pt x="18707" y="1543652"/>
                </a:cubicBezTo>
                <a:lnTo>
                  <a:pt x="0" y="1503092"/>
                </a:lnTo>
                <a:close/>
              </a:path>
            </a:pathLst>
          </a:custGeom>
          <a:ln w="114300">
            <a:solidFill>
              <a:srgbClr val="4E2D36"/>
            </a:solidFill>
          </a:ln>
        </p:spPr>
        <p:txBody>
          <a:bodyPr wrap="square">
            <a:no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صورة 8">
            <a:extLst>
              <a:ext uri="{FF2B5EF4-FFF2-40B4-BE49-F238E27FC236}">
                <a16:creationId xmlns:a16="http://schemas.microsoft.com/office/drawing/2014/main" id="{EDEACCB6-44DF-E251-4764-32478CD887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9006" y="-43961"/>
            <a:ext cx="1760946" cy="3809294"/>
          </a:xfrm>
          <a:custGeom>
            <a:avLst/>
            <a:gdLst>
              <a:gd name="connsiteX0" fmla="*/ 1709977 w 1760946"/>
              <a:gd name="connsiteY0" fmla="*/ 0 h 3809294"/>
              <a:gd name="connsiteX1" fmla="*/ 1760946 w 1760946"/>
              <a:gd name="connsiteY1" fmla="*/ 3184634 h 3809294"/>
              <a:gd name="connsiteX2" fmla="*/ 321098 w 1760946"/>
              <a:gd name="connsiteY2" fmla="*/ 3689131 h 3809294"/>
              <a:gd name="connsiteX3" fmla="*/ 1302233 w 1760946"/>
              <a:gd name="connsiteY3" fmla="*/ 1650124 h 3809294"/>
              <a:gd name="connsiteX4" fmla="*/ 2547 w 1760946"/>
              <a:gd name="connsiteY4" fmla="*/ 1566041 h 3809294"/>
              <a:gd name="connsiteX5" fmla="*/ 1709977 w 1760946"/>
              <a:gd name="connsiteY5" fmla="*/ 0 h 380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946" h="3809294">
                <a:moveTo>
                  <a:pt x="1709977" y="0"/>
                </a:moveTo>
                <a:lnTo>
                  <a:pt x="1760946" y="3184634"/>
                </a:lnTo>
                <a:cubicBezTo>
                  <a:pt x="1525219" y="3799489"/>
                  <a:pt x="397550" y="3944882"/>
                  <a:pt x="321098" y="3689131"/>
                </a:cubicBezTo>
                <a:cubicBezTo>
                  <a:pt x="244646" y="3433380"/>
                  <a:pt x="1355324" y="2003972"/>
                  <a:pt x="1302233" y="1650124"/>
                </a:cubicBezTo>
                <a:cubicBezTo>
                  <a:pt x="1249141" y="1296276"/>
                  <a:pt x="-65410" y="1841062"/>
                  <a:pt x="2547" y="1566041"/>
                </a:cubicBezTo>
                <a:cubicBezTo>
                  <a:pt x="70504" y="1291020"/>
                  <a:pt x="856262" y="783020"/>
                  <a:pt x="1709977" y="0"/>
                </a:cubicBezTo>
                <a:close/>
              </a:path>
            </a:pathLst>
          </a:custGeom>
          <a:ln w="114300">
            <a:solidFill>
              <a:srgbClr val="4E2D36"/>
            </a:solidFill>
          </a:ln>
        </p:spPr>
        <p:txBody>
          <a:bodyPr wrap="square">
            <a:noAutofit/>
          </a:bodyPr>
          <a:lstStyle/>
          <a:p>
            <a:endParaRPr lang="ar-SA"/>
          </a:p>
        </p:txBody>
      </p:sp>
      <p:sp>
        <p:nvSpPr>
          <p:cNvPr id="11" name="عنصر نائب للصورة 10">
            <a:extLst>
              <a:ext uri="{FF2B5EF4-FFF2-40B4-BE49-F238E27FC236}">
                <a16:creationId xmlns:a16="http://schemas.microsoft.com/office/drawing/2014/main" id="{10F9EF98-94E0-F32E-AE08-A9B9F2B14A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843" y="434591"/>
            <a:ext cx="2610877" cy="3345246"/>
          </a:xfrm>
          <a:custGeom>
            <a:avLst/>
            <a:gdLst>
              <a:gd name="connsiteX0" fmla="*/ 458386 w 2610877"/>
              <a:gd name="connsiteY0" fmla="*/ 0 h 3345246"/>
              <a:gd name="connsiteX1" fmla="*/ 2180368 w 2610877"/>
              <a:gd name="connsiteY1" fmla="*/ 0 h 3345246"/>
              <a:gd name="connsiteX2" fmla="*/ 2610877 w 2610877"/>
              <a:gd name="connsiteY2" fmla="*/ 502241 h 3345246"/>
              <a:gd name="connsiteX3" fmla="*/ 2610877 w 2610877"/>
              <a:gd name="connsiteY3" fmla="*/ 2810485 h 3345246"/>
              <a:gd name="connsiteX4" fmla="*/ 2180368 w 2610877"/>
              <a:gd name="connsiteY4" fmla="*/ 3312726 h 3345246"/>
              <a:gd name="connsiteX5" fmla="*/ 458386 w 2610877"/>
              <a:gd name="connsiteY5" fmla="*/ 3312726 h 3345246"/>
              <a:gd name="connsiteX6" fmla="*/ 27877 w 2610877"/>
              <a:gd name="connsiteY6" fmla="*/ 2810485 h 3345246"/>
              <a:gd name="connsiteX7" fmla="*/ 27877 w 2610877"/>
              <a:gd name="connsiteY7" fmla="*/ 502241 h 3345246"/>
              <a:gd name="connsiteX8" fmla="*/ 458386 w 2610877"/>
              <a:gd name="connsiteY8" fmla="*/ 0 h 334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0877" h="3345246">
                <a:moveTo>
                  <a:pt x="458386" y="0"/>
                </a:moveTo>
                <a:cubicBezTo>
                  <a:pt x="1317479" y="59869"/>
                  <a:pt x="1606374" y="0"/>
                  <a:pt x="2180368" y="0"/>
                </a:cubicBezTo>
                <a:cubicBezTo>
                  <a:pt x="2418132" y="0"/>
                  <a:pt x="2610877" y="224861"/>
                  <a:pt x="2610877" y="502241"/>
                </a:cubicBezTo>
                <a:cubicBezTo>
                  <a:pt x="2542453" y="1271655"/>
                  <a:pt x="2610877" y="2041071"/>
                  <a:pt x="2610877" y="2810485"/>
                </a:cubicBezTo>
                <a:cubicBezTo>
                  <a:pt x="2610877" y="3087865"/>
                  <a:pt x="2418132" y="3312726"/>
                  <a:pt x="2180368" y="3312726"/>
                </a:cubicBezTo>
                <a:cubicBezTo>
                  <a:pt x="1509441" y="3385898"/>
                  <a:pt x="1032380" y="3312726"/>
                  <a:pt x="458386" y="3312726"/>
                </a:cubicBezTo>
                <a:cubicBezTo>
                  <a:pt x="220622" y="3312726"/>
                  <a:pt x="27877" y="3087865"/>
                  <a:pt x="27877" y="2810485"/>
                </a:cubicBezTo>
                <a:cubicBezTo>
                  <a:pt x="-34845" y="2041071"/>
                  <a:pt x="27877" y="1271655"/>
                  <a:pt x="27877" y="502241"/>
                </a:cubicBezTo>
                <a:cubicBezTo>
                  <a:pt x="27877" y="224861"/>
                  <a:pt x="220622" y="0"/>
                  <a:pt x="458386" y="0"/>
                </a:cubicBezTo>
                <a:close/>
              </a:path>
            </a:pathLst>
          </a:custGeom>
          <a:ln w="114300">
            <a:solidFill>
              <a:srgbClr val="4E2D36"/>
            </a:solidFill>
          </a:ln>
        </p:spPr>
        <p:txBody>
          <a:bodyPr wrap="square">
            <a:noAutofit/>
          </a:bodyPr>
          <a:lstStyle/>
          <a:p>
            <a:endParaRPr lang="ar-SA"/>
          </a:p>
        </p:txBody>
      </p:sp>
      <p:sp>
        <p:nvSpPr>
          <p:cNvPr id="10" name="عنصر نائب للصورة 9">
            <a:extLst>
              <a:ext uri="{FF2B5EF4-FFF2-40B4-BE49-F238E27FC236}">
                <a16:creationId xmlns:a16="http://schemas.microsoft.com/office/drawing/2014/main" id="{45EC3840-9836-D01F-75B7-233612F09C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7060" y="4292589"/>
            <a:ext cx="2780999" cy="2741623"/>
          </a:xfrm>
          <a:custGeom>
            <a:avLst/>
            <a:gdLst>
              <a:gd name="connsiteX0" fmla="*/ 458561 w 2780999"/>
              <a:gd name="connsiteY0" fmla="*/ 0 h 2741623"/>
              <a:gd name="connsiteX1" fmla="*/ 2292746 w 2780999"/>
              <a:gd name="connsiteY1" fmla="*/ 0 h 2741623"/>
              <a:gd name="connsiteX2" fmla="*/ 2751307 w 2780999"/>
              <a:gd name="connsiteY2" fmla="*/ 411616 h 2741623"/>
              <a:gd name="connsiteX3" fmla="*/ 2751307 w 2780999"/>
              <a:gd name="connsiteY3" fmla="*/ 2303355 h 2741623"/>
              <a:gd name="connsiteX4" fmla="*/ 2292746 w 2780999"/>
              <a:gd name="connsiteY4" fmla="*/ 2714971 h 2741623"/>
              <a:gd name="connsiteX5" fmla="*/ 458561 w 2780999"/>
              <a:gd name="connsiteY5" fmla="*/ 2714971 h 2741623"/>
              <a:gd name="connsiteX6" fmla="*/ 0 w 2780999"/>
              <a:gd name="connsiteY6" fmla="*/ 2303355 h 2741623"/>
              <a:gd name="connsiteX7" fmla="*/ 0 w 2780999"/>
              <a:gd name="connsiteY7" fmla="*/ 411616 h 2741623"/>
              <a:gd name="connsiteX8" fmla="*/ 458561 w 2780999"/>
              <a:gd name="connsiteY8" fmla="*/ 0 h 274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999" h="2741623">
                <a:moveTo>
                  <a:pt x="458561" y="0"/>
                </a:moveTo>
                <a:cubicBezTo>
                  <a:pt x="1069956" y="0"/>
                  <a:pt x="1377675" y="49066"/>
                  <a:pt x="2292746" y="0"/>
                </a:cubicBezTo>
                <a:cubicBezTo>
                  <a:pt x="2546003" y="0"/>
                  <a:pt x="2751307" y="184287"/>
                  <a:pt x="2751307" y="411616"/>
                </a:cubicBezTo>
                <a:cubicBezTo>
                  <a:pt x="2751307" y="1042195"/>
                  <a:pt x="2818116" y="1672776"/>
                  <a:pt x="2751307" y="2303355"/>
                </a:cubicBezTo>
                <a:cubicBezTo>
                  <a:pt x="2751307" y="2530684"/>
                  <a:pt x="2546003" y="2714971"/>
                  <a:pt x="2292746" y="2714971"/>
                </a:cubicBezTo>
                <a:cubicBezTo>
                  <a:pt x="1681352" y="2714971"/>
                  <a:pt x="1173206" y="2774940"/>
                  <a:pt x="458561" y="2714971"/>
                </a:cubicBezTo>
                <a:cubicBezTo>
                  <a:pt x="205304" y="2714971"/>
                  <a:pt x="0" y="2530684"/>
                  <a:pt x="0" y="2303355"/>
                </a:cubicBezTo>
                <a:cubicBezTo>
                  <a:pt x="0" y="1672776"/>
                  <a:pt x="72882" y="1042195"/>
                  <a:pt x="0" y="411616"/>
                </a:cubicBezTo>
                <a:cubicBezTo>
                  <a:pt x="0" y="184287"/>
                  <a:pt x="205304" y="0"/>
                  <a:pt x="458561" y="0"/>
                </a:cubicBezTo>
                <a:close/>
              </a:path>
            </a:pathLst>
          </a:custGeom>
          <a:ln w="114300">
            <a:solidFill>
              <a:srgbClr val="4E2D36"/>
            </a:solidFill>
          </a:ln>
        </p:spPr>
        <p:txBody>
          <a:bodyPr wrap="square"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B99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B99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B99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C7D1B3-3A84-378D-DEB4-ACD09052941B}"/>
              </a:ext>
            </a:extLst>
          </p:cNvPr>
          <p:cNvSpPr/>
          <p:nvPr/>
        </p:nvSpPr>
        <p:spPr>
          <a:xfrm>
            <a:off x="296868" y="4373880"/>
            <a:ext cx="2644451" cy="2929128"/>
          </a:xfrm>
          <a:custGeom>
            <a:avLst/>
            <a:gdLst>
              <a:gd name="connsiteX0" fmla="*/ 0 w 2301240"/>
              <a:gd name="connsiteY0" fmla="*/ 383548 h 2529840"/>
              <a:gd name="connsiteX1" fmla="*/ 383548 w 2301240"/>
              <a:gd name="connsiteY1" fmla="*/ 0 h 2529840"/>
              <a:gd name="connsiteX2" fmla="*/ 1917692 w 2301240"/>
              <a:gd name="connsiteY2" fmla="*/ 0 h 2529840"/>
              <a:gd name="connsiteX3" fmla="*/ 2301240 w 2301240"/>
              <a:gd name="connsiteY3" fmla="*/ 383548 h 2529840"/>
              <a:gd name="connsiteX4" fmla="*/ 2301240 w 2301240"/>
              <a:gd name="connsiteY4" fmla="*/ 2146292 h 2529840"/>
              <a:gd name="connsiteX5" fmla="*/ 1917692 w 2301240"/>
              <a:gd name="connsiteY5" fmla="*/ 2529840 h 2529840"/>
              <a:gd name="connsiteX6" fmla="*/ 383548 w 2301240"/>
              <a:gd name="connsiteY6" fmla="*/ 2529840 h 2529840"/>
              <a:gd name="connsiteX7" fmla="*/ 0 w 2301240"/>
              <a:gd name="connsiteY7" fmla="*/ 2146292 h 2529840"/>
              <a:gd name="connsiteX8" fmla="*/ 0 w 2301240"/>
              <a:gd name="connsiteY8" fmla="*/ 383548 h 2529840"/>
              <a:gd name="connsiteX0" fmla="*/ 0 w 2301240"/>
              <a:gd name="connsiteY0" fmla="*/ 383548 h 2554675"/>
              <a:gd name="connsiteX1" fmla="*/ 383548 w 2301240"/>
              <a:gd name="connsiteY1" fmla="*/ 0 h 2554675"/>
              <a:gd name="connsiteX2" fmla="*/ 1917692 w 2301240"/>
              <a:gd name="connsiteY2" fmla="*/ 0 h 2554675"/>
              <a:gd name="connsiteX3" fmla="*/ 2301240 w 2301240"/>
              <a:gd name="connsiteY3" fmla="*/ 383548 h 2554675"/>
              <a:gd name="connsiteX4" fmla="*/ 2301240 w 2301240"/>
              <a:gd name="connsiteY4" fmla="*/ 2146292 h 2554675"/>
              <a:gd name="connsiteX5" fmla="*/ 1917692 w 2301240"/>
              <a:gd name="connsiteY5" fmla="*/ 2529840 h 2554675"/>
              <a:gd name="connsiteX6" fmla="*/ 383548 w 2301240"/>
              <a:gd name="connsiteY6" fmla="*/ 2529840 h 2554675"/>
              <a:gd name="connsiteX7" fmla="*/ 0 w 2301240"/>
              <a:gd name="connsiteY7" fmla="*/ 2146292 h 2554675"/>
              <a:gd name="connsiteX8" fmla="*/ 0 w 2301240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075" h="2554675">
                <a:moveTo>
                  <a:pt x="24835" y="383548"/>
                </a:moveTo>
                <a:cubicBezTo>
                  <a:pt x="24835" y="171720"/>
                  <a:pt x="196555" y="0"/>
                  <a:pt x="408383" y="0"/>
                </a:cubicBezTo>
                <a:cubicBezTo>
                  <a:pt x="1173764" y="45720"/>
                  <a:pt x="1431146" y="0"/>
                  <a:pt x="1942527" y="0"/>
                </a:cubicBezTo>
                <a:cubicBezTo>
                  <a:pt x="2154355" y="0"/>
                  <a:pt x="2326075" y="171720"/>
                  <a:pt x="2326075" y="383548"/>
                </a:cubicBezTo>
                <a:cubicBezTo>
                  <a:pt x="2265115" y="971129"/>
                  <a:pt x="2326075" y="1558711"/>
                  <a:pt x="2326075" y="2146292"/>
                </a:cubicBezTo>
                <a:cubicBezTo>
                  <a:pt x="2326075" y="2358120"/>
                  <a:pt x="2154355" y="2529840"/>
                  <a:pt x="1942527" y="2529840"/>
                </a:cubicBezTo>
                <a:cubicBezTo>
                  <a:pt x="1344786" y="2585720"/>
                  <a:pt x="919764" y="2529840"/>
                  <a:pt x="408383" y="2529840"/>
                </a:cubicBezTo>
                <a:cubicBezTo>
                  <a:pt x="196555" y="2529840"/>
                  <a:pt x="24835" y="2358120"/>
                  <a:pt x="24835" y="2146292"/>
                </a:cubicBezTo>
                <a:cubicBezTo>
                  <a:pt x="-31045" y="1558711"/>
                  <a:pt x="24835" y="971129"/>
                  <a:pt x="24835" y="383548"/>
                </a:cubicBezTo>
                <a:close/>
              </a:path>
            </a:pathLst>
          </a:custGeom>
          <a:solidFill>
            <a:srgbClr val="8F598B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252495469">
                  <a:custGeom>
                    <a:avLst/>
                    <a:gdLst>
                      <a:gd name="connsiteX0" fmla="*/ 0 w 2301240"/>
                      <a:gd name="connsiteY0" fmla="*/ 383548 h 2529840"/>
                      <a:gd name="connsiteX1" fmla="*/ 383548 w 2301240"/>
                      <a:gd name="connsiteY1" fmla="*/ 0 h 2529840"/>
                      <a:gd name="connsiteX2" fmla="*/ 848905 w 2301240"/>
                      <a:gd name="connsiteY2" fmla="*/ 0 h 2529840"/>
                      <a:gd name="connsiteX3" fmla="*/ 1329603 w 2301240"/>
                      <a:gd name="connsiteY3" fmla="*/ 0 h 2529840"/>
                      <a:gd name="connsiteX4" fmla="*/ 1917692 w 2301240"/>
                      <a:gd name="connsiteY4" fmla="*/ 0 h 2529840"/>
                      <a:gd name="connsiteX5" fmla="*/ 2301240 w 2301240"/>
                      <a:gd name="connsiteY5" fmla="*/ 383548 h 2529840"/>
                      <a:gd name="connsiteX6" fmla="*/ 2301240 w 2301240"/>
                      <a:gd name="connsiteY6" fmla="*/ 988757 h 2529840"/>
                      <a:gd name="connsiteX7" fmla="*/ 2301240 w 2301240"/>
                      <a:gd name="connsiteY7" fmla="*/ 1523456 h 2529840"/>
                      <a:gd name="connsiteX8" fmla="*/ 2301240 w 2301240"/>
                      <a:gd name="connsiteY8" fmla="*/ 2146292 h 2529840"/>
                      <a:gd name="connsiteX9" fmla="*/ 1917692 w 2301240"/>
                      <a:gd name="connsiteY9" fmla="*/ 2529840 h 2529840"/>
                      <a:gd name="connsiteX10" fmla="*/ 1436994 w 2301240"/>
                      <a:gd name="connsiteY10" fmla="*/ 2529840 h 2529840"/>
                      <a:gd name="connsiteX11" fmla="*/ 971637 w 2301240"/>
                      <a:gd name="connsiteY11" fmla="*/ 2529840 h 2529840"/>
                      <a:gd name="connsiteX12" fmla="*/ 383548 w 2301240"/>
                      <a:gd name="connsiteY12" fmla="*/ 2529840 h 2529840"/>
                      <a:gd name="connsiteX13" fmla="*/ 0 w 2301240"/>
                      <a:gd name="connsiteY13" fmla="*/ 2146292 h 2529840"/>
                      <a:gd name="connsiteX14" fmla="*/ 0 w 2301240"/>
                      <a:gd name="connsiteY14" fmla="*/ 1611593 h 2529840"/>
                      <a:gd name="connsiteX15" fmla="*/ 0 w 2301240"/>
                      <a:gd name="connsiteY15" fmla="*/ 1006384 h 2529840"/>
                      <a:gd name="connsiteX16" fmla="*/ 0 w 2301240"/>
                      <a:gd name="connsiteY16" fmla="*/ 383548 h 252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01240" h="2529840" fill="none" extrusionOk="0">
                        <a:moveTo>
                          <a:pt x="0" y="383548"/>
                        </a:moveTo>
                        <a:cubicBezTo>
                          <a:pt x="40658" y="168277"/>
                          <a:pt x="168647" y="-3406"/>
                          <a:pt x="383548" y="0"/>
                        </a:cubicBezTo>
                        <a:cubicBezTo>
                          <a:pt x="511646" y="-31225"/>
                          <a:pt x="636956" y="1634"/>
                          <a:pt x="848905" y="0"/>
                        </a:cubicBezTo>
                        <a:cubicBezTo>
                          <a:pt x="1060854" y="-1634"/>
                          <a:pt x="1178527" y="17120"/>
                          <a:pt x="1329603" y="0"/>
                        </a:cubicBezTo>
                        <a:cubicBezTo>
                          <a:pt x="1480679" y="-17120"/>
                          <a:pt x="1680498" y="34968"/>
                          <a:pt x="1917692" y="0"/>
                        </a:cubicBezTo>
                        <a:cubicBezTo>
                          <a:pt x="2148443" y="583"/>
                          <a:pt x="2314823" y="231463"/>
                          <a:pt x="2301240" y="383548"/>
                        </a:cubicBezTo>
                        <a:cubicBezTo>
                          <a:pt x="2324539" y="623275"/>
                          <a:pt x="2249318" y="860558"/>
                          <a:pt x="2301240" y="988757"/>
                        </a:cubicBezTo>
                        <a:cubicBezTo>
                          <a:pt x="2353162" y="1116956"/>
                          <a:pt x="2239043" y="1257096"/>
                          <a:pt x="2301240" y="1523456"/>
                        </a:cubicBezTo>
                        <a:cubicBezTo>
                          <a:pt x="2363437" y="1789816"/>
                          <a:pt x="2273704" y="1865122"/>
                          <a:pt x="2301240" y="2146292"/>
                        </a:cubicBezTo>
                        <a:cubicBezTo>
                          <a:pt x="2246675" y="2359631"/>
                          <a:pt x="2119428" y="2545395"/>
                          <a:pt x="1917692" y="2529840"/>
                        </a:cubicBezTo>
                        <a:cubicBezTo>
                          <a:pt x="1810260" y="2563836"/>
                          <a:pt x="1640045" y="2507851"/>
                          <a:pt x="1436994" y="2529840"/>
                        </a:cubicBezTo>
                        <a:cubicBezTo>
                          <a:pt x="1233943" y="2551829"/>
                          <a:pt x="1182082" y="2522927"/>
                          <a:pt x="971637" y="2529840"/>
                        </a:cubicBezTo>
                        <a:cubicBezTo>
                          <a:pt x="761192" y="2536753"/>
                          <a:pt x="625013" y="2488528"/>
                          <a:pt x="383548" y="2529840"/>
                        </a:cubicBezTo>
                        <a:cubicBezTo>
                          <a:pt x="174853" y="2526600"/>
                          <a:pt x="62196" y="2346742"/>
                          <a:pt x="0" y="2146292"/>
                        </a:cubicBezTo>
                        <a:cubicBezTo>
                          <a:pt x="-20763" y="1927057"/>
                          <a:pt x="60982" y="1776015"/>
                          <a:pt x="0" y="1611593"/>
                        </a:cubicBezTo>
                        <a:cubicBezTo>
                          <a:pt x="-60982" y="1447171"/>
                          <a:pt x="56643" y="1283345"/>
                          <a:pt x="0" y="1006384"/>
                        </a:cubicBezTo>
                        <a:cubicBezTo>
                          <a:pt x="-56643" y="729423"/>
                          <a:pt x="40337" y="651563"/>
                          <a:pt x="0" y="383548"/>
                        </a:cubicBezTo>
                        <a:close/>
                      </a:path>
                      <a:path w="2301240" h="2529840" stroke="0" extrusionOk="0">
                        <a:moveTo>
                          <a:pt x="0" y="383548"/>
                        </a:moveTo>
                        <a:cubicBezTo>
                          <a:pt x="-7738" y="218160"/>
                          <a:pt x="128568" y="-12460"/>
                          <a:pt x="383548" y="0"/>
                        </a:cubicBezTo>
                        <a:cubicBezTo>
                          <a:pt x="615643" y="-22715"/>
                          <a:pt x="734827" y="2254"/>
                          <a:pt x="864246" y="0"/>
                        </a:cubicBezTo>
                        <a:cubicBezTo>
                          <a:pt x="993665" y="-2254"/>
                          <a:pt x="1115644" y="55237"/>
                          <a:pt x="1329603" y="0"/>
                        </a:cubicBezTo>
                        <a:cubicBezTo>
                          <a:pt x="1543562" y="-55237"/>
                          <a:pt x="1719604" y="22445"/>
                          <a:pt x="1917692" y="0"/>
                        </a:cubicBezTo>
                        <a:cubicBezTo>
                          <a:pt x="2078255" y="17928"/>
                          <a:pt x="2340064" y="162420"/>
                          <a:pt x="2301240" y="383548"/>
                        </a:cubicBezTo>
                        <a:cubicBezTo>
                          <a:pt x="2303722" y="670487"/>
                          <a:pt x="2298455" y="861447"/>
                          <a:pt x="2301240" y="988757"/>
                        </a:cubicBezTo>
                        <a:cubicBezTo>
                          <a:pt x="2304025" y="1116067"/>
                          <a:pt x="2287834" y="1346345"/>
                          <a:pt x="2301240" y="1558711"/>
                        </a:cubicBezTo>
                        <a:cubicBezTo>
                          <a:pt x="2314646" y="1771077"/>
                          <a:pt x="2274864" y="1896731"/>
                          <a:pt x="2301240" y="2146292"/>
                        </a:cubicBezTo>
                        <a:cubicBezTo>
                          <a:pt x="2297137" y="2365804"/>
                          <a:pt x="2127357" y="2483379"/>
                          <a:pt x="1917692" y="2529840"/>
                        </a:cubicBezTo>
                        <a:cubicBezTo>
                          <a:pt x="1802862" y="2545032"/>
                          <a:pt x="1577205" y="2491432"/>
                          <a:pt x="1406311" y="2529840"/>
                        </a:cubicBezTo>
                        <a:cubicBezTo>
                          <a:pt x="1235417" y="2568248"/>
                          <a:pt x="1082030" y="2483460"/>
                          <a:pt x="910271" y="2529840"/>
                        </a:cubicBezTo>
                        <a:cubicBezTo>
                          <a:pt x="738512" y="2576220"/>
                          <a:pt x="491014" y="2506640"/>
                          <a:pt x="383548" y="2529840"/>
                        </a:cubicBezTo>
                        <a:cubicBezTo>
                          <a:pt x="149410" y="2578267"/>
                          <a:pt x="6352" y="2355077"/>
                          <a:pt x="0" y="2146292"/>
                        </a:cubicBezTo>
                        <a:cubicBezTo>
                          <a:pt x="-21931" y="1933558"/>
                          <a:pt x="45708" y="1875023"/>
                          <a:pt x="0" y="1611593"/>
                        </a:cubicBezTo>
                        <a:cubicBezTo>
                          <a:pt x="-45708" y="1348163"/>
                          <a:pt x="15694" y="1205695"/>
                          <a:pt x="0" y="1041639"/>
                        </a:cubicBezTo>
                        <a:cubicBezTo>
                          <a:pt x="-15694" y="877583"/>
                          <a:pt x="14178" y="582760"/>
                          <a:pt x="0" y="3835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9410217-4B9B-1D58-0E07-267209F571C8}"/>
              </a:ext>
            </a:extLst>
          </p:cNvPr>
          <p:cNvSpPr/>
          <p:nvPr/>
        </p:nvSpPr>
        <p:spPr>
          <a:xfrm>
            <a:off x="2544374" y="4599975"/>
            <a:ext cx="681746" cy="540985"/>
          </a:xfrm>
          <a:custGeom>
            <a:avLst/>
            <a:gdLst>
              <a:gd name="connsiteX0" fmla="*/ 0 w 563880"/>
              <a:gd name="connsiteY0" fmla="*/ 241300 h 482600"/>
              <a:gd name="connsiteX1" fmla="*/ 281940 w 563880"/>
              <a:gd name="connsiteY1" fmla="*/ 0 h 482600"/>
              <a:gd name="connsiteX2" fmla="*/ 563880 w 563880"/>
              <a:gd name="connsiteY2" fmla="*/ 241300 h 482600"/>
              <a:gd name="connsiteX3" fmla="*/ 281940 w 563880"/>
              <a:gd name="connsiteY3" fmla="*/ 482600 h 482600"/>
              <a:gd name="connsiteX4" fmla="*/ 0 w 563880"/>
              <a:gd name="connsiteY4" fmla="*/ 241300 h 482600"/>
              <a:gd name="connsiteX0" fmla="*/ 0 w 563880"/>
              <a:gd name="connsiteY0" fmla="*/ 241300 h 483879"/>
              <a:gd name="connsiteX1" fmla="*/ 281940 w 563880"/>
              <a:gd name="connsiteY1" fmla="*/ 0 h 483879"/>
              <a:gd name="connsiteX2" fmla="*/ 563880 w 563880"/>
              <a:gd name="connsiteY2" fmla="*/ 241300 h 483879"/>
              <a:gd name="connsiteX3" fmla="*/ 281940 w 563880"/>
              <a:gd name="connsiteY3" fmla="*/ 482600 h 483879"/>
              <a:gd name="connsiteX4" fmla="*/ 0 w 563880"/>
              <a:gd name="connsiteY4" fmla="*/ 241300 h 483879"/>
              <a:gd name="connsiteX0" fmla="*/ 0 w 563880"/>
              <a:gd name="connsiteY0" fmla="*/ 241300 h 463778"/>
              <a:gd name="connsiteX1" fmla="*/ 281940 w 563880"/>
              <a:gd name="connsiteY1" fmla="*/ 0 h 463778"/>
              <a:gd name="connsiteX2" fmla="*/ 563880 w 563880"/>
              <a:gd name="connsiteY2" fmla="*/ 241300 h 463778"/>
              <a:gd name="connsiteX3" fmla="*/ 281940 w 563880"/>
              <a:gd name="connsiteY3" fmla="*/ 462280 h 463778"/>
              <a:gd name="connsiteX4" fmla="*/ 0 w 563880"/>
              <a:gd name="connsiteY4" fmla="*/ 241300 h 463778"/>
              <a:gd name="connsiteX0" fmla="*/ 30 w 563910"/>
              <a:gd name="connsiteY0" fmla="*/ 226060 h 448538"/>
              <a:gd name="connsiteX1" fmla="*/ 297210 w 563910"/>
              <a:gd name="connsiteY1" fmla="*/ 0 h 448538"/>
              <a:gd name="connsiteX2" fmla="*/ 563910 w 563910"/>
              <a:gd name="connsiteY2" fmla="*/ 226060 h 448538"/>
              <a:gd name="connsiteX3" fmla="*/ 281970 w 563910"/>
              <a:gd name="connsiteY3" fmla="*/ 447040 h 448538"/>
              <a:gd name="connsiteX4" fmla="*/ 30 w 563910"/>
              <a:gd name="connsiteY4" fmla="*/ 226060 h 448538"/>
              <a:gd name="connsiteX0" fmla="*/ 33 w 563913"/>
              <a:gd name="connsiteY0" fmla="*/ 226060 h 448538"/>
              <a:gd name="connsiteX1" fmla="*/ 297213 w 563913"/>
              <a:gd name="connsiteY1" fmla="*/ 0 h 448538"/>
              <a:gd name="connsiteX2" fmla="*/ 563913 w 563913"/>
              <a:gd name="connsiteY2" fmla="*/ 226060 h 448538"/>
              <a:gd name="connsiteX3" fmla="*/ 281973 w 563913"/>
              <a:gd name="connsiteY3" fmla="*/ 447040 h 448538"/>
              <a:gd name="connsiteX4" fmla="*/ 33 w 563913"/>
              <a:gd name="connsiteY4" fmla="*/ 226060 h 448538"/>
              <a:gd name="connsiteX0" fmla="*/ 33 w 565995"/>
              <a:gd name="connsiteY0" fmla="*/ 226060 h 448538"/>
              <a:gd name="connsiteX1" fmla="*/ 297213 w 565995"/>
              <a:gd name="connsiteY1" fmla="*/ 0 h 448538"/>
              <a:gd name="connsiteX2" fmla="*/ 563913 w 565995"/>
              <a:gd name="connsiteY2" fmla="*/ 226060 h 448538"/>
              <a:gd name="connsiteX3" fmla="*/ 281973 w 565995"/>
              <a:gd name="connsiteY3" fmla="*/ 447040 h 448538"/>
              <a:gd name="connsiteX4" fmla="*/ 33 w 565995"/>
              <a:gd name="connsiteY4" fmla="*/ 226060 h 448538"/>
              <a:gd name="connsiteX0" fmla="*/ 33 w 565995"/>
              <a:gd name="connsiteY0" fmla="*/ 226060 h 449889"/>
              <a:gd name="connsiteX1" fmla="*/ 297213 w 565995"/>
              <a:gd name="connsiteY1" fmla="*/ 0 h 449889"/>
              <a:gd name="connsiteX2" fmla="*/ 563913 w 565995"/>
              <a:gd name="connsiteY2" fmla="*/ 226060 h 449889"/>
              <a:gd name="connsiteX3" fmla="*/ 281973 w 565995"/>
              <a:gd name="connsiteY3" fmla="*/ 447040 h 449889"/>
              <a:gd name="connsiteX4" fmla="*/ 33 w 565995"/>
              <a:gd name="connsiteY4" fmla="*/ 226060 h 449889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5" h="449133">
                <a:moveTo>
                  <a:pt x="33" y="226060"/>
                </a:moveTo>
                <a:cubicBezTo>
                  <a:pt x="-2507" y="60113"/>
                  <a:pt x="141502" y="0"/>
                  <a:pt x="297213" y="0"/>
                </a:cubicBezTo>
                <a:cubicBezTo>
                  <a:pt x="452924" y="0"/>
                  <a:pt x="584233" y="41994"/>
                  <a:pt x="563913" y="226060"/>
                </a:cubicBezTo>
                <a:cubicBezTo>
                  <a:pt x="558833" y="394886"/>
                  <a:pt x="412284" y="462280"/>
                  <a:pt x="281973" y="447040"/>
                </a:cubicBezTo>
                <a:cubicBezTo>
                  <a:pt x="151662" y="431800"/>
                  <a:pt x="2573" y="392007"/>
                  <a:pt x="33" y="226060"/>
                </a:cubicBezTo>
                <a:close/>
              </a:path>
            </a:pathLst>
          </a:custGeom>
          <a:solidFill>
            <a:srgbClr val="4E2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7" name="شكل بيضاوي 4">
            <a:extLst>
              <a:ext uri="{FF2B5EF4-FFF2-40B4-BE49-F238E27FC236}">
                <a16:creationId xmlns:a16="http://schemas.microsoft.com/office/drawing/2014/main" id="{A4C4D70A-8429-321B-E372-3810301BC448}"/>
              </a:ext>
            </a:extLst>
          </p:cNvPr>
          <p:cNvSpPr/>
          <p:nvPr/>
        </p:nvSpPr>
        <p:spPr>
          <a:xfrm>
            <a:off x="2544374" y="5522416"/>
            <a:ext cx="681746" cy="540985"/>
          </a:xfrm>
          <a:custGeom>
            <a:avLst/>
            <a:gdLst>
              <a:gd name="connsiteX0" fmla="*/ 0 w 563880"/>
              <a:gd name="connsiteY0" fmla="*/ 241300 h 482600"/>
              <a:gd name="connsiteX1" fmla="*/ 281940 w 563880"/>
              <a:gd name="connsiteY1" fmla="*/ 0 h 482600"/>
              <a:gd name="connsiteX2" fmla="*/ 563880 w 563880"/>
              <a:gd name="connsiteY2" fmla="*/ 241300 h 482600"/>
              <a:gd name="connsiteX3" fmla="*/ 281940 w 563880"/>
              <a:gd name="connsiteY3" fmla="*/ 482600 h 482600"/>
              <a:gd name="connsiteX4" fmla="*/ 0 w 563880"/>
              <a:gd name="connsiteY4" fmla="*/ 241300 h 482600"/>
              <a:gd name="connsiteX0" fmla="*/ 0 w 563880"/>
              <a:gd name="connsiteY0" fmla="*/ 241300 h 483879"/>
              <a:gd name="connsiteX1" fmla="*/ 281940 w 563880"/>
              <a:gd name="connsiteY1" fmla="*/ 0 h 483879"/>
              <a:gd name="connsiteX2" fmla="*/ 563880 w 563880"/>
              <a:gd name="connsiteY2" fmla="*/ 241300 h 483879"/>
              <a:gd name="connsiteX3" fmla="*/ 281940 w 563880"/>
              <a:gd name="connsiteY3" fmla="*/ 482600 h 483879"/>
              <a:gd name="connsiteX4" fmla="*/ 0 w 563880"/>
              <a:gd name="connsiteY4" fmla="*/ 241300 h 483879"/>
              <a:gd name="connsiteX0" fmla="*/ 0 w 563880"/>
              <a:gd name="connsiteY0" fmla="*/ 241300 h 463778"/>
              <a:gd name="connsiteX1" fmla="*/ 281940 w 563880"/>
              <a:gd name="connsiteY1" fmla="*/ 0 h 463778"/>
              <a:gd name="connsiteX2" fmla="*/ 563880 w 563880"/>
              <a:gd name="connsiteY2" fmla="*/ 241300 h 463778"/>
              <a:gd name="connsiteX3" fmla="*/ 281940 w 563880"/>
              <a:gd name="connsiteY3" fmla="*/ 462280 h 463778"/>
              <a:gd name="connsiteX4" fmla="*/ 0 w 563880"/>
              <a:gd name="connsiteY4" fmla="*/ 241300 h 463778"/>
              <a:gd name="connsiteX0" fmla="*/ 30 w 563910"/>
              <a:gd name="connsiteY0" fmla="*/ 226060 h 448538"/>
              <a:gd name="connsiteX1" fmla="*/ 297210 w 563910"/>
              <a:gd name="connsiteY1" fmla="*/ 0 h 448538"/>
              <a:gd name="connsiteX2" fmla="*/ 563910 w 563910"/>
              <a:gd name="connsiteY2" fmla="*/ 226060 h 448538"/>
              <a:gd name="connsiteX3" fmla="*/ 281970 w 563910"/>
              <a:gd name="connsiteY3" fmla="*/ 447040 h 448538"/>
              <a:gd name="connsiteX4" fmla="*/ 30 w 563910"/>
              <a:gd name="connsiteY4" fmla="*/ 226060 h 448538"/>
              <a:gd name="connsiteX0" fmla="*/ 33 w 563913"/>
              <a:gd name="connsiteY0" fmla="*/ 226060 h 448538"/>
              <a:gd name="connsiteX1" fmla="*/ 297213 w 563913"/>
              <a:gd name="connsiteY1" fmla="*/ 0 h 448538"/>
              <a:gd name="connsiteX2" fmla="*/ 563913 w 563913"/>
              <a:gd name="connsiteY2" fmla="*/ 226060 h 448538"/>
              <a:gd name="connsiteX3" fmla="*/ 281973 w 563913"/>
              <a:gd name="connsiteY3" fmla="*/ 447040 h 448538"/>
              <a:gd name="connsiteX4" fmla="*/ 33 w 563913"/>
              <a:gd name="connsiteY4" fmla="*/ 226060 h 448538"/>
              <a:gd name="connsiteX0" fmla="*/ 33 w 565995"/>
              <a:gd name="connsiteY0" fmla="*/ 226060 h 448538"/>
              <a:gd name="connsiteX1" fmla="*/ 297213 w 565995"/>
              <a:gd name="connsiteY1" fmla="*/ 0 h 448538"/>
              <a:gd name="connsiteX2" fmla="*/ 563913 w 565995"/>
              <a:gd name="connsiteY2" fmla="*/ 226060 h 448538"/>
              <a:gd name="connsiteX3" fmla="*/ 281973 w 565995"/>
              <a:gd name="connsiteY3" fmla="*/ 447040 h 448538"/>
              <a:gd name="connsiteX4" fmla="*/ 33 w 565995"/>
              <a:gd name="connsiteY4" fmla="*/ 226060 h 448538"/>
              <a:gd name="connsiteX0" fmla="*/ 33 w 565995"/>
              <a:gd name="connsiteY0" fmla="*/ 226060 h 449889"/>
              <a:gd name="connsiteX1" fmla="*/ 297213 w 565995"/>
              <a:gd name="connsiteY1" fmla="*/ 0 h 449889"/>
              <a:gd name="connsiteX2" fmla="*/ 563913 w 565995"/>
              <a:gd name="connsiteY2" fmla="*/ 226060 h 449889"/>
              <a:gd name="connsiteX3" fmla="*/ 281973 w 565995"/>
              <a:gd name="connsiteY3" fmla="*/ 447040 h 449889"/>
              <a:gd name="connsiteX4" fmla="*/ 33 w 565995"/>
              <a:gd name="connsiteY4" fmla="*/ 226060 h 449889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5" h="449133">
                <a:moveTo>
                  <a:pt x="33" y="226060"/>
                </a:moveTo>
                <a:cubicBezTo>
                  <a:pt x="-2507" y="60113"/>
                  <a:pt x="141502" y="0"/>
                  <a:pt x="297213" y="0"/>
                </a:cubicBezTo>
                <a:cubicBezTo>
                  <a:pt x="452924" y="0"/>
                  <a:pt x="584233" y="41994"/>
                  <a:pt x="563913" y="226060"/>
                </a:cubicBezTo>
                <a:cubicBezTo>
                  <a:pt x="558833" y="394886"/>
                  <a:pt x="412284" y="462280"/>
                  <a:pt x="281973" y="447040"/>
                </a:cubicBezTo>
                <a:cubicBezTo>
                  <a:pt x="151662" y="431800"/>
                  <a:pt x="2573" y="392007"/>
                  <a:pt x="33" y="226060"/>
                </a:cubicBezTo>
                <a:close/>
              </a:path>
            </a:pathLst>
          </a:custGeom>
          <a:solidFill>
            <a:srgbClr val="4E2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8" name="شكل بيضاوي 4">
            <a:extLst>
              <a:ext uri="{FF2B5EF4-FFF2-40B4-BE49-F238E27FC236}">
                <a16:creationId xmlns:a16="http://schemas.microsoft.com/office/drawing/2014/main" id="{61FBD514-C88C-3213-124A-59C3AB57492F}"/>
              </a:ext>
            </a:extLst>
          </p:cNvPr>
          <p:cNvSpPr/>
          <p:nvPr/>
        </p:nvSpPr>
        <p:spPr>
          <a:xfrm>
            <a:off x="2570327" y="6613665"/>
            <a:ext cx="681746" cy="540985"/>
          </a:xfrm>
          <a:custGeom>
            <a:avLst/>
            <a:gdLst>
              <a:gd name="connsiteX0" fmla="*/ 0 w 563880"/>
              <a:gd name="connsiteY0" fmla="*/ 241300 h 482600"/>
              <a:gd name="connsiteX1" fmla="*/ 281940 w 563880"/>
              <a:gd name="connsiteY1" fmla="*/ 0 h 482600"/>
              <a:gd name="connsiteX2" fmla="*/ 563880 w 563880"/>
              <a:gd name="connsiteY2" fmla="*/ 241300 h 482600"/>
              <a:gd name="connsiteX3" fmla="*/ 281940 w 563880"/>
              <a:gd name="connsiteY3" fmla="*/ 482600 h 482600"/>
              <a:gd name="connsiteX4" fmla="*/ 0 w 563880"/>
              <a:gd name="connsiteY4" fmla="*/ 241300 h 482600"/>
              <a:gd name="connsiteX0" fmla="*/ 0 w 563880"/>
              <a:gd name="connsiteY0" fmla="*/ 241300 h 483879"/>
              <a:gd name="connsiteX1" fmla="*/ 281940 w 563880"/>
              <a:gd name="connsiteY1" fmla="*/ 0 h 483879"/>
              <a:gd name="connsiteX2" fmla="*/ 563880 w 563880"/>
              <a:gd name="connsiteY2" fmla="*/ 241300 h 483879"/>
              <a:gd name="connsiteX3" fmla="*/ 281940 w 563880"/>
              <a:gd name="connsiteY3" fmla="*/ 482600 h 483879"/>
              <a:gd name="connsiteX4" fmla="*/ 0 w 563880"/>
              <a:gd name="connsiteY4" fmla="*/ 241300 h 483879"/>
              <a:gd name="connsiteX0" fmla="*/ 0 w 563880"/>
              <a:gd name="connsiteY0" fmla="*/ 241300 h 463778"/>
              <a:gd name="connsiteX1" fmla="*/ 281940 w 563880"/>
              <a:gd name="connsiteY1" fmla="*/ 0 h 463778"/>
              <a:gd name="connsiteX2" fmla="*/ 563880 w 563880"/>
              <a:gd name="connsiteY2" fmla="*/ 241300 h 463778"/>
              <a:gd name="connsiteX3" fmla="*/ 281940 w 563880"/>
              <a:gd name="connsiteY3" fmla="*/ 462280 h 463778"/>
              <a:gd name="connsiteX4" fmla="*/ 0 w 563880"/>
              <a:gd name="connsiteY4" fmla="*/ 241300 h 463778"/>
              <a:gd name="connsiteX0" fmla="*/ 30 w 563910"/>
              <a:gd name="connsiteY0" fmla="*/ 226060 h 448538"/>
              <a:gd name="connsiteX1" fmla="*/ 297210 w 563910"/>
              <a:gd name="connsiteY1" fmla="*/ 0 h 448538"/>
              <a:gd name="connsiteX2" fmla="*/ 563910 w 563910"/>
              <a:gd name="connsiteY2" fmla="*/ 226060 h 448538"/>
              <a:gd name="connsiteX3" fmla="*/ 281970 w 563910"/>
              <a:gd name="connsiteY3" fmla="*/ 447040 h 448538"/>
              <a:gd name="connsiteX4" fmla="*/ 30 w 563910"/>
              <a:gd name="connsiteY4" fmla="*/ 226060 h 448538"/>
              <a:gd name="connsiteX0" fmla="*/ 33 w 563913"/>
              <a:gd name="connsiteY0" fmla="*/ 226060 h 448538"/>
              <a:gd name="connsiteX1" fmla="*/ 297213 w 563913"/>
              <a:gd name="connsiteY1" fmla="*/ 0 h 448538"/>
              <a:gd name="connsiteX2" fmla="*/ 563913 w 563913"/>
              <a:gd name="connsiteY2" fmla="*/ 226060 h 448538"/>
              <a:gd name="connsiteX3" fmla="*/ 281973 w 563913"/>
              <a:gd name="connsiteY3" fmla="*/ 447040 h 448538"/>
              <a:gd name="connsiteX4" fmla="*/ 33 w 563913"/>
              <a:gd name="connsiteY4" fmla="*/ 226060 h 448538"/>
              <a:gd name="connsiteX0" fmla="*/ 33 w 565995"/>
              <a:gd name="connsiteY0" fmla="*/ 226060 h 448538"/>
              <a:gd name="connsiteX1" fmla="*/ 297213 w 565995"/>
              <a:gd name="connsiteY1" fmla="*/ 0 h 448538"/>
              <a:gd name="connsiteX2" fmla="*/ 563913 w 565995"/>
              <a:gd name="connsiteY2" fmla="*/ 226060 h 448538"/>
              <a:gd name="connsiteX3" fmla="*/ 281973 w 565995"/>
              <a:gd name="connsiteY3" fmla="*/ 447040 h 448538"/>
              <a:gd name="connsiteX4" fmla="*/ 33 w 565995"/>
              <a:gd name="connsiteY4" fmla="*/ 226060 h 448538"/>
              <a:gd name="connsiteX0" fmla="*/ 33 w 565995"/>
              <a:gd name="connsiteY0" fmla="*/ 226060 h 449889"/>
              <a:gd name="connsiteX1" fmla="*/ 297213 w 565995"/>
              <a:gd name="connsiteY1" fmla="*/ 0 h 449889"/>
              <a:gd name="connsiteX2" fmla="*/ 563913 w 565995"/>
              <a:gd name="connsiteY2" fmla="*/ 226060 h 449889"/>
              <a:gd name="connsiteX3" fmla="*/ 281973 w 565995"/>
              <a:gd name="connsiteY3" fmla="*/ 447040 h 449889"/>
              <a:gd name="connsiteX4" fmla="*/ 33 w 565995"/>
              <a:gd name="connsiteY4" fmla="*/ 226060 h 449889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5" h="449133">
                <a:moveTo>
                  <a:pt x="33" y="226060"/>
                </a:moveTo>
                <a:cubicBezTo>
                  <a:pt x="-2507" y="60113"/>
                  <a:pt x="141502" y="0"/>
                  <a:pt x="297213" y="0"/>
                </a:cubicBezTo>
                <a:cubicBezTo>
                  <a:pt x="452924" y="0"/>
                  <a:pt x="584233" y="41994"/>
                  <a:pt x="563913" y="226060"/>
                </a:cubicBezTo>
                <a:cubicBezTo>
                  <a:pt x="558833" y="394886"/>
                  <a:pt x="412284" y="462280"/>
                  <a:pt x="281973" y="447040"/>
                </a:cubicBezTo>
                <a:cubicBezTo>
                  <a:pt x="151662" y="431800"/>
                  <a:pt x="2573" y="392007"/>
                  <a:pt x="33" y="226060"/>
                </a:cubicBezTo>
                <a:close/>
              </a:path>
            </a:pathLst>
          </a:custGeom>
          <a:solidFill>
            <a:srgbClr val="4E2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شكل بيضاوي 4">
            <a:extLst>
              <a:ext uri="{FF2B5EF4-FFF2-40B4-BE49-F238E27FC236}">
                <a16:creationId xmlns:a16="http://schemas.microsoft.com/office/drawing/2014/main" id="{A11D2836-48D7-37FD-2380-986A56398479}"/>
              </a:ext>
            </a:extLst>
          </p:cNvPr>
          <p:cNvSpPr/>
          <p:nvPr/>
        </p:nvSpPr>
        <p:spPr>
          <a:xfrm>
            <a:off x="6017880" y="885565"/>
            <a:ext cx="710177" cy="712336"/>
          </a:xfrm>
          <a:custGeom>
            <a:avLst/>
            <a:gdLst>
              <a:gd name="connsiteX0" fmla="*/ 0 w 563880"/>
              <a:gd name="connsiteY0" fmla="*/ 241300 h 482600"/>
              <a:gd name="connsiteX1" fmla="*/ 281940 w 563880"/>
              <a:gd name="connsiteY1" fmla="*/ 0 h 482600"/>
              <a:gd name="connsiteX2" fmla="*/ 563880 w 563880"/>
              <a:gd name="connsiteY2" fmla="*/ 241300 h 482600"/>
              <a:gd name="connsiteX3" fmla="*/ 281940 w 563880"/>
              <a:gd name="connsiteY3" fmla="*/ 482600 h 482600"/>
              <a:gd name="connsiteX4" fmla="*/ 0 w 563880"/>
              <a:gd name="connsiteY4" fmla="*/ 241300 h 482600"/>
              <a:gd name="connsiteX0" fmla="*/ 0 w 563880"/>
              <a:gd name="connsiteY0" fmla="*/ 241300 h 483879"/>
              <a:gd name="connsiteX1" fmla="*/ 281940 w 563880"/>
              <a:gd name="connsiteY1" fmla="*/ 0 h 483879"/>
              <a:gd name="connsiteX2" fmla="*/ 563880 w 563880"/>
              <a:gd name="connsiteY2" fmla="*/ 241300 h 483879"/>
              <a:gd name="connsiteX3" fmla="*/ 281940 w 563880"/>
              <a:gd name="connsiteY3" fmla="*/ 482600 h 483879"/>
              <a:gd name="connsiteX4" fmla="*/ 0 w 563880"/>
              <a:gd name="connsiteY4" fmla="*/ 241300 h 483879"/>
              <a:gd name="connsiteX0" fmla="*/ 0 w 563880"/>
              <a:gd name="connsiteY0" fmla="*/ 241300 h 463778"/>
              <a:gd name="connsiteX1" fmla="*/ 281940 w 563880"/>
              <a:gd name="connsiteY1" fmla="*/ 0 h 463778"/>
              <a:gd name="connsiteX2" fmla="*/ 563880 w 563880"/>
              <a:gd name="connsiteY2" fmla="*/ 241300 h 463778"/>
              <a:gd name="connsiteX3" fmla="*/ 281940 w 563880"/>
              <a:gd name="connsiteY3" fmla="*/ 462280 h 463778"/>
              <a:gd name="connsiteX4" fmla="*/ 0 w 563880"/>
              <a:gd name="connsiteY4" fmla="*/ 241300 h 463778"/>
              <a:gd name="connsiteX0" fmla="*/ 30 w 563910"/>
              <a:gd name="connsiteY0" fmla="*/ 226060 h 448538"/>
              <a:gd name="connsiteX1" fmla="*/ 297210 w 563910"/>
              <a:gd name="connsiteY1" fmla="*/ 0 h 448538"/>
              <a:gd name="connsiteX2" fmla="*/ 563910 w 563910"/>
              <a:gd name="connsiteY2" fmla="*/ 226060 h 448538"/>
              <a:gd name="connsiteX3" fmla="*/ 281970 w 563910"/>
              <a:gd name="connsiteY3" fmla="*/ 447040 h 448538"/>
              <a:gd name="connsiteX4" fmla="*/ 30 w 563910"/>
              <a:gd name="connsiteY4" fmla="*/ 226060 h 448538"/>
              <a:gd name="connsiteX0" fmla="*/ 33 w 563913"/>
              <a:gd name="connsiteY0" fmla="*/ 226060 h 448538"/>
              <a:gd name="connsiteX1" fmla="*/ 297213 w 563913"/>
              <a:gd name="connsiteY1" fmla="*/ 0 h 448538"/>
              <a:gd name="connsiteX2" fmla="*/ 563913 w 563913"/>
              <a:gd name="connsiteY2" fmla="*/ 226060 h 448538"/>
              <a:gd name="connsiteX3" fmla="*/ 281973 w 563913"/>
              <a:gd name="connsiteY3" fmla="*/ 447040 h 448538"/>
              <a:gd name="connsiteX4" fmla="*/ 33 w 563913"/>
              <a:gd name="connsiteY4" fmla="*/ 226060 h 448538"/>
              <a:gd name="connsiteX0" fmla="*/ 33 w 565995"/>
              <a:gd name="connsiteY0" fmla="*/ 226060 h 448538"/>
              <a:gd name="connsiteX1" fmla="*/ 297213 w 565995"/>
              <a:gd name="connsiteY1" fmla="*/ 0 h 448538"/>
              <a:gd name="connsiteX2" fmla="*/ 563913 w 565995"/>
              <a:gd name="connsiteY2" fmla="*/ 226060 h 448538"/>
              <a:gd name="connsiteX3" fmla="*/ 281973 w 565995"/>
              <a:gd name="connsiteY3" fmla="*/ 447040 h 448538"/>
              <a:gd name="connsiteX4" fmla="*/ 33 w 565995"/>
              <a:gd name="connsiteY4" fmla="*/ 226060 h 448538"/>
              <a:gd name="connsiteX0" fmla="*/ 33 w 565995"/>
              <a:gd name="connsiteY0" fmla="*/ 226060 h 449889"/>
              <a:gd name="connsiteX1" fmla="*/ 297213 w 565995"/>
              <a:gd name="connsiteY1" fmla="*/ 0 h 449889"/>
              <a:gd name="connsiteX2" fmla="*/ 563913 w 565995"/>
              <a:gd name="connsiteY2" fmla="*/ 226060 h 449889"/>
              <a:gd name="connsiteX3" fmla="*/ 281973 w 565995"/>
              <a:gd name="connsiteY3" fmla="*/ 447040 h 449889"/>
              <a:gd name="connsiteX4" fmla="*/ 33 w 565995"/>
              <a:gd name="connsiteY4" fmla="*/ 226060 h 449889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5" h="449133">
                <a:moveTo>
                  <a:pt x="33" y="226060"/>
                </a:moveTo>
                <a:cubicBezTo>
                  <a:pt x="-2507" y="60113"/>
                  <a:pt x="141502" y="0"/>
                  <a:pt x="297213" y="0"/>
                </a:cubicBezTo>
                <a:cubicBezTo>
                  <a:pt x="452924" y="0"/>
                  <a:pt x="584233" y="41994"/>
                  <a:pt x="563913" y="226060"/>
                </a:cubicBezTo>
                <a:cubicBezTo>
                  <a:pt x="558833" y="394886"/>
                  <a:pt x="412284" y="462280"/>
                  <a:pt x="281973" y="447040"/>
                </a:cubicBezTo>
                <a:cubicBezTo>
                  <a:pt x="151662" y="431800"/>
                  <a:pt x="2573" y="392007"/>
                  <a:pt x="33" y="226060"/>
                </a:cubicBezTo>
                <a:close/>
              </a:path>
            </a:pathLst>
          </a:custGeom>
          <a:solidFill>
            <a:srgbClr val="F5978F"/>
          </a:solidFill>
          <a:ln w="1143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6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1</a:t>
            </a:r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" name="شكل بيضاوي 4">
            <a:extLst>
              <a:ext uri="{FF2B5EF4-FFF2-40B4-BE49-F238E27FC236}">
                <a16:creationId xmlns:a16="http://schemas.microsoft.com/office/drawing/2014/main" id="{9BF12B09-AEC7-F90D-0057-82EDA923AC1A}"/>
              </a:ext>
            </a:extLst>
          </p:cNvPr>
          <p:cNvSpPr/>
          <p:nvPr/>
        </p:nvSpPr>
        <p:spPr>
          <a:xfrm>
            <a:off x="6017880" y="1968131"/>
            <a:ext cx="710177" cy="712336"/>
          </a:xfrm>
          <a:custGeom>
            <a:avLst/>
            <a:gdLst>
              <a:gd name="connsiteX0" fmla="*/ 0 w 563880"/>
              <a:gd name="connsiteY0" fmla="*/ 241300 h 482600"/>
              <a:gd name="connsiteX1" fmla="*/ 281940 w 563880"/>
              <a:gd name="connsiteY1" fmla="*/ 0 h 482600"/>
              <a:gd name="connsiteX2" fmla="*/ 563880 w 563880"/>
              <a:gd name="connsiteY2" fmla="*/ 241300 h 482600"/>
              <a:gd name="connsiteX3" fmla="*/ 281940 w 563880"/>
              <a:gd name="connsiteY3" fmla="*/ 482600 h 482600"/>
              <a:gd name="connsiteX4" fmla="*/ 0 w 563880"/>
              <a:gd name="connsiteY4" fmla="*/ 241300 h 482600"/>
              <a:gd name="connsiteX0" fmla="*/ 0 w 563880"/>
              <a:gd name="connsiteY0" fmla="*/ 241300 h 483879"/>
              <a:gd name="connsiteX1" fmla="*/ 281940 w 563880"/>
              <a:gd name="connsiteY1" fmla="*/ 0 h 483879"/>
              <a:gd name="connsiteX2" fmla="*/ 563880 w 563880"/>
              <a:gd name="connsiteY2" fmla="*/ 241300 h 483879"/>
              <a:gd name="connsiteX3" fmla="*/ 281940 w 563880"/>
              <a:gd name="connsiteY3" fmla="*/ 482600 h 483879"/>
              <a:gd name="connsiteX4" fmla="*/ 0 w 563880"/>
              <a:gd name="connsiteY4" fmla="*/ 241300 h 483879"/>
              <a:gd name="connsiteX0" fmla="*/ 0 w 563880"/>
              <a:gd name="connsiteY0" fmla="*/ 241300 h 463778"/>
              <a:gd name="connsiteX1" fmla="*/ 281940 w 563880"/>
              <a:gd name="connsiteY1" fmla="*/ 0 h 463778"/>
              <a:gd name="connsiteX2" fmla="*/ 563880 w 563880"/>
              <a:gd name="connsiteY2" fmla="*/ 241300 h 463778"/>
              <a:gd name="connsiteX3" fmla="*/ 281940 w 563880"/>
              <a:gd name="connsiteY3" fmla="*/ 462280 h 463778"/>
              <a:gd name="connsiteX4" fmla="*/ 0 w 563880"/>
              <a:gd name="connsiteY4" fmla="*/ 241300 h 463778"/>
              <a:gd name="connsiteX0" fmla="*/ 30 w 563910"/>
              <a:gd name="connsiteY0" fmla="*/ 226060 h 448538"/>
              <a:gd name="connsiteX1" fmla="*/ 297210 w 563910"/>
              <a:gd name="connsiteY1" fmla="*/ 0 h 448538"/>
              <a:gd name="connsiteX2" fmla="*/ 563910 w 563910"/>
              <a:gd name="connsiteY2" fmla="*/ 226060 h 448538"/>
              <a:gd name="connsiteX3" fmla="*/ 281970 w 563910"/>
              <a:gd name="connsiteY3" fmla="*/ 447040 h 448538"/>
              <a:gd name="connsiteX4" fmla="*/ 30 w 563910"/>
              <a:gd name="connsiteY4" fmla="*/ 226060 h 448538"/>
              <a:gd name="connsiteX0" fmla="*/ 33 w 563913"/>
              <a:gd name="connsiteY0" fmla="*/ 226060 h 448538"/>
              <a:gd name="connsiteX1" fmla="*/ 297213 w 563913"/>
              <a:gd name="connsiteY1" fmla="*/ 0 h 448538"/>
              <a:gd name="connsiteX2" fmla="*/ 563913 w 563913"/>
              <a:gd name="connsiteY2" fmla="*/ 226060 h 448538"/>
              <a:gd name="connsiteX3" fmla="*/ 281973 w 563913"/>
              <a:gd name="connsiteY3" fmla="*/ 447040 h 448538"/>
              <a:gd name="connsiteX4" fmla="*/ 33 w 563913"/>
              <a:gd name="connsiteY4" fmla="*/ 226060 h 448538"/>
              <a:gd name="connsiteX0" fmla="*/ 33 w 565995"/>
              <a:gd name="connsiteY0" fmla="*/ 226060 h 448538"/>
              <a:gd name="connsiteX1" fmla="*/ 297213 w 565995"/>
              <a:gd name="connsiteY1" fmla="*/ 0 h 448538"/>
              <a:gd name="connsiteX2" fmla="*/ 563913 w 565995"/>
              <a:gd name="connsiteY2" fmla="*/ 226060 h 448538"/>
              <a:gd name="connsiteX3" fmla="*/ 281973 w 565995"/>
              <a:gd name="connsiteY3" fmla="*/ 447040 h 448538"/>
              <a:gd name="connsiteX4" fmla="*/ 33 w 565995"/>
              <a:gd name="connsiteY4" fmla="*/ 226060 h 448538"/>
              <a:gd name="connsiteX0" fmla="*/ 33 w 565995"/>
              <a:gd name="connsiteY0" fmla="*/ 226060 h 449889"/>
              <a:gd name="connsiteX1" fmla="*/ 297213 w 565995"/>
              <a:gd name="connsiteY1" fmla="*/ 0 h 449889"/>
              <a:gd name="connsiteX2" fmla="*/ 563913 w 565995"/>
              <a:gd name="connsiteY2" fmla="*/ 226060 h 449889"/>
              <a:gd name="connsiteX3" fmla="*/ 281973 w 565995"/>
              <a:gd name="connsiteY3" fmla="*/ 447040 h 449889"/>
              <a:gd name="connsiteX4" fmla="*/ 33 w 565995"/>
              <a:gd name="connsiteY4" fmla="*/ 226060 h 449889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5" h="449133">
                <a:moveTo>
                  <a:pt x="33" y="226060"/>
                </a:moveTo>
                <a:cubicBezTo>
                  <a:pt x="-2507" y="60113"/>
                  <a:pt x="141502" y="0"/>
                  <a:pt x="297213" y="0"/>
                </a:cubicBezTo>
                <a:cubicBezTo>
                  <a:pt x="452924" y="0"/>
                  <a:pt x="584233" y="41994"/>
                  <a:pt x="563913" y="226060"/>
                </a:cubicBezTo>
                <a:cubicBezTo>
                  <a:pt x="558833" y="394886"/>
                  <a:pt x="412284" y="462280"/>
                  <a:pt x="281973" y="447040"/>
                </a:cubicBezTo>
                <a:cubicBezTo>
                  <a:pt x="151662" y="431800"/>
                  <a:pt x="2573" y="392007"/>
                  <a:pt x="33" y="226060"/>
                </a:cubicBezTo>
                <a:close/>
              </a:path>
            </a:pathLst>
          </a:custGeom>
          <a:solidFill>
            <a:srgbClr val="F5978F"/>
          </a:solidFill>
          <a:ln w="1143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6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2</a:t>
            </a:r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4" name="شكل بيضاوي 4">
            <a:extLst>
              <a:ext uri="{FF2B5EF4-FFF2-40B4-BE49-F238E27FC236}">
                <a16:creationId xmlns:a16="http://schemas.microsoft.com/office/drawing/2014/main" id="{C6782E9F-D6B4-9756-DD44-CF823F86BD9B}"/>
              </a:ext>
            </a:extLst>
          </p:cNvPr>
          <p:cNvSpPr/>
          <p:nvPr/>
        </p:nvSpPr>
        <p:spPr>
          <a:xfrm>
            <a:off x="6017880" y="3088851"/>
            <a:ext cx="710177" cy="712336"/>
          </a:xfrm>
          <a:custGeom>
            <a:avLst/>
            <a:gdLst>
              <a:gd name="connsiteX0" fmla="*/ 0 w 563880"/>
              <a:gd name="connsiteY0" fmla="*/ 241300 h 482600"/>
              <a:gd name="connsiteX1" fmla="*/ 281940 w 563880"/>
              <a:gd name="connsiteY1" fmla="*/ 0 h 482600"/>
              <a:gd name="connsiteX2" fmla="*/ 563880 w 563880"/>
              <a:gd name="connsiteY2" fmla="*/ 241300 h 482600"/>
              <a:gd name="connsiteX3" fmla="*/ 281940 w 563880"/>
              <a:gd name="connsiteY3" fmla="*/ 482600 h 482600"/>
              <a:gd name="connsiteX4" fmla="*/ 0 w 563880"/>
              <a:gd name="connsiteY4" fmla="*/ 241300 h 482600"/>
              <a:gd name="connsiteX0" fmla="*/ 0 w 563880"/>
              <a:gd name="connsiteY0" fmla="*/ 241300 h 483879"/>
              <a:gd name="connsiteX1" fmla="*/ 281940 w 563880"/>
              <a:gd name="connsiteY1" fmla="*/ 0 h 483879"/>
              <a:gd name="connsiteX2" fmla="*/ 563880 w 563880"/>
              <a:gd name="connsiteY2" fmla="*/ 241300 h 483879"/>
              <a:gd name="connsiteX3" fmla="*/ 281940 w 563880"/>
              <a:gd name="connsiteY3" fmla="*/ 482600 h 483879"/>
              <a:gd name="connsiteX4" fmla="*/ 0 w 563880"/>
              <a:gd name="connsiteY4" fmla="*/ 241300 h 483879"/>
              <a:gd name="connsiteX0" fmla="*/ 0 w 563880"/>
              <a:gd name="connsiteY0" fmla="*/ 241300 h 463778"/>
              <a:gd name="connsiteX1" fmla="*/ 281940 w 563880"/>
              <a:gd name="connsiteY1" fmla="*/ 0 h 463778"/>
              <a:gd name="connsiteX2" fmla="*/ 563880 w 563880"/>
              <a:gd name="connsiteY2" fmla="*/ 241300 h 463778"/>
              <a:gd name="connsiteX3" fmla="*/ 281940 w 563880"/>
              <a:gd name="connsiteY3" fmla="*/ 462280 h 463778"/>
              <a:gd name="connsiteX4" fmla="*/ 0 w 563880"/>
              <a:gd name="connsiteY4" fmla="*/ 241300 h 463778"/>
              <a:gd name="connsiteX0" fmla="*/ 30 w 563910"/>
              <a:gd name="connsiteY0" fmla="*/ 226060 h 448538"/>
              <a:gd name="connsiteX1" fmla="*/ 297210 w 563910"/>
              <a:gd name="connsiteY1" fmla="*/ 0 h 448538"/>
              <a:gd name="connsiteX2" fmla="*/ 563910 w 563910"/>
              <a:gd name="connsiteY2" fmla="*/ 226060 h 448538"/>
              <a:gd name="connsiteX3" fmla="*/ 281970 w 563910"/>
              <a:gd name="connsiteY3" fmla="*/ 447040 h 448538"/>
              <a:gd name="connsiteX4" fmla="*/ 30 w 563910"/>
              <a:gd name="connsiteY4" fmla="*/ 226060 h 448538"/>
              <a:gd name="connsiteX0" fmla="*/ 33 w 563913"/>
              <a:gd name="connsiteY0" fmla="*/ 226060 h 448538"/>
              <a:gd name="connsiteX1" fmla="*/ 297213 w 563913"/>
              <a:gd name="connsiteY1" fmla="*/ 0 h 448538"/>
              <a:gd name="connsiteX2" fmla="*/ 563913 w 563913"/>
              <a:gd name="connsiteY2" fmla="*/ 226060 h 448538"/>
              <a:gd name="connsiteX3" fmla="*/ 281973 w 563913"/>
              <a:gd name="connsiteY3" fmla="*/ 447040 h 448538"/>
              <a:gd name="connsiteX4" fmla="*/ 33 w 563913"/>
              <a:gd name="connsiteY4" fmla="*/ 226060 h 448538"/>
              <a:gd name="connsiteX0" fmla="*/ 33 w 565995"/>
              <a:gd name="connsiteY0" fmla="*/ 226060 h 448538"/>
              <a:gd name="connsiteX1" fmla="*/ 297213 w 565995"/>
              <a:gd name="connsiteY1" fmla="*/ 0 h 448538"/>
              <a:gd name="connsiteX2" fmla="*/ 563913 w 565995"/>
              <a:gd name="connsiteY2" fmla="*/ 226060 h 448538"/>
              <a:gd name="connsiteX3" fmla="*/ 281973 w 565995"/>
              <a:gd name="connsiteY3" fmla="*/ 447040 h 448538"/>
              <a:gd name="connsiteX4" fmla="*/ 33 w 565995"/>
              <a:gd name="connsiteY4" fmla="*/ 226060 h 448538"/>
              <a:gd name="connsiteX0" fmla="*/ 33 w 565995"/>
              <a:gd name="connsiteY0" fmla="*/ 226060 h 449889"/>
              <a:gd name="connsiteX1" fmla="*/ 297213 w 565995"/>
              <a:gd name="connsiteY1" fmla="*/ 0 h 449889"/>
              <a:gd name="connsiteX2" fmla="*/ 563913 w 565995"/>
              <a:gd name="connsiteY2" fmla="*/ 226060 h 449889"/>
              <a:gd name="connsiteX3" fmla="*/ 281973 w 565995"/>
              <a:gd name="connsiteY3" fmla="*/ 447040 h 449889"/>
              <a:gd name="connsiteX4" fmla="*/ 33 w 565995"/>
              <a:gd name="connsiteY4" fmla="*/ 226060 h 449889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5" h="449133">
                <a:moveTo>
                  <a:pt x="33" y="226060"/>
                </a:moveTo>
                <a:cubicBezTo>
                  <a:pt x="-2507" y="60113"/>
                  <a:pt x="141502" y="0"/>
                  <a:pt x="297213" y="0"/>
                </a:cubicBezTo>
                <a:cubicBezTo>
                  <a:pt x="452924" y="0"/>
                  <a:pt x="584233" y="41994"/>
                  <a:pt x="563913" y="226060"/>
                </a:cubicBezTo>
                <a:cubicBezTo>
                  <a:pt x="558833" y="394886"/>
                  <a:pt x="412284" y="462280"/>
                  <a:pt x="281973" y="447040"/>
                </a:cubicBezTo>
                <a:cubicBezTo>
                  <a:pt x="151662" y="431800"/>
                  <a:pt x="2573" y="392007"/>
                  <a:pt x="33" y="226060"/>
                </a:cubicBezTo>
                <a:close/>
              </a:path>
            </a:pathLst>
          </a:custGeom>
          <a:solidFill>
            <a:srgbClr val="F5978F"/>
          </a:solidFill>
          <a:ln w="1143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6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3</a:t>
            </a:r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591E44B-9614-294F-4E5A-0EE38A69DDF6}"/>
              </a:ext>
            </a:extLst>
          </p:cNvPr>
          <p:cNvSpPr txBox="1"/>
          <p:nvPr/>
        </p:nvSpPr>
        <p:spPr>
          <a:xfrm>
            <a:off x="4102981" y="162330"/>
            <a:ext cx="2139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عنوان هنا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F12B3BC-4786-7D47-4BDA-4783B1553B28}"/>
              </a:ext>
            </a:extLst>
          </p:cNvPr>
          <p:cNvSpPr txBox="1"/>
          <p:nvPr/>
        </p:nvSpPr>
        <p:spPr>
          <a:xfrm>
            <a:off x="3712722" y="896474"/>
            <a:ext cx="2236841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300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 العربي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5B4663A-6094-1DC6-0283-11A525FFCB94}"/>
              </a:ext>
            </a:extLst>
          </p:cNvPr>
          <p:cNvSpPr txBox="1"/>
          <p:nvPr/>
        </p:nvSpPr>
        <p:spPr>
          <a:xfrm>
            <a:off x="3712722" y="1941803"/>
            <a:ext cx="2236841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300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 العربي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2A9E4BA-FAE1-BCF5-ADB1-4BAEC89ABD7E}"/>
              </a:ext>
            </a:extLst>
          </p:cNvPr>
          <p:cNvSpPr txBox="1"/>
          <p:nvPr/>
        </p:nvSpPr>
        <p:spPr>
          <a:xfrm>
            <a:off x="3712722" y="3088851"/>
            <a:ext cx="2236841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300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 العربي</a:t>
            </a:r>
          </a:p>
        </p:txBody>
      </p:sp>
      <p:sp>
        <p:nvSpPr>
          <p:cNvPr id="22" name="شكل بيضاوي 4">
            <a:extLst>
              <a:ext uri="{FF2B5EF4-FFF2-40B4-BE49-F238E27FC236}">
                <a16:creationId xmlns:a16="http://schemas.microsoft.com/office/drawing/2014/main" id="{134785C7-2140-2815-DDB8-ED44597DD395}"/>
              </a:ext>
            </a:extLst>
          </p:cNvPr>
          <p:cNvSpPr/>
          <p:nvPr/>
        </p:nvSpPr>
        <p:spPr>
          <a:xfrm>
            <a:off x="7532021" y="671211"/>
            <a:ext cx="887983" cy="890683"/>
          </a:xfrm>
          <a:custGeom>
            <a:avLst/>
            <a:gdLst>
              <a:gd name="connsiteX0" fmla="*/ 0 w 563880"/>
              <a:gd name="connsiteY0" fmla="*/ 241300 h 482600"/>
              <a:gd name="connsiteX1" fmla="*/ 281940 w 563880"/>
              <a:gd name="connsiteY1" fmla="*/ 0 h 482600"/>
              <a:gd name="connsiteX2" fmla="*/ 563880 w 563880"/>
              <a:gd name="connsiteY2" fmla="*/ 241300 h 482600"/>
              <a:gd name="connsiteX3" fmla="*/ 281940 w 563880"/>
              <a:gd name="connsiteY3" fmla="*/ 482600 h 482600"/>
              <a:gd name="connsiteX4" fmla="*/ 0 w 563880"/>
              <a:gd name="connsiteY4" fmla="*/ 241300 h 482600"/>
              <a:gd name="connsiteX0" fmla="*/ 0 w 563880"/>
              <a:gd name="connsiteY0" fmla="*/ 241300 h 483879"/>
              <a:gd name="connsiteX1" fmla="*/ 281940 w 563880"/>
              <a:gd name="connsiteY1" fmla="*/ 0 h 483879"/>
              <a:gd name="connsiteX2" fmla="*/ 563880 w 563880"/>
              <a:gd name="connsiteY2" fmla="*/ 241300 h 483879"/>
              <a:gd name="connsiteX3" fmla="*/ 281940 w 563880"/>
              <a:gd name="connsiteY3" fmla="*/ 482600 h 483879"/>
              <a:gd name="connsiteX4" fmla="*/ 0 w 563880"/>
              <a:gd name="connsiteY4" fmla="*/ 241300 h 483879"/>
              <a:gd name="connsiteX0" fmla="*/ 0 w 563880"/>
              <a:gd name="connsiteY0" fmla="*/ 241300 h 463778"/>
              <a:gd name="connsiteX1" fmla="*/ 281940 w 563880"/>
              <a:gd name="connsiteY1" fmla="*/ 0 h 463778"/>
              <a:gd name="connsiteX2" fmla="*/ 563880 w 563880"/>
              <a:gd name="connsiteY2" fmla="*/ 241300 h 463778"/>
              <a:gd name="connsiteX3" fmla="*/ 281940 w 563880"/>
              <a:gd name="connsiteY3" fmla="*/ 462280 h 463778"/>
              <a:gd name="connsiteX4" fmla="*/ 0 w 563880"/>
              <a:gd name="connsiteY4" fmla="*/ 241300 h 463778"/>
              <a:gd name="connsiteX0" fmla="*/ 30 w 563910"/>
              <a:gd name="connsiteY0" fmla="*/ 226060 h 448538"/>
              <a:gd name="connsiteX1" fmla="*/ 297210 w 563910"/>
              <a:gd name="connsiteY1" fmla="*/ 0 h 448538"/>
              <a:gd name="connsiteX2" fmla="*/ 563910 w 563910"/>
              <a:gd name="connsiteY2" fmla="*/ 226060 h 448538"/>
              <a:gd name="connsiteX3" fmla="*/ 281970 w 563910"/>
              <a:gd name="connsiteY3" fmla="*/ 447040 h 448538"/>
              <a:gd name="connsiteX4" fmla="*/ 30 w 563910"/>
              <a:gd name="connsiteY4" fmla="*/ 226060 h 448538"/>
              <a:gd name="connsiteX0" fmla="*/ 33 w 563913"/>
              <a:gd name="connsiteY0" fmla="*/ 226060 h 448538"/>
              <a:gd name="connsiteX1" fmla="*/ 297213 w 563913"/>
              <a:gd name="connsiteY1" fmla="*/ 0 h 448538"/>
              <a:gd name="connsiteX2" fmla="*/ 563913 w 563913"/>
              <a:gd name="connsiteY2" fmla="*/ 226060 h 448538"/>
              <a:gd name="connsiteX3" fmla="*/ 281973 w 563913"/>
              <a:gd name="connsiteY3" fmla="*/ 447040 h 448538"/>
              <a:gd name="connsiteX4" fmla="*/ 33 w 563913"/>
              <a:gd name="connsiteY4" fmla="*/ 226060 h 448538"/>
              <a:gd name="connsiteX0" fmla="*/ 33 w 565995"/>
              <a:gd name="connsiteY0" fmla="*/ 226060 h 448538"/>
              <a:gd name="connsiteX1" fmla="*/ 297213 w 565995"/>
              <a:gd name="connsiteY1" fmla="*/ 0 h 448538"/>
              <a:gd name="connsiteX2" fmla="*/ 563913 w 565995"/>
              <a:gd name="connsiteY2" fmla="*/ 226060 h 448538"/>
              <a:gd name="connsiteX3" fmla="*/ 281973 w 565995"/>
              <a:gd name="connsiteY3" fmla="*/ 447040 h 448538"/>
              <a:gd name="connsiteX4" fmla="*/ 33 w 565995"/>
              <a:gd name="connsiteY4" fmla="*/ 226060 h 448538"/>
              <a:gd name="connsiteX0" fmla="*/ 33 w 565995"/>
              <a:gd name="connsiteY0" fmla="*/ 226060 h 449889"/>
              <a:gd name="connsiteX1" fmla="*/ 297213 w 565995"/>
              <a:gd name="connsiteY1" fmla="*/ 0 h 449889"/>
              <a:gd name="connsiteX2" fmla="*/ 563913 w 565995"/>
              <a:gd name="connsiteY2" fmla="*/ 226060 h 449889"/>
              <a:gd name="connsiteX3" fmla="*/ 281973 w 565995"/>
              <a:gd name="connsiteY3" fmla="*/ 447040 h 449889"/>
              <a:gd name="connsiteX4" fmla="*/ 33 w 565995"/>
              <a:gd name="connsiteY4" fmla="*/ 226060 h 449889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  <a:gd name="connsiteX0" fmla="*/ 33 w 565995"/>
              <a:gd name="connsiteY0" fmla="*/ 226060 h 449133"/>
              <a:gd name="connsiteX1" fmla="*/ 297213 w 565995"/>
              <a:gd name="connsiteY1" fmla="*/ 0 h 449133"/>
              <a:gd name="connsiteX2" fmla="*/ 563913 w 565995"/>
              <a:gd name="connsiteY2" fmla="*/ 226060 h 449133"/>
              <a:gd name="connsiteX3" fmla="*/ 281973 w 565995"/>
              <a:gd name="connsiteY3" fmla="*/ 447040 h 449133"/>
              <a:gd name="connsiteX4" fmla="*/ 33 w 565995"/>
              <a:gd name="connsiteY4" fmla="*/ 226060 h 44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95" h="449133">
                <a:moveTo>
                  <a:pt x="33" y="226060"/>
                </a:moveTo>
                <a:cubicBezTo>
                  <a:pt x="-2507" y="60113"/>
                  <a:pt x="141502" y="0"/>
                  <a:pt x="297213" y="0"/>
                </a:cubicBezTo>
                <a:cubicBezTo>
                  <a:pt x="452924" y="0"/>
                  <a:pt x="584233" y="41994"/>
                  <a:pt x="563913" y="226060"/>
                </a:cubicBezTo>
                <a:cubicBezTo>
                  <a:pt x="558833" y="394886"/>
                  <a:pt x="412284" y="462280"/>
                  <a:pt x="281973" y="447040"/>
                </a:cubicBezTo>
                <a:cubicBezTo>
                  <a:pt x="151662" y="431800"/>
                  <a:pt x="2573" y="392007"/>
                  <a:pt x="33" y="226060"/>
                </a:cubicBezTo>
                <a:close/>
              </a:path>
            </a:pathLst>
          </a:custGeom>
          <a:solidFill>
            <a:srgbClr val="4E2D36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" name="شكل بيضاوي 4">
            <a:extLst>
              <a:ext uri="{FF2B5EF4-FFF2-40B4-BE49-F238E27FC236}">
                <a16:creationId xmlns:a16="http://schemas.microsoft.com/office/drawing/2014/main" id="{294525EB-C158-9EA3-B13A-27C4EA9B6EB4}"/>
              </a:ext>
            </a:extLst>
          </p:cNvPr>
          <p:cNvSpPr/>
          <p:nvPr/>
        </p:nvSpPr>
        <p:spPr>
          <a:xfrm rot="21150240">
            <a:off x="7532021" y="2324299"/>
            <a:ext cx="887983" cy="890683"/>
          </a:xfrm>
          <a:prstGeom prst="star5">
            <a:avLst>
              <a:gd name="adj" fmla="val 29772"/>
              <a:gd name="hf" fmla="val 105146"/>
              <a:gd name="vf" fmla="val 110557"/>
            </a:avLst>
          </a:prstGeom>
          <a:solidFill>
            <a:srgbClr val="F9D445"/>
          </a:solidFill>
          <a:ln w="1143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4" name="شكل بيضاوي 4">
            <a:extLst>
              <a:ext uri="{FF2B5EF4-FFF2-40B4-BE49-F238E27FC236}">
                <a16:creationId xmlns:a16="http://schemas.microsoft.com/office/drawing/2014/main" id="{9FD68122-C953-9E9C-4BDF-90354538D64B}"/>
              </a:ext>
            </a:extLst>
          </p:cNvPr>
          <p:cNvSpPr/>
          <p:nvPr/>
        </p:nvSpPr>
        <p:spPr>
          <a:xfrm rot="1265182">
            <a:off x="8632073" y="1916362"/>
            <a:ext cx="380546" cy="381703"/>
          </a:xfrm>
          <a:prstGeom prst="star5">
            <a:avLst>
              <a:gd name="adj" fmla="val 29772"/>
              <a:gd name="hf" fmla="val 105146"/>
              <a:gd name="vf" fmla="val 110557"/>
            </a:avLst>
          </a:prstGeom>
          <a:solidFill>
            <a:srgbClr val="F5978F"/>
          </a:solidFill>
          <a:ln w="762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id="{898D3210-F2BC-BF37-ECF5-661F4BD8C563}"/>
              </a:ext>
            </a:extLst>
          </p:cNvPr>
          <p:cNvSpPr/>
          <p:nvPr/>
        </p:nvSpPr>
        <p:spPr>
          <a:xfrm>
            <a:off x="7457199" y="5849843"/>
            <a:ext cx="2971059" cy="1148397"/>
          </a:xfrm>
          <a:custGeom>
            <a:avLst/>
            <a:gdLst>
              <a:gd name="connsiteX0" fmla="*/ 2275427 w 3095912"/>
              <a:gd name="connsiteY0" fmla="*/ 22794 h 1005813"/>
              <a:gd name="connsiteX1" fmla="*/ 122536 w 3095912"/>
              <a:gd name="connsiteY1" fmla="*/ 92242 h 1005813"/>
              <a:gd name="connsiteX2" fmla="*/ 365604 w 3095912"/>
              <a:gd name="connsiteY2" fmla="*/ 323735 h 1005813"/>
              <a:gd name="connsiteX3" fmla="*/ 29939 w 3095912"/>
              <a:gd name="connsiteY3" fmla="*/ 439482 h 1005813"/>
              <a:gd name="connsiteX4" fmla="*/ 458202 w 3095912"/>
              <a:gd name="connsiteY4" fmla="*/ 601528 h 1005813"/>
              <a:gd name="connsiteX5" fmla="*/ 122536 w 3095912"/>
              <a:gd name="connsiteY5" fmla="*/ 971918 h 1005813"/>
              <a:gd name="connsiteX6" fmla="*/ 2935184 w 3095912"/>
              <a:gd name="connsiteY6" fmla="*/ 971918 h 1005813"/>
              <a:gd name="connsiteX7" fmla="*/ 2773139 w 3095912"/>
              <a:gd name="connsiteY7" fmla="*/ 821447 h 1005813"/>
              <a:gd name="connsiteX8" fmla="*/ 2969908 w 3095912"/>
              <a:gd name="connsiteY8" fmla="*/ 555229 h 1005813"/>
              <a:gd name="connsiteX9" fmla="*/ 2530070 w 3095912"/>
              <a:gd name="connsiteY9" fmla="*/ 416333 h 1005813"/>
              <a:gd name="connsiteX10" fmla="*/ 2877311 w 3095912"/>
              <a:gd name="connsiteY10" fmla="*/ 34368 h 1005813"/>
              <a:gd name="connsiteX11" fmla="*/ 2275427 w 3095912"/>
              <a:gd name="connsiteY11" fmla="*/ 22794 h 1005813"/>
              <a:gd name="connsiteX0" fmla="*/ 1511497 w 3095912"/>
              <a:gd name="connsiteY0" fmla="*/ 12412 h 1018580"/>
              <a:gd name="connsiteX1" fmla="*/ 122536 w 3095912"/>
              <a:gd name="connsiteY1" fmla="*/ 105009 h 1018580"/>
              <a:gd name="connsiteX2" fmla="*/ 365604 w 3095912"/>
              <a:gd name="connsiteY2" fmla="*/ 336502 h 1018580"/>
              <a:gd name="connsiteX3" fmla="*/ 29939 w 3095912"/>
              <a:gd name="connsiteY3" fmla="*/ 452249 h 1018580"/>
              <a:gd name="connsiteX4" fmla="*/ 458202 w 3095912"/>
              <a:gd name="connsiteY4" fmla="*/ 614295 h 1018580"/>
              <a:gd name="connsiteX5" fmla="*/ 122536 w 3095912"/>
              <a:gd name="connsiteY5" fmla="*/ 984685 h 1018580"/>
              <a:gd name="connsiteX6" fmla="*/ 2935184 w 3095912"/>
              <a:gd name="connsiteY6" fmla="*/ 984685 h 1018580"/>
              <a:gd name="connsiteX7" fmla="*/ 2773139 w 3095912"/>
              <a:gd name="connsiteY7" fmla="*/ 834214 h 1018580"/>
              <a:gd name="connsiteX8" fmla="*/ 2969908 w 3095912"/>
              <a:gd name="connsiteY8" fmla="*/ 567996 h 1018580"/>
              <a:gd name="connsiteX9" fmla="*/ 2530070 w 3095912"/>
              <a:gd name="connsiteY9" fmla="*/ 429100 h 1018580"/>
              <a:gd name="connsiteX10" fmla="*/ 2877311 w 3095912"/>
              <a:gd name="connsiteY10" fmla="*/ 47135 h 1018580"/>
              <a:gd name="connsiteX11" fmla="*/ 1511497 w 3095912"/>
              <a:gd name="connsiteY11" fmla="*/ 12412 h 1018580"/>
              <a:gd name="connsiteX0" fmla="*/ 1482075 w 2971833"/>
              <a:gd name="connsiteY0" fmla="*/ 12412 h 1012270"/>
              <a:gd name="connsiteX1" fmla="*/ 93114 w 2971833"/>
              <a:gd name="connsiteY1" fmla="*/ 105009 h 1012270"/>
              <a:gd name="connsiteX2" fmla="*/ 336182 w 2971833"/>
              <a:gd name="connsiteY2" fmla="*/ 336502 h 1012270"/>
              <a:gd name="connsiteX3" fmla="*/ 517 w 2971833"/>
              <a:gd name="connsiteY3" fmla="*/ 452249 h 1012270"/>
              <a:gd name="connsiteX4" fmla="*/ 428780 w 2971833"/>
              <a:gd name="connsiteY4" fmla="*/ 614295 h 1012270"/>
              <a:gd name="connsiteX5" fmla="*/ 93114 w 2971833"/>
              <a:gd name="connsiteY5" fmla="*/ 984685 h 1012270"/>
              <a:gd name="connsiteX6" fmla="*/ 1446649 w 2971833"/>
              <a:gd name="connsiteY6" fmla="*/ 985130 h 1012270"/>
              <a:gd name="connsiteX7" fmla="*/ 2905762 w 2971833"/>
              <a:gd name="connsiteY7" fmla="*/ 984685 h 1012270"/>
              <a:gd name="connsiteX8" fmla="*/ 2743717 w 2971833"/>
              <a:gd name="connsiteY8" fmla="*/ 834214 h 1012270"/>
              <a:gd name="connsiteX9" fmla="*/ 2940486 w 2971833"/>
              <a:gd name="connsiteY9" fmla="*/ 567996 h 1012270"/>
              <a:gd name="connsiteX10" fmla="*/ 2500648 w 2971833"/>
              <a:gd name="connsiteY10" fmla="*/ 429100 h 1012270"/>
              <a:gd name="connsiteX11" fmla="*/ 2847889 w 2971833"/>
              <a:gd name="connsiteY11" fmla="*/ 47135 h 1012270"/>
              <a:gd name="connsiteX12" fmla="*/ 1482075 w 2971833"/>
              <a:gd name="connsiteY12" fmla="*/ 12412 h 1012270"/>
              <a:gd name="connsiteX0" fmla="*/ 1482075 w 2971059"/>
              <a:gd name="connsiteY0" fmla="*/ 12412 h 1135601"/>
              <a:gd name="connsiteX1" fmla="*/ 93114 w 2971059"/>
              <a:gd name="connsiteY1" fmla="*/ 105009 h 1135601"/>
              <a:gd name="connsiteX2" fmla="*/ 336182 w 2971059"/>
              <a:gd name="connsiteY2" fmla="*/ 336502 h 1135601"/>
              <a:gd name="connsiteX3" fmla="*/ 517 w 2971059"/>
              <a:gd name="connsiteY3" fmla="*/ 452249 h 1135601"/>
              <a:gd name="connsiteX4" fmla="*/ 428780 w 2971059"/>
              <a:gd name="connsiteY4" fmla="*/ 614295 h 1135601"/>
              <a:gd name="connsiteX5" fmla="*/ 93114 w 2971059"/>
              <a:gd name="connsiteY5" fmla="*/ 984685 h 1135601"/>
              <a:gd name="connsiteX6" fmla="*/ 1458223 w 2971059"/>
              <a:gd name="connsiteY6" fmla="*/ 1135601 h 1135601"/>
              <a:gd name="connsiteX7" fmla="*/ 2905762 w 2971059"/>
              <a:gd name="connsiteY7" fmla="*/ 984685 h 1135601"/>
              <a:gd name="connsiteX8" fmla="*/ 2743717 w 2971059"/>
              <a:gd name="connsiteY8" fmla="*/ 834214 h 1135601"/>
              <a:gd name="connsiteX9" fmla="*/ 2940486 w 2971059"/>
              <a:gd name="connsiteY9" fmla="*/ 567996 h 1135601"/>
              <a:gd name="connsiteX10" fmla="*/ 2500648 w 2971059"/>
              <a:gd name="connsiteY10" fmla="*/ 429100 h 1135601"/>
              <a:gd name="connsiteX11" fmla="*/ 2847889 w 2971059"/>
              <a:gd name="connsiteY11" fmla="*/ 47135 h 1135601"/>
              <a:gd name="connsiteX12" fmla="*/ 1482075 w 2971059"/>
              <a:gd name="connsiteY12" fmla="*/ 12412 h 1135601"/>
              <a:gd name="connsiteX0" fmla="*/ 1482075 w 2971059"/>
              <a:gd name="connsiteY0" fmla="*/ 12412 h 1100877"/>
              <a:gd name="connsiteX1" fmla="*/ 93114 w 2971059"/>
              <a:gd name="connsiteY1" fmla="*/ 105009 h 1100877"/>
              <a:gd name="connsiteX2" fmla="*/ 336182 w 2971059"/>
              <a:gd name="connsiteY2" fmla="*/ 336502 h 1100877"/>
              <a:gd name="connsiteX3" fmla="*/ 517 w 2971059"/>
              <a:gd name="connsiteY3" fmla="*/ 452249 h 1100877"/>
              <a:gd name="connsiteX4" fmla="*/ 428780 w 2971059"/>
              <a:gd name="connsiteY4" fmla="*/ 614295 h 1100877"/>
              <a:gd name="connsiteX5" fmla="*/ 93114 w 2971059"/>
              <a:gd name="connsiteY5" fmla="*/ 984685 h 1100877"/>
              <a:gd name="connsiteX6" fmla="*/ 1458223 w 2971059"/>
              <a:gd name="connsiteY6" fmla="*/ 1100877 h 1100877"/>
              <a:gd name="connsiteX7" fmla="*/ 2905762 w 2971059"/>
              <a:gd name="connsiteY7" fmla="*/ 984685 h 1100877"/>
              <a:gd name="connsiteX8" fmla="*/ 2743717 w 2971059"/>
              <a:gd name="connsiteY8" fmla="*/ 834214 h 1100877"/>
              <a:gd name="connsiteX9" fmla="*/ 2940486 w 2971059"/>
              <a:gd name="connsiteY9" fmla="*/ 567996 h 1100877"/>
              <a:gd name="connsiteX10" fmla="*/ 2500648 w 2971059"/>
              <a:gd name="connsiteY10" fmla="*/ 429100 h 1100877"/>
              <a:gd name="connsiteX11" fmla="*/ 2847889 w 2971059"/>
              <a:gd name="connsiteY11" fmla="*/ 47135 h 1100877"/>
              <a:gd name="connsiteX12" fmla="*/ 1482075 w 2971059"/>
              <a:gd name="connsiteY12" fmla="*/ 12412 h 1100877"/>
              <a:gd name="connsiteX0" fmla="*/ 1482075 w 2971059"/>
              <a:gd name="connsiteY0" fmla="*/ 2059 h 1148397"/>
              <a:gd name="connsiteX1" fmla="*/ 93114 w 2971059"/>
              <a:gd name="connsiteY1" fmla="*/ 152529 h 1148397"/>
              <a:gd name="connsiteX2" fmla="*/ 336182 w 2971059"/>
              <a:gd name="connsiteY2" fmla="*/ 384022 h 1148397"/>
              <a:gd name="connsiteX3" fmla="*/ 517 w 2971059"/>
              <a:gd name="connsiteY3" fmla="*/ 499769 h 1148397"/>
              <a:gd name="connsiteX4" fmla="*/ 428780 w 2971059"/>
              <a:gd name="connsiteY4" fmla="*/ 661815 h 1148397"/>
              <a:gd name="connsiteX5" fmla="*/ 93114 w 2971059"/>
              <a:gd name="connsiteY5" fmla="*/ 1032205 h 1148397"/>
              <a:gd name="connsiteX6" fmla="*/ 1458223 w 2971059"/>
              <a:gd name="connsiteY6" fmla="*/ 1148397 h 1148397"/>
              <a:gd name="connsiteX7" fmla="*/ 2905762 w 2971059"/>
              <a:gd name="connsiteY7" fmla="*/ 1032205 h 1148397"/>
              <a:gd name="connsiteX8" fmla="*/ 2743717 w 2971059"/>
              <a:gd name="connsiteY8" fmla="*/ 881734 h 1148397"/>
              <a:gd name="connsiteX9" fmla="*/ 2940486 w 2971059"/>
              <a:gd name="connsiteY9" fmla="*/ 615516 h 1148397"/>
              <a:gd name="connsiteX10" fmla="*/ 2500648 w 2971059"/>
              <a:gd name="connsiteY10" fmla="*/ 476620 h 1148397"/>
              <a:gd name="connsiteX11" fmla="*/ 2847889 w 2971059"/>
              <a:gd name="connsiteY11" fmla="*/ 94655 h 1148397"/>
              <a:gd name="connsiteX12" fmla="*/ 1482075 w 2971059"/>
              <a:gd name="connsiteY12" fmla="*/ 2059 h 114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059" h="1148397">
                <a:moveTo>
                  <a:pt x="1482075" y="2059"/>
                </a:moveTo>
                <a:cubicBezTo>
                  <a:pt x="1022946" y="11705"/>
                  <a:pt x="284096" y="88868"/>
                  <a:pt x="93114" y="152529"/>
                </a:cubicBezTo>
                <a:cubicBezTo>
                  <a:pt x="-97868" y="216190"/>
                  <a:pt x="351615" y="326149"/>
                  <a:pt x="336182" y="384022"/>
                </a:cubicBezTo>
                <a:cubicBezTo>
                  <a:pt x="320749" y="441895"/>
                  <a:pt x="-14916" y="453470"/>
                  <a:pt x="517" y="499769"/>
                </a:cubicBezTo>
                <a:cubicBezTo>
                  <a:pt x="15950" y="546068"/>
                  <a:pt x="413347" y="573076"/>
                  <a:pt x="428780" y="661815"/>
                </a:cubicBezTo>
                <a:cubicBezTo>
                  <a:pt x="444213" y="750554"/>
                  <a:pt x="-78460" y="951108"/>
                  <a:pt x="93114" y="1032205"/>
                </a:cubicBezTo>
                <a:cubicBezTo>
                  <a:pt x="264688" y="1113302"/>
                  <a:pt x="989448" y="1148397"/>
                  <a:pt x="1458223" y="1148397"/>
                </a:cubicBezTo>
                <a:cubicBezTo>
                  <a:pt x="1926998" y="1148397"/>
                  <a:pt x="2691513" y="1076649"/>
                  <a:pt x="2905762" y="1032205"/>
                </a:cubicBezTo>
                <a:cubicBezTo>
                  <a:pt x="3120011" y="987761"/>
                  <a:pt x="2737930" y="951182"/>
                  <a:pt x="2743717" y="881734"/>
                </a:cubicBezTo>
                <a:cubicBezTo>
                  <a:pt x="2749504" y="812286"/>
                  <a:pt x="2980997" y="683035"/>
                  <a:pt x="2940486" y="615516"/>
                </a:cubicBezTo>
                <a:cubicBezTo>
                  <a:pt x="2899975" y="547997"/>
                  <a:pt x="2516081" y="563430"/>
                  <a:pt x="2500648" y="476620"/>
                </a:cubicBezTo>
                <a:cubicBezTo>
                  <a:pt x="2485215" y="389810"/>
                  <a:pt x="3017651" y="173748"/>
                  <a:pt x="2847889" y="94655"/>
                </a:cubicBezTo>
                <a:cubicBezTo>
                  <a:pt x="2678127" y="15562"/>
                  <a:pt x="1941204" y="-7587"/>
                  <a:pt x="1482075" y="2059"/>
                </a:cubicBezTo>
                <a:close/>
              </a:path>
            </a:pathLst>
          </a:custGeom>
          <a:solidFill>
            <a:srgbClr val="8F598B"/>
          </a:solidFill>
          <a:ln w="1143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 b="1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243BA1D-3A42-4B6C-40E0-A5041C773E2C}"/>
              </a:ext>
            </a:extLst>
          </p:cNvPr>
          <p:cNvSpPr txBox="1"/>
          <p:nvPr/>
        </p:nvSpPr>
        <p:spPr>
          <a:xfrm>
            <a:off x="7872997" y="4436544"/>
            <a:ext cx="213946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8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عنوان هنا</a:t>
            </a:r>
          </a:p>
          <a:p>
            <a:pPr algn="ctr" rtl="1"/>
            <a:r>
              <a:rPr lang="ar-SA" sz="2800" b="1" dirty="0">
                <a:solidFill>
                  <a:srgbClr val="F9D445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نص هنا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439A558-8DCA-CA7A-3883-D2CBF66671D7}"/>
              </a:ext>
            </a:extLst>
          </p:cNvPr>
          <p:cNvGrpSpPr/>
          <p:nvPr/>
        </p:nvGrpSpPr>
        <p:grpSpPr>
          <a:xfrm>
            <a:off x="7425107" y="4428728"/>
            <a:ext cx="226096" cy="752701"/>
            <a:chOff x="7425107" y="4428728"/>
            <a:chExt cx="226096" cy="752701"/>
          </a:xfrm>
        </p:grpSpPr>
        <p:sp>
          <p:nvSpPr>
            <p:cNvPr id="34" name="مستطيل: زوايا مستديرة 33">
              <a:extLst>
                <a:ext uri="{FF2B5EF4-FFF2-40B4-BE49-F238E27FC236}">
                  <a16:creationId xmlns:a16="http://schemas.microsoft.com/office/drawing/2014/main" id="{6B485220-303C-6D30-7D85-C1A31ED0FC0E}"/>
                </a:ext>
              </a:extLst>
            </p:cNvPr>
            <p:cNvSpPr/>
            <p:nvPr/>
          </p:nvSpPr>
          <p:spPr>
            <a:xfrm rot="18685810">
              <a:off x="7497685" y="4356150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6D033648-9F37-0B98-8053-6411E553632E}"/>
                </a:ext>
              </a:extLst>
            </p:cNvPr>
            <p:cNvSpPr/>
            <p:nvPr/>
          </p:nvSpPr>
          <p:spPr>
            <a:xfrm rot="14760584">
              <a:off x="7497686" y="5027912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36" name="مستطيل: زوايا مستديرة 35">
              <a:extLst>
                <a:ext uri="{FF2B5EF4-FFF2-40B4-BE49-F238E27FC236}">
                  <a16:creationId xmlns:a16="http://schemas.microsoft.com/office/drawing/2014/main" id="{96EE0513-7DA4-AF79-0DE5-801E48152D9E}"/>
                </a:ext>
              </a:extLst>
            </p:cNvPr>
            <p:cNvSpPr/>
            <p:nvPr/>
          </p:nvSpPr>
          <p:spPr>
            <a:xfrm rot="16200000">
              <a:off x="7497686" y="4685078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802AE651-7FD1-AEA0-7BAE-4E001DE68021}"/>
              </a:ext>
            </a:extLst>
          </p:cNvPr>
          <p:cNvGrpSpPr/>
          <p:nvPr/>
        </p:nvGrpSpPr>
        <p:grpSpPr>
          <a:xfrm flipH="1">
            <a:off x="10144444" y="4428728"/>
            <a:ext cx="226096" cy="752701"/>
            <a:chOff x="7425107" y="4428728"/>
            <a:chExt cx="226096" cy="752701"/>
          </a:xfrm>
        </p:grpSpPr>
        <p:sp>
          <p:nvSpPr>
            <p:cNvPr id="39" name="مستطيل: زوايا مستديرة 38">
              <a:extLst>
                <a:ext uri="{FF2B5EF4-FFF2-40B4-BE49-F238E27FC236}">
                  <a16:creationId xmlns:a16="http://schemas.microsoft.com/office/drawing/2014/main" id="{347FC0A3-5D82-59BD-4CE7-E285ACD0A3B8}"/>
                </a:ext>
              </a:extLst>
            </p:cNvPr>
            <p:cNvSpPr/>
            <p:nvPr/>
          </p:nvSpPr>
          <p:spPr>
            <a:xfrm rot="18685810">
              <a:off x="7497685" y="4356150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40" name="مستطيل: زوايا مستديرة 39">
              <a:extLst>
                <a:ext uri="{FF2B5EF4-FFF2-40B4-BE49-F238E27FC236}">
                  <a16:creationId xmlns:a16="http://schemas.microsoft.com/office/drawing/2014/main" id="{4BCF4A0B-5F0D-C01B-92E9-E4B4F58FAF7A}"/>
                </a:ext>
              </a:extLst>
            </p:cNvPr>
            <p:cNvSpPr/>
            <p:nvPr/>
          </p:nvSpPr>
          <p:spPr>
            <a:xfrm rot="14760584">
              <a:off x="7497686" y="5027912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41" name="مستطيل: زوايا مستديرة 40">
              <a:extLst>
                <a:ext uri="{FF2B5EF4-FFF2-40B4-BE49-F238E27FC236}">
                  <a16:creationId xmlns:a16="http://schemas.microsoft.com/office/drawing/2014/main" id="{5A81DC8B-FAC2-2FA1-F765-31DCBA8E5E3A}"/>
                </a:ext>
              </a:extLst>
            </p:cNvPr>
            <p:cNvSpPr/>
            <p:nvPr/>
          </p:nvSpPr>
          <p:spPr>
            <a:xfrm rot="16200000">
              <a:off x="7497686" y="4685078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5013136-340A-3C02-266E-B65287B786EC}"/>
              </a:ext>
            </a:extLst>
          </p:cNvPr>
          <p:cNvSpPr txBox="1"/>
          <p:nvPr/>
        </p:nvSpPr>
        <p:spPr>
          <a:xfrm>
            <a:off x="441896" y="4537394"/>
            <a:ext cx="1908729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3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 العربي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EDF82C2C-3A92-EF33-CF61-3641D093ADA7}"/>
              </a:ext>
            </a:extLst>
          </p:cNvPr>
          <p:cNvSpPr txBox="1"/>
          <p:nvPr/>
        </p:nvSpPr>
        <p:spPr>
          <a:xfrm>
            <a:off x="441896" y="5439572"/>
            <a:ext cx="1908729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3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 العربي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E7F655E-41D4-718E-AF37-B4BF6D00478C}"/>
              </a:ext>
            </a:extLst>
          </p:cNvPr>
          <p:cNvSpPr txBox="1"/>
          <p:nvPr/>
        </p:nvSpPr>
        <p:spPr>
          <a:xfrm>
            <a:off x="441896" y="6524920"/>
            <a:ext cx="1908729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3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 العربي</a:t>
            </a:r>
          </a:p>
        </p:txBody>
      </p:sp>
      <p:pic>
        <p:nvPicPr>
          <p:cNvPr id="49" name="رسم 48" descr="علامة تحديد مع تعبئة خالصة">
            <a:extLst>
              <a:ext uri="{FF2B5EF4-FFF2-40B4-BE49-F238E27FC236}">
                <a16:creationId xmlns:a16="http://schemas.microsoft.com/office/drawing/2014/main" id="{A32F5C6E-7086-BF6A-60C6-54ACCC7BF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7999" y="4663847"/>
            <a:ext cx="394176" cy="394176"/>
          </a:xfrm>
          <a:prstGeom prst="rect">
            <a:avLst/>
          </a:prstGeom>
        </p:spPr>
      </p:pic>
      <p:pic>
        <p:nvPicPr>
          <p:cNvPr id="50" name="رسم 49" descr="علامة تحديد مع تعبئة خالصة">
            <a:extLst>
              <a:ext uri="{FF2B5EF4-FFF2-40B4-BE49-F238E27FC236}">
                <a16:creationId xmlns:a16="http://schemas.microsoft.com/office/drawing/2014/main" id="{0F7DD651-4166-0E14-32C4-54AC659EB2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7999" y="5575162"/>
            <a:ext cx="394176" cy="394176"/>
          </a:xfrm>
          <a:prstGeom prst="rect">
            <a:avLst/>
          </a:prstGeom>
        </p:spPr>
      </p:pic>
      <p:pic>
        <p:nvPicPr>
          <p:cNvPr id="51" name="رسم 50" descr="علامة تحديد مع تعبئة خالصة">
            <a:extLst>
              <a:ext uri="{FF2B5EF4-FFF2-40B4-BE49-F238E27FC236}">
                <a16:creationId xmlns:a16="http://schemas.microsoft.com/office/drawing/2014/main" id="{7BED0EEB-61DA-FD28-DBB6-C18F88DECD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7999" y="6687069"/>
            <a:ext cx="394176" cy="394176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1550E-F85B-4D03-4AF1-F05F0853EBAA}"/>
              </a:ext>
            </a:extLst>
          </p:cNvPr>
          <p:cNvSpPr txBox="1"/>
          <p:nvPr/>
        </p:nvSpPr>
        <p:spPr>
          <a:xfrm>
            <a:off x="7943629" y="6123959"/>
            <a:ext cx="1998197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00" dirty="0">
                <a:solidFill>
                  <a:srgbClr val="F9D445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</a:t>
            </a:r>
          </a:p>
        </p:txBody>
      </p:sp>
      <p:pic>
        <p:nvPicPr>
          <p:cNvPr id="63" name="عنصر نائب للصورة 62" descr="صورة تحتوي على طاولة, شخص, داخلي, طفل&#10;&#10;تم إنشاء الوصف تلقائياً">
            <a:extLst>
              <a:ext uri="{FF2B5EF4-FFF2-40B4-BE49-F238E27FC236}">
                <a16:creationId xmlns:a16="http://schemas.microsoft.com/office/drawing/2014/main" id="{5A2AC29D-293F-A4D8-44BE-8F537B5D7C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5" name="عنصر نائب للصورة 64" descr="صورة تحتوي على داخلي, رضيع&#10;&#10;تم إنشاء الوصف تلقائياً">
            <a:extLst>
              <a:ext uri="{FF2B5EF4-FFF2-40B4-BE49-F238E27FC236}">
                <a16:creationId xmlns:a16="http://schemas.microsoft.com/office/drawing/2014/main" id="{0DBF97E6-5E6C-F3BF-130B-48F55633ED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3" name="عنصر نائب للصورة 72" descr="صورة تحتوي على طاولة, شخص, داخلي, طفل&#10;&#10;تم إنشاء الوصف تلقائياً">
            <a:extLst>
              <a:ext uri="{FF2B5EF4-FFF2-40B4-BE49-F238E27FC236}">
                <a16:creationId xmlns:a16="http://schemas.microsoft.com/office/drawing/2014/main" id="{78CEEAB2-EF89-3BF7-E89A-98B02BAB34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9006" y="-43961"/>
            <a:ext cx="1760946" cy="3809294"/>
          </a:xfr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BF7CACA-A51B-D4A1-80A7-ABA1DD132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9C58A66-DDDC-A8FC-A3F2-0B4201F21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>
            <a:spLocks/>
          </p:cNvSpPr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B99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>
            <a:spLocks/>
          </p:cNvSpPr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B99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>
            <a:spLocks/>
          </p:cNvSpPr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B99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C7D1B3-3A84-378D-DEB4-ACD09052941B}"/>
              </a:ext>
            </a:extLst>
          </p:cNvPr>
          <p:cNvSpPr/>
          <p:nvPr/>
        </p:nvSpPr>
        <p:spPr>
          <a:xfrm flipH="1">
            <a:off x="390035" y="5223897"/>
            <a:ext cx="2644451" cy="1774344"/>
          </a:xfrm>
          <a:custGeom>
            <a:avLst/>
            <a:gdLst>
              <a:gd name="connsiteX0" fmla="*/ 0 w 2301240"/>
              <a:gd name="connsiteY0" fmla="*/ 383548 h 2529840"/>
              <a:gd name="connsiteX1" fmla="*/ 383548 w 2301240"/>
              <a:gd name="connsiteY1" fmla="*/ 0 h 2529840"/>
              <a:gd name="connsiteX2" fmla="*/ 1917692 w 2301240"/>
              <a:gd name="connsiteY2" fmla="*/ 0 h 2529840"/>
              <a:gd name="connsiteX3" fmla="*/ 2301240 w 2301240"/>
              <a:gd name="connsiteY3" fmla="*/ 383548 h 2529840"/>
              <a:gd name="connsiteX4" fmla="*/ 2301240 w 2301240"/>
              <a:gd name="connsiteY4" fmla="*/ 2146292 h 2529840"/>
              <a:gd name="connsiteX5" fmla="*/ 1917692 w 2301240"/>
              <a:gd name="connsiteY5" fmla="*/ 2529840 h 2529840"/>
              <a:gd name="connsiteX6" fmla="*/ 383548 w 2301240"/>
              <a:gd name="connsiteY6" fmla="*/ 2529840 h 2529840"/>
              <a:gd name="connsiteX7" fmla="*/ 0 w 2301240"/>
              <a:gd name="connsiteY7" fmla="*/ 2146292 h 2529840"/>
              <a:gd name="connsiteX8" fmla="*/ 0 w 2301240"/>
              <a:gd name="connsiteY8" fmla="*/ 383548 h 2529840"/>
              <a:gd name="connsiteX0" fmla="*/ 0 w 2301240"/>
              <a:gd name="connsiteY0" fmla="*/ 383548 h 2554675"/>
              <a:gd name="connsiteX1" fmla="*/ 383548 w 2301240"/>
              <a:gd name="connsiteY1" fmla="*/ 0 h 2554675"/>
              <a:gd name="connsiteX2" fmla="*/ 1917692 w 2301240"/>
              <a:gd name="connsiteY2" fmla="*/ 0 h 2554675"/>
              <a:gd name="connsiteX3" fmla="*/ 2301240 w 2301240"/>
              <a:gd name="connsiteY3" fmla="*/ 383548 h 2554675"/>
              <a:gd name="connsiteX4" fmla="*/ 2301240 w 2301240"/>
              <a:gd name="connsiteY4" fmla="*/ 2146292 h 2554675"/>
              <a:gd name="connsiteX5" fmla="*/ 1917692 w 2301240"/>
              <a:gd name="connsiteY5" fmla="*/ 2529840 h 2554675"/>
              <a:gd name="connsiteX6" fmla="*/ 383548 w 2301240"/>
              <a:gd name="connsiteY6" fmla="*/ 2529840 h 2554675"/>
              <a:gd name="connsiteX7" fmla="*/ 0 w 2301240"/>
              <a:gd name="connsiteY7" fmla="*/ 2146292 h 2554675"/>
              <a:gd name="connsiteX8" fmla="*/ 0 w 2301240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075" h="2554675">
                <a:moveTo>
                  <a:pt x="24835" y="383548"/>
                </a:moveTo>
                <a:cubicBezTo>
                  <a:pt x="24835" y="171720"/>
                  <a:pt x="196555" y="0"/>
                  <a:pt x="408383" y="0"/>
                </a:cubicBezTo>
                <a:cubicBezTo>
                  <a:pt x="1173764" y="45720"/>
                  <a:pt x="1431146" y="0"/>
                  <a:pt x="1942527" y="0"/>
                </a:cubicBezTo>
                <a:cubicBezTo>
                  <a:pt x="2154355" y="0"/>
                  <a:pt x="2326075" y="171720"/>
                  <a:pt x="2326075" y="383548"/>
                </a:cubicBezTo>
                <a:cubicBezTo>
                  <a:pt x="2265115" y="971129"/>
                  <a:pt x="2326075" y="1558711"/>
                  <a:pt x="2326075" y="2146292"/>
                </a:cubicBezTo>
                <a:cubicBezTo>
                  <a:pt x="2326075" y="2358120"/>
                  <a:pt x="2154355" y="2529840"/>
                  <a:pt x="1942527" y="2529840"/>
                </a:cubicBezTo>
                <a:cubicBezTo>
                  <a:pt x="1344786" y="2585720"/>
                  <a:pt x="919764" y="2529840"/>
                  <a:pt x="408383" y="2529840"/>
                </a:cubicBezTo>
                <a:cubicBezTo>
                  <a:pt x="196555" y="2529840"/>
                  <a:pt x="24835" y="2358120"/>
                  <a:pt x="24835" y="2146292"/>
                </a:cubicBezTo>
                <a:cubicBezTo>
                  <a:pt x="-31045" y="1558711"/>
                  <a:pt x="24835" y="971129"/>
                  <a:pt x="24835" y="383548"/>
                </a:cubicBezTo>
                <a:close/>
              </a:path>
            </a:pathLst>
          </a:custGeom>
          <a:solidFill>
            <a:srgbClr val="8F598B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252495469">
                  <a:custGeom>
                    <a:avLst/>
                    <a:gdLst>
                      <a:gd name="connsiteX0" fmla="*/ 0 w 2301240"/>
                      <a:gd name="connsiteY0" fmla="*/ 383548 h 2529840"/>
                      <a:gd name="connsiteX1" fmla="*/ 383548 w 2301240"/>
                      <a:gd name="connsiteY1" fmla="*/ 0 h 2529840"/>
                      <a:gd name="connsiteX2" fmla="*/ 848905 w 2301240"/>
                      <a:gd name="connsiteY2" fmla="*/ 0 h 2529840"/>
                      <a:gd name="connsiteX3" fmla="*/ 1329603 w 2301240"/>
                      <a:gd name="connsiteY3" fmla="*/ 0 h 2529840"/>
                      <a:gd name="connsiteX4" fmla="*/ 1917692 w 2301240"/>
                      <a:gd name="connsiteY4" fmla="*/ 0 h 2529840"/>
                      <a:gd name="connsiteX5" fmla="*/ 2301240 w 2301240"/>
                      <a:gd name="connsiteY5" fmla="*/ 383548 h 2529840"/>
                      <a:gd name="connsiteX6" fmla="*/ 2301240 w 2301240"/>
                      <a:gd name="connsiteY6" fmla="*/ 988757 h 2529840"/>
                      <a:gd name="connsiteX7" fmla="*/ 2301240 w 2301240"/>
                      <a:gd name="connsiteY7" fmla="*/ 1523456 h 2529840"/>
                      <a:gd name="connsiteX8" fmla="*/ 2301240 w 2301240"/>
                      <a:gd name="connsiteY8" fmla="*/ 2146292 h 2529840"/>
                      <a:gd name="connsiteX9" fmla="*/ 1917692 w 2301240"/>
                      <a:gd name="connsiteY9" fmla="*/ 2529840 h 2529840"/>
                      <a:gd name="connsiteX10" fmla="*/ 1436994 w 2301240"/>
                      <a:gd name="connsiteY10" fmla="*/ 2529840 h 2529840"/>
                      <a:gd name="connsiteX11" fmla="*/ 971637 w 2301240"/>
                      <a:gd name="connsiteY11" fmla="*/ 2529840 h 2529840"/>
                      <a:gd name="connsiteX12" fmla="*/ 383548 w 2301240"/>
                      <a:gd name="connsiteY12" fmla="*/ 2529840 h 2529840"/>
                      <a:gd name="connsiteX13" fmla="*/ 0 w 2301240"/>
                      <a:gd name="connsiteY13" fmla="*/ 2146292 h 2529840"/>
                      <a:gd name="connsiteX14" fmla="*/ 0 w 2301240"/>
                      <a:gd name="connsiteY14" fmla="*/ 1611593 h 2529840"/>
                      <a:gd name="connsiteX15" fmla="*/ 0 w 2301240"/>
                      <a:gd name="connsiteY15" fmla="*/ 1006384 h 2529840"/>
                      <a:gd name="connsiteX16" fmla="*/ 0 w 2301240"/>
                      <a:gd name="connsiteY16" fmla="*/ 383548 h 252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01240" h="2529840" fill="none" extrusionOk="0">
                        <a:moveTo>
                          <a:pt x="0" y="383548"/>
                        </a:moveTo>
                        <a:cubicBezTo>
                          <a:pt x="40658" y="168277"/>
                          <a:pt x="168647" y="-3406"/>
                          <a:pt x="383548" y="0"/>
                        </a:cubicBezTo>
                        <a:cubicBezTo>
                          <a:pt x="511646" y="-31225"/>
                          <a:pt x="636956" y="1634"/>
                          <a:pt x="848905" y="0"/>
                        </a:cubicBezTo>
                        <a:cubicBezTo>
                          <a:pt x="1060854" y="-1634"/>
                          <a:pt x="1178527" y="17120"/>
                          <a:pt x="1329603" y="0"/>
                        </a:cubicBezTo>
                        <a:cubicBezTo>
                          <a:pt x="1480679" y="-17120"/>
                          <a:pt x="1680498" y="34968"/>
                          <a:pt x="1917692" y="0"/>
                        </a:cubicBezTo>
                        <a:cubicBezTo>
                          <a:pt x="2148443" y="583"/>
                          <a:pt x="2314823" y="231463"/>
                          <a:pt x="2301240" y="383548"/>
                        </a:cubicBezTo>
                        <a:cubicBezTo>
                          <a:pt x="2324539" y="623275"/>
                          <a:pt x="2249318" y="860558"/>
                          <a:pt x="2301240" y="988757"/>
                        </a:cubicBezTo>
                        <a:cubicBezTo>
                          <a:pt x="2353162" y="1116956"/>
                          <a:pt x="2239043" y="1257096"/>
                          <a:pt x="2301240" y="1523456"/>
                        </a:cubicBezTo>
                        <a:cubicBezTo>
                          <a:pt x="2363437" y="1789816"/>
                          <a:pt x="2273704" y="1865122"/>
                          <a:pt x="2301240" y="2146292"/>
                        </a:cubicBezTo>
                        <a:cubicBezTo>
                          <a:pt x="2246675" y="2359631"/>
                          <a:pt x="2119428" y="2545395"/>
                          <a:pt x="1917692" y="2529840"/>
                        </a:cubicBezTo>
                        <a:cubicBezTo>
                          <a:pt x="1810260" y="2563836"/>
                          <a:pt x="1640045" y="2507851"/>
                          <a:pt x="1436994" y="2529840"/>
                        </a:cubicBezTo>
                        <a:cubicBezTo>
                          <a:pt x="1233943" y="2551829"/>
                          <a:pt x="1182082" y="2522927"/>
                          <a:pt x="971637" y="2529840"/>
                        </a:cubicBezTo>
                        <a:cubicBezTo>
                          <a:pt x="761192" y="2536753"/>
                          <a:pt x="625013" y="2488528"/>
                          <a:pt x="383548" y="2529840"/>
                        </a:cubicBezTo>
                        <a:cubicBezTo>
                          <a:pt x="174853" y="2526600"/>
                          <a:pt x="62196" y="2346742"/>
                          <a:pt x="0" y="2146292"/>
                        </a:cubicBezTo>
                        <a:cubicBezTo>
                          <a:pt x="-20763" y="1927057"/>
                          <a:pt x="60982" y="1776015"/>
                          <a:pt x="0" y="1611593"/>
                        </a:cubicBezTo>
                        <a:cubicBezTo>
                          <a:pt x="-60982" y="1447171"/>
                          <a:pt x="56643" y="1283345"/>
                          <a:pt x="0" y="1006384"/>
                        </a:cubicBezTo>
                        <a:cubicBezTo>
                          <a:pt x="-56643" y="729423"/>
                          <a:pt x="40337" y="651563"/>
                          <a:pt x="0" y="383548"/>
                        </a:cubicBezTo>
                        <a:close/>
                      </a:path>
                      <a:path w="2301240" h="2529840" stroke="0" extrusionOk="0">
                        <a:moveTo>
                          <a:pt x="0" y="383548"/>
                        </a:moveTo>
                        <a:cubicBezTo>
                          <a:pt x="-7738" y="218160"/>
                          <a:pt x="128568" y="-12460"/>
                          <a:pt x="383548" y="0"/>
                        </a:cubicBezTo>
                        <a:cubicBezTo>
                          <a:pt x="615643" y="-22715"/>
                          <a:pt x="734827" y="2254"/>
                          <a:pt x="864246" y="0"/>
                        </a:cubicBezTo>
                        <a:cubicBezTo>
                          <a:pt x="993665" y="-2254"/>
                          <a:pt x="1115644" y="55237"/>
                          <a:pt x="1329603" y="0"/>
                        </a:cubicBezTo>
                        <a:cubicBezTo>
                          <a:pt x="1543562" y="-55237"/>
                          <a:pt x="1719604" y="22445"/>
                          <a:pt x="1917692" y="0"/>
                        </a:cubicBezTo>
                        <a:cubicBezTo>
                          <a:pt x="2078255" y="17928"/>
                          <a:pt x="2340064" y="162420"/>
                          <a:pt x="2301240" y="383548"/>
                        </a:cubicBezTo>
                        <a:cubicBezTo>
                          <a:pt x="2303722" y="670487"/>
                          <a:pt x="2298455" y="861447"/>
                          <a:pt x="2301240" y="988757"/>
                        </a:cubicBezTo>
                        <a:cubicBezTo>
                          <a:pt x="2304025" y="1116067"/>
                          <a:pt x="2287834" y="1346345"/>
                          <a:pt x="2301240" y="1558711"/>
                        </a:cubicBezTo>
                        <a:cubicBezTo>
                          <a:pt x="2314646" y="1771077"/>
                          <a:pt x="2274864" y="1896731"/>
                          <a:pt x="2301240" y="2146292"/>
                        </a:cubicBezTo>
                        <a:cubicBezTo>
                          <a:pt x="2297137" y="2365804"/>
                          <a:pt x="2127357" y="2483379"/>
                          <a:pt x="1917692" y="2529840"/>
                        </a:cubicBezTo>
                        <a:cubicBezTo>
                          <a:pt x="1802862" y="2545032"/>
                          <a:pt x="1577205" y="2491432"/>
                          <a:pt x="1406311" y="2529840"/>
                        </a:cubicBezTo>
                        <a:cubicBezTo>
                          <a:pt x="1235417" y="2568248"/>
                          <a:pt x="1082030" y="2483460"/>
                          <a:pt x="910271" y="2529840"/>
                        </a:cubicBezTo>
                        <a:cubicBezTo>
                          <a:pt x="738512" y="2576220"/>
                          <a:pt x="491014" y="2506640"/>
                          <a:pt x="383548" y="2529840"/>
                        </a:cubicBezTo>
                        <a:cubicBezTo>
                          <a:pt x="149410" y="2578267"/>
                          <a:pt x="6352" y="2355077"/>
                          <a:pt x="0" y="2146292"/>
                        </a:cubicBezTo>
                        <a:cubicBezTo>
                          <a:pt x="-21931" y="1933558"/>
                          <a:pt x="45708" y="1875023"/>
                          <a:pt x="0" y="1611593"/>
                        </a:cubicBezTo>
                        <a:cubicBezTo>
                          <a:pt x="-45708" y="1348163"/>
                          <a:pt x="15694" y="1205695"/>
                          <a:pt x="0" y="1041639"/>
                        </a:cubicBezTo>
                        <a:cubicBezTo>
                          <a:pt x="-15694" y="877583"/>
                          <a:pt x="14178" y="582760"/>
                          <a:pt x="0" y="3835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1" name="مستطيل: زوايا مستديرة 3">
            <a:extLst>
              <a:ext uri="{FF2B5EF4-FFF2-40B4-BE49-F238E27FC236}">
                <a16:creationId xmlns:a16="http://schemas.microsoft.com/office/drawing/2014/main" id="{DCC70322-9914-A905-7C58-007C555154E3}"/>
              </a:ext>
            </a:extLst>
          </p:cNvPr>
          <p:cNvSpPr/>
          <p:nvPr/>
        </p:nvSpPr>
        <p:spPr>
          <a:xfrm flipH="1">
            <a:off x="3947059" y="2482274"/>
            <a:ext cx="2780999" cy="2741623"/>
          </a:xfrm>
          <a:custGeom>
            <a:avLst/>
            <a:gdLst>
              <a:gd name="connsiteX0" fmla="*/ 0 w 2301240"/>
              <a:gd name="connsiteY0" fmla="*/ 383548 h 2529840"/>
              <a:gd name="connsiteX1" fmla="*/ 383548 w 2301240"/>
              <a:gd name="connsiteY1" fmla="*/ 0 h 2529840"/>
              <a:gd name="connsiteX2" fmla="*/ 1917692 w 2301240"/>
              <a:gd name="connsiteY2" fmla="*/ 0 h 2529840"/>
              <a:gd name="connsiteX3" fmla="*/ 2301240 w 2301240"/>
              <a:gd name="connsiteY3" fmla="*/ 383548 h 2529840"/>
              <a:gd name="connsiteX4" fmla="*/ 2301240 w 2301240"/>
              <a:gd name="connsiteY4" fmla="*/ 2146292 h 2529840"/>
              <a:gd name="connsiteX5" fmla="*/ 1917692 w 2301240"/>
              <a:gd name="connsiteY5" fmla="*/ 2529840 h 2529840"/>
              <a:gd name="connsiteX6" fmla="*/ 383548 w 2301240"/>
              <a:gd name="connsiteY6" fmla="*/ 2529840 h 2529840"/>
              <a:gd name="connsiteX7" fmla="*/ 0 w 2301240"/>
              <a:gd name="connsiteY7" fmla="*/ 2146292 h 2529840"/>
              <a:gd name="connsiteX8" fmla="*/ 0 w 2301240"/>
              <a:gd name="connsiteY8" fmla="*/ 383548 h 2529840"/>
              <a:gd name="connsiteX0" fmla="*/ 0 w 2301240"/>
              <a:gd name="connsiteY0" fmla="*/ 383548 h 2554675"/>
              <a:gd name="connsiteX1" fmla="*/ 383548 w 2301240"/>
              <a:gd name="connsiteY1" fmla="*/ 0 h 2554675"/>
              <a:gd name="connsiteX2" fmla="*/ 1917692 w 2301240"/>
              <a:gd name="connsiteY2" fmla="*/ 0 h 2554675"/>
              <a:gd name="connsiteX3" fmla="*/ 2301240 w 2301240"/>
              <a:gd name="connsiteY3" fmla="*/ 383548 h 2554675"/>
              <a:gd name="connsiteX4" fmla="*/ 2301240 w 2301240"/>
              <a:gd name="connsiteY4" fmla="*/ 2146292 h 2554675"/>
              <a:gd name="connsiteX5" fmla="*/ 1917692 w 2301240"/>
              <a:gd name="connsiteY5" fmla="*/ 2529840 h 2554675"/>
              <a:gd name="connsiteX6" fmla="*/ 383548 w 2301240"/>
              <a:gd name="connsiteY6" fmla="*/ 2529840 h 2554675"/>
              <a:gd name="connsiteX7" fmla="*/ 0 w 2301240"/>
              <a:gd name="connsiteY7" fmla="*/ 2146292 h 2554675"/>
              <a:gd name="connsiteX8" fmla="*/ 0 w 2301240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075" h="2554675">
                <a:moveTo>
                  <a:pt x="24835" y="383548"/>
                </a:moveTo>
                <a:cubicBezTo>
                  <a:pt x="24835" y="171720"/>
                  <a:pt x="196555" y="0"/>
                  <a:pt x="408383" y="0"/>
                </a:cubicBezTo>
                <a:cubicBezTo>
                  <a:pt x="1173764" y="45720"/>
                  <a:pt x="1431146" y="0"/>
                  <a:pt x="1942527" y="0"/>
                </a:cubicBezTo>
                <a:cubicBezTo>
                  <a:pt x="2154355" y="0"/>
                  <a:pt x="2326075" y="171720"/>
                  <a:pt x="2326075" y="383548"/>
                </a:cubicBezTo>
                <a:cubicBezTo>
                  <a:pt x="2265115" y="971129"/>
                  <a:pt x="2326075" y="1558711"/>
                  <a:pt x="2326075" y="2146292"/>
                </a:cubicBezTo>
                <a:cubicBezTo>
                  <a:pt x="2326075" y="2358120"/>
                  <a:pt x="2154355" y="2529840"/>
                  <a:pt x="1942527" y="2529840"/>
                </a:cubicBezTo>
                <a:cubicBezTo>
                  <a:pt x="1344786" y="2585720"/>
                  <a:pt x="919764" y="2529840"/>
                  <a:pt x="408383" y="2529840"/>
                </a:cubicBezTo>
                <a:cubicBezTo>
                  <a:pt x="196555" y="2529840"/>
                  <a:pt x="24835" y="2358120"/>
                  <a:pt x="24835" y="2146292"/>
                </a:cubicBezTo>
                <a:cubicBezTo>
                  <a:pt x="-31045" y="1558711"/>
                  <a:pt x="24835" y="971129"/>
                  <a:pt x="24835" y="383548"/>
                </a:cubicBezTo>
                <a:close/>
              </a:path>
            </a:pathLst>
          </a:custGeom>
          <a:solidFill>
            <a:srgbClr val="F9D445"/>
          </a:solidFill>
          <a:ln w="152400">
            <a:solidFill>
              <a:srgbClr val="4E2D36"/>
            </a:solidFill>
            <a:extLst>
              <a:ext uri="{C807C97D-BFC1-408E-A445-0C87EB9F89A2}">
                <ask:lineSketchStyleProps xmlns:ask="http://schemas.microsoft.com/office/drawing/2018/sketchyshapes" sd="3252495469">
                  <a:custGeom>
                    <a:avLst/>
                    <a:gdLst>
                      <a:gd name="connsiteX0" fmla="*/ 0 w 2301240"/>
                      <a:gd name="connsiteY0" fmla="*/ 383548 h 2529840"/>
                      <a:gd name="connsiteX1" fmla="*/ 383548 w 2301240"/>
                      <a:gd name="connsiteY1" fmla="*/ 0 h 2529840"/>
                      <a:gd name="connsiteX2" fmla="*/ 848905 w 2301240"/>
                      <a:gd name="connsiteY2" fmla="*/ 0 h 2529840"/>
                      <a:gd name="connsiteX3" fmla="*/ 1329603 w 2301240"/>
                      <a:gd name="connsiteY3" fmla="*/ 0 h 2529840"/>
                      <a:gd name="connsiteX4" fmla="*/ 1917692 w 2301240"/>
                      <a:gd name="connsiteY4" fmla="*/ 0 h 2529840"/>
                      <a:gd name="connsiteX5" fmla="*/ 2301240 w 2301240"/>
                      <a:gd name="connsiteY5" fmla="*/ 383548 h 2529840"/>
                      <a:gd name="connsiteX6" fmla="*/ 2301240 w 2301240"/>
                      <a:gd name="connsiteY6" fmla="*/ 988757 h 2529840"/>
                      <a:gd name="connsiteX7" fmla="*/ 2301240 w 2301240"/>
                      <a:gd name="connsiteY7" fmla="*/ 1523456 h 2529840"/>
                      <a:gd name="connsiteX8" fmla="*/ 2301240 w 2301240"/>
                      <a:gd name="connsiteY8" fmla="*/ 2146292 h 2529840"/>
                      <a:gd name="connsiteX9" fmla="*/ 1917692 w 2301240"/>
                      <a:gd name="connsiteY9" fmla="*/ 2529840 h 2529840"/>
                      <a:gd name="connsiteX10" fmla="*/ 1436994 w 2301240"/>
                      <a:gd name="connsiteY10" fmla="*/ 2529840 h 2529840"/>
                      <a:gd name="connsiteX11" fmla="*/ 971637 w 2301240"/>
                      <a:gd name="connsiteY11" fmla="*/ 2529840 h 2529840"/>
                      <a:gd name="connsiteX12" fmla="*/ 383548 w 2301240"/>
                      <a:gd name="connsiteY12" fmla="*/ 2529840 h 2529840"/>
                      <a:gd name="connsiteX13" fmla="*/ 0 w 2301240"/>
                      <a:gd name="connsiteY13" fmla="*/ 2146292 h 2529840"/>
                      <a:gd name="connsiteX14" fmla="*/ 0 w 2301240"/>
                      <a:gd name="connsiteY14" fmla="*/ 1611593 h 2529840"/>
                      <a:gd name="connsiteX15" fmla="*/ 0 w 2301240"/>
                      <a:gd name="connsiteY15" fmla="*/ 1006384 h 2529840"/>
                      <a:gd name="connsiteX16" fmla="*/ 0 w 2301240"/>
                      <a:gd name="connsiteY16" fmla="*/ 383548 h 252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01240" h="2529840" fill="none" extrusionOk="0">
                        <a:moveTo>
                          <a:pt x="0" y="383548"/>
                        </a:moveTo>
                        <a:cubicBezTo>
                          <a:pt x="40658" y="168277"/>
                          <a:pt x="168647" y="-3406"/>
                          <a:pt x="383548" y="0"/>
                        </a:cubicBezTo>
                        <a:cubicBezTo>
                          <a:pt x="511646" y="-31225"/>
                          <a:pt x="636956" y="1634"/>
                          <a:pt x="848905" y="0"/>
                        </a:cubicBezTo>
                        <a:cubicBezTo>
                          <a:pt x="1060854" y="-1634"/>
                          <a:pt x="1178527" y="17120"/>
                          <a:pt x="1329603" y="0"/>
                        </a:cubicBezTo>
                        <a:cubicBezTo>
                          <a:pt x="1480679" y="-17120"/>
                          <a:pt x="1680498" y="34968"/>
                          <a:pt x="1917692" y="0"/>
                        </a:cubicBezTo>
                        <a:cubicBezTo>
                          <a:pt x="2148443" y="583"/>
                          <a:pt x="2314823" y="231463"/>
                          <a:pt x="2301240" y="383548"/>
                        </a:cubicBezTo>
                        <a:cubicBezTo>
                          <a:pt x="2324539" y="623275"/>
                          <a:pt x="2249318" y="860558"/>
                          <a:pt x="2301240" y="988757"/>
                        </a:cubicBezTo>
                        <a:cubicBezTo>
                          <a:pt x="2353162" y="1116956"/>
                          <a:pt x="2239043" y="1257096"/>
                          <a:pt x="2301240" y="1523456"/>
                        </a:cubicBezTo>
                        <a:cubicBezTo>
                          <a:pt x="2363437" y="1789816"/>
                          <a:pt x="2273704" y="1865122"/>
                          <a:pt x="2301240" y="2146292"/>
                        </a:cubicBezTo>
                        <a:cubicBezTo>
                          <a:pt x="2246675" y="2359631"/>
                          <a:pt x="2119428" y="2545395"/>
                          <a:pt x="1917692" y="2529840"/>
                        </a:cubicBezTo>
                        <a:cubicBezTo>
                          <a:pt x="1810260" y="2563836"/>
                          <a:pt x="1640045" y="2507851"/>
                          <a:pt x="1436994" y="2529840"/>
                        </a:cubicBezTo>
                        <a:cubicBezTo>
                          <a:pt x="1233943" y="2551829"/>
                          <a:pt x="1182082" y="2522927"/>
                          <a:pt x="971637" y="2529840"/>
                        </a:cubicBezTo>
                        <a:cubicBezTo>
                          <a:pt x="761192" y="2536753"/>
                          <a:pt x="625013" y="2488528"/>
                          <a:pt x="383548" y="2529840"/>
                        </a:cubicBezTo>
                        <a:cubicBezTo>
                          <a:pt x="174853" y="2526600"/>
                          <a:pt x="62196" y="2346742"/>
                          <a:pt x="0" y="2146292"/>
                        </a:cubicBezTo>
                        <a:cubicBezTo>
                          <a:pt x="-20763" y="1927057"/>
                          <a:pt x="60982" y="1776015"/>
                          <a:pt x="0" y="1611593"/>
                        </a:cubicBezTo>
                        <a:cubicBezTo>
                          <a:pt x="-60982" y="1447171"/>
                          <a:pt x="56643" y="1283345"/>
                          <a:pt x="0" y="1006384"/>
                        </a:cubicBezTo>
                        <a:cubicBezTo>
                          <a:pt x="-56643" y="729423"/>
                          <a:pt x="40337" y="651563"/>
                          <a:pt x="0" y="383548"/>
                        </a:cubicBezTo>
                        <a:close/>
                      </a:path>
                      <a:path w="2301240" h="2529840" stroke="0" extrusionOk="0">
                        <a:moveTo>
                          <a:pt x="0" y="383548"/>
                        </a:moveTo>
                        <a:cubicBezTo>
                          <a:pt x="-7738" y="218160"/>
                          <a:pt x="128568" y="-12460"/>
                          <a:pt x="383548" y="0"/>
                        </a:cubicBezTo>
                        <a:cubicBezTo>
                          <a:pt x="615643" y="-22715"/>
                          <a:pt x="734827" y="2254"/>
                          <a:pt x="864246" y="0"/>
                        </a:cubicBezTo>
                        <a:cubicBezTo>
                          <a:pt x="993665" y="-2254"/>
                          <a:pt x="1115644" y="55237"/>
                          <a:pt x="1329603" y="0"/>
                        </a:cubicBezTo>
                        <a:cubicBezTo>
                          <a:pt x="1543562" y="-55237"/>
                          <a:pt x="1719604" y="22445"/>
                          <a:pt x="1917692" y="0"/>
                        </a:cubicBezTo>
                        <a:cubicBezTo>
                          <a:pt x="2078255" y="17928"/>
                          <a:pt x="2340064" y="162420"/>
                          <a:pt x="2301240" y="383548"/>
                        </a:cubicBezTo>
                        <a:cubicBezTo>
                          <a:pt x="2303722" y="670487"/>
                          <a:pt x="2298455" y="861447"/>
                          <a:pt x="2301240" y="988757"/>
                        </a:cubicBezTo>
                        <a:cubicBezTo>
                          <a:pt x="2304025" y="1116067"/>
                          <a:pt x="2287834" y="1346345"/>
                          <a:pt x="2301240" y="1558711"/>
                        </a:cubicBezTo>
                        <a:cubicBezTo>
                          <a:pt x="2314646" y="1771077"/>
                          <a:pt x="2274864" y="1896731"/>
                          <a:pt x="2301240" y="2146292"/>
                        </a:cubicBezTo>
                        <a:cubicBezTo>
                          <a:pt x="2297137" y="2365804"/>
                          <a:pt x="2127357" y="2483379"/>
                          <a:pt x="1917692" y="2529840"/>
                        </a:cubicBezTo>
                        <a:cubicBezTo>
                          <a:pt x="1802862" y="2545032"/>
                          <a:pt x="1577205" y="2491432"/>
                          <a:pt x="1406311" y="2529840"/>
                        </a:cubicBezTo>
                        <a:cubicBezTo>
                          <a:pt x="1235417" y="2568248"/>
                          <a:pt x="1082030" y="2483460"/>
                          <a:pt x="910271" y="2529840"/>
                        </a:cubicBezTo>
                        <a:cubicBezTo>
                          <a:pt x="738512" y="2576220"/>
                          <a:pt x="491014" y="2506640"/>
                          <a:pt x="383548" y="2529840"/>
                        </a:cubicBezTo>
                        <a:cubicBezTo>
                          <a:pt x="149410" y="2578267"/>
                          <a:pt x="6352" y="2355077"/>
                          <a:pt x="0" y="2146292"/>
                        </a:cubicBezTo>
                        <a:cubicBezTo>
                          <a:pt x="-21931" y="1933558"/>
                          <a:pt x="45708" y="1875023"/>
                          <a:pt x="0" y="1611593"/>
                        </a:cubicBezTo>
                        <a:cubicBezTo>
                          <a:pt x="-45708" y="1348163"/>
                          <a:pt x="15694" y="1205695"/>
                          <a:pt x="0" y="1041639"/>
                        </a:cubicBezTo>
                        <a:cubicBezTo>
                          <a:pt x="-15694" y="877583"/>
                          <a:pt x="14178" y="582760"/>
                          <a:pt x="0" y="3835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3" name="شكل بيضاوي 4">
            <a:extLst>
              <a:ext uri="{FF2B5EF4-FFF2-40B4-BE49-F238E27FC236}">
                <a16:creationId xmlns:a16="http://schemas.microsoft.com/office/drawing/2014/main" id="{294525EB-C158-9EA3-B13A-27C4EA9B6EB4}"/>
              </a:ext>
            </a:extLst>
          </p:cNvPr>
          <p:cNvSpPr/>
          <p:nvPr/>
        </p:nvSpPr>
        <p:spPr>
          <a:xfrm rot="1234989">
            <a:off x="5420902" y="767783"/>
            <a:ext cx="887983" cy="890683"/>
          </a:xfrm>
          <a:prstGeom prst="star5">
            <a:avLst>
              <a:gd name="adj" fmla="val 29772"/>
              <a:gd name="hf" fmla="val 105146"/>
              <a:gd name="vf" fmla="val 110557"/>
            </a:avLst>
          </a:prstGeom>
          <a:solidFill>
            <a:srgbClr val="F9D445"/>
          </a:solidFill>
          <a:ln w="1143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243BA1D-3A42-4B6C-40E0-A5041C773E2C}"/>
              </a:ext>
            </a:extLst>
          </p:cNvPr>
          <p:cNvSpPr txBox="1"/>
          <p:nvPr/>
        </p:nvSpPr>
        <p:spPr>
          <a:xfrm>
            <a:off x="276374" y="3375882"/>
            <a:ext cx="2977997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نص هنا</a:t>
            </a:r>
          </a:p>
          <a:p>
            <a:pPr algn="ctr" rtl="1"/>
            <a:r>
              <a:rPr lang="ar-SA" sz="4800" b="1" dirty="0">
                <a:solidFill>
                  <a:srgbClr val="F9D445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عنوان هنا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E7F655E-41D4-718E-AF37-B4BF6D00478C}"/>
              </a:ext>
            </a:extLst>
          </p:cNvPr>
          <p:cNvSpPr txBox="1"/>
          <p:nvPr/>
        </p:nvSpPr>
        <p:spPr>
          <a:xfrm>
            <a:off x="730411" y="5764820"/>
            <a:ext cx="1908729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00" dirty="0">
                <a:solidFill>
                  <a:srgbClr val="F9D445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 العربي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1550E-F85B-4D03-4AF1-F05F0853EBAA}"/>
              </a:ext>
            </a:extLst>
          </p:cNvPr>
          <p:cNvSpPr txBox="1"/>
          <p:nvPr/>
        </p:nvSpPr>
        <p:spPr>
          <a:xfrm>
            <a:off x="7943629" y="3891408"/>
            <a:ext cx="1998197" cy="14927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</a:t>
            </a:r>
          </a:p>
          <a:p>
            <a:pPr algn="ctr" rtl="1"/>
            <a:r>
              <a:rPr lang="ar-SA" sz="13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</a:t>
            </a:r>
          </a:p>
          <a:p>
            <a:pPr algn="ctr" rtl="1"/>
            <a:endParaRPr lang="ar-SA" sz="1300" dirty="0">
              <a:solidFill>
                <a:schemeClr val="bg1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C555FAE-0A8A-3E11-E366-17DAFB2AB7A9}"/>
              </a:ext>
            </a:extLst>
          </p:cNvPr>
          <p:cNvSpPr txBox="1"/>
          <p:nvPr/>
        </p:nvSpPr>
        <p:spPr>
          <a:xfrm>
            <a:off x="4318806" y="4101269"/>
            <a:ext cx="1998197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00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988CEBD-34A7-75DD-5575-0C2D802A69E0}"/>
              </a:ext>
            </a:extLst>
          </p:cNvPr>
          <p:cNvSpPr txBox="1"/>
          <p:nvPr/>
        </p:nvSpPr>
        <p:spPr>
          <a:xfrm>
            <a:off x="4318806" y="2710398"/>
            <a:ext cx="199819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عنوان </a:t>
            </a:r>
          </a:p>
          <a:p>
            <a:pPr algn="ctr" rtl="1"/>
            <a:r>
              <a:rPr lang="ar-SA" sz="32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فرعي هنا</a:t>
            </a:r>
          </a:p>
        </p:txBody>
      </p:sp>
      <p:sp>
        <p:nvSpPr>
          <p:cNvPr id="30" name="مستطيل: زوايا مستديرة 3">
            <a:extLst>
              <a:ext uri="{FF2B5EF4-FFF2-40B4-BE49-F238E27FC236}">
                <a16:creationId xmlns:a16="http://schemas.microsoft.com/office/drawing/2014/main" id="{BA73708B-529B-749B-7221-548DDE3E84AA}"/>
              </a:ext>
            </a:extLst>
          </p:cNvPr>
          <p:cNvSpPr/>
          <p:nvPr/>
        </p:nvSpPr>
        <p:spPr>
          <a:xfrm flipH="1" flipV="1">
            <a:off x="7526580" y="409635"/>
            <a:ext cx="2780999" cy="3063732"/>
          </a:xfrm>
          <a:custGeom>
            <a:avLst/>
            <a:gdLst>
              <a:gd name="connsiteX0" fmla="*/ 0 w 2301240"/>
              <a:gd name="connsiteY0" fmla="*/ 383548 h 2529840"/>
              <a:gd name="connsiteX1" fmla="*/ 383548 w 2301240"/>
              <a:gd name="connsiteY1" fmla="*/ 0 h 2529840"/>
              <a:gd name="connsiteX2" fmla="*/ 1917692 w 2301240"/>
              <a:gd name="connsiteY2" fmla="*/ 0 h 2529840"/>
              <a:gd name="connsiteX3" fmla="*/ 2301240 w 2301240"/>
              <a:gd name="connsiteY3" fmla="*/ 383548 h 2529840"/>
              <a:gd name="connsiteX4" fmla="*/ 2301240 w 2301240"/>
              <a:gd name="connsiteY4" fmla="*/ 2146292 h 2529840"/>
              <a:gd name="connsiteX5" fmla="*/ 1917692 w 2301240"/>
              <a:gd name="connsiteY5" fmla="*/ 2529840 h 2529840"/>
              <a:gd name="connsiteX6" fmla="*/ 383548 w 2301240"/>
              <a:gd name="connsiteY6" fmla="*/ 2529840 h 2529840"/>
              <a:gd name="connsiteX7" fmla="*/ 0 w 2301240"/>
              <a:gd name="connsiteY7" fmla="*/ 2146292 h 2529840"/>
              <a:gd name="connsiteX8" fmla="*/ 0 w 2301240"/>
              <a:gd name="connsiteY8" fmla="*/ 383548 h 2529840"/>
              <a:gd name="connsiteX0" fmla="*/ 0 w 2301240"/>
              <a:gd name="connsiteY0" fmla="*/ 383548 h 2554675"/>
              <a:gd name="connsiteX1" fmla="*/ 383548 w 2301240"/>
              <a:gd name="connsiteY1" fmla="*/ 0 h 2554675"/>
              <a:gd name="connsiteX2" fmla="*/ 1917692 w 2301240"/>
              <a:gd name="connsiteY2" fmla="*/ 0 h 2554675"/>
              <a:gd name="connsiteX3" fmla="*/ 2301240 w 2301240"/>
              <a:gd name="connsiteY3" fmla="*/ 383548 h 2554675"/>
              <a:gd name="connsiteX4" fmla="*/ 2301240 w 2301240"/>
              <a:gd name="connsiteY4" fmla="*/ 2146292 h 2554675"/>
              <a:gd name="connsiteX5" fmla="*/ 1917692 w 2301240"/>
              <a:gd name="connsiteY5" fmla="*/ 2529840 h 2554675"/>
              <a:gd name="connsiteX6" fmla="*/ 383548 w 2301240"/>
              <a:gd name="connsiteY6" fmla="*/ 2529840 h 2554675"/>
              <a:gd name="connsiteX7" fmla="*/ 0 w 2301240"/>
              <a:gd name="connsiteY7" fmla="*/ 2146292 h 2554675"/>
              <a:gd name="connsiteX8" fmla="*/ 0 w 2301240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  <a:gd name="connsiteX0" fmla="*/ 24835 w 2326075"/>
              <a:gd name="connsiteY0" fmla="*/ 383548 h 2554675"/>
              <a:gd name="connsiteX1" fmla="*/ 408383 w 2326075"/>
              <a:gd name="connsiteY1" fmla="*/ 0 h 2554675"/>
              <a:gd name="connsiteX2" fmla="*/ 1942527 w 2326075"/>
              <a:gd name="connsiteY2" fmla="*/ 0 h 2554675"/>
              <a:gd name="connsiteX3" fmla="*/ 2326075 w 2326075"/>
              <a:gd name="connsiteY3" fmla="*/ 383548 h 2554675"/>
              <a:gd name="connsiteX4" fmla="*/ 2326075 w 2326075"/>
              <a:gd name="connsiteY4" fmla="*/ 2146292 h 2554675"/>
              <a:gd name="connsiteX5" fmla="*/ 1942527 w 2326075"/>
              <a:gd name="connsiteY5" fmla="*/ 2529840 h 2554675"/>
              <a:gd name="connsiteX6" fmla="*/ 408383 w 2326075"/>
              <a:gd name="connsiteY6" fmla="*/ 2529840 h 2554675"/>
              <a:gd name="connsiteX7" fmla="*/ 24835 w 2326075"/>
              <a:gd name="connsiteY7" fmla="*/ 2146292 h 2554675"/>
              <a:gd name="connsiteX8" fmla="*/ 24835 w 2326075"/>
              <a:gd name="connsiteY8" fmla="*/ 383548 h 25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075" h="2554675">
                <a:moveTo>
                  <a:pt x="24835" y="383548"/>
                </a:moveTo>
                <a:cubicBezTo>
                  <a:pt x="24835" y="171720"/>
                  <a:pt x="196555" y="0"/>
                  <a:pt x="408383" y="0"/>
                </a:cubicBezTo>
                <a:cubicBezTo>
                  <a:pt x="1173764" y="45720"/>
                  <a:pt x="1431146" y="0"/>
                  <a:pt x="1942527" y="0"/>
                </a:cubicBezTo>
                <a:cubicBezTo>
                  <a:pt x="2154355" y="0"/>
                  <a:pt x="2326075" y="171720"/>
                  <a:pt x="2326075" y="383548"/>
                </a:cubicBezTo>
                <a:cubicBezTo>
                  <a:pt x="2265115" y="971129"/>
                  <a:pt x="2326075" y="1558711"/>
                  <a:pt x="2326075" y="2146292"/>
                </a:cubicBezTo>
                <a:cubicBezTo>
                  <a:pt x="2326075" y="2358120"/>
                  <a:pt x="2154355" y="2529840"/>
                  <a:pt x="1942527" y="2529840"/>
                </a:cubicBezTo>
                <a:cubicBezTo>
                  <a:pt x="1344786" y="2585720"/>
                  <a:pt x="919764" y="2529840"/>
                  <a:pt x="408383" y="2529840"/>
                </a:cubicBezTo>
                <a:cubicBezTo>
                  <a:pt x="196555" y="2529840"/>
                  <a:pt x="24835" y="2358120"/>
                  <a:pt x="24835" y="2146292"/>
                </a:cubicBezTo>
                <a:cubicBezTo>
                  <a:pt x="-31045" y="1558711"/>
                  <a:pt x="24835" y="971129"/>
                  <a:pt x="24835" y="383548"/>
                </a:cubicBezTo>
                <a:close/>
              </a:path>
            </a:pathLst>
          </a:custGeom>
          <a:solidFill>
            <a:srgbClr val="6DD7E5"/>
          </a:solidFill>
          <a:ln w="152400">
            <a:solidFill>
              <a:srgbClr val="4E2D36"/>
            </a:solidFill>
            <a:extLst>
              <a:ext uri="{C807C97D-BFC1-408E-A445-0C87EB9F89A2}">
                <ask:lineSketchStyleProps xmlns:ask="http://schemas.microsoft.com/office/drawing/2018/sketchyshapes" sd="3252495469">
                  <a:custGeom>
                    <a:avLst/>
                    <a:gdLst>
                      <a:gd name="connsiteX0" fmla="*/ 0 w 2301240"/>
                      <a:gd name="connsiteY0" fmla="*/ 383548 h 2529840"/>
                      <a:gd name="connsiteX1" fmla="*/ 383548 w 2301240"/>
                      <a:gd name="connsiteY1" fmla="*/ 0 h 2529840"/>
                      <a:gd name="connsiteX2" fmla="*/ 848905 w 2301240"/>
                      <a:gd name="connsiteY2" fmla="*/ 0 h 2529840"/>
                      <a:gd name="connsiteX3" fmla="*/ 1329603 w 2301240"/>
                      <a:gd name="connsiteY3" fmla="*/ 0 h 2529840"/>
                      <a:gd name="connsiteX4" fmla="*/ 1917692 w 2301240"/>
                      <a:gd name="connsiteY4" fmla="*/ 0 h 2529840"/>
                      <a:gd name="connsiteX5" fmla="*/ 2301240 w 2301240"/>
                      <a:gd name="connsiteY5" fmla="*/ 383548 h 2529840"/>
                      <a:gd name="connsiteX6" fmla="*/ 2301240 w 2301240"/>
                      <a:gd name="connsiteY6" fmla="*/ 988757 h 2529840"/>
                      <a:gd name="connsiteX7" fmla="*/ 2301240 w 2301240"/>
                      <a:gd name="connsiteY7" fmla="*/ 1523456 h 2529840"/>
                      <a:gd name="connsiteX8" fmla="*/ 2301240 w 2301240"/>
                      <a:gd name="connsiteY8" fmla="*/ 2146292 h 2529840"/>
                      <a:gd name="connsiteX9" fmla="*/ 1917692 w 2301240"/>
                      <a:gd name="connsiteY9" fmla="*/ 2529840 h 2529840"/>
                      <a:gd name="connsiteX10" fmla="*/ 1436994 w 2301240"/>
                      <a:gd name="connsiteY10" fmla="*/ 2529840 h 2529840"/>
                      <a:gd name="connsiteX11" fmla="*/ 971637 w 2301240"/>
                      <a:gd name="connsiteY11" fmla="*/ 2529840 h 2529840"/>
                      <a:gd name="connsiteX12" fmla="*/ 383548 w 2301240"/>
                      <a:gd name="connsiteY12" fmla="*/ 2529840 h 2529840"/>
                      <a:gd name="connsiteX13" fmla="*/ 0 w 2301240"/>
                      <a:gd name="connsiteY13" fmla="*/ 2146292 h 2529840"/>
                      <a:gd name="connsiteX14" fmla="*/ 0 w 2301240"/>
                      <a:gd name="connsiteY14" fmla="*/ 1611593 h 2529840"/>
                      <a:gd name="connsiteX15" fmla="*/ 0 w 2301240"/>
                      <a:gd name="connsiteY15" fmla="*/ 1006384 h 2529840"/>
                      <a:gd name="connsiteX16" fmla="*/ 0 w 2301240"/>
                      <a:gd name="connsiteY16" fmla="*/ 383548 h 252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01240" h="2529840" fill="none" extrusionOk="0">
                        <a:moveTo>
                          <a:pt x="0" y="383548"/>
                        </a:moveTo>
                        <a:cubicBezTo>
                          <a:pt x="40658" y="168277"/>
                          <a:pt x="168647" y="-3406"/>
                          <a:pt x="383548" y="0"/>
                        </a:cubicBezTo>
                        <a:cubicBezTo>
                          <a:pt x="511646" y="-31225"/>
                          <a:pt x="636956" y="1634"/>
                          <a:pt x="848905" y="0"/>
                        </a:cubicBezTo>
                        <a:cubicBezTo>
                          <a:pt x="1060854" y="-1634"/>
                          <a:pt x="1178527" y="17120"/>
                          <a:pt x="1329603" y="0"/>
                        </a:cubicBezTo>
                        <a:cubicBezTo>
                          <a:pt x="1480679" y="-17120"/>
                          <a:pt x="1680498" y="34968"/>
                          <a:pt x="1917692" y="0"/>
                        </a:cubicBezTo>
                        <a:cubicBezTo>
                          <a:pt x="2148443" y="583"/>
                          <a:pt x="2314823" y="231463"/>
                          <a:pt x="2301240" y="383548"/>
                        </a:cubicBezTo>
                        <a:cubicBezTo>
                          <a:pt x="2324539" y="623275"/>
                          <a:pt x="2249318" y="860558"/>
                          <a:pt x="2301240" y="988757"/>
                        </a:cubicBezTo>
                        <a:cubicBezTo>
                          <a:pt x="2353162" y="1116956"/>
                          <a:pt x="2239043" y="1257096"/>
                          <a:pt x="2301240" y="1523456"/>
                        </a:cubicBezTo>
                        <a:cubicBezTo>
                          <a:pt x="2363437" y="1789816"/>
                          <a:pt x="2273704" y="1865122"/>
                          <a:pt x="2301240" y="2146292"/>
                        </a:cubicBezTo>
                        <a:cubicBezTo>
                          <a:pt x="2246675" y="2359631"/>
                          <a:pt x="2119428" y="2545395"/>
                          <a:pt x="1917692" y="2529840"/>
                        </a:cubicBezTo>
                        <a:cubicBezTo>
                          <a:pt x="1810260" y="2563836"/>
                          <a:pt x="1640045" y="2507851"/>
                          <a:pt x="1436994" y="2529840"/>
                        </a:cubicBezTo>
                        <a:cubicBezTo>
                          <a:pt x="1233943" y="2551829"/>
                          <a:pt x="1182082" y="2522927"/>
                          <a:pt x="971637" y="2529840"/>
                        </a:cubicBezTo>
                        <a:cubicBezTo>
                          <a:pt x="761192" y="2536753"/>
                          <a:pt x="625013" y="2488528"/>
                          <a:pt x="383548" y="2529840"/>
                        </a:cubicBezTo>
                        <a:cubicBezTo>
                          <a:pt x="174853" y="2526600"/>
                          <a:pt x="62196" y="2346742"/>
                          <a:pt x="0" y="2146292"/>
                        </a:cubicBezTo>
                        <a:cubicBezTo>
                          <a:pt x="-20763" y="1927057"/>
                          <a:pt x="60982" y="1776015"/>
                          <a:pt x="0" y="1611593"/>
                        </a:cubicBezTo>
                        <a:cubicBezTo>
                          <a:pt x="-60982" y="1447171"/>
                          <a:pt x="56643" y="1283345"/>
                          <a:pt x="0" y="1006384"/>
                        </a:cubicBezTo>
                        <a:cubicBezTo>
                          <a:pt x="-56643" y="729423"/>
                          <a:pt x="40337" y="651563"/>
                          <a:pt x="0" y="383548"/>
                        </a:cubicBezTo>
                        <a:close/>
                      </a:path>
                      <a:path w="2301240" h="2529840" stroke="0" extrusionOk="0">
                        <a:moveTo>
                          <a:pt x="0" y="383548"/>
                        </a:moveTo>
                        <a:cubicBezTo>
                          <a:pt x="-7738" y="218160"/>
                          <a:pt x="128568" y="-12460"/>
                          <a:pt x="383548" y="0"/>
                        </a:cubicBezTo>
                        <a:cubicBezTo>
                          <a:pt x="615643" y="-22715"/>
                          <a:pt x="734827" y="2254"/>
                          <a:pt x="864246" y="0"/>
                        </a:cubicBezTo>
                        <a:cubicBezTo>
                          <a:pt x="993665" y="-2254"/>
                          <a:pt x="1115644" y="55237"/>
                          <a:pt x="1329603" y="0"/>
                        </a:cubicBezTo>
                        <a:cubicBezTo>
                          <a:pt x="1543562" y="-55237"/>
                          <a:pt x="1719604" y="22445"/>
                          <a:pt x="1917692" y="0"/>
                        </a:cubicBezTo>
                        <a:cubicBezTo>
                          <a:pt x="2078255" y="17928"/>
                          <a:pt x="2340064" y="162420"/>
                          <a:pt x="2301240" y="383548"/>
                        </a:cubicBezTo>
                        <a:cubicBezTo>
                          <a:pt x="2303722" y="670487"/>
                          <a:pt x="2298455" y="861447"/>
                          <a:pt x="2301240" y="988757"/>
                        </a:cubicBezTo>
                        <a:cubicBezTo>
                          <a:pt x="2304025" y="1116067"/>
                          <a:pt x="2287834" y="1346345"/>
                          <a:pt x="2301240" y="1558711"/>
                        </a:cubicBezTo>
                        <a:cubicBezTo>
                          <a:pt x="2314646" y="1771077"/>
                          <a:pt x="2274864" y="1896731"/>
                          <a:pt x="2301240" y="2146292"/>
                        </a:cubicBezTo>
                        <a:cubicBezTo>
                          <a:pt x="2297137" y="2365804"/>
                          <a:pt x="2127357" y="2483379"/>
                          <a:pt x="1917692" y="2529840"/>
                        </a:cubicBezTo>
                        <a:cubicBezTo>
                          <a:pt x="1802862" y="2545032"/>
                          <a:pt x="1577205" y="2491432"/>
                          <a:pt x="1406311" y="2529840"/>
                        </a:cubicBezTo>
                        <a:cubicBezTo>
                          <a:pt x="1235417" y="2568248"/>
                          <a:pt x="1082030" y="2483460"/>
                          <a:pt x="910271" y="2529840"/>
                        </a:cubicBezTo>
                        <a:cubicBezTo>
                          <a:pt x="738512" y="2576220"/>
                          <a:pt x="491014" y="2506640"/>
                          <a:pt x="383548" y="2529840"/>
                        </a:cubicBezTo>
                        <a:cubicBezTo>
                          <a:pt x="149410" y="2578267"/>
                          <a:pt x="6352" y="2355077"/>
                          <a:pt x="0" y="2146292"/>
                        </a:cubicBezTo>
                        <a:cubicBezTo>
                          <a:pt x="-21931" y="1933558"/>
                          <a:pt x="45708" y="1875023"/>
                          <a:pt x="0" y="1611593"/>
                        </a:cubicBezTo>
                        <a:cubicBezTo>
                          <a:pt x="-45708" y="1348163"/>
                          <a:pt x="15694" y="1205695"/>
                          <a:pt x="0" y="1041639"/>
                        </a:cubicBezTo>
                        <a:cubicBezTo>
                          <a:pt x="-15694" y="877583"/>
                          <a:pt x="14178" y="582760"/>
                          <a:pt x="0" y="3835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1E9AA33-5902-CC61-5AA4-090490B99E94}"/>
              </a:ext>
            </a:extLst>
          </p:cNvPr>
          <p:cNvSpPr txBox="1"/>
          <p:nvPr/>
        </p:nvSpPr>
        <p:spPr>
          <a:xfrm>
            <a:off x="7898328" y="1780447"/>
            <a:ext cx="1998197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300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، لقد تم توليد هذا النص باستخدام مولد النص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53AD918-97E1-F07D-9025-61132E45E14F}"/>
              </a:ext>
            </a:extLst>
          </p:cNvPr>
          <p:cNvSpPr txBox="1"/>
          <p:nvPr/>
        </p:nvSpPr>
        <p:spPr>
          <a:xfrm>
            <a:off x="7898328" y="637759"/>
            <a:ext cx="199819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عنوان </a:t>
            </a:r>
          </a:p>
          <a:p>
            <a:pPr algn="ctr" rtl="1"/>
            <a:r>
              <a:rPr lang="ar-SA" sz="3200" b="1" dirty="0">
                <a:solidFill>
                  <a:srgbClr val="4E2D36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فرعي هنا</a:t>
            </a:r>
          </a:p>
        </p:txBody>
      </p:sp>
      <p:sp>
        <p:nvSpPr>
          <p:cNvPr id="24" name="شكل بيضاوي 4">
            <a:extLst>
              <a:ext uri="{FF2B5EF4-FFF2-40B4-BE49-F238E27FC236}">
                <a16:creationId xmlns:a16="http://schemas.microsoft.com/office/drawing/2014/main" id="{9FD68122-C953-9E9C-4BDF-90354538D64B}"/>
              </a:ext>
            </a:extLst>
          </p:cNvPr>
          <p:cNvSpPr/>
          <p:nvPr/>
        </p:nvSpPr>
        <p:spPr>
          <a:xfrm>
            <a:off x="8756328" y="2766074"/>
            <a:ext cx="380546" cy="381703"/>
          </a:xfrm>
          <a:prstGeom prst="star5">
            <a:avLst>
              <a:gd name="adj" fmla="val 29772"/>
              <a:gd name="hf" fmla="val 105146"/>
              <a:gd name="vf" fmla="val 110557"/>
            </a:avLst>
          </a:prstGeom>
          <a:solidFill>
            <a:srgbClr val="F5978F"/>
          </a:solidFill>
          <a:ln w="762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7" name="شكل بيضاوي 4">
            <a:extLst>
              <a:ext uri="{FF2B5EF4-FFF2-40B4-BE49-F238E27FC236}">
                <a16:creationId xmlns:a16="http://schemas.microsoft.com/office/drawing/2014/main" id="{DB406A34-C349-13DA-CEB1-0C6A4723B549}"/>
              </a:ext>
            </a:extLst>
          </p:cNvPr>
          <p:cNvSpPr/>
          <p:nvPr/>
        </p:nvSpPr>
        <p:spPr>
          <a:xfrm>
            <a:off x="4898995" y="1644532"/>
            <a:ext cx="380546" cy="381703"/>
          </a:xfrm>
          <a:prstGeom prst="star5">
            <a:avLst>
              <a:gd name="adj" fmla="val 29772"/>
              <a:gd name="hf" fmla="val 105146"/>
              <a:gd name="vf" fmla="val 110557"/>
            </a:avLst>
          </a:prstGeom>
          <a:solidFill>
            <a:srgbClr val="F5978F"/>
          </a:solidFill>
          <a:ln w="76200">
            <a:solidFill>
              <a:srgbClr val="4E2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600" b="1" dirty="0">
              <a:solidFill>
                <a:srgbClr val="4E2D36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66" name="عنصر نائب للصورة 65" descr="صورة تحتوي على نجيل, في الخارج&#10;&#10;تم إنشاء الوصف تلقائياً">
            <a:extLst>
              <a:ext uri="{FF2B5EF4-FFF2-40B4-BE49-F238E27FC236}">
                <a16:creationId xmlns:a16="http://schemas.microsoft.com/office/drawing/2014/main" id="{DC5C54A1-F3DB-44DF-4185-51520FEB07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8" name="عنصر نائب للصورة 6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D7EB5F2F-8EBD-1381-D2B7-CBC9486126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0" name="عنصر نائب للصورة 69" descr="صورة تحتوي على نجيل, في الخارج&#10;&#10;تم إنشاء الوصف تلقائياً">
            <a:extLst>
              <a:ext uri="{FF2B5EF4-FFF2-40B4-BE49-F238E27FC236}">
                <a16:creationId xmlns:a16="http://schemas.microsoft.com/office/drawing/2014/main" id="{A7BAA483-8E38-A611-BB44-72E31BFDF3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5" name="عنصر نائب للصورة 84" descr="صورة تحتوي على داخلي, رضيع&#10;&#10;تم إنشاء الوصف تلقائياً">
            <a:extLst>
              <a:ext uri="{FF2B5EF4-FFF2-40B4-BE49-F238E27FC236}">
                <a16:creationId xmlns:a16="http://schemas.microsoft.com/office/drawing/2014/main" id="{50E87AC1-73F8-20BB-A624-39417214B7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8"/>
          <a:stretch/>
        </p:blipFill>
        <p:spPr>
          <a:xfrm>
            <a:off x="-117164" y="-127325"/>
            <a:ext cx="6749458" cy="2678438"/>
          </a:xfrm>
        </p:spPr>
      </p:pic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1AE02192-628F-1FA4-4B12-E7888044B1B2}"/>
              </a:ext>
            </a:extLst>
          </p:cNvPr>
          <p:cNvGrpSpPr/>
          <p:nvPr/>
        </p:nvGrpSpPr>
        <p:grpSpPr>
          <a:xfrm>
            <a:off x="262915" y="3729057"/>
            <a:ext cx="226096" cy="752701"/>
            <a:chOff x="7425107" y="4428728"/>
            <a:chExt cx="226096" cy="752701"/>
          </a:xfrm>
        </p:grpSpPr>
        <p:sp>
          <p:nvSpPr>
            <p:cNvPr id="72" name="مستطيل: زوايا مستديرة 71">
              <a:extLst>
                <a:ext uri="{FF2B5EF4-FFF2-40B4-BE49-F238E27FC236}">
                  <a16:creationId xmlns:a16="http://schemas.microsoft.com/office/drawing/2014/main" id="{435DB199-B478-D1FA-8A96-4C96A1663A1D}"/>
                </a:ext>
              </a:extLst>
            </p:cNvPr>
            <p:cNvSpPr/>
            <p:nvPr/>
          </p:nvSpPr>
          <p:spPr>
            <a:xfrm rot="18685810">
              <a:off x="7497685" y="4356150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73" name="مستطيل: زوايا مستديرة 72">
              <a:extLst>
                <a:ext uri="{FF2B5EF4-FFF2-40B4-BE49-F238E27FC236}">
                  <a16:creationId xmlns:a16="http://schemas.microsoft.com/office/drawing/2014/main" id="{FF661FC4-94A7-3427-7D1A-765A4A85D464}"/>
                </a:ext>
              </a:extLst>
            </p:cNvPr>
            <p:cNvSpPr/>
            <p:nvPr/>
          </p:nvSpPr>
          <p:spPr>
            <a:xfrm rot="14760584">
              <a:off x="7497686" y="5027912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74" name="مستطيل: زوايا مستديرة 73">
              <a:extLst>
                <a:ext uri="{FF2B5EF4-FFF2-40B4-BE49-F238E27FC236}">
                  <a16:creationId xmlns:a16="http://schemas.microsoft.com/office/drawing/2014/main" id="{73DFE506-BA15-964D-CFB6-C656B05B8274}"/>
                </a:ext>
              </a:extLst>
            </p:cNvPr>
            <p:cNvSpPr/>
            <p:nvPr/>
          </p:nvSpPr>
          <p:spPr>
            <a:xfrm rot="16200000">
              <a:off x="7497686" y="4685078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78B7D984-5CCF-99DC-2E7D-69E9ECDAFBA1}"/>
              </a:ext>
            </a:extLst>
          </p:cNvPr>
          <p:cNvGrpSpPr/>
          <p:nvPr/>
        </p:nvGrpSpPr>
        <p:grpSpPr>
          <a:xfrm flipH="1">
            <a:off x="2982252" y="3729057"/>
            <a:ext cx="226096" cy="752701"/>
            <a:chOff x="7425107" y="4428728"/>
            <a:chExt cx="226096" cy="752701"/>
          </a:xfrm>
        </p:grpSpPr>
        <p:sp>
          <p:nvSpPr>
            <p:cNvPr id="76" name="مستطيل: زوايا مستديرة 75">
              <a:extLst>
                <a:ext uri="{FF2B5EF4-FFF2-40B4-BE49-F238E27FC236}">
                  <a16:creationId xmlns:a16="http://schemas.microsoft.com/office/drawing/2014/main" id="{53393F5C-9164-D8AC-9119-072F77396067}"/>
                </a:ext>
              </a:extLst>
            </p:cNvPr>
            <p:cNvSpPr/>
            <p:nvPr/>
          </p:nvSpPr>
          <p:spPr>
            <a:xfrm rot="18685810">
              <a:off x="7497685" y="4356150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77" name="مستطيل: زوايا مستديرة 76">
              <a:extLst>
                <a:ext uri="{FF2B5EF4-FFF2-40B4-BE49-F238E27FC236}">
                  <a16:creationId xmlns:a16="http://schemas.microsoft.com/office/drawing/2014/main" id="{4BFF0761-E122-0796-03E0-98692D009157}"/>
                </a:ext>
              </a:extLst>
            </p:cNvPr>
            <p:cNvSpPr/>
            <p:nvPr/>
          </p:nvSpPr>
          <p:spPr>
            <a:xfrm rot="14760584">
              <a:off x="7497686" y="5027912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78" name="مستطيل: زوايا مستديرة 77">
              <a:extLst>
                <a:ext uri="{FF2B5EF4-FFF2-40B4-BE49-F238E27FC236}">
                  <a16:creationId xmlns:a16="http://schemas.microsoft.com/office/drawing/2014/main" id="{5A3901C2-EA3C-1A7A-4D47-D44C465E9A20}"/>
                </a:ext>
              </a:extLst>
            </p:cNvPr>
            <p:cNvSpPr/>
            <p:nvPr/>
          </p:nvSpPr>
          <p:spPr>
            <a:xfrm rot="16200000">
              <a:off x="7497686" y="4685078"/>
              <a:ext cx="80939" cy="226095"/>
            </a:xfrm>
            <a:prstGeom prst="roundRect">
              <a:avLst>
                <a:gd name="adj" fmla="val 50000"/>
              </a:avLst>
            </a:prstGeom>
            <a:solidFill>
              <a:srgbClr val="4E2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386B6ACD-C74F-1829-DBB7-6A0D5D67E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4274A3B-604B-7868-A9A4-1C347C967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4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359</Words>
  <Application>Microsoft Office PowerPoint</Application>
  <PresentationFormat>مخصص</PresentationFormat>
  <Paragraphs>39</Paragraphs>
  <Slides>5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Harmattan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33</cp:revision>
  <cp:lastPrinted>2023-04-21T16:15:01Z</cp:lastPrinted>
  <dcterms:created xsi:type="dcterms:W3CDTF">2022-06-17T15:03:51Z</dcterms:created>
  <dcterms:modified xsi:type="dcterms:W3CDTF">2023-06-05T13:50:28Z</dcterms:modified>
</cp:coreProperties>
</file>