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BF7"/>
    <a:srgbClr val="D0EBFE"/>
    <a:srgbClr val="7E0A23"/>
    <a:srgbClr val="C6135D"/>
    <a:srgbClr val="075E40"/>
    <a:srgbClr val="85350A"/>
    <a:srgbClr val="003566"/>
    <a:srgbClr val="044468"/>
    <a:srgbClr val="C9662A"/>
    <a:srgbClr val="FF28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BF2328-2217-4F2F-B98F-09FE529C35E8}" v="2" dt="2026-10-24T13:53:13.1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 varScale="1">
        <p:scale>
          <a:sx n="75" d="100"/>
          <a:sy n="75" d="100"/>
        </p:scale>
        <p:origin x="15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10-24T13:53:39.541" v="17092" actId="20577"/>
      <pc:docMkLst>
        <pc:docMk/>
      </pc:docMkLst>
      <pc:sldChg chg="modSp mod modClrScheme chgLayout modNotes">
        <pc:chgData name="Hasan Selim" userId="84cd2103f36ef0dc" providerId="LiveId" clId="{6ED845BA-74CA-4F74-9AC4-C2ED4D184EBF}" dt="2026-10-23T12:48:27.306" v="16637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10-23T12:48:27.306" v="16637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10-23T12:48:27.306" v="16637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10-23T12:48:27.306" v="16637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10-23T12:48:27.306" v="16637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10-23T12:48:27.306" v="16637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10-23T12:48:27.306" v="16637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10-23T12:48:27.306" v="16637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10-23T12:48:27.306" v="16637" actId="790"/>
          <ac:spMkLst>
            <pc:docMk/>
            <pc:sldMk cId="1894565167" sldId="470"/>
            <ac:spMk id="5" creationId="{E4F02B01-F9B1-30EA-53E4-6B570708863B}"/>
          </ac:spMkLst>
        </pc:spChg>
      </pc:sldChg>
      <pc:sldChg chg="addSp delSp modSp add del mod ord modClrScheme chgLayout">
        <pc:chgData name="Hasan Selim" userId="84cd2103f36ef0dc" providerId="LiveId" clId="{6ED845BA-74CA-4F74-9AC4-C2ED4D184EBF}" dt="2026-10-23T13:26:29.523" v="17053" actId="20577"/>
        <pc:sldMkLst>
          <pc:docMk/>
          <pc:sldMk cId="1245817147" sldId="509"/>
        </pc:sldMkLst>
        <pc:spChg chg="del">
          <ac:chgData name="Hasan Selim" userId="84cd2103f36ef0dc" providerId="LiveId" clId="{6ED845BA-74CA-4F74-9AC4-C2ED4D184EBF}" dt="2026-10-23T12:54:16.651" v="16720" actId="478"/>
          <ac:spMkLst>
            <pc:docMk/>
            <pc:sldMk cId="1245817147" sldId="509"/>
            <ac:spMk id="3" creationId="{CFB9216E-DF0F-8203-0338-D6380E6BCD4C}"/>
          </ac:spMkLst>
        </pc:spChg>
        <pc:spChg chg="del mod">
          <ac:chgData name="Hasan Selim" userId="84cd2103f36ef0dc" providerId="LiveId" clId="{6ED845BA-74CA-4F74-9AC4-C2ED4D184EBF}" dt="2026-10-23T13:09:25.070" v="16786" actId="478"/>
          <ac:spMkLst>
            <pc:docMk/>
            <pc:sldMk cId="1245817147" sldId="509"/>
            <ac:spMk id="5" creationId="{9DA56295-0F3D-29D5-0170-52B405FBF791}"/>
          </ac:spMkLst>
        </pc:spChg>
        <pc:spChg chg="mod">
          <ac:chgData name="Hasan Selim" userId="84cd2103f36ef0dc" providerId="LiveId" clId="{6ED845BA-74CA-4F74-9AC4-C2ED4D184EBF}" dt="2026-10-23T13:24:50.630" v="17032" actId="1076"/>
          <ac:spMkLst>
            <pc:docMk/>
            <pc:sldMk cId="1245817147" sldId="509"/>
            <ac:spMk id="7" creationId="{C04A9FAC-751D-4163-1124-15733F5BFD77}"/>
          </ac:spMkLst>
        </pc:spChg>
        <pc:spChg chg="add del mod">
          <ac:chgData name="Hasan Selim" userId="84cd2103f36ef0dc" providerId="LiveId" clId="{6ED845BA-74CA-4F74-9AC4-C2ED4D184EBF}" dt="2026-10-23T13:10:50.918" v="16813"/>
          <ac:spMkLst>
            <pc:docMk/>
            <pc:sldMk cId="1245817147" sldId="509"/>
            <ac:spMk id="10" creationId="{EFF89211-F36B-6C70-A5F6-6E44CC38FE7F}"/>
          </ac:spMkLst>
        </pc:spChg>
        <pc:spChg chg="add del mod">
          <ac:chgData name="Hasan Selim" userId="84cd2103f36ef0dc" providerId="LiveId" clId="{6ED845BA-74CA-4F74-9AC4-C2ED4D184EBF}" dt="2026-10-23T13:09:47.091" v="16794" actId="478"/>
          <ac:spMkLst>
            <pc:docMk/>
            <pc:sldMk cId="1245817147" sldId="509"/>
            <ac:spMk id="12" creationId="{C9151CAB-4B1B-FDF4-690B-2649D58310FD}"/>
          </ac:spMkLst>
        </pc:spChg>
        <pc:spChg chg="del">
          <ac:chgData name="Hasan Selim" userId="84cd2103f36ef0dc" providerId="LiveId" clId="{6ED845BA-74CA-4F74-9AC4-C2ED4D184EBF}" dt="2026-10-23T13:09:40.573" v="16792" actId="478"/>
          <ac:spMkLst>
            <pc:docMk/>
            <pc:sldMk cId="1245817147" sldId="509"/>
            <ac:spMk id="14" creationId="{EC397B7B-9CFA-EBC7-C0AC-A35216C1CF3A}"/>
          </ac:spMkLst>
        </pc:spChg>
        <pc:spChg chg="mod">
          <ac:chgData name="Hasan Selim" userId="84cd2103f36ef0dc" providerId="LiveId" clId="{6ED845BA-74CA-4F74-9AC4-C2ED4D184EBF}" dt="2026-10-23T13:16:39.350" v="16894" actId="403"/>
          <ac:spMkLst>
            <pc:docMk/>
            <pc:sldMk cId="1245817147" sldId="509"/>
            <ac:spMk id="16" creationId="{8D5C6FF3-9561-E908-8A23-4EDBFD6DF526}"/>
          </ac:spMkLst>
        </pc:spChg>
        <pc:spChg chg="mod">
          <ac:chgData name="Hasan Selim" userId="84cd2103f36ef0dc" providerId="LiveId" clId="{6ED845BA-74CA-4F74-9AC4-C2ED4D184EBF}" dt="2026-10-23T13:16:43.542" v="16895" actId="1076"/>
          <ac:spMkLst>
            <pc:docMk/>
            <pc:sldMk cId="1245817147" sldId="509"/>
            <ac:spMk id="18" creationId="{5180898C-AE09-A3B3-C315-7721934551D9}"/>
          </ac:spMkLst>
        </pc:spChg>
        <pc:spChg chg="mod">
          <ac:chgData name="Hasan Selim" userId="84cd2103f36ef0dc" providerId="LiveId" clId="{6ED845BA-74CA-4F74-9AC4-C2ED4D184EBF}" dt="2026-10-23T13:19:57.622" v="16941" actId="1076"/>
          <ac:spMkLst>
            <pc:docMk/>
            <pc:sldMk cId="1245817147" sldId="509"/>
            <ac:spMk id="21" creationId="{2BE1DFED-96BC-2B6B-F081-65A890BF5A7E}"/>
          </ac:spMkLst>
        </pc:spChg>
        <pc:spChg chg="del">
          <ac:chgData name="Hasan Selim" userId="84cd2103f36ef0dc" providerId="LiveId" clId="{6ED845BA-74CA-4F74-9AC4-C2ED4D184EBF}" dt="2026-10-23T12:54:14.980" v="16719" actId="478"/>
          <ac:spMkLst>
            <pc:docMk/>
            <pc:sldMk cId="1245817147" sldId="509"/>
            <ac:spMk id="23" creationId="{858D06BA-76AC-0A57-2D58-3EBA55A51424}"/>
          </ac:spMkLst>
        </pc:spChg>
        <pc:spChg chg="del">
          <ac:chgData name="Hasan Selim" userId="84cd2103f36ef0dc" providerId="LiveId" clId="{6ED845BA-74CA-4F74-9AC4-C2ED4D184EBF}" dt="2026-10-23T12:54:13.412" v="16718" actId="478"/>
          <ac:spMkLst>
            <pc:docMk/>
            <pc:sldMk cId="1245817147" sldId="509"/>
            <ac:spMk id="25" creationId="{5CA4146D-531E-B9DF-F6FE-A8408DC25021}"/>
          </ac:spMkLst>
        </pc:spChg>
        <pc:spChg chg="del mod">
          <ac:chgData name="Hasan Selim" userId="84cd2103f36ef0dc" providerId="LiveId" clId="{6ED845BA-74CA-4F74-9AC4-C2ED4D184EBF}" dt="2026-10-23T12:06:42.685" v="16607" actId="478"/>
          <ac:spMkLst>
            <pc:docMk/>
            <pc:sldMk cId="1245817147" sldId="509"/>
            <ac:spMk id="26" creationId="{48E22B20-2DDA-0AF1-EB0E-14637C4EC823}"/>
          </ac:spMkLst>
        </pc:spChg>
        <pc:spChg chg="mod">
          <ac:chgData name="Hasan Selim" userId="84cd2103f36ef0dc" providerId="LiveId" clId="{6ED845BA-74CA-4F74-9AC4-C2ED4D184EBF}" dt="2026-10-23T13:18:13.450" v="16902" actId="20577"/>
          <ac:spMkLst>
            <pc:docMk/>
            <pc:sldMk cId="1245817147" sldId="509"/>
            <ac:spMk id="28" creationId="{9C9FFDD4-E848-C854-7993-3F6439DBAC57}"/>
          </ac:spMkLst>
        </pc:spChg>
        <pc:spChg chg="mod">
          <ac:chgData name="Hasan Selim" userId="84cd2103f36ef0dc" providerId="LiveId" clId="{6ED845BA-74CA-4F74-9AC4-C2ED4D184EBF}" dt="2026-10-23T13:24:10.567" v="17027" actId="1036"/>
          <ac:spMkLst>
            <pc:docMk/>
            <pc:sldMk cId="1245817147" sldId="509"/>
            <ac:spMk id="31" creationId="{9FB5BF06-D4D3-B31E-7BF4-A383A696A393}"/>
          </ac:spMkLst>
        </pc:spChg>
        <pc:spChg chg="add del mod">
          <ac:chgData name="Hasan Selim" userId="84cd2103f36ef0dc" providerId="LiveId" clId="{6ED845BA-74CA-4F74-9AC4-C2ED4D184EBF}" dt="2026-10-23T12:55:45.175" v="16750" actId="478"/>
          <ac:spMkLst>
            <pc:docMk/>
            <pc:sldMk cId="1245817147" sldId="509"/>
            <ac:spMk id="34" creationId="{E8E2F700-56FD-14F4-F4C9-A5FC8BD56366}"/>
          </ac:spMkLst>
        </pc:spChg>
        <pc:spChg chg="add mod">
          <ac:chgData name="Hasan Selim" userId="84cd2103f36ef0dc" providerId="LiveId" clId="{6ED845BA-74CA-4F74-9AC4-C2ED4D184EBF}" dt="2026-10-23T13:17:55.944" v="16898" actId="14100"/>
          <ac:spMkLst>
            <pc:docMk/>
            <pc:sldMk cId="1245817147" sldId="509"/>
            <ac:spMk id="36" creationId="{6B478A5E-EB62-CFE1-55AC-99CF1810B0E8}"/>
          </ac:spMkLst>
        </pc:spChg>
        <pc:spChg chg="add del mod">
          <ac:chgData name="Hasan Selim" userId="84cd2103f36ef0dc" providerId="LiveId" clId="{6ED845BA-74CA-4F74-9AC4-C2ED4D184EBF}" dt="2026-10-23T12:55:29.566" v="16745" actId="478"/>
          <ac:spMkLst>
            <pc:docMk/>
            <pc:sldMk cId="1245817147" sldId="509"/>
            <ac:spMk id="38" creationId="{F69C1032-EBDE-9C30-D3A7-2121B027C559}"/>
          </ac:spMkLst>
        </pc:spChg>
        <pc:spChg chg="del mod">
          <ac:chgData name="Hasan Selim" userId="84cd2103f36ef0dc" providerId="LiveId" clId="{6ED845BA-74CA-4F74-9AC4-C2ED4D184EBF}" dt="2026-10-23T12:06:42.685" v="16607" actId="478"/>
          <ac:spMkLst>
            <pc:docMk/>
            <pc:sldMk cId="1245817147" sldId="509"/>
            <ac:spMk id="39" creationId="{6E2015DA-9411-7172-7892-B0E6BA4D259D}"/>
          </ac:spMkLst>
        </pc:spChg>
        <pc:spChg chg="mod">
          <ac:chgData name="Hasan Selim" userId="84cd2103f36ef0dc" providerId="LiveId" clId="{6ED845BA-74CA-4F74-9AC4-C2ED4D184EBF}" dt="2026-10-23T13:24:28.057" v="17028" actId="1076"/>
          <ac:spMkLst>
            <pc:docMk/>
            <pc:sldMk cId="1245817147" sldId="509"/>
            <ac:spMk id="42" creationId="{A42F14BE-E6F4-4CAB-B63A-1C29E0E49A63}"/>
          </ac:spMkLst>
        </pc:spChg>
        <pc:spChg chg="del mod">
          <ac:chgData name="Hasan Selim" userId="84cd2103f36ef0dc" providerId="LiveId" clId="{6ED845BA-74CA-4F74-9AC4-C2ED4D184EBF}" dt="2026-10-23T12:06:42.685" v="16607" actId="478"/>
          <ac:spMkLst>
            <pc:docMk/>
            <pc:sldMk cId="1245817147" sldId="509"/>
            <ac:spMk id="43" creationId="{E521669B-1DDC-161C-8343-CB910A0B07A2}"/>
          </ac:spMkLst>
        </pc:spChg>
        <pc:spChg chg="del mod">
          <ac:chgData name="Hasan Selim" userId="84cd2103f36ef0dc" providerId="LiveId" clId="{6ED845BA-74CA-4F74-9AC4-C2ED4D184EBF}" dt="2026-10-23T12:06:42.685" v="16607" actId="478"/>
          <ac:spMkLst>
            <pc:docMk/>
            <pc:sldMk cId="1245817147" sldId="509"/>
            <ac:spMk id="45" creationId="{F8ACE4AF-97C6-0D71-2B13-B2FB7CD14FB6}"/>
          </ac:spMkLst>
        </pc:spChg>
        <pc:spChg chg="add del mod">
          <ac:chgData name="Hasan Selim" userId="84cd2103f36ef0dc" providerId="LiveId" clId="{6ED845BA-74CA-4F74-9AC4-C2ED4D184EBF}" dt="2026-10-23T13:23:09.624" v="16995" actId="1076"/>
          <ac:spMkLst>
            <pc:docMk/>
            <pc:sldMk cId="1245817147" sldId="509"/>
            <ac:spMk id="46" creationId="{B4BA341C-B991-1B93-811A-2E0BA6AD3FAA}"/>
          </ac:spMkLst>
        </pc:spChg>
        <pc:spChg chg="del mod">
          <ac:chgData name="Hasan Selim" userId="84cd2103f36ef0dc" providerId="LiveId" clId="{6ED845BA-74CA-4F74-9AC4-C2ED4D184EBF}" dt="2026-10-23T12:55:13.863" v="16740" actId="478"/>
          <ac:spMkLst>
            <pc:docMk/>
            <pc:sldMk cId="1245817147" sldId="509"/>
            <ac:spMk id="48" creationId="{447BACEE-66C7-6791-57B7-073029BD8DAE}"/>
          </ac:spMkLst>
        </pc:spChg>
        <pc:spChg chg="mod">
          <ac:chgData name="Hasan Selim" userId="84cd2103f36ef0dc" providerId="LiveId" clId="{6ED845BA-74CA-4F74-9AC4-C2ED4D184EBF}" dt="2026-10-23T13:16:10.443" v="16887" actId="1076"/>
          <ac:spMkLst>
            <pc:docMk/>
            <pc:sldMk cId="1245817147" sldId="509"/>
            <ac:spMk id="52" creationId="{A3EE6FF1-EE3C-7A5C-A6B3-7DDAC3C9D47A}"/>
          </ac:spMkLst>
        </pc:spChg>
        <pc:spChg chg="del mod">
          <ac:chgData name="Hasan Selim" userId="84cd2103f36ef0dc" providerId="LiveId" clId="{6ED845BA-74CA-4F74-9AC4-C2ED4D184EBF}" dt="2026-10-23T12:06:42.685" v="16607" actId="478"/>
          <ac:spMkLst>
            <pc:docMk/>
            <pc:sldMk cId="1245817147" sldId="509"/>
            <ac:spMk id="53" creationId="{892FF5FD-B5E6-F098-F002-564F97FC0CED}"/>
          </ac:spMkLst>
        </pc:spChg>
        <pc:spChg chg="mod">
          <ac:chgData name="Hasan Selim" userId="84cd2103f36ef0dc" providerId="LiveId" clId="{6ED845BA-74CA-4F74-9AC4-C2ED4D184EBF}" dt="2026-10-23T13:22:58.546" v="16992" actId="1076"/>
          <ac:spMkLst>
            <pc:docMk/>
            <pc:sldMk cId="1245817147" sldId="509"/>
            <ac:spMk id="56" creationId="{F8821A55-965E-FB5A-2415-3ADBC757E2D7}"/>
          </ac:spMkLst>
        </pc:spChg>
        <pc:spChg chg="add mod">
          <ac:chgData name="Hasan Selim" userId="84cd2103f36ef0dc" providerId="LiveId" clId="{6ED845BA-74CA-4F74-9AC4-C2ED4D184EBF}" dt="2026-10-23T13:16:12.706" v="16888" actId="1076"/>
          <ac:spMkLst>
            <pc:docMk/>
            <pc:sldMk cId="1245817147" sldId="509"/>
            <ac:spMk id="60" creationId="{931E5CA0-E6DD-8377-3F0F-AD5D8EF1CAF4}"/>
          </ac:spMkLst>
        </pc:spChg>
        <pc:spChg chg="mod">
          <ac:chgData name="Hasan Selim" userId="84cd2103f36ef0dc" providerId="LiveId" clId="{6ED845BA-74CA-4F74-9AC4-C2ED4D184EBF}" dt="2026-10-23T13:23:04.999" v="16994" actId="1076"/>
          <ac:spMkLst>
            <pc:docMk/>
            <pc:sldMk cId="1245817147" sldId="509"/>
            <ac:spMk id="64" creationId="{35EAC81F-059C-D696-243B-A5226F2A875F}"/>
          </ac:spMkLst>
        </pc:spChg>
        <pc:spChg chg="del">
          <ac:chgData name="Hasan Selim" userId="84cd2103f36ef0dc" providerId="LiveId" clId="{6ED845BA-74CA-4F74-9AC4-C2ED4D184EBF}" dt="2026-10-23T12:48:02.398" v="16636" actId="478"/>
          <ac:spMkLst>
            <pc:docMk/>
            <pc:sldMk cId="1245817147" sldId="509"/>
            <ac:spMk id="66" creationId="{8BA65083-A4F9-6298-619F-2EEDB1536F49}"/>
          </ac:spMkLst>
        </pc:spChg>
        <pc:spChg chg="add mod">
          <ac:chgData name="Hasan Selim" userId="84cd2103f36ef0dc" providerId="LiveId" clId="{6ED845BA-74CA-4F74-9AC4-C2ED4D184EBF}" dt="2026-10-23T13:26:29.523" v="17053" actId="20577"/>
          <ac:spMkLst>
            <pc:docMk/>
            <pc:sldMk cId="1245817147" sldId="509"/>
            <ac:spMk id="68" creationId="{A143A84D-1784-0E98-0F86-265A91D602F1}"/>
          </ac:spMkLst>
        </pc:spChg>
        <pc:spChg chg="add del mod">
          <ac:chgData name="Hasan Selim" userId="84cd2103f36ef0dc" providerId="LiveId" clId="{6ED845BA-74CA-4F74-9AC4-C2ED4D184EBF}" dt="2026-10-23T12:53:46.070" v="16709" actId="478"/>
          <ac:spMkLst>
            <pc:docMk/>
            <pc:sldMk cId="1245817147" sldId="509"/>
            <ac:spMk id="72" creationId="{DFF59A1F-FE8D-1C75-E4AB-70200CA708CA}"/>
          </ac:spMkLst>
        </pc:spChg>
        <pc:spChg chg="mod">
          <ac:chgData name="Hasan Selim" userId="84cd2103f36ef0dc" providerId="LiveId" clId="{6ED845BA-74CA-4F74-9AC4-C2ED4D184EBF}" dt="2026-10-23T13:19:41.163" v="16936" actId="1076"/>
          <ac:spMkLst>
            <pc:docMk/>
            <pc:sldMk cId="1245817147" sldId="509"/>
            <ac:spMk id="74" creationId="{815FE503-F42B-E9E1-9796-8516F60CB8F0}"/>
          </ac:spMkLst>
        </pc:spChg>
        <pc:spChg chg="del mod">
          <ac:chgData name="Hasan Selim" userId="84cd2103f36ef0dc" providerId="LiveId" clId="{6ED845BA-74CA-4F74-9AC4-C2ED4D184EBF}" dt="2026-10-23T13:14:45.773" v="16871" actId="478"/>
          <ac:spMkLst>
            <pc:docMk/>
            <pc:sldMk cId="1245817147" sldId="509"/>
            <ac:spMk id="76" creationId="{D4B7AA58-CF23-4F77-13FB-C7AB8DCC5273}"/>
          </ac:spMkLst>
        </pc:spChg>
        <pc:spChg chg="del mod">
          <ac:chgData name="Hasan Selim" userId="84cd2103f36ef0dc" providerId="LiveId" clId="{6ED845BA-74CA-4F74-9AC4-C2ED4D184EBF}" dt="2026-10-23T12:06:42.685" v="16607" actId="478"/>
          <ac:spMkLst>
            <pc:docMk/>
            <pc:sldMk cId="1245817147" sldId="509"/>
            <ac:spMk id="79" creationId="{291AEBE7-07C0-721F-704C-A2FD87152D59}"/>
          </ac:spMkLst>
        </pc:spChg>
        <pc:spChg chg="mod">
          <ac:chgData name="Hasan Selim" userId="84cd2103f36ef0dc" providerId="LiveId" clId="{6ED845BA-74CA-4F74-9AC4-C2ED4D184EBF}" dt="2026-10-23T13:19:36.817" v="16934" actId="1076"/>
          <ac:spMkLst>
            <pc:docMk/>
            <pc:sldMk cId="1245817147" sldId="509"/>
            <ac:spMk id="80" creationId="{FEB1DEC4-F3F8-598F-C75D-58C7C5CEF13E}"/>
          </ac:spMkLst>
        </pc:spChg>
        <pc:spChg chg="del mod">
          <ac:chgData name="Hasan Selim" userId="84cd2103f36ef0dc" providerId="LiveId" clId="{6ED845BA-74CA-4F74-9AC4-C2ED4D184EBF}" dt="2026-10-23T13:14:50.275" v="16876"/>
          <ac:spMkLst>
            <pc:docMk/>
            <pc:sldMk cId="1245817147" sldId="509"/>
            <ac:spMk id="82" creationId="{97A778FF-1372-D0AD-C0CD-6C151F3A87A6}"/>
          </ac:spMkLst>
        </pc:spChg>
        <pc:spChg chg="add mod">
          <ac:chgData name="Hasan Selim" userId="84cd2103f36ef0dc" providerId="LiveId" clId="{6ED845BA-74CA-4F74-9AC4-C2ED4D184EBF}" dt="2026-10-23T13:22:53.805" v="16991" actId="1076"/>
          <ac:spMkLst>
            <pc:docMk/>
            <pc:sldMk cId="1245817147" sldId="509"/>
            <ac:spMk id="84" creationId="{9D3C9745-1132-E3DD-8F95-5C55FD52F2F3}"/>
          </ac:spMkLst>
        </pc:spChg>
        <pc:spChg chg="mod">
          <ac:chgData name="Hasan Selim" userId="84cd2103f36ef0dc" providerId="LiveId" clId="{6ED845BA-74CA-4F74-9AC4-C2ED4D184EBF}" dt="2026-10-23T13:22:51.073" v="16990" actId="403"/>
          <ac:spMkLst>
            <pc:docMk/>
            <pc:sldMk cId="1245817147" sldId="509"/>
            <ac:spMk id="86" creationId="{833A661B-30A6-00B4-58CA-8C438A40DC54}"/>
          </ac:spMkLst>
        </pc:spChg>
        <pc:spChg chg="add del mod">
          <ac:chgData name="Hasan Selim" userId="84cd2103f36ef0dc" providerId="LiveId" clId="{6ED845BA-74CA-4F74-9AC4-C2ED4D184EBF}" dt="2026-10-23T12:06:42.685" v="16607" actId="478"/>
          <ac:spMkLst>
            <pc:docMk/>
            <pc:sldMk cId="1245817147" sldId="509"/>
            <ac:spMk id="87" creationId="{2636FC0E-18D0-C4C7-4217-8529743C944D}"/>
          </ac:spMkLst>
        </pc:spChg>
        <pc:spChg chg="del mod">
          <ac:chgData name="Hasan Selim" userId="84cd2103f36ef0dc" providerId="LiveId" clId="{6ED845BA-74CA-4F74-9AC4-C2ED4D184EBF}" dt="2026-10-23T13:11:31.800" v="16835" actId="478"/>
          <ac:spMkLst>
            <pc:docMk/>
            <pc:sldMk cId="1245817147" sldId="509"/>
            <ac:spMk id="89" creationId="{34D0B730-16B3-5D2F-0117-B53FAB1A6D25}"/>
          </ac:spMkLst>
        </pc:spChg>
        <pc:spChg chg="add mod">
          <ac:chgData name="Hasan Selim" userId="84cd2103f36ef0dc" providerId="LiveId" clId="{6ED845BA-74CA-4F74-9AC4-C2ED4D184EBF}" dt="2026-10-23T13:24:46.246" v="17031" actId="1076"/>
          <ac:spMkLst>
            <pc:docMk/>
            <pc:sldMk cId="1245817147" sldId="509"/>
            <ac:spMk id="92" creationId="{CD4AF770-3CD9-C572-72B0-ED8328A852CE}"/>
          </ac:spMkLst>
        </pc:spChg>
        <pc:spChg chg="del mod">
          <ac:chgData name="Hasan Selim" userId="84cd2103f36ef0dc" providerId="LiveId" clId="{6ED845BA-74CA-4F74-9AC4-C2ED4D184EBF}" dt="2026-10-23T12:06:42.685" v="16607" actId="478"/>
          <ac:spMkLst>
            <pc:docMk/>
            <pc:sldMk cId="1245817147" sldId="509"/>
            <ac:spMk id="93" creationId="{DF3DE45C-68F6-0D2A-E5AC-D3F0DD4351D1}"/>
          </ac:spMkLst>
        </pc:spChg>
        <pc:spChg chg="add del mod">
          <ac:chgData name="Hasan Selim" userId="84cd2103f36ef0dc" providerId="LiveId" clId="{6ED845BA-74CA-4F74-9AC4-C2ED4D184EBF}" dt="2026-10-23T13:15:55.389" v="16883" actId="478"/>
          <ac:spMkLst>
            <pc:docMk/>
            <pc:sldMk cId="1245817147" sldId="509"/>
            <ac:spMk id="96" creationId="{50E856DE-ECEB-FE16-EAA3-8F256D94288E}"/>
          </ac:spMkLst>
        </pc:spChg>
        <pc:spChg chg="del mod">
          <ac:chgData name="Hasan Selim" userId="84cd2103f36ef0dc" providerId="LiveId" clId="{6ED845BA-74CA-4F74-9AC4-C2ED4D184EBF}" dt="2026-10-23T12:06:42.685" v="16607" actId="478"/>
          <ac:spMkLst>
            <pc:docMk/>
            <pc:sldMk cId="1245817147" sldId="509"/>
            <ac:spMk id="101" creationId="{3D429397-AEAD-D358-F1BD-E7791C28DA7F}"/>
          </ac:spMkLst>
        </pc:spChg>
        <pc:spChg chg="add del mod">
          <ac:chgData name="Hasan Selim" userId="84cd2103f36ef0dc" providerId="LiveId" clId="{6ED845BA-74CA-4F74-9AC4-C2ED4D184EBF}" dt="2026-10-23T12:06:42.685" v="16607" actId="478"/>
          <ac:spMkLst>
            <pc:docMk/>
            <pc:sldMk cId="1245817147" sldId="509"/>
            <ac:spMk id="109" creationId="{56E87759-DF1A-6693-0B8B-76C74736AA35}"/>
          </ac:spMkLst>
        </pc:spChg>
      </pc:sldChg>
      <pc:sldChg chg="addSp delSp modSp add mod ord">
        <pc:chgData name="Hasan Selim" userId="84cd2103f36ef0dc" providerId="LiveId" clId="{6ED845BA-74CA-4F74-9AC4-C2ED4D184EBF}" dt="2026-10-24T13:53:39.541" v="17092" actId="20577"/>
        <pc:sldMkLst>
          <pc:docMk/>
          <pc:sldMk cId="2662163927" sldId="511"/>
        </pc:sldMkLst>
        <pc:spChg chg="del">
          <ac:chgData name="Hasan Selim" userId="84cd2103f36ef0dc" providerId="LiveId" clId="{6ED845BA-74CA-4F74-9AC4-C2ED4D184EBF}" dt="2026-10-23T12:53:07.854" v="16703" actId="478"/>
          <ac:spMkLst>
            <pc:docMk/>
            <pc:sldMk cId="2662163927" sldId="511"/>
            <ac:spMk id="3" creationId="{8B7F14BF-47D9-7472-A67F-E160589B0ED1}"/>
          </ac:spMkLst>
        </pc:spChg>
        <pc:spChg chg="del mod">
          <ac:chgData name="Hasan Selim" userId="84cd2103f36ef0dc" providerId="LiveId" clId="{6ED845BA-74CA-4F74-9AC4-C2ED4D184EBF}" dt="2026-10-23T12:06:40.013" v="16606" actId="478"/>
          <ac:spMkLst>
            <pc:docMk/>
            <pc:sldMk cId="2662163927" sldId="511"/>
            <ac:spMk id="5" creationId="{112963E8-A70F-72E8-3718-9FA156A31EB6}"/>
          </ac:spMkLst>
        </pc:spChg>
        <pc:spChg chg="add mod">
          <ac:chgData name="Hasan Selim" userId="84cd2103f36ef0dc" providerId="LiveId" clId="{6ED845BA-74CA-4F74-9AC4-C2ED4D184EBF}" dt="2026-10-23T13:21:40.952" v="16971" actId="1037"/>
          <ac:spMkLst>
            <pc:docMk/>
            <pc:sldMk cId="2662163927" sldId="511"/>
            <ac:spMk id="6" creationId="{BE459261-6EEB-E461-0D0A-9C7B5640E49E}"/>
          </ac:spMkLst>
        </pc:spChg>
        <pc:spChg chg="del">
          <ac:chgData name="Hasan Selim" userId="84cd2103f36ef0dc" providerId="LiveId" clId="{6ED845BA-74CA-4F74-9AC4-C2ED4D184EBF}" dt="2026-10-23T12:51:37.668" v="16645" actId="478"/>
          <ac:spMkLst>
            <pc:docMk/>
            <pc:sldMk cId="2662163927" sldId="511"/>
            <ac:spMk id="8" creationId="{90A3CDB4-605D-A7F3-42FA-7388A5E50FAC}"/>
          </ac:spMkLst>
        </pc:spChg>
        <pc:spChg chg="add mod">
          <ac:chgData name="Hasan Selim" userId="84cd2103f36ef0dc" providerId="LiveId" clId="{6ED845BA-74CA-4F74-9AC4-C2ED4D184EBF}" dt="2026-10-23T13:22:38.439" v="16989" actId="1076"/>
          <ac:spMkLst>
            <pc:docMk/>
            <pc:sldMk cId="2662163927" sldId="511"/>
            <ac:spMk id="11" creationId="{0A00E1B2-7F99-7DB7-626A-6AECB45CAB05}"/>
          </ac:spMkLst>
        </pc:spChg>
        <pc:spChg chg="del mod">
          <ac:chgData name="Hasan Selim" userId="84cd2103f36ef0dc" providerId="LiveId" clId="{6ED845BA-74CA-4F74-9AC4-C2ED4D184EBF}" dt="2026-10-23T12:06:40.013" v="16606" actId="478"/>
          <ac:spMkLst>
            <pc:docMk/>
            <pc:sldMk cId="2662163927" sldId="511"/>
            <ac:spMk id="13" creationId="{17FC1417-99D3-0E3D-C8C9-DCD373271E13}"/>
          </ac:spMkLst>
        </pc:spChg>
        <pc:spChg chg="add mod">
          <ac:chgData name="Hasan Selim" userId="84cd2103f36ef0dc" providerId="LiveId" clId="{6ED845BA-74CA-4F74-9AC4-C2ED4D184EBF}" dt="2026-10-23T13:22:38.439" v="16989" actId="1076"/>
          <ac:spMkLst>
            <pc:docMk/>
            <pc:sldMk cId="2662163927" sldId="511"/>
            <ac:spMk id="14" creationId="{FBA2997C-90DF-29B4-28B7-9157CE561336}"/>
          </ac:spMkLst>
        </pc:spChg>
        <pc:spChg chg="add mod">
          <ac:chgData name="Hasan Selim" userId="84cd2103f36ef0dc" providerId="LiveId" clId="{6ED845BA-74CA-4F74-9AC4-C2ED4D184EBF}" dt="2026-10-23T13:22:38.439" v="16989" actId="1076"/>
          <ac:spMkLst>
            <pc:docMk/>
            <pc:sldMk cId="2662163927" sldId="511"/>
            <ac:spMk id="17" creationId="{390A0F1B-1E42-F3F8-CB37-2480186C1606}"/>
          </ac:spMkLst>
        </pc:spChg>
        <pc:spChg chg="del mod">
          <ac:chgData name="Hasan Selim" userId="84cd2103f36ef0dc" providerId="LiveId" clId="{6ED845BA-74CA-4F74-9AC4-C2ED4D184EBF}" dt="2026-10-23T12:06:40.013" v="16606" actId="478"/>
          <ac:spMkLst>
            <pc:docMk/>
            <pc:sldMk cId="2662163927" sldId="511"/>
            <ac:spMk id="19" creationId="{3B0223F2-2867-55F3-0A1A-3A1DB1727383}"/>
          </ac:spMkLst>
        </pc:spChg>
        <pc:spChg chg="mod">
          <ac:chgData name="Hasan Selim" userId="84cd2103f36ef0dc" providerId="LiveId" clId="{6ED845BA-74CA-4F74-9AC4-C2ED4D184EBF}" dt="2026-10-23T13:22:38.439" v="16989" actId="1076"/>
          <ac:spMkLst>
            <pc:docMk/>
            <pc:sldMk cId="2662163927" sldId="511"/>
            <ac:spMk id="20" creationId="{46B7CD98-5C31-5F72-E479-3462B7FB4346}"/>
          </ac:spMkLst>
        </pc:spChg>
        <pc:spChg chg="add mod">
          <ac:chgData name="Hasan Selim" userId="84cd2103f36ef0dc" providerId="LiveId" clId="{6ED845BA-74CA-4F74-9AC4-C2ED4D184EBF}" dt="2026-10-23T13:22:38.439" v="16989" actId="1076"/>
          <ac:spMkLst>
            <pc:docMk/>
            <pc:sldMk cId="2662163927" sldId="511"/>
            <ac:spMk id="22" creationId="{95429831-182A-0A7D-7785-2519E41F77E2}"/>
          </ac:spMkLst>
        </pc:spChg>
        <pc:spChg chg="del">
          <ac:chgData name="Hasan Selim" userId="84cd2103f36ef0dc" providerId="LiveId" clId="{6ED845BA-74CA-4F74-9AC4-C2ED4D184EBF}" dt="2026-10-23T13:08:23.912" v="16770" actId="478"/>
          <ac:spMkLst>
            <pc:docMk/>
            <pc:sldMk cId="2662163927" sldId="511"/>
            <ac:spMk id="25" creationId="{8265247D-A534-3B1A-439B-B772EEC94DC9}"/>
          </ac:spMkLst>
        </pc:spChg>
        <pc:spChg chg="del mod">
          <ac:chgData name="Hasan Selim" userId="84cd2103f36ef0dc" providerId="LiveId" clId="{6ED845BA-74CA-4F74-9AC4-C2ED4D184EBF}" dt="2026-10-23T13:08:21.331" v="16769" actId="478"/>
          <ac:spMkLst>
            <pc:docMk/>
            <pc:sldMk cId="2662163927" sldId="511"/>
            <ac:spMk id="27" creationId="{D58197AD-5D2A-B034-5C6C-146EBF68F0DD}"/>
          </ac:spMkLst>
        </pc:spChg>
        <pc:spChg chg="del mod">
          <ac:chgData name="Hasan Selim" userId="84cd2103f36ef0dc" providerId="LiveId" clId="{6ED845BA-74CA-4F74-9AC4-C2ED4D184EBF}" dt="2026-10-23T12:06:40.013" v="16606" actId="478"/>
          <ac:spMkLst>
            <pc:docMk/>
            <pc:sldMk cId="2662163927" sldId="511"/>
            <ac:spMk id="28" creationId="{0BA77170-74C0-8A6B-5A8B-54D1660798CB}"/>
          </ac:spMkLst>
        </pc:spChg>
        <pc:spChg chg="mod">
          <ac:chgData name="Hasan Selim" userId="84cd2103f36ef0dc" providerId="LiveId" clId="{6ED845BA-74CA-4F74-9AC4-C2ED4D184EBF}" dt="2026-10-23T13:25:27.329" v="17035" actId="1076"/>
          <ac:spMkLst>
            <pc:docMk/>
            <pc:sldMk cId="2662163927" sldId="511"/>
            <ac:spMk id="30" creationId="{B126D3A5-815F-30C6-8C86-81450A7A97D3}"/>
          </ac:spMkLst>
        </pc:spChg>
        <pc:spChg chg="add mod">
          <ac:chgData name="Hasan Selim" userId="84cd2103f36ef0dc" providerId="LiveId" clId="{6ED845BA-74CA-4F74-9AC4-C2ED4D184EBF}" dt="2026-10-23T13:25:36.266" v="17045" actId="20577"/>
          <ac:spMkLst>
            <pc:docMk/>
            <pc:sldMk cId="2662163927" sldId="511"/>
            <ac:spMk id="33" creationId="{7F1EA0C8-7FED-1FAB-CB8B-AF979203B1D2}"/>
          </ac:spMkLst>
        </pc:spChg>
        <pc:spChg chg="mod">
          <ac:chgData name="Hasan Selim" userId="84cd2103f36ef0dc" providerId="LiveId" clId="{6ED845BA-74CA-4F74-9AC4-C2ED4D184EBF}" dt="2026-10-23T13:26:03.680" v="17051" actId="20577"/>
          <ac:spMkLst>
            <pc:docMk/>
            <pc:sldMk cId="2662163927" sldId="511"/>
            <ac:spMk id="35" creationId="{76039C94-EC34-37D8-69CC-6D4EE287340A}"/>
          </ac:spMkLst>
        </pc:spChg>
        <pc:spChg chg="del mod">
          <ac:chgData name="Hasan Selim" userId="84cd2103f36ef0dc" providerId="LiveId" clId="{6ED845BA-74CA-4F74-9AC4-C2ED4D184EBF}" dt="2026-10-23T12:06:40.013" v="16606" actId="478"/>
          <ac:spMkLst>
            <pc:docMk/>
            <pc:sldMk cId="2662163927" sldId="511"/>
            <ac:spMk id="36" creationId="{C29D9FBF-1C76-1410-1275-8B5EDFCD2E6B}"/>
          </ac:spMkLst>
        </pc:spChg>
        <pc:spChg chg="add mod">
          <ac:chgData name="Hasan Selim" userId="84cd2103f36ef0dc" providerId="LiveId" clId="{6ED845BA-74CA-4F74-9AC4-C2ED4D184EBF}" dt="2026-10-24T13:51:59.555" v="17072" actId="20577"/>
          <ac:spMkLst>
            <pc:docMk/>
            <pc:sldMk cId="2662163927" sldId="511"/>
            <ac:spMk id="39" creationId="{D1F54279-B4B1-32C1-0F71-D4B6FB1B9636}"/>
          </ac:spMkLst>
        </pc:spChg>
        <pc:spChg chg="add del mod">
          <ac:chgData name="Hasan Selim" userId="84cd2103f36ef0dc" providerId="LiveId" clId="{6ED845BA-74CA-4F74-9AC4-C2ED4D184EBF}" dt="2026-10-23T12:52:49.154" v="16699" actId="478"/>
          <ac:spMkLst>
            <pc:docMk/>
            <pc:sldMk cId="2662163927" sldId="511"/>
            <ac:spMk id="41" creationId="{AC793267-C5B2-8BB2-4096-0081F3D5EB2F}"/>
          </ac:spMkLst>
        </pc:spChg>
        <pc:spChg chg="mod">
          <ac:chgData name="Hasan Selim" userId="84cd2103f36ef0dc" providerId="LiveId" clId="{6ED845BA-74CA-4F74-9AC4-C2ED4D184EBF}" dt="2026-10-24T13:53:39.541" v="17092" actId="20577"/>
          <ac:spMkLst>
            <pc:docMk/>
            <pc:sldMk cId="2662163927" sldId="511"/>
            <ac:spMk id="43" creationId="{B94F3D7E-1467-A4C0-B0D3-59B06877104E}"/>
          </ac:spMkLst>
        </pc:spChg>
        <pc:spChg chg="add del mod">
          <ac:chgData name="Hasan Selim" userId="84cd2103f36ef0dc" providerId="LiveId" clId="{6ED845BA-74CA-4F74-9AC4-C2ED4D184EBF}" dt="2026-10-23T12:52:56.269" v="16701" actId="478"/>
          <ac:spMkLst>
            <pc:docMk/>
            <pc:sldMk cId="2662163927" sldId="511"/>
            <ac:spMk id="45" creationId="{27E3F917-AAF0-A8A8-CD34-A219E2E635CC}"/>
          </ac:spMkLst>
        </pc:spChg>
        <pc:spChg chg="add del mod">
          <ac:chgData name="Hasan Selim" userId="84cd2103f36ef0dc" providerId="LiveId" clId="{6ED845BA-74CA-4F74-9AC4-C2ED4D184EBF}" dt="2026-10-23T12:53:03.611" v="16702" actId="478"/>
          <ac:spMkLst>
            <pc:docMk/>
            <pc:sldMk cId="2662163927" sldId="511"/>
            <ac:spMk id="47" creationId="{B5B4C55B-E557-897E-5E52-FA280E849B57}"/>
          </ac:spMkLst>
        </pc:spChg>
        <pc:spChg chg="add mod">
          <ac:chgData name="Hasan Selim" userId="84cd2103f36ef0dc" providerId="LiveId" clId="{6ED845BA-74CA-4F74-9AC4-C2ED4D184EBF}" dt="2026-10-23T13:22:38.439" v="16989" actId="1076"/>
          <ac:spMkLst>
            <pc:docMk/>
            <pc:sldMk cId="2662163927" sldId="511"/>
            <ac:spMk id="50" creationId="{789171C0-4DDA-9449-1001-AC1D41CA3B0A}"/>
          </ac:spMkLst>
        </pc:spChg>
        <pc:spChg chg="del mod">
          <ac:chgData name="Hasan Selim" userId="84cd2103f36ef0dc" providerId="LiveId" clId="{6ED845BA-74CA-4F74-9AC4-C2ED4D184EBF}" dt="2026-10-23T12:06:40.013" v="16606" actId="478"/>
          <ac:spMkLst>
            <pc:docMk/>
            <pc:sldMk cId="2662163927" sldId="511"/>
            <ac:spMk id="54" creationId="{70E77EFD-B222-E5CC-21EA-1F4249041196}"/>
          </ac:spMkLst>
        </pc:spChg>
        <pc:spChg chg="add del mod">
          <ac:chgData name="Hasan Selim" userId="84cd2103f36ef0dc" providerId="LiveId" clId="{6ED845BA-74CA-4F74-9AC4-C2ED4D184EBF}" dt="2026-10-23T12:06:40.013" v="16606" actId="478"/>
          <ac:spMkLst>
            <pc:docMk/>
            <pc:sldMk cId="2662163927" sldId="511"/>
            <ac:spMk id="58" creationId="{D2081624-67D2-6D06-8345-681A86E3222B}"/>
          </ac:spMkLst>
        </pc:spChg>
        <pc:spChg chg="add del mod">
          <ac:chgData name="Hasan Selim" userId="84cd2103f36ef0dc" providerId="LiveId" clId="{6ED845BA-74CA-4F74-9AC4-C2ED4D184EBF}" dt="2026-10-23T12:06:40.013" v="16606" actId="478"/>
          <ac:spMkLst>
            <pc:docMk/>
            <pc:sldMk cId="2662163927" sldId="511"/>
            <ac:spMk id="60" creationId="{60BC9A20-B75D-0F83-A559-B897E6D9748B}"/>
          </ac:spMkLst>
        </pc:spChg>
        <pc:spChg chg="add del mod">
          <ac:chgData name="Hasan Selim" userId="84cd2103f36ef0dc" providerId="LiveId" clId="{6ED845BA-74CA-4F74-9AC4-C2ED4D184EBF}" dt="2026-10-23T12:06:40.013" v="16606" actId="478"/>
          <ac:spMkLst>
            <pc:docMk/>
            <pc:sldMk cId="2662163927" sldId="511"/>
            <ac:spMk id="62" creationId="{3F3FE98D-0FB9-43AB-12BA-3AC9C52242F2}"/>
          </ac:spMkLst>
        </pc:spChg>
        <pc:spChg chg="del mod">
          <ac:chgData name="Hasan Selim" userId="84cd2103f36ef0dc" providerId="LiveId" clId="{6ED845BA-74CA-4F74-9AC4-C2ED4D184EBF}" dt="2026-10-23T12:06:40.013" v="16606" actId="478"/>
          <ac:spMkLst>
            <pc:docMk/>
            <pc:sldMk cId="2662163927" sldId="511"/>
            <ac:spMk id="68" creationId="{4CC68FC6-5372-650D-347A-837BFB30973A}"/>
          </ac:spMkLst>
        </pc:spChg>
        <pc:picChg chg="add del mod">
          <ac:chgData name="Hasan Selim" userId="84cd2103f36ef0dc" providerId="LiveId" clId="{6ED845BA-74CA-4F74-9AC4-C2ED4D184EBF}" dt="2026-10-23T12:50:33.971" v="16644" actId="931"/>
          <ac:picMkLst>
            <pc:docMk/>
            <pc:sldMk cId="2662163927" sldId="511"/>
            <ac:picMk id="49" creationId="{1C78041A-1391-4508-5E5E-0AC54B8F5CB1}"/>
          </ac:picMkLst>
        </pc:picChg>
      </pc:sldChg>
      <pc:sldMasterChg chg="addSp delSp modSp mod modSldLayout sldLayoutOrd">
        <pc:chgData name="Hasan Selim" userId="84cd2103f36ef0dc" providerId="LiveId" clId="{6ED845BA-74CA-4F74-9AC4-C2ED4D184EBF}" dt="2026-10-23T13:25:20.008" v="17034" actId="167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10-23T13:25:16.786" v="17033" actId="167"/>
          <pc:sldLayoutMkLst>
            <pc:docMk/>
            <pc:sldMasterMk cId="2476636414" sldId="2147483660"/>
            <pc:sldLayoutMk cId="641393381" sldId="2147483661"/>
          </pc:sldLayoutMkLst>
          <pc:grpChg chg="add mod">
            <ac:chgData name="Hasan Selim" userId="84cd2103f36ef0dc" providerId="LiveId" clId="{6ED845BA-74CA-4F74-9AC4-C2ED4D184EBF}" dt="2026-10-22T14:30:59.261" v="16594" actId="1076"/>
            <ac:grpSpMkLst>
              <pc:docMk/>
              <pc:sldMasterMk cId="2476636414" sldId="2147483660"/>
              <pc:sldLayoutMk cId="641393381" sldId="2147483661"/>
              <ac:grpSpMk id="2" creationId="{FD9B92BE-0C06-5672-E947-435C7C3FAAF7}"/>
            </ac:grpSpMkLst>
          </pc:grp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3" creationId="{A17D1A45-3818-B125-C445-70DE9BD563ED}"/>
            </ac:picMkLst>
          </pc:pic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4" creationId="{7E126E1C-C944-446D-D3F9-D0B9F5780203}"/>
            </ac:picMkLst>
          </pc:picChg>
          <pc:picChg chg="add del mod">
            <ac:chgData name="Hasan Selim" userId="84cd2103f36ef0dc" providerId="LiveId" clId="{6ED845BA-74CA-4F74-9AC4-C2ED4D184EBF}" dt="2026-10-23T12:43:27.783" v="16631" actId="478"/>
            <ac:picMkLst>
              <pc:docMk/>
              <pc:sldMasterMk cId="2476636414" sldId="2147483660"/>
              <pc:sldLayoutMk cId="641393381" sldId="2147483661"/>
              <ac:picMk id="6" creationId="{1230EEEE-887E-7889-5FE9-3C19B4A37158}"/>
            </ac:picMkLst>
          </pc:picChg>
          <pc:picChg chg="add del mod">
            <ac:chgData name="Hasan Selim" userId="84cd2103f36ef0dc" providerId="LiveId" clId="{6ED845BA-74CA-4F74-9AC4-C2ED4D184EBF}" dt="2026-10-23T12:43:25.367" v="16630" actId="478"/>
            <ac:picMkLst>
              <pc:docMk/>
              <pc:sldMasterMk cId="2476636414" sldId="2147483660"/>
              <pc:sldLayoutMk cId="641393381" sldId="2147483661"/>
              <ac:picMk id="8" creationId="{3A1DB4C0-56AB-6B52-7E40-8932D2E053F3}"/>
            </ac:picMkLst>
          </pc:picChg>
          <pc:picChg chg="add del mod">
            <ac:chgData name="Hasan Selim" userId="84cd2103f36ef0dc" providerId="LiveId" clId="{6ED845BA-74CA-4F74-9AC4-C2ED4D184EBF}" dt="2026-10-23T12:21:00.812" v="16616" actId="21"/>
            <ac:picMkLst>
              <pc:docMk/>
              <pc:sldMasterMk cId="2476636414" sldId="2147483660"/>
              <pc:sldLayoutMk cId="641393381" sldId="2147483661"/>
              <ac:picMk id="10" creationId="{6AD5B22A-D511-9FA3-513F-829833405D53}"/>
            </ac:picMkLst>
          </pc:picChg>
          <pc:picChg chg="add del mod">
            <ac:chgData name="Hasan Selim" userId="84cd2103f36ef0dc" providerId="LiveId" clId="{6ED845BA-74CA-4F74-9AC4-C2ED4D184EBF}" dt="2026-10-23T12:56:01.811" v="16753" actId="478"/>
            <ac:picMkLst>
              <pc:docMk/>
              <pc:sldMasterMk cId="2476636414" sldId="2147483660"/>
              <pc:sldLayoutMk cId="641393381" sldId="2147483661"/>
              <ac:picMk id="12" creationId="{75B8FEC8-A680-3450-F1D7-202AF1362CEA}"/>
            </ac:picMkLst>
          </pc:picChg>
          <pc:picChg chg="add del mod ord topLvl">
            <ac:chgData name="Hasan Selim" userId="84cd2103f36ef0dc" providerId="LiveId" clId="{6ED845BA-74CA-4F74-9AC4-C2ED4D184EBF}" dt="2026-10-23T12:06:46.808" v="16609" actId="478"/>
            <ac:picMkLst>
              <pc:docMk/>
              <pc:sldMasterMk cId="2476636414" sldId="2147483660"/>
              <pc:sldLayoutMk cId="641393381" sldId="2147483661"/>
              <ac:picMk id="13" creationId="{D9E4DD1F-BBF9-D32C-6D63-D980048D8653}"/>
            </ac:picMkLst>
          </pc:picChg>
          <pc:picChg chg="add mod ord">
            <ac:chgData name="Hasan Selim" userId="84cd2103f36ef0dc" providerId="LiveId" clId="{6ED845BA-74CA-4F74-9AC4-C2ED4D184EBF}" dt="2026-10-23T13:25:16.786" v="17033" actId="167"/>
            <ac:picMkLst>
              <pc:docMk/>
              <pc:sldMasterMk cId="2476636414" sldId="2147483660"/>
              <pc:sldLayoutMk cId="641393381" sldId="2147483661"/>
              <ac:picMk id="15" creationId="{C5535D72-0837-F302-6DF5-7D49328BBC05}"/>
            </ac:picMkLst>
          </pc:picChg>
          <pc:picChg chg="add mod">
            <ac:chgData name="Hasan Selim" userId="84cd2103f36ef0dc" providerId="LiveId" clId="{6ED845BA-74CA-4F74-9AC4-C2ED4D184EBF}" dt="2026-10-23T13:12:53.235" v="16849" actId="14100"/>
            <ac:picMkLst>
              <pc:docMk/>
              <pc:sldMasterMk cId="2476636414" sldId="2147483660"/>
              <pc:sldLayoutMk cId="641393381" sldId="2147483661"/>
              <ac:picMk id="17" creationId="{8847B96E-899E-5D7C-EF13-12BFDA767D75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10-23T13:25:20.008" v="17034" actId="167"/>
          <pc:sldLayoutMkLst>
            <pc:docMk/>
            <pc:sldMasterMk cId="2476636414" sldId="2147483660"/>
            <pc:sldLayoutMk cId="117721130" sldId="2147483662"/>
          </pc:sldLayoutMkLst>
          <pc:grpChg chg="add mod">
            <ac:chgData name="Hasan Selim" userId="84cd2103f36ef0dc" providerId="LiveId" clId="{6ED845BA-74CA-4F74-9AC4-C2ED4D184EBF}" dt="2026-10-22T14:29:12.282" v="16586" actId="1076"/>
            <ac:grpSpMkLst>
              <pc:docMk/>
              <pc:sldMasterMk cId="2476636414" sldId="2147483660"/>
              <pc:sldLayoutMk cId="117721130" sldId="2147483662"/>
              <ac:grpSpMk id="2" creationId="{1E66482C-5C59-B416-DBEA-E36F78F934FE}"/>
            </ac:grpSpMkLst>
          </pc:grpChg>
          <pc:grpChg chg="add mod ord">
            <ac:chgData name="Hasan Selim" userId="84cd2103f36ef0dc" providerId="LiveId" clId="{6ED845BA-74CA-4F74-9AC4-C2ED4D184EBF}" dt="2026-10-23T13:25:20.008" v="17034" actId="167"/>
            <ac:grpSpMkLst>
              <pc:docMk/>
              <pc:sldMasterMk cId="2476636414" sldId="2147483660"/>
              <pc:sldLayoutMk cId="117721130" sldId="2147483662"/>
              <ac:grpSpMk id="15" creationId="{C4F4330B-CAA4-3BD6-763E-AFF149602813}"/>
            </ac:grpSpMkLst>
          </pc:grpChg>
          <pc:picChg chg="mod">
            <ac:chgData name="Hasan Selim" userId="84cd2103f36ef0dc" providerId="LiveId" clId="{6ED845BA-74CA-4F74-9AC4-C2ED4D184EBF}" dt="2026-10-22T12:57:34.627" v="16164" actId="165"/>
            <ac:picMkLst>
              <pc:docMk/>
              <pc:sldMasterMk cId="2476636414" sldId="2147483660"/>
              <pc:sldLayoutMk cId="117721130" sldId="2147483662"/>
              <ac:picMk id="4" creationId="{F5E81F1A-9B2F-DE0B-1C2B-53E0B756D1BE}"/>
            </ac:picMkLst>
          </pc:picChg>
          <pc:picChg chg="add del">
            <ac:chgData name="Hasan Selim" userId="84cd2103f36ef0dc" providerId="LiveId" clId="{6ED845BA-74CA-4F74-9AC4-C2ED4D184EBF}" dt="2026-10-23T12:27:41.039" v="16618" actId="478"/>
            <ac:picMkLst>
              <pc:docMk/>
              <pc:sldMasterMk cId="2476636414" sldId="2147483660"/>
              <pc:sldLayoutMk cId="117721130" sldId="2147483662"/>
              <ac:picMk id="5" creationId="{0EFA5FB9-C939-419D-3303-9BCD164837D3}"/>
            </ac:picMkLst>
          </pc:picChg>
          <pc:picChg chg="mod">
            <ac:chgData name="Hasan Selim" userId="84cd2103f36ef0dc" providerId="LiveId" clId="{6ED845BA-74CA-4F74-9AC4-C2ED4D184EBF}" dt="2026-10-22T12:57:34.627" v="16164" actId="165"/>
            <ac:picMkLst>
              <pc:docMk/>
              <pc:sldMasterMk cId="2476636414" sldId="2147483660"/>
              <pc:sldLayoutMk cId="117721130" sldId="2147483662"/>
              <ac:picMk id="7" creationId="{A54CFE92-7B9D-F79E-98C1-C0220499E236}"/>
            </ac:picMkLst>
          </pc:picChg>
          <pc:picChg chg="add del mod ord">
            <ac:chgData name="Hasan Selim" userId="84cd2103f36ef0dc" providerId="LiveId" clId="{6ED845BA-74CA-4F74-9AC4-C2ED4D184EBF}" dt="2026-10-23T12:38:21.451" v="16625" actId="478"/>
            <ac:picMkLst>
              <pc:docMk/>
              <pc:sldMasterMk cId="2476636414" sldId="2147483660"/>
              <pc:sldLayoutMk cId="117721130" sldId="2147483662"/>
              <ac:picMk id="8" creationId="{D99CA7EC-9589-2D75-6ADE-2264BC960B7D}"/>
            </ac:picMkLst>
          </pc:picChg>
          <pc:picChg chg="add del mod ord">
            <ac:chgData name="Hasan Selim" userId="84cd2103f36ef0dc" providerId="LiveId" clId="{6ED845BA-74CA-4F74-9AC4-C2ED4D184EBF}" dt="2026-10-23T12:06:45.543" v="16608" actId="478"/>
            <ac:picMkLst>
              <pc:docMk/>
              <pc:sldMasterMk cId="2476636414" sldId="2147483660"/>
              <pc:sldLayoutMk cId="117721130" sldId="2147483662"/>
              <ac:picMk id="9" creationId="{9D1A99ED-C9FD-33C6-3CD2-606383104E65}"/>
            </ac:picMkLst>
          </pc:picChg>
          <pc:picChg chg="add del mod">
            <ac:chgData name="Hasan Selim" userId="84cd2103f36ef0dc" providerId="LiveId" clId="{6ED845BA-74CA-4F74-9AC4-C2ED4D184EBF}" dt="2026-10-23T12:56:00.391" v="16752" actId="478"/>
            <ac:picMkLst>
              <pc:docMk/>
              <pc:sldMasterMk cId="2476636414" sldId="2147483660"/>
              <pc:sldLayoutMk cId="117721130" sldId="2147483662"/>
              <ac:picMk id="11" creationId="{4E7E8E68-EB0B-995E-0250-90672FE0E19D}"/>
            </ac:picMkLst>
          </pc:picChg>
          <pc:picChg chg="add mod modCrop">
            <ac:chgData name="Hasan Selim" userId="84cd2103f36ef0dc" providerId="LiveId" clId="{6ED845BA-74CA-4F74-9AC4-C2ED4D184EBF}" dt="2026-10-23T12:56:57.253" v="16766" actId="164"/>
            <ac:picMkLst>
              <pc:docMk/>
              <pc:sldMasterMk cId="2476636414" sldId="2147483660"/>
              <pc:sldLayoutMk cId="117721130" sldId="2147483662"/>
              <ac:picMk id="13" creationId="{9932A8F3-5A5B-9A11-3D32-D0A1F436A868}"/>
            </ac:picMkLst>
          </pc:picChg>
          <pc:picChg chg="add mod modCrop">
            <ac:chgData name="Hasan Selim" userId="84cd2103f36ef0dc" providerId="LiveId" clId="{6ED845BA-74CA-4F74-9AC4-C2ED4D184EBF}" dt="2026-10-23T12:56:57.253" v="16766" actId="164"/>
            <ac:picMkLst>
              <pc:docMk/>
              <pc:sldMasterMk cId="2476636414" sldId="2147483660"/>
              <pc:sldLayoutMk cId="117721130" sldId="2147483662"/>
              <ac:picMk id="14" creationId="{3D1324B0-9C1A-9208-3904-0E1EE275BD3B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>
                <a:latin typeface="Arial" panose="020B0604020202020204" pitchFamily="34" charset="0"/>
              </a:rPr>
              <a:t>13/05/1448</a:t>
            </a:fld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>
                <a:latin typeface="Arial" panose="020B0604020202020204" pitchFamily="34" charset="0"/>
              </a:rPr>
              <a:t>‹#›</a:t>
            </a:fld>
            <a:endParaRPr lang="ar-SA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13/05/1448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صورة 14">
            <a:extLst>
              <a:ext uri="{FF2B5EF4-FFF2-40B4-BE49-F238E27FC236}">
                <a16:creationId xmlns:a16="http://schemas.microsoft.com/office/drawing/2014/main" id="{C5535D72-0837-F302-6DF5-7D49328BBC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FD9B92BE-0C06-5672-E947-435C7C3FAAF7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3" name="صورة 3">
              <a:extLst>
                <a:ext uri="{FF2B5EF4-FFF2-40B4-BE49-F238E27FC236}">
                  <a16:creationId xmlns:a16="http://schemas.microsoft.com/office/drawing/2014/main" id="{A17D1A45-3818-B125-C445-70DE9BD56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" name="صورة 4">
              <a:extLst>
                <a:ext uri="{FF2B5EF4-FFF2-40B4-BE49-F238E27FC236}">
                  <a16:creationId xmlns:a16="http://schemas.microsoft.com/office/drawing/2014/main" id="{7E126E1C-C944-446D-D3F9-D0B9F578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  <p:pic>
        <p:nvPicPr>
          <p:cNvPr id="17" name="صورة 16">
            <a:extLst>
              <a:ext uri="{FF2B5EF4-FFF2-40B4-BE49-F238E27FC236}">
                <a16:creationId xmlns:a16="http://schemas.microsoft.com/office/drawing/2014/main" id="{8847B96E-899E-5D7C-EF13-12BFDA767D7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68865" y="5724524"/>
            <a:ext cx="582929" cy="883921"/>
          </a:xfrm>
          <a:prstGeom prst="roundRect">
            <a:avLst>
              <a:gd name="adj" fmla="val 12421"/>
            </a:avLst>
          </a:prstGeom>
        </p:spPr>
      </p:pic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C4F4330B-CAA4-3BD6-763E-AFF149602813}"/>
              </a:ext>
            </a:extLst>
          </p:cNvPr>
          <p:cNvGrpSpPr/>
          <p:nvPr userDrawn="1"/>
        </p:nvGrpSpPr>
        <p:grpSpPr>
          <a:xfrm>
            <a:off x="0" y="3567"/>
            <a:ext cx="10691813" cy="7552541"/>
            <a:chOff x="0" y="3567"/>
            <a:chExt cx="10691813" cy="7552541"/>
          </a:xfrm>
        </p:grpSpPr>
        <p:pic>
          <p:nvPicPr>
            <p:cNvPr id="13" name="صورة 12">
              <a:extLst>
                <a:ext uri="{FF2B5EF4-FFF2-40B4-BE49-F238E27FC236}">
                  <a16:creationId xmlns:a16="http://schemas.microsoft.com/office/drawing/2014/main" id="{9932A8F3-5A5B-9A11-3D32-D0A1F436A8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1" r="32562"/>
            <a:stretch>
              <a:fillRect/>
            </a:stretch>
          </p:blipFill>
          <p:spPr>
            <a:xfrm>
              <a:off x="0" y="3567"/>
              <a:ext cx="7125653" cy="7552541"/>
            </a:xfrm>
            <a:prstGeom prst="rect">
              <a:avLst/>
            </a:prstGeom>
          </p:spPr>
        </p:pic>
        <p:pic>
          <p:nvPicPr>
            <p:cNvPr id="14" name="صورة 13">
              <a:extLst>
                <a:ext uri="{FF2B5EF4-FFF2-40B4-BE49-F238E27FC236}">
                  <a16:creationId xmlns:a16="http://schemas.microsoft.com/office/drawing/2014/main" id="{3D1324B0-9C1A-9208-3904-0E1EE275BD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67309" r="62"/>
            <a:stretch>
              <a:fillRect/>
            </a:stretch>
          </p:blipFill>
          <p:spPr>
            <a:xfrm>
              <a:off x="7125654" y="3567"/>
              <a:ext cx="3566159" cy="7552541"/>
            </a:xfrm>
            <a:prstGeom prst="rect">
              <a:avLst/>
            </a:prstGeom>
          </p:spPr>
        </p:pic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E66482C-5C59-B416-DBEA-E36F78F934F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F5E81F1A-9B2F-DE0B-1C2B-53E0B756D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7" name="صورة 4">
              <a:extLst>
                <a:ext uri="{FF2B5EF4-FFF2-40B4-BE49-F238E27FC236}">
                  <a16:creationId xmlns:a16="http://schemas.microsoft.com/office/drawing/2014/main" id="{A54CFE92-7B9D-F79E-98C1-C0220499E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1">
            <a:extLst>
              <a:ext uri="{FF2B5EF4-FFF2-40B4-BE49-F238E27FC236}">
                <a16:creationId xmlns:a16="http://schemas.microsoft.com/office/drawing/2014/main" id="{BE459261-6EEB-E461-0D0A-9C7B5640E49E}"/>
              </a:ext>
            </a:extLst>
          </p:cNvPr>
          <p:cNvSpPr txBox="1"/>
          <p:nvPr/>
        </p:nvSpPr>
        <p:spPr>
          <a:xfrm>
            <a:off x="496824" y="6351129"/>
            <a:ext cx="2623312" cy="867930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دليل مبسط للتعرف على فروض الوضوء وتطبيقها بطريقة صحيحة</a:t>
            </a:r>
          </a:p>
          <a:p>
            <a:pPr algn="ctr" rtl="1"/>
            <a:endParaRPr lang="ar-SA" sz="1800" b="1" noProof="0" dirty="0">
              <a:solidFill>
                <a:srgbClr val="123074"/>
              </a:solidFill>
              <a:latin typeface="Arial"/>
            </a:endParaRP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0A00E1B2-7F99-7DB7-626A-6AECB45CAB05}"/>
              </a:ext>
            </a:extLst>
          </p:cNvPr>
          <p:cNvSpPr txBox="1"/>
          <p:nvPr/>
        </p:nvSpPr>
        <p:spPr>
          <a:xfrm>
            <a:off x="3236405" y="1699885"/>
            <a:ext cx="2688336" cy="313932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أستخدم الماء دون إسراف.</a:t>
            </a: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FBA2997C-90DF-29B4-28B7-9157CE561336}"/>
              </a:ext>
            </a:extLst>
          </p:cNvPr>
          <p:cNvSpPr txBox="1"/>
          <p:nvPr/>
        </p:nvSpPr>
        <p:spPr>
          <a:xfrm>
            <a:off x="4309301" y="2424146"/>
            <a:ext cx="1615440" cy="590931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أحرص على إسباغ الوضوء وإتمامه.</a:t>
            </a: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390A0F1B-1E42-F3F8-CB37-2480186C1606}"/>
              </a:ext>
            </a:extLst>
          </p:cNvPr>
          <p:cNvSpPr txBox="1"/>
          <p:nvPr/>
        </p:nvSpPr>
        <p:spPr>
          <a:xfrm>
            <a:off x="4004501" y="3288600"/>
            <a:ext cx="1920240" cy="590931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أتعلم صفة الوضوء الصحيحة وأطبقها.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46B7CD98-5C31-5F72-E479-3462B7FB4346}"/>
              </a:ext>
            </a:extLst>
          </p:cNvPr>
          <p:cNvSpPr txBox="1"/>
          <p:nvPr/>
        </p:nvSpPr>
        <p:spPr>
          <a:xfrm>
            <a:off x="3236405" y="4276058"/>
            <a:ext cx="2688336" cy="313932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أحافظ على الطهارة دائمًا.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95429831-182A-0A7D-7785-2519E41F77E2}"/>
              </a:ext>
            </a:extLst>
          </p:cNvPr>
          <p:cNvSpPr txBox="1"/>
          <p:nvPr/>
        </p:nvSpPr>
        <p:spPr>
          <a:xfrm>
            <a:off x="4695381" y="6093797"/>
            <a:ext cx="1229360" cy="590931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أتقيد بالنبي ﷺ في الوضوء.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B126D3A5-815F-30C6-8C86-81450A7A97D3}"/>
              </a:ext>
            </a:extLst>
          </p:cNvPr>
          <p:cNvSpPr txBox="1"/>
          <p:nvPr/>
        </p:nvSpPr>
        <p:spPr>
          <a:xfrm>
            <a:off x="7455408" y="1626376"/>
            <a:ext cx="2779776" cy="283154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123074"/>
                </a:solidFill>
                <a:latin typeface="Arial"/>
              </a:rPr>
              <a:t>عدد فروض الوضوء هو: ............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1EA0C8-7FED-1FAB-CB8B-AF979203B1D2}"/>
              </a:ext>
            </a:extLst>
          </p:cNvPr>
          <p:cNvSpPr txBox="1"/>
          <p:nvPr/>
        </p:nvSpPr>
        <p:spPr>
          <a:xfrm>
            <a:off x="7455408" y="2156478"/>
            <a:ext cx="2779776" cy="283154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123074"/>
                </a:solidFill>
                <a:latin typeface="Arial"/>
              </a:rPr>
              <a:t>محل النية هو........................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039C94-EC34-37D8-69CC-6D4EE287340A}"/>
              </a:ext>
            </a:extLst>
          </p:cNvPr>
          <p:cNvSpPr txBox="1"/>
          <p:nvPr/>
        </p:nvSpPr>
        <p:spPr>
          <a:xfrm>
            <a:off x="7264400" y="2485999"/>
            <a:ext cx="2970784" cy="529376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123074"/>
                </a:solidFill>
                <a:latin typeface="Arial"/>
              </a:rPr>
              <a:t>يجب غسل الوجه مع المضمضة والاستنشاق من منابت الشعر إلى ............</a:t>
            </a:r>
          </a:p>
        </p:txBody>
      </p:sp>
      <p:sp>
        <p:nvSpPr>
          <p:cNvPr id="39" name="TextBox 36">
            <a:extLst>
              <a:ext uri="{FF2B5EF4-FFF2-40B4-BE49-F238E27FC236}">
                <a16:creationId xmlns:a16="http://schemas.microsoft.com/office/drawing/2014/main" id="{D1F54279-B4B1-32C1-0F71-D4B6FB1B9636}"/>
              </a:ext>
            </a:extLst>
          </p:cNvPr>
          <p:cNvSpPr txBox="1"/>
          <p:nvPr/>
        </p:nvSpPr>
        <p:spPr>
          <a:xfrm>
            <a:off x="7110413" y="3093269"/>
            <a:ext cx="3124771" cy="283154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123074"/>
                </a:solidFill>
                <a:latin typeface="Arial"/>
              </a:rPr>
              <a:t>يجب غسل اليدين والذراعين إلى................</a:t>
            </a:r>
          </a:p>
        </p:txBody>
      </p:sp>
      <p:sp>
        <p:nvSpPr>
          <p:cNvPr id="43" name="TextBox 40">
            <a:extLst>
              <a:ext uri="{FF2B5EF4-FFF2-40B4-BE49-F238E27FC236}">
                <a16:creationId xmlns:a16="http://schemas.microsoft.com/office/drawing/2014/main" id="{B94F3D7E-1467-A4C0-B0D3-59B06877104E}"/>
              </a:ext>
            </a:extLst>
          </p:cNvPr>
          <p:cNvSpPr txBox="1"/>
          <p:nvPr/>
        </p:nvSpPr>
        <p:spPr>
          <a:xfrm>
            <a:off x="6995382" y="3952892"/>
            <a:ext cx="3354832" cy="960263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SA" sz="1600" b="1" noProof="0" dirty="0">
                <a:solidFill>
                  <a:srgbClr val="123074"/>
                </a:solidFill>
                <a:latin typeface="Arial"/>
              </a:rPr>
              <a:t>التسمية في البداية من فروض الوضوء     (   )</a:t>
            </a:r>
          </a:p>
          <a:p>
            <a:pPr algn="r" rtl="1">
              <a:lnSpc>
                <a:spcPct val="200000"/>
              </a:lnSpc>
            </a:pPr>
            <a:r>
              <a:rPr lang="ar-SA" sz="1600" b="1" noProof="0" dirty="0">
                <a:solidFill>
                  <a:srgbClr val="123074"/>
                </a:solidFill>
                <a:latin typeface="Arial"/>
              </a:rPr>
              <a:t>يكفي مسح بعض الرأس دون الأذنين.      (   )</a:t>
            </a:r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id="{789171C0-4DDA-9449-1001-AC1D41CA3B0A}"/>
              </a:ext>
            </a:extLst>
          </p:cNvPr>
          <p:cNvSpPr txBox="1"/>
          <p:nvPr/>
        </p:nvSpPr>
        <p:spPr>
          <a:xfrm>
            <a:off x="4400741" y="5095862"/>
            <a:ext cx="1524000" cy="590931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أتذكر أن الطهارة شرط لصحة الصلاة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C04A9FAC-751D-4163-1124-15733F5BFD77}"/>
              </a:ext>
            </a:extLst>
          </p:cNvPr>
          <p:cNvSpPr txBox="1"/>
          <p:nvPr/>
        </p:nvSpPr>
        <p:spPr>
          <a:xfrm>
            <a:off x="1732280" y="1165029"/>
            <a:ext cx="1468120" cy="867930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غسل الكفين </a:t>
            </a:r>
            <a:r>
              <a:rPr lang="ar-SA" sz="1800" b="1" dirty="0">
                <a:solidFill>
                  <a:srgbClr val="123074"/>
                </a:solidFill>
                <a:latin typeface="Arial"/>
              </a:rPr>
              <a:t>ثلاث مرات في بداية الوضوء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5C6FF3-9561-E908-8A23-4EDBFD6DF526}"/>
              </a:ext>
            </a:extLst>
          </p:cNvPr>
          <p:cNvSpPr txBox="1"/>
          <p:nvPr/>
        </p:nvSpPr>
        <p:spPr>
          <a:xfrm>
            <a:off x="1084072" y="4424840"/>
            <a:ext cx="2074672" cy="529376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123074"/>
                </a:solidFill>
                <a:latin typeface="Arial"/>
              </a:rPr>
              <a:t>يكفي غسل العضو مرة واحدة، والتثليث سنة.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80898C-AE09-A3B3-C315-7721934551D9}"/>
              </a:ext>
            </a:extLst>
          </p:cNvPr>
          <p:cNvSpPr txBox="1"/>
          <p:nvPr/>
        </p:nvSpPr>
        <p:spPr>
          <a:xfrm>
            <a:off x="1351280" y="5009942"/>
            <a:ext cx="1807464" cy="529376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123074"/>
                </a:solidFill>
                <a:latin typeface="Arial"/>
              </a:rPr>
              <a:t>يجب ترتيب الأعضاء كما ورد في صفة الوضوء.</a:t>
            </a: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2BE1DFED-96BC-2B6B-F081-65A890BF5A7E}"/>
              </a:ext>
            </a:extLst>
          </p:cNvPr>
          <p:cNvSpPr txBox="1"/>
          <p:nvPr/>
        </p:nvSpPr>
        <p:spPr>
          <a:xfrm>
            <a:off x="1421892" y="5699103"/>
            <a:ext cx="1666240" cy="529376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123074"/>
                </a:solidFill>
                <a:latin typeface="Arial"/>
              </a:rPr>
              <a:t>عدم الفصل الطويل </a:t>
            </a:r>
          </a:p>
          <a:p>
            <a:pPr algn="r" rtl="1"/>
            <a:r>
              <a:rPr lang="ar-SA" sz="1600" b="1" noProof="0" dirty="0">
                <a:solidFill>
                  <a:srgbClr val="123074"/>
                </a:solidFill>
                <a:latin typeface="Arial"/>
              </a:rPr>
              <a:t>بين الأعضاء.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9FFDD4-E848-C854-7993-3F6439DBAC57}"/>
              </a:ext>
            </a:extLst>
          </p:cNvPr>
          <p:cNvSpPr txBox="1"/>
          <p:nvPr/>
        </p:nvSpPr>
        <p:spPr>
          <a:xfrm>
            <a:off x="4110228" y="1025528"/>
            <a:ext cx="2414016" cy="313932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B4235A"/>
                </a:solidFill>
                <a:latin typeface="Arial"/>
              </a:rPr>
              <a:t>النية وغسل الوجه</a:t>
            </a:r>
          </a:p>
        </p:txBody>
      </p:sp>
      <p:sp>
        <p:nvSpPr>
          <p:cNvPr id="31" name="TextBox 28">
            <a:extLst>
              <a:ext uri="{FF2B5EF4-FFF2-40B4-BE49-F238E27FC236}">
                <a16:creationId xmlns:a16="http://schemas.microsoft.com/office/drawing/2014/main" id="{9FB5BF06-D4D3-B31E-7BF4-A383A696A393}"/>
              </a:ext>
            </a:extLst>
          </p:cNvPr>
          <p:cNvSpPr txBox="1"/>
          <p:nvPr/>
        </p:nvSpPr>
        <p:spPr>
          <a:xfrm>
            <a:off x="4830794" y="1329670"/>
            <a:ext cx="1722914" cy="775597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123074"/>
                </a:solidFill>
                <a:latin typeface="Arial"/>
              </a:rPr>
              <a:t>أنوي بقلبي الوضوء وأغسل الوجه كله مع المضمضة والاستنشاق.</a:t>
            </a:r>
          </a:p>
        </p:txBody>
      </p:sp>
      <p:sp>
        <p:nvSpPr>
          <p:cNvPr id="36" name="TextBox 33">
            <a:extLst>
              <a:ext uri="{FF2B5EF4-FFF2-40B4-BE49-F238E27FC236}">
                <a16:creationId xmlns:a16="http://schemas.microsoft.com/office/drawing/2014/main" id="{6B478A5E-EB62-CFE1-55AC-99CF1810B0E8}"/>
              </a:ext>
            </a:extLst>
          </p:cNvPr>
          <p:cNvSpPr txBox="1"/>
          <p:nvPr/>
        </p:nvSpPr>
        <p:spPr>
          <a:xfrm>
            <a:off x="4531360" y="2310531"/>
            <a:ext cx="1992884" cy="590931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غسل اليدين </a:t>
            </a:r>
          </a:p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والذراعين مع المرفقين.</a:t>
            </a:r>
          </a:p>
        </p:txBody>
      </p:sp>
      <p:sp>
        <p:nvSpPr>
          <p:cNvPr id="42" name="TextBox 38">
            <a:extLst>
              <a:ext uri="{FF2B5EF4-FFF2-40B4-BE49-F238E27FC236}">
                <a16:creationId xmlns:a16="http://schemas.microsoft.com/office/drawing/2014/main" id="{A42F14BE-E6F4-4CAB-B63A-1C29E0E49A63}"/>
              </a:ext>
            </a:extLst>
          </p:cNvPr>
          <p:cNvSpPr txBox="1"/>
          <p:nvPr/>
        </p:nvSpPr>
        <p:spPr>
          <a:xfrm>
            <a:off x="5140960" y="3192688"/>
            <a:ext cx="1310354" cy="590931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مسح الرأس كله مع الأذنين.</a:t>
            </a:r>
          </a:p>
        </p:txBody>
      </p:sp>
      <p:sp>
        <p:nvSpPr>
          <p:cNvPr id="46" name="TextBox 42">
            <a:extLst>
              <a:ext uri="{FF2B5EF4-FFF2-40B4-BE49-F238E27FC236}">
                <a16:creationId xmlns:a16="http://schemas.microsoft.com/office/drawing/2014/main" id="{B4BA341C-B991-1B93-811A-2E0BA6AD3FAA}"/>
              </a:ext>
            </a:extLst>
          </p:cNvPr>
          <p:cNvSpPr txBox="1"/>
          <p:nvPr/>
        </p:nvSpPr>
        <p:spPr>
          <a:xfrm>
            <a:off x="4110228" y="4273269"/>
            <a:ext cx="2331720" cy="590931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غسل الرجلين</a:t>
            </a:r>
          </a:p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 إلى الكعبين</a:t>
            </a:r>
          </a:p>
        </p:txBody>
      </p:sp>
      <p:sp>
        <p:nvSpPr>
          <p:cNvPr id="52" name="TextBox 47">
            <a:extLst>
              <a:ext uri="{FF2B5EF4-FFF2-40B4-BE49-F238E27FC236}">
                <a16:creationId xmlns:a16="http://schemas.microsoft.com/office/drawing/2014/main" id="{A3EE6FF1-EE3C-7A5C-A6B3-7DDAC3C9D47A}"/>
              </a:ext>
            </a:extLst>
          </p:cNvPr>
          <p:cNvSpPr txBox="1"/>
          <p:nvPr/>
        </p:nvSpPr>
        <p:spPr>
          <a:xfrm>
            <a:off x="4110228" y="5225386"/>
            <a:ext cx="2331720" cy="313932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الترتيب</a:t>
            </a:r>
          </a:p>
        </p:txBody>
      </p:sp>
      <p:sp>
        <p:nvSpPr>
          <p:cNvPr id="56" name="TextBox 48">
            <a:extLst>
              <a:ext uri="{FF2B5EF4-FFF2-40B4-BE49-F238E27FC236}">
                <a16:creationId xmlns:a16="http://schemas.microsoft.com/office/drawing/2014/main" id="{F8821A55-965E-FB5A-2415-3ADBC757E2D7}"/>
              </a:ext>
            </a:extLst>
          </p:cNvPr>
          <p:cNvSpPr txBox="1"/>
          <p:nvPr/>
        </p:nvSpPr>
        <p:spPr>
          <a:xfrm>
            <a:off x="3959352" y="5572914"/>
            <a:ext cx="2633472" cy="252377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400" b="1" noProof="0" dirty="0">
                <a:solidFill>
                  <a:srgbClr val="123074"/>
                </a:solidFill>
                <a:latin typeface="Arial"/>
              </a:rPr>
              <a:t>أداء الفروض بالترتيب الشرعي.</a:t>
            </a:r>
          </a:p>
        </p:txBody>
      </p:sp>
      <p:sp>
        <p:nvSpPr>
          <p:cNvPr id="60" name="TextBox 52">
            <a:extLst>
              <a:ext uri="{FF2B5EF4-FFF2-40B4-BE49-F238E27FC236}">
                <a16:creationId xmlns:a16="http://schemas.microsoft.com/office/drawing/2014/main" id="{931E5CA0-E6DD-8377-3F0F-AD5D8EF1CAF4}"/>
              </a:ext>
            </a:extLst>
          </p:cNvPr>
          <p:cNvSpPr txBox="1"/>
          <p:nvPr/>
        </p:nvSpPr>
        <p:spPr>
          <a:xfrm>
            <a:off x="4110228" y="6210598"/>
            <a:ext cx="2331720" cy="313932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الموالاة</a:t>
            </a:r>
          </a:p>
        </p:txBody>
      </p:sp>
      <p:sp>
        <p:nvSpPr>
          <p:cNvPr id="64" name="TextBox 53">
            <a:extLst>
              <a:ext uri="{FF2B5EF4-FFF2-40B4-BE49-F238E27FC236}">
                <a16:creationId xmlns:a16="http://schemas.microsoft.com/office/drawing/2014/main" id="{35EAC81F-059C-D696-243B-A5226F2A875F}"/>
              </a:ext>
            </a:extLst>
          </p:cNvPr>
          <p:cNvSpPr txBox="1"/>
          <p:nvPr/>
        </p:nvSpPr>
        <p:spPr>
          <a:xfrm>
            <a:off x="4970494" y="6511667"/>
            <a:ext cx="1480820" cy="467820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400" b="1" noProof="0" dirty="0">
                <a:solidFill>
                  <a:srgbClr val="123074"/>
                </a:solidFill>
                <a:latin typeface="Arial"/>
              </a:rPr>
              <a:t>متابعة أعمال الوضوء دون فصل طويل.</a:t>
            </a:r>
          </a:p>
        </p:txBody>
      </p:sp>
      <p:sp>
        <p:nvSpPr>
          <p:cNvPr id="68" name="TextBox 58">
            <a:extLst>
              <a:ext uri="{FF2B5EF4-FFF2-40B4-BE49-F238E27FC236}">
                <a16:creationId xmlns:a16="http://schemas.microsoft.com/office/drawing/2014/main" id="{A143A84D-1784-0E98-0F86-265A91D602F1}"/>
              </a:ext>
            </a:extLst>
          </p:cNvPr>
          <p:cNvSpPr txBox="1"/>
          <p:nvPr/>
        </p:nvSpPr>
        <p:spPr>
          <a:xfrm>
            <a:off x="7516368" y="1056954"/>
            <a:ext cx="2779776" cy="775597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23074"/>
                </a:solidFill>
                <a:latin typeface="Arial"/>
              </a:rPr>
              <a:t>فروض الوضوء هي الأعمال الأساسية التي لا يصح الوضوء بدونها، ويجب فعلها على الوجه الصحيح</a:t>
            </a:r>
          </a:p>
        </p:txBody>
      </p:sp>
      <p:sp>
        <p:nvSpPr>
          <p:cNvPr id="74" name="TextBox 62">
            <a:extLst>
              <a:ext uri="{FF2B5EF4-FFF2-40B4-BE49-F238E27FC236}">
                <a16:creationId xmlns:a16="http://schemas.microsoft.com/office/drawing/2014/main" id="{815FE503-F42B-E9E1-9796-8516F60CB8F0}"/>
              </a:ext>
            </a:extLst>
          </p:cNvPr>
          <p:cNvSpPr txBox="1"/>
          <p:nvPr/>
        </p:nvSpPr>
        <p:spPr>
          <a:xfrm>
            <a:off x="7767765" y="2830519"/>
            <a:ext cx="2779776" cy="590931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dirty="0">
                <a:solidFill>
                  <a:srgbClr val="123074"/>
                </a:solidFill>
                <a:latin typeface="Arial"/>
              </a:rPr>
              <a:t>الاستعداد للصلاة بطهارة كاملة.</a:t>
            </a:r>
          </a:p>
          <a:p>
            <a:pPr algn="r" rtl="1"/>
            <a:endParaRPr lang="ar-SA" sz="1800" b="1" noProof="0" dirty="0">
              <a:solidFill>
                <a:srgbClr val="123074"/>
              </a:solidFill>
              <a:latin typeface="Arial"/>
            </a:endParaRPr>
          </a:p>
        </p:txBody>
      </p:sp>
      <p:sp>
        <p:nvSpPr>
          <p:cNvPr id="80" name="TextBox 65">
            <a:extLst>
              <a:ext uri="{FF2B5EF4-FFF2-40B4-BE49-F238E27FC236}">
                <a16:creationId xmlns:a16="http://schemas.microsoft.com/office/drawing/2014/main" id="{FEB1DEC4-F3F8-598F-C75D-58C7C5CEF13E}"/>
              </a:ext>
            </a:extLst>
          </p:cNvPr>
          <p:cNvSpPr txBox="1"/>
          <p:nvPr/>
        </p:nvSpPr>
        <p:spPr>
          <a:xfrm>
            <a:off x="7599680" y="3510858"/>
            <a:ext cx="2779776" cy="590931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dirty="0">
                <a:solidFill>
                  <a:srgbClr val="123074"/>
                </a:solidFill>
                <a:latin typeface="Arial"/>
              </a:rPr>
              <a:t>إتقان الوضوء بصورة صحيحة.</a:t>
            </a:r>
          </a:p>
          <a:p>
            <a:pPr algn="r" rtl="1"/>
            <a:endParaRPr lang="ar-SA" sz="1800" b="1" noProof="0" dirty="0">
              <a:solidFill>
                <a:srgbClr val="123074"/>
              </a:solidFill>
              <a:latin typeface="Arial"/>
            </a:endParaRPr>
          </a:p>
        </p:txBody>
      </p:sp>
      <p:sp>
        <p:nvSpPr>
          <p:cNvPr id="84" name="TextBox 68">
            <a:extLst>
              <a:ext uri="{FF2B5EF4-FFF2-40B4-BE49-F238E27FC236}">
                <a16:creationId xmlns:a16="http://schemas.microsoft.com/office/drawing/2014/main" id="{9D3C9745-1132-E3DD-8F95-5C55FD52F2F3}"/>
              </a:ext>
            </a:extLst>
          </p:cNvPr>
          <p:cNvSpPr txBox="1"/>
          <p:nvPr/>
        </p:nvSpPr>
        <p:spPr>
          <a:xfrm>
            <a:off x="7599680" y="4254803"/>
            <a:ext cx="2779776" cy="313932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التمييز بين الفروض والسنن</a:t>
            </a:r>
          </a:p>
        </p:txBody>
      </p:sp>
      <p:sp>
        <p:nvSpPr>
          <p:cNvPr id="86" name="TextBox 69">
            <a:extLst>
              <a:ext uri="{FF2B5EF4-FFF2-40B4-BE49-F238E27FC236}">
                <a16:creationId xmlns:a16="http://schemas.microsoft.com/office/drawing/2014/main" id="{833A661B-30A6-00B4-58CA-8C438A40DC54}"/>
              </a:ext>
            </a:extLst>
          </p:cNvPr>
          <p:cNvSpPr txBox="1"/>
          <p:nvPr/>
        </p:nvSpPr>
        <p:spPr>
          <a:xfrm>
            <a:off x="7813040" y="4982377"/>
            <a:ext cx="2779776" cy="313932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23074"/>
                </a:solidFill>
                <a:latin typeface="Arial"/>
              </a:rPr>
              <a:t>تجنب الأخطاء.</a:t>
            </a:r>
          </a:p>
        </p:txBody>
      </p:sp>
      <p:sp>
        <p:nvSpPr>
          <p:cNvPr id="92" name="مربع نص 91">
            <a:extLst>
              <a:ext uri="{FF2B5EF4-FFF2-40B4-BE49-F238E27FC236}">
                <a16:creationId xmlns:a16="http://schemas.microsoft.com/office/drawing/2014/main" id="{CD4AF770-3CD9-C572-72B0-ED8328A852CE}"/>
              </a:ext>
            </a:extLst>
          </p:cNvPr>
          <p:cNvSpPr txBox="1"/>
          <p:nvPr/>
        </p:nvSpPr>
        <p:spPr>
          <a:xfrm>
            <a:off x="1328420" y="2577952"/>
            <a:ext cx="1830324" cy="867930"/>
          </a:xfrm>
          <a:prstGeom prst="rect">
            <a:avLst/>
          </a:prstGeom>
          <a:noFill/>
        </p:spPr>
        <p:txBody>
          <a:bodyPr wrap="square" lIns="64008" tIns="18288" rIns="64008" bIns="18288" anchor="ctr">
            <a:spAutoFit/>
          </a:bodyPr>
          <a:lstStyle>
            <a:defPPr>
              <a:defRPr lang="en-US"/>
            </a:defPPr>
            <a:lvl1pPr algn="r" rtl="1">
              <a:defRPr sz="1800" b="1">
                <a:solidFill>
                  <a:srgbClr val="123074"/>
                </a:solidFill>
                <a:latin typeface="Arial"/>
              </a:defRPr>
            </a:lvl1pPr>
          </a:lstStyle>
          <a:p>
            <a:r>
              <a:rPr lang="ar-SA" dirty="0"/>
              <a:t>التسمية بقول: </a:t>
            </a:r>
          </a:p>
          <a:p>
            <a:r>
              <a:rPr lang="ar-SA" dirty="0"/>
              <a:t>بسم الله في </a:t>
            </a:r>
          </a:p>
          <a:p>
            <a:r>
              <a:rPr lang="ar-SA" dirty="0"/>
              <a:t>بداية الوضوء.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283</Words>
  <Application>Microsoft Office PowerPoint</Application>
  <PresentationFormat>مخصص</PresentationFormat>
  <Paragraphs>44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Harmattan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2026-10-24T13:53:41Z</dcterms:modified>
</cp:coreProperties>
</file>