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8"/>
      <p:bold r:id="rId9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468"/>
    <a:srgbClr val="3A9FEC"/>
    <a:srgbClr val="E15BF3"/>
    <a:srgbClr val="F1AFF9"/>
    <a:srgbClr val="8B4B23"/>
    <a:srgbClr val="F74373"/>
    <a:srgbClr val="8D4D25"/>
    <a:srgbClr val="4C9854"/>
    <a:srgbClr val="CC122E"/>
    <a:srgbClr val="EB2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F06382-16E5-4FAD-AC40-F79DFDF57F06}" v="15" dt="2026-09-22T11:06:38.350"/>
    <p1510:client id="{97824761-FD5F-4745-9008-5A997A8B86DD}" v="52" dt="2026-09-22T14:13:34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195" autoAdjust="0"/>
    <p:restoredTop sz="94641" autoAdjust="0"/>
  </p:normalViewPr>
  <p:slideViewPr>
    <p:cSldViewPr snapToGrid="0">
      <p:cViewPr varScale="1">
        <p:scale>
          <a:sx n="71" d="100"/>
          <a:sy n="71" d="100"/>
        </p:scale>
        <p:origin x="170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2T14:33:31.179" v="11556" actId="1036"/>
      <pc:docMkLst>
        <pc:docMk/>
      </pc:docMkLst>
      <pc:sldChg chg="modSp mod modNotes">
        <pc:chgData name="Hasan Selim" userId="84cd2103f36ef0dc" providerId="LiveId" clId="{6ED845BA-74CA-4F74-9AC4-C2ED4D184EBF}" dt="2026-09-22T13:54:34.395" v="10958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2T13:54:34.395" v="10958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Notes">
        <pc:chgData name="Hasan Selim" userId="84cd2103f36ef0dc" providerId="LiveId" clId="{6ED845BA-74CA-4F74-9AC4-C2ED4D184EBF}" dt="2026-09-22T13:54:34.395" v="10958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2T13:54:34.395" v="10958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2T13:54:34.395" v="10958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2T13:54:34.395" v="10958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2T13:54:34.395" v="10958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2T13:54:34.395" v="10958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2T13:54:34.395" v="10958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2T14:33:31.179" v="11556" actId="1036"/>
        <pc:sldMkLst>
          <pc:docMk/>
          <pc:sldMk cId="1245817147" sldId="509"/>
        </pc:sldMkLst>
        <pc:spChg chg="add del">
          <ac:chgData name="Hasan Selim" userId="84cd2103f36ef0dc" providerId="LiveId" clId="{6ED845BA-74CA-4F74-9AC4-C2ED4D184EBF}" dt="2026-09-22T13:48:09.245" v="10942" actId="478"/>
          <ac:spMkLst>
            <pc:docMk/>
            <pc:sldMk cId="1245817147" sldId="509"/>
            <ac:spMk id="3" creationId="{EA868A87-7D37-AD9A-E870-5A86AFBE4CF2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" creationId="{9D717A65-925D-DC0B-71A5-2A6F7A8E032C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5" creationId="{42E793C1-30CF-EEFA-3C6E-5850C35657D0}"/>
          </ac:spMkLst>
        </pc:spChg>
        <pc:spChg chg="add del mod">
          <ac:chgData name="Hasan Selim" userId="84cd2103f36ef0dc" providerId="LiveId" clId="{6ED845BA-74CA-4F74-9AC4-C2ED4D184EBF}" dt="2026-09-22T14:04:02.983" v="11185" actId="478"/>
          <ac:spMkLst>
            <pc:docMk/>
            <pc:sldMk cId="1245817147" sldId="509"/>
            <ac:spMk id="5" creationId="{82340AD5-EE79-9E23-54E0-CF6D9BDAF896}"/>
          </ac:spMkLst>
        </pc:spChg>
        <pc:spChg chg="add del mod">
          <ac:chgData name="Hasan Selim" userId="84cd2103f36ef0dc" providerId="LiveId" clId="{6ED845BA-74CA-4F74-9AC4-C2ED4D184EBF}" dt="2026-09-22T14:10:23.781" v="11272" actId="478"/>
          <ac:spMkLst>
            <pc:docMk/>
            <pc:sldMk cId="1245817147" sldId="509"/>
            <ac:spMk id="7" creationId="{61874271-94D6-99FB-53DD-007E5590E4D3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8" creationId="{74D7F459-73CD-D920-5D31-B0A9158BD69F}"/>
          </ac:spMkLst>
        </pc:spChg>
        <pc:spChg chg="mod">
          <ac:chgData name="Hasan Selim" userId="84cd2103f36ef0dc" providerId="LiveId" clId="{6ED845BA-74CA-4F74-9AC4-C2ED4D184EBF}" dt="2026-09-22T11:07:51.723" v="10912" actId="208"/>
          <ac:spMkLst>
            <pc:docMk/>
            <pc:sldMk cId="1245817147" sldId="509"/>
            <ac:spMk id="9" creationId="{E20CE851-1B7E-D934-8001-346E394543F6}"/>
          </ac:spMkLst>
        </pc:spChg>
        <pc:spChg chg="add del">
          <ac:chgData name="Hasan Selim" userId="84cd2103f36ef0dc" providerId="LiveId" clId="{6ED845BA-74CA-4F74-9AC4-C2ED4D184EBF}" dt="2026-09-22T13:48:07.548" v="10941" actId="478"/>
          <ac:spMkLst>
            <pc:docMk/>
            <pc:sldMk cId="1245817147" sldId="509"/>
            <ac:spMk id="10" creationId="{83231AAB-59F7-7E33-25B8-9EB1B3D2F806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11" creationId="{2EAE533C-3080-4EA5-A3E7-95119145F13A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1" creationId="{C9B682A0-0D90-E27F-2BD0-D596162AC226}"/>
          </ac:spMkLst>
        </pc:spChg>
        <pc:spChg chg="add mod">
          <ac:chgData name="Hasan Selim" userId="84cd2103f36ef0dc" providerId="LiveId" clId="{6ED845BA-74CA-4F74-9AC4-C2ED4D184EBF}" dt="2026-09-21T11:19:08.207" v="10321" actId="207"/>
          <ac:spMkLst>
            <pc:docMk/>
            <pc:sldMk cId="1245817147" sldId="509"/>
            <ac:spMk id="12" creationId="{41ED248D-95E4-4BB8-5979-D50165A31A66}"/>
          </ac:spMkLst>
        </pc:spChg>
        <pc:spChg chg="add del mod">
          <ac:chgData name="Hasan Selim" userId="84cd2103f36ef0dc" providerId="LiveId" clId="{6ED845BA-74CA-4F74-9AC4-C2ED4D184EBF}" dt="2026-09-22T14:04:02.983" v="11185" actId="478"/>
          <ac:spMkLst>
            <pc:docMk/>
            <pc:sldMk cId="1245817147" sldId="509"/>
            <ac:spMk id="13" creationId="{F52A7D01-5C69-A3F6-101C-F94A3DD5329D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4" creationId="{42C945B4-5B45-9091-8E27-67DF7B8F6D9B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4" creationId="{D0BDD05D-FF1F-F328-3329-E2671521DCD9}"/>
          </ac:spMkLst>
        </pc:spChg>
        <pc:spChg chg="mod">
          <ac:chgData name="Hasan Selim" userId="84cd2103f36ef0dc" providerId="LiveId" clId="{6ED845BA-74CA-4F74-9AC4-C2ED4D184EBF}" dt="2026-09-21T11:19:08.207" v="10321" actId="207"/>
          <ac:spMkLst>
            <pc:docMk/>
            <pc:sldMk cId="1245817147" sldId="509"/>
            <ac:spMk id="15" creationId="{3010A4DE-E761-C3C8-64BC-E0EFC12F28B0}"/>
          </ac:spMkLst>
        </pc:spChg>
        <pc:spChg chg="add del mod">
          <ac:chgData name="Hasan Selim" userId="84cd2103f36ef0dc" providerId="LiveId" clId="{6ED845BA-74CA-4F74-9AC4-C2ED4D184EBF}" dt="2026-09-22T14:13:48.419" v="11341" actId="478"/>
          <ac:spMkLst>
            <pc:docMk/>
            <pc:sldMk cId="1245817147" sldId="509"/>
            <ac:spMk id="16" creationId="{68DF0F9E-E235-015B-DD62-5055FBCCF3DB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17" creationId="{B218CE89-4FA5-11DB-0798-B3A18559CC66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7" creationId="{B68BEC8E-1916-2728-F76B-967011FAADDC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18" creationId="{EDB05DDC-A15E-1329-ACC2-4E0C3107A400}"/>
          </ac:spMkLst>
        </pc:spChg>
        <pc:spChg chg="add del">
          <ac:chgData name="Hasan Selim" userId="84cd2103f36ef0dc" providerId="LiveId" clId="{6ED845BA-74CA-4F74-9AC4-C2ED4D184EBF}" dt="2026-09-22T13:48:06.422" v="10940" actId="478"/>
          <ac:spMkLst>
            <pc:docMk/>
            <pc:sldMk cId="1245817147" sldId="509"/>
            <ac:spMk id="19" creationId="{EDA7596F-5C61-954E-E713-EA67F87C55AC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20" creationId="{063CDB26-A048-85EB-235E-2080A005C4F9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21" creationId="{7E180313-036C-AE77-536F-2B777BC0D661}"/>
          </ac:spMkLst>
        </pc:spChg>
        <pc:spChg chg="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2" creationId="{4D84A46B-A24E-A05B-FA9A-B13461B0511F}"/>
          </ac:spMkLst>
        </pc:spChg>
        <pc:spChg chg="add del mod">
          <ac:chgData name="Hasan Selim" userId="84cd2103f36ef0dc" providerId="LiveId" clId="{6ED845BA-74CA-4F74-9AC4-C2ED4D184EBF}" dt="2026-09-22T14:04:02.983" v="11185" actId="478"/>
          <ac:spMkLst>
            <pc:docMk/>
            <pc:sldMk cId="1245817147" sldId="509"/>
            <ac:spMk id="22" creationId="{BE818110-290B-5F9E-BA46-7123604F7100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23" creationId="{208AE9E5-C090-5D5A-E1D1-74988F8D8203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24" creationId="{5EB313F4-A674-B30E-B464-85303ED221B4}"/>
          </ac:spMkLst>
        </pc:spChg>
        <pc:spChg chg="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5" creationId="{607EB54A-D3CE-DF45-86CC-75E074EB5D26}"/>
          </ac:spMkLst>
        </pc:spChg>
        <pc:spChg chg="add del mod">
          <ac:chgData name="Hasan Selim" userId="84cd2103f36ef0dc" providerId="LiveId" clId="{6ED845BA-74CA-4F74-9AC4-C2ED4D184EBF}" dt="2026-09-22T14:13:50.018" v="11342" actId="478"/>
          <ac:spMkLst>
            <pc:docMk/>
            <pc:sldMk cId="1245817147" sldId="509"/>
            <ac:spMk id="25" creationId="{C9FE34EC-43DF-775C-D5FC-2BA87557C18F}"/>
          </ac:spMkLst>
        </pc:spChg>
        <pc:spChg chg="add 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26" creationId="{5079AB84-CFA1-FD46-19AD-DAB23EF7B008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7" creationId="{AE6DACF6-A97D-A720-6B3E-E265807A2925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28" creationId="{ED1EE796-AA83-0082-A81A-0F26803BED70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29" creationId="{2786B7B5-E416-5ACB-AC8D-1B8D1714642F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0" creationId="{71398213-11FF-DA06-C2E3-F415B31A4D6D}"/>
          </ac:spMkLst>
        </pc:spChg>
        <pc:spChg chg="mod">
          <ac:chgData name="Hasan Selim" userId="84cd2103f36ef0dc" providerId="LiveId" clId="{6ED845BA-74CA-4F74-9AC4-C2ED4D184EBF}" dt="2026-09-21T11:22:35.370" v="10380" actId="404"/>
          <ac:spMkLst>
            <pc:docMk/>
            <pc:sldMk cId="1245817147" sldId="509"/>
            <ac:spMk id="31" creationId="{3534F570-8BF2-470C-3372-B14F40B34406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32" creationId="{AFB0CE89-2806-2F67-41BB-9A3C6E70EE29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3" creationId="{42100FBB-773F-A29B-6007-C52EC4777B3A}"/>
          </ac:spMkLst>
        </pc:spChg>
        <pc:spChg chg="add mod">
          <ac:chgData name="Hasan Selim" userId="84cd2103f36ef0dc" providerId="LiveId" clId="{6ED845BA-74CA-4F74-9AC4-C2ED4D184EBF}" dt="2026-09-22T14:24:47.081" v="11472" actId="403"/>
          <ac:spMkLst>
            <pc:docMk/>
            <pc:sldMk cId="1245817147" sldId="509"/>
            <ac:spMk id="33" creationId="{8F315BAD-3B55-8C1C-5418-7C581613C4E4}"/>
          </ac:spMkLst>
        </pc:spChg>
        <pc:spChg chg="mod">
          <ac:chgData name="Hasan Selim" userId="84cd2103f36ef0dc" providerId="LiveId" clId="{6ED845BA-74CA-4F74-9AC4-C2ED4D184EBF}" dt="2026-09-21T11:18:58.257" v="10318" actId="207"/>
          <ac:spMkLst>
            <pc:docMk/>
            <pc:sldMk cId="1245817147" sldId="509"/>
            <ac:spMk id="34" creationId="{27711481-126F-2ABB-2BEE-20CCDBEBEF2F}"/>
          </ac:spMkLst>
        </pc:spChg>
        <pc:spChg chg="add mod">
          <ac:chgData name="Hasan Selim" userId="84cd2103f36ef0dc" providerId="LiveId" clId="{6ED845BA-74CA-4F74-9AC4-C2ED4D184EBF}" dt="2026-09-22T14:05:10.004" v="11206" actId="1076"/>
          <ac:spMkLst>
            <pc:docMk/>
            <pc:sldMk cId="1245817147" sldId="509"/>
            <ac:spMk id="34" creationId="{A8364843-A0B2-AFFB-07B2-428DB94A31E5}"/>
          </ac:spMkLst>
        </pc:spChg>
        <pc:spChg chg="del mod">
          <ac:chgData name="Hasan Selim" userId="84cd2103f36ef0dc" providerId="LiveId" clId="{6ED845BA-74CA-4F74-9AC4-C2ED4D184EBF}" dt="2026-09-22T10:52:17.719" v="10679" actId="478"/>
          <ac:spMkLst>
            <pc:docMk/>
            <pc:sldMk cId="1245817147" sldId="509"/>
            <ac:spMk id="35" creationId="{F0F77B4D-4F31-2A92-0224-990A89491CCF}"/>
          </ac:spMkLst>
        </pc:spChg>
        <pc:spChg chg="add mod">
          <ac:chgData name="Hasan Selim" userId="84cd2103f36ef0dc" providerId="LiveId" clId="{6ED845BA-74CA-4F74-9AC4-C2ED4D184EBF}" dt="2026-09-22T14:07:11.626" v="11222" actId="20577"/>
          <ac:spMkLst>
            <pc:docMk/>
            <pc:sldMk cId="1245817147" sldId="509"/>
            <ac:spMk id="36" creationId="{4FA176EA-1FCE-0467-EDC5-C01394462E04}"/>
          </ac:spMkLst>
        </pc:spChg>
        <pc:spChg chg="mod">
          <ac:chgData name="Hasan Selim" userId="84cd2103f36ef0dc" providerId="LiveId" clId="{6ED845BA-74CA-4F74-9AC4-C2ED4D184EBF}" dt="2026-09-21T11:19:01.557" v="10319" actId="207"/>
          <ac:spMkLst>
            <pc:docMk/>
            <pc:sldMk cId="1245817147" sldId="509"/>
            <ac:spMk id="37" creationId="{7372A47D-E2DC-15A1-3CA9-3B2762588D54}"/>
          </ac:spMkLst>
        </pc:spChg>
        <pc:spChg chg="add mod">
          <ac:chgData name="Hasan Selim" userId="84cd2103f36ef0dc" providerId="LiveId" clId="{6ED845BA-74CA-4F74-9AC4-C2ED4D184EBF}" dt="2026-09-22T14:07:31.717" v="11225"/>
          <ac:spMkLst>
            <pc:docMk/>
            <pc:sldMk cId="1245817147" sldId="509"/>
            <ac:spMk id="37" creationId="{783EC47E-E4B8-A8A9-CFA3-336FE031EB0E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38" creationId="{0473C46C-E49C-CD59-C3A3-07095BFA016D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9" creationId="{5E8C713C-C275-1375-DB88-552170E9F966}"/>
          </ac:spMkLst>
        </pc:spChg>
        <pc:spChg chg="add mod">
          <ac:chgData name="Hasan Selim" userId="84cd2103f36ef0dc" providerId="LiveId" clId="{6ED845BA-74CA-4F74-9AC4-C2ED4D184EBF}" dt="2026-09-22T14:07:41.199" v="11227"/>
          <ac:spMkLst>
            <pc:docMk/>
            <pc:sldMk cId="1245817147" sldId="509"/>
            <ac:spMk id="39" creationId="{7D815110-71A3-77C7-3B81-97F66B7F7215}"/>
          </ac:spMkLst>
        </pc:spChg>
        <pc:spChg chg="add mod">
          <ac:chgData name="Hasan Selim" userId="84cd2103f36ef0dc" providerId="LiveId" clId="{6ED845BA-74CA-4F74-9AC4-C2ED4D184EBF}" dt="2026-09-22T14:30:12.634" v="11538" actId="207"/>
          <ac:spMkLst>
            <pc:docMk/>
            <pc:sldMk cId="1245817147" sldId="509"/>
            <ac:spMk id="40" creationId="{0695A1A2-7282-ED5E-15F6-DCADA7E9E171}"/>
          </ac:spMkLst>
        </pc:spChg>
        <pc:spChg chg="add 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0" creationId="{99E6413E-200E-8272-CA71-98A0CD51AC8A}"/>
          </ac:spMkLst>
        </pc:spChg>
        <pc:spChg chg="add mod">
          <ac:chgData name="Hasan Selim" userId="84cd2103f36ef0dc" providerId="LiveId" clId="{6ED845BA-74CA-4F74-9AC4-C2ED4D184EBF}" dt="2026-09-22T14:30:07.484" v="11537" actId="207"/>
          <ac:spMkLst>
            <pc:docMk/>
            <pc:sldMk cId="1245817147" sldId="509"/>
            <ac:spMk id="41" creationId="{48B41004-E909-A6A4-E9BC-5210CF81E962}"/>
          </ac:spMkLst>
        </pc:spChg>
        <pc:spChg chg="del mod">
          <ac:chgData name="Hasan Selim" userId="84cd2103f36ef0dc" providerId="LiveId" clId="{6ED845BA-74CA-4F74-9AC4-C2ED4D184EBF}" dt="2026-09-22T10:52:21.216" v="10681" actId="478"/>
          <ac:spMkLst>
            <pc:docMk/>
            <pc:sldMk cId="1245817147" sldId="509"/>
            <ac:spMk id="41" creationId="{86C3F593-D29B-2F21-9216-A64CEE9B35C3}"/>
          </ac:spMkLst>
        </pc:spChg>
        <pc:spChg chg="add mod">
          <ac:chgData name="Hasan Selim" userId="84cd2103f36ef0dc" providerId="LiveId" clId="{6ED845BA-74CA-4F74-9AC4-C2ED4D184EBF}" dt="2026-09-22T14:08:12.540" v="11241" actId="14100"/>
          <ac:spMkLst>
            <pc:docMk/>
            <pc:sldMk cId="1245817147" sldId="509"/>
            <ac:spMk id="42" creationId="{340BE010-D5EB-AFE3-5ABA-93A45C11ADC4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2" creationId="{C5C330A9-9354-DB87-4EC6-A2E35AB3C374}"/>
          </ac:spMkLst>
        </pc:spChg>
        <pc:spChg chg="add mod">
          <ac:chgData name="Hasan Selim" userId="84cd2103f36ef0dc" providerId="LiveId" clId="{6ED845BA-74CA-4F74-9AC4-C2ED4D184EBF}" dt="2026-09-22T14:08:12.540" v="11241" actId="14100"/>
          <ac:spMkLst>
            <pc:docMk/>
            <pc:sldMk cId="1245817147" sldId="509"/>
            <ac:spMk id="43" creationId="{E424B4EB-4EFF-22A0-AD6B-FAB6947DD46E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44" creationId="{8C884D1B-0421-AB78-F73F-26EC5B13D332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4" creationId="{D1E14D55-341D-C745-0BBF-CACA5ACA5D74}"/>
          </ac:spMkLst>
        </pc:spChg>
        <pc:spChg chg="add mod">
          <ac:chgData name="Hasan Selim" userId="84cd2103f36ef0dc" providerId="LiveId" clId="{6ED845BA-74CA-4F74-9AC4-C2ED4D184EBF}" dt="2026-09-22T11:02:23.163" v="10863" actId="207"/>
          <ac:spMkLst>
            <pc:docMk/>
            <pc:sldMk cId="1245817147" sldId="509"/>
            <ac:spMk id="45" creationId="{F6C81052-7BF5-474B-B6E2-C6D5833D466E}"/>
          </ac:spMkLst>
        </pc:spChg>
        <pc:spChg chg="add 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6" creationId="{2252DE67-67EE-DCC7-B29B-651E72FE589D}"/>
          </ac:spMkLst>
        </pc:spChg>
        <pc:spChg chg="add mod">
          <ac:chgData name="Hasan Selim" userId="84cd2103f36ef0dc" providerId="LiveId" clId="{6ED845BA-74CA-4F74-9AC4-C2ED4D184EBF}" dt="2026-09-22T14:27:29.073" v="11507" actId="1076"/>
          <ac:spMkLst>
            <pc:docMk/>
            <pc:sldMk cId="1245817147" sldId="509"/>
            <ac:spMk id="46" creationId="{B09733C8-EE2A-92E1-01D1-F239E8224A07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47" creationId="{28D0E4DF-F6C1-D1B6-4A77-7B0F0A378EBC}"/>
          </ac:spMkLst>
        </pc:spChg>
        <pc:spChg chg="add mod">
          <ac:chgData name="Hasan Selim" userId="84cd2103f36ef0dc" providerId="LiveId" clId="{6ED845BA-74CA-4F74-9AC4-C2ED4D184EBF}" dt="2026-09-22T14:09:29.375" v="11258" actId="1076"/>
          <ac:spMkLst>
            <pc:docMk/>
            <pc:sldMk cId="1245817147" sldId="509"/>
            <ac:spMk id="48" creationId="{213B1F2C-8FC1-6D1A-05FB-037A6C42D663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8" creationId="{8080BC12-12B2-BFD6-978D-8ACEDAFB81B9}"/>
          </ac:spMkLst>
        </pc:spChg>
        <pc:spChg chg="add del mod">
          <ac:chgData name="Hasan Selim" userId="84cd2103f36ef0dc" providerId="LiveId" clId="{6ED845BA-74CA-4F74-9AC4-C2ED4D184EBF}" dt="2026-09-22T10:52:26.145" v="10684" actId="478"/>
          <ac:spMkLst>
            <pc:docMk/>
            <pc:sldMk cId="1245817147" sldId="509"/>
            <ac:spMk id="49" creationId="{6746773A-E147-4564-5FB8-18F79F3D2DFD}"/>
          </ac:spMkLst>
        </pc:spChg>
        <pc:spChg chg="add mod">
          <ac:chgData name="Hasan Selim" userId="84cd2103f36ef0dc" providerId="LiveId" clId="{6ED845BA-74CA-4F74-9AC4-C2ED4D184EBF}" dt="2026-09-22T14:27:07.921" v="11502" actId="6549"/>
          <ac:spMkLst>
            <pc:docMk/>
            <pc:sldMk cId="1245817147" sldId="509"/>
            <ac:spMk id="50" creationId="{10F8EA13-5147-9736-B5BB-7D1E57E2A59A}"/>
          </ac:spMkLst>
        </pc:spChg>
        <pc:spChg chg="add mod">
          <ac:chgData name="Hasan Selim" userId="84cd2103f36ef0dc" providerId="LiveId" clId="{6ED845BA-74CA-4F74-9AC4-C2ED4D184EBF}" dt="2026-09-21T11:16:59.534" v="10296" actId="688"/>
          <ac:spMkLst>
            <pc:docMk/>
            <pc:sldMk cId="1245817147" sldId="509"/>
            <ac:spMk id="50" creationId="{34075B8E-CCA9-9953-1DC8-7DF9CB6345EA}"/>
          </ac:spMkLst>
        </pc:spChg>
        <pc:spChg chg="add mod">
          <ac:chgData name="Hasan Selim" userId="84cd2103f36ef0dc" providerId="LiveId" clId="{6ED845BA-74CA-4F74-9AC4-C2ED4D184EBF}" dt="2026-09-22T14:26:59.016" v="11501" actId="1076"/>
          <ac:spMkLst>
            <pc:docMk/>
            <pc:sldMk cId="1245817147" sldId="509"/>
            <ac:spMk id="51" creationId="{521DEB03-F168-7030-2B2B-CF3CCCDEC541}"/>
          </ac:spMkLst>
        </pc:spChg>
        <pc:spChg chg="mod">
          <ac:chgData name="Hasan Selim" userId="84cd2103f36ef0dc" providerId="LiveId" clId="{6ED845BA-74CA-4F74-9AC4-C2ED4D184EBF}" dt="2026-09-21T11:06:57.401" v="9947" actId="108"/>
          <ac:spMkLst>
            <pc:docMk/>
            <pc:sldMk cId="1245817147" sldId="509"/>
            <ac:spMk id="52" creationId="{ADE3627B-DB8F-7C12-4C88-B57A1BA9CD26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53" creationId="{86C1301A-1539-7274-F2FA-A6D847E09C0E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54" creationId="{5B1F6848-7060-D7CC-2E0D-F3D202344CE0}"/>
          </ac:spMkLst>
        </pc:spChg>
        <pc:spChg chg="mod">
          <ac:chgData name="Hasan Selim" userId="84cd2103f36ef0dc" providerId="LiveId" clId="{6ED845BA-74CA-4F74-9AC4-C2ED4D184EBF}" dt="2026-09-21T11:15:24.759" v="10271" actId="1076"/>
          <ac:spMkLst>
            <pc:docMk/>
            <pc:sldMk cId="1245817147" sldId="509"/>
            <ac:spMk id="54" creationId="{878C152F-0F56-C870-7D4C-60F8ACBB94D9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55" creationId="{37B3047C-6390-C70F-47A7-8EC775DDEC5E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56" creationId="{04CEEBA3-B7F9-FF6F-C4DA-9780956815CA}"/>
          </ac:spMkLst>
        </pc:spChg>
        <pc:spChg chg="mod">
          <ac:chgData name="Hasan Selim" userId="84cd2103f36ef0dc" providerId="LiveId" clId="{6ED845BA-74CA-4F74-9AC4-C2ED4D184EBF}" dt="2026-09-21T11:07:23.151" v="9959" actId="1076"/>
          <ac:spMkLst>
            <pc:docMk/>
            <pc:sldMk cId="1245817147" sldId="509"/>
            <ac:spMk id="56" creationId="{71AB12BC-F74E-5826-DDD7-F75C6E97055C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57" creationId="{10948AD7-8BCA-3E5E-4627-ECE22A5D43C0}"/>
          </ac:spMkLst>
        </pc:spChg>
        <pc:spChg chg="add del mod">
          <ac:chgData name="Hasan Selim" userId="84cd2103f36ef0dc" providerId="LiveId" clId="{6ED845BA-74CA-4F74-9AC4-C2ED4D184EBF}" dt="2026-09-22T10:52:22.669" v="10682" actId="478"/>
          <ac:spMkLst>
            <pc:docMk/>
            <pc:sldMk cId="1245817147" sldId="509"/>
            <ac:spMk id="57" creationId="{837A6F0C-CD12-8A79-EA30-B8BDA64ABE6F}"/>
          </ac:spMkLst>
        </pc:spChg>
        <pc:spChg chg="add mod">
          <ac:chgData name="Hasan Selim" userId="84cd2103f36ef0dc" providerId="LiveId" clId="{6ED845BA-74CA-4F74-9AC4-C2ED4D184EBF}" dt="2026-09-22T14:28:24.514" v="11523" actId="14100"/>
          <ac:spMkLst>
            <pc:docMk/>
            <pc:sldMk cId="1245817147" sldId="509"/>
            <ac:spMk id="58" creationId="{4F4470B0-4A6E-9568-CD16-68992A2D59BF}"/>
          </ac:spMkLst>
        </pc:spChg>
        <pc:spChg chg="add mod">
          <ac:chgData name="Hasan Selim" userId="84cd2103f36ef0dc" providerId="LiveId" clId="{6ED845BA-74CA-4F74-9AC4-C2ED4D184EBF}" dt="2026-09-21T11:15:51.107" v="10276" actId="14100"/>
          <ac:spMkLst>
            <pc:docMk/>
            <pc:sldMk cId="1245817147" sldId="509"/>
            <ac:spMk id="58" creationId="{75722959-809B-4DAA-DDB4-4D8474DC53E5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59" creationId="{E7CD1FB4-B934-FB58-22F8-087A713A32BC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60" creationId="{2B966C57-82AE-47AF-17EB-65D961D9DF09}"/>
          </ac:spMkLst>
        </pc:spChg>
        <pc:spChg chg="add mod">
          <ac:chgData name="Hasan Selim" userId="84cd2103f36ef0dc" providerId="LiveId" clId="{6ED845BA-74CA-4F74-9AC4-C2ED4D184EBF}" dt="2026-09-22T14:30:25.552" v="11540" actId="207"/>
          <ac:spMkLst>
            <pc:docMk/>
            <pc:sldMk cId="1245817147" sldId="509"/>
            <ac:spMk id="60" creationId="{3380EB24-87E5-8233-E321-9A0C18688857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61" creationId="{C1714442-611A-284D-6AF1-286AE70365B3}"/>
          </ac:spMkLst>
        </pc:spChg>
        <pc:spChg chg="add mod">
          <ac:chgData name="Hasan Selim" userId="84cd2103f36ef0dc" providerId="LiveId" clId="{6ED845BA-74CA-4F74-9AC4-C2ED4D184EBF}" dt="2026-09-22T14:30:27.652" v="11541" actId="207"/>
          <ac:spMkLst>
            <pc:docMk/>
            <pc:sldMk cId="1245817147" sldId="509"/>
            <ac:spMk id="62" creationId="{23CBF7D9-04EA-C78B-515C-FBCB6F53700E}"/>
          </ac:spMkLst>
        </pc:spChg>
        <pc:spChg chg="mod">
          <ac:chgData name="Hasan Selim" userId="84cd2103f36ef0dc" providerId="LiveId" clId="{6ED845BA-74CA-4F74-9AC4-C2ED4D184EBF}" dt="2026-09-21T11:17:30.452" v="10300" actId="207"/>
          <ac:spMkLst>
            <pc:docMk/>
            <pc:sldMk cId="1245817147" sldId="509"/>
            <ac:spMk id="62" creationId="{80C7A12D-D517-532A-6A82-D0ED7C9974F8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63" creationId="{682F91AF-459F-88F5-1B82-9F9D5ABE0367}"/>
          </ac:spMkLst>
        </pc:spChg>
        <pc:spChg chg="mod">
          <ac:chgData name="Hasan Selim" userId="84cd2103f36ef0dc" providerId="LiveId" clId="{6ED845BA-74CA-4F74-9AC4-C2ED4D184EBF}" dt="2026-09-21T11:16:05.546" v="10283" actId="207"/>
          <ac:spMkLst>
            <pc:docMk/>
            <pc:sldMk cId="1245817147" sldId="509"/>
            <ac:spMk id="64" creationId="{896A2435-C1D9-E0ED-423E-3AC52FBD6873}"/>
          </ac:spMkLst>
        </pc:spChg>
        <pc:spChg chg="add mod">
          <ac:chgData name="Hasan Selim" userId="84cd2103f36ef0dc" providerId="LiveId" clId="{6ED845BA-74CA-4F74-9AC4-C2ED4D184EBF}" dt="2026-09-22T14:12:20.830" v="11314" actId="20577"/>
          <ac:spMkLst>
            <pc:docMk/>
            <pc:sldMk cId="1245817147" sldId="509"/>
            <ac:spMk id="64" creationId="{D752BD11-1CD3-91B6-4F3C-5D5F849E8B7F}"/>
          </ac:spMkLst>
        </pc:spChg>
        <pc:spChg chg="add mod">
          <ac:chgData name="Hasan Selim" userId="84cd2103f36ef0dc" providerId="LiveId" clId="{6ED845BA-74CA-4F74-9AC4-C2ED4D184EBF}" dt="2026-09-22T14:25:55.151" v="11482" actId="1076"/>
          <ac:spMkLst>
            <pc:docMk/>
            <pc:sldMk cId="1245817147" sldId="509"/>
            <ac:spMk id="65" creationId="{2A4052BE-0248-0CBF-C706-B54245360875}"/>
          </ac:spMkLst>
        </pc:spChg>
        <pc:spChg chg="del">
          <ac:chgData name="Hasan Selim" userId="84cd2103f36ef0dc" providerId="LiveId" clId="{6ED845BA-74CA-4F74-9AC4-C2ED4D184EBF}" dt="2026-09-22T10:52:22.669" v="10682" actId="478"/>
          <ac:spMkLst>
            <pc:docMk/>
            <pc:sldMk cId="1245817147" sldId="509"/>
            <ac:spMk id="65" creationId="{70CEDC23-6EF5-10AF-27DE-03289715D873}"/>
          </ac:spMkLst>
        </pc:spChg>
        <pc:spChg chg="add del mod">
          <ac:chgData name="Hasan Selim" userId="84cd2103f36ef0dc" providerId="LiveId" clId="{6ED845BA-74CA-4F74-9AC4-C2ED4D184EBF}" dt="2026-09-21T11:11:25.180" v="10069" actId="478"/>
          <ac:spMkLst>
            <pc:docMk/>
            <pc:sldMk cId="1245817147" sldId="509"/>
            <ac:spMk id="66" creationId="{8670CC0F-7314-356B-142F-6A5FAB7FD14B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66" creationId="{92FA4FE3-32DE-768F-243F-4264F7400A11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67" creationId="{9CF393D6-BB8E-1444-50B7-3E3C1E424B0B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68" creationId="{213ED4E5-DB8A-EEAA-1589-50DF1721DB26}"/>
          </ac:spMkLst>
        </pc:spChg>
        <pc:spChg chg="mod">
          <ac:chgData name="Hasan Selim" userId="84cd2103f36ef0dc" providerId="LiveId" clId="{6ED845BA-74CA-4F74-9AC4-C2ED4D184EBF}" dt="2026-09-21T11:11:39.763" v="10072" actId="108"/>
          <ac:spMkLst>
            <pc:docMk/>
            <pc:sldMk cId="1245817147" sldId="509"/>
            <ac:spMk id="68" creationId="{240DE8FE-B4A8-85D0-E11B-FD0382EC702E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69" creationId="{4B6A4C11-7D1B-B3F0-C525-8CCC4343238D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70" creationId="{A5B00167-8BD6-A733-C0B7-BB914D620125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70" creationId="{CA700F0C-6E9F-14CF-50BD-416FF577B083}"/>
          </ac:spMkLst>
        </pc:spChg>
        <pc:spChg chg="mod">
          <ac:chgData name="Hasan Selim" userId="84cd2103f36ef0dc" providerId="LiveId" clId="{6ED845BA-74CA-4F74-9AC4-C2ED4D184EBF}" dt="2026-09-22T11:00:16.066" v="10833" actId="207"/>
          <ac:spMkLst>
            <pc:docMk/>
            <pc:sldMk cId="1245817147" sldId="509"/>
            <ac:spMk id="71" creationId="{BCE52298-4BC1-4D98-C1E6-9D098D4E7E20}"/>
          </ac:spMkLst>
        </pc:spChg>
        <pc:spChg chg="add mod">
          <ac:chgData name="Hasan Selim" userId="84cd2103f36ef0dc" providerId="LiveId" clId="{6ED845BA-74CA-4F74-9AC4-C2ED4D184EBF}" dt="2026-09-21T11:05:26.469" v="9911" actId="782"/>
          <ac:spMkLst>
            <pc:docMk/>
            <pc:sldMk cId="1245817147" sldId="509"/>
            <ac:spMk id="72" creationId="{2940DA7F-343A-4F05-A669-4FBC5C436B17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72" creationId="{67AC58D2-52D0-2172-A2A0-8AD0B20E4614}"/>
          </ac:spMkLst>
        </pc:spChg>
        <pc:spChg chg="mod">
          <ac:chgData name="Hasan Selim" userId="84cd2103f36ef0dc" providerId="LiveId" clId="{6ED845BA-74CA-4F74-9AC4-C2ED4D184EBF}" dt="2026-09-22T11:07:26.600" v="10902" actId="208"/>
          <ac:spMkLst>
            <pc:docMk/>
            <pc:sldMk cId="1245817147" sldId="509"/>
            <ac:spMk id="73" creationId="{E8BCF50D-D3E8-3DD1-A583-9842C7B97B8B}"/>
          </ac:spMkLst>
        </pc:spChg>
        <pc:spChg chg="mod">
          <ac:chgData name="Hasan Selim" userId="84cd2103f36ef0dc" providerId="LiveId" clId="{6ED845BA-74CA-4F74-9AC4-C2ED4D184EBF}" dt="2026-09-21T11:19:33.886" v="10328" actId="1076"/>
          <ac:spMkLst>
            <pc:docMk/>
            <pc:sldMk cId="1245817147" sldId="509"/>
            <ac:spMk id="74" creationId="{5BD154C5-3791-D25F-8236-C785B3CD1B71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74" creationId="{DE901DB7-1108-749C-4C72-D51677F77EC3}"/>
          </ac:spMkLst>
        </pc:spChg>
        <pc:spChg chg="add mod">
          <ac:chgData name="Hasan Selim" userId="84cd2103f36ef0dc" providerId="LiveId" clId="{6ED845BA-74CA-4F74-9AC4-C2ED4D184EBF}" dt="2026-09-22T14:30:22.962" v="11539" actId="207"/>
          <ac:spMkLst>
            <pc:docMk/>
            <pc:sldMk cId="1245817147" sldId="509"/>
            <ac:spMk id="75" creationId="{ED35E7BE-6F74-092C-ECBF-15B395757F6F}"/>
          </ac:spMkLst>
        </pc:spChg>
        <pc:spChg chg="mod">
          <ac:chgData name="Hasan Selim" userId="84cd2103f36ef0dc" providerId="LiveId" clId="{6ED845BA-74CA-4F74-9AC4-C2ED4D184EBF}" dt="2026-09-21T11:19:35.667" v="10329" actId="1076"/>
          <ac:spMkLst>
            <pc:docMk/>
            <pc:sldMk cId="1245817147" sldId="509"/>
            <ac:spMk id="76" creationId="{D1426AA9-8501-8793-C53B-B34A19437610}"/>
          </ac:spMkLst>
        </pc:spChg>
        <pc:spChg chg="mod">
          <ac:chgData name="Hasan Selim" userId="84cd2103f36ef0dc" providerId="LiveId" clId="{6ED845BA-74CA-4F74-9AC4-C2ED4D184EBF}" dt="2026-09-22T10:59:59.127" v="10828" actId="207"/>
          <ac:spMkLst>
            <pc:docMk/>
            <pc:sldMk cId="1245817147" sldId="509"/>
            <ac:spMk id="77" creationId="{B936DF7A-6372-F9C7-10F7-305E232E2A24}"/>
          </ac:spMkLst>
        </pc:spChg>
        <pc:spChg chg="mod">
          <ac:chgData name="Hasan Selim" userId="84cd2103f36ef0dc" providerId="LiveId" clId="{6ED845BA-74CA-4F74-9AC4-C2ED4D184EBF}" dt="2026-09-21T11:04:07.961" v="9847" actId="14100"/>
          <ac:spMkLst>
            <pc:docMk/>
            <pc:sldMk cId="1245817147" sldId="509"/>
            <ac:spMk id="78" creationId="{85577571-42BC-6F8C-7751-4CBB65A0C6A4}"/>
          </ac:spMkLst>
        </pc:spChg>
        <pc:spChg chg="add mod">
          <ac:chgData name="Hasan Selim" userId="84cd2103f36ef0dc" providerId="LiveId" clId="{6ED845BA-74CA-4F74-9AC4-C2ED4D184EBF}" dt="2026-09-22T14:33:31.179" v="11556" actId="1036"/>
          <ac:spMkLst>
            <pc:docMk/>
            <pc:sldMk cId="1245817147" sldId="509"/>
            <ac:spMk id="78" creationId="{D203937E-8B5D-A198-1976-B0C79FD2A5C3}"/>
          </ac:spMkLst>
        </pc:spChg>
        <pc:spChg chg="add mod">
          <ac:chgData name="Hasan Selim" userId="84cd2103f36ef0dc" providerId="LiveId" clId="{6ED845BA-74CA-4F74-9AC4-C2ED4D184EBF}" dt="2026-09-22T14:29:08.196" v="11530" actId="207"/>
          <ac:spMkLst>
            <pc:docMk/>
            <pc:sldMk cId="1245817147" sldId="509"/>
            <ac:spMk id="80" creationId="{471A62D8-8039-DC91-2BB4-56B4D52A1095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80" creationId="{99AA5D22-E699-CC9D-6150-7CD73DE1DEE0}"/>
          </ac:spMkLst>
        </pc:spChg>
        <pc:spChg chg="add mod">
          <ac:chgData name="Hasan Selim" userId="84cd2103f36ef0dc" providerId="LiveId" clId="{6ED845BA-74CA-4F74-9AC4-C2ED4D184EBF}" dt="2026-09-22T11:05:27.184" v="10883" actId="12788"/>
          <ac:spMkLst>
            <pc:docMk/>
            <pc:sldMk cId="1245817147" sldId="509"/>
            <ac:spMk id="81" creationId="{98621506-5C7F-0E3E-71B9-5D94A2925F77}"/>
          </ac:spMkLst>
        </pc:spChg>
        <pc:spChg chg="mod">
          <ac:chgData name="Hasan Selim" userId="84cd2103f36ef0dc" providerId="LiveId" clId="{6ED845BA-74CA-4F74-9AC4-C2ED4D184EBF}" dt="2026-09-21T11:16:36.629" v="10291" actId="1076"/>
          <ac:spMkLst>
            <pc:docMk/>
            <pc:sldMk cId="1245817147" sldId="509"/>
            <ac:spMk id="82" creationId="{7391C1B3-CFFF-3FD9-D3F4-FFB48DD5007F}"/>
          </ac:spMkLst>
        </pc:spChg>
        <pc:spChg chg="mod">
          <ac:chgData name="Hasan Selim" userId="84cd2103f36ef0dc" providerId="LiveId" clId="{6ED845BA-74CA-4F74-9AC4-C2ED4D184EBF}" dt="2026-09-21T11:19:55.038" v="10334" actId="1076"/>
          <ac:spMkLst>
            <pc:docMk/>
            <pc:sldMk cId="1245817147" sldId="509"/>
            <ac:spMk id="84" creationId="{61FCE183-CE2F-E6E7-8E75-750612C47CC5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85" creationId="{A21D3451-F652-F8E2-8E2D-30689F278448}"/>
          </ac:spMkLst>
        </pc:spChg>
        <pc:spChg chg="mod">
          <ac:chgData name="Hasan Selim" userId="84cd2103f36ef0dc" providerId="LiveId" clId="{6ED845BA-74CA-4F74-9AC4-C2ED4D184EBF}" dt="2026-09-21T11:06:47.417" v="9946" actId="1076"/>
          <ac:spMkLst>
            <pc:docMk/>
            <pc:sldMk cId="1245817147" sldId="509"/>
            <ac:spMk id="86" creationId="{9E7E151C-A470-8ADA-2CD6-4BFD02C3B1E6}"/>
          </ac:spMkLst>
        </pc:spChg>
        <pc:spChg chg="add mod">
          <ac:chgData name="Hasan Selim" userId="84cd2103f36ef0dc" providerId="LiveId" clId="{6ED845BA-74CA-4F74-9AC4-C2ED4D184EBF}" dt="2026-09-21T11:17:24.157" v="10299" actId="207"/>
          <ac:spMkLst>
            <pc:docMk/>
            <pc:sldMk cId="1245817147" sldId="509"/>
            <ac:spMk id="87" creationId="{ED306A1D-EBB2-5490-39EA-4EF6B8B10D61}"/>
          </ac:spMkLst>
        </pc:spChg>
        <pc:spChg chg="add mod">
          <ac:chgData name="Hasan Selim" userId="84cd2103f36ef0dc" providerId="LiveId" clId="{6ED845BA-74CA-4F74-9AC4-C2ED4D184EBF}" dt="2026-09-21T11:19:59.431" v="10335" actId="1076"/>
          <ac:spMkLst>
            <pc:docMk/>
            <pc:sldMk cId="1245817147" sldId="509"/>
            <ac:spMk id="88" creationId="{8D591005-9EBF-3037-FBB5-1353E6130B84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89" creationId="{458A9626-1770-4DFC-A939-EFB34478A309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0" creationId="{EEDF4902-64E2-637E-3DD2-F0982B285B2D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91" creationId="{F3531E67-ECD8-FE16-9B12-212117F0294F}"/>
          </ac:spMkLst>
        </pc:spChg>
        <pc:spChg chg="add mod">
          <ac:chgData name="Hasan Selim" userId="84cd2103f36ef0dc" providerId="LiveId" clId="{6ED845BA-74CA-4F74-9AC4-C2ED4D184EBF}" dt="2026-09-21T11:22:25.245" v="10370" actId="1076"/>
          <ac:spMkLst>
            <pc:docMk/>
            <pc:sldMk cId="1245817147" sldId="509"/>
            <ac:spMk id="92" creationId="{EDEE331A-1B51-45CE-77EF-15974A947365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3" creationId="{5ED478D6-B3BA-F86B-A9BB-4330906201F8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4" creationId="{8C39FA92-CBD6-06A6-D9F7-084EF8D965DB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5" creationId="{E23340CA-D258-CAA4-E73E-36F48FE1A358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6" creationId="{A19E49EB-BC22-1C4A-E22B-F81377977ACA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97" creationId="{1E7C35F4-CDD3-6E4A-F7C4-0111C97A662F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8" creationId="{B1588E49-BF7F-C8C4-62AC-2185458C473E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0" creationId="{7F8FFC94-626B-2DFB-158A-D2D3CB54E990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2" creationId="{24643639-E413-5429-F9AF-A22E2F5DDB13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4" creationId="{314243D4-3A43-EF74-8504-4D166CE78816}"/>
          </ac:spMkLst>
        </pc:spChg>
        <pc:spChg chg="add 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06" creationId="{3B004F95-303B-BB40-E6B1-2A7A5E037DC1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08" creationId="{A35D39C0-A9A5-9E30-7F41-2AA8958660FB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10" creationId="{96571B38-CCB1-CD0B-6E71-C64C0898FE2A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2" creationId="{6AEA1D7A-AF60-D227-80C5-967D61166199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4" creationId="{11D9E089-8140-9F52-175A-DBF6A588AB58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16" creationId="{D47DDA96-F02D-7C90-1255-D9BB215C1F19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18" creationId="{8FDE67A4-358F-AC83-9612-6380D9C70B08}"/>
          </ac:spMkLst>
        </pc:spChg>
        <pc:spChg chg="mod">
          <ac:chgData name="Hasan Selim" userId="84cd2103f36ef0dc" providerId="LiveId" clId="{6ED845BA-74CA-4F74-9AC4-C2ED4D184EBF}" dt="2026-09-22T11:02:48.757" v="10865" actId="403"/>
          <ac:spMkLst>
            <pc:docMk/>
            <pc:sldMk cId="1245817147" sldId="509"/>
            <ac:spMk id="120" creationId="{4EBB9713-CEB7-2B40-AE8F-72382119B700}"/>
          </ac:spMkLst>
        </pc:spChg>
        <pc:spChg chg="mod">
          <ac:chgData name="Hasan Selim" userId="84cd2103f36ef0dc" providerId="LiveId" clId="{6ED845BA-74CA-4F74-9AC4-C2ED4D184EBF}" dt="2026-09-22T11:00:15.627" v="10832" actId="207"/>
          <ac:spMkLst>
            <pc:docMk/>
            <pc:sldMk cId="1245817147" sldId="509"/>
            <ac:spMk id="122" creationId="{793C1F11-349A-1CB4-339F-EA6A035876D0}"/>
          </ac:spMkLst>
        </pc:spChg>
        <pc:spChg chg="mod">
          <ac:chgData name="Hasan Selim" userId="84cd2103f36ef0dc" providerId="LiveId" clId="{6ED845BA-74CA-4F74-9AC4-C2ED4D184EBF}" dt="2026-09-22T11:07:30.845" v="10904" actId="207"/>
          <ac:spMkLst>
            <pc:docMk/>
            <pc:sldMk cId="1245817147" sldId="509"/>
            <ac:spMk id="124" creationId="{6070458C-914B-7DD5-ADD5-BCE93E7FEA3B}"/>
          </ac:spMkLst>
        </pc:spChg>
        <pc:spChg chg="add mod">
          <ac:chgData name="Hasan Selim" userId="84cd2103f36ef0dc" providerId="LiveId" clId="{6ED845BA-74CA-4F74-9AC4-C2ED4D184EBF}" dt="2026-09-22T11:05:00.395" v="10881" actId="20577"/>
          <ac:spMkLst>
            <pc:docMk/>
            <pc:sldMk cId="1245817147" sldId="509"/>
            <ac:spMk id="126" creationId="{022C879B-A453-15A3-5621-893A0688C71B}"/>
          </ac:spMkLst>
        </pc:spChg>
        <pc:spChg chg="mod">
          <ac:chgData name="Hasan Selim" userId="84cd2103f36ef0dc" providerId="LiveId" clId="{6ED845BA-74CA-4F74-9AC4-C2ED4D184EBF}" dt="2026-09-22T10:59:47.535" v="10823" actId="207"/>
          <ac:spMkLst>
            <pc:docMk/>
            <pc:sldMk cId="1245817147" sldId="509"/>
            <ac:spMk id="128" creationId="{5BF8DB95-6C79-BE40-1EBE-052F2A5BBB62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0" creationId="{FCBF7AD6-DD4C-7C17-BBE3-ACFB9F354515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2" creationId="{93862290-E034-9188-AAD9-56DDFF4984A6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4" creationId="{6D16BF0A-C9E7-0DB1-FF9B-974E78888845}"/>
          </ac:spMkLst>
        </pc:spChg>
        <pc:spChg chg="add 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6" creationId="{9E469148-7AE8-566E-A80D-0AEAFCD7F035}"/>
          </ac:spMkLst>
        </pc:spChg>
        <pc:spChg chg="mod">
          <ac:chgData name="Hasan Selim" userId="84cd2103f36ef0dc" providerId="LiveId" clId="{6ED845BA-74CA-4F74-9AC4-C2ED4D184EBF}" dt="2026-09-22T10:54:49.787" v="10727" actId="207"/>
          <ac:spMkLst>
            <pc:docMk/>
            <pc:sldMk cId="1245817147" sldId="509"/>
            <ac:spMk id="138" creationId="{89C0EBB2-8447-5A4D-82DE-78714D732F36}"/>
          </ac:spMkLst>
        </pc:spChg>
        <pc:spChg chg="add 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0" creationId="{3530C4F7-1CFF-5B81-1047-617CD8C19A5F}"/>
          </ac:spMkLst>
        </pc:spChg>
        <pc:spChg chg="add 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2" creationId="{4D137AA3-BE5C-76A7-6410-E3B2F0ED349D}"/>
          </ac:spMkLst>
        </pc:spChg>
        <pc:spChg chg="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4" creationId="{AF10944B-4AD6-DAA5-9D60-9FA39CE9C285}"/>
          </ac:spMkLst>
        </pc:spChg>
        <pc:spChg chg="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6" creationId="{7D56C7D8-24A7-984A-E2C3-4C79BE5F3D79}"/>
          </ac:spMkLst>
        </pc:spChg>
        <pc:spChg chg="mod">
          <ac:chgData name="Hasan Selim" userId="84cd2103f36ef0dc" providerId="LiveId" clId="{6ED845BA-74CA-4F74-9AC4-C2ED4D184EBF}" dt="2026-09-22T11:03:15.855" v="10866"/>
          <ac:spMkLst>
            <pc:docMk/>
            <pc:sldMk cId="1245817147" sldId="509"/>
            <ac:spMk id="148" creationId="{04613359-4117-CC63-0B88-B893F7B58F5A}"/>
          </ac:spMkLst>
        </pc:spChg>
        <pc:spChg chg="add del mod">
          <ac:chgData name="Hasan Selim" userId="84cd2103f36ef0dc" providerId="LiveId" clId="{6ED845BA-74CA-4F74-9AC4-C2ED4D184EBF}" dt="2026-09-22T11:03:27.134" v="10868" actId="478"/>
          <ac:spMkLst>
            <pc:docMk/>
            <pc:sldMk cId="1245817147" sldId="509"/>
            <ac:spMk id="149" creationId="{55D74DA9-79BC-5AA6-E84C-88CD76A900E3}"/>
          </ac:spMkLst>
        </pc:spChg>
        <pc:picChg chg="add del mod">
          <ac:chgData name="Hasan Selim" userId="84cd2103f36ef0dc" providerId="LiveId" clId="{6ED845BA-74CA-4F74-9AC4-C2ED4D184EBF}" dt="2026-09-22T13:53:48.465" v="10947" actId="931"/>
          <ac:picMkLst>
            <pc:docMk/>
            <pc:sldMk cId="1245817147" sldId="509"/>
            <ac:picMk id="28" creationId="{68BD0969-7686-6603-CD4B-D708620ED703}"/>
          </ac:picMkLst>
        </pc:picChg>
        <pc:picChg chg="add del mod">
          <ac:chgData name="Hasan Selim" userId="84cd2103f36ef0dc" providerId="LiveId" clId="{6ED845BA-74CA-4F74-9AC4-C2ED4D184EBF}" dt="2026-09-22T13:53:46.889" v="10946" actId="931"/>
          <ac:picMkLst>
            <pc:docMk/>
            <pc:sldMk cId="1245817147" sldId="509"/>
            <ac:picMk id="31" creationId="{FA31C420-6510-5D7D-3EA5-2F77E1F72215}"/>
          </ac:picMkLst>
        </pc:picChg>
      </pc:sldChg>
      <pc:sldChg chg="addSp delSp modSp add mod ord">
        <pc:chgData name="Hasan Selim" userId="84cd2103f36ef0dc" providerId="LiveId" clId="{6ED845BA-74CA-4F74-9AC4-C2ED4D184EBF}" dt="2026-09-22T14:32:40.698" v="11553" actId="20577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09-21T10:48:52.217" v="9721" actId="478"/>
          <ac:spMkLst>
            <pc:docMk/>
            <pc:sldMk cId="2662163927" sldId="511"/>
            <ac:spMk id="3" creationId="{3CA7038F-2BAF-EC31-BD7F-C36DE7CB77E5}"/>
          </ac:spMkLst>
        </pc:spChg>
        <pc:spChg chg="add del">
          <ac:chgData name="Hasan Selim" userId="84cd2103f36ef0dc" providerId="LiveId" clId="{6ED845BA-74CA-4F74-9AC4-C2ED4D184EBF}" dt="2026-09-22T13:47:54.675" v="10938" actId="478"/>
          <ac:spMkLst>
            <pc:docMk/>
            <pc:sldMk cId="2662163927" sldId="511"/>
            <ac:spMk id="3" creationId="{A2A48DCE-8C09-D05F-723C-84010FB0DFF7}"/>
          </ac:spMkLst>
        </pc:spChg>
        <pc:spChg chg="del">
          <ac:chgData name="Hasan Selim" userId="84cd2103f36ef0dc" providerId="LiveId" clId="{6ED845BA-74CA-4F74-9AC4-C2ED4D184EBF}" dt="2026-09-22T10:40:59.222" v="10421" actId="478"/>
          <ac:spMkLst>
            <pc:docMk/>
            <pc:sldMk cId="2662163927" sldId="511"/>
            <ac:spMk id="5" creationId="{7AB4A11C-274C-61A0-B0DB-96416E8A86B2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5" creationId="{A02B6931-D470-A8B4-21CD-EAB6B69FA59D}"/>
          </ac:spMkLst>
        </pc:spChg>
        <pc:spChg chg="add del mod">
          <ac:chgData name="Hasan Selim" userId="84cd2103f36ef0dc" providerId="LiveId" clId="{6ED845BA-74CA-4F74-9AC4-C2ED4D184EBF}" dt="2026-09-22T13:55:03.567" v="10968" actId="478"/>
          <ac:spMkLst>
            <pc:docMk/>
            <pc:sldMk cId="2662163927" sldId="511"/>
            <ac:spMk id="5" creationId="{CB8C1919-5076-9769-0051-848166038CE2}"/>
          </ac:spMkLst>
        </pc:spChg>
        <pc:spChg chg="del mod">
          <ac:chgData name="Hasan Selim" userId="84cd2103f36ef0dc" providerId="LiveId" clId="{6ED845BA-74CA-4F74-9AC4-C2ED4D184EBF}" dt="2026-09-21T10:50:23.547" v="9725" actId="478"/>
          <ac:spMkLst>
            <pc:docMk/>
            <pc:sldMk cId="2662163927" sldId="511"/>
            <ac:spMk id="6" creationId="{FEA21C8D-9F65-BE99-97DE-C6370464AD3A}"/>
          </ac:spMkLst>
        </pc:spChg>
        <pc:spChg chg="add mod">
          <ac:chgData name="Hasan Selim" userId="84cd2103f36ef0dc" providerId="LiveId" clId="{6ED845BA-74CA-4F74-9AC4-C2ED4D184EBF}" dt="2026-09-22T14:16:01.073" v="11370" actId="208"/>
          <ac:spMkLst>
            <pc:docMk/>
            <pc:sldMk cId="2662163927" sldId="511"/>
            <ac:spMk id="7" creationId="{1698DE6F-22B0-B0E4-F1EF-855BE6F6BD25}"/>
          </ac:spMkLst>
        </pc:spChg>
        <pc:spChg chg="del">
          <ac:chgData name="Hasan Selim" userId="84cd2103f36ef0dc" providerId="LiveId" clId="{6ED845BA-74CA-4F74-9AC4-C2ED4D184EBF}" dt="2026-09-22T10:40:59.222" v="10421" actId="478"/>
          <ac:spMkLst>
            <pc:docMk/>
            <pc:sldMk cId="2662163927" sldId="511"/>
            <ac:spMk id="8" creationId="{00FB3BBE-B149-2F34-1AC1-B4317DB00A52}"/>
          </ac:spMkLst>
        </pc:spChg>
        <pc:spChg chg="add del">
          <ac:chgData name="Hasan Selim" userId="84cd2103f36ef0dc" providerId="LiveId" clId="{6ED845BA-74CA-4F74-9AC4-C2ED4D184EBF}" dt="2026-09-22T13:47:53.299" v="10937" actId="478"/>
          <ac:spMkLst>
            <pc:docMk/>
            <pc:sldMk cId="2662163927" sldId="511"/>
            <ac:spMk id="9" creationId="{96731699-41F8-47C2-ADA2-90C452099D3D}"/>
          </ac:spMkLst>
        </pc:spChg>
        <pc:spChg chg="add mod">
          <ac:chgData name="Hasan Selim" userId="84cd2103f36ef0dc" providerId="LiveId" clId="{6ED845BA-74CA-4F74-9AC4-C2ED4D184EBF}" dt="2026-09-22T10:58:00.065" v="10800" actId="207"/>
          <ac:spMkLst>
            <pc:docMk/>
            <pc:sldMk cId="2662163927" sldId="511"/>
            <ac:spMk id="10" creationId="{302283CE-96E4-34A8-5AC9-3AA87CC4A263}"/>
          </ac:spMkLst>
        </pc:spChg>
        <pc:spChg chg="del mod">
          <ac:chgData name="Hasan Selim" userId="84cd2103f36ef0dc" providerId="LiveId" clId="{6ED845BA-74CA-4F74-9AC4-C2ED4D184EBF}" dt="2026-09-21T10:51:10.319" v="9744" actId="478"/>
          <ac:spMkLst>
            <pc:docMk/>
            <pc:sldMk cId="2662163927" sldId="511"/>
            <ac:spMk id="10" creationId="{A287A104-3E81-96CE-8265-E483956DDFFE}"/>
          </ac:spMkLst>
        </pc:spChg>
        <pc:spChg chg="add del mod">
          <ac:chgData name="Hasan Selim" userId="84cd2103f36ef0dc" providerId="LiveId" clId="{6ED845BA-74CA-4F74-9AC4-C2ED4D184EBF}" dt="2026-09-22T13:57:45.581" v="11067" actId="478"/>
          <ac:spMkLst>
            <pc:docMk/>
            <pc:sldMk cId="2662163927" sldId="511"/>
            <ac:spMk id="12" creationId="{D5A902B0-D03D-4094-3E27-38773F8C3DCF}"/>
          </ac:spMkLst>
        </pc:spChg>
        <pc:spChg chg="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13" creationId="{21E4673D-7973-1CA9-4620-A9A0590F3757}"/>
          </ac:spMkLst>
        </pc:spChg>
        <pc:spChg chg="add mod">
          <ac:chgData name="Hasan Selim" userId="84cd2103f36ef0dc" providerId="LiveId" clId="{6ED845BA-74CA-4F74-9AC4-C2ED4D184EBF}" dt="2026-09-22T14:23:48.795" v="11446" actId="20577"/>
          <ac:spMkLst>
            <pc:docMk/>
            <pc:sldMk cId="2662163927" sldId="511"/>
            <ac:spMk id="14" creationId="{81671F2D-A165-7133-982C-DB70EB5FF274}"/>
          </ac:spMkLst>
        </pc:spChg>
        <pc:spChg chg="add del mod">
          <ac:chgData name="Hasan Selim" userId="84cd2103f36ef0dc" providerId="LiveId" clId="{6ED845BA-74CA-4F74-9AC4-C2ED4D184EBF}" dt="2026-09-21T10:54:32.943" v="9803" actId="478"/>
          <ac:spMkLst>
            <pc:docMk/>
            <pc:sldMk cId="2662163927" sldId="511"/>
            <ac:spMk id="16" creationId="{82413199-8E30-5E3E-A4C7-9861CA6CE629}"/>
          </ac:spMkLst>
        </pc:spChg>
        <pc:spChg chg="add del">
          <ac:chgData name="Hasan Selim" userId="84cd2103f36ef0dc" providerId="LiveId" clId="{6ED845BA-74CA-4F74-9AC4-C2ED4D184EBF}" dt="2026-09-22T13:47:52.512" v="10936" actId="478"/>
          <ac:spMkLst>
            <pc:docMk/>
            <pc:sldMk cId="2662163927" sldId="511"/>
            <ac:spMk id="16" creationId="{9495CFDC-A32D-106B-AE90-D08803B675ED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17" creationId="{386874B9-3F20-6DD6-3B35-B12C50804733}"/>
          </ac:spMkLst>
        </pc:spChg>
        <pc:spChg chg="add del mod">
          <ac:chgData name="Hasan Selim" userId="84cd2103f36ef0dc" providerId="LiveId" clId="{6ED845BA-74CA-4F74-9AC4-C2ED4D184EBF}" dt="2026-09-22T14:00:37.058" v="11141" actId="478"/>
          <ac:spMkLst>
            <pc:docMk/>
            <pc:sldMk cId="2662163927" sldId="511"/>
            <ac:spMk id="18" creationId="{C4D83255-5ED9-4198-2090-B89982D8BC4C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19" creationId="{46C7822C-E327-5779-5EB0-BC837A853F0E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20" creationId="{EE3795B2-1793-5C7C-D293-A587B4558C39}"/>
          </ac:spMkLst>
        </pc:spChg>
        <pc:spChg chg="add del mod">
          <ac:chgData name="Hasan Selim" userId="84cd2103f36ef0dc" providerId="LiveId" clId="{6ED845BA-74CA-4F74-9AC4-C2ED4D184EBF}" dt="2026-09-22T14:03:59.400" v="11184" actId="478"/>
          <ac:spMkLst>
            <pc:docMk/>
            <pc:sldMk cId="2662163927" sldId="511"/>
            <ac:spMk id="21" creationId="{45446B07-4CCD-00C6-6052-DB36B4508289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22" creationId="{E05C6AD7-8AE2-10C5-86EB-C0CB6819114C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22" creationId="{F603F81D-8871-A7D9-5490-9E0E4180B5CD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23" creationId="{8D535739-B177-A50F-42B8-A8ED1E20A71C}"/>
          </ac:spMkLst>
        </pc:spChg>
        <pc:spChg chg="add mod">
          <ac:chgData name="Hasan Selim" userId="84cd2103f36ef0dc" providerId="LiveId" clId="{6ED845BA-74CA-4F74-9AC4-C2ED4D184EBF}" dt="2026-09-22T14:17:14.088" v="11399" actId="207"/>
          <ac:spMkLst>
            <pc:docMk/>
            <pc:sldMk cId="2662163927" sldId="511"/>
            <ac:spMk id="23" creationId="{9D781647-D073-D015-C87C-BB31920D2104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24" creationId="{0364DF83-F7A2-8EE7-5B12-C7E77BE47A02}"/>
          </ac:spMkLst>
        </pc:spChg>
        <pc:spChg chg="mod">
          <ac:chgData name="Hasan Selim" userId="84cd2103f36ef0dc" providerId="LiveId" clId="{6ED845BA-74CA-4F74-9AC4-C2ED4D184EBF}" dt="2026-09-22T10:50:32.163" v="10635" actId="1038"/>
          <ac:spMkLst>
            <pc:docMk/>
            <pc:sldMk cId="2662163927" sldId="511"/>
            <ac:spMk id="25" creationId="{C8F9CDCE-1A12-7957-4111-817031F4C674}"/>
          </ac:spMkLst>
        </pc:spChg>
        <pc:spChg chg="add mod">
          <ac:chgData name="Hasan Selim" userId="84cd2103f36ef0dc" providerId="LiveId" clId="{6ED845BA-74CA-4F74-9AC4-C2ED4D184EBF}" dt="2026-09-22T14:32:40.698" v="11553" actId="20577"/>
          <ac:spMkLst>
            <pc:docMk/>
            <pc:sldMk cId="2662163927" sldId="511"/>
            <ac:spMk id="26" creationId="{3602C5A6-5877-B320-0D1A-34E358EB8CDC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26" creationId="{3EE7A402-3B1D-C909-0DCC-7FCD8BB0C899}"/>
          </ac:spMkLst>
        </pc:spChg>
        <pc:spChg chg="add mod">
          <ac:chgData name="Hasan Selim" userId="84cd2103f36ef0dc" providerId="LiveId" clId="{6ED845BA-74CA-4F74-9AC4-C2ED4D184EBF}" dt="2026-09-22T14:19:14.776" v="11421" actId="1076"/>
          <ac:spMkLst>
            <pc:docMk/>
            <pc:sldMk cId="2662163927" sldId="511"/>
            <ac:spMk id="27" creationId="{BA2F0424-25EA-9DF1-E619-33C75FA9C5EF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28" creationId="{1A262B61-4E38-6DB8-89CC-F0BE8142068E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28" creationId="{7CF1FDED-3237-F1B2-28AC-B6A32507CAA8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29" creationId="{713D5F80-31BC-0F0C-0696-01BCB168911F}"/>
          </ac:spMkLst>
        </pc:spChg>
        <pc:spChg chg="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29" creationId="{E65E6D16-C788-D6AE-2D22-A581FFFAC261}"/>
          </ac:spMkLst>
        </pc:spChg>
        <pc:spChg chg="add mod">
          <ac:chgData name="Hasan Selim" userId="84cd2103f36ef0dc" providerId="LiveId" clId="{6ED845BA-74CA-4F74-9AC4-C2ED4D184EBF}" dt="2026-09-22T14:28:50.575" v="11526" actId="1035"/>
          <ac:spMkLst>
            <pc:docMk/>
            <pc:sldMk cId="2662163927" sldId="511"/>
            <ac:spMk id="30" creationId="{D012E8D7-0BAC-E18E-CF13-82A8C33FAC86}"/>
          </ac:spMkLst>
        </pc:spChg>
        <pc:spChg chg="del">
          <ac:chgData name="Hasan Selim" userId="84cd2103f36ef0dc" providerId="LiveId" clId="{6ED845BA-74CA-4F74-9AC4-C2ED4D184EBF}" dt="2026-09-21T10:47:23.701" v="9701" actId="478"/>
          <ac:spMkLst>
            <pc:docMk/>
            <pc:sldMk cId="2662163927" sldId="511"/>
            <ac:spMk id="31" creationId="{829D94FA-A1E8-663C-036D-F2C21207C549}"/>
          </ac:spMkLst>
        </pc:spChg>
        <pc:spChg chg="add mod">
          <ac:chgData name="Hasan Selim" userId="84cd2103f36ef0dc" providerId="LiveId" clId="{6ED845BA-74CA-4F74-9AC4-C2ED4D184EBF}" dt="2026-09-22T11:07:45.200" v="10910" actId="207"/>
          <ac:spMkLst>
            <pc:docMk/>
            <pc:sldMk cId="2662163927" sldId="511"/>
            <ac:spMk id="31" creationId="{D729BAC7-20CD-E78E-FA26-127FC3DEE03D}"/>
          </ac:spMkLst>
        </pc:spChg>
        <pc:spChg chg="add mod">
          <ac:chgData name="Hasan Selim" userId="84cd2103f36ef0dc" providerId="LiveId" clId="{6ED845BA-74CA-4F74-9AC4-C2ED4D184EBF}" dt="2026-09-22T14:00:10.923" v="11135" actId="571"/>
          <ac:spMkLst>
            <pc:docMk/>
            <pc:sldMk cId="2662163927" sldId="511"/>
            <ac:spMk id="32" creationId="{9436BD5A-A30A-5A6C-4475-FC15BD1BAAED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33" creationId="{C5D6CE63-108D-7762-74A8-454E58E7866F}"/>
          </ac:spMkLst>
        </pc:spChg>
        <pc:spChg chg="mod">
          <ac:chgData name="Hasan Selim" userId="84cd2103f36ef0dc" providerId="LiveId" clId="{6ED845BA-74CA-4F74-9AC4-C2ED4D184EBF}" dt="2026-09-21T11:21:26.776" v="10358" actId="120"/>
          <ac:spMkLst>
            <pc:docMk/>
            <pc:sldMk cId="2662163927" sldId="511"/>
            <ac:spMk id="34" creationId="{9A30BC18-A7B2-F4A0-23BF-20ED3DB1C720}"/>
          </ac:spMkLst>
        </pc:spChg>
        <pc:spChg chg="add mod">
          <ac:chgData name="Hasan Selim" userId="84cd2103f36ef0dc" providerId="LiveId" clId="{6ED845BA-74CA-4F74-9AC4-C2ED4D184EBF}" dt="2026-09-22T14:24:29.217" v="11457" actId="1038"/>
          <ac:spMkLst>
            <pc:docMk/>
            <pc:sldMk cId="2662163927" sldId="511"/>
            <ac:spMk id="34" creationId="{C4E6798D-4F50-0764-C953-C61D7FB48C50}"/>
          </ac:spMkLst>
        </pc:spChg>
        <pc:spChg chg="add mod">
          <ac:chgData name="Hasan Selim" userId="84cd2103f36ef0dc" providerId="LiveId" clId="{6ED845BA-74CA-4F74-9AC4-C2ED4D184EBF}" dt="2026-09-22T14:24:34.207" v="11465" actId="1038"/>
          <ac:spMkLst>
            <pc:docMk/>
            <pc:sldMk cId="2662163927" sldId="511"/>
            <ac:spMk id="35" creationId="{62B9E151-CAA8-0B3B-C07F-8870930E8860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35" creationId="{A227757B-9B17-32A4-B634-C7A23FE873F7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36" creationId="{942F1913-4750-EA5F-ADA4-564F81FDCB54}"/>
          </ac:spMkLst>
        </pc:spChg>
        <pc:spChg chg="del">
          <ac:chgData name="Hasan Selim" userId="84cd2103f36ef0dc" providerId="LiveId" clId="{6ED845BA-74CA-4F74-9AC4-C2ED4D184EBF}" dt="2026-09-21T10:47:24.306" v="9702" actId="478"/>
          <ac:spMkLst>
            <pc:docMk/>
            <pc:sldMk cId="2662163927" sldId="511"/>
            <ac:spMk id="37" creationId="{3210F747-4F49-1B86-A4BE-C201A6512E07}"/>
          </ac:spMkLst>
        </pc:spChg>
        <pc:spChg chg="add mod">
          <ac:chgData name="Hasan Selim" userId="84cd2103f36ef0dc" providerId="LiveId" clId="{6ED845BA-74CA-4F74-9AC4-C2ED4D184EBF}" dt="2026-09-22T14:24:38.262" v="11468" actId="1036"/>
          <ac:spMkLst>
            <pc:docMk/>
            <pc:sldMk cId="2662163927" sldId="511"/>
            <ac:spMk id="37" creationId="{4512F583-1B78-761A-B96E-7226D3C9900E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38" creationId="{55C035AD-9ADE-4AB9-95FD-1CB663B064E2}"/>
          </ac:spMkLst>
        </pc:spChg>
        <pc:spChg chg="add mod">
          <ac:chgData name="Hasan Selim" userId="84cd2103f36ef0dc" providerId="LiveId" clId="{6ED845BA-74CA-4F74-9AC4-C2ED4D184EBF}" dt="2026-09-22T14:18:21.710" v="11404" actId="207"/>
          <ac:spMkLst>
            <pc:docMk/>
            <pc:sldMk cId="2662163927" sldId="511"/>
            <ac:spMk id="39" creationId="{6ECABD3C-3795-6C91-E8DA-FC458CC7B585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40" creationId="{7690A22D-160C-370B-8670-0A61591601E2}"/>
          </ac:spMkLst>
        </pc:spChg>
        <pc:spChg chg="add mod">
          <ac:chgData name="Hasan Selim" userId="84cd2103f36ef0dc" providerId="LiveId" clId="{6ED845BA-74CA-4F74-9AC4-C2ED4D184EBF}" dt="2026-09-22T14:18:26.499" v="11405" actId="207"/>
          <ac:spMkLst>
            <pc:docMk/>
            <pc:sldMk cId="2662163927" sldId="511"/>
            <ac:spMk id="40" creationId="{E8A061E9-E087-B150-FF2F-5A6C902E4220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41" creationId="{228A2E32-134F-5585-9E8C-A8CE6F9D4A55}"/>
          </ac:spMkLst>
        </pc:spChg>
        <pc:spChg chg="add 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41" creationId="{2876237C-BE06-054B-4E5C-BEACBFA44765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42" creationId="{BDCB45BC-5808-D10E-B53F-3B7C7032B81E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43" creationId="{1AFF5821-307F-DB10-EFDD-8DE9B9E4E7C8}"/>
          </ac:spMkLst>
        </pc:spChg>
        <pc:spChg chg="add del mod">
          <ac:chgData name="Hasan Selim" userId="84cd2103f36ef0dc" providerId="LiveId" clId="{6ED845BA-74CA-4F74-9AC4-C2ED4D184EBF}" dt="2026-09-21T10:47:24.847" v="9703" actId="478"/>
          <ac:spMkLst>
            <pc:docMk/>
            <pc:sldMk cId="2662163927" sldId="511"/>
            <ac:spMk id="44" creationId="{3668D4F3-793A-E398-79F2-BDA6A332CB37}"/>
          </ac:spMkLst>
        </pc:spChg>
        <pc:spChg chg="add mod">
          <ac:chgData name="Hasan Selim" userId="84cd2103f36ef0dc" providerId="LiveId" clId="{6ED845BA-74CA-4F74-9AC4-C2ED4D184EBF}" dt="2026-09-22T14:18:29.776" v="11407" actId="207"/>
          <ac:spMkLst>
            <pc:docMk/>
            <pc:sldMk cId="2662163927" sldId="511"/>
            <ac:spMk id="44" creationId="{FC5BBEDD-92DC-A92C-C7EE-CE38072A631F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45" creationId="{6681B067-67E6-365E-9705-744C6C9F92B6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46" creationId="{0649BC8E-3C9F-4E9A-2108-4FA416EDB01A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46" creationId="{36D49908-9C87-D6E4-7BBC-90B4C2AFEBED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47" creationId="{C5BA87FC-7C93-63BD-3923-5F8EB94258A5}"/>
          </ac:spMkLst>
        </pc:spChg>
        <pc:spChg chg="add mod">
          <ac:chgData name="Hasan Selim" userId="84cd2103f36ef0dc" providerId="LiveId" clId="{6ED845BA-74CA-4F74-9AC4-C2ED4D184EBF}" dt="2026-09-22T14:18:36.302" v="11409" actId="207"/>
          <ac:spMkLst>
            <pc:docMk/>
            <pc:sldMk cId="2662163927" sldId="511"/>
            <ac:spMk id="47" creationId="{E8AA8828-601C-2C7E-03EC-18106FDCA179}"/>
          </ac:spMkLst>
        </pc:spChg>
        <pc:spChg chg="add 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48" creationId="{F60597FB-EC4E-F7A0-728A-72695B39FE48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49" creationId="{31885AFD-B97C-5BF6-D2C1-F62170DAD4F6}"/>
          </ac:spMkLst>
        </pc:spChg>
        <pc:spChg chg="add mod">
          <ac:chgData name="Hasan Selim" userId="84cd2103f36ef0dc" providerId="LiveId" clId="{6ED845BA-74CA-4F74-9AC4-C2ED4D184EBF}" dt="2026-09-22T14:18:57.655" v="11415" actId="207"/>
          <ac:spMkLst>
            <pc:docMk/>
            <pc:sldMk cId="2662163927" sldId="511"/>
            <ac:spMk id="50" creationId="{8143D8BF-528D-8475-D83B-6CAF975F7F1E}"/>
          </ac:spMkLst>
        </pc:spChg>
        <pc:spChg chg="add del mod">
          <ac:chgData name="Hasan Selim" userId="84cd2103f36ef0dc" providerId="LiveId" clId="{6ED845BA-74CA-4F74-9AC4-C2ED4D184EBF}" dt="2026-09-22T10:43:51.695" v="10470" actId="478"/>
          <ac:spMkLst>
            <pc:docMk/>
            <pc:sldMk cId="2662163927" sldId="511"/>
            <ac:spMk id="50" creationId="{DC65B20C-9530-D053-BF31-DDD1CAAC7621}"/>
          </ac:spMkLst>
        </pc:spChg>
        <pc:spChg chg="mod">
          <ac:chgData name="Hasan Selim" userId="84cd2103f36ef0dc" providerId="LiveId" clId="{6ED845BA-74CA-4F74-9AC4-C2ED4D184EBF}" dt="2026-09-22T11:07:42.805" v="10908" actId="208"/>
          <ac:spMkLst>
            <pc:docMk/>
            <pc:sldMk cId="2662163927" sldId="511"/>
            <ac:spMk id="51" creationId="{F1CC7FFF-3553-F8DA-7420-D40A76F4F458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52" creationId="{CA97C75E-3E3C-BE69-6622-6423ACAFEFC5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53" creationId="{999BCA08-5686-B7AC-1213-10946DBEE91A}"/>
          </ac:spMkLst>
        </pc:spChg>
        <pc:spChg chg="mod">
          <ac:chgData name="Hasan Selim" userId="84cd2103f36ef0dc" providerId="LiveId" clId="{6ED845BA-74CA-4F74-9AC4-C2ED4D184EBF}" dt="2026-09-21T10:56:12.180" v="9828" actId="1036"/>
          <ac:spMkLst>
            <pc:docMk/>
            <pc:sldMk cId="2662163927" sldId="511"/>
            <ac:spMk id="53" creationId="{E1AD0413-D041-C6C0-453A-79EDA5876B4D}"/>
          </ac:spMkLst>
        </pc:spChg>
        <pc:spChg chg="add mod">
          <ac:chgData name="Hasan Selim" userId="84cd2103f36ef0dc" providerId="LiveId" clId="{6ED845BA-74CA-4F74-9AC4-C2ED4D184EBF}" dt="2026-09-22T11:04:47.169" v="10877" actId="20577"/>
          <ac:spMkLst>
            <pc:docMk/>
            <pc:sldMk cId="2662163927" sldId="511"/>
            <ac:spMk id="54" creationId="{42B21C8D-EE00-169E-7571-CB56963D9C74}"/>
          </ac:spMkLst>
        </pc:spChg>
        <pc:spChg chg="mod">
          <ac:chgData name="Hasan Selim" userId="84cd2103f36ef0dc" providerId="LiveId" clId="{6ED845BA-74CA-4F74-9AC4-C2ED4D184EBF}" dt="2026-09-21T11:21:35.394" v="10362" actId="1036"/>
          <ac:spMkLst>
            <pc:docMk/>
            <pc:sldMk cId="2662163927" sldId="511"/>
            <ac:spMk id="55" creationId="{A5F5878C-7559-AFB9-EFE8-A5765616E0A8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56" creationId="{FE9600E1-864C-2F96-0F1E-846FAABF8D29}"/>
          </ac:spMkLst>
        </pc:spChg>
        <pc:spChg chg="add 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57" creationId="{BCF199BA-57E1-006D-F62E-3B044720075E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58" creationId="{793BF21D-1074-438F-4470-EEF2CC82A1FC}"/>
          </ac:spMkLst>
        </pc:spChg>
        <pc:spChg chg="add 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60" creationId="{0B2356DA-8DC2-0F66-CD8C-D97003144D11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60" creationId="{162892DF-BB0A-D797-8676-4BA6083CA4AB}"/>
          </ac:spMkLst>
        </pc:spChg>
        <pc:spChg chg="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1" creationId="{D96F4F59-2B4B-FBFC-C9CB-8923A48BA542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63" creationId="{77D00FB6-FF02-7B21-4154-2A33B8D69C4B}"/>
          </ac:spMkLst>
        </pc:spChg>
        <pc:spChg chg="add 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64" creationId="{5130F893-221E-7802-929B-5739E71D7DF7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64" creationId="{E09F1123-1E8F-3931-E52D-A8D98BF250C3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6" creationId="{DD2E852F-67EA-D7BE-26EA-6B16ECE2C3DA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67" creationId="{69FB4487-47ED-5BDE-B9A6-33E4FA9B911E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9" creationId="{2B276750-75D1-1D30-9FF3-B07FB248F250}"/>
          </ac:spMkLst>
        </pc:spChg>
        <pc:spChg chg="add mod">
          <ac:chgData name="Hasan Selim" userId="84cd2103f36ef0dc" providerId="LiveId" clId="{6ED845BA-74CA-4F74-9AC4-C2ED4D184EBF}" dt="2026-09-22T10:50:14.726" v="10611" actId="782"/>
          <ac:spMkLst>
            <pc:docMk/>
            <pc:sldMk cId="2662163927" sldId="511"/>
            <ac:spMk id="70" creationId="{71B91310-C968-244C-0B52-8DAC1EB265D9}"/>
          </ac:spMkLst>
        </pc:spChg>
        <pc:spChg chg="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71" creationId="{DA6ED5DC-FF6D-0B7D-18C8-968DA52E0016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73" creationId="{F9EAF0D6-2CA0-8344-0114-F107B3D1A5A8}"/>
          </ac:spMkLst>
        </pc:spChg>
        <pc:spChg chg="add mod">
          <ac:chgData name="Hasan Selim" userId="84cd2103f36ef0dc" providerId="LiveId" clId="{6ED845BA-74CA-4F74-9AC4-C2ED4D184EBF}" dt="2026-09-22T11:01:25.039" v="10859" actId="108"/>
          <ac:spMkLst>
            <pc:docMk/>
            <pc:sldMk cId="2662163927" sldId="511"/>
            <ac:spMk id="74" creationId="{253E14DE-66B4-649F-02F1-57F7591D6153}"/>
          </ac:spMkLst>
        </pc:spChg>
        <pc:spChg chg="add del mod">
          <ac:chgData name="Hasan Selim" userId="84cd2103f36ef0dc" providerId="LiveId" clId="{6ED845BA-74CA-4F74-9AC4-C2ED4D184EBF}" dt="2026-09-21T10:53:51.609" v="9797" actId="478"/>
          <ac:spMkLst>
            <pc:docMk/>
            <pc:sldMk cId="2662163927" sldId="511"/>
            <ac:spMk id="75" creationId="{2EEA6420-2FDD-92D9-C5AE-8CBA5C23E702}"/>
          </ac:spMkLst>
        </pc:spChg>
        <pc:spChg chg="add del mod">
          <ac:chgData name="Hasan Selim" userId="84cd2103f36ef0dc" providerId="LiveId" clId="{6ED845BA-74CA-4F74-9AC4-C2ED4D184EBF}" dt="2026-09-21T10:45:59.363" v="9664" actId="478"/>
          <ac:spMkLst>
            <pc:docMk/>
            <pc:sldMk cId="2662163927" sldId="511"/>
            <ac:spMk id="77" creationId="{1D91AAD5-2752-7A33-0F1F-C0BD2FD3AE25}"/>
          </ac:spMkLst>
        </pc:spChg>
        <pc:spChg chg="add 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81" creationId="{9AC5E61D-E240-43DF-C3FD-176E7368A8D9}"/>
          </ac:spMkLst>
        </pc:spChg>
        <pc:spChg chg="add del mod">
          <ac:chgData name="Hasan Selim" userId="84cd2103f36ef0dc" providerId="LiveId" clId="{6ED845BA-74CA-4F74-9AC4-C2ED4D184EBF}" dt="2026-09-21T11:21:11.671" v="10355" actId="21"/>
          <ac:spMkLst>
            <pc:docMk/>
            <pc:sldMk cId="2662163927" sldId="511"/>
            <ac:spMk id="82" creationId="{F9E3715B-D066-7589-46C8-D3A3E11B6752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84" creationId="{ED5C7935-CB9D-21E7-3EE9-2C6810C5E289}"/>
          </ac:spMkLst>
        </pc:spChg>
        <pc:spChg chg="add mod">
          <ac:chgData name="Hasan Selim" userId="84cd2103f36ef0dc" providerId="LiveId" clId="{6ED845BA-74CA-4F74-9AC4-C2ED4D184EBF}" dt="2026-09-21T11:21:08.383" v="10353" actId="571"/>
          <ac:spMkLst>
            <pc:docMk/>
            <pc:sldMk cId="2662163927" sldId="511"/>
            <ac:spMk id="85" creationId="{8785639A-65D2-0943-E4DF-CE84723ACA2D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86" creationId="{4BDC60AB-D7D3-4A5C-3373-875EF146B1F0}"/>
          </ac:spMkLst>
        </pc:spChg>
        <pc:graphicFrameChg chg="add del mod">
          <ac:chgData name="Hasan Selim" userId="84cd2103f36ef0dc" providerId="LiveId" clId="{6ED845BA-74CA-4F74-9AC4-C2ED4D184EBF}" dt="2026-09-21T11:23:42.243" v="10389" actId="478"/>
          <ac:graphicFrameMkLst>
            <pc:docMk/>
            <pc:sldMk cId="2662163927" sldId="511"/>
            <ac:graphicFrameMk id="78" creationId="{03DE81FA-6E19-0839-1FEC-EAF6D40917E1}"/>
          </ac:graphicFrameMkLst>
        </pc:graphicFrameChg>
        <pc:picChg chg="add del mod">
          <ac:chgData name="Hasan Selim" userId="84cd2103f36ef0dc" providerId="LiveId" clId="{6ED845BA-74CA-4F74-9AC4-C2ED4D184EBF}" dt="2026-09-22T10:40:38.045" v="10416" actId="21"/>
          <ac:picMkLst>
            <pc:docMk/>
            <pc:sldMk cId="2662163927" sldId="511"/>
            <ac:picMk id="76" creationId="{0450868B-731A-DAAA-99AE-E793B7687245}"/>
          </ac:picMkLst>
        </pc:picChg>
        <pc:picChg chg="add del mod">
          <ac:chgData name="Hasan Selim" userId="84cd2103f36ef0dc" providerId="LiveId" clId="{6ED845BA-74CA-4F74-9AC4-C2ED4D184EBF}" dt="2026-09-22T10:40:25.603" v="10411" actId="21"/>
          <ac:picMkLst>
            <pc:docMk/>
            <pc:sldMk cId="2662163927" sldId="511"/>
            <ac:picMk id="78" creationId="{16E36EF1-4317-1D5F-F13B-A630A75A9C58}"/>
          </ac:picMkLst>
        </pc:picChg>
        <pc:picChg chg="add mod">
          <ac:chgData name="Hasan Selim" userId="84cd2103f36ef0dc" providerId="LiveId" clId="{6ED845BA-74CA-4F74-9AC4-C2ED4D184EBF}" dt="2026-09-21T10:54:20.093" v="9801" actId="14100"/>
          <ac:picMkLst>
            <pc:docMk/>
            <pc:sldMk cId="2662163927" sldId="511"/>
            <ac:picMk id="80" creationId="{6C6D1C76-E218-0EA8-07F2-7558B8AB6238}"/>
          </ac:picMkLst>
        </pc:picChg>
        <pc:picChg chg="add mod">
          <ac:chgData name="Hasan Selim" userId="84cd2103f36ef0dc" providerId="LiveId" clId="{6ED845BA-74CA-4F74-9AC4-C2ED4D184EBF}" dt="2026-09-21T11:23:56.738" v="10394" actId="1035"/>
          <ac:picMkLst>
            <pc:docMk/>
            <pc:sldMk cId="2662163927" sldId="511"/>
            <ac:picMk id="88" creationId="{9024B8DF-0A48-D542-819E-ED0129072005}"/>
          </ac:picMkLst>
        </pc:picChg>
      </pc:sldChg>
      <pc:sldChg chg="modSp add del mod ord modShow">
        <pc:chgData name="Hasan Selim" userId="84cd2103f36ef0dc" providerId="LiveId" clId="{6ED845BA-74CA-4F74-9AC4-C2ED4D184EBF}" dt="2026-09-21T10:56:26.258" v="9829" actId="47"/>
        <pc:sldMkLst>
          <pc:docMk/>
          <pc:sldMk cId="1031885463" sldId="512"/>
        </pc:sldMkLst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9" creationId="{B3EBDFB9-F4B5-1C18-9F01-881EC26FDA99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17" creationId="{0C428281-CACE-6ADC-9493-DA3394F407AD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0" creationId="{EB0BDB29-69D7-4958-8AF7-995F91D1CC58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2" creationId="{8C83738F-389F-D41D-1870-70B7ADF114C1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5" creationId="{9EA05D46-8EBC-32B6-B6CF-5831A0FC1FAB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1" creationId="{DB99F939-8131-49D2-1651-777935014CF4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3" creationId="{96353331-762B-8337-C4C2-8081A4BBF852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9" creationId="{1CDE245C-E445-D5B5-5936-9A8ABA411F7E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56" creationId="{9CDAC5CF-E75C-D85C-0836-018345C52959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64" creationId="{74AA645B-74BE-48A6-CAE9-4E3660085C10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09-22T14:31:06.234" v="11547" actId="1076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2T14:31:01.374" v="11545" actId="1076"/>
          <pc:sldLayoutMkLst>
            <pc:docMk/>
            <pc:sldMasterMk cId="2476636414" sldId="2147483660"/>
            <pc:sldLayoutMk cId="641393381" sldId="2147483661"/>
          </pc:sldLayoutMkLst>
          <pc:spChg chg="add del mod">
            <ac:chgData name="Hasan Selim" userId="84cd2103f36ef0dc" providerId="LiveId" clId="{6ED845BA-74CA-4F74-9AC4-C2ED4D184EBF}" dt="2026-09-22T10:24:54.349" v="10401" actId="478"/>
            <ac:spMkLst>
              <pc:docMk/>
              <pc:sldMasterMk cId="2476636414" sldId="2147483660"/>
              <pc:sldLayoutMk cId="641393381" sldId="2147483661"/>
              <ac:spMk id="11" creationId="{26BB62D6-04B5-71CC-5420-93D1382217FE}"/>
            </ac:spMkLst>
          </pc:spChg>
          <pc:spChg chg="add mod">
            <ac:chgData name="Hasan Selim" userId="84cd2103f36ef0dc" providerId="LiveId" clId="{6ED845BA-74CA-4F74-9AC4-C2ED4D184EBF}" dt="2026-09-22T11:06:38.350" v="10897" actId="164"/>
            <ac:spMkLst>
              <pc:docMk/>
              <pc:sldMasterMk cId="2476636414" sldId="2147483660"/>
              <pc:sldLayoutMk cId="641393381" sldId="2147483661"/>
              <ac:spMk id="15" creationId="{62444182-5F2C-DE2D-24E4-BC8839A03229}"/>
            </ac:spMkLst>
          </pc:spChg>
          <pc:grpChg chg="add mod">
            <ac:chgData name="Hasan Selim" userId="84cd2103f36ef0dc" providerId="LiveId" clId="{6ED845BA-74CA-4F74-9AC4-C2ED4D184EBF}" dt="2026-09-22T14:31:01.374" v="11545" actId="1076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grpChg chg="add del mod">
            <ac:chgData name="Hasan Selim" userId="84cd2103f36ef0dc" providerId="LiveId" clId="{6ED845BA-74CA-4F74-9AC4-C2ED4D184EBF}" dt="2026-09-22T10:24:54.349" v="10401" actId="478"/>
            <ac:grpSpMkLst>
              <pc:docMk/>
              <pc:sldMasterMk cId="2476636414" sldId="2147483660"/>
              <pc:sldLayoutMk cId="641393381" sldId="2147483661"/>
              <ac:grpSpMk id="12" creationId="{04465418-7CE8-1B4D-1DD7-3E93A0D4B2AB}"/>
            </ac:grpSpMkLst>
          </pc:grpChg>
          <pc:grpChg chg="add del mod">
            <ac:chgData name="Hasan Selim" userId="84cd2103f36ef0dc" providerId="LiveId" clId="{6ED845BA-74CA-4F74-9AC4-C2ED4D184EBF}" dt="2026-09-22T13:16:45.032" v="10916" actId="478"/>
            <ac:grpSpMkLst>
              <pc:docMk/>
              <pc:sldMasterMk cId="2476636414" sldId="2147483660"/>
              <pc:sldLayoutMk cId="641393381" sldId="2147483661"/>
              <ac:grpSpMk id="16" creationId="{87D7B22C-EFFE-1E45-4126-40D817DE5196}"/>
            </ac:grpSpMkLst>
          </pc:grpChg>
          <pc:picChg chg="del">
            <ac:chgData name="Hasan Selim" userId="84cd2103f36ef0dc" providerId="LiveId" clId="{6ED845BA-74CA-4F74-9AC4-C2ED4D184EBF}" dt="2026-09-22T10:24:54.349" v="10401" actId="478"/>
            <ac:picMkLst>
              <pc:docMk/>
              <pc:sldMasterMk cId="2476636414" sldId="2147483660"/>
              <pc:sldLayoutMk cId="641393381" sldId="2147483661"/>
              <ac:picMk id="2" creationId="{045FD22F-6379-F32E-4BFB-455C9181B1DA}"/>
            </ac:picMkLst>
          </pc:picChg>
          <pc:picChg chg="add del mod">
            <ac:chgData name="Hasan Selim" userId="84cd2103f36ef0dc" providerId="LiveId" clId="{6ED845BA-74CA-4F74-9AC4-C2ED4D184EBF}" dt="2026-09-21T10:39:31.331" v="9610" actId="478"/>
            <ac:picMkLst>
              <pc:docMk/>
              <pc:sldMasterMk cId="2476636414" sldId="2147483660"/>
              <pc:sldLayoutMk cId="641393381" sldId="2147483661"/>
              <ac:picMk id="3" creationId="{A9BB6A0F-6A51-B48E-1A2A-E12F02850F7B}"/>
            </ac:picMkLst>
          </pc:picChg>
          <pc:picChg chg="add del mod">
            <ac:chgData name="Hasan Selim" userId="84cd2103f36ef0dc" providerId="LiveId" clId="{6ED845BA-74CA-4F74-9AC4-C2ED4D184EBF}" dt="2026-09-22T13:45:15.673" v="10933" actId="478"/>
            <ac:picMkLst>
              <pc:docMk/>
              <pc:sldMasterMk cId="2476636414" sldId="2147483660"/>
              <pc:sldLayoutMk cId="641393381" sldId="2147483661"/>
              <ac:picMk id="3" creationId="{DF20E94E-41D8-FC47-7BC0-6D52EB010CEB}"/>
            </ac:picMkLst>
          </pc:picChg>
          <pc:picChg chg="add del mod">
            <ac:chgData name="Hasan Selim" userId="84cd2103f36ef0dc" providerId="LiveId" clId="{6ED845BA-74CA-4F74-9AC4-C2ED4D184EBF}" dt="2026-09-21T10:40:47.393" v="9613" actId="21"/>
            <ac:picMkLst>
              <pc:docMk/>
              <pc:sldMasterMk cId="2476636414" sldId="2147483660"/>
              <pc:sldLayoutMk cId="641393381" sldId="2147483661"/>
              <ac:picMk id="4" creationId="{E6ECE515-6EEC-FF62-22C1-9AB7BBAEB21D}"/>
            </ac:picMkLst>
          </pc:picChg>
          <pc:picChg chg="add del mod">
            <ac:chgData name="Hasan Selim" userId="84cd2103f36ef0dc" providerId="LiveId" clId="{6ED845BA-74CA-4F74-9AC4-C2ED4D184EBF}" dt="2026-09-22T10:48:54.532" v="10570" actId="478"/>
            <ac:picMkLst>
              <pc:docMk/>
              <pc:sldMasterMk cId="2476636414" sldId="2147483660"/>
              <pc:sldLayoutMk cId="641393381" sldId="2147483661"/>
              <ac:picMk id="4" creationId="{F3EBDDFB-E2F6-A536-582C-DF6FB89E6507}"/>
            </ac:picMkLst>
          </pc:picChg>
          <pc:picChg chg="add del mod">
            <ac:chgData name="Hasan Selim" userId="84cd2103f36ef0dc" providerId="LiveId" clId="{6ED845BA-74CA-4F74-9AC4-C2ED4D184EBF}" dt="2026-09-22T13:18:58.262" v="10923" actId="21"/>
            <ac:picMkLst>
              <pc:docMk/>
              <pc:sldMasterMk cId="2476636414" sldId="2147483660"/>
              <pc:sldLayoutMk cId="641393381" sldId="2147483661"/>
              <ac:picMk id="5" creationId="{F5ED8BFF-CD99-DA3C-4533-8A7E9F1829FA}"/>
            </ac:picMkLst>
          </pc:picChg>
          <pc:picChg chg="add mod ord">
            <ac:chgData name="Hasan Selim" userId="84cd2103f36ef0dc" providerId="LiveId" clId="{6ED845BA-74CA-4F74-9AC4-C2ED4D184EBF}" dt="2026-09-22T11:06:38.350" v="10897" actId="164"/>
            <ac:picMkLst>
              <pc:docMk/>
              <pc:sldMasterMk cId="2476636414" sldId="2147483660"/>
              <pc:sldLayoutMk cId="641393381" sldId="2147483661"/>
              <ac:picMk id="6" creationId="{6C6162D5-F9DF-4DD1-459E-DAF47770880E}"/>
            </ac:picMkLst>
          </pc:picChg>
          <pc:picChg chg="add del mod ord">
            <ac:chgData name="Hasan Selim" userId="84cd2103f36ef0dc" providerId="LiveId" clId="{6ED845BA-74CA-4F74-9AC4-C2ED4D184EBF}" dt="2026-09-21T10:29:02.059" v="9606" actId="478"/>
            <ac:picMkLst>
              <pc:docMk/>
              <pc:sldMasterMk cId="2476636414" sldId="2147483660"/>
              <pc:sldLayoutMk cId="641393381" sldId="2147483661"/>
              <ac:picMk id="6" creationId="{9EE363F7-0D4D-7F7B-57A5-C4E642DF2369}"/>
            </ac:picMkLst>
          </pc:picChg>
          <pc:picChg chg="add del ord">
            <ac:chgData name="Hasan Selim" userId="84cd2103f36ef0dc" providerId="LiveId" clId="{6ED845BA-74CA-4F74-9AC4-C2ED4D184EBF}" dt="2026-09-22T10:24:54.349" v="10401" actId="478"/>
            <ac:picMkLst>
              <pc:docMk/>
              <pc:sldMasterMk cId="2476636414" sldId="2147483660"/>
              <pc:sldLayoutMk cId="641393381" sldId="2147483661"/>
              <ac:picMk id="7" creationId="{7BDD8A13-7DE8-E77E-108E-80DFCD85287A}"/>
            </ac:picMkLst>
          </pc:picChg>
          <pc:picChg chg="add del mod">
            <ac:chgData name="Hasan Selim" userId="84cd2103f36ef0dc" providerId="LiveId" clId="{6ED845BA-74CA-4F74-9AC4-C2ED4D184EBF}" dt="2026-09-21T10:53:57.981" v="9798" actId="478"/>
            <ac:picMkLst>
              <pc:docMk/>
              <pc:sldMasterMk cId="2476636414" sldId="2147483660"/>
              <pc:sldLayoutMk cId="641393381" sldId="2147483661"/>
              <ac:picMk id="9" creationId="{71E6DC7F-7FE9-E7B6-E29E-687EE1DC1C16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9" creationId="{780CC415-3DCB-E27C-487C-90203979DEFE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10" creationId="{2AA59C5A-B5BE-F058-CC96-6270E30F1410}"/>
            </ac:picMkLst>
          </pc:picChg>
          <pc:picChg chg="add del">
            <ac:chgData name="Hasan Selim" userId="84cd2103f36ef0dc" providerId="LiveId" clId="{6ED845BA-74CA-4F74-9AC4-C2ED4D184EBF}" dt="2026-09-22T14:15:14.231" v="11368" actId="478"/>
            <ac:picMkLst>
              <pc:docMk/>
              <pc:sldMasterMk cId="2476636414" sldId="2147483660"/>
              <pc:sldLayoutMk cId="641393381" sldId="2147483661"/>
              <ac:picMk id="11" creationId="{2614E98D-C502-8AEE-033A-4B8A36B07303}"/>
            </ac:picMkLst>
          </pc:picChg>
          <pc:picChg chg="add mod ord">
            <ac:chgData name="Hasan Selim" userId="84cd2103f36ef0dc" providerId="LiveId" clId="{6ED845BA-74CA-4F74-9AC4-C2ED4D184EBF}" dt="2026-09-22T14:30:58.598" v="11543" actId="1076"/>
            <ac:picMkLst>
              <pc:docMk/>
              <pc:sldMasterMk cId="2476636414" sldId="2147483660"/>
              <pc:sldLayoutMk cId="641393381" sldId="2147483661"/>
              <ac:picMk id="13" creationId="{AEEC6323-35EF-C7FA-CF9A-03FF6B52F4E0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2T14:31:06.234" v="11547" actId="1076"/>
          <pc:sldLayoutMkLst>
            <pc:docMk/>
            <pc:sldMasterMk cId="2476636414" sldId="2147483660"/>
            <pc:sldLayoutMk cId="117721130" sldId="2147483662"/>
          </pc:sldLayoutMkLst>
          <pc:grpChg chg="add del mod">
            <ac:chgData name="Hasan Selim" userId="84cd2103f36ef0dc" providerId="LiveId" clId="{6ED845BA-74CA-4F74-9AC4-C2ED4D184EBF}" dt="2026-09-21T10:45:04.934" v="9655" actId="478"/>
            <ac:grpSpMkLst>
              <pc:docMk/>
              <pc:sldMasterMk cId="2476636414" sldId="2147483660"/>
              <pc:sldLayoutMk cId="117721130" sldId="2147483662"/>
              <ac:grpSpMk id="6" creationId="{CC378577-185A-0857-8E7B-181B370CFC58}"/>
            </ac:grpSpMkLst>
          </pc:grpChg>
          <pc:grpChg chg="del">
            <ac:chgData name="Hasan Selim" userId="84cd2103f36ef0dc" providerId="LiveId" clId="{6ED845BA-74CA-4F74-9AC4-C2ED4D184EBF}" dt="2026-09-22T10:24:45.909" v="10398" actId="21"/>
            <ac:grpSpMkLst>
              <pc:docMk/>
              <pc:sldMasterMk cId="2476636414" sldId="2147483660"/>
              <pc:sldLayoutMk cId="117721130" sldId="2147483662"/>
              <ac:grpSpMk id="7" creationId="{6B96A804-13F7-827B-FF34-436109D948E4}"/>
            </ac:grpSpMkLst>
          </pc:grpChg>
          <pc:grpChg chg="add mod">
            <ac:chgData name="Hasan Selim" userId="84cd2103f36ef0dc" providerId="LiveId" clId="{6ED845BA-74CA-4F74-9AC4-C2ED4D184EBF}" dt="2026-09-21T10:45:05.254" v="9656"/>
            <ac:grpSpMkLst>
              <pc:docMk/>
              <pc:sldMasterMk cId="2476636414" sldId="2147483660"/>
              <pc:sldLayoutMk cId="117721130" sldId="2147483662"/>
              <ac:grpSpMk id="10" creationId="{DAC5F064-83C1-BF91-EE87-29B6695718B6}"/>
            </ac:grpSpMkLst>
          </pc:grpChg>
          <pc:grpChg chg="add mod ord">
            <ac:chgData name="Hasan Selim" userId="84cd2103f36ef0dc" providerId="LiveId" clId="{6ED845BA-74CA-4F74-9AC4-C2ED4D184EBF}" dt="2026-09-21T11:15:04.315" v="10270" actId="167"/>
            <ac:grpSpMkLst>
              <pc:docMk/>
              <pc:sldMasterMk cId="2476636414" sldId="2147483660"/>
              <pc:sldLayoutMk cId="117721130" sldId="2147483662"/>
              <ac:grpSpMk id="13" creationId="{3D79EB0C-C8A8-A108-7BBF-D67BC531E78E}"/>
            </ac:grpSpMkLst>
          </pc:grpChg>
          <pc:grpChg chg="add mod">
            <ac:chgData name="Hasan Selim" userId="84cd2103f36ef0dc" providerId="LiveId" clId="{6ED845BA-74CA-4F74-9AC4-C2ED4D184EBF}" dt="2026-09-22T14:31:06.234" v="11547" actId="1076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picChg chg="add mod ord">
            <ac:chgData name="Hasan Selim" userId="84cd2103f36ef0dc" providerId="LiveId" clId="{6ED845BA-74CA-4F74-9AC4-C2ED4D184EBF}" dt="2026-09-21T11:15:02.923" v="10269" actId="164"/>
            <ac:picMkLst>
              <pc:docMk/>
              <pc:sldMasterMk cId="2476636414" sldId="2147483660"/>
              <pc:sldLayoutMk cId="117721130" sldId="2147483662"/>
              <ac:picMk id="2" creationId="{1CC69237-455C-9CE9-A290-B51294006419}"/>
            </ac:picMkLst>
          </pc:picChg>
          <pc:picChg chg="add del mod ord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3" creationId="{44CE789C-88B9-76E4-97D1-D9DB3C939EB9}"/>
            </ac:picMkLst>
          </pc:picChg>
          <pc:picChg chg="add del mod">
            <ac:chgData name="Hasan Selim" userId="84cd2103f36ef0dc" providerId="LiveId" clId="{6ED845BA-74CA-4F74-9AC4-C2ED4D184EBF}" dt="2026-09-22T13:33:50.645" v="10929" actId="478"/>
            <ac:picMkLst>
              <pc:docMk/>
              <pc:sldMasterMk cId="2476636414" sldId="2147483660"/>
              <pc:sldLayoutMk cId="117721130" sldId="2147483662"/>
              <ac:picMk id="3" creationId="{7889E9CD-C303-F1D8-6693-73607173F0B3}"/>
            </ac:picMkLst>
          </pc:picChg>
          <pc:picChg chg="add mod ord">
            <ac:chgData name="Hasan Selim" userId="84cd2103f36ef0dc" providerId="LiveId" clId="{6ED845BA-74CA-4F74-9AC4-C2ED4D184EBF}" dt="2026-09-21T11:15:02.923" v="10269" actId="164"/>
            <ac:picMkLst>
              <pc:docMk/>
              <pc:sldMasterMk cId="2476636414" sldId="2147483660"/>
              <pc:sldLayoutMk cId="117721130" sldId="2147483662"/>
              <ac:picMk id="4" creationId="{47FCF4F4-7DB5-5DE5-F556-BE6F356E4738}"/>
            </ac:picMkLst>
          </pc:picChg>
          <pc:picChg chg="add del mod">
            <ac:chgData name="Hasan Selim" userId="84cd2103f36ef0dc" providerId="LiveId" clId="{6ED845BA-74CA-4F74-9AC4-C2ED4D184EBF}" dt="2026-09-22T10:48:50.040" v="10569" actId="478"/>
            <ac:picMkLst>
              <pc:docMk/>
              <pc:sldMasterMk cId="2476636414" sldId="2147483660"/>
              <pc:sldLayoutMk cId="117721130" sldId="2147483662"/>
              <ac:picMk id="4" creationId="{C7111388-882E-A0F0-AAB8-A270F0065F63}"/>
            </ac:picMkLst>
          </pc:picChg>
          <pc:picChg chg="add del mod ord">
            <ac:chgData name="Hasan Selim" userId="84cd2103f36ef0dc" providerId="LiveId" clId="{6ED845BA-74CA-4F74-9AC4-C2ED4D184EBF}" dt="2026-09-22T14:15:12.305" v="11367" actId="478"/>
            <ac:picMkLst>
              <pc:docMk/>
              <pc:sldMasterMk cId="2476636414" sldId="2147483660"/>
              <pc:sldLayoutMk cId="117721130" sldId="2147483662"/>
              <ac:picMk id="5" creationId="{86CCCBE9-74E6-5154-9EFE-4C6A31884B8E}"/>
            </ac:picMkLst>
          </pc:picChg>
          <pc:picChg chg="add del mod ord">
            <ac:chgData name="Hasan Selim" userId="84cd2103f36ef0dc" providerId="LiveId" clId="{6ED845BA-74CA-4F74-9AC4-C2ED4D184EBF}" dt="2026-09-21T10:29:04.387" v="9607" actId="478"/>
            <ac:picMkLst>
              <pc:docMk/>
              <pc:sldMasterMk cId="2476636414" sldId="2147483660"/>
              <pc:sldLayoutMk cId="117721130" sldId="2147483662"/>
              <ac:picMk id="5" creationId="{8EE53839-4493-0330-ACDF-6014D0BBC0EE}"/>
            </ac:picMkLst>
          </pc:picChg>
          <pc:picChg chg="del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5" creationId="{DC5B2DEF-ED52-1682-72EE-1DA1A07548C3}"/>
            </ac:picMkLst>
          </pc:picChg>
          <pc:picChg chg="del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6" creationId="{85473593-6985-B90A-6CA5-1DEA1A6BD3FC}"/>
            </ac:picMkLst>
          </pc:picChg>
          <pc:picChg chg="add del mod">
            <ac:chgData name="Hasan Selim" userId="84cd2103f36ef0dc" providerId="LiveId" clId="{6ED845BA-74CA-4F74-9AC4-C2ED4D184EBF}" dt="2026-09-22T13:45:13.818" v="10932" actId="21"/>
            <ac:picMkLst>
              <pc:docMk/>
              <pc:sldMasterMk cId="2476636414" sldId="2147483660"/>
              <pc:sldLayoutMk cId="117721130" sldId="2147483662"/>
              <ac:picMk id="7" creationId="{24389D30-9C47-9FE5-5EAD-54443FDA33D0}"/>
            </ac:picMkLst>
          </pc:picChg>
          <pc:picChg chg="add del mod">
            <ac:chgData name="Hasan Selim" userId="84cd2103f36ef0dc" providerId="LiveId" clId="{6ED845BA-74CA-4F74-9AC4-C2ED4D184EBF}" dt="2026-09-21T11:14:46.355" v="10265" actId="478"/>
            <ac:picMkLst>
              <pc:docMk/>
              <pc:sldMasterMk cId="2476636414" sldId="2147483660"/>
              <pc:sldLayoutMk cId="117721130" sldId="2147483662"/>
              <ac:picMk id="8" creationId="{F40F2568-E7A7-C10D-0CF5-B1DD5AEC58C6}"/>
            </ac:picMkLst>
          </pc:picChg>
          <pc:picChg chg="add del mod">
            <ac:chgData name="Hasan Selim" userId="84cd2103f36ef0dc" providerId="LiveId" clId="{6ED845BA-74CA-4F74-9AC4-C2ED4D184EBF}" dt="2026-09-22T13:54:02.924" v="10955" actId="21"/>
            <ac:picMkLst>
              <pc:docMk/>
              <pc:sldMasterMk cId="2476636414" sldId="2147483660"/>
              <pc:sldLayoutMk cId="117721130" sldId="2147483662"/>
              <ac:picMk id="9" creationId="{9A4FDB4F-97A6-C624-CE8E-20F5B9FBA93D}"/>
            </ac:picMkLst>
          </pc:picChg>
          <pc:picChg chg="add del mod">
            <ac:chgData name="Hasan Selim" userId="84cd2103f36ef0dc" providerId="LiveId" clId="{6ED845BA-74CA-4F74-9AC4-C2ED4D184EBF}" dt="2026-09-22T13:53:54.875" v="10951" actId="21"/>
            <ac:picMkLst>
              <pc:docMk/>
              <pc:sldMasterMk cId="2476636414" sldId="2147483660"/>
              <pc:sldLayoutMk cId="117721130" sldId="2147483662"/>
              <ac:picMk id="11" creationId="{414AA12C-645F-0E61-21CD-803552CCF7DF}"/>
            </ac:picMkLst>
          </pc:picChg>
          <pc:picChg chg="mod">
            <ac:chgData name="Hasan Selim" userId="84cd2103f36ef0dc" providerId="LiveId" clId="{6ED845BA-74CA-4F74-9AC4-C2ED4D184EBF}" dt="2026-09-21T10:45:05.254" v="9656"/>
            <ac:picMkLst>
              <pc:docMk/>
              <pc:sldMasterMk cId="2476636414" sldId="2147483660"/>
              <pc:sldLayoutMk cId="117721130" sldId="2147483662"/>
              <ac:picMk id="11" creationId="{DDBEFF68-B26A-FF0F-C510-634C33E4492F}"/>
            </ac:picMkLst>
          </pc:picChg>
          <pc:picChg chg="add del">
            <ac:chgData name="Hasan Selim" userId="84cd2103f36ef0dc" providerId="LiveId" clId="{6ED845BA-74CA-4F74-9AC4-C2ED4D184EBF}" dt="2026-09-22T10:40:32.253" v="10413" actId="22"/>
            <ac:picMkLst>
              <pc:docMk/>
              <pc:sldMasterMk cId="2476636414" sldId="2147483660"/>
              <pc:sldLayoutMk cId="117721130" sldId="2147483662"/>
              <ac:picMk id="11" creationId="{F20D6B72-A79A-C77D-D1AF-CD90AC25388F}"/>
            </ac:picMkLst>
          </pc:picChg>
          <pc:picChg chg="mod">
            <ac:chgData name="Hasan Selim" userId="84cd2103f36ef0dc" providerId="LiveId" clId="{6ED845BA-74CA-4F74-9AC4-C2ED4D184EBF}" dt="2026-09-21T10:45:05.254" v="9656"/>
            <ac:picMkLst>
              <pc:docMk/>
              <pc:sldMasterMk cId="2476636414" sldId="2147483660"/>
              <pc:sldLayoutMk cId="117721130" sldId="2147483662"/>
              <ac:picMk id="12" creationId="{07D008CE-18B2-7F57-F599-78866B17FE65}"/>
            </ac:picMkLst>
          </pc:picChg>
          <pc:picChg chg="add del ord">
            <ac:chgData name="Hasan Selim" userId="84cd2103f36ef0dc" providerId="LiveId" clId="{6ED845BA-74CA-4F74-9AC4-C2ED4D184EBF}" dt="2026-09-22T13:16:43.342" v="10915" actId="478"/>
            <ac:picMkLst>
              <pc:docMk/>
              <pc:sldMasterMk cId="2476636414" sldId="2147483660"/>
              <pc:sldLayoutMk cId="117721130" sldId="2147483662"/>
              <ac:picMk id="13" creationId="{88C9D6EA-36C4-44C8-DBB4-511B9BE99261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5" creationId="{2BD8443A-CD61-8D81-894C-EC947F141B62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6" creationId="{163EC657-5960-EAE6-D562-9AD280347658}"/>
            </ac:picMkLst>
          </pc:picChg>
          <pc:picChg chg="add mod ord">
            <ac:chgData name="Hasan Selim" userId="84cd2103f36ef0dc" providerId="LiveId" clId="{6ED845BA-74CA-4F74-9AC4-C2ED4D184EBF}" dt="2026-09-22T13:54:00.498" v="10954" actId="167"/>
            <ac:picMkLst>
              <pc:docMk/>
              <pc:sldMasterMk cId="2476636414" sldId="2147483660"/>
              <pc:sldLayoutMk cId="117721130" sldId="2147483662"/>
              <ac:picMk id="17" creationId="{8D7C7C33-300C-19CD-B655-FE15364FDEB0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grpChg chg="add del mod">
            <ac:chgData name="Hasan Selim" userId="84cd2103f36ef0dc" providerId="LiveId" clId="{6ED845BA-74CA-4F74-9AC4-C2ED4D184EBF}" dt="2026-09-21T10:45:01.499" v="9654" actId="21"/>
            <ac:grpSpMkLst>
              <pc:docMk/>
              <pc:sldMasterMk cId="2476636414" sldId="2147483660"/>
              <pc:sldLayoutMk cId="2415839091" sldId="2147483670"/>
              <ac:grpSpMk id="10" creationId="{DAC5F064-83C1-BF91-EE87-29B6695718B6}"/>
            </ac:grpSpMkLst>
          </pc:grpChg>
          <pc:picChg chg="add del mod or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3" creationId="{44CE789C-88B9-76E4-97D1-D9DB3C939EB9}"/>
            </ac:picMkLst>
          </pc:picChg>
          <pc:picChg chg="add del mo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4" creationId="{47FCF4F4-7DB5-5DE5-F556-BE6F356E4738}"/>
            </ac:picMkLst>
          </pc:picChg>
          <pc:picChg chg="add del mo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5" creationId="{1CC69237-455C-9CE9-A290-B51294006419}"/>
            </ac:picMkLst>
          </pc:picChg>
          <pc:picChg chg="add del mod">
            <ac:chgData name="Hasan Selim" userId="84cd2103f36ef0dc" providerId="LiveId" clId="{6ED845BA-74CA-4F74-9AC4-C2ED4D184EBF}" dt="2026-09-21T10:44:27.188" v="9647" actId="21"/>
            <ac:picMkLst>
              <pc:docMk/>
              <pc:sldMasterMk cId="2476636414" sldId="2147483660"/>
              <pc:sldLayoutMk cId="2415839091" sldId="2147483670"/>
              <ac:picMk id="7" creationId="{3CE06FAF-FFBC-D546-613A-D94F0CC08EF5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  <pc:picChg chg="add del mod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9" creationId="{F40F2568-E7A7-C10D-0CF5-B1DD5AEC58C6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10/04/1448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AEEC6323-35EF-C7FA-CF9A-03FF6B52F4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014413F-0F7B-1997-3709-561D9D32672B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9" name="صورة 3">
              <a:extLst>
                <a:ext uri="{FF2B5EF4-FFF2-40B4-BE49-F238E27FC236}">
                  <a16:creationId xmlns:a16="http://schemas.microsoft.com/office/drawing/2014/main" id="{780CC415-3DCB-E27C-487C-90203979D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0" name="صورة 4">
              <a:extLst>
                <a:ext uri="{FF2B5EF4-FFF2-40B4-BE49-F238E27FC236}">
                  <a16:creationId xmlns:a16="http://schemas.microsoft.com/office/drawing/2014/main" id="{2AA59C5A-B5BE-F058-CC96-6270E30F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>
            <a:extLst>
              <a:ext uri="{FF2B5EF4-FFF2-40B4-BE49-F238E27FC236}">
                <a16:creationId xmlns:a16="http://schemas.microsoft.com/office/drawing/2014/main" id="{8D7C7C33-300C-19CD-B655-FE15364FDE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47" y="-2"/>
            <a:ext cx="10684666" cy="7559675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D387883-3FB6-FC07-8461-7AE4A615C9B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15" name="صورة 3">
              <a:extLst>
                <a:ext uri="{FF2B5EF4-FFF2-40B4-BE49-F238E27FC236}">
                  <a16:creationId xmlns:a16="http://schemas.microsoft.com/office/drawing/2014/main" id="{2BD8443A-CD61-8D81-894C-EC947F14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6" name="صورة 4">
              <a:extLst>
                <a:ext uri="{FF2B5EF4-FFF2-40B4-BE49-F238E27FC236}">
                  <a16:creationId xmlns:a16="http://schemas.microsoft.com/office/drawing/2014/main" id="{163EC657-5960-EAE6-D562-9AD280347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1698DE6F-22B0-B0E4-F1EF-855BE6F6BD25}"/>
              </a:ext>
            </a:extLst>
          </p:cNvPr>
          <p:cNvSpPr txBox="1"/>
          <p:nvPr/>
        </p:nvSpPr>
        <p:spPr>
          <a:xfrm>
            <a:off x="617480" y="2305194"/>
            <a:ext cx="255600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800" b="1" noProof="0" dirty="0">
                <a:ln>
                  <a:solidFill>
                    <a:srgbClr val="0B3468"/>
                  </a:solidFill>
                </a:ln>
                <a:solidFill>
                  <a:srgbClr val="0B3468"/>
                </a:solidFill>
              </a:rPr>
              <a:t>كيف أميّز بينهما؟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81671F2D-A165-7133-982C-DB70EB5FF274}"/>
              </a:ext>
            </a:extLst>
          </p:cNvPr>
          <p:cNvSpPr txBox="1"/>
          <p:nvPr/>
        </p:nvSpPr>
        <p:spPr>
          <a:xfrm>
            <a:off x="5094533" y="5516150"/>
            <a:ext cx="96140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chemeClr val="bg1"/>
                </a:solidFill>
              </a:rPr>
              <a:t>تذكّر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9D781647-D073-D015-C87C-BB31920D2104}"/>
              </a:ext>
            </a:extLst>
          </p:cNvPr>
          <p:cNvSpPr txBox="1"/>
          <p:nvPr/>
        </p:nvSpPr>
        <p:spPr>
          <a:xfrm>
            <a:off x="872023" y="6561653"/>
            <a:ext cx="1792478" cy="5847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1800" b="1" dirty="0">
                <a:solidFill>
                  <a:srgbClr val="4C9854"/>
                </a:solidFill>
                <a:latin typeface="Arial"/>
              </a:rPr>
              <a:t>تعلّمها بسهولة واكتبها بشكل صحيح</a:t>
            </a:r>
            <a:r>
              <a:rPr lang="ar-SA" sz="2000" b="1" noProof="0" dirty="0">
                <a:solidFill>
                  <a:srgbClr val="4C9854"/>
                </a:solidFill>
              </a:rPr>
              <a:t>!</a:t>
            </a:r>
            <a:endParaRPr lang="ar-SA" sz="1100" b="1" noProof="0" dirty="0">
              <a:solidFill>
                <a:srgbClr val="4C9854"/>
              </a:solidFill>
            </a:endParaRPr>
          </a:p>
        </p:txBody>
      </p:sp>
      <p:sp>
        <p:nvSpPr>
          <p:cNvPr id="24" name="TextBox 3">
            <a:extLst>
              <a:ext uri="{FF2B5EF4-FFF2-40B4-BE49-F238E27FC236}">
                <a16:creationId xmlns:a16="http://schemas.microsoft.com/office/drawing/2014/main" id="{0364DF83-F7A2-8EE7-5B12-C7E77BE47A02}"/>
              </a:ext>
            </a:extLst>
          </p:cNvPr>
          <p:cNvSpPr txBox="1"/>
          <p:nvPr/>
        </p:nvSpPr>
        <p:spPr>
          <a:xfrm>
            <a:off x="293681" y="3175176"/>
            <a:ext cx="1116044" cy="7540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lnSpc>
                <a:spcPct val="80000"/>
              </a:lnSpc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CC122E"/>
                </a:solidFill>
                <a:latin typeface="Arial"/>
              </a:rPr>
              <a:t>أنا </a:t>
            </a:r>
          </a:p>
          <a:p>
            <a:pPr algn="ctr" rtl="1">
              <a:lnSpc>
                <a:spcPct val="80000"/>
              </a:lnSpc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CC122E"/>
                </a:solidFill>
                <a:latin typeface="Arial"/>
              </a:rPr>
              <a:t>همزة القطع أنطق دائماً</a:t>
            </a:r>
            <a:endParaRPr lang="ar-SA" sz="1200" noProof="0" dirty="0">
              <a:solidFill>
                <a:srgbClr val="CC122E"/>
              </a:solidFill>
            </a:endParaRP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3602C5A6-5877-B320-0D1A-34E358EB8CDC}"/>
              </a:ext>
            </a:extLst>
          </p:cNvPr>
          <p:cNvSpPr txBox="1"/>
          <p:nvPr/>
        </p:nvSpPr>
        <p:spPr>
          <a:xfrm>
            <a:off x="2116282" y="3097718"/>
            <a:ext cx="1294717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lnSpc>
                <a:spcPct val="80000"/>
              </a:lnSpc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3A9FEC"/>
                </a:solidFill>
                <a:latin typeface="Arial"/>
              </a:rPr>
              <a:t>أنا </a:t>
            </a:r>
          </a:p>
          <a:p>
            <a:pPr algn="ctr" rtl="1">
              <a:lnSpc>
                <a:spcPct val="80000"/>
              </a:lnSpc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3A9FEC"/>
                </a:solidFill>
                <a:latin typeface="Arial"/>
              </a:rPr>
              <a:t>همزة الوصل أنطق عند البدء بالكلمة فقط</a:t>
            </a:r>
            <a:endParaRPr lang="ar-SA" sz="1200" noProof="0" dirty="0">
              <a:solidFill>
                <a:srgbClr val="3A9FEC"/>
              </a:solidFill>
            </a:endParaRP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BA2F0424-25EA-9DF1-E619-33C75FA9C5EF}"/>
              </a:ext>
            </a:extLst>
          </p:cNvPr>
          <p:cNvSpPr txBox="1"/>
          <p:nvPr/>
        </p:nvSpPr>
        <p:spPr>
          <a:xfrm>
            <a:off x="4007533" y="1631140"/>
            <a:ext cx="2818986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ضع علامة ✓ أمام الكلمة التي تبدأ بهمزة قطع: فقط.</a:t>
            </a: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713D5F80-31BC-0F0C-0696-01BCB168911F}"/>
              </a:ext>
            </a:extLst>
          </p:cNvPr>
          <p:cNvSpPr txBox="1"/>
          <p:nvPr/>
        </p:nvSpPr>
        <p:spPr>
          <a:xfrm>
            <a:off x="4592901" y="2305194"/>
            <a:ext cx="1294718" cy="25853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lnSpc>
                <a:spcPct val="150000"/>
              </a:lnSpc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800" b="1" noProof="0" dirty="0">
                <a:solidFill>
                  <a:srgbClr val="0B3468"/>
                </a:solidFill>
              </a:rPr>
              <a:t> أحمد</a:t>
            </a:r>
            <a:br>
              <a:rPr lang="ar-SA" sz="2800" b="1" noProof="0" dirty="0">
                <a:solidFill>
                  <a:srgbClr val="0B3468"/>
                </a:solidFill>
              </a:rPr>
            </a:br>
            <a:r>
              <a:rPr lang="ar-SA" sz="2800" b="1" noProof="0" dirty="0">
                <a:solidFill>
                  <a:srgbClr val="0B3468"/>
                </a:solidFill>
              </a:rPr>
              <a:t> ابن</a:t>
            </a:r>
            <a:br>
              <a:rPr lang="ar-SA" sz="2800" b="1" noProof="0" dirty="0">
                <a:solidFill>
                  <a:srgbClr val="0B3468"/>
                </a:solidFill>
              </a:rPr>
            </a:br>
            <a:r>
              <a:rPr lang="ar-SA" sz="2800" b="1" noProof="0" dirty="0">
                <a:solidFill>
                  <a:srgbClr val="0B3468"/>
                </a:solidFill>
              </a:rPr>
              <a:t> إكرام</a:t>
            </a:r>
            <a:br>
              <a:rPr lang="ar-SA" sz="2800" b="1" noProof="0" dirty="0">
                <a:solidFill>
                  <a:srgbClr val="0B3468"/>
                </a:solidFill>
              </a:rPr>
            </a:br>
            <a:r>
              <a:rPr lang="ar-SA" sz="2800" b="1" noProof="0" dirty="0">
                <a:solidFill>
                  <a:srgbClr val="0B3468"/>
                </a:solidFill>
              </a:rPr>
              <a:t> استخرج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D012E8D7-0BAC-E18E-CF13-82A8C33FAC86}"/>
              </a:ext>
            </a:extLst>
          </p:cNvPr>
          <p:cNvSpPr txBox="1"/>
          <p:nvPr/>
        </p:nvSpPr>
        <p:spPr>
          <a:xfrm>
            <a:off x="3671751" y="6201582"/>
            <a:ext cx="3348310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F74373"/>
                </a:solidFill>
              </a:rPr>
              <a:t>همزة القطع تُنطق في بداية الكلام ووسطه، أما همزة الوصل فتُنطق عند البدء بالكلمة فقط.</a:t>
            </a:r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C4E6798D-4F50-0764-C953-C61D7FB48C50}"/>
              </a:ext>
            </a:extLst>
          </p:cNvPr>
          <p:cNvSpPr txBox="1"/>
          <p:nvPr/>
        </p:nvSpPr>
        <p:spPr>
          <a:xfrm>
            <a:off x="7305993" y="1795787"/>
            <a:ext cx="3180672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0B3468"/>
                </a:solidFill>
              </a:rPr>
              <a:t>تُكتب بألف عليها همزة (</a:t>
            </a:r>
            <a:r>
              <a:rPr lang="ar-SA" sz="2400" b="1" noProof="0" dirty="0">
                <a:solidFill>
                  <a:srgbClr val="F74373"/>
                </a:solidFill>
              </a:rPr>
              <a:t>أ</a:t>
            </a:r>
            <a:r>
              <a:rPr lang="ar-SA" sz="2400" b="1" noProof="0" dirty="0">
                <a:solidFill>
                  <a:srgbClr val="0B3468"/>
                </a:solidFill>
              </a:rPr>
              <a:t> / </a:t>
            </a:r>
            <a:r>
              <a:rPr lang="ar-SA" sz="2400" b="1" noProof="0" dirty="0">
                <a:solidFill>
                  <a:srgbClr val="F74373"/>
                </a:solidFill>
              </a:rPr>
              <a:t>إ</a:t>
            </a:r>
            <a:r>
              <a:rPr lang="ar-SA" sz="2400" b="1" noProof="0" dirty="0">
                <a:solidFill>
                  <a:srgbClr val="0B3468"/>
                </a:solidFill>
              </a:rPr>
              <a:t>) وتُنطق دائمًا.</a:t>
            </a:r>
          </a:p>
        </p:txBody>
      </p:sp>
      <p:sp>
        <p:nvSpPr>
          <p:cNvPr id="35" name="TextBox 6">
            <a:extLst>
              <a:ext uri="{FF2B5EF4-FFF2-40B4-BE49-F238E27FC236}">
                <a16:creationId xmlns:a16="http://schemas.microsoft.com/office/drawing/2014/main" id="{62B9E151-CAA8-0B3B-C07F-8870930E8860}"/>
              </a:ext>
            </a:extLst>
          </p:cNvPr>
          <p:cNvSpPr txBox="1"/>
          <p:nvPr/>
        </p:nvSpPr>
        <p:spPr>
          <a:xfrm>
            <a:off x="7236546" y="4284299"/>
            <a:ext cx="336586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0B3468"/>
                </a:solidFill>
              </a:rPr>
              <a:t>تُكتب بألف من دون همزة (</a:t>
            </a:r>
            <a:r>
              <a:rPr lang="ar-SA" sz="2400" b="1" noProof="0" dirty="0">
                <a:solidFill>
                  <a:srgbClr val="F74373"/>
                </a:solidFill>
              </a:rPr>
              <a:t>ا</a:t>
            </a:r>
            <a:r>
              <a:rPr lang="ar-SA" sz="2400" b="1" noProof="0" dirty="0">
                <a:solidFill>
                  <a:srgbClr val="0B3468"/>
                </a:solidFill>
              </a:rPr>
              <a:t>) وتُنطق عند البدء بالكلمة فقط.</a:t>
            </a: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4512F583-1B78-761A-B96E-7226D3C9900E}"/>
              </a:ext>
            </a:extLst>
          </p:cNvPr>
          <p:cNvSpPr txBox="1"/>
          <p:nvPr/>
        </p:nvSpPr>
        <p:spPr>
          <a:xfrm>
            <a:off x="7733098" y="6501036"/>
            <a:ext cx="2233862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جَرِّب نطق الكلمة بعد حرف الواو أو الفاء.</a:t>
            </a:r>
          </a:p>
        </p:txBody>
      </p:sp>
      <p:sp>
        <p:nvSpPr>
          <p:cNvPr id="39" name="TextBox 6">
            <a:extLst>
              <a:ext uri="{FF2B5EF4-FFF2-40B4-BE49-F238E27FC236}">
                <a16:creationId xmlns:a16="http://schemas.microsoft.com/office/drawing/2014/main" id="{6ECABD3C-3795-6C91-E8DA-FC458CC7B585}"/>
              </a:ext>
            </a:extLst>
          </p:cNvPr>
          <p:cNvSpPr txBox="1"/>
          <p:nvPr/>
        </p:nvSpPr>
        <p:spPr>
          <a:xfrm>
            <a:off x="9574031" y="2592761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F74373"/>
                </a:solidFill>
              </a:rPr>
              <a:t>أ</a:t>
            </a:r>
            <a:r>
              <a:rPr lang="ar-SA" sz="2000" b="1" noProof="0" dirty="0">
                <a:solidFill>
                  <a:srgbClr val="0B3468"/>
                </a:solidFill>
              </a:rPr>
              <a:t>حمد </a:t>
            </a:r>
          </a:p>
        </p:txBody>
      </p:sp>
      <p:sp>
        <p:nvSpPr>
          <p:cNvPr id="40" name="TextBox 6">
            <a:extLst>
              <a:ext uri="{FF2B5EF4-FFF2-40B4-BE49-F238E27FC236}">
                <a16:creationId xmlns:a16="http://schemas.microsoft.com/office/drawing/2014/main" id="{E8A061E9-E087-B150-FF2F-5A6C902E4220}"/>
              </a:ext>
            </a:extLst>
          </p:cNvPr>
          <p:cNvSpPr txBox="1"/>
          <p:nvPr/>
        </p:nvSpPr>
        <p:spPr>
          <a:xfrm>
            <a:off x="8601758" y="2592761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إ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يمان</a:t>
            </a:r>
            <a:r>
              <a:rPr lang="ar-SA" sz="2000" b="1" noProof="0" dirty="0">
                <a:solidFill>
                  <a:srgbClr val="0B3468"/>
                </a:solidFill>
              </a:rPr>
              <a:t> </a:t>
            </a: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BDCB45BC-5808-D10E-B53F-3B7C7032B81E}"/>
              </a:ext>
            </a:extLst>
          </p:cNvPr>
          <p:cNvSpPr txBox="1"/>
          <p:nvPr/>
        </p:nvSpPr>
        <p:spPr>
          <a:xfrm>
            <a:off x="7607630" y="2592761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أ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كل </a:t>
            </a:r>
          </a:p>
        </p:txBody>
      </p:sp>
      <p:sp>
        <p:nvSpPr>
          <p:cNvPr id="44" name="TextBox 6">
            <a:extLst>
              <a:ext uri="{FF2B5EF4-FFF2-40B4-BE49-F238E27FC236}">
                <a16:creationId xmlns:a16="http://schemas.microsoft.com/office/drawing/2014/main" id="{FC5BBEDD-92DC-A92C-C7EE-CE38072A631F}"/>
              </a:ext>
            </a:extLst>
          </p:cNvPr>
          <p:cNvSpPr txBox="1"/>
          <p:nvPr/>
        </p:nvSpPr>
        <p:spPr>
          <a:xfrm>
            <a:off x="7972232" y="3201133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إ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نسان </a:t>
            </a:r>
          </a:p>
        </p:txBody>
      </p:sp>
      <p:sp>
        <p:nvSpPr>
          <p:cNvPr id="46" name="TextBox 6">
            <a:extLst>
              <a:ext uri="{FF2B5EF4-FFF2-40B4-BE49-F238E27FC236}">
                <a16:creationId xmlns:a16="http://schemas.microsoft.com/office/drawing/2014/main" id="{36D49908-9C87-D6E4-7BBC-90B4C2AFEBED}"/>
              </a:ext>
            </a:extLst>
          </p:cNvPr>
          <p:cNvSpPr txBox="1"/>
          <p:nvPr/>
        </p:nvSpPr>
        <p:spPr>
          <a:xfrm>
            <a:off x="8977289" y="3201133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أ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خذ </a:t>
            </a:r>
          </a:p>
        </p:txBody>
      </p:sp>
      <p:sp>
        <p:nvSpPr>
          <p:cNvPr id="47" name="TextBox 6">
            <a:extLst>
              <a:ext uri="{FF2B5EF4-FFF2-40B4-BE49-F238E27FC236}">
                <a16:creationId xmlns:a16="http://schemas.microsoft.com/office/drawing/2014/main" id="{E8AA8828-601C-2C7E-03EC-18106FDCA179}"/>
              </a:ext>
            </a:extLst>
          </p:cNvPr>
          <p:cNvSpPr txBox="1"/>
          <p:nvPr/>
        </p:nvSpPr>
        <p:spPr>
          <a:xfrm>
            <a:off x="9574031" y="5088497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ا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بن </a:t>
            </a:r>
          </a:p>
        </p:txBody>
      </p:sp>
      <p:sp>
        <p:nvSpPr>
          <p:cNvPr id="49" name="TextBox 6">
            <a:extLst>
              <a:ext uri="{FF2B5EF4-FFF2-40B4-BE49-F238E27FC236}">
                <a16:creationId xmlns:a16="http://schemas.microsoft.com/office/drawing/2014/main" id="{31885AFD-B97C-5BF6-D2C1-F62170DAD4F6}"/>
              </a:ext>
            </a:extLst>
          </p:cNvPr>
          <p:cNvSpPr txBox="1"/>
          <p:nvPr/>
        </p:nvSpPr>
        <p:spPr>
          <a:xfrm>
            <a:off x="8601758" y="5088497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ا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سم </a:t>
            </a:r>
          </a:p>
        </p:txBody>
      </p:sp>
      <p:sp>
        <p:nvSpPr>
          <p:cNvPr id="50" name="TextBox 6">
            <a:extLst>
              <a:ext uri="{FF2B5EF4-FFF2-40B4-BE49-F238E27FC236}">
                <a16:creationId xmlns:a16="http://schemas.microsoft.com/office/drawing/2014/main" id="{8143D8BF-528D-8475-D83B-6CAF975F7F1E}"/>
              </a:ext>
            </a:extLst>
          </p:cNvPr>
          <p:cNvSpPr txBox="1"/>
          <p:nvPr/>
        </p:nvSpPr>
        <p:spPr>
          <a:xfrm>
            <a:off x="7607630" y="5088497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ا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جلس </a:t>
            </a:r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CA97C75E-3E3C-BE69-6622-6423ACAFEFC5}"/>
              </a:ext>
            </a:extLst>
          </p:cNvPr>
          <p:cNvSpPr txBox="1"/>
          <p:nvPr/>
        </p:nvSpPr>
        <p:spPr>
          <a:xfrm>
            <a:off x="7972232" y="5696869"/>
            <a:ext cx="729204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ا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ستخرج</a:t>
            </a:r>
          </a:p>
        </p:txBody>
      </p:sp>
      <p:sp>
        <p:nvSpPr>
          <p:cNvPr id="53" name="TextBox 6">
            <a:extLst>
              <a:ext uri="{FF2B5EF4-FFF2-40B4-BE49-F238E27FC236}">
                <a16:creationId xmlns:a16="http://schemas.microsoft.com/office/drawing/2014/main" id="{999BCA08-5686-B7AC-1213-10946DBEE91A}"/>
              </a:ext>
            </a:extLst>
          </p:cNvPr>
          <p:cNvSpPr txBox="1"/>
          <p:nvPr/>
        </p:nvSpPr>
        <p:spPr>
          <a:xfrm>
            <a:off x="8977289" y="5696869"/>
            <a:ext cx="729204" cy="307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dirty="0">
                <a:solidFill>
                  <a:srgbClr val="F74373"/>
                </a:solidFill>
                <a:latin typeface="Arial"/>
              </a:rPr>
              <a:t>ا</a:t>
            </a:r>
            <a:r>
              <a:rPr lang="ar-SA" sz="2000" b="1" dirty="0">
                <a:solidFill>
                  <a:srgbClr val="0B3468"/>
                </a:solidFill>
                <a:latin typeface="Arial"/>
              </a:rPr>
              <a:t>كتب 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9">
            <a:extLst>
              <a:ext uri="{FF2B5EF4-FFF2-40B4-BE49-F238E27FC236}">
                <a16:creationId xmlns:a16="http://schemas.microsoft.com/office/drawing/2014/main" id="{8F315BAD-3B55-8C1C-5418-7C581613C4E4}"/>
              </a:ext>
            </a:extLst>
          </p:cNvPr>
          <p:cNvSpPr txBox="1"/>
          <p:nvPr/>
        </p:nvSpPr>
        <p:spPr>
          <a:xfrm>
            <a:off x="7451262" y="1342956"/>
            <a:ext cx="2943428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هي الهمزة التي تُنطق دائمًا، سواء جاءت في بداية الكلام أو وسطه.</a:t>
            </a:r>
            <a:br>
              <a:rPr lang="ar-SA" sz="2000" b="1" noProof="0" dirty="0">
                <a:solidFill>
                  <a:srgbClr val="0B3468"/>
                </a:solidFill>
              </a:rPr>
            </a:br>
            <a:endParaRPr lang="ar-SA" sz="2000" b="1" noProof="0" dirty="0">
              <a:solidFill>
                <a:srgbClr val="0B3468"/>
              </a:solidFill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A8364843-A0B2-AFFB-07B2-428DB94A31E5}"/>
              </a:ext>
            </a:extLst>
          </p:cNvPr>
          <p:cNvSpPr txBox="1"/>
          <p:nvPr/>
        </p:nvSpPr>
        <p:spPr>
          <a:xfrm>
            <a:off x="3816543" y="1278847"/>
            <a:ext cx="3058726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هي الهمزة التي تُنطق عند البدء بالكلمة، ولا تُنطق إذا جاءت الكلمة بعد كلمة أخرى.</a:t>
            </a:r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4FA176EA-1FCE-0467-EDC5-C01394462E04}"/>
              </a:ext>
            </a:extLst>
          </p:cNvPr>
          <p:cNvSpPr txBox="1"/>
          <p:nvPr/>
        </p:nvSpPr>
        <p:spPr>
          <a:xfrm>
            <a:off x="951394" y="956608"/>
            <a:ext cx="1780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noProof="0" dirty="0">
                <a:solidFill>
                  <a:srgbClr val="0B3468"/>
                </a:solidFill>
              </a:rPr>
              <a:t>قاعدة سهلة:</a:t>
            </a:r>
            <a:endParaRPr lang="ar-SA" sz="2800" b="1" dirty="0">
              <a:solidFill>
                <a:srgbClr val="0B3468"/>
              </a:solidFill>
            </a:endParaRP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783EC47E-E4B8-A8A9-CFA3-336FE031EB0E}"/>
              </a:ext>
            </a:extLst>
          </p:cNvPr>
          <p:cNvSpPr txBox="1"/>
          <p:nvPr/>
        </p:nvSpPr>
        <p:spPr>
          <a:xfrm>
            <a:off x="377451" y="1980598"/>
            <a:ext cx="3058726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تُنطق دائمًا في بداية الكلام أو في وسطه.</a:t>
            </a:r>
          </a:p>
        </p:txBody>
      </p:sp>
      <p:sp>
        <p:nvSpPr>
          <p:cNvPr id="39" name="TextBox 9">
            <a:extLst>
              <a:ext uri="{FF2B5EF4-FFF2-40B4-BE49-F238E27FC236}">
                <a16:creationId xmlns:a16="http://schemas.microsoft.com/office/drawing/2014/main" id="{7D815110-71A3-77C7-3B81-97F66B7F7215}"/>
              </a:ext>
            </a:extLst>
          </p:cNvPr>
          <p:cNvSpPr txBox="1"/>
          <p:nvPr/>
        </p:nvSpPr>
        <p:spPr>
          <a:xfrm>
            <a:off x="377451" y="4347971"/>
            <a:ext cx="3058726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تُنطق عند البدء بالكلمة فقط، ولا تُنطق إذا جاءت بعد كلمة أخرى.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0695A1A2-7282-ED5E-15F6-DCADA7E9E171}"/>
              </a:ext>
            </a:extLst>
          </p:cNvPr>
          <p:cNvSpPr txBox="1"/>
          <p:nvPr/>
        </p:nvSpPr>
        <p:spPr>
          <a:xfrm>
            <a:off x="4754093" y="2233727"/>
            <a:ext cx="1253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noProof="0" dirty="0">
                <a:solidFill>
                  <a:srgbClr val="3A9FEC"/>
                </a:solidFill>
              </a:rPr>
              <a:t>أمثلة</a:t>
            </a:r>
            <a:endParaRPr lang="ar-SA" sz="2800" b="1" dirty="0">
              <a:solidFill>
                <a:srgbClr val="3A9FEC"/>
              </a:solidFill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48B41004-E909-A6A4-E9BC-5210CF81E962}"/>
              </a:ext>
            </a:extLst>
          </p:cNvPr>
          <p:cNvSpPr txBox="1"/>
          <p:nvPr/>
        </p:nvSpPr>
        <p:spPr>
          <a:xfrm>
            <a:off x="8339465" y="2222281"/>
            <a:ext cx="1253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noProof="0" dirty="0">
                <a:solidFill>
                  <a:srgbClr val="E15BF3"/>
                </a:solidFill>
              </a:rPr>
              <a:t>أمثلة</a:t>
            </a:r>
            <a:endParaRPr lang="ar-SA" sz="2800" b="1" dirty="0">
              <a:solidFill>
                <a:srgbClr val="E15BF3"/>
              </a:solidFill>
            </a:endParaRP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340BE010-D5EB-AFE3-5ABA-93A45C11ADC4}"/>
              </a:ext>
            </a:extLst>
          </p:cNvPr>
          <p:cNvSpPr txBox="1"/>
          <p:nvPr/>
        </p:nvSpPr>
        <p:spPr>
          <a:xfrm>
            <a:off x="2541048" y="2573701"/>
            <a:ext cx="7114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0B3468"/>
                </a:solidFill>
              </a:rPr>
              <a:t>مثال</a:t>
            </a:r>
            <a:endParaRPr lang="ar-SA" sz="2400" b="1" dirty="0">
              <a:solidFill>
                <a:srgbClr val="0B3468"/>
              </a:solidFill>
            </a:endParaRP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E424B4EB-4EFF-22A0-AD6B-FAB6947DD46E}"/>
              </a:ext>
            </a:extLst>
          </p:cNvPr>
          <p:cNvSpPr txBox="1"/>
          <p:nvPr/>
        </p:nvSpPr>
        <p:spPr>
          <a:xfrm>
            <a:off x="2541048" y="4963524"/>
            <a:ext cx="7114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0B3468"/>
                </a:solidFill>
              </a:rPr>
              <a:t>مثال</a:t>
            </a:r>
            <a:endParaRPr lang="ar-SA" sz="2400" b="1" dirty="0">
              <a:solidFill>
                <a:srgbClr val="0B3468"/>
              </a:solidFill>
            </a:endParaRP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8C884D1B-0421-AB78-F73F-26EC5B13D332}"/>
              </a:ext>
            </a:extLst>
          </p:cNvPr>
          <p:cNvSpPr txBox="1"/>
          <p:nvPr/>
        </p:nvSpPr>
        <p:spPr>
          <a:xfrm>
            <a:off x="760816" y="3250937"/>
            <a:ext cx="1780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0B3468"/>
                </a:solidFill>
              </a:rPr>
              <a:t>نقول: وأحمد.</a:t>
            </a:r>
            <a:endParaRPr lang="ar-SA" sz="2400" b="1" dirty="0">
              <a:solidFill>
                <a:srgbClr val="0B3468"/>
              </a:solidFill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B09733C8-EE2A-92E1-01D1-F239E8224A07}"/>
              </a:ext>
            </a:extLst>
          </p:cNvPr>
          <p:cNvSpPr txBox="1"/>
          <p:nvPr/>
        </p:nvSpPr>
        <p:spPr>
          <a:xfrm>
            <a:off x="363723" y="5579077"/>
            <a:ext cx="21043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0B3468"/>
                </a:solidFill>
              </a:rPr>
              <a:t>نقول: ثم اكتب.</a:t>
            </a:r>
            <a:endParaRPr lang="ar-SA" sz="2400" b="1" dirty="0">
              <a:solidFill>
                <a:srgbClr val="0B3468"/>
              </a:solidFill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28D0E4DF-F6C1-D1B6-4A77-7B0F0A378EBC}"/>
              </a:ext>
            </a:extLst>
          </p:cNvPr>
          <p:cNvSpPr txBox="1"/>
          <p:nvPr/>
        </p:nvSpPr>
        <p:spPr>
          <a:xfrm>
            <a:off x="1214973" y="2804533"/>
            <a:ext cx="1253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noProof="0" dirty="0">
                <a:solidFill>
                  <a:srgbClr val="F74373"/>
                </a:solidFill>
              </a:rPr>
              <a:t>أ</a:t>
            </a:r>
            <a:r>
              <a:rPr lang="ar-SA" sz="2800" b="1" noProof="0" dirty="0">
                <a:solidFill>
                  <a:srgbClr val="0B3468"/>
                </a:solidFill>
              </a:rPr>
              <a:t>حمد</a:t>
            </a:r>
            <a:endParaRPr lang="ar-SA" sz="2800" b="1" dirty="0">
              <a:solidFill>
                <a:srgbClr val="0B3468"/>
              </a:solidFill>
            </a:endParaRP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213B1F2C-8FC1-6D1A-05FB-037A6C42D663}"/>
              </a:ext>
            </a:extLst>
          </p:cNvPr>
          <p:cNvSpPr txBox="1"/>
          <p:nvPr/>
        </p:nvSpPr>
        <p:spPr>
          <a:xfrm>
            <a:off x="1125928" y="5073866"/>
            <a:ext cx="1253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noProof="0" dirty="0">
                <a:solidFill>
                  <a:srgbClr val="F74373"/>
                </a:solidFill>
              </a:rPr>
              <a:t>ا</a:t>
            </a:r>
            <a:r>
              <a:rPr lang="ar-SA" sz="2800" b="1" noProof="0" dirty="0">
                <a:solidFill>
                  <a:srgbClr val="0B3468"/>
                </a:solidFill>
              </a:rPr>
              <a:t>كتب</a:t>
            </a:r>
            <a:endParaRPr lang="ar-SA" sz="2800" b="1" dirty="0">
              <a:solidFill>
                <a:srgbClr val="0B3468"/>
              </a:solidFill>
            </a:endParaRP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10F8EA13-5147-9736-B5BB-7D1E57E2A59A}"/>
              </a:ext>
            </a:extLst>
          </p:cNvPr>
          <p:cNvSpPr txBox="1"/>
          <p:nvPr/>
        </p:nvSpPr>
        <p:spPr>
          <a:xfrm>
            <a:off x="175999" y="6545953"/>
            <a:ext cx="19143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 dirty="0">
                <a:solidFill>
                  <a:srgbClr val="0B3468"/>
                </a:solidFill>
              </a:rPr>
              <a:t>أ / إ = همزة قطع</a:t>
            </a:r>
          </a:p>
          <a:p>
            <a:pPr algn="r" rtl="1"/>
            <a:r>
              <a:rPr lang="ar-SA" sz="2000" b="1" dirty="0">
                <a:solidFill>
                  <a:srgbClr val="0B3468"/>
                </a:solidFill>
              </a:rPr>
              <a:t> (ا) = همزة وصل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521DEB03-F168-7030-2B2B-CF3CCCDEC541}"/>
              </a:ext>
            </a:extLst>
          </p:cNvPr>
          <p:cNvSpPr txBox="1"/>
          <p:nvPr/>
        </p:nvSpPr>
        <p:spPr>
          <a:xfrm>
            <a:off x="811738" y="6102297"/>
            <a:ext cx="7114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0B3468"/>
                </a:solidFill>
              </a:rPr>
              <a:t>تذكّر</a:t>
            </a:r>
            <a:endParaRPr lang="ar-SA" sz="2400" b="1" dirty="0">
              <a:solidFill>
                <a:srgbClr val="0B3468"/>
              </a:solidFill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5B1F6848-7060-D7CC-2E0D-F3D202344CE0}"/>
              </a:ext>
            </a:extLst>
          </p:cNvPr>
          <p:cNvSpPr txBox="1"/>
          <p:nvPr/>
        </p:nvSpPr>
        <p:spPr>
          <a:xfrm>
            <a:off x="6146065" y="2865596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ا</a:t>
            </a:r>
            <a:r>
              <a:rPr lang="ar-SA" sz="2400" b="1" noProof="0" dirty="0">
                <a:solidFill>
                  <a:srgbClr val="0B3468"/>
                </a:solidFill>
              </a:rPr>
              <a:t>سم </a:t>
            </a:r>
          </a:p>
        </p:txBody>
      </p:sp>
      <p:sp>
        <p:nvSpPr>
          <p:cNvPr id="55" name="TextBox 6">
            <a:extLst>
              <a:ext uri="{FF2B5EF4-FFF2-40B4-BE49-F238E27FC236}">
                <a16:creationId xmlns:a16="http://schemas.microsoft.com/office/drawing/2014/main" id="{37B3047C-6390-C70F-47A7-8EC775DDEC5E}"/>
              </a:ext>
            </a:extLst>
          </p:cNvPr>
          <p:cNvSpPr txBox="1"/>
          <p:nvPr/>
        </p:nvSpPr>
        <p:spPr>
          <a:xfrm>
            <a:off x="5017308" y="2865596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ا</a:t>
            </a:r>
            <a:r>
              <a:rPr lang="ar-SA" sz="2400" b="1" noProof="0" dirty="0">
                <a:solidFill>
                  <a:srgbClr val="0B3468"/>
                </a:solidFill>
              </a:rPr>
              <a:t>بن </a:t>
            </a:r>
          </a:p>
        </p:txBody>
      </p:sp>
      <p:sp>
        <p:nvSpPr>
          <p:cNvPr id="56" name="TextBox 6">
            <a:extLst>
              <a:ext uri="{FF2B5EF4-FFF2-40B4-BE49-F238E27FC236}">
                <a16:creationId xmlns:a16="http://schemas.microsoft.com/office/drawing/2014/main" id="{04CEEBA3-B7F9-FF6F-C4DA-9780956815CA}"/>
              </a:ext>
            </a:extLst>
          </p:cNvPr>
          <p:cNvSpPr txBox="1"/>
          <p:nvPr/>
        </p:nvSpPr>
        <p:spPr>
          <a:xfrm>
            <a:off x="3865848" y="2865596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ا</a:t>
            </a:r>
            <a:r>
              <a:rPr lang="ar-SA" sz="2400" b="1" noProof="0" dirty="0">
                <a:solidFill>
                  <a:srgbClr val="0B3468"/>
                </a:solidFill>
              </a:rPr>
              <a:t>كتب </a:t>
            </a:r>
          </a:p>
        </p:txBody>
      </p:sp>
      <p:sp>
        <p:nvSpPr>
          <p:cNvPr id="57" name="TextBox 6">
            <a:extLst>
              <a:ext uri="{FF2B5EF4-FFF2-40B4-BE49-F238E27FC236}">
                <a16:creationId xmlns:a16="http://schemas.microsoft.com/office/drawing/2014/main" id="{10948AD7-8BCA-3E5E-4627-ECE22A5D43C0}"/>
              </a:ext>
            </a:extLst>
          </p:cNvPr>
          <p:cNvSpPr txBox="1"/>
          <p:nvPr/>
        </p:nvSpPr>
        <p:spPr>
          <a:xfrm>
            <a:off x="6146065" y="3481770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ا</a:t>
            </a:r>
            <a:r>
              <a:rPr lang="ar-SA" sz="2400" b="1" noProof="0" dirty="0">
                <a:solidFill>
                  <a:srgbClr val="0B3468"/>
                </a:solidFill>
              </a:rPr>
              <a:t>جلس </a:t>
            </a:r>
          </a:p>
        </p:txBody>
      </p:sp>
      <p:sp>
        <p:nvSpPr>
          <p:cNvPr id="58" name="TextBox 6">
            <a:extLst>
              <a:ext uri="{FF2B5EF4-FFF2-40B4-BE49-F238E27FC236}">
                <a16:creationId xmlns:a16="http://schemas.microsoft.com/office/drawing/2014/main" id="{4F4470B0-4A6E-9568-CD16-68992A2D59BF}"/>
              </a:ext>
            </a:extLst>
          </p:cNvPr>
          <p:cNvSpPr txBox="1"/>
          <p:nvPr/>
        </p:nvSpPr>
        <p:spPr>
          <a:xfrm>
            <a:off x="4839130" y="3481770"/>
            <a:ext cx="108556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ا</a:t>
            </a:r>
            <a:r>
              <a:rPr lang="ar-SA" sz="2400" b="1" noProof="0" dirty="0">
                <a:solidFill>
                  <a:srgbClr val="0B3468"/>
                </a:solidFill>
              </a:rPr>
              <a:t>ستخرج</a:t>
            </a: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E7CD1FB4-B934-FB58-22F8-087A713A32BC}"/>
              </a:ext>
            </a:extLst>
          </p:cNvPr>
          <p:cNvSpPr txBox="1"/>
          <p:nvPr/>
        </p:nvSpPr>
        <p:spPr>
          <a:xfrm>
            <a:off x="3868267" y="3481770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ا</a:t>
            </a:r>
            <a:r>
              <a:rPr lang="ar-SA" sz="2400" b="1" noProof="0" dirty="0">
                <a:solidFill>
                  <a:srgbClr val="0B3468"/>
                </a:solidFill>
              </a:rPr>
              <a:t>ستقبل </a:t>
            </a:r>
          </a:p>
        </p:txBody>
      </p:sp>
      <p:sp>
        <p:nvSpPr>
          <p:cNvPr id="60" name="TextBox 9">
            <a:extLst>
              <a:ext uri="{FF2B5EF4-FFF2-40B4-BE49-F238E27FC236}">
                <a16:creationId xmlns:a16="http://schemas.microsoft.com/office/drawing/2014/main" id="{3380EB24-87E5-8233-E321-9A0C18688857}"/>
              </a:ext>
            </a:extLst>
          </p:cNvPr>
          <p:cNvSpPr txBox="1"/>
          <p:nvPr/>
        </p:nvSpPr>
        <p:spPr>
          <a:xfrm>
            <a:off x="3967920" y="4194082"/>
            <a:ext cx="305872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تُكتب همزة الوصل هكذا</a:t>
            </a:r>
          </a:p>
        </p:txBody>
      </p:sp>
      <p:sp>
        <p:nvSpPr>
          <p:cNvPr id="62" name="TextBox 9">
            <a:extLst>
              <a:ext uri="{FF2B5EF4-FFF2-40B4-BE49-F238E27FC236}">
                <a16:creationId xmlns:a16="http://schemas.microsoft.com/office/drawing/2014/main" id="{23CBF7D9-04EA-C78B-515C-FBCB6F53700E}"/>
              </a:ext>
            </a:extLst>
          </p:cNvPr>
          <p:cNvSpPr txBox="1"/>
          <p:nvPr/>
        </p:nvSpPr>
        <p:spPr>
          <a:xfrm>
            <a:off x="3851267" y="5125768"/>
            <a:ext cx="305872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من دون همزة</a:t>
            </a:r>
          </a:p>
        </p:txBody>
      </p:sp>
      <p:sp>
        <p:nvSpPr>
          <p:cNvPr id="63" name="TextBox 9">
            <a:extLst>
              <a:ext uri="{FF2B5EF4-FFF2-40B4-BE49-F238E27FC236}">
                <a16:creationId xmlns:a16="http://schemas.microsoft.com/office/drawing/2014/main" id="{682F91AF-459F-88F5-1B82-9F9D5ABE0367}"/>
              </a:ext>
            </a:extLst>
          </p:cNvPr>
          <p:cNvSpPr txBox="1"/>
          <p:nvPr/>
        </p:nvSpPr>
        <p:spPr>
          <a:xfrm>
            <a:off x="5075811" y="4594192"/>
            <a:ext cx="523963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4800" b="1" noProof="0" dirty="0">
                <a:solidFill>
                  <a:srgbClr val="F74373"/>
                </a:solidFill>
              </a:rPr>
              <a:t>ا</a:t>
            </a:r>
          </a:p>
        </p:txBody>
      </p:sp>
      <p:sp>
        <p:nvSpPr>
          <p:cNvPr id="64" name="TextBox 9">
            <a:extLst>
              <a:ext uri="{FF2B5EF4-FFF2-40B4-BE49-F238E27FC236}">
                <a16:creationId xmlns:a16="http://schemas.microsoft.com/office/drawing/2014/main" id="{D752BD11-1CD3-91B6-4F3C-5D5F849E8B7F}"/>
              </a:ext>
            </a:extLst>
          </p:cNvPr>
          <p:cNvSpPr txBox="1"/>
          <p:nvPr/>
        </p:nvSpPr>
        <p:spPr>
          <a:xfrm>
            <a:off x="8339465" y="4594192"/>
            <a:ext cx="523963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4800" b="1" noProof="0" dirty="0">
                <a:solidFill>
                  <a:srgbClr val="F74373"/>
                </a:solidFill>
              </a:rPr>
              <a:t>إ</a:t>
            </a:r>
          </a:p>
        </p:txBody>
      </p:sp>
      <p:sp>
        <p:nvSpPr>
          <p:cNvPr id="65" name="TextBox 9">
            <a:extLst>
              <a:ext uri="{FF2B5EF4-FFF2-40B4-BE49-F238E27FC236}">
                <a16:creationId xmlns:a16="http://schemas.microsoft.com/office/drawing/2014/main" id="{2A4052BE-0248-0CBF-C706-B54245360875}"/>
              </a:ext>
            </a:extLst>
          </p:cNvPr>
          <p:cNvSpPr txBox="1"/>
          <p:nvPr/>
        </p:nvSpPr>
        <p:spPr>
          <a:xfrm>
            <a:off x="9087753" y="4663837"/>
            <a:ext cx="523963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4800" b="1" noProof="0" dirty="0">
                <a:solidFill>
                  <a:srgbClr val="F74373"/>
                </a:solidFill>
              </a:rPr>
              <a:t>أ</a:t>
            </a:r>
          </a:p>
        </p:txBody>
      </p:sp>
      <p:sp>
        <p:nvSpPr>
          <p:cNvPr id="66" name="TextBox 6">
            <a:extLst>
              <a:ext uri="{FF2B5EF4-FFF2-40B4-BE49-F238E27FC236}">
                <a16:creationId xmlns:a16="http://schemas.microsoft.com/office/drawing/2014/main" id="{92FA4FE3-32DE-768F-243F-4264F7400A11}"/>
              </a:ext>
            </a:extLst>
          </p:cNvPr>
          <p:cNvSpPr txBox="1"/>
          <p:nvPr/>
        </p:nvSpPr>
        <p:spPr>
          <a:xfrm>
            <a:off x="9659074" y="2865596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أ</a:t>
            </a:r>
            <a:r>
              <a:rPr lang="ar-SA" sz="2400" b="1" noProof="0" dirty="0">
                <a:solidFill>
                  <a:srgbClr val="0B3468"/>
                </a:solidFill>
              </a:rPr>
              <a:t>حمد </a:t>
            </a:r>
          </a:p>
        </p:txBody>
      </p:sp>
      <p:sp>
        <p:nvSpPr>
          <p:cNvPr id="68" name="TextBox 6">
            <a:extLst>
              <a:ext uri="{FF2B5EF4-FFF2-40B4-BE49-F238E27FC236}">
                <a16:creationId xmlns:a16="http://schemas.microsoft.com/office/drawing/2014/main" id="{213ED4E5-DB8A-EEAA-1589-50DF1721DB26}"/>
              </a:ext>
            </a:extLst>
          </p:cNvPr>
          <p:cNvSpPr txBox="1"/>
          <p:nvPr/>
        </p:nvSpPr>
        <p:spPr>
          <a:xfrm>
            <a:off x="8600303" y="2865596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إ</a:t>
            </a:r>
            <a:r>
              <a:rPr lang="ar-SA" sz="2400" b="1" noProof="0" dirty="0">
                <a:solidFill>
                  <a:srgbClr val="0B3468"/>
                </a:solidFill>
              </a:rPr>
              <a:t>كرام </a:t>
            </a:r>
          </a:p>
        </p:txBody>
      </p:sp>
      <p:sp>
        <p:nvSpPr>
          <p:cNvPr id="69" name="TextBox 6">
            <a:extLst>
              <a:ext uri="{FF2B5EF4-FFF2-40B4-BE49-F238E27FC236}">
                <a16:creationId xmlns:a16="http://schemas.microsoft.com/office/drawing/2014/main" id="{4B6A4C11-7D1B-B3F0-C525-8CCC4343238D}"/>
              </a:ext>
            </a:extLst>
          </p:cNvPr>
          <p:cNvSpPr txBox="1"/>
          <p:nvPr/>
        </p:nvSpPr>
        <p:spPr>
          <a:xfrm>
            <a:off x="7451262" y="2865596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أ</a:t>
            </a:r>
            <a:r>
              <a:rPr lang="ar-SA" sz="2400" b="1" noProof="0" dirty="0">
                <a:solidFill>
                  <a:srgbClr val="0B3468"/>
                </a:solidFill>
              </a:rPr>
              <a:t>م </a:t>
            </a:r>
          </a:p>
        </p:txBody>
      </p:sp>
      <p:sp>
        <p:nvSpPr>
          <p:cNvPr id="70" name="TextBox 6">
            <a:extLst>
              <a:ext uri="{FF2B5EF4-FFF2-40B4-BE49-F238E27FC236}">
                <a16:creationId xmlns:a16="http://schemas.microsoft.com/office/drawing/2014/main" id="{CA700F0C-6E9F-14CF-50BD-416FF577B083}"/>
              </a:ext>
            </a:extLst>
          </p:cNvPr>
          <p:cNvSpPr txBox="1"/>
          <p:nvPr/>
        </p:nvSpPr>
        <p:spPr>
          <a:xfrm>
            <a:off x="9729060" y="3481770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0B3468"/>
                </a:solidFill>
              </a:rPr>
              <a:t>س</a:t>
            </a:r>
            <a:r>
              <a:rPr lang="ar-SA" sz="2400" b="1" noProof="0" dirty="0">
                <a:solidFill>
                  <a:srgbClr val="F74373"/>
                </a:solidFill>
              </a:rPr>
              <a:t>أ</a:t>
            </a:r>
            <a:r>
              <a:rPr lang="ar-SA" sz="2400" b="1" noProof="0" dirty="0">
                <a:solidFill>
                  <a:srgbClr val="0B3468"/>
                </a:solidFill>
              </a:rPr>
              <a:t>ل </a:t>
            </a:r>
          </a:p>
        </p:txBody>
      </p:sp>
      <p:sp>
        <p:nvSpPr>
          <p:cNvPr id="72" name="TextBox 6">
            <a:extLst>
              <a:ext uri="{FF2B5EF4-FFF2-40B4-BE49-F238E27FC236}">
                <a16:creationId xmlns:a16="http://schemas.microsoft.com/office/drawing/2014/main" id="{67AC58D2-52D0-2172-A2A0-8AD0B20E4614}"/>
              </a:ext>
            </a:extLst>
          </p:cNvPr>
          <p:cNvSpPr txBox="1"/>
          <p:nvPr/>
        </p:nvSpPr>
        <p:spPr>
          <a:xfrm>
            <a:off x="8600303" y="3481770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0B3468"/>
                </a:solidFill>
              </a:rPr>
              <a:t>ي</a:t>
            </a:r>
            <a:r>
              <a:rPr lang="ar-SA" sz="2400" b="1" noProof="0" dirty="0">
                <a:solidFill>
                  <a:srgbClr val="F74373"/>
                </a:solidFill>
              </a:rPr>
              <a:t>أ</a:t>
            </a:r>
            <a:r>
              <a:rPr lang="ar-SA" sz="2400" b="1" noProof="0" dirty="0">
                <a:solidFill>
                  <a:srgbClr val="0B3468"/>
                </a:solidFill>
              </a:rPr>
              <a:t>كل</a:t>
            </a:r>
          </a:p>
        </p:txBody>
      </p:sp>
      <p:sp>
        <p:nvSpPr>
          <p:cNvPr id="74" name="TextBox 6">
            <a:extLst>
              <a:ext uri="{FF2B5EF4-FFF2-40B4-BE49-F238E27FC236}">
                <a16:creationId xmlns:a16="http://schemas.microsoft.com/office/drawing/2014/main" id="{DE901DB7-1108-749C-4C72-D51677F77EC3}"/>
              </a:ext>
            </a:extLst>
          </p:cNvPr>
          <p:cNvSpPr txBox="1"/>
          <p:nvPr/>
        </p:nvSpPr>
        <p:spPr>
          <a:xfrm>
            <a:off x="7451262" y="3481770"/>
            <a:ext cx="72920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400" b="1" noProof="0" dirty="0">
                <a:solidFill>
                  <a:srgbClr val="F74373"/>
                </a:solidFill>
              </a:rPr>
              <a:t>إ</a:t>
            </a:r>
            <a:r>
              <a:rPr lang="ar-SA" sz="2400" b="1" noProof="0" dirty="0">
                <a:solidFill>
                  <a:srgbClr val="0B3468"/>
                </a:solidFill>
              </a:rPr>
              <a:t>نسان </a:t>
            </a:r>
          </a:p>
        </p:txBody>
      </p:sp>
      <p:sp>
        <p:nvSpPr>
          <p:cNvPr id="75" name="TextBox 9">
            <a:extLst>
              <a:ext uri="{FF2B5EF4-FFF2-40B4-BE49-F238E27FC236}">
                <a16:creationId xmlns:a16="http://schemas.microsoft.com/office/drawing/2014/main" id="{ED35E7BE-6F74-092C-ECBF-15B395757F6F}"/>
              </a:ext>
            </a:extLst>
          </p:cNvPr>
          <p:cNvSpPr txBox="1"/>
          <p:nvPr/>
        </p:nvSpPr>
        <p:spPr>
          <a:xfrm>
            <a:off x="7633087" y="4202359"/>
            <a:ext cx="305872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rtl="1">
              <a:defRPr sz="1600">
                <a:solidFill>
                  <a:srgbClr val="192337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B3468"/>
                </a:solidFill>
              </a:rPr>
              <a:t>همزة القطع فوق الألف أو تحتها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D203937E-8B5D-A198-1976-B0C79FD2A5C3}"/>
              </a:ext>
            </a:extLst>
          </p:cNvPr>
          <p:cNvSpPr txBox="1"/>
          <p:nvPr/>
        </p:nvSpPr>
        <p:spPr>
          <a:xfrm rot="20552595">
            <a:off x="7218069" y="5867003"/>
            <a:ext cx="1591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F74373"/>
                </a:solidFill>
              </a:rPr>
              <a:t>ننطقها دائماً!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471A62D8-8039-DC91-2BB4-56B4D52A1095}"/>
              </a:ext>
            </a:extLst>
          </p:cNvPr>
          <p:cNvSpPr txBox="1"/>
          <p:nvPr/>
        </p:nvSpPr>
        <p:spPr>
          <a:xfrm rot="313852">
            <a:off x="5713386" y="5897056"/>
            <a:ext cx="1370430" cy="646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b="1" dirty="0">
                <a:solidFill>
                  <a:srgbClr val="8B4B23"/>
                </a:solidFill>
              </a:rPr>
              <a:t>هيا نكتب بشكل صحيح!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311</Words>
  <Application>Microsoft Office PowerPoint</Application>
  <PresentationFormat>مخصص</PresentationFormat>
  <Paragraphs>66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Harmattan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2026-09-22T14:33:39Z</dcterms:modified>
</cp:coreProperties>
</file>