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60" r:id="rId1"/>
  </p:sldMasterIdLst>
  <p:notesMasterIdLst>
    <p:notesMasterId r:id="rId8"/>
  </p:notesMasterIdLst>
  <p:sldIdLst>
    <p:sldId id="471" r:id="rId2"/>
    <p:sldId id="478" r:id="rId3"/>
    <p:sldId id="470" r:id="rId4"/>
    <p:sldId id="412" r:id="rId5"/>
    <p:sldId id="468" r:id="rId6"/>
    <p:sldId id="469" r:id="rId7"/>
  </p:sldIdLst>
  <p:sldSz cx="10691813" cy="7559675"/>
  <p:notesSz cx="7104063" cy="10234613"/>
  <p:embeddedFontLst>
    <p:embeddedFont>
      <p:font typeface="Calibri" panose="020F0502020204030204" pitchFamily="34" charset="0"/>
      <p:regular r:id="rId9"/>
      <p:bold r:id="rId10"/>
      <p:italic r:id="rId11"/>
      <p:boldItalic r:id="rId12"/>
    </p:embeddedFont>
    <p:embeddedFont>
      <p:font typeface="Harmattan" panose="01000503000000020003" pitchFamily="2" charset="-78"/>
      <p:regular r:id="rId13"/>
      <p:bold r:id="rId14"/>
    </p:embeddedFont>
  </p:embeddedFontLst>
  <p:defaultTextStyle>
    <a:defPPr>
      <a:defRPr lang="en-US"/>
    </a:defPPr>
    <a:lvl1pPr marL="0" algn="l" defTabSz="457154" rtl="0" eaLnBrk="1" latinLnBrk="0" hangingPunct="1">
      <a:defRPr sz="1799" kern="1200">
        <a:solidFill>
          <a:schemeClr val="tx1"/>
        </a:solidFill>
        <a:latin typeface="+mn-lt"/>
        <a:ea typeface="+mn-ea"/>
        <a:cs typeface="+mn-cs"/>
      </a:defRPr>
    </a:lvl1pPr>
    <a:lvl2pPr marL="457154" algn="l" defTabSz="457154" rtl="0" eaLnBrk="1" latinLnBrk="0" hangingPunct="1">
      <a:defRPr sz="1799" kern="1200">
        <a:solidFill>
          <a:schemeClr val="tx1"/>
        </a:solidFill>
        <a:latin typeface="+mn-lt"/>
        <a:ea typeface="+mn-ea"/>
        <a:cs typeface="+mn-cs"/>
      </a:defRPr>
    </a:lvl2pPr>
    <a:lvl3pPr marL="914308" algn="l" defTabSz="457154" rtl="0" eaLnBrk="1" latinLnBrk="0" hangingPunct="1">
      <a:defRPr sz="1799" kern="1200">
        <a:solidFill>
          <a:schemeClr val="tx1"/>
        </a:solidFill>
        <a:latin typeface="+mn-lt"/>
        <a:ea typeface="+mn-ea"/>
        <a:cs typeface="+mn-cs"/>
      </a:defRPr>
    </a:lvl3pPr>
    <a:lvl4pPr marL="1371462" algn="l" defTabSz="457154" rtl="0" eaLnBrk="1" latinLnBrk="0" hangingPunct="1">
      <a:defRPr sz="1799" kern="1200">
        <a:solidFill>
          <a:schemeClr val="tx1"/>
        </a:solidFill>
        <a:latin typeface="+mn-lt"/>
        <a:ea typeface="+mn-ea"/>
        <a:cs typeface="+mn-cs"/>
      </a:defRPr>
    </a:lvl4pPr>
    <a:lvl5pPr marL="1828616" algn="l" defTabSz="457154" rtl="0" eaLnBrk="1" latinLnBrk="0" hangingPunct="1">
      <a:defRPr sz="1799" kern="1200">
        <a:solidFill>
          <a:schemeClr val="tx1"/>
        </a:solidFill>
        <a:latin typeface="+mn-lt"/>
        <a:ea typeface="+mn-ea"/>
        <a:cs typeface="+mn-cs"/>
      </a:defRPr>
    </a:lvl5pPr>
    <a:lvl6pPr marL="2285770" algn="l" defTabSz="457154" rtl="0" eaLnBrk="1" latinLnBrk="0" hangingPunct="1">
      <a:defRPr sz="1799" kern="1200">
        <a:solidFill>
          <a:schemeClr val="tx1"/>
        </a:solidFill>
        <a:latin typeface="+mn-lt"/>
        <a:ea typeface="+mn-ea"/>
        <a:cs typeface="+mn-cs"/>
      </a:defRPr>
    </a:lvl6pPr>
    <a:lvl7pPr marL="2742924" algn="l" defTabSz="457154" rtl="0" eaLnBrk="1" latinLnBrk="0" hangingPunct="1">
      <a:defRPr sz="1799" kern="1200">
        <a:solidFill>
          <a:schemeClr val="tx1"/>
        </a:solidFill>
        <a:latin typeface="+mn-lt"/>
        <a:ea typeface="+mn-ea"/>
        <a:cs typeface="+mn-cs"/>
      </a:defRPr>
    </a:lvl7pPr>
    <a:lvl8pPr marL="3200077" algn="l" defTabSz="457154" rtl="0" eaLnBrk="1" latinLnBrk="0" hangingPunct="1">
      <a:defRPr sz="1799" kern="1200">
        <a:solidFill>
          <a:schemeClr val="tx1"/>
        </a:solidFill>
        <a:latin typeface="+mn-lt"/>
        <a:ea typeface="+mn-ea"/>
        <a:cs typeface="+mn-cs"/>
      </a:defRPr>
    </a:lvl8pPr>
    <a:lvl9pPr marL="3657232" algn="l" defTabSz="457154"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57" userDrawn="1">
          <p15:clr>
            <a:srgbClr val="A4A3A4"/>
          </p15:clr>
        </p15:guide>
        <p15:guide id="2" pos="3367" userDrawn="1">
          <p15:clr>
            <a:srgbClr val="A4A3A4"/>
          </p15:clr>
        </p15:guide>
        <p15:guide id="3" orient="horz" pos="396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6"/>
    <a:srgbClr val="FAFAFA"/>
    <a:srgbClr val="ECECED"/>
    <a:srgbClr val="FDFDFD"/>
    <a:srgbClr val="FFFFFF"/>
    <a:srgbClr val="FFAE0D"/>
    <a:srgbClr val="0F2F7B"/>
    <a:srgbClr val="6D40CF"/>
    <a:srgbClr val="F5EBD9"/>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8AEED-E79E-4B89-91E1-28F08F77A5A6}" v="75" dt="2023-11-02T12:04:57.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195" autoAdjust="0"/>
    <p:restoredTop sz="94660"/>
  </p:normalViewPr>
  <p:slideViewPr>
    <p:cSldViewPr snapToGrid="0">
      <p:cViewPr>
        <p:scale>
          <a:sx n="66" d="100"/>
          <a:sy n="66" d="100"/>
        </p:scale>
        <p:origin x="1877" y="413"/>
      </p:cViewPr>
      <p:guideLst>
        <p:guide orient="horz" pos="557"/>
        <p:guide pos="3367"/>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2.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M" userId="84cd2103f36ef0dc" providerId="LiveId" clId="{A088AEED-E79E-4B89-91E1-28F08F77A5A6}"/>
    <pc:docChg chg="undo custSel addSld delSld modSld">
      <pc:chgData name="H M" userId="84cd2103f36ef0dc" providerId="LiveId" clId="{A088AEED-E79E-4B89-91E1-28F08F77A5A6}" dt="2023-11-02T12:05:29.106" v="688" actId="1076"/>
      <pc:docMkLst>
        <pc:docMk/>
      </pc:docMkLst>
      <pc:sldChg chg="addSp delSp modSp mod">
        <pc:chgData name="H M" userId="84cd2103f36ef0dc" providerId="LiveId" clId="{A088AEED-E79E-4B89-91E1-28F08F77A5A6}" dt="2023-11-02T12:05:29.106" v="688" actId="1076"/>
        <pc:sldMkLst>
          <pc:docMk/>
          <pc:sldMk cId="2852566979" sldId="412"/>
        </pc:sldMkLst>
        <pc:spChg chg="mod">
          <ac:chgData name="H M" userId="84cd2103f36ef0dc" providerId="LiveId" clId="{A088AEED-E79E-4B89-91E1-28F08F77A5A6}" dt="2023-11-02T12:04:40.485" v="664"/>
          <ac:spMkLst>
            <pc:docMk/>
            <pc:sldMk cId="2852566979" sldId="412"/>
            <ac:spMk id="7" creationId="{2DCB0B8A-C429-EA45-5CFC-5E1B19E46F48}"/>
          </ac:spMkLst>
        </pc:spChg>
        <pc:spChg chg="mod">
          <ac:chgData name="H M" userId="84cd2103f36ef0dc" providerId="LiveId" clId="{A088AEED-E79E-4B89-91E1-28F08F77A5A6}" dt="2023-11-02T12:04:45.020" v="665"/>
          <ac:spMkLst>
            <pc:docMk/>
            <pc:sldMk cId="2852566979" sldId="412"/>
            <ac:spMk id="12" creationId="{7AB77893-7EBA-9123-6E23-E54D5785FE1E}"/>
          </ac:spMkLst>
        </pc:spChg>
        <pc:grpChg chg="add del mod">
          <ac:chgData name="H M" userId="84cd2103f36ef0dc" providerId="LiveId" clId="{A088AEED-E79E-4B89-91E1-28F08F77A5A6}" dt="2023-11-02T12:04:57.538" v="674" actId="165"/>
          <ac:grpSpMkLst>
            <pc:docMk/>
            <pc:sldMk cId="2852566979" sldId="412"/>
            <ac:grpSpMk id="3" creationId="{816387C3-7980-71B9-F31F-2356AA89A0AF}"/>
          </ac:grpSpMkLst>
        </pc:grpChg>
        <pc:grpChg chg="add mod">
          <ac:chgData name="H M" userId="84cd2103f36ef0dc" providerId="LiveId" clId="{A088AEED-E79E-4B89-91E1-28F08F77A5A6}" dt="2023-11-02T12:05:28.372" v="687" actId="1076"/>
          <ac:grpSpMkLst>
            <pc:docMk/>
            <pc:sldMk cId="2852566979" sldId="412"/>
            <ac:grpSpMk id="6" creationId="{EE08DB85-B035-A271-4A4D-6D9709230F9D}"/>
          </ac:grpSpMkLst>
        </pc:grpChg>
        <pc:grpChg chg="add mod">
          <ac:chgData name="H M" userId="84cd2103f36ef0dc" providerId="LiveId" clId="{A088AEED-E79E-4B89-91E1-28F08F77A5A6}" dt="2023-11-02T12:04:46.806" v="666" actId="1076"/>
          <ac:grpSpMkLst>
            <pc:docMk/>
            <pc:sldMk cId="2852566979" sldId="412"/>
            <ac:grpSpMk id="11" creationId="{BCA0C53A-7D5D-F112-A421-352E552FEFF4}"/>
          </ac:grpSpMkLst>
        </pc:grpChg>
        <pc:picChg chg="add mod">
          <ac:chgData name="H M" userId="84cd2103f36ef0dc" providerId="LiveId" clId="{A088AEED-E79E-4B89-91E1-28F08F77A5A6}" dt="2023-11-02T12:05:04.814" v="681" actId="1076"/>
          <ac:picMkLst>
            <pc:docMk/>
            <pc:sldMk cId="2852566979" sldId="412"/>
            <ac:picMk id="2" creationId="{8CF71F0D-7E3D-0F07-D5DE-9323009F71BA}"/>
          </ac:picMkLst>
        </pc:picChg>
        <pc:picChg chg="mod topLvl">
          <ac:chgData name="H M" userId="84cd2103f36ef0dc" providerId="LiveId" clId="{A088AEED-E79E-4B89-91E1-28F08F77A5A6}" dt="2023-11-02T12:04:59.126" v="675" actId="1076"/>
          <ac:picMkLst>
            <pc:docMk/>
            <pc:sldMk cId="2852566979" sldId="412"/>
            <ac:picMk id="4" creationId="{233CDBC4-872E-2316-BD1C-C8A9DE4AB1D1}"/>
          </ac:picMkLst>
        </pc:picChg>
        <pc:picChg chg="mod topLvl">
          <ac:chgData name="H M" userId="84cd2103f36ef0dc" providerId="LiveId" clId="{A088AEED-E79E-4B89-91E1-28F08F77A5A6}" dt="2023-11-02T12:05:27.536" v="686" actId="1076"/>
          <ac:picMkLst>
            <pc:docMk/>
            <pc:sldMk cId="2852566979" sldId="412"/>
            <ac:picMk id="5" creationId="{6E198356-83CE-FE0C-4C50-F0864049EAD7}"/>
          </ac:picMkLst>
        </pc:picChg>
        <pc:picChg chg="mod">
          <ac:chgData name="H M" userId="84cd2103f36ef0dc" providerId="LiveId" clId="{A088AEED-E79E-4B89-91E1-28F08F77A5A6}" dt="2023-11-02T12:04:40.485" v="664"/>
          <ac:picMkLst>
            <pc:docMk/>
            <pc:sldMk cId="2852566979" sldId="412"/>
            <ac:picMk id="8" creationId="{9AF818E9-2D39-E020-8975-11623D012928}"/>
          </ac:picMkLst>
        </pc:picChg>
        <pc:picChg chg="add mod">
          <ac:chgData name="H M" userId="84cd2103f36ef0dc" providerId="LiveId" clId="{A088AEED-E79E-4B89-91E1-28F08F77A5A6}" dt="2023-11-02T12:04:45.020" v="665"/>
          <ac:picMkLst>
            <pc:docMk/>
            <pc:sldMk cId="2852566979" sldId="412"/>
            <ac:picMk id="9" creationId="{4147C74C-07EB-8C50-519B-2498F6A760E3}"/>
          </ac:picMkLst>
        </pc:picChg>
        <pc:picChg chg="add mod">
          <ac:chgData name="H M" userId="84cd2103f36ef0dc" providerId="LiveId" clId="{A088AEED-E79E-4B89-91E1-28F08F77A5A6}" dt="2023-11-02T12:05:29.106" v="688" actId="1076"/>
          <ac:picMkLst>
            <pc:docMk/>
            <pc:sldMk cId="2852566979" sldId="412"/>
            <ac:picMk id="10" creationId="{915409CD-A369-E29D-2349-FB9E2B64E7B8}"/>
          </ac:picMkLst>
        </pc:picChg>
        <pc:picChg chg="mod">
          <ac:chgData name="H M" userId="84cd2103f36ef0dc" providerId="LiveId" clId="{A088AEED-E79E-4B89-91E1-28F08F77A5A6}" dt="2023-11-02T12:04:45.020" v="665"/>
          <ac:picMkLst>
            <pc:docMk/>
            <pc:sldMk cId="2852566979" sldId="412"/>
            <ac:picMk id="13" creationId="{BB51E1BE-282A-84E9-F529-0D3DBA91C88E}"/>
          </ac:picMkLst>
        </pc:picChg>
      </pc:sldChg>
      <pc:sldChg chg="addSp delSp modSp mod">
        <pc:chgData name="H M" userId="84cd2103f36ef0dc" providerId="LiveId" clId="{A088AEED-E79E-4B89-91E1-28F08F77A5A6}" dt="2023-11-02T12:04:15.106" v="662" actId="1076"/>
        <pc:sldMkLst>
          <pc:docMk/>
          <pc:sldMk cId="3165081508" sldId="471"/>
        </pc:sldMkLst>
        <pc:spChg chg="add del mod">
          <ac:chgData name="H M" userId="84cd2103f36ef0dc" providerId="LiveId" clId="{A088AEED-E79E-4B89-91E1-28F08F77A5A6}" dt="2023-10-30T13:50:13.895" v="94" actId="478"/>
          <ac:spMkLst>
            <pc:docMk/>
            <pc:sldMk cId="3165081508" sldId="471"/>
            <ac:spMk id="3" creationId="{E4CD84A1-4441-A747-F854-C5FC8E763AC0}"/>
          </ac:spMkLst>
        </pc:spChg>
        <pc:spChg chg="add mod">
          <ac:chgData name="H M" userId="84cd2103f36ef0dc" providerId="LiveId" clId="{A088AEED-E79E-4B89-91E1-28F08F77A5A6}" dt="2023-11-02T12:04:15.106" v="662" actId="1076"/>
          <ac:spMkLst>
            <pc:docMk/>
            <pc:sldMk cId="3165081508" sldId="471"/>
            <ac:spMk id="6" creationId="{E93CEF37-EF9D-54DB-1703-002A60729F71}"/>
          </ac:spMkLst>
        </pc:spChg>
        <pc:spChg chg="add mod ord">
          <ac:chgData name="H M" userId="84cd2103f36ef0dc" providerId="LiveId" clId="{A088AEED-E79E-4B89-91E1-28F08F77A5A6}" dt="2023-11-02T12:02:34.280" v="635" actId="782"/>
          <ac:spMkLst>
            <pc:docMk/>
            <pc:sldMk cId="3165081508" sldId="471"/>
            <ac:spMk id="8" creationId="{F41035D0-F482-9997-4DD7-D8A52BBB0EF5}"/>
          </ac:spMkLst>
        </pc:spChg>
        <pc:spChg chg="add mod ord">
          <ac:chgData name="H M" userId="84cd2103f36ef0dc" providerId="LiveId" clId="{A088AEED-E79E-4B89-91E1-28F08F77A5A6}" dt="2023-11-02T12:02:34.280" v="635" actId="782"/>
          <ac:spMkLst>
            <pc:docMk/>
            <pc:sldMk cId="3165081508" sldId="471"/>
            <ac:spMk id="9" creationId="{D83A5061-73B4-F130-B99F-4C37A5FDF787}"/>
          </ac:spMkLst>
        </pc:spChg>
        <pc:spChg chg="add mod ord">
          <ac:chgData name="H M" userId="84cd2103f36ef0dc" providerId="LiveId" clId="{A088AEED-E79E-4B89-91E1-28F08F77A5A6}" dt="2023-11-02T12:02:34.280" v="635" actId="782"/>
          <ac:spMkLst>
            <pc:docMk/>
            <pc:sldMk cId="3165081508" sldId="471"/>
            <ac:spMk id="10" creationId="{A542AD7C-1BD5-FF85-30ED-3DD788F4EA3F}"/>
          </ac:spMkLst>
        </pc:spChg>
        <pc:spChg chg="add mod ord">
          <ac:chgData name="H M" userId="84cd2103f36ef0dc" providerId="LiveId" clId="{A088AEED-E79E-4B89-91E1-28F08F77A5A6}" dt="2023-11-02T12:02:34.280" v="635" actId="782"/>
          <ac:spMkLst>
            <pc:docMk/>
            <pc:sldMk cId="3165081508" sldId="471"/>
            <ac:spMk id="11" creationId="{43450D21-0751-2934-8C6A-FEB126E683DD}"/>
          </ac:spMkLst>
        </pc:spChg>
        <pc:spChg chg="mod">
          <ac:chgData name="H M" userId="84cd2103f36ef0dc" providerId="LiveId" clId="{A088AEED-E79E-4B89-91E1-28F08F77A5A6}" dt="2023-11-02T12:02:34.280" v="635" actId="782"/>
          <ac:spMkLst>
            <pc:docMk/>
            <pc:sldMk cId="3165081508" sldId="471"/>
            <ac:spMk id="12" creationId="{DB3E85C3-E491-0B74-5880-9B66DBD04995}"/>
          </ac:spMkLst>
        </pc:spChg>
        <pc:spChg chg="add mod ord">
          <ac:chgData name="H M" userId="84cd2103f36ef0dc" providerId="LiveId" clId="{A088AEED-E79E-4B89-91E1-28F08F77A5A6}" dt="2023-11-02T12:02:34.280" v="635" actId="782"/>
          <ac:spMkLst>
            <pc:docMk/>
            <pc:sldMk cId="3165081508" sldId="471"/>
            <ac:spMk id="13" creationId="{FBA083DF-2745-F429-23F9-1B7D20BB448F}"/>
          </ac:spMkLst>
        </pc:spChg>
        <pc:spChg chg="add mod ord">
          <ac:chgData name="H M" userId="84cd2103f36ef0dc" providerId="LiveId" clId="{A088AEED-E79E-4B89-91E1-28F08F77A5A6}" dt="2023-11-02T12:02:34.280" v="635" actId="782"/>
          <ac:spMkLst>
            <pc:docMk/>
            <pc:sldMk cId="3165081508" sldId="471"/>
            <ac:spMk id="14" creationId="{C4A04611-7D56-CA7E-08DB-875324B4B656}"/>
          </ac:spMkLst>
        </pc:spChg>
        <pc:spChg chg="add mod ord">
          <ac:chgData name="H M" userId="84cd2103f36ef0dc" providerId="LiveId" clId="{A088AEED-E79E-4B89-91E1-28F08F77A5A6}" dt="2023-11-02T12:02:34.280" v="635" actId="782"/>
          <ac:spMkLst>
            <pc:docMk/>
            <pc:sldMk cId="3165081508" sldId="471"/>
            <ac:spMk id="15" creationId="{F20E3464-7D7E-F0AA-D1FC-1498112E6DE9}"/>
          </ac:spMkLst>
        </pc:spChg>
        <pc:spChg chg="mod">
          <ac:chgData name="H M" userId="84cd2103f36ef0dc" providerId="LiveId" clId="{A088AEED-E79E-4B89-91E1-28F08F77A5A6}" dt="2023-11-02T12:02:34.280" v="635" actId="782"/>
          <ac:spMkLst>
            <pc:docMk/>
            <pc:sldMk cId="3165081508" sldId="471"/>
            <ac:spMk id="26" creationId="{AA10B143-CA1A-83F8-E65B-A07CD594B0B2}"/>
          </ac:spMkLst>
        </pc:spChg>
        <pc:spChg chg="mod">
          <ac:chgData name="H M" userId="84cd2103f36ef0dc" providerId="LiveId" clId="{A088AEED-E79E-4B89-91E1-28F08F77A5A6}" dt="2023-11-02T12:02:34.280" v="635" actId="782"/>
          <ac:spMkLst>
            <pc:docMk/>
            <pc:sldMk cId="3165081508" sldId="471"/>
            <ac:spMk id="27" creationId="{8505E859-7AAF-0F73-F630-1EB1BE317AF9}"/>
          </ac:spMkLst>
        </pc:spChg>
        <pc:spChg chg="add mod">
          <ac:chgData name="H M" userId="84cd2103f36ef0dc" providerId="LiveId" clId="{A088AEED-E79E-4B89-91E1-28F08F77A5A6}" dt="2023-11-02T11:17:39.822" v="281" actId="571"/>
          <ac:spMkLst>
            <pc:docMk/>
            <pc:sldMk cId="3165081508" sldId="471"/>
            <ac:spMk id="30" creationId="{C38975ED-45ED-CD6C-DB01-28448A0749D5}"/>
          </ac:spMkLst>
        </pc:spChg>
        <pc:spChg chg="add mod">
          <ac:chgData name="H M" userId="84cd2103f36ef0dc" providerId="LiveId" clId="{A088AEED-E79E-4B89-91E1-28F08F77A5A6}" dt="2023-11-02T12:02:34.280" v="635" actId="782"/>
          <ac:spMkLst>
            <pc:docMk/>
            <pc:sldMk cId="3165081508" sldId="471"/>
            <ac:spMk id="44" creationId="{FA479488-DD35-0C48-80A5-E93EBD141AE7}"/>
          </ac:spMkLst>
        </pc:spChg>
        <pc:spChg chg="add del mod">
          <ac:chgData name="H M" userId="84cd2103f36ef0dc" providerId="LiveId" clId="{A088AEED-E79E-4B89-91E1-28F08F77A5A6}" dt="2023-11-02T12:04:12.669" v="661" actId="478"/>
          <ac:spMkLst>
            <pc:docMk/>
            <pc:sldMk cId="3165081508" sldId="471"/>
            <ac:spMk id="50" creationId="{FA82373E-5C81-0B47-07D9-199F2A04DDC6}"/>
          </ac:spMkLst>
        </pc:spChg>
        <pc:grpChg chg="add mod">
          <ac:chgData name="H M" userId="84cd2103f36ef0dc" providerId="LiveId" clId="{A088AEED-E79E-4B89-91E1-28F08F77A5A6}" dt="2023-11-02T12:00:48.502" v="626" actId="1076"/>
          <ac:grpSpMkLst>
            <pc:docMk/>
            <pc:sldMk cId="3165081508" sldId="471"/>
            <ac:grpSpMk id="45" creationId="{CB1A395C-4EAB-3892-C31E-A8898D456008}"/>
          </ac:grpSpMkLst>
        </pc:grpChg>
        <pc:grpChg chg="add mod">
          <ac:chgData name="H M" userId="84cd2103f36ef0dc" providerId="LiveId" clId="{A088AEED-E79E-4B89-91E1-28F08F77A5A6}" dt="2023-11-02T11:41:45.930" v="492" actId="1076"/>
          <ac:grpSpMkLst>
            <pc:docMk/>
            <pc:sldMk cId="3165081508" sldId="471"/>
            <ac:grpSpMk id="46" creationId="{DB1361D1-FF6C-C29A-7A22-5D1B258B7017}"/>
          </ac:grpSpMkLst>
        </pc:grpChg>
        <pc:grpChg chg="add mod">
          <ac:chgData name="H M" userId="84cd2103f36ef0dc" providerId="LiveId" clId="{A088AEED-E79E-4B89-91E1-28F08F77A5A6}" dt="2023-11-02T11:42:01.185" v="495" actId="1076"/>
          <ac:grpSpMkLst>
            <pc:docMk/>
            <pc:sldMk cId="3165081508" sldId="471"/>
            <ac:grpSpMk id="47" creationId="{EF32333B-C6C3-0799-275A-29EE620E919B}"/>
          </ac:grpSpMkLst>
        </pc:grpChg>
        <pc:picChg chg="add del mod">
          <ac:chgData name="H M" userId="84cd2103f36ef0dc" providerId="LiveId" clId="{A088AEED-E79E-4B89-91E1-28F08F77A5A6}" dt="2023-10-30T10:56:51.259" v="27" actId="478"/>
          <ac:picMkLst>
            <pc:docMk/>
            <pc:sldMk cId="3165081508" sldId="471"/>
            <ac:picMk id="6" creationId="{6985A231-3DA8-21CB-A1EC-89C7F8841A83}"/>
          </ac:picMkLst>
        </pc:picChg>
        <pc:picChg chg="add del mod">
          <ac:chgData name="H M" userId="84cd2103f36ef0dc" providerId="LiveId" clId="{A088AEED-E79E-4B89-91E1-28F08F77A5A6}" dt="2023-11-02T11:19:20.667" v="288" actId="478"/>
          <ac:picMkLst>
            <pc:docMk/>
            <pc:sldMk cId="3165081508" sldId="471"/>
            <ac:picMk id="7" creationId="{F78625DF-7A50-ABC0-71ED-D6608A214DE7}"/>
          </ac:picMkLst>
        </pc:picChg>
        <pc:picChg chg="add del mod">
          <ac:chgData name="H M" userId="84cd2103f36ef0dc" providerId="LiveId" clId="{A088AEED-E79E-4B89-91E1-28F08F77A5A6}" dt="2023-10-30T13:47:59.905" v="85" actId="478"/>
          <ac:picMkLst>
            <pc:docMk/>
            <pc:sldMk cId="3165081508" sldId="471"/>
            <ac:picMk id="8" creationId="{9382F8BF-CD1C-2325-1C62-2536148860B6}"/>
          </ac:picMkLst>
        </pc:picChg>
        <pc:picChg chg="add del mod">
          <ac:chgData name="H M" userId="84cd2103f36ef0dc" providerId="LiveId" clId="{A088AEED-E79E-4B89-91E1-28F08F77A5A6}" dt="2023-10-30T13:48:01.609" v="86" actId="478"/>
          <ac:picMkLst>
            <pc:docMk/>
            <pc:sldMk cId="3165081508" sldId="471"/>
            <ac:picMk id="10" creationId="{C880660F-3A9C-B2D0-A18B-4BF2DE9A2F7A}"/>
          </ac:picMkLst>
        </pc:picChg>
        <pc:picChg chg="add del mod modCrop">
          <ac:chgData name="H M" userId="84cd2103f36ef0dc" providerId="LiveId" clId="{A088AEED-E79E-4B89-91E1-28F08F77A5A6}" dt="2023-10-30T13:51:57.423" v="109" actId="21"/>
          <ac:picMkLst>
            <pc:docMk/>
            <pc:sldMk cId="3165081508" sldId="471"/>
            <ac:picMk id="13" creationId="{301B0629-4F43-CC6A-8572-A5BA4E931033}"/>
          </ac:picMkLst>
        </pc:picChg>
        <pc:picChg chg="add del mod">
          <ac:chgData name="H M" userId="84cd2103f36ef0dc" providerId="LiveId" clId="{A088AEED-E79E-4B89-91E1-28F08F77A5A6}" dt="2023-10-30T13:51:17.555" v="101" actId="478"/>
          <ac:picMkLst>
            <pc:docMk/>
            <pc:sldMk cId="3165081508" sldId="471"/>
            <ac:picMk id="14" creationId="{C7D48C09-E5F1-8445-8A21-7FDBC96C332B}"/>
          </ac:picMkLst>
        </pc:picChg>
        <pc:picChg chg="add del mod">
          <ac:chgData name="H M" userId="84cd2103f36ef0dc" providerId="LiveId" clId="{A088AEED-E79E-4B89-91E1-28F08F77A5A6}" dt="2023-10-30T13:51:19.349" v="102" actId="478"/>
          <ac:picMkLst>
            <pc:docMk/>
            <pc:sldMk cId="3165081508" sldId="471"/>
            <ac:picMk id="15" creationId="{38E400B8-0313-EAE9-7C63-E7B01BC4C49C}"/>
          </ac:picMkLst>
        </pc:picChg>
        <pc:picChg chg="add mod">
          <ac:chgData name="H M" userId="84cd2103f36ef0dc" providerId="LiveId" clId="{A088AEED-E79E-4B89-91E1-28F08F77A5A6}" dt="2023-11-02T11:43:13.434" v="503" actId="1037"/>
          <ac:picMkLst>
            <pc:docMk/>
            <pc:sldMk cId="3165081508" sldId="471"/>
            <ac:picMk id="16" creationId="{8DF6F092-5FD3-BC89-ADF8-952B48D852F7}"/>
          </ac:picMkLst>
        </pc:picChg>
        <pc:picChg chg="add mod">
          <ac:chgData name="H M" userId="84cd2103f36ef0dc" providerId="LiveId" clId="{A088AEED-E79E-4B89-91E1-28F08F77A5A6}" dt="2023-11-02T11:22:52.017" v="331" actId="1076"/>
          <ac:picMkLst>
            <pc:docMk/>
            <pc:sldMk cId="3165081508" sldId="471"/>
            <ac:picMk id="17" creationId="{AB5A1AC0-2944-ACDE-F8B4-87B64C6A6572}"/>
          </ac:picMkLst>
        </pc:picChg>
        <pc:picChg chg="add del mod">
          <ac:chgData name="H M" userId="84cd2103f36ef0dc" providerId="LiveId" clId="{A088AEED-E79E-4B89-91E1-28F08F77A5A6}" dt="2023-11-02T11:13:32.982" v="239" actId="478"/>
          <ac:picMkLst>
            <pc:docMk/>
            <pc:sldMk cId="3165081508" sldId="471"/>
            <ac:picMk id="18" creationId="{0C3142EA-C1AE-E8F9-13E1-447B968A5768}"/>
          </ac:picMkLst>
        </pc:picChg>
        <pc:picChg chg="add mod">
          <ac:chgData name="H M" userId="84cd2103f36ef0dc" providerId="LiveId" clId="{A088AEED-E79E-4B89-91E1-28F08F77A5A6}" dt="2023-11-02T11:37:39.581" v="422" actId="1076"/>
          <ac:picMkLst>
            <pc:docMk/>
            <pc:sldMk cId="3165081508" sldId="471"/>
            <ac:picMk id="19" creationId="{A9B24549-9966-2C84-CF45-A822D51CAC74}"/>
          </ac:picMkLst>
        </pc:picChg>
        <pc:picChg chg="add mod">
          <ac:chgData name="H M" userId="84cd2103f36ef0dc" providerId="LiveId" clId="{A088AEED-E79E-4B89-91E1-28F08F77A5A6}" dt="2023-11-02T11:41:58.185" v="494" actId="164"/>
          <ac:picMkLst>
            <pc:docMk/>
            <pc:sldMk cId="3165081508" sldId="471"/>
            <ac:picMk id="20" creationId="{1B6E4595-EF71-6065-EA39-143C2406DDFC}"/>
          </ac:picMkLst>
        </pc:picChg>
        <pc:picChg chg="add del mod">
          <ac:chgData name="H M" userId="84cd2103f36ef0dc" providerId="LiveId" clId="{A088AEED-E79E-4B89-91E1-28F08F77A5A6}" dt="2023-11-02T11:27:48.277" v="369" actId="478"/>
          <ac:picMkLst>
            <pc:docMk/>
            <pc:sldMk cId="3165081508" sldId="471"/>
            <ac:picMk id="22" creationId="{23270B3B-E239-76A2-1503-4ECA448EDD09}"/>
          </ac:picMkLst>
        </pc:picChg>
        <pc:picChg chg="add del mod">
          <ac:chgData name="H M" userId="84cd2103f36ef0dc" providerId="LiveId" clId="{A088AEED-E79E-4B89-91E1-28F08F77A5A6}" dt="2023-11-02T11:27:42.732" v="367" actId="478"/>
          <ac:picMkLst>
            <pc:docMk/>
            <pc:sldMk cId="3165081508" sldId="471"/>
            <ac:picMk id="24" creationId="{739A4C69-971A-CACB-4691-B5E4B9199A70}"/>
          </ac:picMkLst>
        </pc:picChg>
        <pc:picChg chg="add del mod ord">
          <ac:chgData name="H M" userId="84cd2103f36ef0dc" providerId="LiveId" clId="{A088AEED-E79E-4B89-91E1-28F08F77A5A6}" dt="2023-11-02T11:41:34.294" v="488" actId="164"/>
          <ac:picMkLst>
            <pc:docMk/>
            <pc:sldMk cId="3165081508" sldId="471"/>
            <ac:picMk id="28" creationId="{8F55BBF0-A66A-9CDD-C81E-CD8A74907F7B}"/>
          </ac:picMkLst>
        </pc:picChg>
        <pc:picChg chg="add mod ord">
          <ac:chgData name="H M" userId="84cd2103f36ef0dc" providerId="LiveId" clId="{A088AEED-E79E-4B89-91E1-28F08F77A5A6}" dt="2023-11-02T11:36:19.646" v="396" actId="166"/>
          <ac:picMkLst>
            <pc:docMk/>
            <pc:sldMk cId="3165081508" sldId="471"/>
            <ac:picMk id="29" creationId="{5BB404D1-56A5-10C9-9AB1-89BFF442420E}"/>
          </ac:picMkLst>
        </pc:picChg>
        <pc:picChg chg="add mod">
          <ac:chgData name="H M" userId="84cd2103f36ef0dc" providerId="LiveId" clId="{A088AEED-E79E-4B89-91E1-28F08F77A5A6}" dt="2023-11-02T11:37:31.877" v="419" actId="1076"/>
          <ac:picMkLst>
            <pc:docMk/>
            <pc:sldMk cId="3165081508" sldId="471"/>
            <ac:picMk id="31" creationId="{64579503-082D-0104-22D6-436531A36974}"/>
          </ac:picMkLst>
        </pc:picChg>
        <pc:picChg chg="add mod">
          <ac:chgData name="H M" userId="84cd2103f36ef0dc" providerId="LiveId" clId="{A088AEED-E79E-4B89-91E1-28F08F77A5A6}" dt="2023-11-02T11:39:15.218" v="445" actId="1076"/>
          <ac:picMkLst>
            <pc:docMk/>
            <pc:sldMk cId="3165081508" sldId="471"/>
            <ac:picMk id="32" creationId="{3753B38A-7C2E-BB1C-A195-4B6589C917F4}"/>
          </ac:picMkLst>
        </pc:picChg>
        <pc:picChg chg="add del mod">
          <ac:chgData name="H M" userId="84cd2103f36ef0dc" providerId="LiveId" clId="{A088AEED-E79E-4B89-91E1-28F08F77A5A6}" dt="2023-11-02T11:34:03.553" v="374" actId="478"/>
          <ac:picMkLst>
            <pc:docMk/>
            <pc:sldMk cId="3165081508" sldId="471"/>
            <ac:picMk id="34" creationId="{6F9F7706-CD53-834B-725D-68F70B74D877}"/>
          </ac:picMkLst>
        </pc:picChg>
        <pc:picChg chg="add del mod modCrop">
          <ac:chgData name="H M" userId="84cd2103f36ef0dc" providerId="LiveId" clId="{A088AEED-E79E-4B89-91E1-28F08F77A5A6}" dt="2023-11-02T11:35:40.770" v="387" actId="478"/>
          <ac:picMkLst>
            <pc:docMk/>
            <pc:sldMk cId="3165081508" sldId="471"/>
            <ac:picMk id="36" creationId="{1179ECC4-B459-FA0C-B9D4-16781466D7F1}"/>
          </ac:picMkLst>
        </pc:picChg>
        <pc:picChg chg="add mod modCrop">
          <ac:chgData name="H M" userId="84cd2103f36ef0dc" providerId="LiveId" clId="{A088AEED-E79E-4B89-91E1-28F08F77A5A6}" dt="2023-11-02T11:36:57.490" v="409" actId="1076"/>
          <ac:picMkLst>
            <pc:docMk/>
            <pc:sldMk cId="3165081508" sldId="471"/>
            <ac:picMk id="38" creationId="{A5EC9D59-331D-E16B-57A6-07D534206527}"/>
          </ac:picMkLst>
        </pc:picChg>
        <pc:picChg chg="add del mod">
          <ac:chgData name="H M" userId="84cd2103f36ef0dc" providerId="LiveId" clId="{A088AEED-E79E-4B89-91E1-28F08F77A5A6}" dt="2023-11-02T11:37:13.801" v="415"/>
          <ac:picMkLst>
            <pc:docMk/>
            <pc:sldMk cId="3165081508" sldId="471"/>
            <ac:picMk id="39" creationId="{C48F13C3-9B11-3AAB-864C-3FDD014F17D8}"/>
          </ac:picMkLst>
        </pc:picChg>
        <pc:picChg chg="add del mod modCrop">
          <ac:chgData name="H M" userId="84cd2103f36ef0dc" providerId="LiveId" clId="{A088AEED-E79E-4B89-91E1-28F08F77A5A6}" dt="2023-11-02T11:40:32.647" v="468" actId="478"/>
          <ac:picMkLst>
            <pc:docMk/>
            <pc:sldMk cId="3165081508" sldId="471"/>
            <ac:picMk id="40" creationId="{E95BA670-59F1-DCD6-77CE-69B17A389AD8}"/>
          </ac:picMkLst>
        </pc:picChg>
        <pc:picChg chg="add mod modCrop">
          <ac:chgData name="H M" userId="84cd2103f36ef0dc" providerId="LiveId" clId="{A088AEED-E79E-4B89-91E1-28F08F77A5A6}" dt="2023-11-02T11:41:40.304" v="489" actId="164"/>
          <ac:picMkLst>
            <pc:docMk/>
            <pc:sldMk cId="3165081508" sldId="471"/>
            <ac:picMk id="41" creationId="{284E2686-CD1A-405F-A0CA-0E1AB3155EDD}"/>
          </ac:picMkLst>
        </pc:picChg>
        <pc:picChg chg="add mod">
          <ac:chgData name="H M" userId="84cd2103f36ef0dc" providerId="LiveId" clId="{A088AEED-E79E-4B89-91E1-28F08F77A5A6}" dt="2023-11-02T11:41:40.304" v="489" actId="164"/>
          <ac:picMkLst>
            <pc:docMk/>
            <pc:sldMk cId="3165081508" sldId="471"/>
            <ac:picMk id="42" creationId="{BC55D4B2-9020-9D06-8373-9D0C28A22140}"/>
          </ac:picMkLst>
        </pc:picChg>
        <pc:picChg chg="add del mod modCrop">
          <ac:chgData name="H M" userId="84cd2103f36ef0dc" providerId="LiveId" clId="{A088AEED-E79E-4B89-91E1-28F08F77A5A6}" dt="2023-11-02T11:41:04.167" v="477" actId="478"/>
          <ac:picMkLst>
            <pc:docMk/>
            <pc:sldMk cId="3165081508" sldId="471"/>
            <ac:picMk id="43" creationId="{FA786FF6-685A-5C0A-6377-1BDCBD388BAD}"/>
          </ac:picMkLst>
        </pc:picChg>
        <pc:picChg chg="add del mod">
          <ac:chgData name="H M" userId="84cd2103f36ef0dc" providerId="LiveId" clId="{A088AEED-E79E-4B89-91E1-28F08F77A5A6}" dt="2023-11-02T11:55:52.239" v="566" actId="478"/>
          <ac:picMkLst>
            <pc:docMk/>
            <pc:sldMk cId="3165081508" sldId="471"/>
            <ac:picMk id="49" creationId="{9E25F7D1-6E2E-F77C-901D-80EAECBD4BD2}"/>
          </ac:picMkLst>
        </pc:picChg>
      </pc:sldChg>
      <pc:sldChg chg="addSp modSp new del mod">
        <pc:chgData name="H M" userId="84cd2103f36ef0dc" providerId="LiveId" clId="{A088AEED-E79E-4B89-91E1-28F08F77A5A6}" dt="2023-11-02T12:04:32.117" v="663" actId="47"/>
        <pc:sldMkLst>
          <pc:docMk/>
          <pc:sldMk cId="2101401436" sldId="472"/>
        </pc:sldMkLst>
        <pc:picChg chg="add mod">
          <ac:chgData name="H M" userId="84cd2103f36ef0dc" providerId="LiveId" clId="{A088AEED-E79E-4B89-91E1-28F08F77A5A6}" dt="2023-10-30T10:55:18.100" v="24" actId="1076"/>
          <ac:picMkLst>
            <pc:docMk/>
            <pc:sldMk cId="2101401436" sldId="472"/>
            <ac:picMk id="3" creationId="{3E2CC79C-46BE-C36E-55AA-E072B3D24888}"/>
          </ac:picMkLst>
        </pc:picChg>
      </pc:sldChg>
      <pc:sldChg chg="addSp modSp add del mod">
        <pc:chgData name="H M" userId="84cd2103f36ef0dc" providerId="LiveId" clId="{A088AEED-E79E-4B89-91E1-28F08F77A5A6}" dt="2023-11-02T12:04:32.117" v="663" actId="47"/>
        <pc:sldMkLst>
          <pc:docMk/>
          <pc:sldMk cId="3303935490" sldId="473"/>
        </pc:sldMkLst>
        <pc:spChg chg="add mod">
          <ac:chgData name="H M" userId="84cd2103f36ef0dc" providerId="LiveId" clId="{A088AEED-E79E-4B89-91E1-28F08F77A5A6}" dt="2023-11-02T10:47:13.986" v="137" actId="21"/>
          <ac:spMkLst>
            <pc:docMk/>
            <pc:sldMk cId="3303935490" sldId="473"/>
            <ac:spMk id="3" creationId="{BE0F7577-5B57-A382-5D08-42CF4EE108AC}"/>
          </ac:spMkLst>
        </pc:spChg>
        <pc:spChg chg="add mod">
          <ac:chgData name="H M" userId="84cd2103f36ef0dc" providerId="LiveId" clId="{A088AEED-E79E-4B89-91E1-28F08F77A5A6}" dt="2023-10-30T10:52:56.902" v="13" actId="1076"/>
          <ac:spMkLst>
            <pc:docMk/>
            <pc:sldMk cId="3303935490" sldId="473"/>
            <ac:spMk id="5" creationId="{8E260FE8-EAF2-DDA1-E8AB-51AD1E6C4D63}"/>
          </ac:spMkLst>
        </pc:spChg>
        <pc:spChg chg="add mod">
          <ac:chgData name="H M" userId="84cd2103f36ef0dc" providerId="LiveId" clId="{A088AEED-E79E-4B89-91E1-28F08F77A5A6}" dt="2023-10-30T10:53:04.401" v="15" actId="1076"/>
          <ac:spMkLst>
            <pc:docMk/>
            <pc:sldMk cId="3303935490" sldId="473"/>
            <ac:spMk id="7" creationId="{47A640DC-BBDA-06B9-45E3-7B61F4B2FE7E}"/>
          </ac:spMkLst>
        </pc:spChg>
        <pc:spChg chg="add mod">
          <ac:chgData name="H M" userId="84cd2103f36ef0dc" providerId="LiveId" clId="{A088AEED-E79E-4B89-91E1-28F08F77A5A6}" dt="2023-11-02T10:46:57.938" v="136" actId="1076"/>
          <ac:spMkLst>
            <pc:docMk/>
            <pc:sldMk cId="3303935490" sldId="473"/>
            <ac:spMk id="9" creationId="{D6FE795E-CA66-F7AE-5730-5DF2F1D31F19}"/>
          </ac:spMkLst>
        </pc:spChg>
      </pc:sldChg>
      <pc:sldChg chg="addSp delSp modSp add del mod">
        <pc:chgData name="H M" userId="84cd2103f36ef0dc" providerId="LiveId" clId="{A088AEED-E79E-4B89-91E1-28F08F77A5A6}" dt="2023-11-02T12:04:32.117" v="663" actId="47"/>
        <pc:sldMkLst>
          <pc:docMk/>
          <pc:sldMk cId="708376215" sldId="474"/>
        </pc:sldMkLst>
        <pc:spChg chg="add del mod">
          <ac:chgData name="H M" userId="84cd2103f36ef0dc" providerId="LiveId" clId="{A088AEED-E79E-4B89-91E1-28F08F77A5A6}" dt="2023-10-30T10:54:44.022" v="23" actId="478"/>
          <ac:spMkLst>
            <pc:docMk/>
            <pc:sldMk cId="708376215" sldId="474"/>
            <ac:spMk id="3" creationId="{98349E4F-1E59-D2E9-DB9E-3E454C001B62}"/>
          </ac:spMkLst>
        </pc:spChg>
        <pc:spChg chg="add del mod">
          <ac:chgData name="H M" userId="84cd2103f36ef0dc" providerId="LiveId" clId="{A088AEED-E79E-4B89-91E1-28F08F77A5A6}" dt="2023-10-30T11:01:44.517" v="70" actId="478"/>
          <ac:spMkLst>
            <pc:docMk/>
            <pc:sldMk cId="708376215" sldId="474"/>
            <ac:spMk id="3" creationId="{9F68D794-EDB4-E3E6-B78D-C041563ACC2A}"/>
          </ac:spMkLst>
        </pc:spChg>
        <pc:spChg chg="add mod">
          <ac:chgData name="H M" userId="84cd2103f36ef0dc" providerId="LiveId" clId="{A088AEED-E79E-4B89-91E1-28F08F77A5A6}" dt="2023-10-30T11:02:11.618" v="75" actId="1076"/>
          <ac:spMkLst>
            <pc:docMk/>
            <pc:sldMk cId="708376215" sldId="474"/>
            <ac:spMk id="5" creationId="{C9889C76-C924-5985-C3FA-B558DFA2AE8B}"/>
          </ac:spMkLst>
        </pc:spChg>
        <pc:spChg chg="add mod">
          <ac:chgData name="H M" userId="84cd2103f36ef0dc" providerId="LiveId" clId="{A088AEED-E79E-4B89-91E1-28F08F77A5A6}" dt="2023-10-30T11:02:13.155" v="76" actId="1076"/>
          <ac:spMkLst>
            <pc:docMk/>
            <pc:sldMk cId="708376215" sldId="474"/>
            <ac:spMk id="7" creationId="{2BE3F622-1C77-7510-C007-534C7BAE96D1}"/>
          </ac:spMkLst>
        </pc:spChg>
        <pc:spChg chg="add mod">
          <ac:chgData name="H M" userId="84cd2103f36ef0dc" providerId="LiveId" clId="{A088AEED-E79E-4B89-91E1-28F08F77A5A6}" dt="2023-10-30T11:02:16.212" v="77" actId="1076"/>
          <ac:spMkLst>
            <pc:docMk/>
            <pc:sldMk cId="708376215" sldId="474"/>
            <ac:spMk id="9" creationId="{96FA68C4-4F0D-2091-0C06-A13FEA0FB553}"/>
          </ac:spMkLst>
        </pc:spChg>
        <pc:spChg chg="add mod">
          <ac:chgData name="H M" userId="84cd2103f36ef0dc" providerId="LiveId" clId="{A088AEED-E79E-4B89-91E1-28F08F77A5A6}" dt="2023-10-30T11:02:19.489" v="79" actId="1076"/>
          <ac:spMkLst>
            <pc:docMk/>
            <pc:sldMk cId="708376215" sldId="474"/>
            <ac:spMk id="11" creationId="{22F516C4-AB8A-547A-B420-ED0BA12E2794}"/>
          </ac:spMkLst>
        </pc:spChg>
      </pc:sldChg>
      <pc:sldChg chg="add del">
        <pc:chgData name="H M" userId="84cd2103f36ef0dc" providerId="LiveId" clId="{A088AEED-E79E-4B89-91E1-28F08F77A5A6}" dt="2023-11-02T12:04:32.117" v="663" actId="47"/>
        <pc:sldMkLst>
          <pc:docMk/>
          <pc:sldMk cId="913418609" sldId="475"/>
        </pc:sldMkLst>
      </pc:sldChg>
      <pc:sldChg chg="add del">
        <pc:chgData name="H M" userId="84cd2103f36ef0dc" providerId="LiveId" clId="{A088AEED-E79E-4B89-91E1-28F08F77A5A6}" dt="2023-11-02T12:04:32.117" v="663" actId="47"/>
        <pc:sldMkLst>
          <pc:docMk/>
          <pc:sldMk cId="2394955906" sldId="476"/>
        </pc:sldMkLst>
      </pc:sldChg>
      <pc:sldChg chg="addSp delSp modSp add del mod">
        <pc:chgData name="H M" userId="84cd2103f36ef0dc" providerId="LiveId" clId="{A088AEED-E79E-4B89-91E1-28F08F77A5A6}" dt="2023-11-02T11:58:31.159" v="604" actId="47"/>
        <pc:sldMkLst>
          <pc:docMk/>
          <pc:sldMk cId="277708687" sldId="477"/>
        </pc:sldMkLst>
        <pc:spChg chg="add del mod">
          <ac:chgData name="H M" userId="84cd2103f36ef0dc" providerId="LiveId" clId="{A088AEED-E79E-4B89-91E1-28F08F77A5A6}" dt="2023-11-02T11:10:46.078" v="203" actId="478"/>
          <ac:spMkLst>
            <pc:docMk/>
            <pc:sldMk cId="277708687" sldId="477"/>
            <ac:spMk id="3" creationId="{C28475BE-CAAC-63B6-1395-D4070622BA70}"/>
          </ac:spMkLst>
        </pc:spChg>
        <pc:spChg chg="del">
          <ac:chgData name="H M" userId="84cd2103f36ef0dc" providerId="LiveId" clId="{A088AEED-E79E-4B89-91E1-28F08F77A5A6}" dt="2023-11-02T11:10:30.209" v="191" actId="478"/>
          <ac:spMkLst>
            <pc:docMk/>
            <pc:sldMk cId="277708687" sldId="477"/>
            <ac:spMk id="6" creationId="{E93CEF37-EF9D-54DB-1703-002A60729F71}"/>
          </ac:spMkLst>
        </pc:spChg>
        <pc:spChg chg="del mod">
          <ac:chgData name="H M" userId="84cd2103f36ef0dc" providerId="LiveId" clId="{A088AEED-E79E-4B89-91E1-28F08F77A5A6}" dt="2023-11-02T11:26:07.812" v="346" actId="21"/>
          <ac:spMkLst>
            <pc:docMk/>
            <pc:sldMk cId="277708687" sldId="477"/>
            <ac:spMk id="8" creationId="{F41035D0-F482-9997-4DD7-D8A52BBB0EF5}"/>
          </ac:spMkLst>
        </pc:spChg>
        <pc:spChg chg="del">
          <ac:chgData name="H M" userId="84cd2103f36ef0dc" providerId="LiveId" clId="{A088AEED-E79E-4B89-91E1-28F08F77A5A6}" dt="2023-11-02T11:26:07.812" v="346" actId="21"/>
          <ac:spMkLst>
            <pc:docMk/>
            <pc:sldMk cId="277708687" sldId="477"/>
            <ac:spMk id="9" creationId="{D83A5061-73B4-F130-B99F-4C37A5FDF787}"/>
          </ac:spMkLst>
        </pc:spChg>
        <pc:spChg chg="del mod">
          <ac:chgData name="H M" userId="84cd2103f36ef0dc" providerId="LiveId" clId="{A088AEED-E79E-4B89-91E1-28F08F77A5A6}" dt="2023-11-02T11:26:07.812" v="346" actId="21"/>
          <ac:spMkLst>
            <pc:docMk/>
            <pc:sldMk cId="277708687" sldId="477"/>
            <ac:spMk id="10" creationId="{A542AD7C-1BD5-FF85-30ED-3DD788F4EA3F}"/>
          </ac:spMkLst>
        </pc:spChg>
        <pc:spChg chg="del">
          <ac:chgData name="H M" userId="84cd2103f36ef0dc" providerId="LiveId" clId="{A088AEED-E79E-4B89-91E1-28F08F77A5A6}" dt="2023-11-02T11:10:28.454" v="189" actId="478"/>
          <ac:spMkLst>
            <pc:docMk/>
            <pc:sldMk cId="277708687" sldId="477"/>
            <ac:spMk id="11" creationId="{43450D21-0751-2934-8C6A-FEB126E683DD}"/>
          </ac:spMkLst>
        </pc:spChg>
        <pc:spChg chg="del mod">
          <ac:chgData name="H M" userId="84cd2103f36ef0dc" providerId="LiveId" clId="{A088AEED-E79E-4B89-91E1-28F08F77A5A6}" dt="2023-11-02T11:26:07.812" v="346" actId="21"/>
          <ac:spMkLst>
            <pc:docMk/>
            <pc:sldMk cId="277708687" sldId="477"/>
            <ac:spMk id="13" creationId="{FBA083DF-2745-F429-23F9-1B7D20BB448F}"/>
          </ac:spMkLst>
        </pc:spChg>
        <pc:spChg chg="del mod">
          <ac:chgData name="H M" userId="84cd2103f36ef0dc" providerId="LiveId" clId="{A088AEED-E79E-4B89-91E1-28F08F77A5A6}" dt="2023-11-02T11:26:07.812" v="346" actId="21"/>
          <ac:spMkLst>
            <pc:docMk/>
            <pc:sldMk cId="277708687" sldId="477"/>
            <ac:spMk id="14" creationId="{C4A04611-7D56-CA7E-08DB-875324B4B656}"/>
          </ac:spMkLst>
        </pc:spChg>
        <pc:spChg chg="del mod">
          <ac:chgData name="H M" userId="84cd2103f36ef0dc" providerId="LiveId" clId="{A088AEED-E79E-4B89-91E1-28F08F77A5A6}" dt="2023-11-02T11:26:07.812" v="346" actId="21"/>
          <ac:spMkLst>
            <pc:docMk/>
            <pc:sldMk cId="277708687" sldId="477"/>
            <ac:spMk id="15" creationId="{F20E3464-7D7E-F0AA-D1FC-1498112E6DE9}"/>
          </ac:spMkLst>
        </pc:spChg>
        <pc:spChg chg="add del mod">
          <ac:chgData name="H M" userId="84cd2103f36ef0dc" providerId="LiveId" clId="{A088AEED-E79E-4B89-91E1-28F08F77A5A6}" dt="2023-11-02T11:10:46.078" v="203" actId="478"/>
          <ac:spMkLst>
            <pc:docMk/>
            <pc:sldMk cId="277708687" sldId="477"/>
            <ac:spMk id="19" creationId="{64056119-274A-49AA-0140-4E07ECBC19F4}"/>
          </ac:spMkLst>
        </pc:spChg>
        <pc:spChg chg="add del mod">
          <ac:chgData name="H M" userId="84cd2103f36ef0dc" providerId="LiveId" clId="{A088AEED-E79E-4B89-91E1-28F08F77A5A6}" dt="2023-11-02T11:26:07.812" v="346" actId="21"/>
          <ac:spMkLst>
            <pc:docMk/>
            <pc:sldMk cId="277708687" sldId="477"/>
            <ac:spMk id="21" creationId="{B9C3A871-041B-8359-AEA8-9D502E7B1FDC}"/>
          </ac:spMkLst>
        </pc:spChg>
        <pc:spChg chg="add del mod">
          <ac:chgData name="H M" userId="84cd2103f36ef0dc" providerId="LiveId" clId="{A088AEED-E79E-4B89-91E1-28F08F77A5A6}" dt="2023-11-02T11:26:07.812" v="346" actId="21"/>
          <ac:spMkLst>
            <pc:docMk/>
            <pc:sldMk cId="277708687" sldId="477"/>
            <ac:spMk id="22" creationId="{5C521AD7-23FF-42B0-EEE5-4D4C50FA15E9}"/>
          </ac:spMkLst>
        </pc:spChg>
        <pc:spChg chg="mod">
          <ac:chgData name="H M" userId="84cd2103f36ef0dc" providerId="LiveId" clId="{A088AEED-E79E-4B89-91E1-28F08F77A5A6}" dt="2023-11-02T11:13:58.336" v="244" actId="1037"/>
          <ac:spMkLst>
            <pc:docMk/>
            <pc:sldMk cId="277708687" sldId="477"/>
            <ac:spMk id="27" creationId="{8505E859-7AAF-0F73-F630-1EB1BE317AF9}"/>
          </ac:spMkLst>
        </pc:spChg>
        <pc:grpChg chg="mod">
          <ac:chgData name="H M" userId="84cd2103f36ef0dc" providerId="LiveId" clId="{A088AEED-E79E-4B89-91E1-28F08F77A5A6}" dt="2023-11-02T11:11:52.235" v="220" actId="1076"/>
          <ac:grpSpMkLst>
            <pc:docMk/>
            <pc:sldMk cId="277708687" sldId="477"/>
            <ac:grpSpMk id="2" creationId="{50F5CB1C-480C-30B8-9830-CA90BB8652EF}"/>
          </ac:grpSpMkLst>
        </pc:grpChg>
        <pc:picChg chg="del">
          <ac:chgData name="H M" userId="84cd2103f36ef0dc" providerId="LiveId" clId="{A088AEED-E79E-4B89-91E1-28F08F77A5A6}" dt="2023-11-02T11:10:25.592" v="188" actId="478"/>
          <ac:picMkLst>
            <pc:docMk/>
            <pc:sldMk cId="277708687" sldId="477"/>
            <ac:picMk id="7" creationId="{F78625DF-7A50-ABC0-71ED-D6608A214DE7}"/>
          </ac:picMkLst>
        </pc:picChg>
        <pc:picChg chg="mod">
          <ac:chgData name="H M" userId="84cd2103f36ef0dc" providerId="LiveId" clId="{A088AEED-E79E-4B89-91E1-28F08F77A5A6}" dt="2023-11-02T11:11:38.711" v="213" actId="1076"/>
          <ac:picMkLst>
            <pc:docMk/>
            <pc:sldMk cId="277708687" sldId="477"/>
            <ac:picMk id="17" creationId="{AB5A1AC0-2944-ACDE-F8B4-87B64C6A6572}"/>
          </ac:picMkLst>
        </pc:picChg>
        <pc:picChg chg="mod">
          <ac:chgData name="H M" userId="84cd2103f36ef0dc" providerId="LiveId" clId="{A088AEED-E79E-4B89-91E1-28F08F77A5A6}" dt="2023-11-02T11:14:03.289" v="245" actId="1076"/>
          <ac:picMkLst>
            <pc:docMk/>
            <pc:sldMk cId="277708687" sldId="477"/>
            <ac:picMk id="18" creationId="{0C3142EA-C1AE-E8F9-13E1-447B968A5768}"/>
          </ac:picMkLst>
        </pc:picChg>
        <pc:picChg chg="del">
          <ac:chgData name="H M" userId="84cd2103f36ef0dc" providerId="LiveId" clId="{A088AEED-E79E-4B89-91E1-28F08F77A5A6}" dt="2023-11-02T11:10:29.185" v="190" actId="478"/>
          <ac:picMkLst>
            <pc:docMk/>
            <pc:sldMk cId="277708687" sldId="477"/>
            <ac:picMk id="20" creationId="{1B6E4595-EF71-6065-EA39-143C2406DDFC}"/>
          </ac:picMkLst>
        </pc:picChg>
      </pc:sldChg>
      <pc:sldChg chg="addSp delSp modSp add mod">
        <pc:chgData name="H M" userId="84cd2103f36ef0dc" providerId="LiveId" clId="{A088AEED-E79E-4B89-91E1-28F08F77A5A6}" dt="2023-11-02T12:02:30.750" v="634" actId="782"/>
        <pc:sldMkLst>
          <pc:docMk/>
          <pc:sldMk cId="2318893176" sldId="478"/>
        </pc:sldMkLst>
        <pc:spChg chg="add mod ord">
          <ac:chgData name="H M" userId="84cd2103f36ef0dc" providerId="LiveId" clId="{A088AEED-E79E-4B89-91E1-28F08F77A5A6}" dt="2023-11-02T12:02:30.750" v="634" actId="782"/>
          <ac:spMkLst>
            <pc:docMk/>
            <pc:sldMk cId="2318893176" sldId="478"/>
            <ac:spMk id="3" creationId="{02FD9754-00B7-1520-370C-621C36DB2D32}"/>
          </ac:spMkLst>
        </pc:spChg>
        <pc:spChg chg="del">
          <ac:chgData name="H M" userId="84cd2103f36ef0dc" providerId="LiveId" clId="{A088AEED-E79E-4B89-91E1-28F08F77A5A6}" dt="2023-11-02T11:25:50.280" v="341" actId="478"/>
          <ac:spMkLst>
            <pc:docMk/>
            <pc:sldMk cId="2318893176" sldId="478"/>
            <ac:spMk id="6" creationId="{E93CEF37-EF9D-54DB-1703-002A60729F71}"/>
          </ac:spMkLst>
        </pc:spChg>
        <pc:spChg chg="add mod">
          <ac:chgData name="H M" userId="84cd2103f36ef0dc" providerId="LiveId" clId="{A088AEED-E79E-4B89-91E1-28F08F77A5A6}" dt="2023-11-02T12:02:30.750" v="634" actId="782"/>
          <ac:spMkLst>
            <pc:docMk/>
            <pc:sldMk cId="2318893176" sldId="478"/>
            <ac:spMk id="7" creationId="{22D5B466-493C-87D3-26DF-FEBE30BDC083}"/>
          </ac:spMkLst>
        </pc:spChg>
        <pc:spChg chg="del">
          <ac:chgData name="H M" userId="84cd2103f36ef0dc" providerId="LiveId" clId="{A088AEED-E79E-4B89-91E1-28F08F77A5A6}" dt="2023-11-02T11:26:01.187" v="345" actId="478"/>
          <ac:spMkLst>
            <pc:docMk/>
            <pc:sldMk cId="2318893176" sldId="478"/>
            <ac:spMk id="8" creationId="{F41035D0-F482-9997-4DD7-D8A52BBB0EF5}"/>
          </ac:spMkLst>
        </pc:spChg>
        <pc:spChg chg="del">
          <ac:chgData name="H M" userId="84cd2103f36ef0dc" providerId="LiveId" clId="{A088AEED-E79E-4B89-91E1-28F08F77A5A6}" dt="2023-11-02T11:26:01.187" v="345" actId="478"/>
          <ac:spMkLst>
            <pc:docMk/>
            <pc:sldMk cId="2318893176" sldId="478"/>
            <ac:spMk id="9" creationId="{D83A5061-73B4-F130-B99F-4C37A5FDF787}"/>
          </ac:spMkLst>
        </pc:spChg>
        <pc:spChg chg="del">
          <ac:chgData name="H M" userId="84cd2103f36ef0dc" providerId="LiveId" clId="{A088AEED-E79E-4B89-91E1-28F08F77A5A6}" dt="2023-11-02T11:26:01.187" v="345" actId="478"/>
          <ac:spMkLst>
            <pc:docMk/>
            <pc:sldMk cId="2318893176" sldId="478"/>
            <ac:spMk id="10" creationId="{A542AD7C-1BD5-FF85-30ED-3DD788F4EA3F}"/>
          </ac:spMkLst>
        </pc:spChg>
        <pc:spChg chg="del">
          <ac:chgData name="H M" userId="84cd2103f36ef0dc" providerId="LiveId" clId="{A088AEED-E79E-4B89-91E1-28F08F77A5A6}" dt="2023-11-02T11:25:48.241" v="339" actId="478"/>
          <ac:spMkLst>
            <pc:docMk/>
            <pc:sldMk cId="2318893176" sldId="478"/>
            <ac:spMk id="11" creationId="{43450D21-0751-2934-8C6A-FEB126E683DD}"/>
          </ac:spMkLst>
        </pc:spChg>
        <pc:spChg chg="mod">
          <ac:chgData name="H M" userId="84cd2103f36ef0dc" providerId="LiveId" clId="{A088AEED-E79E-4B89-91E1-28F08F77A5A6}" dt="2023-11-02T12:02:30.750" v="634" actId="782"/>
          <ac:spMkLst>
            <pc:docMk/>
            <pc:sldMk cId="2318893176" sldId="478"/>
            <ac:spMk id="12" creationId="{DB3E85C3-E491-0B74-5880-9B66DBD04995}"/>
          </ac:spMkLst>
        </pc:spChg>
        <pc:spChg chg="del">
          <ac:chgData name="H M" userId="84cd2103f36ef0dc" providerId="LiveId" clId="{A088AEED-E79E-4B89-91E1-28F08F77A5A6}" dt="2023-11-02T11:26:01.187" v="345" actId="478"/>
          <ac:spMkLst>
            <pc:docMk/>
            <pc:sldMk cId="2318893176" sldId="478"/>
            <ac:spMk id="13" creationId="{FBA083DF-2745-F429-23F9-1B7D20BB448F}"/>
          </ac:spMkLst>
        </pc:spChg>
        <pc:spChg chg="del">
          <ac:chgData name="H M" userId="84cd2103f36ef0dc" providerId="LiveId" clId="{A088AEED-E79E-4B89-91E1-28F08F77A5A6}" dt="2023-11-02T11:26:01.187" v="345" actId="478"/>
          <ac:spMkLst>
            <pc:docMk/>
            <pc:sldMk cId="2318893176" sldId="478"/>
            <ac:spMk id="14" creationId="{C4A04611-7D56-CA7E-08DB-875324B4B656}"/>
          </ac:spMkLst>
        </pc:spChg>
        <pc:spChg chg="del">
          <ac:chgData name="H M" userId="84cd2103f36ef0dc" providerId="LiveId" clId="{A088AEED-E79E-4B89-91E1-28F08F77A5A6}" dt="2023-11-02T11:26:01.187" v="345" actId="478"/>
          <ac:spMkLst>
            <pc:docMk/>
            <pc:sldMk cId="2318893176" sldId="478"/>
            <ac:spMk id="15" creationId="{F20E3464-7D7E-F0AA-D1FC-1498112E6DE9}"/>
          </ac:spMkLst>
        </pc:spChg>
        <pc:spChg chg="add mod ord">
          <ac:chgData name="H M" userId="84cd2103f36ef0dc" providerId="LiveId" clId="{A088AEED-E79E-4B89-91E1-28F08F77A5A6}" dt="2023-11-02T12:02:30.750" v="634" actId="782"/>
          <ac:spMkLst>
            <pc:docMk/>
            <pc:sldMk cId="2318893176" sldId="478"/>
            <ac:spMk id="18" creationId="{2534AAB4-F8D0-DEED-45E9-9901EB832F2D}"/>
          </ac:spMkLst>
        </pc:spChg>
        <pc:spChg chg="add mod">
          <ac:chgData name="H M" userId="84cd2103f36ef0dc" providerId="LiveId" clId="{A088AEED-E79E-4B89-91E1-28F08F77A5A6}" dt="2023-11-02T12:02:30.750" v="634" actId="782"/>
          <ac:spMkLst>
            <pc:docMk/>
            <pc:sldMk cId="2318893176" sldId="478"/>
            <ac:spMk id="21" creationId="{884A3085-210C-0958-5F8D-D0F5774A573D}"/>
          </ac:spMkLst>
        </pc:spChg>
        <pc:spChg chg="add del mod ord">
          <ac:chgData name="H M" userId="84cd2103f36ef0dc" providerId="LiveId" clId="{A088AEED-E79E-4B89-91E1-28F08F77A5A6}" dt="2023-11-02T11:54:20.696" v="544" actId="478"/>
          <ac:spMkLst>
            <pc:docMk/>
            <pc:sldMk cId="2318893176" sldId="478"/>
            <ac:spMk id="23" creationId="{45D41956-695F-D901-6CEF-01A0735C24B1}"/>
          </ac:spMkLst>
        </pc:spChg>
        <pc:spChg chg="add del mod">
          <ac:chgData name="H M" userId="84cd2103f36ef0dc" providerId="LiveId" clId="{A088AEED-E79E-4B89-91E1-28F08F77A5A6}" dt="2023-11-02T11:54:20.696" v="544" actId="478"/>
          <ac:spMkLst>
            <pc:docMk/>
            <pc:sldMk cId="2318893176" sldId="478"/>
            <ac:spMk id="25" creationId="{ADD58D14-2C65-63ED-6884-22F911D52DCC}"/>
          </ac:spMkLst>
        </pc:spChg>
        <pc:spChg chg="mod">
          <ac:chgData name="H M" userId="84cd2103f36ef0dc" providerId="LiveId" clId="{A088AEED-E79E-4B89-91E1-28F08F77A5A6}" dt="2023-11-02T12:02:30.750" v="634" actId="782"/>
          <ac:spMkLst>
            <pc:docMk/>
            <pc:sldMk cId="2318893176" sldId="478"/>
            <ac:spMk id="26" creationId="{AA10B143-CA1A-83F8-E65B-A07CD594B0B2}"/>
          </ac:spMkLst>
        </pc:spChg>
        <pc:spChg chg="mod">
          <ac:chgData name="H M" userId="84cd2103f36ef0dc" providerId="LiveId" clId="{A088AEED-E79E-4B89-91E1-28F08F77A5A6}" dt="2023-11-02T12:02:30.750" v="634" actId="782"/>
          <ac:spMkLst>
            <pc:docMk/>
            <pc:sldMk cId="2318893176" sldId="478"/>
            <ac:spMk id="27" creationId="{8505E859-7AAF-0F73-F630-1EB1BE317AF9}"/>
          </ac:spMkLst>
        </pc:spChg>
        <pc:spChg chg="add mod ord">
          <ac:chgData name="H M" userId="84cd2103f36ef0dc" providerId="LiveId" clId="{A088AEED-E79E-4B89-91E1-28F08F77A5A6}" dt="2023-11-02T12:02:30.750" v="634" actId="782"/>
          <ac:spMkLst>
            <pc:docMk/>
            <pc:sldMk cId="2318893176" sldId="478"/>
            <ac:spMk id="30" creationId="{16640499-AB0B-E009-A170-36415365F1EE}"/>
          </ac:spMkLst>
        </pc:spChg>
        <pc:spChg chg="add mod">
          <ac:chgData name="H M" userId="84cd2103f36ef0dc" providerId="LiveId" clId="{A088AEED-E79E-4B89-91E1-28F08F77A5A6}" dt="2023-11-02T12:02:30.750" v="634" actId="782"/>
          <ac:spMkLst>
            <pc:docMk/>
            <pc:sldMk cId="2318893176" sldId="478"/>
            <ac:spMk id="33" creationId="{46140A21-992D-3040-70A2-64929B81D0F6}"/>
          </ac:spMkLst>
        </pc:spChg>
        <pc:spChg chg="add mod">
          <ac:chgData name="H M" userId="84cd2103f36ef0dc" providerId="LiveId" clId="{A088AEED-E79E-4B89-91E1-28F08F77A5A6}" dt="2023-11-02T12:02:30.750" v="634" actId="782"/>
          <ac:spMkLst>
            <pc:docMk/>
            <pc:sldMk cId="2318893176" sldId="478"/>
            <ac:spMk id="43" creationId="{A9E86893-AB25-87DF-81EA-3E8512FD2C1D}"/>
          </ac:spMkLst>
        </pc:spChg>
        <pc:spChg chg="add mod">
          <ac:chgData name="H M" userId="84cd2103f36ef0dc" providerId="LiveId" clId="{A088AEED-E79E-4B89-91E1-28F08F77A5A6}" dt="2023-11-02T12:02:30.750" v="634" actId="782"/>
          <ac:spMkLst>
            <pc:docMk/>
            <pc:sldMk cId="2318893176" sldId="478"/>
            <ac:spMk id="45" creationId="{BDB5F951-16A5-1294-00A7-8FD5CD8BBA91}"/>
          </ac:spMkLst>
        </pc:spChg>
        <pc:spChg chg="add mod">
          <ac:chgData name="H M" userId="84cd2103f36ef0dc" providerId="LiveId" clId="{A088AEED-E79E-4B89-91E1-28F08F77A5A6}" dt="2023-11-02T11:54:35.391" v="549" actId="571"/>
          <ac:spMkLst>
            <pc:docMk/>
            <pc:sldMk cId="2318893176" sldId="478"/>
            <ac:spMk id="46" creationId="{ED28F5A7-0674-DF30-FD18-82961FDE4075}"/>
          </ac:spMkLst>
        </pc:spChg>
        <pc:spChg chg="add mod">
          <ac:chgData name="H M" userId="84cd2103f36ef0dc" providerId="LiveId" clId="{A088AEED-E79E-4B89-91E1-28F08F77A5A6}" dt="2023-11-02T12:02:30.750" v="634" actId="782"/>
          <ac:spMkLst>
            <pc:docMk/>
            <pc:sldMk cId="2318893176" sldId="478"/>
            <ac:spMk id="57" creationId="{0903075A-9365-365C-42E1-B8A665D6174F}"/>
          </ac:spMkLst>
        </pc:spChg>
        <pc:grpChg chg="add mod">
          <ac:chgData name="H M" userId="84cd2103f36ef0dc" providerId="LiveId" clId="{A088AEED-E79E-4B89-91E1-28F08F77A5A6}" dt="2023-11-02T12:00:32.532" v="624" actId="164"/>
          <ac:grpSpMkLst>
            <pc:docMk/>
            <pc:sldMk cId="2318893176" sldId="478"/>
            <ac:grpSpMk id="58" creationId="{97B7157C-7D3A-F264-5589-CC3F802974AB}"/>
          </ac:grpSpMkLst>
        </pc:grpChg>
        <pc:picChg chg="mod">
          <ac:chgData name="H M" userId="84cd2103f36ef0dc" providerId="LiveId" clId="{A088AEED-E79E-4B89-91E1-28F08F77A5A6}" dt="2023-11-02T11:43:38.545" v="510" actId="1037"/>
          <ac:picMkLst>
            <pc:docMk/>
            <pc:sldMk cId="2318893176" sldId="478"/>
            <ac:picMk id="16" creationId="{8DF6F092-5FD3-BC89-ADF8-952B48D852F7}"/>
          </ac:picMkLst>
        </pc:picChg>
        <pc:picChg chg="del">
          <ac:chgData name="H M" userId="84cd2103f36ef0dc" providerId="LiveId" clId="{A088AEED-E79E-4B89-91E1-28F08F77A5A6}" dt="2023-11-02T11:25:48.945" v="340" actId="478"/>
          <ac:picMkLst>
            <pc:docMk/>
            <pc:sldMk cId="2318893176" sldId="478"/>
            <ac:picMk id="20" creationId="{1B6E4595-EF71-6065-EA39-143C2406DDFC}"/>
          </ac:picMkLst>
        </pc:picChg>
        <pc:picChg chg="del">
          <ac:chgData name="H M" userId="84cd2103f36ef0dc" providerId="LiveId" clId="{A088AEED-E79E-4B89-91E1-28F08F77A5A6}" dt="2023-11-02T11:25:52.633" v="343" actId="478"/>
          <ac:picMkLst>
            <pc:docMk/>
            <pc:sldMk cId="2318893176" sldId="478"/>
            <ac:picMk id="22" creationId="{23270B3B-E239-76A2-1503-4ECA448EDD09}"/>
          </ac:picMkLst>
        </pc:picChg>
        <pc:picChg chg="del">
          <ac:chgData name="H M" userId="84cd2103f36ef0dc" providerId="LiveId" clId="{A088AEED-E79E-4B89-91E1-28F08F77A5A6}" dt="2023-11-02T11:25:53.083" v="344" actId="478"/>
          <ac:picMkLst>
            <pc:docMk/>
            <pc:sldMk cId="2318893176" sldId="478"/>
            <ac:picMk id="24" creationId="{739A4C69-971A-CACB-4691-B5E4B9199A70}"/>
          </ac:picMkLst>
        </pc:picChg>
        <pc:picChg chg="del">
          <ac:chgData name="H M" userId="84cd2103f36ef0dc" providerId="LiveId" clId="{A088AEED-E79E-4B89-91E1-28F08F77A5A6}" dt="2023-11-02T11:25:51.974" v="342" actId="478"/>
          <ac:picMkLst>
            <pc:docMk/>
            <pc:sldMk cId="2318893176" sldId="478"/>
            <ac:picMk id="28" creationId="{8F55BBF0-A66A-9CDD-C81E-CD8A74907F7B}"/>
          </ac:picMkLst>
        </pc:picChg>
        <pc:picChg chg="del">
          <ac:chgData name="H M" userId="84cd2103f36ef0dc" providerId="LiveId" clId="{A088AEED-E79E-4B89-91E1-28F08F77A5A6}" dt="2023-11-02T11:26:01.187" v="345" actId="478"/>
          <ac:picMkLst>
            <pc:docMk/>
            <pc:sldMk cId="2318893176" sldId="478"/>
            <ac:picMk id="29" creationId="{5BB404D1-56A5-10C9-9AB1-89BFF442420E}"/>
          </ac:picMkLst>
        </pc:picChg>
        <pc:picChg chg="del">
          <ac:chgData name="H M" userId="84cd2103f36ef0dc" providerId="LiveId" clId="{A088AEED-E79E-4B89-91E1-28F08F77A5A6}" dt="2023-11-02T11:26:01.187" v="345" actId="478"/>
          <ac:picMkLst>
            <pc:docMk/>
            <pc:sldMk cId="2318893176" sldId="478"/>
            <ac:picMk id="31" creationId="{64579503-082D-0104-22D6-436531A36974}"/>
          </ac:picMkLst>
        </pc:picChg>
        <pc:picChg chg="del">
          <ac:chgData name="H M" userId="84cd2103f36ef0dc" providerId="LiveId" clId="{A088AEED-E79E-4B89-91E1-28F08F77A5A6}" dt="2023-11-02T11:26:01.187" v="345" actId="478"/>
          <ac:picMkLst>
            <pc:docMk/>
            <pc:sldMk cId="2318893176" sldId="478"/>
            <ac:picMk id="32" creationId="{3753B38A-7C2E-BB1C-A195-4B6589C917F4}"/>
          </ac:picMkLst>
        </pc:picChg>
        <pc:picChg chg="add mod ord">
          <ac:chgData name="H M" userId="84cd2103f36ef0dc" providerId="LiveId" clId="{A088AEED-E79E-4B89-91E1-28F08F77A5A6}" dt="2023-11-02T12:01:41.652" v="632" actId="1076"/>
          <ac:picMkLst>
            <pc:docMk/>
            <pc:sldMk cId="2318893176" sldId="478"/>
            <ac:picMk id="34" creationId="{B5838921-B087-200E-DA74-B824164AF6CB}"/>
          </ac:picMkLst>
        </pc:picChg>
        <pc:picChg chg="add mod">
          <ac:chgData name="H M" userId="84cd2103f36ef0dc" providerId="LiveId" clId="{A088AEED-E79E-4B89-91E1-28F08F77A5A6}" dt="2023-11-02T11:27:01.067" v="362" actId="1076"/>
          <ac:picMkLst>
            <pc:docMk/>
            <pc:sldMk cId="2318893176" sldId="478"/>
            <ac:picMk id="35" creationId="{61BCB4B3-E0BD-350C-45B4-C9C958261E03}"/>
          </ac:picMkLst>
        </pc:picChg>
        <pc:picChg chg="add mod">
          <ac:chgData name="H M" userId="84cd2103f36ef0dc" providerId="LiveId" clId="{A088AEED-E79E-4B89-91E1-28F08F77A5A6}" dt="2023-11-02T11:54:30.906" v="546" actId="1076"/>
          <ac:picMkLst>
            <pc:docMk/>
            <pc:sldMk cId="2318893176" sldId="478"/>
            <ac:picMk id="36" creationId="{C5416DCC-0222-19DE-6C8D-EF570BDB7F56}"/>
          </ac:picMkLst>
        </pc:picChg>
        <pc:picChg chg="add del mod">
          <ac:chgData name="H M" userId="84cd2103f36ef0dc" providerId="LiveId" clId="{A088AEED-E79E-4B89-91E1-28F08F77A5A6}" dt="2023-11-02T11:54:20.696" v="544" actId="478"/>
          <ac:picMkLst>
            <pc:docMk/>
            <pc:sldMk cId="2318893176" sldId="478"/>
            <ac:picMk id="37" creationId="{12C925C5-A78F-F75E-46C9-6706B73731C7}"/>
          </ac:picMkLst>
        </pc:picChg>
        <pc:picChg chg="add del mod">
          <ac:chgData name="H M" userId="84cd2103f36ef0dc" providerId="LiveId" clId="{A088AEED-E79E-4B89-91E1-28F08F77A5A6}" dt="2023-11-02T11:26:50.778" v="357" actId="478"/>
          <ac:picMkLst>
            <pc:docMk/>
            <pc:sldMk cId="2318893176" sldId="478"/>
            <ac:picMk id="38" creationId="{2153E51C-244A-0275-74D6-8B161011EF0D}"/>
          </ac:picMkLst>
        </pc:picChg>
        <pc:picChg chg="add mod modCrop">
          <ac:chgData name="H M" userId="84cd2103f36ef0dc" providerId="LiveId" clId="{A088AEED-E79E-4B89-91E1-28F08F77A5A6}" dt="2023-11-02T12:01:41.652" v="632" actId="1076"/>
          <ac:picMkLst>
            <pc:docMk/>
            <pc:sldMk cId="2318893176" sldId="478"/>
            <ac:picMk id="40" creationId="{2F515E6B-C427-6A56-A574-08730FCBED63}"/>
          </ac:picMkLst>
        </pc:picChg>
        <pc:picChg chg="add mod modCrop">
          <ac:chgData name="H M" userId="84cd2103f36ef0dc" providerId="LiveId" clId="{A088AEED-E79E-4B89-91E1-28F08F77A5A6}" dt="2023-11-02T11:54:12.698" v="543" actId="1076"/>
          <ac:picMkLst>
            <pc:docMk/>
            <pc:sldMk cId="2318893176" sldId="478"/>
            <ac:picMk id="42" creationId="{2106565F-6CBD-12F8-E3FB-9D43533ADE1F}"/>
          </ac:picMkLst>
        </pc:picChg>
        <pc:picChg chg="add mod">
          <ac:chgData name="H M" userId="84cd2103f36ef0dc" providerId="LiveId" clId="{A088AEED-E79E-4B89-91E1-28F08F77A5A6}" dt="2023-11-02T11:53:46.044" v="537" actId="1076"/>
          <ac:picMkLst>
            <pc:docMk/>
            <pc:sldMk cId="2318893176" sldId="478"/>
            <ac:picMk id="44" creationId="{DE180F16-2548-84EB-C31C-1871BDB27693}"/>
          </ac:picMkLst>
        </pc:picChg>
        <pc:picChg chg="add mod">
          <ac:chgData name="H M" userId="84cd2103f36ef0dc" providerId="LiveId" clId="{A088AEED-E79E-4B89-91E1-28F08F77A5A6}" dt="2023-11-02T11:54:35.391" v="549" actId="571"/>
          <ac:picMkLst>
            <pc:docMk/>
            <pc:sldMk cId="2318893176" sldId="478"/>
            <ac:picMk id="47" creationId="{255D2166-16E5-92DA-3630-BAA1BFD002DA}"/>
          </ac:picMkLst>
        </pc:picChg>
        <pc:picChg chg="add del mod modCrop">
          <ac:chgData name="H M" userId="84cd2103f36ef0dc" providerId="LiveId" clId="{A088AEED-E79E-4B89-91E1-28F08F77A5A6}" dt="2023-11-02T11:57:25.601" v="592" actId="478"/>
          <ac:picMkLst>
            <pc:docMk/>
            <pc:sldMk cId="2318893176" sldId="478"/>
            <ac:picMk id="48" creationId="{AB51EE75-0D4E-3568-EDAC-C089B6C79D24}"/>
          </ac:picMkLst>
        </pc:picChg>
        <pc:picChg chg="add del mod ord">
          <ac:chgData name="H M" userId="84cd2103f36ef0dc" providerId="LiveId" clId="{A088AEED-E79E-4B89-91E1-28F08F77A5A6}" dt="2023-11-02T11:58:16.049" v="603" actId="478"/>
          <ac:picMkLst>
            <pc:docMk/>
            <pc:sldMk cId="2318893176" sldId="478"/>
            <ac:picMk id="50" creationId="{1E01C122-1914-9E50-DED2-E895DFA0F7BC}"/>
          </ac:picMkLst>
        </pc:picChg>
        <pc:picChg chg="add del mod">
          <ac:chgData name="H M" userId="84cd2103f36ef0dc" providerId="LiveId" clId="{A088AEED-E79E-4B89-91E1-28F08F77A5A6}" dt="2023-11-02T11:59:19.718" v="614" actId="478"/>
          <ac:picMkLst>
            <pc:docMk/>
            <pc:sldMk cId="2318893176" sldId="478"/>
            <ac:picMk id="52" creationId="{F2EDE000-23D5-CC3A-E730-260CB7AB56CE}"/>
          </ac:picMkLst>
        </pc:picChg>
        <pc:picChg chg="add del mod">
          <ac:chgData name="H M" userId="84cd2103f36ef0dc" providerId="LiveId" clId="{A088AEED-E79E-4B89-91E1-28F08F77A5A6}" dt="2023-11-02T12:00:07.831" v="616" actId="478"/>
          <ac:picMkLst>
            <pc:docMk/>
            <pc:sldMk cId="2318893176" sldId="478"/>
            <ac:picMk id="54" creationId="{1D4F1382-743B-28EB-771C-E209861138CB}"/>
          </ac:picMkLst>
        </pc:picChg>
        <pc:picChg chg="add mod ord">
          <ac:chgData name="H M" userId="84cd2103f36ef0dc" providerId="LiveId" clId="{A088AEED-E79E-4B89-91E1-28F08F77A5A6}" dt="2023-11-02T12:00:32.532" v="624" actId="164"/>
          <ac:picMkLst>
            <pc:docMk/>
            <pc:sldMk cId="2318893176" sldId="478"/>
            <ac:picMk id="56" creationId="{99388D19-031F-554F-7345-C2D0276C84B8}"/>
          </ac:picMkLst>
        </pc:picChg>
      </pc:sldChg>
    </pc:docChg>
  </pc:docChgLst>
  <pc:docChgLst>
    <pc:chgData name="Hassan Moddather" userId="84cd2103f36ef0dc" providerId="LiveId" clId="{1D23B812-9424-4B54-BDC8-CDA125B1883F}"/>
    <pc:docChg chg="custSel modSld">
      <pc:chgData name="Hassan Moddather" userId="84cd2103f36ef0dc" providerId="LiveId" clId="{1D23B812-9424-4B54-BDC8-CDA125B1883F}" dt="2023-04-16T01:08:52.923" v="4" actId="1076"/>
      <pc:docMkLst>
        <pc:docMk/>
      </pc:docMkLst>
      <pc:sldChg chg="addSp delSp modSp mod">
        <pc:chgData name="Hassan Moddather" userId="84cd2103f36ef0dc" providerId="LiveId" clId="{1D23B812-9424-4B54-BDC8-CDA125B1883F}" dt="2023-04-16T01:08:52.923" v="4" actId="1076"/>
        <pc:sldMkLst>
          <pc:docMk/>
          <pc:sldMk cId="1719167534" sldId="468"/>
        </pc:sldMkLst>
        <pc:spChg chg="topLvl">
          <ac:chgData name="Hassan Moddather" userId="84cd2103f36ef0dc" providerId="LiveId" clId="{1D23B812-9424-4B54-BDC8-CDA125B1883F}" dt="2023-04-16T01:08:50.887" v="3" actId="478"/>
          <ac:spMkLst>
            <pc:docMk/>
            <pc:sldMk cId="1719167534" sldId="468"/>
            <ac:spMk id="3" creationId="{B4D62E6E-6847-0675-56F4-9DA0FD7D80D5}"/>
          </ac:spMkLst>
        </pc:spChg>
        <pc:grpChg chg="del">
          <ac:chgData name="Hassan Moddather" userId="84cd2103f36ef0dc" providerId="LiveId" clId="{1D23B812-9424-4B54-BDC8-CDA125B1883F}" dt="2023-04-16T01:08:50.887" v="3" actId="478"/>
          <ac:grpSpMkLst>
            <pc:docMk/>
            <pc:sldMk cId="1719167534" sldId="468"/>
            <ac:grpSpMk id="4" creationId="{4442F8F2-636F-CAE1-4495-08FCBDDB1856}"/>
          </ac:grpSpMkLst>
        </pc:grpChg>
        <pc:picChg chg="del topLvl">
          <ac:chgData name="Hassan Moddather" userId="84cd2103f36ef0dc" providerId="LiveId" clId="{1D23B812-9424-4B54-BDC8-CDA125B1883F}" dt="2023-04-16T01:08:50.887" v="3" actId="478"/>
          <ac:picMkLst>
            <pc:docMk/>
            <pc:sldMk cId="1719167534" sldId="468"/>
            <ac:picMk id="2" creationId="{3CD30172-052F-C9C5-A995-A209ACE2317F}"/>
          </ac:picMkLst>
        </pc:picChg>
        <pc:picChg chg="add mod">
          <ac:chgData name="Hassan Moddather" userId="84cd2103f36ef0dc" providerId="LiveId" clId="{1D23B812-9424-4B54-BDC8-CDA125B1883F}" dt="2023-04-16T01:08:52.923" v="4" actId="1076"/>
          <ac:picMkLst>
            <pc:docMk/>
            <pc:sldMk cId="1719167534" sldId="468"/>
            <ac:picMk id="5" creationId="{20840D0D-8AF2-2A3F-366D-B76454B5CBAF}"/>
          </ac:picMkLst>
        </pc:picChg>
      </pc:sldChg>
    </pc:docChg>
  </pc:docChgLst>
  <pc:docChgLst>
    <pc:chgData name="H M" userId="84cd2103f36ef0dc" providerId="LiveId" clId="{E59A68CB-8FD3-43F2-A927-3DF865AE8900}"/>
    <pc:docChg chg="undo custSel modSld">
      <pc:chgData name="H M" userId="84cd2103f36ef0dc" providerId="LiveId" clId="{E59A68CB-8FD3-43F2-A927-3DF865AE8900}" dt="2023-06-05T13:46:15.874" v="20" actId="164"/>
      <pc:docMkLst>
        <pc:docMk/>
      </pc:docMkLst>
      <pc:sldChg chg="addSp delSp modSp mod">
        <pc:chgData name="H M" userId="84cd2103f36ef0dc" providerId="LiveId" clId="{E59A68CB-8FD3-43F2-A927-3DF865AE8900}" dt="2023-06-05T13:46:15.874" v="20" actId="164"/>
        <pc:sldMkLst>
          <pc:docMk/>
          <pc:sldMk cId="3165081508" sldId="471"/>
        </pc:sldMkLst>
        <pc:spChg chg="del mod">
          <ac:chgData name="H M" userId="84cd2103f36ef0dc" providerId="LiveId" clId="{E59A68CB-8FD3-43F2-A927-3DF865AE8900}" dt="2023-06-05T13:43:43.741" v="9" actId="478"/>
          <ac:spMkLst>
            <pc:docMk/>
            <pc:sldMk cId="3165081508" sldId="471"/>
            <ac:spMk id="2" creationId="{5C32B595-96F1-BB39-A4E8-1261C8885184}"/>
          </ac:spMkLst>
        </pc:spChg>
        <pc:spChg chg="add del mod">
          <ac:chgData name="H M" userId="84cd2103f36ef0dc" providerId="LiveId" clId="{E59A68CB-8FD3-43F2-A927-3DF865AE8900}" dt="2023-06-05T13:44:23.551" v="17" actId="478"/>
          <ac:spMkLst>
            <pc:docMk/>
            <pc:sldMk cId="3165081508" sldId="471"/>
            <ac:spMk id="3" creationId="{0BB6EC46-7BC4-0FA5-DD83-BD328C38428B}"/>
          </ac:spMkLst>
        </pc:spChg>
        <pc:grpChg chg="add mod">
          <ac:chgData name="H M" userId="84cd2103f36ef0dc" providerId="LiveId" clId="{E59A68CB-8FD3-43F2-A927-3DF865AE8900}" dt="2023-06-05T13:46:15.874" v="20" actId="164"/>
          <ac:grpSpMkLst>
            <pc:docMk/>
            <pc:sldMk cId="3165081508" sldId="471"/>
            <ac:grpSpMk id="2" creationId="{50F5CB1C-480C-30B8-9830-CA90BB8652EF}"/>
          </ac:grpSpMkLst>
        </pc:grpChg>
        <pc:picChg chg="add mod">
          <ac:chgData name="H M" userId="84cd2103f36ef0dc" providerId="LiveId" clId="{E59A68CB-8FD3-43F2-A927-3DF865AE8900}" dt="2023-06-05T13:46:15.874" v="20" actId="164"/>
          <ac:picMkLst>
            <pc:docMk/>
            <pc:sldMk cId="3165081508" sldId="471"/>
            <ac:picMk id="4" creationId="{BC3CEC16-45E5-FEC6-AE78-69D75438C8A0}"/>
          </ac:picMkLst>
        </pc:picChg>
        <pc:picChg chg="add mod">
          <ac:chgData name="H M" userId="84cd2103f36ef0dc" providerId="LiveId" clId="{E59A68CB-8FD3-43F2-A927-3DF865AE8900}" dt="2023-06-05T13:46:15.874" v="20" actId="164"/>
          <ac:picMkLst>
            <pc:docMk/>
            <pc:sldMk cId="3165081508" sldId="471"/>
            <ac:picMk id="5" creationId="{9FF0E665-BFD2-2924-EE3D-4CDC6299E2A8}"/>
          </ac:picMkLst>
        </pc:picChg>
      </pc:sldChg>
    </pc:docChg>
  </pc:docChgLst>
  <pc:docChgLst>
    <pc:chgData name="H M" userId="84cd2103f36ef0dc" providerId="LiveId" clId="{5E518AE1-F9F3-4EA9-93EE-2B6E4B7843CA}"/>
    <pc:docChg chg="modSld">
      <pc:chgData name="H M" userId="84cd2103f36ef0dc" providerId="LiveId" clId="{5E518AE1-F9F3-4EA9-93EE-2B6E4B7843CA}" dt="2023-04-21T17:02:37.265" v="2" actId="20577"/>
      <pc:docMkLst>
        <pc:docMk/>
      </pc:docMkLst>
      <pc:sldChg chg="modSp mod">
        <pc:chgData name="H M" userId="84cd2103f36ef0dc" providerId="LiveId" clId="{5E518AE1-F9F3-4EA9-93EE-2B6E4B7843CA}" dt="2023-04-21T17:02:37.265" v="2" actId="20577"/>
        <pc:sldMkLst>
          <pc:docMk/>
          <pc:sldMk cId="1894565167" sldId="470"/>
        </pc:sldMkLst>
        <pc:spChg chg="mod">
          <ac:chgData name="H M" userId="84cd2103f36ef0dc" providerId="LiveId" clId="{5E518AE1-F9F3-4EA9-93EE-2B6E4B7843CA}" dt="2023-04-21T17:02:37.265" v="2" actId="20577"/>
          <ac:spMkLst>
            <pc:docMk/>
            <pc:sldMk cId="1894565167" sldId="470"/>
            <ac:spMk id="2" creationId="{81043D1C-CBF4-FD02-EB40-E9A1811439A8}"/>
          </ac:spMkLst>
        </pc:spChg>
      </pc:sldChg>
    </pc:docChg>
  </pc:docChgLst>
  <pc:docChgLst>
    <pc:chgData name="H M" userId="84cd2103f36ef0dc" providerId="LiveId" clId="{321F02F4-6DF9-485B-B42D-B3C2A2BB5429}"/>
    <pc:docChg chg="undo custSel delSld modSld">
      <pc:chgData name="H M" userId="84cd2103f36ef0dc" providerId="LiveId" clId="{321F02F4-6DF9-485B-B42D-B3C2A2BB5429}" dt="2023-06-04T07:52:36.058" v="25"/>
      <pc:docMkLst>
        <pc:docMk/>
      </pc:docMkLst>
      <pc:sldChg chg="del">
        <pc:chgData name="H M" userId="84cd2103f36ef0dc" providerId="LiveId" clId="{321F02F4-6DF9-485B-B42D-B3C2A2BB5429}" dt="2023-06-04T07:52:14.460" v="20" actId="47"/>
        <pc:sldMkLst>
          <pc:docMk/>
          <pc:sldMk cId="3284969479" sldId="411"/>
        </pc:sldMkLst>
      </pc:sldChg>
      <pc:sldChg chg="delSp mod setBg">
        <pc:chgData name="H M" userId="84cd2103f36ef0dc" providerId="LiveId" clId="{321F02F4-6DF9-485B-B42D-B3C2A2BB5429}" dt="2023-06-04T07:52:36.058" v="25"/>
        <pc:sldMkLst>
          <pc:docMk/>
          <pc:sldMk cId="2852566979" sldId="412"/>
        </pc:sldMkLst>
        <pc:grpChg chg="del">
          <ac:chgData name="H M" userId="84cd2103f36ef0dc" providerId="LiveId" clId="{321F02F4-6DF9-485B-B42D-B3C2A2BB5429}" dt="2023-06-04T07:52:17.072" v="21" actId="478"/>
          <ac:grpSpMkLst>
            <pc:docMk/>
            <pc:sldMk cId="2852566979" sldId="412"/>
            <ac:grpSpMk id="4" creationId="{C606A39A-E530-4FA2-BCBC-200785593694}"/>
          </ac:grpSpMkLst>
        </pc:grpChg>
        <pc:grpChg chg="del">
          <ac:chgData name="H M" userId="84cd2103f36ef0dc" providerId="LiveId" clId="{321F02F4-6DF9-485B-B42D-B3C2A2BB5429}" dt="2023-06-04T07:52:17.072" v="21" actId="478"/>
          <ac:grpSpMkLst>
            <pc:docMk/>
            <pc:sldMk cId="2852566979" sldId="412"/>
            <ac:grpSpMk id="43" creationId="{FDDF4820-C5B9-409D-815A-375A72634401}"/>
          </ac:grpSpMkLst>
        </pc:grpChg>
        <pc:grpChg chg="del">
          <ac:chgData name="H M" userId="84cd2103f36ef0dc" providerId="LiveId" clId="{321F02F4-6DF9-485B-B42D-B3C2A2BB5429}" dt="2023-06-04T07:52:17.072" v="21" actId="478"/>
          <ac:grpSpMkLst>
            <pc:docMk/>
            <pc:sldMk cId="2852566979" sldId="412"/>
            <ac:grpSpMk id="73" creationId="{F21FC9EE-0CA0-4EE6-AA0F-47A83D0A79A0}"/>
          </ac:grpSpMkLst>
        </pc:grpChg>
        <pc:grpChg chg="del">
          <ac:chgData name="H M" userId="84cd2103f36ef0dc" providerId="LiveId" clId="{321F02F4-6DF9-485B-B42D-B3C2A2BB5429}" dt="2023-06-04T07:52:17.072" v="21" actId="478"/>
          <ac:grpSpMkLst>
            <pc:docMk/>
            <pc:sldMk cId="2852566979" sldId="412"/>
            <ac:grpSpMk id="101" creationId="{7A6F9C47-A5DA-4829-94F3-521B168813F6}"/>
          </ac:grpSpMkLst>
        </pc:grpChg>
        <pc:grpChg chg="del">
          <ac:chgData name="H M" userId="84cd2103f36ef0dc" providerId="LiveId" clId="{321F02F4-6DF9-485B-B42D-B3C2A2BB5429}" dt="2023-06-04T07:52:17.072" v="21" actId="478"/>
          <ac:grpSpMkLst>
            <pc:docMk/>
            <pc:sldMk cId="2852566979" sldId="412"/>
            <ac:grpSpMk id="135" creationId="{35EF441D-565D-4737-AA13-42C3D3CD55C8}"/>
          </ac:grpSpMkLst>
        </pc:grpChg>
        <pc:grpChg chg="del">
          <ac:chgData name="H M" userId="84cd2103f36ef0dc" providerId="LiveId" clId="{321F02F4-6DF9-485B-B42D-B3C2A2BB5429}" dt="2023-06-04T07:52:17.072" v="21" actId="478"/>
          <ac:grpSpMkLst>
            <pc:docMk/>
            <pc:sldMk cId="2852566979" sldId="412"/>
            <ac:grpSpMk id="158" creationId="{C7186C8D-0A14-4D2D-9C7A-2FA996EF0765}"/>
          </ac:grpSpMkLst>
        </pc:grpChg>
        <pc:grpChg chg="del">
          <ac:chgData name="H M" userId="84cd2103f36ef0dc" providerId="LiveId" clId="{321F02F4-6DF9-485B-B42D-B3C2A2BB5429}" dt="2023-06-04T07:52:17.072" v="21" actId="478"/>
          <ac:grpSpMkLst>
            <pc:docMk/>
            <pc:sldMk cId="2852566979" sldId="412"/>
            <ac:grpSpMk id="173" creationId="{3F7F0879-F952-4D5F-8BB0-17BD16CE4F71}"/>
          </ac:grpSpMkLst>
        </pc:grpChg>
        <pc:grpChg chg="del">
          <ac:chgData name="H M" userId="84cd2103f36ef0dc" providerId="LiveId" clId="{321F02F4-6DF9-485B-B42D-B3C2A2BB5429}" dt="2023-06-04T07:52:17.072" v="21" actId="478"/>
          <ac:grpSpMkLst>
            <pc:docMk/>
            <pc:sldMk cId="2852566979" sldId="412"/>
            <ac:grpSpMk id="199" creationId="{970401E3-8968-48AA-A678-56BA1AC173E0}"/>
          </ac:grpSpMkLst>
        </pc:grpChg>
        <pc:grpChg chg="del">
          <ac:chgData name="H M" userId="84cd2103f36ef0dc" providerId="LiveId" clId="{321F02F4-6DF9-485B-B42D-B3C2A2BB5429}" dt="2023-06-04T07:52:17.072" v="21" actId="478"/>
          <ac:grpSpMkLst>
            <pc:docMk/>
            <pc:sldMk cId="2852566979" sldId="412"/>
            <ac:grpSpMk id="224" creationId="{DECC9D94-5145-49A4-BE3D-64B15BF63005}"/>
          </ac:grpSpMkLst>
        </pc:grpChg>
      </pc:sldChg>
      <pc:sldChg chg="addSp delSp modSp mod">
        <pc:chgData name="H M" userId="84cd2103f36ef0dc" providerId="LiveId" clId="{321F02F4-6DF9-485B-B42D-B3C2A2BB5429}" dt="2023-06-04T07:52:29.948" v="24" actId="207"/>
        <pc:sldMkLst>
          <pc:docMk/>
          <pc:sldMk cId="3165081508" sldId="471"/>
        </pc:sldMkLst>
        <pc:spChg chg="add del">
          <ac:chgData name="H M" userId="84cd2103f36ef0dc" providerId="LiveId" clId="{321F02F4-6DF9-485B-B42D-B3C2A2BB5429}" dt="2023-06-04T07:51:53.539" v="7" actId="478"/>
          <ac:spMkLst>
            <pc:docMk/>
            <pc:sldMk cId="3165081508" sldId="471"/>
            <ac:spMk id="2" creationId="{5C32B595-96F1-BB39-A4E8-1261C8885184}"/>
          </ac:spMkLst>
        </pc:spChg>
        <pc:spChg chg="del">
          <ac:chgData name="H M" userId="84cd2103f36ef0dc" providerId="LiveId" clId="{321F02F4-6DF9-485B-B42D-B3C2A2BB5429}" dt="2023-06-04T07:51:49.584" v="5" actId="478"/>
          <ac:spMkLst>
            <pc:docMk/>
            <pc:sldMk cId="3165081508" sldId="471"/>
            <ac:spMk id="4" creationId="{F6FBA963-0C80-1BA5-818A-BB6AEE7472DD}"/>
          </ac:spMkLst>
        </pc:spChg>
        <pc:spChg chg="del">
          <ac:chgData name="H M" userId="84cd2103f36ef0dc" providerId="LiveId" clId="{321F02F4-6DF9-485B-B42D-B3C2A2BB5429}" dt="2023-06-04T07:52:00.544" v="12" actId="478"/>
          <ac:spMkLst>
            <pc:docMk/>
            <pc:sldMk cId="3165081508" sldId="471"/>
            <ac:spMk id="5" creationId="{758EE2FE-3F14-FC2F-191B-713083AC9973}"/>
          </ac:spMkLst>
        </pc:spChg>
        <pc:spChg chg="del">
          <ac:chgData name="H M" userId="84cd2103f36ef0dc" providerId="LiveId" clId="{321F02F4-6DF9-485B-B42D-B3C2A2BB5429}" dt="2023-06-04T07:52:07.055" v="17" actId="478"/>
          <ac:spMkLst>
            <pc:docMk/>
            <pc:sldMk cId="3165081508" sldId="471"/>
            <ac:spMk id="6" creationId="{CB3E20DA-BFB1-B89E-EEB0-3C0C818FB5BE}"/>
          </ac:spMkLst>
        </pc:spChg>
        <pc:spChg chg="add del mod">
          <ac:chgData name="H M" userId="84cd2103f36ef0dc" providerId="LiveId" clId="{321F02F4-6DF9-485B-B42D-B3C2A2BB5429}" dt="2023-06-04T07:52:29.404" v="23" actId="207"/>
          <ac:spMkLst>
            <pc:docMk/>
            <pc:sldMk cId="3165081508" sldId="471"/>
            <ac:spMk id="12" creationId="{DB3E85C3-E491-0B74-5880-9B66DBD04995}"/>
          </ac:spMkLst>
        </pc:spChg>
        <pc:spChg chg="del">
          <ac:chgData name="H M" userId="84cd2103f36ef0dc" providerId="LiveId" clId="{321F02F4-6DF9-485B-B42D-B3C2A2BB5429}" dt="2023-06-04T07:51:46.232" v="1" actId="478"/>
          <ac:spMkLst>
            <pc:docMk/>
            <pc:sldMk cId="3165081508" sldId="471"/>
            <ac:spMk id="23" creationId="{31C17C37-F5F0-03CF-257F-7B48345DAB20}"/>
          </ac:spMkLst>
        </pc:spChg>
        <pc:spChg chg="mod">
          <ac:chgData name="H M" userId="84cd2103f36ef0dc" providerId="LiveId" clId="{321F02F4-6DF9-485B-B42D-B3C2A2BB5429}" dt="2023-06-04T07:52:27.112" v="22" actId="207"/>
          <ac:spMkLst>
            <pc:docMk/>
            <pc:sldMk cId="3165081508" sldId="471"/>
            <ac:spMk id="26" creationId="{AA10B143-CA1A-83F8-E65B-A07CD594B0B2}"/>
          </ac:spMkLst>
        </pc:spChg>
        <pc:spChg chg="mod">
          <ac:chgData name="H M" userId="84cd2103f36ef0dc" providerId="LiveId" clId="{321F02F4-6DF9-485B-B42D-B3C2A2BB5429}" dt="2023-06-04T07:52:29.948" v="24" actId="207"/>
          <ac:spMkLst>
            <pc:docMk/>
            <pc:sldMk cId="3165081508" sldId="471"/>
            <ac:spMk id="27" creationId="{8505E859-7AAF-0F73-F630-1EB1BE317AF9}"/>
          </ac:spMkLst>
        </pc:spChg>
        <pc:spChg chg="del">
          <ac:chgData name="H M" userId="84cd2103f36ef0dc" providerId="LiveId" clId="{321F02F4-6DF9-485B-B42D-B3C2A2BB5429}" dt="2023-06-04T07:51:45.430" v="0" actId="478"/>
          <ac:spMkLst>
            <pc:docMk/>
            <pc:sldMk cId="3165081508" sldId="471"/>
            <ac:spMk id="29" creationId="{EFD17D6B-AA39-42C6-C1AE-14A1D50DA5D0}"/>
          </ac:spMkLst>
        </pc:spChg>
        <pc:spChg chg="del">
          <ac:chgData name="H M" userId="84cd2103f36ef0dc" providerId="LiveId" clId="{321F02F4-6DF9-485B-B42D-B3C2A2BB5429}" dt="2023-06-04T07:51:55.094" v="8" actId="478"/>
          <ac:spMkLst>
            <pc:docMk/>
            <pc:sldMk cId="3165081508" sldId="471"/>
            <ac:spMk id="30" creationId="{4127CB7A-ECBD-29AA-E7DB-28DA5801C705}"/>
          </ac:spMkLst>
        </pc:spChg>
        <pc:spChg chg="del">
          <ac:chgData name="H M" userId="84cd2103f36ef0dc" providerId="LiveId" clId="{321F02F4-6DF9-485B-B42D-B3C2A2BB5429}" dt="2023-06-04T07:51:59.734" v="11" actId="478"/>
          <ac:spMkLst>
            <pc:docMk/>
            <pc:sldMk cId="3165081508" sldId="471"/>
            <ac:spMk id="32" creationId="{A6B4F66B-DDD6-A93B-6938-7076CEF96EB9}"/>
          </ac:spMkLst>
        </pc:spChg>
        <pc:spChg chg="del">
          <ac:chgData name="H M" userId="84cd2103f36ef0dc" providerId="LiveId" clId="{321F02F4-6DF9-485B-B42D-B3C2A2BB5429}" dt="2023-06-04T07:52:08.950" v="18" actId="478"/>
          <ac:spMkLst>
            <pc:docMk/>
            <pc:sldMk cId="3165081508" sldId="471"/>
            <ac:spMk id="69" creationId="{446C8FD9-E57F-0D06-A216-5313EC6C1D68}"/>
          </ac:spMkLst>
        </pc:spChg>
        <pc:spChg chg="del">
          <ac:chgData name="H M" userId="84cd2103f36ef0dc" providerId="LiveId" clId="{321F02F4-6DF9-485B-B42D-B3C2A2BB5429}" dt="2023-06-04T07:52:08.950" v="18" actId="478"/>
          <ac:spMkLst>
            <pc:docMk/>
            <pc:sldMk cId="3165081508" sldId="471"/>
            <ac:spMk id="70" creationId="{C56D788F-0F46-30DA-D8DB-4F3E69DBB2AE}"/>
          </ac:spMkLst>
        </pc:spChg>
        <pc:spChg chg="del">
          <ac:chgData name="H M" userId="84cd2103f36ef0dc" providerId="LiveId" clId="{321F02F4-6DF9-485B-B42D-B3C2A2BB5429}" dt="2023-06-04T07:52:08.950" v="18" actId="478"/>
          <ac:spMkLst>
            <pc:docMk/>
            <pc:sldMk cId="3165081508" sldId="471"/>
            <ac:spMk id="71" creationId="{92CC44AB-B92F-2AB8-9254-0DFFBE30EA2C}"/>
          </ac:spMkLst>
        </pc:spChg>
        <pc:spChg chg="del">
          <ac:chgData name="H M" userId="84cd2103f36ef0dc" providerId="LiveId" clId="{321F02F4-6DF9-485B-B42D-B3C2A2BB5429}" dt="2023-06-04T07:52:08.950" v="18" actId="478"/>
          <ac:spMkLst>
            <pc:docMk/>
            <pc:sldMk cId="3165081508" sldId="471"/>
            <ac:spMk id="72" creationId="{33F7F578-6EE9-5D81-35BB-5C95C5AEAF4F}"/>
          </ac:spMkLst>
        </pc:spChg>
        <pc:spChg chg="del">
          <ac:chgData name="H M" userId="84cd2103f36ef0dc" providerId="LiveId" clId="{321F02F4-6DF9-485B-B42D-B3C2A2BB5429}" dt="2023-06-04T07:52:07.055" v="17" actId="478"/>
          <ac:spMkLst>
            <pc:docMk/>
            <pc:sldMk cId="3165081508" sldId="471"/>
            <ac:spMk id="113" creationId="{C280708E-5855-0528-370E-E60FDDE85619}"/>
          </ac:spMkLst>
        </pc:spChg>
        <pc:spChg chg="del">
          <ac:chgData name="H M" userId="84cd2103f36ef0dc" providerId="LiveId" clId="{321F02F4-6DF9-485B-B42D-B3C2A2BB5429}" dt="2023-06-04T07:52:07.055" v="17" actId="478"/>
          <ac:spMkLst>
            <pc:docMk/>
            <pc:sldMk cId="3165081508" sldId="471"/>
            <ac:spMk id="114" creationId="{BDA0D818-9754-7072-BE9C-5D8A43A7C746}"/>
          </ac:spMkLst>
        </pc:spChg>
        <pc:spChg chg="del">
          <ac:chgData name="H M" userId="84cd2103f36ef0dc" providerId="LiveId" clId="{321F02F4-6DF9-485B-B42D-B3C2A2BB5429}" dt="2023-06-04T07:52:07.055" v="17" actId="478"/>
          <ac:spMkLst>
            <pc:docMk/>
            <pc:sldMk cId="3165081508" sldId="471"/>
            <ac:spMk id="116" creationId="{1C5274BD-6868-95A4-FDB6-A1394CBA633F}"/>
          </ac:spMkLst>
        </pc:spChg>
        <pc:spChg chg="del">
          <ac:chgData name="H M" userId="84cd2103f36ef0dc" providerId="LiveId" clId="{321F02F4-6DF9-485B-B42D-B3C2A2BB5429}" dt="2023-06-04T07:52:07.055" v="17" actId="478"/>
          <ac:spMkLst>
            <pc:docMk/>
            <pc:sldMk cId="3165081508" sldId="471"/>
            <ac:spMk id="117" creationId="{93C30959-BE70-A594-22E4-254F2FD6A5DD}"/>
          </ac:spMkLst>
        </pc:spChg>
        <pc:spChg chg="del">
          <ac:chgData name="H M" userId="84cd2103f36ef0dc" providerId="LiveId" clId="{321F02F4-6DF9-485B-B42D-B3C2A2BB5429}" dt="2023-06-04T07:52:07.055" v="17" actId="478"/>
          <ac:spMkLst>
            <pc:docMk/>
            <pc:sldMk cId="3165081508" sldId="471"/>
            <ac:spMk id="118" creationId="{A972F13C-7448-F0D8-ECA9-D39D251E402C}"/>
          </ac:spMkLst>
        </pc:spChg>
        <pc:spChg chg="del">
          <ac:chgData name="H M" userId="84cd2103f36ef0dc" providerId="LiveId" clId="{321F02F4-6DF9-485B-B42D-B3C2A2BB5429}" dt="2023-06-04T07:52:07.055" v="17" actId="478"/>
          <ac:spMkLst>
            <pc:docMk/>
            <pc:sldMk cId="3165081508" sldId="471"/>
            <ac:spMk id="119" creationId="{597D553C-114E-9DE7-C78F-6F643212874A}"/>
          </ac:spMkLst>
        </pc:spChg>
        <pc:spChg chg="del">
          <ac:chgData name="H M" userId="84cd2103f36ef0dc" providerId="LiveId" clId="{321F02F4-6DF9-485B-B42D-B3C2A2BB5429}" dt="2023-06-04T07:52:07.055" v="17" actId="478"/>
          <ac:spMkLst>
            <pc:docMk/>
            <pc:sldMk cId="3165081508" sldId="471"/>
            <ac:spMk id="120" creationId="{E0819303-73A2-1794-1B76-7188F0F16A4F}"/>
          </ac:spMkLst>
        </pc:spChg>
        <pc:spChg chg="del">
          <ac:chgData name="H M" userId="84cd2103f36ef0dc" providerId="LiveId" clId="{321F02F4-6DF9-485B-B42D-B3C2A2BB5429}" dt="2023-06-04T07:52:07.055" v="17" actId="478"/>
          <ac:spMkLst>
            <pc:docMk/>
            <pc:sldMk cId="3165081508" sldId="471"/>
            <ac:spMk id="121" creationId="{86847022-3A6E-6F75-2088-3697BD3A78D0}"/>
          </ac:spMkLst>
        </pc:spChg>
        <pc:grpChg chg="del">
          <ac:chgData name="H M" userId="84cd2103f36ef0dc" providerId="LiveId" clId="{321F02F4-6DF9-485B-B42D-B3C2A2BB5429}" dt="2023-06-04T07:51:48.697" v="4" actId="478"/>
          <ac:grpSpMkLst>
            <pc:docMk/>
            <pc:sldMk cId="3165081508" sldId="471"/>
            <ac:grpSpMk id="11" creationId="{16BE59C3-1FCB-267B-3895-ECE8639D3AF5}"/>
          </ac:grpSpMkLst>
        </pc:grpChg>
        <pc:grpChg chg="del">
          <ac:chgData name="H M" userId="84cd2103f36ef0dc" providerId="LiveId" clId="{321F02F4-6DF9-485B-B42D-B3C2A2BB5429}" dt="2023-06-04T07:51:47.170" v="2" actId="478"/>
          <ac:grpSpMkLst>
            <pc:docMk/>
            <pc:sldMk cId="3165081508" sldId="471"/>
            <ac:grpSpMk id="18" creationId="{E3EA18A9-179B-B573-5D9B-FAE6951F6EE2}"/>
          </ac:grpSpMkLst>
        </pc:grpChg>
        <pc:grpChg chg="del">
          <ac:chgData name="H M" userId="84cd2103f36ef0dc" providerId="LiveId" clId="{321F02F4-6DF9-485B-B42D-B3C2A2BB5429}" dt="2023-06-04T07:52:03.914" v="15" actId="478"/>
          <ac:grpSpMkLst>
            <pc:docMk/>
            <pc:sldMk cId="3165081508" sldId="471"/>
            <ac:grpSpMk id="33" creationId="{3F24FF37-899B-583D-FA24-322CF3D6769D}"/>
          </ac:grpSpMkLst>
        </pc:grpChg>
        <pc:grpChg chg="del">
          <ac:chgData name="H M" userId="84cd2103f36ef0dc" providerId="LiveId" clId="{321F02F4-6DF9-485B-B42D-B3C2A2BB5429}" dt="2023-06-04T07:52:08.950" v="18" actId="478"/>
          <ac:grpSpMkLst>
            <pc:docMk/>
            <pc:sldMk cId="3165081508" sldId="471"/>
            <ac:grpSpMk id="73" creationId="{DAB43640-C4EC-B501-196E-484980F98976}"/>
          </ac:grpSpMkLst>
        </pc:grpChg>
        <pc:grpChg chg="del">
          <ac:chgData name="H M" userId="84cd2103f36ef0dc" providerId="LiveId" clId="{321F02F4-6DF9-485B-B42D-B3C2A2BB5429}" dt="2023-06-04T07:52:08.950" v="18" actId="478"/>
          <ac:grpSpMkLst>
            <pc:docMk/>
            <pc:sldMk cId="3165081508" sldId="471"/>
            <ac:grpSpMk id="80" creationId="{3B7D0739-4CB7-EEBC-014A-8BC3B33BC357}"/>
          </ac:grpSpMkLst>
        </pc:grpChg>
        <pc:grpChg chg="del">
          <ac:chgData name="H M" userId="84cd2103f36ef0dc" providerId="LiveId" clId="{321F02F4-6DF9-485B-B42D-B3C2A2BB5429}" dt="2023-06-04T07:52:08.950" v="18" actId="478"/>
          <ac:grpSpMkLst>
            <pc:docMk/>
            <pc:sldMk cId="3165081508" sldId="471"/>
            <ac:grpSpMk id="108" creationId="{3BB0F204-6B42-21FF-66EA-99EA6605C24E}"/>
          </ac:grpSpMkLst>
        </pc:grpChg>
        <pc:grpChg chg="del">
          <ac:chgData name="H M" userId="84cd2103f36ef0dc" providerId="LiveId" clId="{321F02F4-6DF9-485B-B42D-B3C2A2BB5429}" dt="2023-06-04T07:51:58.188" v="10" actId="478"/>
          <ac:grpSpMkLst>
            <pc:docMk/>
            <pc:sldMk cId="3165081508" sldId="471"/>
            <ac:grpSpMk id="109" creationId="{13946D0D-BD92-B2AD-A3C7-D31AAF4E5F86}"/>
          </ac:grpSpMkLst>
        </pc:grpChg>
        <pc:grpChg chg="del">
          <ac:chgData name="H M" userId="84cd2103f36ef0dc" providerId="LiveId" clId="{321F02F4-6DF9-485B-B42D-B3C2A2BB5429}" dt="2023-06-04T07:52:07.055" v="17" actId="478"/>
          <ac:grpSpMkLst>
            <pc:docMk/>
            <pc:sldMk cId="3165081508" sldId="471"/>
            <ac:grpSpMk id="110" creationId="{ECC5A822-EF97-BD86-93F9-99095D76F3D5}"/>
          </ac:grpSpMkLst>
        </pc:grpChg>
        <pc:grpChg chg="del">
          <ac:chgData name="H M" userId="84cd2103f36ef0dc" providerId="LiveId" clId="{321F02F4-6DF9-485B-B42D-B3C2A2BB5429}" dt="2023-06-04T07:51:56.556" v="9" actId="478"/>
          <ac:grpSpMkLst>
            <pc:docMk/>
            <pc:sldMk cId="3165081508" sldId="471"/>
            <ac:grpSpMk id="123" creationId="{DCB5F36B-AC7F-4F02-E5F4-03BF6B3C7182}"/>
          </ac:grpSpMkLst>
        </pc:grpChg>
        <pc:grpChg chg="del">
          <ac:chgData name="H M" userId="84cd2103f36ef0dc" providerId="LiveId" clId="{321F02F4-6DF9-485B-B42D-B3C2A2BB5429}" dt="2023-06-04T07:52:05.029" v="16" actId="478"/>
          <ac:grpSpMkLst>
            <pc:docMk/>
            <pc:sldMk cId="3165081508" sldId="471"/>
            <ac:grpSpMk id="183" creationId="{0955C0A2-C617-A792-F733-F00873D8ED31}"/>
          </ac:grpSpMkLst>
        </pc:grpChg>
        <pc:grpChg chg="del">
          <ac:chgData name="H M" userId="84cd2103f36ef0dc" providerId="LiveId" clId="{321F02F4-6DF9-485B-B42D-B3C2A2BB5429}" dt="2023-06-04T07:51:48.112" v="3" actId="478"/>
          <ac:grpSpMkLst>
            <pc:docMk/>
            <pc:sldMk cId="3165081508" sldId="471"/>
            <ac:grpSpMk id="224" creationId="{7A4B1218-B65E-3C03-30A8-824924AC8EA1}"/>
          </ac:grpSpMkLst>
        </pc:grpChg>
        <pc:grpChg chg="del">
          <ac:chgData name="H M" userId="84cd2103f36ef0dc" providerId="LiveId" clId="{321F02F4-6DF9-485B-B42D-B3C2A2BB5429}" dt="2023-06-04T07:52:07.055" v="17" actId="478"/>
          <ac:grpSpMkLst>
            <pc:docMk/>
            <pc:sldMk cId="3165081508" sldId="471"/>
            <ac:grpSpMk id="234" creationId="{438A896B-1C15-FAB0-0474-66CAF23E99F0}"/>
          </ac:grpSpMkLst>
        </pc:grpChg>
      </pc:sldChg>
      <pc:sldChg chg="del">
        <pc:chgData name="H M" userId="84cd2103f36ef0dc" providerId="LiveId" clId="{321F02F4-6DF9-485B-B42D-B3C2A2BB5429}" dt="2023-06-04T07:52:10.349" v="19" actId="47"/>
        <pc:sldMkLst>
          <pc:docMk/>
          <pc:sldMk cId="4276042047" sldId="4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4025901" y="2"/>
            <a:ext cx="3078163" cy="512763"/>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2"/>
            <a:ext cx="3078162" cy="512763"/>
          </a:xfrm>
          <a:prstGeom prst="rect">
            <a:avLst/>
          </a:prstGeom>
        </p:spPr>
        <p:txBody>
          <a:bodyPr vert="horz" lIns="91440" tIns="45720" rIns="91440" bIns="45720" rtlCol="1"/>
          <a:lstStyle>
            <a:lvl1pPr algn="l">
              <a:defRPr sz="1200"/>
            </a:lvl1pPr>
          </a:lstStyle>
          <a:p>
            <a:fld id="{58D42A7A-F2EA-4A3A-B80C-B0EDE5406679}" type="datetimeFigureOut">
              <a:rPr lang="ar-SA" smtClean="0"/>
              <a:t>4/19/1445</a:t>
            </a:fld>
            <a:endParaRPr lang="ar-SA"/>
          </a:p>
        </p:txBody>
      </p:sp>
      <p:sp>
        <p:nvSpPr>
          <p:cNvPr id="4" name="عنصر نائب لصورة الشريحة 3"/>
          <p:cNvSpPr>
            <a:spLocks noGrp="1" noRot="1" noChangeAspect="1"/>
          </p:cNvSpPr>
          <p:nvPr>
            <p:ph type="sldImg" idx="2"/>
          </p:nvPr>
        </p:nvSpPr>
        <p:spPr>
          <a:xfrm>
            <a:off x="1111250" y="1279525"/>
            <a:ext cx="4883150" cy="34544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711200" y="4926014"/>
            <a:ext cx="5683250" cy="4029075"/>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4025901" y="9721851"/>
            <a:ext cx="3078163" cy="512763"/>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9721851"/>
            <a:ext cx="3078162" cy="512763"/>
          </a:xfrm>
          <a:prstGeom prst="rect">
            <a:avLst/>
          </a:prstGeom>
        </p:spPr>
        <p:txBody>
          <a:bodyPr vert="horz" lIns="91440" tIns="45720" rIns="91440" bIns="45720" rtlCol="1" anchor="b"/>
          <a:lstStyle>
            <a:lvl1pPr algn="l">
              <a:defRPr sz="1200"/>
            </a:lvl1pPr>
          </a:lstStyle>
          <a:p>
            <a:fld id="{6EBB802D-6D50-427E-B6C4-0A86EF48D5A1}" type="slidenum">
              <a:rPr lang="ar-SA" smtClean="0"/>
              <a:t>‹#›</a:t>
            </a:fld>
            <a:endParaRPr lang="ar-SA"/>
          </a:p>
        </p:txBody>
      </p:sp>
    </p:spTree>
    <p:extLst>
      <p:ext uri="{BB962C8B-B14F-4D97-AF65-F5344CB8AC3E}">
        <p14:creationId xmlns:p14="http://schemas.microsoft.com/office/powerpoint/2010/main" val="3161969985"/>
      </p:ext>
    </p:extLst>
  </p:cSld>
  <p:clrMap bg1="lt1" tx1="dk1" bg2="lt2" tx2="dk2" accent1="accent1" accent2="accent2" accent3="accent3" accent4="accent4" accent5="accent5" accent6="accent6" hlink="hlink" folHlink="folHlink"/>
  <p:notesStyle>
    <a:lvl1pPr marL="0" algn="r" defTabSz="914308" rtl="1" eaLnBrk="1" latinLnBrk="0" hangingPunct="1">
      <a:defRPr sz="1200" kern="1200">
        <a:solidFill>
          <a:schemeClr val="tx1"/>
        </a:solidFill>
        <a:latin typeface="+mn-lt"/>
        <a:ea typeface="+mn-ea"/>
        <a:cs typeface="+mn-cs"/>
      </a:defRPr>
    </a:lvl1pPr>
    <a:lvl2pPr marL="457154" algn="r" defTabSz="914308" rtl="1" eaLnBrk="1" latinLnBrk="0" hangingPunct="1">
      <a:defRPr sz="1200" kern="1200">
        <a:solidFill>
          <a:schemeClr val="tx1"/>
        </a:solidFill>
        <a:latin typeface="+mn-lt"/>
        <a:ea typeface="+mn-ea"/>
        <a:cs typeface="+mn-cs"/>
      </a:defRPr>
    </a:lvl2pPr>
    <a:lvl3pPr marL="914308" algn="r" defTabSz="914308" rtl="1" eaLnBrk="1" latinLnBrk="0" hangingPunct="1">
      <a:defRPr sz="1200" kern="1200">
        <a:solidFill>
          <a:schemeClr val="tx1"/>
        </a:solidFill>
        <a:latin typeface="+mn-lt"/>
        <a:ea typeface="+mn-ea"/>
        <a:cs typeface="+mn-cs"/>
      </a:defRPr>
    </a:lvl3pPr>
    <a:lvl4pPr marL="1371462" algn="r" defTabSz="914308" rtl="1" eaLnBrk="1" latinLnBrk="0" hangingPunct="1">
      <a:defRPr sz="1200" kern="1200">
        <a:solidFill>
          <a:schemeClr val="tx1"/>
        </a:solidFill>
        <a:latin typeface="+mn-lt"/>
        <a:ea typeface="+mn-ea"/>
        <a:cs typeface="+mn-cs"/>
      </a:defRPr>
    </a:lvl4pPr>
    <a:lvl5pPr marL="1828616" algn="r" defTabSz="914308" rtl="1" eaLnBrk="1" latinLnBrk="0" hangingPunct="1">
      <a:defRPr sz="1200" kern="1200">
        <a:solidFill>
          <a:schemeClr val="tx1"/>
        </a:solidFill>
        <a:latin typeface="+mn-lt"/>
        <a:ea typeface="+mn-ea"/>
        <a:cs typeface="+mn-cs"/>
      </a:defRPr>
    </a:lvl5pPr>
    <a:lvl6pPr marL="2285770" algn="r" defTabSz="914308" rtl="1" eaLnBrk="1" latinLnBrk="0" hangingPunct="1">
      <a:defRPr sz="1200" kern="1200">
        <a:solidFill>
          <a:schemeClr val="tx1"/>
        </a:solidFill>
        <a:latin typeface="+mn-lt"/>
        <a:ea typeface="+mn-ea"/>
        <a:cs typeface="+mn-cs"/>
      </a:defRPr>
    </a:lvl6pPr>
    <a:lvl7pPr marL="2742924" algn="r" defTabSz="914308" rtl="1" eaLnBrk="1" latinLnBrk="0" hangingPunct="1">
      <a:defRPr sz="1200" kern="1200">
        <a:solidFill>
          <a:schemeClr val="tx1"/>
        </a:solidFill>
        <a:latin typeface="+mn-lt"/>
        <a:ea typeface="+mn-ea"/>
        <a:cs typeface="+mn-cs"/>
      </a:defRPr>
    </a:lvl7pPr>
    <a:lvl8pPr marL="3200077" algn="r" defTabSz="914308" rtl="1" eaLnBrk="1" latinLnBrk="0" hangingPunct="1">
      <a:defRPr sz="1200" kern="1200">
        <a:solidFill>
          <a:schemeClr val="tx1"/>
        </a:solidFill>
        <a:latin typeface="+mn-lt"/>
        <a:ea typeface="+mn-ea"/>
        <a:cs typeface="+mn-cs"/>
      </a:defRPr>
    </a:lvl8pPr>
    <a:lvl9pPr marL="3657232" algn="r" defTabSz="914308"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5</a:t>
            </a:fld>
            <a:endParaRPr lang="en-GB"/>
          </a:p>
        </p:txBody>
      </p:sp>
    </p:spTree>
    <p:extLst>
      <p:ext uri="{BB962C8B-B14F-4D97-AF65-F5344CB8AC3E}">
        <p14:creationId xmlns:p14="http://schemas.microsoft.com/office/powerpoint/2010/main" val="3497338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1111250" y="1279525"/>
            <a:ext cx="4883150" cy="3454400"/>
          </a:xfrm>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هذا القالب من تصميم موقع انجز ( </a:t>
            </a:r>
            <a:r>
              <a:rPr lang="en-US" dirty="0"/>
              <a:t>ingez-ppt.com</a:t>
            </a:r>
            <a:r>
              <a:rPr lang="ar-SA" dirty="0"/>
              <a:t> ) : موقع عربي متخصص بتصميم قوالب البوربوينت باللغة العربية</a:t>
            </a:r>
            <a:endParaRPr lang="ar-EG" dirty="0"/>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6</a:t>
            </a:fld>
            <a:endParaRPr lang="en-GB"/>
          </a:p>
        </p:txBody>
      </p:sp>
    </p:spTree>
    <p:extLst>
      <p:ext uri="{BB962C8B-B14F-4D97-AF65-F5344CB8AC3E}">
        <p14:creationId xmlns:p14="http://schemas.microsoft.com/office/powerpoint/2010/main" val="28875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الوجه الاول">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39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721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D8D651-84F6-42E1-BDE4-352DE4A79A18}"/>
              </a:ext>
            </a:extLst>
          </p:cNvPr>
          <p:cNvSpPr>
            <a:spLocks noGrp="1"/>
          </p:cNvSpPr>
          <p:nvPr>
            <p:ph type="title"/>
          </p:nvPr>
        </p:nvSpPr>
        <p:spPr>
          <a:xfrm>
            <a:off x="735062" y="402483"/>
            <a:ext cx="9221689" cy="1461188"/>
          </a:xfrm>
          <a:prstGeom prst="rect">
            <a:avLst/>
          </a:prstGeom>
        </p:spPr>
        <p:txBody>
          <a:bodyPr/>
          <a:lstStyle/>
          <a:p>
            <a:r>
              <a:rPr lang="ar-SA"/>
              <a:t>انقر لتحرير نمط عنوان الشكل الرئيسي</a:t>
            </a:r>
            <a:endParaRPr lang="ar-EG"/>
          </a:p>
        </p:txBody>
      </p:sp>
      <p:sp>
        <p:nvSpPr>
          <p:cNvPr id="3" name="عنصر نائب للمحتوى 2">
            <a:extLst>
              <a:ext uri="{FF2B5EF4-FFF2-40B4-BE49-F238E27FC236}">
                <a16:creationId xmlns:a16="http://schemas.microsoft.com/office/drawing/2014/main" id="{B2E0FF66-1696-4B5C-BAC4-F1980D4A6AA6}"/>
              </a:ext>
            </a:extLst>
          </p:cNvPr>
          <p:cNvSpPr>
            <a:spLocks noGrp="1"/>
          </p:cNvSpPr>
          <p:nvPr>
            <p:ph idx="1"/>
          </p:nvPr>
        </p:nvSpPr>
        <p:spPr>
          <a:xfrm>
            <a:off x="735062" y="2012414"/>
            <a:ext cx="9221689" cy="4796544"/>
          </a:xfrm>
          <a:prstGeom prst="rect">
            <a:avLst/>
          </a:prstGeo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a:extLst>
              <a:ext uri="{FF2B5EF4-FFF2-40B4-BE49-F238E27FC236}">
                <a16:creationId xmlns:a16="http://schemas.microsoft.com/office/drawing/2014/main" id="{9779AB8A-DAC4-46CE-AFDB-33FA2C5C3DA3}"/>
              </a:ext>
            </a:extLst>
          </p:cNvPr>
          <p:cNvSpPr>
            <a:spLocks noGrp="1"/>
          </p:cNvSpPr>
          <p:nvPr>
            <p:ph type="dt" sz="half" idx="10"/>
          </p:nvPr>
        </p:nvSpPr>
        <p:spPr>
          <a:xfrm>
            <a:off x="7551093" y="7006699"/>
            <a:ext cx="2405658" cy="402483"/>
          </a:xfrm>
          <a:prstGeom prst="rect">
            <a:avLst/>
          </a:prstGeom>
        </p:spPr>
        <p:txBody>
          <a:bodyPr/>
          <a:lstStyle/>
          <a:p>
            <a:fld id="{F749B51A-4345-4294-B44B-7708CFF1B0D2}" type="datetimeFigureOut">
              <a:rPr lang="ar-EG" smtClean="0"/>
              <a:t>19/04/1445</a:t>
            </a:fld>
            <a:endParaRPr lang="ar-EG"/>
          </a:p>
        </p:txBody>
      </p:sp>
      <p:sp>
        <p:nvSpPr>
          <p:cNvPr id="5" name="عنصر نائب للتذييل 4">
            <a:extLst>
              <a:ext uri="{FF2B5EF4-FFF2-40B4-BE49-F238E27FC236}">
                <a16:creationId xmlns:a16="http://schemas.microsoft.com/office/drawing/2014/main" id="{07717785-9BA3-4D72-AD3D-BD3D96F92C9D}"/>
              </a:ext>
            </a:extLst>
          </p:cNvPr>
          <p:cNvSpPr>
            <a:spLocks noGrp="1"/>
          </p:cNvSpPr>
          <p:nvPr>
            <p:ph type="ftr" sz="quarter" idx="11"/>
          </p:nvPr>
        </p:nvSpPr>
        <p:spPr>
          <a:xfrm>
            <a:off x="3541663" y="7006699"/>
            <a:ext cx="3608487" cy="402483"/>
          </a:xfrm>
          <a:prstGeom prst="rect">
            <a:avLst/>
          </a:prstGeom>
        </p:spPr>
        <p:txBody>
          <a:bodyPr/>
          <a:lstStyle/>
          <a:p>
            <a:endParaRPr lang="ar-EG"/>
          </a:p>
        </p:txBody>
      </p:sp>
      <p:sp>
        <p:nvSpPr>
          <p:cNvPr id="6" name="عنصر نائب لرقم الشريحة 5">
            <a:extLst>
              <a:ext uri="{FF2B5EF4-FFF2-40B4-BE49-F238E27FC236}">
                <a16:creationId xmlns:a16="http://schemas.microsoft.com/office/drawing/2014/main" id="{16F2E551-1779-46D5-8A39-B36F7CC8F978}"/>
              </a:ext>
            </a:extLst>
          </p:cNvPr>
          <p:cNvSpPr>
            <a:spLocks noGrp="1"/>
          </p:cNvSpPr>
          <p:nvPr>
            <p:ph type="sldNum" sz="quarter" idx="12"/>
          </p:nvPr>
        </p:nvSpPr>
        <p:spPr>
          <a:xfrm>
            <a:off x="735062" y="7006699"/>
            <a:ext cx="2405658" cy="402483"/>
          </a:xfrm>
          <a:prstGeom prst="rect">
            <a:avLst/>
          </a:prstGeom>
        </p:spPr>
        <p:txBody>
          <a:bodyPr/>
          <a:lstStyle/>
          <a:p>
            <a:fld id="{28A26514-3FEC-42E5-A69D-A827C28613E0}" type="slidenum">
              <a:rPr lang="ar-EG" smtClean="0"/>
              <a:t>‹#›</a:t>
            </a:fld>
            <a:endParaRPr lang="ar-EG"/>
          </a:p>
        </p:txBody>
      </p:sp>
    </p:spTree>
    <p:extLst>
      <p:ext uri="{BB962C8B-B14F-4D97-AF65-F5344CB8AC3E}">
        <p14:creationId xmlns:p14="http://schemas.microsoft.com/office/powerpoint/2010/main" val="3767799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BEF"/>
        </a:solid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65CCA141-A142-C21A-A629-BE4558245910}"/>
              </a:ext>
            </a:extLst>
          </p:cNvPr>
          <p:cNvSpPr txBox="1"/>
          <p:nvPr userDrawn="1"/>
        </p:nvSpPr>
        <p:spPr>
          <a:xfrm>
            <a:off x="-338614"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2476636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1007943" rtl="1"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r" defTabSz="1007943" rtl="1"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r" defTabSz="1007943" rtl="1"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r" defTabSz="1007943" rtl="1"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r" defTabSz="1007943" rtl="1"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r" defTabSz="1007943" rtl="1" eaLnBrk="1" latinLnBrk="0" hangingPunct="1">
        <a:defRPr sz="1984" kern="1200">
          <a:solidFill>
            <a:schemeClr val="tx1"/>
          </a:solidFill>
          <a:latin typeface="+mn-lt"/>
          <a:ea typeface="+mn-ea"/>
          <a:cs typeface="+mn-cs"/>
        </a:defRPr>
      </a:lvl1pPr>
      <a:lvl2pPr marL="503972" algn="r" defTabSz="1007943" rtl="1" eaLnBrk="1" latinLnBrk="0" hangingPunct="1">
        <a:defRPr sz="1984" kern="1200">
          <a:solidFill>
            <a:schemeClr val="tx1"/>
          </a:solidFill>
          <a:latin typeface="+mn-lt"/>
          <a:ea typeface="+mn-ea"/>
          <a:cs typeface="+mn-cs"/>
        </a:defRPr>
      </a:lvl2pPr>
      <a:lvl3pPr marL="1007943" algn="r" defTabSz="1007943" rtl="1" eaLnBrk="1" latinLnBrk="0" hangingPunct="1">
        <a:defRPr sz="1984" kern="1200">
          <a:solidFill>
            <a:schemeClr val="tx1"/>
          </a:solidFill>
          <a:latin typeface="+mn-lt"/>
          <a:ea typeface="+mn-ea"/>
          <a:cs typeface="+mn-cs"/>
        </a:defRPr>
      </a:lvl3pPr>
      <a:lvl4pPr marL="1511915" algn="r" defTabSz="1007943" rtl="1" eaLnBrk="1" latinLnBrk="0" hangingPunct="1">
        <a:defRPr sz="1984" kern="1200">
          <a:solidFill>
            <a:schemeClr val="tx1"/>
          </a:solidFill>
          <a:latin typeface="+mn-lt"/>
          <a:ea typeface="+mn-ea"/>
          <a:cs typeface="+mn-cs"/>
        </a:defRPr>
      </a:lvl4pPr>
      <a:lvl5pPr marL="2015886" algn="r" defTabSz="1007943" rtl="1" eaLnBrk="1" latinLnBrk="0" hangingPunct="1">
        <a:defRPr sz="1984" kern="1200">
          <a:solidFill>
            <a:schemeClr val="tx1"/>
          </a:solidFill>
          <a:latin typeface="+mn-lt"/>
          <a:ea typeface="+mn-ea"/>
          <a:cs typeface="+mn-cs"/>
        </a:defRPr>
      </a:lvl5pPr>
      <a:lvl6pPr marL="2519858" algn="r" defTabSz="1007943" rtl="1" eaLnBrk="1" latinLnBrk="0" hangingPunct="1">
        <a:defRPr sz="1984" kern="1200">
          <a:solidFill>
            <a:schemeClr val="tx1"/>
          </a:solidFill>
          <a:latin typeface="+mn-lt"/>
          <a:ea typeface="+mn-ea"/>
          <a:cs typeface="+mn-cs"/>
        </a:defRPr>
      </a:lvl6pPr>
      <a:lvl7pPr marL="3023829" algn="r" defTabSz="1007943" rtl="1" eaLnBrk="1" latinLnBrk="0" hangingPunct="1">
        <a:defRPr sz="1984" kern="1200">
          <a:solidFill>
            <a:schemeClr val="tx1"/>
          </a:solidFill>
          <a:latin typeface="+mn-lt"/>
          <a:ea typeface="+mn-ea"/>
          <a:cs typeface="+mn-cs"/>
        </a:defRPr>
      </a:lvl7pPr>
      <a:lvl8pPr marL="3527801" algn="r" defTabSz="1007943" rtl="1" eaLnBrk="1" latinLnBrk="0" hangingPunct="1">
        <a:defRPr sz="1984" kern="1200">
          <a:solidFill>
            <a:schemeClr val="tx1"/>
          </a:solidFill>
          <a:latin typeface="+mn-lt"/>
          <a:ea typeface="+mn-ea"/>
          <a:cs typeface="+mn-cs"/>
        </a:defRPr>
      </a:lvl8pPr>
      <a:lvl9pPr marL="4031772" algn="r" defTabSz="1007943" rtl="1"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fonts.google.com/specimen/Harmatt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1415"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pic>
        <p:nvPicPr>
          <p:cNvPr id="16" name="صورة 15">
            <a:extLst>
              <a:ext uri="{FF2B5EF4-FFF2-40B4-BE49-F238E27FC236}">
                <a16:creationId xmlns:a16="http://schemas.microsoft.com/office/drawing/2014/main" id="{8DF6F092-5FD3-BC89-ADF8-952B48D852F7}"/>
              </a:ext>
            </a:extLst>
          </p:cNvPr>
          <p:cNvPicPr>
            <a:picLocks noChangeAspect="1"/>
          </p:cNvPicPr>
          <p:nvPr/>
        </p:nvPicPr>
        <p:blipFill>
          <a:blip r:embed="rId3"/>
          <a:stretch>
            <a:fillRect/>
          </a:stretch>
        </p:blipFill>
        <p:spPr>
          <a:xfrm>
            <a:off x="7129570" y="0"/>
            <a:ext cx="3552370" cy="7559675"/>
          </a:xfrm>
          <a:prstGeom prst="rect">
            <a:avLst/>
          </a:prstGeom>
        </p:spPr>
      </p:pic>
      <p:pic>
        <p:nvPicPr>
          <p:cNvPr id="17" name="صورة 16">
            <a:extLst>
              <a:ext uri="{FF2B5EF4-FFF2-40B4-BE49-F238E27FC236}">
                <a16:creationId xmlns:a16="http://schemas.microsoft.com/office/drawing/2014/main" id="{AB5A1AC0-2944-ACDE-F8B4-87B64C6A6572}"/>
              </a:ext>
            </a:extLst>
          </p:cNvPr>
          <p:cNvPicPr>
            <a:picLocks noChangeAspect="1"/>
          </p:cNvPicPr>
          <p:nvPr/>
        </p:nvPicPr>
        <p:blipFill>
          <a:blip r:embed="rId3"/>
          <a:stretch>
            <a:fillRect/>
          </a:stretch>
        </p:blipFill>
        <p:spPr>
          <a:xfrm>
            <a:off x="-2965" y="0"/>
            <a:ext cx="3552370" cy="7559675"/>
          </a:xfrm>
          <a:prstGeom prst="rect">
            <a:avLst/>
          </a:prstGeom>
        </p:spPr>
      </p:pic>
      <p:grpSp>
        <p:nvGrpSpPr>
          <p:cNvPr id="47" name="مجموعة 46">
            <a:extLst>
              <a:ext uri="{FF2B5EF4-FFF2-40B4-BE49-F238E27FC236}">
                <a16:creationId xmlns:a16="http://schemas.microsoft.com/office/drawing/2014/main" id="{EF32333B-C6C3-0799-275A-29EE620E919B}"/>
              </a:ext>
            </a:extLst>
          </p:cNvPr>
          <p:cNvGrpSpPr/>
          <p:nvPr/>
        </p:nvGrpSpPr>
        <p:grpSpPr>
          <a:xfrm>
            <a:off x="7137106" y="623203"/>
            <a:ext cx="3554708" cy="1600438"/>
            <a:chOff x="7137106" y="938582"/>
            <a:chExt cx="3554708" cy="1600438"/>
          </a:xfrm>
        </p:grpSpPr>
        <p:pic>
          <p:nvPicPr>
            <p:cNvPr id="20" name="صورة 19">
              <a:extLst>
                <a:ext uri="{FF2B5EF4-FFF2-40B4-BE49-F238E27FC236}">
                  <a16:creationId xmlns:a16="http://schemas.microsoft.com/office/drawing/2014/main" id="{1B6E4595-EF71-6065-EA39-143C2406DDFC}"/>
                </a:ext>
              </a:extLst>
            </p:cNvPr>
            <p:cNvPicPr>
              <a:picLocks noChangeAspect="1"/>
            </p:cNvPicPr>
            <p:nvPr/>
          </p:nvPicPr>
          <p:blipFill>
            <a:blip r:embed="rId4"/>
            <a:stretch>
              <a:fillRect/>
            </a:stretch>
          </p:blipFill>
          <p:spPr>
            <a:xfrm>
              <a:off x="7368633" y="1849462"/>
              <a:ext cx="3187864" cy="527077"/>
            </a:xfrm>
            <a:prstGeom prst="rect">
              <a:avLst/>
            </a:prstGeom>
          </p:spPr>
        </p:pic>
        <p:sp>
          <p:nvSpPr>
            <p:cNvPr id="11" name="مربع نص 10">
              <a:extLst>
                <a:ext uri="{FF2B5EF4-FFF2-40B4-BE49-F238E27FC236}">
                  <a16:creationId xmlns:a16="http://schemas.microsoft.com/office/drawing/2014/main" id="{43450D21-0751-2934-8C6A-FEB126E683DD}"/>
                </a:ext>
              </a:extLst>
            </p:cNvPr>
            <p:cNvSpPr txBox="1"/>
            <p:nvPr/>
          </p:nvSpPr>
          <p:spPr>
            <a:xfrm>
              <a:off x="7137106" y="938582"/>
              <a:ext cx="3554708" cy="1600438"/>
            </a:xfrm>
            <a:prstGeom prst="rect">
              <a:avLst/>
            </a:prstGeom>
            <a:noFill/>
          </p:spPr>
          <p:txBody>
            <a:bodyPr wrap="square" rtlCol="1">
              <a:spAutoFit/>
            </a:bodyPr>
            <a:lstStyle/>
            <a:p>
              <a:pPr algn="ctr" rtl="1"/>
              <a:r>
                <a:rPr lang="ar-SA" sz="4400" b="1" dirty="0">
                  <a:ln w="28575">
                    <a:solidFill>
                      <a:srgbClr val="0F2F7B"/>
                    </a:solidFill>
                    <a:prstDash val="solid"/>
                  </a:ln>
                  <a:solidFill>
                    <a:srgbClr val="0F2F7B"/>
                  </a:solidFill>
                </a:rPr>
                <a:t>آداب التعامل </a:t>
              </a:r>
            </a:p>
            <a:p>
              <a:pPr algn="ctr" rtl="1"/>
              <a:r>
                <a:rPr lang="ar-SA" sz="5400" b="1" dirty="0">
                  <a:ln w="28575">
                    <a:solidFill>
                      <a:srgbClr val="0F2F7B"/>
                    </a:solidFill>
                    <a:prstDash val="solid"/>
                  </a:ln>
                  <a:solidFill>
                    <a:srgbClr val="0F2F7B"/>
                  </a:solidFill>
                </a:rPr>
                <a:t>مع الاخرين</a:t>
              </a:r>
            </a:p>
          </p:txBody>
        </p:sp>
      </p:grpSp>
      <p:sp>
        <p:nvSpPr>
          <p:cNvPr id="6" name="مربع نص 5">
            <a:extLst>
              <a:ext uri="{FF2B5EF4-FFF2-40B4-BE49-F238E27FC236}">
                <a16:creationId xmlns:a16="http://schemas.microsoft.com/office/drawing/2014/main" id="{E93CEF37-EF9D-54DB-1703-002A60729F71}"/>
              </a:ext>
            </a:extLst>
          </p:cNvPr>
          <p:cNvSpPr txBox="1"/>
          <p:nvPr/>
        </p:nvSpPr>
        <p:spPr>
          <a:xfrm>
            <a:off x="7470685" y="2732499"/>
            <a:ext cx="2899000" cy="1753557"/>
          </a:xfrm>
          <a:prstGeom prst="rect">
            <a:avLst/>
          </a:prstGeom>
          <a:noFill/>
        </p:spPr>
        <p:txBody>
          <a:bodyPr wrap="square">
            <a:spAutoFit/>
          </a:bodyPr>
          <a:lstStyle/>
          <a:p>
            <a:pPr algn="ctr" rtl="1"/>
            <a:r>
              <a:rPr lang="ar-SA" dirty="0"/>
              <a:t>يُعتبر التواصل مع الآخرين مفتاح النجاح في المعاملات المختلفة، فالجميع يمتلك الحاجة إلى التواصل وبناء العلاقات الاجتماعية الإيجابية التي تجعل الحياة أكثر سعادة، وقد يكون ذلك الاتصال لفظياً أو غير لفظي</a:t>
            </a:r>
          </a:p>
        </p:txBody>
      </p:sp>
      <p:pic>
        <p:nvPicPr>
          <p:cNvPr id="19" name="صورة 18">
            <a:extLst>
              <a:ext uri="{FF2B5EF4-FFF2-40B4-BE49-F238E27FC236}">
                <a16:creationId xmlns:a16="http://schemas.microsoft.com/office/drawing/2014/main" id="{A9B24549-9966-2C84-CF45-A822D51CAC74}"/>
              </a:ext>
            </a:extLst>
          </p:cNvPr>
          <p:cNvPicPr>
            <a:picLocks noChangeAspect="1"/>
          </p:cNvPicPr>
          <p:nvPr/>
        </p:nvPicPr>
        <p:blipFill>
          <a:blip r:embed="rId3"/>
          <a:stretch>
            <a:fillRect/>
          </a:stretch>
        </p:blipFill>
        <p:spPr>
          <a:xfrm>
            <a:off x="3546441" y="0"/>
            <a:ext cx="3552370" cy="7559675"/>
          </a:xfrm>
          <a:prstGeom prst="rect">
            <a:avLst/>
          </a:prstGeom>
        </p:spPr>
      </p:pic>
      <p:sp>
        <p:nvSpPr>
          <p:cNvPr id="13" name="مربع نص 12">
            <a:extLst>
              <a:ext uri="{FF2B5EF4-FFF2-40B4-BE49-F238E27FC236}">
                <a16:creationId xmlns:a16="http://schemas.microsoft.com/office/drawing/2014/main" id="{FBA083DF-2745-F429-23F9-1B7D20BB448F}"/>
              </a:ext>
            </a:extLst>
          </p:cNvPr>
          <p:cNvSpPr txBox="1"/>
          <p:nvPr/>
        </p:nvSpPr>
        <p:spPr>
          <a:xfrm>
            <a:off x="3932513" y="5982369"/>
            <a:ext cx="2899000" cy="1199816"/>
          </a:xfrm>
          <a:prstGeom prst="rect">
            <a:avLst/>
          </a:prstGeom>
          <a:noFill/>
        </p:spPr>
        <p:txBody>
          <a:bodyPr wrap="square">
            <a:spAutoFit/>
          </a:bodyPr>
          <a:lstStyle/>
          <a:p>
            <a:pPr algn="ctr" rtl="1"/>
            <a:r>
              <a:rPr lang="ar-SA" dirty="0"/>
              <a:t>من الجميل جداً، أن نقوم بمساعدة الآخرين في قدر استطاعتنا على ذلك، وبالتالي نستطيع صنع جو من المحبة والتآلف مع الآخرين.</a:t>
            </a:r>
          </a:p>
        </p:txBody>
      </p:sp>
      <p:sp>
        <p:nvSpPr>
          <p:cNvPr id="15" name="مربع نص 14">
            <a:extLst>
              <a:ext uri="{FF2B5EF4-FFF2-40B4-BE49-F238E27FC236}">
                <a16:creationId xmlns:a16="http://schemas.microsoft.com/office/drawing/2014/main" id="{F20E3464-7D7E-F0AA-D1FC-1498112E6DE9}"/>
              </a:ext>
            </a:extLst>
          </p:cNvPr>
          <p:cNvSpPr txBox="1"/>
          <p:nvPr/>
        </p:nvSpPr>
        <p:spPr>
          <a:xfrm>
            <a:off x="228741" y="1346253"/>
            <a:ext cx="2899000" cy="2307298"/>
          </a:xfrm>
          <a:prstGeom prst="rect">
            <a:avLst/>
          </a:prstGeom>
          <a:noFill/>
        </p:spPr>
        <p:txBody>
          <a:bodyPr wrap="square">
            <a:spAutoFit/>
          </a:bodyPr>
          <a:lstStyle/>
          <a:p>
            <a:pPr algn="ctr" rtl="1"/>
            <a:r>
              <a:rPr lang="ar-SA" dirty="0"/>
              <a:t>كثيرون هم من ينظرون إلى عيوب غيرهم وينسون عيوبهم، غافلين متغافلين عن أنه سوف يأتي يوم يوجد من يذكر عيوبهم أيضاً، لذلك في حال رؤية عيب عند الآخرين، نتيجة لمرض ما، أو لسلوك ما، من الواجب الاغفال عن الافصاح عنه ومحاولة تجنبه، واحترام الآخرين.</a:t>
            </a:r>
          </a:p>
        </p:txBody>
      </p:sp>
      <p:pic>
        <p:nvPicPr>
          <p:cNvPr id="31" name="صورة 30">
            <a:extLst>
              <a:ext uri="{FF2B5EF4-FFF2-40B4-BE49-F238E27FC236}">
                <a16:creationId xmlns:a16="http://schemas.microsoft.com/office/drawing/2014/main" id="{64579503-082D-0104-22D6-436531A36974}"/>
              </a:ext>
            </a:extLst>
          </p:cNvPr>
          <p:cNvPicPr>
            <a:picLocks noChangeAspect="1"/>
          </p:cNvPicPr>
          <p:nvPr/>
        </p:nvPicPr>
        <p:blipFill>
          <a:blip r:embed="rId4"/>
          <a:stretch>
            <a:fillRect/>
          </a:stretch>
        </p:blipFill>
        <p:spPr>
          <a:xfrm flipH="1">
            <a:off x="3788081" y="5348148"/>
            <a:ext cx="3187864" cy="527077"/>
          </a:xfrm>
          <a:prstGeom prst="rect">
            <a:avLst/>
          </a:prstGeom>
        </p:spPr>
      </p:pic>
      <p:sp>
        <p:nvSpPr>
          <p:cNvPr id="10" name="مربع نص 9">
            <a:extLst>
              <a:ext uri="{FF2B5EF4-FFF2-40B4-BE49-F238E27FC236}">
                <a16:creationId xmlns:a16="http://schemas.microsoft.com/office/drawing/2014/main" id="{A542AD7C-1BD5-FF85-30ED-3DD788F4EA3F}"/>
              </a:ext>
            </a:extLst>
          </p:cNvPr>
          <p:cNvSpPr txBox="1"/>
          <p:nvPr/>
        </p:nvSpPr>
        <p:spPr>
          <a:xfrm>
            <a:off x="3789492" y="5413560"/>
            <a:ext cx="3102010" cy="461665"/>
          </a:xfrm>
          <a:prstGeom prst="rect">
            <a:avLst/>
          </a:prstGeom>
          <a:noFill/>
        </p:spPr>
        <p:txBody>
          <a:bodyPr wrap="square" rtlCol="1">
            <a:spAutoFit/>
          </a:bodyPr>
          <a:lstStyle/>
          <a:p>
            <a:pPr algn="ctr" rtl="1"/>
            <a:r>
              <a:rPr lang="ar-SA" sz="2400" b="1" dirty="0">
                <a:ln w="28575">
                  <a:noFill/>
                  <a:prstDash val="solid"/>
                </a:ln>
                <a:solidFill>
                  <a:srgbClr val="0F2F7B"/>
                </a:solidFill>
              </a:rPr>
              <a:t>تقديم المساعدة للآخرين</a:t>
            </a:r>
          </a:p>
        </p:txBody>
      </p:sp>
      <p:pic>
        <p:nvPicPr>
          <p:cNvPr id="32" name="صورة 31">
            <a:extLst>
              <a:ext uri="{FF2B5EF4-FFF2-40B4-BE49-F238E27FC236}">
                <a16:creationId xmlns:a16="http://schemas.microsoft.com/office/drawing/2014/main" id="{3753B38A-7C2E-BB1C-A195-4B6589C917F4}"/>
              </a:ext>
            </a:extLst>
          </p:cNvPr>
          <p:cNvPicPr>
            <a:picLocks noChangeAspect="1"/>
          </p:cNvPicPr>
          <p:nvPr/>
        </p:nvPicPr>
        <p:blipFill>
          <a:blip r:embed="rId4"/>
          <a:stretch>
            <a:fillRect/>
          </a:stretch>
        </p:blipFill>
        <p:spPr>
          <a:xfrm>
            <a:off x="127050" y="733651"/>
            <a:ext cx="3187864" cy="527077"/>
          </a:xfrm>
          <a:prstGeom prst="rect">
            <a:avLst/>
          </a:prstGeom>
        </p:spPr>
      </p:pic>
      <p:sp>
        <p:nvSpPr>
          <p:cNvPr id="14" name="مربع نص 13">
            <a:extLst>
              <a:ext uri="{FF2B5EF4-FFF2-40B4-BE49-F238E27FC236}">
                <a16:creationId xmlns:a16="http://schemas.microsoft.com/office/drawing/2014/main" id="{C4A04611-7D56-CA7E-08DB-875324B4B656}"/>
              </a:ext>
            </a:extLst>
          </p:cNvPr>
          <p:cNvSpPr txBox="1"/>
          <p:nvPr/>
        </p:nvSpPr>
        <p:spPr>
          <a:xfrm>
            <a:off x="129657" y="782617"/>
            <a:ext cx="3102010" cy="384721"/>
          </a:xfrm>
          <a:prstGeom prst="rect">
            <a:avLst/>
          </a:prstGeom>
          <a:noFill/>
        </p:spPr>
        <p:txBody>
          <a:bodyPr wrap="square" rtlCol="1">
            <a:spAutoFit/>
          </a:bodyPr>
          <a:lstStyle/>
          <a:p>
            <a:pPr algn="ctr" rtl="1"/>
            <a:r>
              <a:rPr lang="ar-SA" sz="1900" b="1" dirty="0">
                <a:ln w="28575">
                  <a:noFill/>
                  <a:prstDash val="solid"/>
                </a:ln>
                <a:solidFill>
                  <a:srgbClr val="0F2F7B"/>
                </a:solidFill>
              </a:rPr>
              <a:t>تجنب التحدث عن عيوب الآخرين</a:t>
            </a:r>
          </a:p>
        </p:txBody>
      </p:sp>
      <p:pic>
        <p:nvPicPr>
          <p:cNvPr id="38" name="صورة 37">
            <a:extLst>
              <a:ext uri="{FF2B5EF4-FFF2-40B4-BE49-F238E27FC236}">
                <a16:creationId xmlns:a16="http://schemas.microsoft.com/office/drawing/2014/main" id="{A5EC9D59-331D-E16B-57A6-07D534206527}"/>
              </a:ext>
            </a:extLst>
          </p:cNvPr>
          <p:cNvPicPr>
            <a:picLocks noChangeAspect="1"/>
          </p:cNvPicPr>
          <p:nvPr/>
        </p:nvPicPr>
        <p:blipFill rotWithShape="1">
          <a:blip r:embed="rId5"/>
          <a:srcRect l="57361" r="1628" b="65816"/>
          <a:stretch/>
        </p:blipFill>
        <p:spPr>
          <a:xfrm>
            <a:off x="4082911" y="163192"/>
            <a:ext cx="2301875" cy="3151638"/>
          </a:xfrm>
          <a:prstGeom prst="rect">
            <a:avLst/>
          </a:prstGeom>
        </p:spPr>
      </p:pic>
      <p:sp>
        <p:nvSpPr>
          <p:cNvPr id="9" name="مربع نص 8">
            <a:extLst>
              <a:ext uri="{FF2B5EF4-FFF2-40B4-BE49-F238E27FC236}">
                <a16:creationId xmlns:a16="http://schemas.microsoft.com/office/drawing/2014/main" id="{D83A5061-73B4-F130-B99F-4C37A5FDF787}"/>
              </a:ext>
            </a:extLst>
          </p:cNvPr>
          <p:cNvSpPr txBox="1"/>
          <p:nvPr/>
        </p:nvSpPr>
        <p:spPr>
          <a:xfrm>
            <a:off x="3893985" y="3882887"/>
            <a:ext cx="2899000" cy="1199816"/>
          </a:xfrm>
          <a:prstGeom prst="rect">
            <a:avLst/>
          </a:prstGeom>
          <a:noFill/>
        </p:spPr>
        <p:txBody>
          <a:bodyPr wrap="square">
            <a:spAutoFit/>
          </a:bodyPr>
          <a:lstStyle/>
          <a:p>
            <a:pPr algn="ctr" rtl="1"/>
            <a:r>
              <a:rPr lang="ar-SA" dirty="0"/>
              <a:t>عندما نحافظ على ابتسامتنا وخصوصاً عند الاستيقاظ من النوم، أو الوصول إلى المدرسة ، يساهم ذلك في كسب مودة الآخرين، واحترامهم</a:t>
            </a:r>
          </a:p>
        </p:txBody>
      </p:sp>
      <p:pic>
        <p:nvPicPr>
          <p:cNvPr id="29" name="صورة 28">
            <a:extLst>
              <a:ext uri="{FF2B5EF4-FFF2-40B4-BE49-F238E27FC236}">
                <a16:creationId xmlns:a16="http://schemas.microsoft.com/office/drawing/2014/main" id="{5BB404D1-56A5-10C9-9AB1-89BFF442420E}"/>
              </a:ext>
            </a:extLst>
          </p:cNvPr>
          <p:cNvPicPr>
            <a:picLocks noChangeAspect="1"/>
          </p:cNvPicPr>
          <p:nvPr/>
        </p:nvPicPr>
        <p:blipFill>
          <a:blip r:embed="rId4"/>
          <a:stretch>
            <a:fillRect/>
          </a:stretch>
        </p:blipFill>
        <p:spPr>
          <a:xfrm>
            <a:off x="3773877" y="3267447"/>
            <a:ext cx="3187864" cy="527077"/>
          </a:xfrm>
          <a:prstGeom prst="rect">
            <a:avLst/>
          </a:prstGeom>
        </p:spPr>
      </p:pic>
      <p:sp>
        <p:nvSpPr>
          <p:cNvPr id="8" name="مربع نص 7">
            <a:extLst>
              <a:ext uri="{FF2B5EF4-FFF2-40B4-BE49-F238E27FC236}">
                <a16:creationId xmlns:a16="http://schemas.microsoft.com/office/drawing/2014/main" id="{F41035D0-F482-9997-4DD7-D8A52BBB0EF5}"/>
              </a:ext>
            </a:extLst>
          </p:cNvPr>
          <p:cNvSpPr txBox="1"/>
          <p:nvPr/>
        </p:nvSpPr>
        <p:spPr>
          <a:xfrm>
            <a:off x="4244713" y="3314831"/>
            <a:ext cx="2202386" cy="461665"/>
          </a:xfrm>
          <a:prstGeom prst="rect">
            <a:avLst/>
          </a:prstGeom>
          <a:noFill/>
        </p:spPr>
        <p:txBody>
          <a:bodyPr wrap="square" rtlCol="1">
            <a:spAutoFit/>
          </a:bodyPr>
          <a:lstStyle/>
          <a:p>
            <a:pPr algn="ctr" rtl="1"/>
            <a:r>
              <a:rPr lang="ar-SA" sz="2400" b="1" dirty="0">
                <a:ln w="28575">
                  <a:noFill/>
                  <a:prstDash val="solid"/>
                </a:ln>
                <a:solidFill>
                  <a:srgbClr val="0F2F7B"/>
                </a:solidFill>
              </a:rPr>
              <a:t>بدء اليوم بابتسامة</a:t>
            </a:r>
          </a:p>
        </p:txBody>
      </p:sp>
      <p:grpSp>
        <p:nvGrpSpPr>
          <p:cNvPr id="46" name="مجموعة 45">
            <a:extLst>
              <a:ext uri="{FF2B5EF4-FFF2-40B4-BE49-F238E27FC236}">
                <a16:creationId xmlns:a16="http://schemas.microsoft.com/office/drawing/2014/main" id="{DB1361D1-FF6C-C29A-7A22-5D1B258B7017}"/>
              </a:ext>
            </a:extLst>
          </p:cNvPr>
          <p:cNvGrpSpPr/>
          <p:nvPr/>
        </p:nvGrpSpPr>
        <p:grpSpPr>
          <a:xfrm>
            <a:off x="6922742" y="4827175"/>
            <a:ext cx="3918298" cy="2859246"/>
            <a:chOff x="7493924" y="4658177"/>
            <a:chExt cx="2984181" cy="2177607"/>
          </a:xfrm>
        </p:grpSpPr>
        <p:pic>
          <p:nvPicPr>
            <p:cNvPr id="41" name="صورة 40">
              <a:extLst>
                <a:ext uri="{FF2B5EF4-FFF2-40B4-BE49-F238E27FC236}">
                  <a16:creationId xmlns:a16="http://schemas.microsoft.com/office/drawing/2014/main" id="{284E2686-CD1A-405F-A0CA-0E1AB3155EDD}"/>
                </a:ext>
              </a:extLst>
            </p:cNvPr>
            <p:cNvPicPr>
              <a:picLocks noChangeAspect="1"/>
            </p:cNvPicPr>
            <p:nvPr/>
          </p:nvPicPr>
          <p:blipFill rotWithShape="1">
            <a:blip r:embed="rId5"/>
            <a:srcRect l="6984" t="39988" r="52005" b="31766"/>
            <a:stretch/>
          </p:blipFill>
          <p:spPr>
            <a:xfrm>
              <a:off x="8618259" y="4731714"/>
              <a:ext cx="1859846" cy="2104070"/>
            </a:xfrm>
            <a:prstGeom prst="rect">
              <a:avLst/>
            </a:prstGeom>
          </p:spPr>
        </p:pic>
        <p:pic>
          <p:nvPicPr>
            <p:cNvPr id="42" name="صورة 41">
              <a:extLst>
                <a:ext uri="{FF2B5EF4-FFF2-40B4-BE49-F238E27FC236}">
                  <a16:creationId xmlns:a16="http://schemas.microsoft.com/office/drawing/2014/main" id="{BC55D4B2-9020-9D06-8373-9D0C28A22140}"/>
                </a:ext>
              </a:extLst>
            </p:cNvPr>
            <p:cNvPicPr>
              <a:picLocks noChangeAspect="1"/>
            </p:cNvPicPr>
            <p:nvPr/>
          </p:nvPicPr>
          <p:blipFill rotWithShape="1">
            <a:blip r:embed="rId5"/>
            <a:srcRect l="2506" t="71754" r="56483"/>
            <a:stretch/>
          </p:blipFill>
          <p:spPr>
            <a:xfrm>
              <a:off x="7493924" y="4658177"/>
              <a:ext cx="1859847" cy="2104071"/>
            </a:xfrm>
            <a:prstGeom prst="rect">
              <a:avLst/>
            </a:prstGeom>
          </p:spPr>
        </p:pic>
      </p:grpSp>
      <p:grpSp>
        <p:nvGrpSpPr>
          <p:cNvPr id="45" name="مجموعة 44">
            <a:extLst>
              <a:ext uri="{FF2B5EF4-FFF2-40B4-BE49-F238E27FC236}">
                <a16:creationId xmlns:a16="http://schemas.microsoft.com/office/drawing/2014/main" id="{CB1A395C-4EAB-3892-C31E-A8898D456008}"/>
              </a:ext>
            </a:extLst>
          </p:cNvPr>
          <p:cNvGrpSpPr/>
          <p:nvPr/>
        </p:nvGrpSpPr>
        <p:grpSpPr>
          <a:xfrm>
            <a:off x="701631" y="3906124"/>
            <a:ext cx="2006590" cy="3399695"/>
            <a:chOff x="611968" y="3906124"/>
            <a:chExt cx="2006590" cy="3399695"/>
          </a:xfrm>
        </p:grpSpPr>
        <p:sp>
          <p:nvSpPr>
            <p:cNvPr id="44" name="شكل بيضاوي 43">
              <a:extLst>
                <a:ext uri="{FF2B5EF4-FFF2-40B4-BE49-F238E27FC236}">
                  <a16:creationId xmlns:a16="http://schemas.microsoft.com/office/drawing/2014/main" id="{FA479488-DD35-0C48-80A5-E93EBD141AE7}"/>
                </a:ext>
              </a:extLst>
            </p:cNvPr>
            <p:cNvSpPr/>
            <p:nvPr/>
          </p:nvSpPr>
          <p:spPr>
            <a:xfrm>
              <a:off x="611968" y="6837066"/>
              <a:ext cx="1979352" cy="468753"/>
            </a:xfrm>
            <a:prstGeom prst="ellipse">
              <a:avLst/>
            </a:prstGeom>
            <a:solidFill>
              <a:srgbClr val="EC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28" name="صورة 27">
              <a:extLst>
                <a:ext uri="{FF2B5EF4-FFF2-40B4-BE49-F238E27FC236}">
                  <a16:creationId xmlns:a16="http://schemas.microsoft.com/office/drawing/2014/main" id="{8F55BBF0-A66A-9CDD-C81E-CD8A74907F7B}"/>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5900"/>
                      </a14:imgEffect>
                      <a14:imgEffect>
                        <a14:brightnessContrast bright="14000"/>
                      </a14:imgEffect>
                    </a14:imgLayer>
                  </a14:imgProps>
                </a:ext>
              </a:extLst>
            </a:blip>
            <a:stretch>
              <a:fillRect/>
            </a:stretch>
          </p:blipFill>
          <p:spPr>
            <a:xfrm>
              <a:off x="613822" y="3906124"/>
              <a:ext cx="2004736" cy="3145840"/>
            </a:xfrm>
            <a:prstGeom prst="rect">
              <a:avLst/>
            </a:prstGeom>
          </p:spPr>
        </p:pic>
      </p:grpSp>
    </p:spTree>
    <p:extLst>
      <p:ext uri="{BB962C8B-B14F-4D97-AF65-F5344CB8AC3E}">
        <p14:creationId xmlns:p14="http://schemas.microsoft.com/office/powerpoint/2010/main" val="3165081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3">
            <a:extLst>
              <a:ext uri="{FF2B5EF4-FFF2-40B4-BE49-F238E27FC236}">
                <a16:creationId xmlns:a16="http://schemas.microsoft.com/office/drawing/2014/main" id="{8505E859-7AAF-0F73-F630-1EB1BE317AF9}"/>
              </a:ext>
            </a:extLst>
          </p:cNvPr>
          <p:cNvSpPr/>
          <p:nvPr/>
        </p:nvSpPr>
        <p:spPr>
          <a:xfrm>
            <a:off x="1415" y="0"/>
            <a:ext cx="3566160"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sp>
        <p:nvSpPr>
          <p:cNvPr id="12" name="2">
            <a:extLst>
              <a:ext uri="{FF2B5EF4-FFF2-40B4-BE49-F238E27FC236}">
                <a16:creationId xmlns:a16="http://schemas.microsoft.com/office/drawing/2014/main" id="{DB3E85C3-E491-0B74-5880-9B66DBD04995}"/>
              </a:ext>
            </a:extLst>
          </p:cNvPr>
          <p:cNvSpPr/>
          <p:nvPr/>
        </p:nvSpPr>
        <p:spPr>
          <a:xfrm>
            <a:off x="3562826" y="0"/>
            <a:ext cx="3566160" cy="7559675"/>
          </a:xfrm>
          <a:prstGeom prst="rect">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a:p>
        </p:txBody>
      </p:sp>
      <p:sp>
        <p:nvSpPr>
          <p:cNvPr id="26" name="1">
            <a:extLst>
              <a:ext uri="{FF2B5EF4-FFF2-40B4-BE49-F238E27FC236}">
                <a16:creationId xmlns:a16="http://schemas.microsoft.com/office/drawing/2014/main" id="{AA10B143-CA1A-83F8-E65B-A07CD594B0B2}"/>
              </a:ext>
            </a:extLst>
          </p:cNvPr>
          <p:cNvSpPr/>
          <p:nvPr/>
        </p:nvSpPr>
        <p:spPr>
          <a:xfrm>
            <a:off x="7125653" y="0"/>
            <a:ext cx="3566160" cy="7559675"/>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ar-SA" dirty="0"/>
          </a:p>
        </p:txBody>
      </p:sp>
      <p:grpSp>
        <p:nvGrpSpPr>
          <p:cNvPr id="2" name="مجموعة 1">
            <a:extLst>
              <a:ext uri="{FF2B5EF4-FFF2-40B4-BE49-F238E27FC236}">
                <a16:creationId xmlns:a16="http://schemas.microsoft.com/office/drawing/2014/main" id="{50F5CB1C-480C-30B8-9830-CA90BB8652EF}"/>
              </a:ext>
            </a:extLst>
          </p:cNvPr>
          <p:cNvGrpSpPr/>
          <p:nvPr/>
        </p:nvGrpSpPr>
        <p:grpSpPr>
          <a:xfrm>
            <a:off x="2763411" y="-1"/>
            <a:ext cx="4362242" cy="7559675"/>
            <a:chOff x="2763411" y="-1"/>
            <a:chExt cx="4362242" cy="7559675"/>
          </a:xfrm>
        </p:grpSpPr>
        <p:pic>
          <p:nvPicPr>
            <p:cNvPr id="4" name="صورة 3">
              <a:extLst>
                <a:ext uri="{FF2B5EF4-FFF2-40B4-BE49-F238E27FC236}">
                  <a16:creationId xmlns:a16="http://schemas.microsoft.com/office/drawing/2014/main" id="{BC3CEC16-45E5-FEC6-AE78-69D75438C8A0}"/>
                </a:ext>
              </a:extLst>
            </p:cNvPr>
            <p:cNvPicPr>
              <a:picLocks noChangeAspect="1"/>
            </p:cNvPicPr>
            <p:nvPr/>
          </p:nvPicPr>
          <p:blipFill>
            <a:blip r:embed="rId2"/>
            <a:stretch>
              <a:fillRect/>
            </a:stretch>
          </p:blipFill>
          <p:spPr>
            <a:xfrm>
              <a:off x="6329571" y="-1"/>
              <a:ext cx="796082" cy="7559675"/>
            </a:xfrm>
            <a:prstGeom prst="rect">
              <a:avLst/>
            </a:prstGeom>
          </p:spPr>
        </p:pic>
        <p:pic>
          <p:nvPicPr>
            <p:cNvPr id="5" name="صورة 4">
              <a:extLst>
                <a:ext uri="{FF2B5EF4-FFF2-40B4-BE49-F238E27FC236}">
                  <a16:creationId xmlns:a16="http://schemas.microsoft.com/office/drawing/2014/main" id="{9FF0E665-BFD2-2924-EE3D-4CDC6299E2A8}"/>
                </a:ext>
              </a:extLst>
            </p:cNvPr>
            <p:cNvPicPr>
              <a:picLocks noChangeAspect="1"/>
            </p:cNvPicPr>
            <p:nvPr/>
          </p:nvPicPr>
          <p:blipFill>
            <a:blip r:embed="rId2"/>
            <a:stretch>
              <a:fillRect/>
            </a:stretch>
          </p:blipFill>
          <p:spPr>
            <a:xfrm>
              <a:off x="2763411" y="-1"/>
              <a:ext cx="796082" cy="7559675"/>
            </a:xfrm>
            <a:prstGeom prst="rect">
              <a:avLst/>
            </a:prstGeom>
          </p:spPr>
        </p:pic>
      </p:grpSp>
      <p:pic>
        <p:nvPicPr>
          <p:cNvPr id="16" name="صورة 15">
            <a:extLst>
              <a:ext uri="{FF2B5EF4-FFF2-40B4-BE49-F238E27FC236}">
                <a16:creationId xmlns:a16="http://schemas.microsoft.com/office/drawing/2014/main" id="{8DF6F092-5FD3-BC89-ADF8-952B48D852F7}"/>
              </a:ext>
            </a:extLst>
          </p:cNvPr>
          <p:cNvPicPr>
            <a:picLocks noChangeAspect="1"/>
          </p:cNvPicPr>
          <p:nvPr/>
        </p:nvPicPr>
        <p:blipFill>
          <a:blip r:embed="rId3"/>
          <a:stretch>
            <a:fillRect/>
          </a:stretch>
        </p:blipFill>
        <p:spPr>
          <a:xfrm>
            <a:off x="7128856" y="0"/>
            <a:ext cx="3552370" cy="7559675"/>
          </a:xfrm>
          <a:prstGeom prst="rect">
            <a:avLst/>
          </a:prstGeom>
        </p:spPr>
      </p:pic>
      <p:pic>
        <p:nvPicPr>
          <p:cNvPr id="17" name="صورة 16">
            <a:extLst>
              <a:ext uri="{FF2B5EF4-FFF2-40B4-BE49-F238E27FC236}">
                <a16:creationId xmlns:a16="http://schemas.microsoft.com/office/drawing/2014/main" id="{AB5A1AC0-2944-ACDE-F8B4-87B64C6A6572}"/>
              </a:ext>
            </a:extLst>
          </p:cNvPr>
          <p:cNvPicPr>
            <a:picLocks noChangeAspect="1"/>
          </p:cNvPicPr>
          <p:nvPr/>
        </p:nvPicPr>
        <p:blipFill>
          <a:blip r:embed="rId3"/>
          <a:stretch>
            <a:fillRect/>
          </a:stretch>
        </p:blipFill>
        <p:spPr>
          <a:xfrm>
            <a:off x="-2965" y="0"/>
            <a:ext cx="3552370" cy="7559675"/>
          </a:xfrm>
          <a:prstGeom prst="rect">
            <a:avLst/>
          </a:prstGeom>
        </p:spPr>
      </p:pic>
      <p:pic>
        <p:nvPicPr>
          <p:cNvPr id="19" name="صورة 18">
            <a:extLst>
              <a:ext uri="{FF2B5EF4-FFF2-40B4-BE49-F238E27FC236}">
                <a16:creationId xmlns:a16="http://schemas.microsoft.com/office/drawing/2014/main" id="{A9B24549-9966-2C84-CF45-A822D51CAC74}"/>
              </a:ext>
            </a:extLst>
          </p:cNvPr>
          <p:cNvPicPr>
            <a:picLocks noChangeAspect="1"/>
          </p:cNvPicPr>
          <p:nvPr/>
        </p:nvPicPr>
        <p:blipFill>
          <a:blip r:embed="rId3"/>
          <a:stretch>
            <a:fillRect/>
          </a:stretch>
        </p:blipFill>
        <p:spPr>
          <a:xfrm>
            <a:off x="3546441" y="0"/>
            <a:ext cx="3552370" cy="7559675"/>
          </a:xfrm>
          <a:prstGeom prst="rect">
            <a:avLst/>
          </a:prstGeom>
        </p:spPr>
      </p:pic>
      <p:sp>
        <p:nvSpPr>
          <p:cNvPr id="7" name="مربع نص 6">
            <a:extLst>
              <a:ext uri="{FF2B5EF4-FFF2-40B4-BE49-F238E27FC236}">
                <a16:creationId xmlns:a16="http://schemas.microsoft.com/office/drawing/2014/main" id="{22D5B466-493C-87D3-26DF-FEBE30BDC083}"/>
              </a:ext>
            </a:extLst>
          </p:cNvPr>
          <p:cNvSpPr txBox="1"/>
          <p:nvPr/>
        </p:nvSpPr>
        <p:spPr>
          <a:xfrm>
            <a:off x="3893985" y="974779"/>
            <a:ext cx="2899000" cy="922945"/>
          </a:xfrm>
          <a:prstGeom prst="rect">
            <a:avLst/>
          </a:prstGeom>
          <a:noFill/>
        </p:spPr>
        <p:txBody>
          <a:bodyPr wrap="square">
            <a:spAutoFit/>
          </a:bodyPr>
          <a:lstStyle/>
          <a:p>
            <a:pPr algn="ctr" rtl="1"/>
            <a:r>
              <a:rPr lang="ar-SA" dirty="0"/>
              <a:t>عند بدء المكالمة أو الانتهاء منها، من الواجب علينا بدأها بتحية مناسبة لوقت إجرائها، وإنهاؤها بطريقة لبقة</a:t>
            </a:r>
            <a:r>
              <a:rPr lang="en-US" dirty="0"/>
              <a:t>.</a:t>
            </a:r>
            <a:endParaRPr lang="ar-SA" dirty="0"/>
          </a:p>
        </p:txBody>
      </p:sp>
      <p:sp>
        <p:nvSpPr>
          <p:cNvPr id="21" name="مربع نص 20">
            <a:extLst>
              <a:ext uri="{FF2B5EF4-FFF2-40B4-BE49-F238E27FC236}">
                <a16:creationId xmlns:a16="http://schemas.microsoft.com/office/drawing/2014/main" id="{884A3085-210C-0958-5F8D-D0F5774A573D}"/>
              </a:ext>
            </a:extLst>
          </p:cNvPr>
          <p:cNvSpPr txBox="1"/>
          <p:nvPr/>
        </p:nvSpPr>
        <p:spPr>
          <a:xfrm>
            <a:off x="183745" y="4226962"/>
            <a:ext cx="3102010" cy="2861040"/>
          </a:xfrm>
          <a:prstGeom prst="rect">
            <a:avLst/>
          </a:prstGeom>
          <a:noFill/>
        </p:spPr>
        <p:txBody>
          <a:bodyPr wrap="square">
            <a:spAutoFit/>
          </a:bodyPr>
          <a:lstStyle/>
          <a:p>
            <a:pPr algn="ctr" rtl="1"/>
            <a:r>
              <a:rPr lang="ar-SA" dirty="0"/>
              <a:t>عند التواجد في مجلس، وخصوصاً بوجود أشخاص نراهم، ونتعرف عليهم للمرة الأولى، يفضل التحدث معهم بالأمور العمومية، وعدم التطرق إلى الخصوصيات، وعدم تعداد </a:t>
            </a:r>
            <a:r>
              <a:rPr lang="ar-SA" dirty="0" err="1"/>
              <a:t>الامتيزات</a:t>
            </a:r>
            <a:r>
              <a:rPr lang="ar-SA" dirty="0"/>
              <a:t> التي نمتلكها، وذلك من شأنه تكوين صورة متواضعة عند الآخرين، وخصوصاً الابتعاد عن التبجح، والجلوس بطريقة لبقة، وعدم وضع القدم فوق الأخرى، لما يسببه هذا الأسلوب في الجلوس من قلة في احترام الآخرين.</a:t>
            </a:r>
          </a:p>
        </p:txBody>
      </p:sp>
      <p:sp>
        <p:nvSpPr>
          <p:cNvPr id="33" name="مربع نص 32">
            <a:extLst>
              <a:ext uri="{FF2B5EF4-FFF2-40B4-BE49-F238E27FC236}">
                <a16:creationId xmlns:a16="http://schemas.microsoft.com/office/drawing/2014/main" id="{46140A21-992D-3040-70A2-64929B81D0F6}"/>
              </a:ext>
            </a:extLst>
          </p:cNvPr>
          <p:cNvSpPr txBox="1"/>
          <p:nvPr/>
        </p:nvSpPr>
        <p:spPr>
          <a:xfrm>
            <a:off x="7460146" y="4009619"/>
            <a:ext cx="2899000" cy="2861040"/>
          </a:xfrm>
          <a:prstGeom prst="rect">
            <a:avLst/>
          </a:prstGeom>
          <a:noFill/>
        </p:spPr>
        <p:txBody>
          <a:bodyPr wrap="square">
            <a:spAutoFit/>
          </a:bodyPr>
          <a:lstStyle/>
          <a:p>
            <a:pPr algn="ctr" rtl="1"/>
            <a:r>
              <a:rPr lang="ar-SA" dirty="0"/>
              <a:t>عندما نتفق مع غيرنا على اللقاء في موعد محدد، أو القيام بعمل ما بناءً على وقت متفق عليه، من الواجب علينا الالتزام والتقيد بما تم الاتفاق عليه، وبحال حصل معنا أي ظرف، أو عائق أدى إلى تأخرنا عن القيام بما تم الاتفاق عليه، من الواجب الاتصال وطلب تأجيل الموعد، والاعتذار وتوضيح السبب، دون تجاهل الموضوع، أو اختراع أسباب واهية، وغير حقيقية.</a:t>
            </a:r>
          </a:p>
        </p:txBody>
      </p:sp>
      <p:pic>
        <p:nvPicPr>
          <p:cNvPr id="35" name="صورة 34">
            <a:extLst>
              <a:ext uri="{FF2B5EF4-FFF2-40B4-BE49-F238E27FC236}">
                <a16:creationId xmlns:a16="http://schemas.microsoft.com/office/drawing/2014/main" id="{61BCB4B3-E0BD-350C-45B4-C9C958261E03}"/>
              </a:ext>
            </a:extLst>
          </p:cNvPr>
          <p:cNvPicPr>
            <a:picLocks noChangeAspect="1"/>
          </p:cNvPicPr>
          <p:nvPr/>
        </p:nvPicPr>
        <p:blipFill>
          <a:blip r:embed="rId4"/>
          <a:stretch>
            <a:fillRect/>
          </a:stretch>
        </p:blipFill>
        <p:spPr>
          <a:xfrm flipH="1">
            <a:off x="3810282" y="382852"/>
            <a:ext cx="3187864" cy="527077"/>
          </a:xfrm>
          <a:prstGeom prst="rect">
            <a:avLst/>
          </a:prstGeom>
        </p:spPr>
      </p:pic>
      <p:sp>
        <p:nvSpPr>
          <p:cNvPr id="3" name="مربع نص 2">
            <a:extLst>
              <a:ext uri="{FF2B5EF4-FFF2-40B4-BE49-F238E27FC236}">
                <a16:creationId xmlns:a16="http://schemas.microsoft.com/office/drawing/2014/main" id="{02FD9754-00B7-1520-370C-621C36DB2D32}"/>
              </a:ext>
            </a:extLst>
          </p:cNvPr>
          <p:cNvSpPr txBox="1"/>
          <p:nvPr/>
        </p:nvSpPr>
        <p:spPr>
          <a:xfrm>
            <a:off x="3794901" y="418298"/>
            <a:ext cx="3102010" cy="461665"/>
          </a:xfrm>
          <a:prstGeom prst="rect">
            <a:avLst/>
          </a:prstGeom>
          <a:noFill/>
        </p:spPr>
        <p:txBody>
          <a:bodyPr wrap="square" rtlCol="1">
            <a:spAutoFit/>
          </a:bodyPr>
          <a:lstStyle/>
          <a:p>
            <a:pPr algn="ctr" rtl="1"/>
            <a:r>
              <a:rPr lang="ar-SA" sz="2400" b="1" dirty="0">
                <a:ln w="28575">
                  <a:noFill/>
                  <a:prstDash val="solid"/>
                </a:ln>
                <a:solidFill>
                  <a:srgbClr val="0F2F7B"/>
                </a:solidFill>
              </a:rPr>
              <a:t>الرد المؤدب على الآخرين</a:t>
            </a:r>
          </a:p>
        </p:txBody>
      </p:sp>
      <p:pic>
        <p:nvPicPr>
          <p:cNvPr id="36" name="صورة 35">
            <a:extLst>
              <a:ext uri="{FF2B5EF4-FFF2-40B4-BE49-F238E27FC236}">
                <a16:creationId xmlns:a16="http://schemas.microsoft.com/office/drawing/2014/main" id="{C5416DCC-0222-19DE-6C8D-EF570BDB7F56}"/>
              </a:ext>
            </a:extLst>
          </p:cNvPr>
          <p:cNvPicPr>
            <a:picLocks noChangeAspect="1"/>
          </p:cNvPicPr>
          <p:nvPr/>
        </p:nvPicPr>
        <p:blipFill>
          <a:blip r:embed="rId4"/>
          <a:stretch>
            <a:fillRect/>
          </a:stretch>
        </p:blipFill>
        <p:spPr>
          <a:xfrm>
            <a:off x="115870" y="418298"/>
            <a:ext cx="3187864" cy="527077"/>
          </a:xfrm>
          <a:prstGeom prst="rect">
            <a:avLst/>
          </a:prstGeom>
        </p:spPr>
      </p:pic>
      <p:sp>
        <p:nvSpPr>
          <p:cNvPr id="18" name="مربع نص 17">
            <a:extLst>
              <a:ext uri="{FF2B5EF4-FFF2-40B4-BE49-F238E27FC236}">
                <a16:creationId xmlns:a16="http://schemas.microsoft.com/office/drawing/2014/main" id="{2534AAB4-F8D0-DEED-45E9-9901EB832F2D}"/>
              </a:ext>
            </a:extLst>
          </p:cNvPr>
          <p:cNvSpPr txBox="1"/>
          <p:nvPr/>
        </p:nvSpPr>
        <p:spPr>
          <a:xfrm>
            <a:off x="129657" y="483710"/>
            <a:ext cx="3102010" cy="461665"/>
          </a:xfrm>
          <a:prstGeom prst="rect">
            <a:avLst/>
          </a:prstGeom>
          <a:noFill/>
        </p:spPr>
        <p:txBody>
          <a:bodyPr wrap="square" rtlCol="1">
            <a:spAutoFit/>
          </a:bodyPr>
          <a:lstStyle/>
          <a:p>
            <a:pPr algn="ctr" rtl="1"/>
            <a:r>
              <a:rPr lang="ar-SA" sz="2400" b="1" dirty="0">
                <a:ln w="28575">
                  <a:noFill/>
                  <a:prstDash val="solid"/>
                </a:ln>
                <a:solidFill>
                  <a:srgbClr val="0F2F7B"/>
                </a:solidFill>
              </a:rPr>
              <a:t>التعامل بتواضع مع الآخرين</a:t>
            </a:r>
          </a:p>
        </p:txBody>
      </p:sp>
      <p:pic>
        <p:nvPicPr>
          <p:cNvPr id="40" name="صورة 39">
            <a:extLst>
              <a:ext uri="{FF2B5EF4-FFF2-40B4-BE49-F238E27FC236}">
                <a16:creationId xmlns:a16="http://schemas.microsoft.com/office/drawing/2014/main" id="{2F515E6B-C427-6A56-A574-08730FCBED63}"/>
              </a:ext>
            </a:extLst>
          </p:cNvPr>
          <p:cNvPicPr>
            <a:picLocks noChangeAspect="1"/>
          </p:cNvPicPr>
          <p:nvPr/>
        </p:nvPicPr>
        <p:blipFill rotWithShape="1">
          <a:blip r:embed="rId5"/>
          <a:srcRect l="-2453" t="765" r="45916" b="63713"/>
          <a:stretch/>
        </p:blipFill>
        <p:spPr>
          <a:xfrm>
            <a:off x="7630828" y="520672"/>
            <a:ext cx="2601913" cy="2685326"/>
          </a:xfrm>
          <a:prstGeom prst="rect">
            <a:avLst/>
          </a:prstGeom>
        </p:spPr>
      </p:pic>
      <p:pic>
        <p:nvPicPr>
          <p:cNvPr id="34" name="صورة 33">
            <a:extLst>
              <a:ext uri="{FF2B5EF4-FFF2-40B4-BE49-F238E27FC236}">
                <a16:creationId xmlns:a16="http://schemas.microsoft.com/office/drawing/2014/main" id="{B5838921-B087-200E-DA74-B824164AF6CB}"/>
              </a:ext>
            </a:extLst>
          </p:cNvPr>
          <p:cNvPicPr>
            <a:picLocks noChangeAspect="1"/>
          </p:cNvPicPr>
          <p:nvPr/>
        </p:nvPicPr>
        <p:blipFill>
          <a:blip r:embed="rId4"/>
          <a:stretch>
            <a:fillRect/>
          </a:stretch>
        </p:blipFill>
        <p:spPr>
          <a:xfrm>
            <a:off x="7356312" y="3328539"/>
            <a:ext cx="3187864" cy="527077"/>
          </a:xfrm>
          <a:prstGeom prst="rect">
            <a:avLst/>
          </a:prstGeom>
        </p:spPr>
      </p:pic>
      <p:sp>
        <p:nvSpPr>
          <p:cNvPr id="30" name="مربع نص 29">
            <a:extLst>
              <a:ext uri="{FF2B5EF4-FFF2-40B4-BE49-F238E27FC236}">
                <a16:creationId xmlns:a16="http://schemas.microsoft.com/office/drawing/2014/main" id="{16640499-AB0B-E009-A170-36415365F1EE}"/>
              </a:ext>
            </a:extLst>
          </p:cNvPr>
          <p:cNvSpPr txBox="1"/>
          <p:nvPr/>
        </p:nvSpPr>
        <p:spPr>
          <a:xfrm>
            <a:off x="7361062" y="3361246"/>
            <a:ext cx="3102010" cy="461665"/>
          </a:xfrm>
          <a:prstGeom prst="rect">
            <a:avLst/>
          </a:prstGeom>
          <a:noFill/>
        </p:spPr>
        <p:txBody>
          <a:bodyPr wrap="square" rtlCol="1">
            <a:spAutoFit/>
          </a:bodyPr>
          <a:lstStyle/>
          <a:p>
            <a:pPr algn="ctr" rtl="1"/>
            <a:r>
              <a:rPr lang="ar-SA" sz="2400" b="1" dirty="0">
                <a:ln w="28575">
                  <a:noFill/>
                  <a:prstDash val="solid"/>
                </a:ln>
                <a:solidFill>
                  <a:srgbClr val="0F2F7B"/>
                </a:solidFill>
              </a:rPr>
              <a:t>احترام الوقت والمواعيد</a:t>
            </a:r>
          </a:p>
        </p:txBody>
      </p:sp>
      <p:pic>
        <p:nvPicPr>
          <p:cNvPr id="42" name="صورة 41">
            <a:extLst>
              <a:ext uri="{FF2B5EF4-FFF2-40B4-BE49-F238E27FC236}">
                <a16:creationId xmlns:a16="http://schemas.microsoft.com/office/drawing/2014/main" id="{2106565F-6CBD-12F8-E3FB-9D43533ADE1F}"/>
              </a:ext>
            </a:extLst>
          </p:cNvPr>
          <p:cNvPicPr>
            <a:picLocks noChangeAspect="1"/>
          </p:cNvPicPr>
          <p:nvPr/>
        </p:nvPicPr>
        <p:blipFill rotWithShape="1">
          <a:blip r:embed="rId6"/>
          <a:srcRect l="54003"/>
          <a:stretch/>
        </p:blipFill>
        <p:spPr>
          <a:xfrm>
            <a:off x="4084875" y="4574779"/>
            <a:ext cx="2495220" cy="3344191"/>
          </a:xfrm>
          <a:prstGeom prst="rect">
            <a:avLst/>
          </a:prstGeom>
        </p:spPr>
      </p:pic>
      <p:sp>
        <p:nvSpPr>
          <p:cNvPr id="43" name="مربع نص 42">
            <a:extLst>
              <a:ext uri="{FF2B5EF4-FFF2-40B4-BE49-F238E27FC236}">
                <a16:creationId xmlns:a16="http://schemas.microsoft.com/office/drawing/2014/main" id="{A9E86893-AB25-87DF-81EA-3E8512FD2C1D}"/>
              </a:ext>
            </a:extLst>
          </p:cNvPr>
          <p:cNvSpPr txBox="1"/>
          <p:nvPr/>
        </p:nvSpPr>
        <p:spPr>
          <a:xfrm>
            <a:off x="3909366" y="2740194"/>
            <a:ext cx="2899000" cy="1753557"/>
          </a:xfrm>
          <a:prstGeom prst="rect">
            <a:avLst/>
          </a:prstGeom>
          <a:noFill/>
        </p:spPr>
        <p:txBody>
          <a:bodyPr wrap="square">
            <a:spAutoFit/>
          </a:bodyPr>
          <a:lstStyle/>
          <a:p>
            <a:pPr algn="ctr" rtl="1"/>
            <a:r>
              <a:rPr lang="ar-SA" dirty="0"/>
              <a:t>عند حدوث أي مشادة كلامية، يلجأ البعض إلى العصبية في التعامل مع الآخرين، والتي قد تنتج عنها نتائج لا تحمد عقباها كالوصول إلى المشاجرات التي لا تنتهي إلّا بحدوث أضرار جسدية، ومادية، ومعنوية</a:t>
            </a:r>
          </a:p>
        </p:txBody>
      </p:sp>
      <p:pic>
        <p:nvPicPr>
          <p:cNvPr id="44" name="صورة 43">
            <a:extLst>
              <a:ext uri="{FF2B5EF4-FFF2-40B4-BE49-F238E27FC236}">
                <a16:creationId xmlns:a16="http://schemas.microsoft.com/office/drawing/2014/main" id="{DE180F16-2548-84EB-C31C-1871BDB27693}"/>
              </a:ext>
            </a:extLst>
          </p:cNvPr>
          <p:cNvPicPr>
            <a:picLocks noChangeAspect="1"/>
          </p:cNvPicPr>
          <p:nvPr/>
        </p:nvPicPr>
        <p:blipFill>
          <a:blip r:embed="rId4"/>
          <a:stretch>
            <a:fillRect/>
          </a:stretch>
        </p:blipFill>
        <p:spPr>
          <a:xfrm flipH="1">
            <a:off x="3828261" y="2023851"/>
            <a:ext cx="3187864" cy="527077"/>
          </a:xfrm>
          <a:prstGeom prst="rect">
            <a:avLst/>
          </a:prstGeom>
        </p:spPr>
      </p:pic>
      <p:sp>
        <p:nvSpPr>
          <p:cNvPr id="45" name="مربع نص 44">
            <a:extLst>
              <a:ext uri="{FF2B5EF4-FFF2-40B4-BE49-F238E27FC236}">
                <a16:creationId xmlns:a16="http://schemas.microsoft.com/office/drawing/2014/main" id="{BDB5F951-16A5-1294-00A7-8FD5CD8BBA91}"/>
              </a:ext>
            </a:extLst>
          </p:cNvPr>
          <p:cNvSpPr txBox="1"/>
          <p:nvPr/>
        </p:nvSpPr>
        <p:spPr>
          <a:xfrm>
            <a:off x="4206240" y="2058013"/>
            <a:ext cx="2310094" cy="461665"/>
          </a:xfrm>
          <a:prstGeom prst="rect">
            <a:avLst/>
          </a:prstGeom>
          <a:noFill/>
        </p:spPr>
        <p:txBody>
          <a:bodyPr wrap="square" rtlCol="1">
            <a:spAutoFit/>
          </a:bodyPr>
          <a:lstStyle/>
          <a:p>
            <a:pPr algn="ctr" rtl="1"/>
            <a:r>
              <a:rPr lang="ar-SA" sz="2400" b="1" dirty="0">
                <a:ln w="28575">
                  <a:noFill/>
                  <a:prstDash val="solid"/>
                </a:ln>
                <a:solidFill>
                  <a:srgbClr val="0F2F7B"/>
                </a:solidFill>
              </a:rPr>
              <a:t>الابتعاد عن العصبية</a:t>
            </a:r>
          </a:p>
        </p:txBody>
      </p:sp>
      <p:grpSp>
        <p:nvGrpSpPr>
          <p:cNvPr id="58" name="مجموعة 57">
            <a:extLst>
              <a:ext uri="{FF2B5EF4-FFF2-40B4-BE49-F238E27FC236}">
                <a16:creationId xmlns:a16="http://schemas.microsoft.com/office/drawing/2014/main" id="{97B7157C-7D3A-F264-5589-CC3F802974AB}"/>
              </a:ext>
            </a:extLst>
          </p:cNvPr>
          <p:cNvGrpSpPr/>
          <p:nvPr/>
        </p:nvGrpSpPr>
        <p:grpSpPr>
          <a:xfrm>
            <a:off x="755423" y="1122497"/>
            <a:ext cx="1949550" cy="3047783"/>
            <a:chOff x="755423" y="1122497"/>
            <a:chExt cx="1949550" cy="3047783"/>
          </a:xfrm>
        </p:grpSpPr>
        <p:sp>
          <p:nvSpPr>
            <p:cNvPr id="57" name="شكل بيضاوي 56">
              <a:extLst>
                <a:ext uri="{FF2B5EF4-FFF2-40B4-BE49-F238E27FC236}">
                  <a16:creationId xmlns:a16="http://schemas.microsoft.com/office/drawing/2014/main" id="{0903075A-9365-365C-42E1-B8A665D6174F}"/>
                </a:ext>
              </a:extLst>
            </p:cNvPr>
            <p:cNvSpPr/>
            <p:nvPr/>
          </p:nvSpPr>
          <p:spPr>
            <a:xfrm>
              <a:off x="1331981" y="3988276"/>
              <a:ext cx="768530" cy="182004"/>
            </a:xfrm>
            <a:prstGeom prst="ellipse">
              <a:avLst/>
            </a:prstGeom>
            <a:solidFill>
              <a:srgbClr val="EC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56" name="صورة 55">
              <a:extLst>
                <a:ext uri="{FF2B5EF4-FFF2-40B4-BE49-F238E27FC236}">
                  <a16:creationId xmlns:a16="http://schemas.microsoft.com/office/drawing/2014/main" id="{99388D19-031F-554F-7345-C2D0276C84B8}"/>
                </a:ext>
              </a:extLst>
            </p:cNvPr>
            <p:cNvPicPr>
              <a:picLocks noChangeAspect="1"/>
            </p:cNvPicPr>
            <p:nvPr/>
          </p:nvPicPr>
          <p:blipFill>
            <a:blip r:embed="rId7"/>
            <a:stretch>
              <a:fillRect/>
            </a:stretch>
          </p:blipFill>
          <p:spPr>
            <a:xfrm>
              <a:off x="755423" y="1122497"/>
              <a:ext cx="1949550" cy="2978303"/>
            </a:xfrm>
            <a:prstGeom prst="rect">
              <a:avLst/>
            </a:prstGeom>
          </p:spPr>
        </p:pic>
      </p:grpSp>
    </p:spTree>
    <p:extLst>
      <p:ext uri="{BB962C8B-B14F-4D97-AF65-F5344CB8AC3E}">
        <p14:creationId xmlns:p14="http://schemas.microsoft.com/office/powerpoint/2010/main" val="231889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5000"/>
          </a:schemeClr>
        </a:solidFill>
        <a:effectLst/>
      </p:bgPr>
    </p:bg>
    <p:spTree>
      <p:nvGrpSpPr>
        <p:cNvPr id="1" name=""/>
        <p:cNvGrpSpPr/>
        <p:nvPr/>
      </p:nvGrpSpPr>
      <p:grpSpPr>
        <a:xfrm>
          <a:off x="0" y="0"/>
          <a:ext cx="0" cy="0"/>
          <a:chOff x="0" y="0"/>
          <a:chExt cx="0" cy="0"/>
        </a:xfrm>
      </p:grpSpPr>
      <p:pic>
        <p:nvPicPr>
          <p:cNvPr id="3" name="رسم 2">
            <a:extLst>
              <a:ext uri="{FF2B5EF4-FFF2-40B4-BE49-F238E27FC236}">
                <a16:creationId xmlns:a16="http://schemas.microsoft.com/office/drawing/2014/main" id="{28D7161D-6F21-71FF-73AB-F9E0863AAB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8218" y="3670665"/>
            <a:ext cx="4095375" cy="3315303"/>
          </a:xfrm>
          <a:prstGeom prst="rect">
            <a:avLst/>
          </a:prstGeom>
        </p:spPr>
      </p:pic>
      <p:sp>
        <p:nvSpPr>
          <p:cNvPr id="2" name="مربع نص 1">
            <a:extLst>
              <a:ext uri="{FF2B5EF4-FFF2-40B4-BE49-F238E27FC236}">
                <a16:creationId xmlns:a16="http://schemas.microsoft.com/office/drawing/2014/main" id="{81043D1C-CBF4-FD02-EB40-E9A1811439A8}"/>
              </a:ext>
            </a:extLst>
          </p:cNvPr>
          <p:cNvSpPr txBox="1"/>
          <p:nvPr/>
        </p:nvSpPr>
        <p:spPr>
          <a:xfrm>
            <a:off x="609599" y="492684"/>
            <a:ext cx="6119143" cy="2282163"/>
          </a:xfrm>
          <a:prstGeom prst="rect">
            <a:avLst/>
          </a:prstGeom>
          <a:noFill/>
        </p:spPr>
        <p:txBody>
          <a:bodyPr wrap="square">
            <a:spAutoFit/>
          </a:bodyPr>
          <a:lstStyle/>
          <a:p>
            <a:pPr algn="r" rtl="1"/>
            <a:r>
              <a:rPr lang="ar-SA" sz="2105" b="1" dirty="0">
                <a:solidFill>
                  <a:schemeClr val="bg1"/>
                </a:solidFill>
                <a:latin typeface="Arial" panose="020B0604020202020204" pitchFamily="34" charset="0"/>
                <a:cs typeface="Arial" panose="020B0604020202020204" pitchFamily="34" charset="0"/>
              </a:rPr>
              <a:t>تعليمات الطباعة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تجهيز ورقة بمقاس </a:t>
            </a:r>
            <a:r>
              <a:rPr lang="en-US" sz="2105" b="1" dirty="0">
                <a:solidFill>
                  <a:srgbClr val="DC5223"/>
                </a:solidFill>
                <a:latin typeface="Arial" panose="020B0604020202020204" pitchFamily="34" charset="0"/>
                <a:cs typeface="Arial" panose="020B0604020202020204" pitchFamily="34" charset="0"/>
              </a:rPr>
              <a:t>A4</a:t>
            </a:r>
            <a:endParaRPr lang="ar-SA" sz="2105" b="1" dirty="0">
              <a:solidFill>
                <a:srgbClr val="DC5223"/>
              </a:solidFill>
              <a:latin typeface="Arial" panose="020B0604020202020204" pitchFamily="34" charset="0"/>
              <a:cs typeface="Arial" panose="020B0604020202020204" pitchFamily="34" charset="0"/>
            </a:endParaRP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en-US" sz="2105" b="1" dirty="0">
                <a:solidFill>
                  <a:schemeClr val="bg1"/>
                </a:solidFill>
                <a:latin typeface="Arial" panose="020B0604020202020204" pitchFamily="34" charset="0"/>
                <a:cs typeface="Arial" panose="020B0604020202020204" pitchFamily="34" charset="0"/>
              </a:rPr>
              <a:t> </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الأول</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بعد طباعة الوجه الأول عكس وجه الورقة في الطابعة</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الضغط على امر الطباعة </a:t>
            </a:r>
            <a:r>
              <a:rPr lang="en-US" sz="2105" b="1" dirty="0">
                <a:solidFill>
                  <a:schemeClr val="bg1"/>
                </a:solidFill>
                <a:latin typeface="Arial" panose="020B0604020202020204" pitchFamily="34" charset="0"/>
                <a:cs typeface="Arial" panose="020B0604020202020204" pitchFamily="34" charset="0"/>
              </a:rPr>
              <a:t> </a:t>
            </a:r>
            <a:r>
              <a:rPr lang="en-US" sz="2105" b="1" dirty="0" err="1">
                <a:solidFill>
                  <a:schemeClr val="bg1"/>
                </a:solidFill>
                <a:latin typeface="Arial" panose="020B0604020202020204" pitchFamily="34" charset="0"/>
                <a:cs typeface="Arial" panose="020B0604020202020204" pitchFamily="34" charset="0"/>
              </a:rPr>
              <a:t>ctrl+P</a:t>
            </a:r>
            <a:r>
              <a:rPr lang="ar-SA" sz="2105" b="1" dirty="0">
                <a:solidFill>
                  <a:schemeClr val="bg1"/>
                </a:solidFill>
                <a:latin typeface="Arial" panose="020B0604020202020204" pitchFamily="34" charset="0"/>
                <a:cs typeface="Arial" panose="020B0604020202020204" pitchFamily="34" charset="0"/>
              </a:rPr>
              <a:t>لطباعة </a:t>
            </a:r>
            <a:r>
              <a:rPr lang="ar-SA" sz="2105" b="1" dirty="0">
                <a:solidFill>
                  <a:srgbClr val="DC5223"/>
                </a:solidFill>
                <a:latin typeface="Arial" panose="020B0604020202020204" pitchFamily="34" charset="0"/>
                <a:cs typeface="Arial" panose="020B0604020202020204" pitchFamily="34" charset="0"/>
              </a:rPr>
              <a:t>الوجه الثاني</a:t>
            </a:r>
          </a:p>
          <a:p>
            <a:pPr marL="800054" lvl="1" indent="-342900" algn="r" rtl="1">
              <a:buFont typeface="Arial" panose="020B0604020202020204" pitchFamily="34" charset="0"/>
              <a:buChar char="•"/>
            </a:pPr>
            <a:r>
              <a:rPr lang="ar-SA" sz="2105" b="1" dirty="0">
                <a:solidFill>
                  <a:schemeClr val="bg1"/>
                </a:solidFill>
                <a:latin typeface="Arial" panose="020B0604020202020204" pitchFamily="34" charset="0"/>
                <a:cs typeface="Arial" panose="020B0604020202020204" pitchFamily="34" charset="0"/>
              </a:rPr>
              <a:t>طي </a:t>
            </a:r>
            <a:r>
              <a:rPr lang="ar-SA" sz="2105" b="1" dirty="0">
                <a:solidFill>
                  <a:srgbClr val="DC5223"/>
                </a:solidFill>
                <a:latin typeface="Arial" panose="020B0604020202020204" pitchFamily="34" charset="0"/>
                <a:cs typeface="Arial" panose="020B0604020202020204" pitchFamily="34" charset="0"/>
              </a:rPr>
              <a:t>الورقة</a:t>
            </a:r>
            <a:r>
              <a:rPr lang="ar-SA" sz="2105" b="1" dirty="0">
                <a:solidFill>
                  <a:schemeClr val="bg1"/>
                </a:solidFill>
                <a:latin typeface="Arial" panose="020B0604020202020204" pitchFamily="34" charset="0"/>
                <a:cs typeface="Arial" panose="020B0604020202020204" pitchFamily="34" charset="0"/>
              </a:rPr>
              <a:t> كما بالشكل</a:t>
            </a:r>
          </a:p>
          <a:p>
            <a:pPr marL="800054" lvl="1" indent="-342900" algn="r" rtl="1">
              <a:buFont typeface="Arial" panose="020B0604020202020204" pitchFamily="34" charset="0"/>
              <a:buChar char="•"/>
            </a:pPr>
            <a:endParaRPr lang="ar-SA" sz="1600" dirty="0">
              <a:solidFill>
                <a:schemeClr val="bg1"/>
              </a:solidFill>
              <a:latin typeface="Arial" panose="020B0604020202020204" pitchFamily="34" charset="0"/>
              <a:cs typeface="Arial" panose="020B0604020202020204" pitchFamily="34" charset="0"/>
            </a:endParaRPr>
          </a:p>
        </p:txBody>
      </p:sp>
      <p:pic>
        <p:nvPicPr>
          <p:cNvPr id="4" name="رسم 3" descr="آلة كاتبة مع تعبئة خالصة">
            <a:extLst>
              <a:ext uri="{FF2B5EF4-FFF2-40B4-BE49-F238E27FC236}">
                <a16:creationId xmlns:a16="http://schemas.microsoft.com/office/drawing/2014/main" id="{D0FE83C5-862A-0A37-53F3-22C9126DAA1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885593" y="872427"/>
            <a:ext cx="1522676" cy="1522676"/>
          </a:xfrm>
          <a:prstGeom prst="rect">
            <a:avLst/>
          </a:prstGeom>
        </p:spPr>
      </p:pic>
    </p:spTree>
    <p:extLst>
      <p:ext uri="{BB962C8B-B14F-4D97-AF65-F5344CB8AC3E}">
        <p14:creationId xmlns:p14="http://schemas.microsoft.com/office/powerpoint/2010/main" val="1894565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8CF71F0D-7E3D-0F07-D5DE-9323009F71BA}"/>
              </a:ext>
            </a:extLst>
          </p:cNvPr>
          <p:cNvPicPr>
            <a:picLocks noChangeAspect="1"/>
          </p:cNvPicPr>
          <p:nvPr/>
        </p:nvPicPr>
        <p:blipFill rotWithShape="1">
          <a:blip r:embed="rId2"/>
          <a:srcRect l="57361" r="1628" b="65816"/>
          <a:stretch/>
        </p:blipFill>
        <p:spPr>
          <a:xfrm>
            <a:off x="2623277" y="53584"/>
            <a:ext cx="2301875" cy="3151638"/>
          </a:xfrm>
          <a:prstGeom prst="rect">
            <a:avLst/>
          </a:prstGeom>
        </p:spPr>
      </p:pic>
      <p:pic>
        <p:nvPicPr>
          <p:cNvPr id="4" name="صورة 3">
            <a:extLst>
              <a:ext uri="{FF2B5EF4-FFF2-40B4-BE49-F238E27FC236}">
                <a16:creationId xmlns:a16="http://schemas.microsoft.com/office/drawing/2014/main" id="{233CDBC4-872E-2316-BD1C-C8A9DE4AB1D1}"/>
              </a:ext>
            </a:extLst>
          </p:cNvPr>
          <p:cNvPicPr>
            <a:picLocks noChangeAspect="1"/>
          </p:cNvPicPr>
          <p:nvPr/>
        </p:nvPicPr>
        <p:blipFill rotWithShape="1">
          <a:blip r:embed="rId2"/>
          <a:srcRect l="6984" t="39988" r="52005" b="31766"/>
          <a:stretch/>
        </p:blipFill>
        <p:spPr>
          <a:xfrm>
            <a:off x="5359329" y="388948"/>
            <a:ext cx="2442020" cy="2762690"/>
          </a:xfrm>
          <a:prstGeom prst="rect">
            <a:avLst/>
          </a:prstGeom>
        </p:spPr>
      </p:pic>
      <p:pic>
        <p:nvPicPr>
          <p:cNvPr id="5" name="صورة 4">
            <a:extLst>
              <a:ext uri="{FF2B5EF4-FFF2-40B4-BE49-F238E27FC236}">
                <a16:creationId xmlns:a16="http://schemas.microsoft.com/office/drawing/2014/main" id="{6E198356-83CE-FE0C-4C50-F0864049EAD7}"/>
              </a:ext>
            </a:extLst>
          </p:cNvPr>
          <p:cNvPicPr>
            <a:picLocks noChangeAspect="1"/>
          </p:cNvPicPr>
          <p:nvPr/>
        </p:nvPicPr>
        <p:blipFill rotWithShape="1">
          <a:blip r:embed="rId2"/>
          <a:srcRect l="2506" t="71754" r="56483"/>
          <a:stretch/>
        </p:blipFill>
        <p:spPr>
          <a:xfrm>
            <a:off x="7157015" y="3581290"/>
            <a:ext cx="3119954" cy="3529646"/>
          </a:xfrm>
          <a:prstGeom prst="rect">
            <a:avLst/>
          </a:prstGeom>
        </p:spPr>
      </p:pic>
      <p:grpSp>
        <p:nvGrpSpPr>
          <p:cNvPr id="6" name="مجموعة 5">
            <a:extLst>
              <a:ext uri="{FF2B5EF4-FFF2-40B4-BE49-F238E27FC236}">
                <a16:creationId xmlns:a16="http://schemas.microsoft.com/office/drawing/2014/main" id="{EE08DB85-B035-A271-4A4D-6D9709230F9D}"/>
              </a:ext>
            </a:extLst>
          </p:cNvPr>
          <p:cNvGrpSpPr/>
          <p:nvPr/>
        </p:nvGrpSpPr>
        <p:grpSpPr>
          <a:xfrm>
            <a:off x="4207633" y="3864788"/>
            <a:ext cx="2006590" cy="3399695"/>
            <a:chOff x="611968" y="3906124"/>
            <a:chExt cx="2006590" cy="3399695"/>
          </a:xfrm>
        </p:grpSpPr>
        <p:sp>
          <p:nvSpPr>
            <p:cNvPr id="7" name="شكل بيضاوي 6">
              <a:extLst>
                <a:ext uri="{FF2B5EF4-FFF2-40B4-BE49-F238E27FC236}">
                  <a16:creationId xmlns:a16="http://schemas.microsoft.com/office/drawing/2014/main" id="{2DCB0B8A-C429-EA45-5CFC-5E1B19E46F48}"/>
                </a:ext>
              </a:extLst>
            </p:cNvPr>
            <p:cNvSpPr/>
            <p:nvPr/>
          </p:nvSpPr>
          <p:spPr>
            <a:xfrm>
              <a:off x="611968" y="6837066"/>
              <a:ext cx="1979352" cy="468753"/>
            </a:xfrm>
            <a:prstGeom prst="ellipse">
              <a:avLst/>
            </a:prstGeom>
            <a:solidFill>
              <a:srgbClr val="EC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a:p>
          </p:txBody>
        </p:sp>
        <p:pic>
          <p:nvPicPr>
            <p:cNvPr id="8" name="صورة 7">
              <a:extLst>
                <a:ext uri="{FF2B5EF4-FFF2-40B4-BE49-F238E27FC236}">
                  <a16:creationId xmlns:a16="http://schemas.microsoft.com/office/drawing/2014/main" id="{9AF818E9-2D39-E020-8975-11623D012928}"/>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5900"/>
                      </a14:imgEffect>
                      <a14:imgEffect>
                        <a14:brightnessContrast bright="14000"/>
                      </a14:imgEffect>
                    </a14:imgLayer>
                  </a14:imgProps>
                </a:ext>
              </a:extLst>
            </a:blip>
            <a:stretch>
              <a:fillRect/>
            </a:stretch>
          </p:blipFill>
          <p:spPr>
            <a:xfrm>
              <a:off x="613822" y="3906124"/>
              <a:ext cx="2004736" cy="3145840"/>
            </a:xfrm>
            <a:prstGeom prst="rect">
              <a:avLst/>
            </a:prstGeom>
          </p:spPr>
        </p:pic>
      </p:grpSp>
      <p:pic>
        <p:nvPicPr>
          <p:cNvPr id="9" name="صورة 8">
            <a:extLst>
              <a:ext uri="{FF2B5EF4-FFF2-40B4-BE49-F238E27FC236}">
                <a16:creationId xmlns:a16="http://schemas.microsoft.com/office/drawing/2014/main" id="{4147C74C-07EB-8C50-519B-2498F6A760E3}"/>
              </a:ext>
            </a:extLst>
          </p:cNvPr>
          <p:cNvPicPr>
            <a:picLocks noChangeAspect="1"/>
          </p:cNvPicPr>
          <p:nvPr/>
        </p:nvPicPr>
        <p:blipFill rotWithShape="1">
          <a:blip r:embed="rId2"/>
          <a:srcRect l="-2453" t="765" r="45916" b="63713"/>
          <a:stretch/>
        </p:blipFill>
        <p:spPr>
          <a:xfrm>
            <a:off x="7630828" y="520672"/>
            <a:ext cx="2601913" cy="2685326"/>
          </a:xfrm>
          <a:prstGeom prst="rect">
            <a:avLst/>
          </a:prstGeom>
        </p:spPr>
      </p:pic>
      <p:pic>
        <p:nvPicPr>
          <p:cNvPr id="10" name="صورة 9">
            <a:extLst>
              <a:ext uri="{FF2B5EF4-FFF2-40B4-BE49-F238E27FC236}">
                <a16:creationId xmlns:a16="http://schemas.microsoft.com/office/drawing/2014/main" id="{915409CD-A369-E29D-2349-FB9E2B64E7B8}"/>
              </a:ext>
            </a:extLst>
          </p:cNvPr>
          <p:cNvPicPr>
            <a:picLocks noChangeAspect="1"/>
          </p:cNvPicPr>
          <p:nvPr/>
        </p:nvPicPr>
        <p:blipFill rotWithShape="1">
          <a:blip r:embed="rId5"/>
          <a:srcRect l="54003"/>
          <a:stretch/>
        </p:blipFill>
        <p:spPr>
          <a:xfrm>
            <a:off x="463876" y="4001315"/>
            <a:ext cx="2495220" cy="3344191"/>
          </a:xfrm>
          <a:prstGeom prst="rect">
            <a:avLst/>
          </a:prstGeom>
        </p:spPr>
      </p:pic>
      <p:grpSp>
        <p:nvGrpSpPr>
          <p:cNvPr id="11" name="مجموعة 10">
            <a:extLst>
              <a:ext uri="{FF2B5EF4-FFF2-40B4-BE49-F238E27FC236}">
                <a16:creationId xmlns:a16="http://schemas.microsoft.com/office/drawing/2014/main" id="{BCA0C53A-7D5D-F112-A421-352E552FEFF4}"/>
              </a:ext>
            </a:extLst>
          </p:cNvPr>
          <p:cNvGrpSpPr/>
          <p:nvPr/>
        </p:nvGrpSpPr>
        <p:grpSpPr>
          <a:xfrm>
            <a:off x="701631" y="339443"/>
            <a:ext cx="1949550" cy="3047783"/>
            <a:chOff x="755423" y="1122497"/>
            <a:chExt cx="1949550" cy="3047783"/>
          </a:xfrm>
        </p:grpSpPr>
        <p:sp>
          <p:nvSpPr>
            <p:cNvPr id="12" name="شكل بيضاوي 11">
              <a:extLst>
                <a:ext uri="{FF2B5EF4-FFF2-40B4-BE49-F238E27FC236}">
                  <a16:creationId xmlns:a16="http://schemas.microsoft.com/office/drawing/2014/main" id="{7AB77893-7EBA-9123-6E23-E54D5785FE1E}"/>
                </a:ext>
              </a:extLst>
            </p:cNvPr>
            <p:cNvSpPr/>
            <p:nvPr/>
          </p:nvSpPr>
          <p:spPr>
            <a:xfrm>
              <a:off x="1331981" y="3988276"/>
              <a:ext cx="768530" cy="182004"/>
            </a:xfrm>
            <a:prstGeom prst="ellipse">
              <a:avLst/>
            </a:prstGeom>
            <a:solidFill>
              <a:srgbClr val="ECECED"/>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rtl="1"/>
              <a:endParaRPr lang="ar-SA" dirty="0"/>
            </a:p>
          </p:txBody>
        </p:sp>
        <p:pic>
          <p:nvPicPr>
            <p:cNvPr id="13" name="صورة 12">
              <a:extLst>
                <a:ext uri="{FF2B5EF4-FFF2-40B4-BE49-F238E27FC236}">
                  <a16:creationId xmlns:a16="http://schemas.microsoft.com/office/drawing/2014/main" id="{BB51E1BE-282A-84E9-F529-0D3DBA91C88E}"/>
                </a:ext>
              </a:extLst>
            </p:cNvPr>
            <p:cNvPicPr>
              <a:picLocks noChangeAspect="1"/>
            </p:cNvPicPr>
            <p:nvPr/>
          </p:nvPicPr>
          <p:blipFill>
            <a:blip r:embed="rId6"/>
            <a:stretch>
              <a:fillRect/>
            </a:stretch>
          </p:blipFill>
          <p:spPr>
            <a:xfrm>
              <a:off x="755423" y="1122497"/>
              <a:ext cx="1949550" cy="2978303"/>
            </a:xfrm>
            <a:prstGeom prst="rect">
              <a:avLst/>
            </a:prstGeom>
          </p:spPr>
        </p:pic>
      </p:grpSp>
    </p:spTree>
    <p:extLst>
      <p:ext uri="{BB962C8B-B14F-4D97-AF65-F5344CB8AC3E}">
        <p14:creationId xmlns:p14="http://schemas.microsoft.com/office/powerpoint/2010/main" val="2852566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مستطيل 2">
            <a:extLst>
              <a:ext uri="{FF2B5EF4-FFF2-40B4-BE49-F238E27FC236}">
                <a16:creationId xmlns:a16="http://schemas.microsoft.com/office/drawing/2014/main" id="{B4D62E6E-6847-0675-56F4-9DA0FD7D80D5}"/>
              </a:ext>
            </a:extLst>
          </p:cNvPr>
          <p:cNvSpPr/>
          <p:nvPr/>
        </p:nvSpPr>
        <p:spPr>
          <a:xfrm>
            <a:off x="2" y="2"/>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5" name="صورة 4">
            <a:extLst>
              <a:ext uri="{FF2B5EF4-FFF2-40B4-BE49-F238E27FC236}">
                <a16:creationId xmlns:a16="http://schemas.microsoft.com/office/drawing/2014/main" id="{20840D0D-8AF2-2A3F-366D-B76454B5CB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 y="1097855"/>
            <a:ext cx="10691813" cy="6014144"/>
          </a:xfrm>
          <a:prstGeom prst="rect">
            <a:avLst/>
          </a:prstGeom>
        </p:spPr>
      </p:pic>
    </p:spTree>
    <p:extLst>
      <p:ext uri="{BB962C8B-B14F-4D97-AF65-F5344CB8AC3E}">
        <p14:creationId xmlns:p14="http://schemas.microsoft.com/office/powerpoint/2010/main" val="17191675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3DE8571A-E21A-B10C-7095-0453ECEE5737}"/>
              </a:ext>
            </a:extLst>
          </p:cNvPr>
          <p:cNvSpPr/>
          <p:nvPr/>
        </p:nvSpPr>
        <p:spPr>
          <a:xfrm>
            <a:off x="2" y="2"/>
            <a:ext cx="10691813" cy="7559675"/>
          </a:xfrm>
          <a:prstGeom prst="rect">
            <a:avLst/>
          </a:prstGeom>
          <a:solidFill>
            <a:srgbClr val="DC522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ربع نص 2">
            <a:extLst>
              <a:ext uri="{FF2B5EF4-FFF2-40B4-BE49-F238E27FC236}">
                <a16:creationId xmlns:a16="http://schemas.microsoft.com/office/drawing/2014/main" id="{8197C538-F605-4470-B8E7-E81A57470B0C}"/>
              </a:ext>
            </a:extLst>
          </p:cNvPr>
          <p:cNvSpPr txBox="1"/>
          <p:nvPr/>
        </p:nvSpPr>
        <p:spPr>
          <a:xfrm>
            <a:off x="1948382" y="4271783"/>
            <a:ext cx="6795053" cy="578363"/>
          </a:xfrm>
          <a:prstGeom prst="rect">
            <a:avLst/>
          </a:prstGeom>
          <a:noFill/>
        </p:spPr>
        <p:txBody>
          <a:bodyPr wrap="square" rtlCol="0">
            <a:spAutoFit/>
          </a:bodyPr>
          <a:lstStyle/>
          <a:p>
            <a:pPr algn="ctr" rtl="1"/>
            <a:r>
              <a:rPr lang="ar-EG" sz="1579" b="1" dirty="0">
                <a:solidFill>
                  <a:srgbClr val="222222"/>
                </a:solidFill>
                <a:latin typeface="Arial" panose="020B0604020202020204" pitchFamily="34" charset="0"/>
                <a:cs typeface="Arial" panose="020B0604020202020204" pitchFamily="34" charset="0"/>
              </a:rPr>
              <a:t>الخط</a:t>
            </a:r>
            <a:r>
              <a:rPr lang="ar-SA" sz="1579" b="1" dirty="0" err="1">
                <a:solidFill>
                  <a:srgbClr val="222222"/>
                </a:solidFill>
                <a:latin typeface="Arial" panose="020B0604020202020204" pitchFamily="34" charset="0"/>
                <a:cs typeface="Arial" panose="020B0604020202020204" pitchFamily="34" charset="0"/>
              </a:rPr>
              <a:t>وط</a:t>
            </a:r>
            <a:r>
              <a:rPr lang="ar-EG" sz="1579" b="1" dirty="0">
                <a:solidFill>
                  <a:srgbClr val="222222"/>
                </a:solidFill>
                <a:latin typeface="Arial" panose="020B0604020202020204" pitchFamily="34" charset="0"/>
                <a:cs typeface="Arial" panose="020B0604020202020204" pitchFamily="34" charset="0"/>
              </a:rPr>
              <a:t>  المستخدم</a:t>
            </a:r>
            <a:r>
              <a:rPr lang="ar-SA" sz="1579" b="1" dirty="0">
                <a:solidFill>
                  <a:srgbClr val="222222"/>
                </a:solidFill>
                <a:latin typeface="Arial" panose="020B0604020202020204" pitchFamily="34" charset="0"/>
                <a:cs typeface="Arial" panose="020B0604020202020204" pitchFamily="34" charset="0"/>
              </a:rPr>
              <a:t>ة</a:t>
            </a:r>
            <a:r>
              <a:rPr lang="en-GB" sz="1579" b="1" dirty="0">
                <a:solidFill>
                  <a:srgbClr val="222222"/>
                </a:solidFill>
                <a:latin typeface="Arial" panose="020B0604020202020204" pitchFamily="34" charset="0"/>
                <a:cs typeface="Arial" panose="020B0604020202020204" pitchFamily="34" charset="0"/>
              </a:rPr>
              <a:t> </a:t>
            </a:r>
            <a:r>
              <a:rPr lang="en-US" sz="1579" b="1" dirty="0">
                <a:solidFill>
                  <a:srgbClr val="222222"/>
                </a:solidFill>
                <a:latin typeface="Arial" panose="020B0604020202020204" pitchFamily="34" charset="0"/>
                <a:cs typeface="Arial" panose="020B0604020202020204" pitchFamily="34" charset="0"/>
              </a:rPr>
              <a:t> </a:t>
            </a:r>
            <a:r>
              <a:rPr lang="ar-EG" sz="1579" b="1" dirty="0">
                <a:solidFill>
                  <a:srgbClr val="222222"/>
                </a:solidFill>
                <a:latin typeface="Arial" panose="020B0604020202020204" pitchFamily="34" charset="0"/>
                <a:cs typeface="Arial" panose="020B0604020202020204" pitchFamily="34" charset="0"/>
              </a:rPr>
              <a:t> في القالب </a:t>
            </a:r>
            <a:endParaRPr lang="ar-SA" sz="1579" b="1" dirty="0">
              <a:solidFill>
                <a:schemeClr val="accent1">
                  <a:lumMod val="50000"/>
                </a:schemeClr>
              </a:solidFill>
              <a:latin typeface="Arial" panose="020B0604020202020204" pitchFamily="34" charset="0"/>
              <a:cs typeface="Arial" panose="020B0604020202020204" pitchFamily="34" charset="0"/>
            </a:endParaRPr>
          </a:p>
          <a:p>
            <a:pPr algn="ctr" rtl="1"/>
            <a:r>
              <a:rPr lang="en-US" sz="1228" b="1" dirty="0">
                <a:solidFill>
                  <a:schemeClr val="bg1"/>
                </a:solidFill>
                <a:latin typeface="Arial" panose="020B0604020202020204" pitchFamily="34" charset="0"/>
                <a:cs typeface="Arial" panose="020B0604020202020204" pitchFamily="34" charset="0"/>
              </a:rPr>
              <a:t>Harmattan  </a:t>
            </a:r>
            <a:r>
              <a:rPr lang="ar-EG" sz="1579" b="1" dirty="0">
                <a:solidFill>
                  <a:srgbClr val="222222"/>
                </a:solidFill>
                <a:latin typeface="Arial" panose="020B0604020202020204" pitchFamily="34" charset="0"/>
                <a:cs typeface="Arial" panose="020B0604020202020204" pitchFamily="34" charset="0"/>
              </a:rPr>
              <a:t>   </a:t>
            </a:r>
            <a:r>
              <a:rPr lang="ar-EG" sz="1579"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sz="1579"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1" y="2171346"/>
            <a:ext cx="10691755" cy="1819857"/>
          </a:xfrm>
          <a:prstGeom prst="rect">
            <a:avLst/>
          </a:prstGeom>
          <a:noFill/>
        </p:spPr>
        <p:txBody>
          <a:bodyPr wrap="square" rtlCol="0">
            <a:spAutoFit/>
          </a:bodyPr>
          <a:lstStyle/>
          <a:p>
            <a:pPr algn="ctr"/>
            <a:r>
              <a:rPr lang="ar-EG" sz="4210" b="1" dirty="0">
                <a:solidFill>
                  <a:schemeClr val="bg1"/>
                </a:solidFill>
                <a:latin typeface="Arial" panose="020B0604020202020204" pitchFamily="34" charset="0"/>
                <a:cs typeface="Arial" panose="020B0604020202020204" pitchFamily="34" charset="0"/>
              </a:rPr>
              <a:t>تم تصميم هذا القالب بواسط</a:t>
            </a:r>
            <a:r>
              <a:rPr lang="ar-SA" sz="4210" b="1" dirty="0">
                <a:solidFill>
                  <a:schemeClr val="bg1"/>
                </a:solidFill>
                <a:latin typeface="Arial" panose="020B0604020202020204" pitchFamily="34" charset="0"/>
                <a:cs typeface="Arial" panose="020B0604020202020204" pitchFamily="34" charset="0"/>
              </a:rPr>
              <a:t>ة</a:t>
            </a:r>
          </a:p>
          <a:p>
            <a:pPr algn="ctr"/>
            <a:r>
              <a:rPr lang="en-GB" sz="4210" b="1" dirty="0">
                <a:solidFill>
                  <a:schemeClr val="bg1"/>
                </a:solidFill>
                <a:latin typeface="Arial" panose="020B0604020202020204" pitchFamily="34" charset="0"/>
                <a:cs typeface="Arial" panose="020B0604020202020204" pitchFamily="34" charset="0"/>
              </a:rPr>
              <a:t> </a:t>
            </a:r>
            <a:r>
              <a:rPr lang="ar-EG" sz="4210" b="1" dirty="0">
                <a:solidFill>
                  <a:schemeClr val="bg1"/>
                </a:solidFill>
                <a:latin typeface="Arial" panose="020B0604020202020204" pitchFamily="34" charset="0"/>
                <a:cs typeface="Arial" panose="020B0604020202020204" pitchFamily="34" charset="0"/>
              </a:rPr>
              <a:t> </a:t>
            </a:r>
            <a:r>
              <a:rPr lang="en-US" sz="7016" b="1" dirty="0">
                <a:solidFill>
                  <a:schemeClr val="bg1"/>
                </a:solidFill>
                <a:latin typeface="Arial" panose="020B0604020202020204" pitchFamily="34" charset="0"/>
                <a:cs typeface="Arial" panose="020B0604020202020204" pitchFamily="34" charset="0"/>
              </a:rPr>
              <a:t>ingez-ppt.com</a:t>
            </a:r>
            <a:endParaRPr lang="en-GB" sz="421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24ECBBBA-6F20-B561-97FE-277B26437ACC}"/>
              </a:ext>
            </a:extLst>
          </p:cNvPr>
          <p:cNvGrpSpPr/>
          <p:nvPr/>
        </p:nvGrpSpPr>
        <p:grpSpPr>
          <a:xfrm>
            <a:off x="2266804" y="5260350"/>
            <a:ext cx="6158205" cy="1432007"/>
            <a:chOff x="2948473" y="5071430"/>
            <a:chExt cx="6158205" cy="1432007"/>
          </a:xfrm>
        </p:grpSpPr>
        <p:sp>
          <p:nvSpPr>
            <p:cNvPr id="4" name="مستطيل: زوايا مستديرة 3">
              <a:extLst>
                <a:ext uri="{FF2B5EF4-FFF2-40B4-BE49-F238E27FC236}">
                  <a16:creationId xmlns:a16="http://schemas.microsoft.com/office/drawing/2014/main" id="{C271014F-2CEE-97B9-A158-6F4A5DCEB1EE}"/>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ربع نص 7">
              <a:extLst>
                <a:ext uri="{FF2B5EF4-FFF2-40B4-BE49-F238E27FC236}">
                  <a16:creationId xmlns:a16="http://schemas.microsoft.com/office/drawing/2014/main" id="{BABF9B4D-3A8C-0F47-58C8-48D769647876}"/>
                </a:ext>
              </a:extLst>
            </p:cNvPr>
            <p:cNvSpPr txBox="1"/>
            <p:nvPr/>
          </p:nvSpPr>
          <p:spPr>
            <a:xfrm>
              <a:off x="3327918" y="5071430"/>
              <a:ext cx="4528458"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ولا يحق لأي شخص إعادة نشر أو توزيع ملفات القوالب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2D3C8203-3A1E-F1AD-B63C-078DEDD301A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4000033492"/>
      </p:ext>
    </p:extLst>
  </p:cSld>
  <p:clrMapOvr>
    <a:masterClrMapping/>
  </p:clrMapOvr>
</p:sld>
</file>

<file path=ppt/theme/theme1.xml><?xml version="1.0" encoding="utf-8"?>
<a:theme xmlns:a="http://schemas.openxmlformats.org/drawingml/2006/main" name="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mattan">
      <a:majorFont>
        <a:latin typeface="Harmattan"/>
        <a:ea typeface=""/>
        <a:cs typeface="Harmattan"/>
      </a:majorFont>
      <a:minorFont>
        <a:latin typeface="Harmattan"/>
        <a:ea typeface=""/>
        <a:cs typeface="Harmatta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485</Words>
  <Application>Microsoft Office PowerPoint</Application>
  <PresentationFormat>مخصص</PresentationFormat>
  <Paragraphs>32</Paragraphs>
  <Slides>6</Slides>
  <Notes>2</Notes>
  <HiddenSlides>3</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6</vt:i4>
      </vt:variant>
    </vt:vector>
  </HeadingPairs>
  <TitlesOfParts>
    <vt:vector size="10" baseType="lpstr">
      <vt:lpstr>Harmattan</vt:lpstr>
      <vt:lpstr>Calibri</vt:lpstr>
      <vt:lpstr>Arial</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ingez-ppt.com</dc:creator>
  <cp:lastModifiedBy>ingez-ppt</cp:lastModifiedBy>
  <cp:revision>44</cp:revision>
  <cp:lastPrinted>2023-04-21T16:15:01Z</cp:lastPrinted>
  <dcterms:created xsi:type="dcterms:W3CDTF">2022-06-17T15:03:51Z</dcterms:created>
  <dcterms:modified xsi:type="dcterms:W3CDTF">2023-11-02T12:05:30Z</dcterms:modified>
</cp:coreProperties>
</file>