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rmattan" panose="01000503000000020003" pitchFamily="2" charset="-78"/>
      <p:regular r:id="rId13"/>
      <p:bold r:id="rId14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F4C"/>
    <a:srgbClr val="E55436"/>
    <a:srgbClr val="285091"/>
    <a:srgbClr val="E8B8FA"/>
    <a:srgbClr val="ECECEC"/>
    <a:srgbClr val="F5513C"/>
    <a:srgbClr val="F8F7F6"/>
    <a:srgbClr val="F5EBD9"/>
    <a:srgbClr val="383838"/>
    <a:srgbClr val="15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8BA65-5583-4CC2-AEA2-844A061EF82F}" v="71" dt="2023-12-14T15:28:1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1570" y="226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C808BA65-5583-4CC2-AEA2-844A061EF82F}"/>
    <pc:docChg chg="undo custSel addSld delSld modSld">
      <pc:chgData name="H M" userId="84cd2103f36ef0dc" providerId="LiveId" clId="{C808BA65-5583-4CC2-AEA2-844A061EF82F}" dt="2023-12-14T15:31:17.630" v="563" actId="166"/>
      <pc:docMkLst>
        <pc:docMk/>
      </pc:docMkLst>
      <pc:sldChg chg="addSp delSp modSp mod">
        <pc:chgData name="H M" userId="84cd2103f36ef0dc" providerId="LiveId" clId="{C808BA65-5583-4CC2-AEA2-844A061EF82F}" dt="2023-12-14T15:24:48.610" v="496" actId="1076"/>
        <pc:sldMkLst>
          <pc:docMk/>
          <pc:sldMk cId="2852566979" sldId="412"/>
        </pc:sldMkLst>
        <pc:picChg chg="add mod">
          <ac:chgData name="H M" userId="84cd2103f36ef0dc" providerId="LiveId" clId="{C808BA65-5583-4CC2-AEA2-844A061EF82F}" dt="2023-12-14T15:24:48.610" v="496" actId="1076"/>
          <ac:picMkLst>
            <pc:docMk/>
            <pc:sldMk cId="2852566979" sldId="412"/>
            <ac:picMk id="2" creationId="{F82A7CF1-BDD0-672C-79BA-25A293F24F76}"/>
          </ac:picMkLst>
        </pc:picChg>
        <pc:picChg chg="add mod">
          <ac:chgData name="H M" userId="84cd2103f36ef0dc" providerId="LiveId" clId="{C808BA65-5583-4CC2-AEA2-844A061EF82F}" dt="2023-12-14T15:24:38.180" v="493" actId="1076"/>
          <ac:picMkLst>
            <pc:docMk/>
            <pc:sldMk cId="2852566979" sldId="412"/>
            <ac:picMk id="3" creationId="{5B64EB4C-A8BB-5307-63FA-7DE405F842AD}"/>
          </ac:picMkLst>
        </pc:picChg>
        <pc:picChg chg="add mod">
          <ac:chgData name="H M" userId="84cd2103f36ef0dc" providerId="LiveId" clId="{C808BA65-5583-4CC2-AEA2-844A061EF82F}" dt="2023-12-14T15:21:50.521" v="431" actId="1076"/>
          <ac:picMkLst>
            <pc:docMk/>
            <pc:sldMk cId="2852566979" sldId="412"/>
            <ac:picMk id="4" creationId="{102F946B-E272-0BAD-29B8-CD149FC96602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5" creationId="{4CAB14E5-6887-853E-1FBF-1D577779110A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6" creationId="{22F5D843-35A1-269A-A2DC-8272E9F1D795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7" creationId="{13A3F659-D016-CDE3-4CEA-5324D9BBAB7E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8" creationId="{BA98CEC8-B731-73C5-AF81-50BD09B2BEEB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9" creationId="{F1275002-6A5D-F09D-BE33-4C60BC82153E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0" creationId="{091C97F9-E94B-4757-4DE4-5886C3F44F49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1" creationId="{7E67FA8B-CC5B-40CA-76BC-B8CC71EC27F5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2" creationId="{7C21AB7D-F40C-0CD6-A2C0-8ACD66038013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3" creationId="{2E5CC63D-3537-4B4F-4892-F57222B111E1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4" creationId="{2686B311-07C8-4BD0-EA73-963851AD3A2E}"/>
          </ac:picMkLst>
        </pc:picChg>
        <pc:picChg chg="add del mod">
          <ac:chgData name="H M" userId="84cd2103f36ef0dc" providerId="LiveId" clId="{C808BA65-5583-4CC2-AEA2-844A061EF82F}" dt="2023-12-14T15:23:30.660" v="461" actId="478"/>
          <ac:picMkLst>
            <pc:docMk/>
            <pc:sldMk cId="2852566979" sldId="412"/>
            <ac:picMk id="15" creationId="{6E757EDE-50A5-D38A-AC3C-A3ACA5A575B1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6" creationId="{5C339A35-FBCA-B342-5373-ADEBB6B14D61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7" creationId="{B111C2C6-9780-2F9A-5D98-F240BE19B50B}"/>
          </ac:picMkLst>
        </pc:picChg>
        <pc:picChg chg="add mod">
          <ac:chgData name="H M" userId="84cd2103f36ef0dc" providerId="LiveId" clId="{C808BA65-5583-4CC2-AEA2-844A061EF82F}" dt="2023-12-14T15:24:39.130" v="494" actId="1076"/>
          <ac:picMkLst>
            <pc:docMk/>
            <pc:sldMk cId="2852566979" sldId="412"/>
            <ac:picMk id="18" creationId="{0C06F3D9-75C8-FBC6-184B-E71838B1C8A5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19" creationId="{6BB0E9D6-1BFE-7E02-FD7B-C148E20873ED}"/>
          </ac:picMkLst>
        </pc:picChg>
        <pc:picChg chg="add del mod">
          <ac:chgData name="H M" userId="84cd2103f36ef0dc" providerId="LiveId" clId="{C808BA65-5583-4CC2-AEA2-844A061EF82F}" dt="2023-12-14T15:23:48.773" v="471" actId="478"/>
          <ac:picMkLst>
            <pc:docMk/>
            <pc:sldMk cId="2852566979" sldId="412"/>
            <ac:picMk id="20" creationId="{148CC062-F739-2973-7D83-AF0F1006DA89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21" creationId="{26F2AB7A-CD9B-5DEC-11FC-AA4C4C2ED389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22" creationId="{DD0DE550-A8BD-6AF4-A283-9D2C25D9E507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23" creationId="{33AB3B6A-B8A1-0743-07DA-7219718613D8}"/>
          </ac:picMkLst>
        </pc:picChg>
        <pc:picChg chg="add del mod">
          <ac:chgData name="H M" userId="84cd2103f36ef0dc" providerId="LiveId" clId="{C808BA65-5583-4CC2-AEA2-844A061EF82F}" dt="2023-12-14T15:23:16.760" v="452" actId="478"/>
          <ac:picMkLst>
            <pc:docMk/>
            <pc:sldMk cId="2852566979" sldId="412"/>
            <ac:picMk id="24" creationId="{EF603D98-24C6-32BA-505D-2FC2078DABB3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25" creationId="{8B02F42B-B313-2CA2-C81D-AABAD44096DB}"/>
          </ac:picMkLst>
        </pc:picChg>
        <pc:picChg chg="add mod">
          <ac:chgData name="H M" userId="84cd2103f36ef0dc" providerId="LiveId" clId="{C808BA65-5583-4CC2-AEA2-844A061EF82F}" dt="2023-12-14T15:24:46.511" v="495" actId="1076"/>
          <ac:picMkLst>
            <pc:docMk/>
            <pc:sldMk cId="2852566979" sldId="412"/>
            <ac:picMk id="26" creationId="{469B52E0-A7D9-880C-01A4-DD0F881BCD5A}"/>
          </ac:picMkLst>
        </pc:picChg>
      </pc:sldChg>
      <pc:sldChg chg="addSp delSp modSp mod">
        <pc:chgData name="H M" userId="84cd2103f36ef0dc" providerId="LiveId" clId="{C808BA65-5583-4CC2-AEA2-844A061EF82F}" dt="2023-12-14T15:29:26.005" v="556" actId="2085"/>
        <pc:sldMkLst>
          <pc:docMk/>
          <pc:sldMk cId="3165081508" sldId="471"/>
        </pc:sldMkLst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3" creationId="{ECC02825-C446-6B9D-AE94-D6325B560AE6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6" creationId="{3AAAA718-FD3F-3D1D-FAA7-727A4A64E3A4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7" creationId="{998A01C3-D455-0994-5195-40D2607CC37D}"/>
          </ac:spMkLst>
        </pc:spChg>
        <pc:spChg chg="add del mod">
          <ac:chgData name="H M" userId="84cd2103f36ef0dc" providerId="LiveId" clId="{C808BA65-5583-4CC2-AEA2-844A061EF82F}" dt="2023-12-14T15:25:25.760" v="504"/>
          <ac:spMkLst>
            <pc:docMk/>
            <pc:sldMk cId="3165081508" sldId="471"/>
            <ac:spMk id="8" creationId="{8EDC5435-5376-2D14-0F52-7447C10512C7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9" creationId="{D883FC58-82D2-4A28-7614-1349BFA18ADA}"/>
          </ac:spMkLst>
        </pc:spChg>
        <pc:spChg chg="add del mod">
          <ac:chgData name="H M" userId="84cd2103f36ef0dc" providerId="LiveId" clId="{C808BA65-5583-4CC2-AEA2-844A061EF82F}" dt="2023-12-14T15:26:27.579" v="522"/>
          <ac:spMkLst>
            <pc:docMk/>
            <pc:sldMk cId="3165081508" sldId="471"/>
            <ac:spMk id="10" creationId="{CB63D841-7633-F123-A396-B04D06252B0B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1" creationId="{DD97481A-A484-457A-45F0-943631BBA53A}"/>
          </ac:spMkLst>
        </pc:spChg>
        <pc:spChg chg="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2" creationId="{DB3E85C3-E491-0B74-5880-9B66DBD04995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3" creationId="{7E52BA5C-01C9-F14C-5EB0-1A4DFEF082B7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4" creationId="{ED3F08E7-A21E-CB9F-FA5C-3C6B50606BC5}"/>
          </ac:spMkLst>
        </pc:spChg>
        <pc:spChg chg="add del mod">
          <ac:chgData name="H M" userId="84cd2103f36ef0dc" providerId="LiveId" clId="{C808BA65-5583-4CC2-AEA2-844A061EF82F}" dt="2023-12-14T15:26:35.805" v="525"/>
          <ac:spMkLst>
            <pc:docMk/>
            <pc:sldMk cId="3165081508" sldId="471"/>
            <ac:spMk id="15" creationId="{D597791D-7F8F-5FF8-2A68-55CF9E0BDE19}"/>
          </ac:spMkLst>
        </pc:spChg>
        <pc:spChg chg="add del mod">
          <ac:chgData name="H M" userId="84cd2103f36ef0dc" providerId="LiveId" clId="{C808BA65-5583-4CC2-AEA2-844A061EF82F}" dt="2023-12-14T13:19:17.130" v="29" actId="478"/>
          <ac:spMkLst>
            <pc:docMk/>
            <pc:sldMk cId="3165081508" sldId="471"/>
            <ac:spMk id="16" creationId="{C34B526E-7797-B703-1354-EF6FB154F635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8" creationId="{D3EBB4E7-0712-920D-78F1-5963B88894B0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19" creationId="{E41C3294-F8D9-E4D6-70D6-4A24F08573E8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20" creationId="{F218E9B3-F095-49B2-E0D1-0790AFE638F4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22" creationId="{EF46EE60-E061-C3D4-DE04-C3B6A8085037}"/>
          </ac:spMkLst>
        </pc:spChg>
        <pc:spChg chg="add mod">
          <ac:chgData name="H M" userId="84cd2103f36ef0dc" providerId="LiveId" clId="{C808BA65-5583-4CC2-AEA2-844A061EF82F}" dt="2023-12-14T15:29:14.891" v="554" actId="403"/>
          <ac:spMkLst>
            <pc:docMk/>
            <pc:sldMk cId="3165081508" sldId="471"/>
            <ac:spMk id="23" creationId="{92818179-2D5B-0E61-097A-669B1C0AF6F8}"/>
          </ac:spMkLst>
        </pc:spChg>
        <pc:spChg chg="add mod">
          <ac:chgData name="H M" userId="84cd2103f36ef0dc" providerId="LiveId" clId="{C808BA65-5583-4CC2-AEA2-844A061EF82F}" dt="2023-12-14T15:29:14.891" v="554" actId="403"/>
          <ac:spMkLst>
            <pc:docMk/>
            <pc:sldMk cId="3165081508" sldId="471"/>
            <ac:spMk id="24" creationId="{F58E6FC2-BB38-2BD8-C115-25EBE70F2307}"/>
          </ac:spMkLst>
        </pc:spChg>
        <pc:spChg chg="add mod">
          <ac:chgData name="H M" userId="84cd2103f36ef0dc" providerId="LiveId" clId="{C808BA65-5583-4CC2-AEA2-844A061EF82F}" dt="2023-12-14T15:29:14.891" v="554" actId="403"/>
          <ac:spMkLst>
            <pc:docMk/>
            <pc:sldMk cId="3165081508" sldId="471"/>
            <ac:spMk id="25" creationId="{1A400651-8D46-C4DE-09E4-8CB97AC3AD40}"/>
          </ac:spMkLst>
        </pc:spChg>
        <pc:spChg chg="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27" creationId="{8505E859-7AAF-0F73-F630-1EB1BE317AF9}"/>
          </ac:spMkLst>
        </pc:spChg>
        <pc:spChg chg="add del mod">
          <ac:chgData name="H M" userId="84cd2103f36ef0dc" providerId="LiveId" clId="{C808BA65-5583-4CC2-AEA2-844A061EF82F}" dt="2023-12-14T14:59:27.612" v="128" actId="478"/>
          <ac:spMkLst>
            <pc:docMk/>
            <pc:sldMk cId="3165081508" sldId="471"/>
            <ac:spMk id="31" creationId="{BA862514-05BC-F7E3-330D-3B1C572F5881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32" creationId="{6854FC80-FC53-8FC9-4ECC-5750E8B01AB1}"/>
          </ac:spMkLst>
        </pc:spChg>
        <pc:spChg chg="add del mod">
          <ac:chgData name="H M" userId="84cd2103f36ef0dc" providerId="LiveId" clId="{C808BA65-5583-4CC2-AEA2-844A061EF82F}" dt="2023-12-14T15:25:40.260" v="508"/>
          <ac:spMkLst>
            <pc:docMk/>
            <pc:sldMk cId="3165081508" sldId="471"/>
            <ac:spMk id="33" creationId="{180FF0F2-DBEB-2B6D-FA54-61387EBACA43}"/>
          </ac:spMkLst>
        </pc:spChg>
        <pc:spChg chg="add mod">
          <ac:chgData name="H M" userId="84cd2103f36ef0dc" providerId="LiveId" clId="{C808BA65-5583-4CC2-AEA2-844A061EF82F}" dt="2023-12-14T15:13:02.450" v="301" actId="782"/>
          <ac:spMkLst>
            <pc:docMk/>
            <pc:sldMk cId="3165081508" sldId="471"/>
            <ac:spMk id="34" creationId="{74B92627-B3E9-449C-D607-843F18F15105}"/>
          </ac:spMkLst>
        </pc:spChg>
        <pc:spChg chg="add del mod">
          <ac:chgData name="H M" userId="84cd2103f36ef0dc" providerId="LiveId" clId="{C808BA65-5583-4CC2-AEA2-844A061EF82F}" dt="2023-12-14T15:04:19.581" v="181" actId="478"/>
          <ac:spMkLst>
            <pc:docMk/>
            <pc:sldMk cId="3165081508" sldId="471"/>
            <ac:spMk id="35" creationId="{5E588196-BCBA-BF35-9161-62EC89F96AB7}"/>
          </ac:spMkLst>
        </pc:spChg>
        <pc:spChg chg="add del mod">
          <ac:chgData name="H M" userId="84cd2103f36ef0dc" providerId="LiveId" clId="{C808BA65-5583-4CC2-AEA2-844A061EF82F}" dt="2023-12-14T15:08:22.901" v="231" actId="478"/>
          <ac:spMkLst>
            <pc:docMk/>
            <pc:sldMk cId="3165081508" sldId="471"/>
            <ac:spMk id="36" creationId="{6DA8455F-0783-F72E-D458-C6D89BA04864}"/>
          </ac:spMkLst>
        </pc:spChg>
        <pc:spChg chg="add del mod">
          <ac:chgData name="H M" userId="84cd2103f36ef0dc" providerId="LiveId" clId="{C808BA65-5583-4CC2-AEA2-844A061EF82F}" dt="2023-12-14T15:08:33.886" v="234" actId="478"/>
          <ac:spMkLst>
            <pc:docMk/>
            <pc:sldMk cId="3165081508" sldId="471"/>
            <ac:spMk id="37" creationId="{259B5FFF-01F7-B93D-0597-D6F779A73BAB}"/>
          </ac:spMkLst>
        </pc:spChg>
        <pc:spChg chg="add del mod">
          <ac:chgData name="H M" userId="84cd2103f36ef0dc" providerId="LiveId" clId="{C808BA65-5583-4CC2-AEA2-844A061EF82F}" dt="2023-12-14T15:25:21.287" v="503"/>
          <ac:spMkLst>
            <pc:docMk/>
            <pc:sldMk cId="3165081508" sldId="471"/>
            <ac:spMk id="39" creationId="{31DADEC2-3ED8-4CB8-B5A1-D9F5A14CAB0E}"/>
          </ac:spMkLst>
        </pc:spChg>
        <pc:spChg chg="add del mod">
          <ac:chgData name="H M" userId="84cd2103f36ef0dc" providerId="LiveId" clId="{C808BA65-5583-4CC2-AEA2-844A061EF82F}" dt="2023-12-14T15:25:21.287" v="503"/>
          <ac:spMkLst>
            <pc:docMk/>
            <pc:sldMk cId="3165081508" sldId="471"/>
            <ac:spMk id="40" creationId="{3EFA986A-3F5B-586B-D86D-EB790FFA43BA}"/>
          </ac:spMkLst>
        </pc:spChg>
        <pc:spChg chg="del mod">
          <ac:chgData name="H M" userId="84cd2103f36ef0dc" providerId="LiveId" clId="{C808BA65-5583-4CC2-AEA2-844A061EF82F}" dt="2023-12-14T15:25:25.760" v="504"/>
          <ac:spMkLst>
            <pc:docMk/>
            <pc:sldMk cId="3165081508" sldId="471"/>
            <ac:spMk id="41" creationId="{B8F8B8BC-2620-67CA-E5C1-301FD73ACD04}"/>
          </ac:spMkLst>
        </pc:spChg>
        <pc:spChg chg="mod">
          <ac:chgData name="H M" userId="84cd2103f36ef0dc" providerId="LiveId" clId="{C808BA65-5583-4CC2-AEA2-844A061EF82F}" dt="2023-12-14T15:25:25.760" v="504"/>
          <ac:spMkLst>
            <pc:docMk/>
            <pc:sldMk cId="3165081508" sldId="471"/>
            <ac:spMk id="42" creationId="{8ED683DA-62CA-EEE8-B362-7CCC0A7A95DD}"/>
          </ac:spMkLst>
        </pc:spChg>
        <pc:spChg chg="del mod">
          <ac:chgData name="H M" userId="84cd2103f36ef0dc" providerId="LiveId" clId="{C808BA65-5583-4CC2-AEA2-844A061EF82F}" dt="2023-12-14T15:25:27.904" v="505" actId="478"/>
          <ac:spMkLst>
            <pc:docMk/>
            <pc:sldMk cId="3165081508" sldId="471"/>
            <ac:spMk id="43" creationId="{00CB7B77-4957-299E-0516-20911D848BB8}"/>
          </ac:spMkLst>
        </pc:spChg>
        <pc:spChg chg="del mod">
          <ac:chgData name="H M" userId="84cd2103f36ef0dc" providerId="LiveId" clId="{C808BA65-5583-4CC2-AEA2-844A061EF82F}" dt="2023-12-14T15:25:28.465" v="506" actId="478"/>
          <ac:spMkLst>
            <pc:docMk/>
            <pc:sldMk cId="3165081508" sldId="471"/>
            <ac:spMk id="44" creationId="{33F9E705-9A20-0F25-6227-46AE06FECF41}"/>
          </ac:spMkLst>
        </pc:spChg>
        <pc:spChg chg="add del">
          <ac:chgData name="H M" userId="84cd2103f36ef0dc" providerId="LiveId" clId="{C808BA65-5583-4CC2-AEA2-844A061EF82F}" dt="2023-12-14T15:25:40.260" v="508"/>
          <ac:spMkLst>
            <pc:docMk/>
            <pc:sldMk cId="3165081508" sldId="471"/>
            <ac:spMk id="45" creationId="{74A6B57A-47DF-EF7D-4596-4B3BA75B5A70}"/>
          </ac:spMkLst>
        </pc:spChg>
        <pc:spChg chg="mod">
          <ac:chgData name="H M" userId="84cd2103f36ef0dc" providerId="LiveId" clId="{C808BA65-5583-4CC2-AEA2-844A061EF82F}" dt="2023-12-14T15:25:40.260" v="508"/>
          <ac:spMkLst>
            <pc:docMk/>
            <pc:sldMk cId="3165081508" sldId="471"/>
            <ac:spMk id="46" creationId="{96C2550C-7A4D-148A-B903-AD3AFF765452}"/>
          </ac:spMkLst>
        </pc:spChg>
        <pc:spChg chg="del mod">
          <ac:chgData name="H M" userId="84cd2103f36ef0dc" providerId="LiveId" clId="{C808BA65-5583-4CC2-AEA2-844A061EF82F}" dt="2023-12-14T15:25:41.980" v="509" actId="478"/>
          <ac:spMkLst>
            <pc:docMk/>
            <pc:sldMk cId="3165081508" sldId="471"/>
            <ac:spMk id="47" creationId="{6D6EB8BC-4BDE-4217-EBF1-8C875024491A}"/>
          </ac:spMkLst>
        </pc:spChg>
        <pc:spChg chg="del mod">
          <ac:chgData name="H M" userId="84cd2103f36ef0dc" providerId="LiveId" clId="{C808BA65-5583-4CC2-AEA2-844A061EF82F}" dt="2023-12-14T15:25:42.512" v="510" actId="478"/>
          <ac:spMkLst>
            <pc:docMk/>
            <pc:sldMk cId="3165081508" sldId="471"/>
            <ac:spMk id="48" creationId="{E402959C-A263-5359-8D6F-DFEC240898A6}"/>
          </ac:spMkLst>
        </pc:spChg>
        <pc:spChg chg="add del mod">
          <ac:chgData name="H M" userId="84cd2103f36ef0dc" providerId="LiveId" clId="{C808BA65-5583-4CC2-AEA2-844A061EF82F}" dt="2023-12-14T15:26:23.131" v="521"/>
          <ac:spMkLst>
            <pc:docMk/>
            <pc:sldMk cId="3165081508" sldId="471"/>
            <ac:spMk id="49" creationId="{5CC5684A-5D8A-B704-F3F7-7C585A20E561}"/>
          </ac:spMkLst>
        </pc:spChg>
        <pc:spChg chg="add del mod">
          <ac:chgData name="H M" userId="84cd2103f36ef0dc" providerId="LiveId" clId="{C808BA65-5583-4CC2-AEA2-844A061EF82F}" dt="2023-12-14T15:26:23.131" v="521"/>
          <ac:spMkLst>
            <pc:docMk/>
            <pc:sldMk cId="3165081508" sldId="471"/>
            <ac:spMk id="50" creationId="{7FCB0A73-B10C-14EC-FEF4-3ECB7FD87F05}"/>
          </ac:spMkLst>
        </pc:spChg>
        <pc:spChg chg="add del mod">
          <ac:chgData name="H M" userId="84cd2103f36ef0dc" providerId="LiveId" clId="{C808BA65-5583-4CC2-AEA2-844A061EF82F}" dt="2023-12-14T15:26:35.805" v="525"/>
          <ac:spMkLst>
            <pc:docMk/>
            <pc:sldMk cId="3165081508" sldId="471"/>
            <ac:spMk id="51" creationId="{56CC3D51-4221-02EB-9CAB-EE9218BE1F7C}"/>
          </ac:spMkLst>
        </pc:spChg>
        <pc:spChg chg="add del mod">
          <ac:chgData name="H M" userId="84cd2103f36ef0dc" providerId="LiveId" clId="{C808BA65-5583-4CC2-AEA2-844A061EF82F}" dt="2023-12-14T15:26:35.805" v="525"/>
          <ac:spMkLst>
            <pc:docMk/>
            <pc:sldMk cId="3165081508" sldId="471"/>
            <ac:spMk id="52" creationId="{34F6A20C-96BF-D10C-4875-DE6C16A8EAC8}"/>
          </ac:spMkLst>
        </pc:spChg>
        <pc:spChg chg="del mod">
          <ac:chgData name="H M" userId="84cd2103f36ef0dc" providerId="LiveId" clId="{C808BA65-5583-4CC2-AEA2-844A061EF82F}" dt="2023-12-14T15:26:27.579" v="522"/>
          <ac:spMkLst>
            <pc:docMk/>
            <pc:sldMk cId="3165081508" sldId="471"/>
            <ac:spMk id="53" creationId="{B3A9AE83-A4E2-AFF9-D6B8-223E703EA094}"/>
          </ac:spMkLst>
        </pc:spChg>
        <pc:spChg chg="mod">
          <ac:chgData name="H M" userId="84cd2103f36ef0dc" providerId="LiveId" clId="{C808BA65-5583-4CC2-AEA2-844A061EF82F}" dt="2023-12-14T15:26:27.579" v="522"/>
          <ac:spMkLst>
            <pc:docMk/>
            <pc:sldMk cId="3165081508" sldId="471"/>
            <ac:spMk id="54" creationId="{FAE1E37C-FBB8-41E3-F8F7-18C8EED93031}"/>
          </ac:spMkLst>
        </pc:spChg>
        <pc:spChg chg="del mod">
          <ac:chgData name="H M" userId="84cd2103f36ef0dc" providerId="LiveId" clId="{C808BA65-5583-4CC2-AEA2-844A061EF82F}" dt="2023-12-14T15:26:30.080" v="524" actId="478"/>
          <ac:spMkLst>
            <pc:docMk/>
            <pc:sldMk cId="3165081508" sldId="471"/>
            <ac:spMk id="55" creationId="{60130C78-77E7-3EA9-68D0-4F0A597CB329}"/>
          </ac:spMkLst>
        </pc:spChg>
        <pc:spChg chg="del mod">
          <ac:chgData name="H M" userId="84cd2103f36ef0dc" providerId="LiveId" clId="{C808BA65-5583-4CC2-AEA2-844A061EF82F}" dt="2023-12-14T15:26:29.540" v="523" actId="478"/>
          <ac:spMkLst>
            <pc:docMk/>
            <pc:sldMk cId="3165081508" sldId="471"/>
            <ac:spMk id="56" creationId="{DFBD9C49-3915-0CCD-FF11-2BBAD280ABFB}"/>
          </ac:spMkLst>
        </pc:spChg>
        <pc:spChg chg="del mod">
          <ac:chgData name="H M" userId="84cd2103f36ef0dc" providerId="LiveId" clId="{C808BA65-5583-4CC2-AEA2-844A061EF82F}" dt="2023-12-14T15:26:37.733" v="526" actId="478"/>
          <ac:spMkLst>
            <pc:docMk/>
            <pc:sldMk cId="3165081508" sldId="471"/>
            <ac:spMk id="57" creationId="{754FA2A6-4B95-B403-ACF5-B9272B1963D5}"/>
          </ac:spMkLst>
        </pc:spChg>
        <pc:spChg chg="del mod">
          <ac:chgData name="H M" userId="84cd2103f36ef0dc" providerId="LiveId" clId="{C808BA65-5583-4CC2-AEA2-844A061EF82F}" dt="2023-12-14T15:26:38.672" v="528" actId="478"/>
          <ac:spMkLst>
            <pc:docMk/>
            <pc:sldMk cId="3165081508" sldId="471"/>
            <ac:spMk id="58" creationId="{EC7BE1FD-EEEB-94C2-8E13-037C312A306C}"/>
          </ac:spMkLst>
        </pc:spChg>
        <pc:spChg chg="mod">
          <ac:chgData name="H M" userId="84cd2103f36ef0dc" providerId="LiveId" clId="{C808BA65-5583-4CC2-AEA2-844A061EF82F}" dt="2023-12-14T15:29:26.005" v="556" actId="2085"/>
          <ac:spMkLst>
            <pc:docMk/>
            <pc:sldMk cId="3165081508" sldId="471"/>
            <ac:spMk id="59" creationId="{88067A95-43E6-42FE-4E4C-234D2A4036BD}"/>
          </ac:spMkLst>
        </pc:spChg>
        <pc:spChg chg="del mod">
          <ac:chgData name="H M" userId="84cd2103f36ef0dc" providerId="LiveId" clId="{C808BA65-5583-4CC2-AEA2-844A061EF82F}" dt="2023-12-14T15:26:39.780" v="530" actId="478"/>
          <ac:spMkLst>
            <pc:docMk/>
            <pc:sldMk cId="3165081508" sldId="471"/>
            <ac:spMk id="60" creationId="{EC8972B6-5F19-4414-D4C6-113091093180}"/>
          </ac:spMkLst>
        </pc:spChg>
        <pc:spChg chg="del mod">
          <ac:chgData name="H M" userId="84cd2103f36ef0dc" providerId="LiveId" clId="{C808BA65-5583-4CC2-AEA2-844A061EF82F}" dt="2023-12-14T15:26:38.317" v="527" actId="478"/>
          <ac:spMkLst>
            <pc:docMk/>
            <pc:sldMk cId="3165081508" sldId="471"/>
            <ac:spMk id="61" creationId="{E32C7746-E010-8E53-673E-32416C27FBB7}"/>
          </ac:spMkLst>
        </pc:spChg>
        <pc:spChg chg="del mod">
          <ac:chgData name="H M" userId="84cd2103f36ef0dc" providerId="LiveId" clId="{C808BA65-5583-4CC2-AEA2-844A061EF82F}" dt="2023-12-14T15:26:40.740" v="531" actId="478"/>
          <ac:spMkLst>
            <pc:docMk/>
            <pc:sldMk cId="3165081508" sldId="471"/>
            <ac:spMk id="62" creationId="{4D81F2A0-036E-D0AB-F48A-32372A9281AA}"/>
          </ac:spMkLst>
        </pc:spChg>
        <pc:spChg chg="del mod">
          <ac:chgData name="H M" userId="84cd2103f36ef0dc" providerId="LiveId" clId="{C808BA65-5583-4CC2-AEA2-844A061EF82F}" dt="2023-12-14T15:26:39.150" v="529" actId="478"/>
          <ac:spMkLst>
            <pc:docMk/>
            <pc:sldMk cId="3165081508" sldId="471"/>
            <ac:spMk id="63" creationId="{D44CF4EC-A84A-C521-45FC-F9E7F928B960}"/>
          </ac:spMkLst>
        </pc:spChg>
        <pc:picChg chg="add del mod ord">
          <ac:chgData name="H M" userId="84cd2103f36ef0dc" providerId="LiveId" clId="{C808BA65-5583-4CC2-AEA2-844A061EF82F}" dt="2023-12-14T15:14:56.581" v="335" actId="478"/>
          <ac:picMkLst>
            <pc:docMk/>
            <pc:sldMk cId="3165081508" sldId="471"/>
            <ac:picMk id="17" creationId="{CF67EC61-0717-9AC3-7199-B231C9107BA0}"/>
          </ac:picMkLst>
        </pc:picChg>
        <pc:picChg chg="add mod">
          <ac:chgData name="H M" userId="84cd2103f36ef0dc" providerId="LiveId" clId="{C808BA65-5583-4CC2-AEA2-844A061EF82F}" dt="2023-12-14T15:01:26.895" v="159" actId="1076"/>
          <ac:picMkLst>
            <pc:docMk/>
            <pc:sldMk cId="3165081508" sldId="471"/>
            <ac:picMk id="21" creationId="{BD090E47-09EC-4514-78F1-8D72BF19D626}"/>
          </ac:picMkLst>
        </pc:picChg>
        <pc:picChg chg="add mod">
          <ac:chgData name="H M" userId="84cd2103f36ef0dc" providerId="LiveId" clId="{C808BA65-5583-4CC2-AEA2-844A061EF82F}" dt="2023-12-14T14:57:32.523" v="96" actId="14100"/>
          <ac:picMkLst>
            <pc:docMk/>
            <pc:sldMk cId="3165081508" sldId="471"/>
            <ac:picMk id="28" creationId="{E9492E30-EEC8-60B6-1D61-C54B3F56F0D6}"/>
          </ac:picMkLst>
        </pc:picChg>
        <pc:picChg chg="add mod">
          <ac:chgData name="H M" userId="84cd2103f36ef0dc" providerId="LiveId" clId="{C808BA65-5583-4CC2-AEA2-844A061EF82F}" dt="2023-12-14T14:57:40.983" v="98" actId="1076"/>
          <ac:picMkLst>
            <pc:docMk/>
            <pc:sldMk cId="3165081508" sldId="471"/>
            <ac:picMk id="29" creationId="{10957A5C-5D02-A871-4A12-96A8545B8FF2}"/>
          </ac:picMkLst>
        </pc:picChg>
        <pc:picChg chg="add mod">
          <ac:chgData name="H M" userId="84cd2103f36ef0dc" providerId="LiveId" clId="{C808BA65-5583-4CC2-AEA2-844A061EF82F}" dt="2023-12-14T14:57:48.641" v="100" actId="1076"/>
          <ac:picMkLst>
            <pc:docMk/>
            <pc:sldMk cId="3165081508" sldId="471"/>
            <ac:picMk id="30" creationId="{F94E767E-0B14-BCCE-870F-C1EB699ACD10}"/>
          </ac:picMkLst>
        </pc:picChg>
        <pc:picChg chg="add mod">
          <ac:chgData name="H M" userId="84cd2103f36ef0dc" providerId="LiveId" clId="{C808BA65-5583-4CC2-AEA2-844A061EF82F}" dt="2023-12-14T15:15:04.091" v="338" actId="1076"/>
          <ac:picMkLst>
            <pc:docMk/>
            <pc:sldMk cId="3165081508" sldId="471"/>
            <ac:picMk id="38" creationId="{D979109A-1FAC-7A63-B3FF-62444CFCD053}"/>
          </ac:picMkLst>
        </pc:picChg>
      </pc:sldChg>
      <pc:sldChg chg="addSp delSp modSp add mod">
        <pc:chgData name="H M" userId="84cd2103f36ef0dc" providerId="LiveId" clId="{C808BA65-5583-4CC2-AEA2-844A061EF82F}" dt="2023-12-14T15:31:17.630" v="563" actId="166"/>
        <pc:sldMkLst>
          <pc:docMk/>
          <pc:sldMk cId="3262230147" sldId="472"/>
        </pc:sldMkLst>
        <pc:spChg chg="del">
          <ac:chgData name="H M" userId="84cd2103f36ef0dc" providerId="LiveId" clId="{C808BA65-5583-4CC2-AEA2-844A061EF82F}" dt="2023-12-14T15:04:59.271" v="186" actId="478"/>
          <ac:spMkLst>
            <pc:docMk/>
            <pc:sldMk cId="3262230147" sldId="472"/>
            <ac:spMk id="3" creationId="{ECC02825-C446-6B9D-AE94-D6325B560AE6}"/>
          </ac:spMkLst>
        </pc:spChg>
        <pc:spChg chg="del mod">
          <ac:chgData name="H M" userId="84cd2103f36ef0dc" providerId="LiveId" clId="{C808BA65-5583-4CC2-AEA2-844A061EF82F}" dt="2023-12-14T15:18:44.011" v="399" actId="478"/>
          <ac:spMkLst>
            <pc:docMk/>
            <pc:sldMk cId="3262230147" sldId="472"/>
            <ac:spMk id="6" creationId="{3AAAA718-FD3F-3D1D-FAA7-727A4A64E3A4}"/>
          </ac:spMkLst>
        </pc:spChg>
        <pc:spChg chg="del">
          <ac:chgData name="H M" userId="84cd2103f36ef0dc" providerId="LiveId" clId="{C808BA65-5583-4CC2-AEA2-844A061EF82F}" dt="2023-12-14T15:11:32.121" v="277" actId="478"/>
          <ac:spMkLst>
            <pc:docMk/>
            <pc:sldMk cId="3262230147" sldId="472"/>
            <ac:spMk id="7" creationId="{998A01C3-D455-0994-5195-40D2607CC37D}"/>
          </ac:spMkLst>
        </pc:spChg>
        <pc:spChg chg="del mod">
          <ac:chgData name="H M" userId="84cd2103f36ef0dc" providerId="LiveId" clId="{C808BA65-5583-4CC2-AEA2-844A061EF82F}" dt="2023-12-14T15:26:46.660" v="532" actId="478"/>
          <ac:spMkLst>
            <pc:docMk/>
            <pc:sldMk cId="3262230147" sldId="472"/>
            <ac:spMk id="8" creationId="{8EDC5435-5376-2D14-0F52-7447C10512C7}"/>
          </ac:spMkLst>
        </pc:spChg>
        <pc:spChg chg="mod">
          <ac:chgData name="H M" userId="84cd2103f36ef0dc" providerId="LiveId" clId="{C808BA65-5583-4CC2-AEA2-844A061EF82F}" dt="2023-12-14T15:20:15.670" v="419" actId="1076"/>
          <ac:spMkLst>
            <pc:docMk/>
            <pc:sldMk cId="3262230147" sldId="472"/>
            <ac:spMk id="9" creationId="{D883FC58-82D2-4A28-7614-1349BFA18ADA}"/>
          </ac:spMkLst>
        </pc:spChg>
        <pc:spChg chg="del mod">
          <ac:chgData name="H M" userId="84cd2103f36ef0dc" providerId="LiveId" clId="{C808BA65-5583-4CC2-AEA2-844A061EF82F}" dt="2023-12-14T15:26:52.140" v="534" actId="478"/>
          <ac:spMkLst>
            <pc:docMk/>
            <pc:sldMk cId="3262230147" sldId="472"/>
            <ac:spMk id="10" creationId="{CB63D841-7633-F123-A396-B04D06252B0B}"/>
          </ac:spMkLst>
        </pc:spChg>
        <pc:spChg chg="mod">
          <ac:chgData name="H M" userId="84cd2103f36ef0dc" providerId="LiveId" clId="{C808BA65-5583-4CC2-AEA2-844A061EF82F}" dt="2023-12-14T15:28:39.331" v="553" actId="1076"/>
          <ac:spMkLst>
            <pc:docMk/>
            <pc:sldMk cId="3262230147" sldId="472"/>
            <ac:spMk id="11" creationId="{DD97481A-A484-457A-45F0-943631BBA53A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2" creationId="{DB3E85C3-E491-0B74-5880-9B66DBD04995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3" creationId="{7E52BA5C-01C9-F14C-5EB0-1A4DFEF082B7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4" creationId="{ED3F08E7-A21E-CB9F-FA5C-3C6B50606BC5}"/>
          </ac:spMkLst>
        </pc:spChg>
        <pc:spChg chg="add del mod">
          <ac:chgData name="H M" userId="84cd2103f36ef0dc" providerId="LiveId" clId="{C808BA65-5583-4CC2-AEA2-844A061EF82F}" dt="2023-12-14T15:27:22.902" v="545"/>
          <ac:spMkLst>
            <pc:docMk/>
            <pc:sldMk cId="3262230147" sldId="472"/>
            <ac:spMk id="15" creationId="{D597791D-7F8F-5FF8-2A68-55CF9E0BDE19}"/>
          </ac:spMkLst>
        </pc:spChg>
        <pc:spChg chg="add 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6" creationId="{85D05441-2869-B218-07E5-5761826A3F09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8" creationId="{D3EBB4E7-0712-920D-78F1-5963B88894B0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19" creationId="{E41C3294-F8D9-E4D6-70D6-4A24F08573E8}"/>
          </ac:spMkLst>
        </pc:spChg>
        <pc:spChg chg="del">
          <ac:chgData name="H M" userId="84cd2103f36ef0dc" providerId="LiveId" clId="{C808BA65-5583-4CC2-AEA2-844A061EF82F}" dt="2023-12-14T15:05:42.601" v="193" actId="478"/>
          <ac:spMkLst>
            <pc:docMk/>
            <pc:sldMk cId="3262230147" sldId="472"/>
            <ac:spMk id="20" creationId="{F218E9B3-F095-49B2-E0D1-0790AFE638F4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22" creationId="{EF46EE60-E061-C3D4-DE04-C3B6A8085037}"/>
          </ac:spMkLst>
        </pc:spChg>
        <pc:spChg chg="del">
          <ac:chgData name="H M" userId="84cd2103f36ef0dc" providerId="LiveId" clId="{C808BA65-5583-4CC2-AEA2-844A061EF82F}" dt="2023-12-14T15:05:48.122" v="197" actId="478"/>
          <ac:spMkLst>
            <pc:docMk/>
            <pc:sldMk cId="3262230147" sldId="472"/>
            <ac:spMk id="23" creationId="{92818179-2D5B-0E61-097A-669B1C0AF6F8}"/>
          </ac:spMkLst>
        </pc:spChg>
        <pc:spChg chg="del">
          <ac:chgData name="H M" userId="84cd2103f36ef0dc" providerId="LiveId" clId="{C808BA65-5583-4CC2-AEA2-844A061EF82F}" dt="2023-12-14T15:05:50.209" v="199" actId="478"/>
          <ac:spMkLst>
            <pc:docMk/>
            <pc:sldMk cId="3262230147" sldId="472"/>
            <ac:spMk id="24" creationId="{F58E6FC2-BB38-2BD8-C115-25EBE70F2307}"/>
          </ac:spMkLst>
        </pc:spChg>
        <pc:spChg chg="del">
          <ac:chgData name="H M" userId="84cd2103f36ef0dc" providerId="LiveId" clId="{C808BA65-5583-4CC2-AEA2-844A061EF82F}" dt="2023-12-14T15:05:46.923" v="196" actId="478"/>
          <ac:spMkLst>
            <pc:docMk/>
            <pc:sldMk cId="3262230147" sldId="472"/>
            <ac:spMk id="25" creationId="{1A400651-8D46-C4DE-09E4-8CB97AC3AD40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26" creationId="{AA10B143-CA1A-83F8-E65B-A07CD594B0B2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27" creationId="{8505E859-7AAF-0F73-F630-1EB1BE317AF9}"/>
          </ac:spMkLst>
        </pc:spChg>
        <pc:spChg chg="del">
          <ac:chgData name="H M" userId="84cd2103f36ef0dc" providerId="LiveId" clId="{C808BA65-5583-4CC2-AEA2-844A061EF82F}" dt="2023-12-14T15:04:54.168" v="183" actId="478"/>
          <ac:spMkLst>
            <pc:docMk/>
            <pc:sldMk cId="3262230147" sldId="472"/>
            <ac:spMk id="32" creationId="{6854FC80-FC53-8FC9-4ECC-5750E8B01AB1}"/>
          </ac:spMkLst>
        </pc:spChg>
        <pc:spChg chg="del">
          <ac:chgData name="H M" userId="84cd2103f36ef0dc" providerId="LiveId" clId="{C808BA65-5583-4CC2-AEA2-844A061EF82F}" dt="2023-12-14T15:04:56.201" v="184" actId="478"/>
          <ac:spMkLst>
            <pc:docMk/>
            <pc:sldMk cId="3262230147" sldId="472"/>
            <ac:spMk id="33" creationId="{180FF0F2-DBEB-2B6D-FA54-61387EBACA43}"/>
          </ac:spMkLst>
        </pc:spChg>
        <pc:spChg chg="mod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34" creationId="{74B92627-B3E9-449C-D607-843F18F15105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35" creationId="{7A99E616-9787-8D26-379B-C15E1BAD694A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36" creationId="{BCA9A073-7D77-B81F-D00B-AD64B8134E89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37" creationId="{17CA6FDE-1EB3-13A1-4EB3-25AC6495F951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38" creationId="{46BC575E-2A27-00D5-E0B3-31604F291CDC}"/>
          </ac:spMkLst>
        </pc:spChg>
        <pc:spChg chg="del mod topLvl">
          <ac:chgData name="H M" userId="84cd2103f36ef0dc" providerId="LiveId" clId="{C808BA65-5583-4CC2-AEA2-844A061EF82F}" dt="2023-12-14T15:07:43.611" v="223" actId="478"/>
          <ac:spMkLst>
            <pc:docMk/>
            <pc:sldMk cId="3262230147" sldId="472"/>
            <ac:spMk id="39" creationId="{D8F314E2-5D8B-E750-37E2-15CAFD08EA3F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40" creationId="{B1758201-D9B5-D1D8-4F60-54442D504C7A}"/>
          </ac:spMkLst>
        </pc:spChg>
        <pc:spChg chg="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41" creationId="{F8936397-7F1D-63AD-F4A6-1C73B3944E01}"/>
          </ac:spMkLst>
        </pc:spChg>
        <pc:spChg chg="add mod topLvl">
          <ac:chgData name="H M" userId="84cd2103f36ef0dc" providerId="LiveId" clId="{C808BA65-5583-4CC2-AEA2-844A061EF82F}" dt="2023-12-14T15:13:24.934" v="307" actId="121"/>
          <ac:spMkLst>
            <pc:docMk/>
            <pc:sldMk cId="3262230147" sldId="472"/>
            <ac:spMk id="48" creationId="{27ED06BE-3655-802C-8981-73D07C4C28DF}"/>
          </ac:spMkLst>
        </pc:spChg>
        <pc:spChg chg="add 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49" creationId="{37CD8199-AD40-EE98-DF26-1EFB7B271A73}"/>
          </ac:spMkLst>
        </pc:spChg>
        <pc:spChg chg="add 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50" creationId="{10C6C795-A1C2-0367-E1D0-80CFE1C9098A}"/>
          </ac:spMkLst>
        </pc:spChg>
        <pc:spChg chg="add mod topLvl">
          <ac:chgData name="H M" userId="84cd2103f36ef0dc" providerId="LiveId" clId="{C808BA65-5583-4CC2-AEA2-844A061EF82F}" dt="2023-12-14T15:12:59.581" v="300" actId="782"/>
          <ac:spMkLst>
            <pc:docMk/>
            <pc:sldMk cId="3262230147" sldId="472"/>
            <ac:spMk id="51" creationId="{5776BAB5-A507-A20D-E029-10E92CE8A9B8}"/>
          </ac:spMkLst>
        </pc:spChg>
        <pc:spChg chg="add del mod">
          <ac:chgData name="H M" userId="84cd2103f36ef0dc" providerId="LiveId" clId="{C808BA65-5583-4CC2-AEA2-844A061EF82F}" dt="2023-12-14T15:11:22.626" v="273" actId="478"/>
          <ac:spMkLst>
            <pc:docMk/>
            <pc:sldMk cId="3262230147" sldId="472"/>
            <ac:spMk id="58" creationId="{F0D7837E-A147-E7AD-CE18-C782314C987B}"/>
          </ac:spMkLst>
        </pc:spChg>
        <pc:spChg chg="add del mod">
          <ac:chgData name="H M" userId="84cd2103f36ef0dc" providerId="LiveId" clId="{C808BA65-5583-4CC2-AEA2-844A061EF82F}" dt="2023-12-14T15:10:57.322" v="265" actId="478"/>
          <ac:spMkLst>
            <pc:docMk/>
            <pc:sldMk cId="3262230147" sldId="472"/>
            <ac:spMk id="59" creationId="{FC138A54-2F65-1775-F146-79B5CF6DBBF6}"/>
          </ac:spMkLst>
        </pc:spChg>
        <pc:spChg chg="add del mod">
          <ac:chgData name="H M" userId="84cd2103f36ef0dc" providerId="LiveId" clId="{C808BA65-5583-4CC2-AEA2-844A061EF82F}" dt="2023-12-14T15:10:58.355" v="266" actId="478"/>
          <ac:spMkLst>
            <pc:docMk/>
            <pc:sldMk cId="3262230147" sldId="472"/>
            <ac:spMk id="60" creationId="{16EF01E9-BEA4-2CE1-79B2-5EF21898ADE8}"/>
          </ac:spMkLst>
        </pc:spChg>
        <pc:spChg chg="add mod">
          <ac:chgData name="H M" userId="84cd2103f36ef0dc" providerId="LiveId" clId="{C808BA65-5583-4CC2-AEA2-844A061EF82F}" dt="2023-12-14T15:11:29.511" v="275" actId="571"/>
          <ac:spMkLst>
            <pc:docMk/>
            <pc:sldMk cId="3262230147" sldId="472"/>
            <ac:spMk id="61" creationId="{E25F708B-93B1-FE42-EE87-0E20D3F7CB12}"/>
          </ac:spMkLst>
        </pc:spChg>
        <pc:spChg chg="add mod">
          <ac:chgData name="H M" userId="84cd2103f36ef0dc" providerId="LiveId" clId="{C808BA65-5583-4CC2-AEA2-844A061EF82F}" dt="2023-12-14T15:11:29.511" v="275" actId="571"/>
          <ac:spMkLst>
            <pc:docMk/>
            <pc:sldMk cId="3262230147" sldId="472"/>
            <ac:spMk id="62" creationId="{86373E07-92B7-BF92-C56B-441D98280393}"/>
          </ac:spMkLst>
        </pc:spChg>
        <pc:spChg chg="add del mod">
          <ac:chgData name="H M" userId="84cd2103f36ef0dc" providerId="LiveId" clId="{C808BA65-5583-4CC2-AEA2-844A061EF82F}" dt="2023-12-14T15:13:35.951" v="312" actId="478"/>
          <ac:spMkLst>
            <pc:docMk/>
            <pc:sldMk cId="3262230147" sldId="472"/>
            <ac:spMk id="63" creationId="{DF7F94B5-B299-21E8-9431-5DDDD2BB08E1}"/>
          </ac:spMkLst>
        </pc:spChg>
        <pc:spChg chg="add mod ord">
          <ac:chgData name="H M" userId="84cd2103f36ef0dc" providerId="LiveId" clId="{C808BA65-5583-4CC2-AEA2-844A061EF82F}" dt="2023-12-14T15:31:17.630" v="563" actId="166"/>
          <ac:spMkLst>
            <pc:docMk/>
            <pc:sldMk cId="3262230147" sldId="472"/>
            <ac:spMk id="64" creationId="{291ACE0E-0B65-8426-E3AC-838E4F8A6B1B}"/>
          </ac:spMkLst>
        </pc:spChg>
        <pc:spChg chg="add mod">
          <ac:chgData name="H M" userId="84cd2103f36ef0dc" providerId="LiveId" clId="{C808BA65-5583-4CC2-AEA2-844A061EF82F}" dt="2023-12-14T15:15:46.730" v="346" actId="571"/>
          <ac:spMkLst>
            <pc:docMk/>
            <pc:sldMk cId="3262230147" sldId="472"/>
            <ac:spMk id="67" creationId="{019C0A1A-98F0-B07D-0128-2E2441894BE5}"/>
          </ac:spMkLst>
        </pc:spChg>
        <pc:spChg chg="add del mod">
          <ac:chgData name="H M" userId="84cd2103f36ef0dc" providerId="LiveId" clId="{C808BA65-5583-4CC2-AEA2-844A061EF82F}" dt="2023-12-14T15:17:49.301" v="391" actId="478"/>
          <ac:spMkLst>
            <pc:docMk/>
            <pc:sldMk cId="3262230147" sldId="472"/>
            <ac:spMk id="69" creationId="{557FC25C-AE18-C5C0-91E0-81559F313FF6}"/>
          </ac:spMkLst>
        </pc:spChg>
        <pc:spChg chg="add del mod">
          <ac:chgData name="H M" userId="84cd2103f36ef0dc" providerId="LiveId" clId="{C808BA65-5583-4CC2-AEA2-844A061EF82F}" dt="2023-12-14T15:19:09.372" v="406" actId="478"/>
          <ac:spMkLst>
            <pc:docMk/>
            <pc:sldMk cId="3262230147" sldId="472"/>
            <ac:spMk id="73" creationId="{9EEC57A3-DC99-74F1-50B2-805A54DB91FF}"/>
          </ac:spMkLst>
        </pc:spChg>
        <pc:spChg chg="add del mod">
          <ac:chgData name="H M" userId="84cd2103f36ef0dc" providerId="LiveId" clId="{C808BA65-5583-4CC2-AEA2-844A061EF82F}" dt="2023-12-14T15:19:53.380" v="414" actId="478"/>
          <ac:spMkLst>
            <pc:docMk/>
            <pc:sldMk cId="3262230147" sldId="472"/>
            <ac:spMk id="74" creationId="{6EB711C2-311B-1861-036E-9643B8757523}"/>
          </ac:spMkLst>
        </pc:spChg>
        <pc:spChg chg="add mod">
          <ac:chgData name="H M" userId="84cd2103f36ef0dc" providerId="LiveId" clId="{C808BA65-5583-4CC2-AEA2-844A061EF82F}" dt="2023-12-14T15:19:38.261" v="411" actId="1076"/>
          <ac:spMkLst>
            <pc:docMk/>
            <pc:sldMk cId="3262230147" sldId="472"/>
            <ac:spMk id="75" creationId="{9A5CD042-2B03-B7A6-DB2C-90D2CE243D2B}"/>
          </ac:spMkLst>
        </pc:spChg>
        <pc:spChg chg="add mod">
          <ac:chgData name="H M" userId="84cd2103f36ef0dc" providerId="LiveId" clId="{C808BA65-5583-4CC2-AEA2-844A061EF82F}" dt="2023-12-14T15:26:46.890" v="533"/>
          <ac:spMkLst>
            <pc:docMk/>
            <pc:sldMk cId="3262230147" sldId="472"/>
            <ac:spMk id="76" creationId="{B50B4A44-7331-348F-48EB-3FF298CA496D}"/>
          </ac:spMkLst>
        </pc:spChg>
        <pc:spChg chg="add mod">
          <ac:chgData name="H M" userId="84cd2103f36ef0dc" providerId="LiveId" clId="{C808BA65-5583-4CC2-AEA2-844A061EF82F}" dt="2023-12-14T15:26:52.410" v="535"/>
          <ac:spMkLst>
            <pc:docMk/>
            <pc:sldMk cId="3262230147" sldId="472"/>
            <ac:spMk id="77" creationId="{5A6CA6B6-156F-9B41-7F8D-5B8729777CFE}"/>
          </ac:spMkLst>
        </pc:spChg>
        <pc:spChg chg="add del mod">
          <ac:chgData name="H M" userId="84cd2103f36ef0dc" providerId="LiveId" clId="{C808BA65-5583-4CC2-AEA2-844A061EF82F}" dt="2023-12-14T15:27:22.902" v="545"/>
          <ac:spMkLst>
            <pc:docMk/>
            <pc:sldMk cId="3262230147" sldId="472"/>
            <ac:spMk id="78" creationId="{4D79E051-6095-E3AE-1FF5-D27FC344DAB4}"/>
          </ac:spMkLst>
        </pc:spChg>
        <pc:spChg chg="mod">
          <ac:chgData name="H M" userId="84cd2103f36ef0dc" providerId="LiveId" clId="{C808BA65-5583-4CC2-AEA2-844A061EF82F}" dt="2023-12-14T15:27:16.590" v="544"/>
          <ac:spMkLst>
            <pc:docMk/>
            <pc:sldMk cId="3262230147" sldId="472"/>
            <ac:spMk id="79" creationId="{E9B729F2-C075-2765-A4CE-7E16663036FD}"/>
          </ac:spMkLst>
        </pc:spChg>
        <pc:spChg chg="add del mod">
          <ac:chgData name="H M" userId="84cd2103f36ef0dc" providerId="LiveId" clId="{C808BA65-5583-4CC2-AEA2-844A061EF82F}" dt="2023-12-14T15:27:16.590" v="544"/>
          <ac:spMkLst>
            <pc:docMk/>
            <pc:sldMk cId="3262230147" sldId="472"/>
            <ac:spMk id="80" creationId="{2CBA533D-0887-0101-51F9-918B2BC4786A}"/>
          </ac:spMkLst>
        </pc:spChg>
        <pc:spChg chg="add del mod">
          <ac:chgData name="H M" userId="84cd2103f36ef0dc" providerId="LiveId" clId="{C808BA65-5583-4CC2-AEA2-844A061EF82F}" dt="2023-12-14T15:27:16.590" v="544"/>
          <ac:spMkLst>
            <pc:docMk/>
            <pc:sldMk cId="3262230147" sldId="472"/>
            <ac:spMk id="81" creationId="{A8D268B5-8FDE-3D0D-D747-498CF3F457BF}"/>
          </ac:spMkLst>
        </pc:spChg>
        <pc:spChg chg="mod">
          <ac:chgData name="H M" userId="84cd2103f36ef0dc" providerId="LiveId" clId="{C808BA65-5583-4CC2-AEA2-844A061EF82F}" dt="2023-12-14T15:27:30.936" v="548" actId="14100"/>
          <ac:spMkLst>
            <pc:docMk/>
            <pc:sldMk cId="3262230147" sldId="472"/>
            <ac:spMk id="82" creationId="{73C12012-8958-D9CB-D1AA-04057D81DA42}"/>
          </ac:spMkLst>
        </pc:spChg>
        <pc:spChg chg="del mod">
          <ac:chgData name="H M" userId="84cd2103f36ef0dc" providerId="LiveId" clId="{C808BA65-5583-4CC2-AEA2-844A061EF82F}" dt="2023-12-14T15:27:25.671" v="546" actId="478"/>
          <ac:spMkLst>
            <pc:docMk/>
            <pc:sldMk cId="3262230147" sldId="472"/>
            <ac:spMk id="83" creationId="{A7A80701-8C99-4C70-C811-E7A1090D7D6A}"/>
          </ac:spMkLst>
        </pc:spChg>
        <pc:spChg chg="del mod">
          <ac:chgData name="H M" userId="84cd2103f36ef0dc" providerId="LiveId" clId="{C808BA65-5583-4CC2-AEA2-844A061EF82F}" dt="2023-12-14T15:27:25.994" v="547" actId="478"/>
          <ac:spMkLst>
            <pc:docMk/>
            <pc:sldMk cId="3262230147" sldId="472"/>
            <ac:spMk id="84" creationId="{2AD83373-2D3F-E315-0190-830968D2F318}"/>
          </ac:spMkLst>
        </pc:spChg>
        <pc:spChg chg="add mod">
          <ac:chgData name="H M" userId="84cd2103f36ef0dc" providerId="LiveId" clId="{C808BA65-5583-4CC2-AEA2-844A061EF82F}" dt="2023-12-14T15:28:18.280" v="550" actId="948"/>
          <ac:spMkLst>
            <pc:docMk/>
            <pc:sldMk cId="3262230147" sldId="472"/>
            <ac:spMk id="85" creationId="{49A4FECD-5641-89DC-1D49-F7B998E8A990}"/>
          </ac:spMkLst>
        </pc:spChg>
        <pc:grpChg chg="add del mod">
          <ac:chgData name="H M" userId="84cd2103f36ef0dc" providerId="LiveId" clId="{C808BA65-5583-4CC2-AEA2-844A061EF82F}" dt="2023-12-14T15:06:25.071" v="209" actId="165"/>
          <ac:grpSpMkLst>
            <pc:docMk/>
            <pc:sldMk cId="3262230147" sldId="472"/>
            <ac:grpSpMk id="31" creationId="{4EE702B3-4CF9-F794-BC6E-D2E4BDD837F6}"/>
          </ac:grpSpMkLst>
        </pc:grpChg>
        <pc:grpChg chg="add del mod">
          <ac:chgData name="H M" userId="84cd2103f36ef0dc" providerId="LiveId" clId="{C808BA65-5583-4CC2-AEA2-844A061EF82F}" dt="2023-12-14T15:09:39.331" v="248" actId="165"/>
          <ac:grpSpMkLst>
            <pc:docMk/>
            <pc:sldMk cId="3262230147" sldId="472"/>
            <ac:grpSpMk id="56" creationId="{7EEA2003-F647-859D-3C23-7D5F8845D608}"/>
          </ac:grpSpMkLst>
        </pc:grpChg>
        <pc:picChg chg="del">
          <ac:chgData name="H M" userId="84cd2103f36ef0dc" providerId="LiveId" clId="{C808BA65-5583-4CC2-AEA2-844A061EF82F}" dt="2023-12-14T15:04:56.883" v="185" actId="478"/>
          <ac:picMkLst>
            <pc:docMk/>
            <pc:sldMk cId="3262230147" sldId="472"/>
            <ac:picMk id="17" creationId="{CF67EC61-0717-9AC3-7199-B231C9107BA0}"/>
          </ac:picMkLst>
        </pc:picChg>
        <pc:picChg chg="del">
          <ac:chgData name="H M" userId="84cd2103f36ef0dc" providerId="LiveId" clId="{C808BA65-5583-4CC2-AEA2-844A061EF82F}" dt="2023-12-14T15:05:43.570" v="194" actId="478"/>
          <ac:picMkLst>
            <pc:docMk/>
            <pc:sldMk cId="3262230147" sldId="472"/>
            <ac:picMk id="21" creationId="{BD090E47-09EC-4514-78F1-8D72BF19D626}"/>
          </ac:picMkLst>
        </pc:picChg>
        <pc:picChg chg="del">
          <ac:chgData name="H M" userId="84cd2103f36ef0dc" providerId="LiveId" clId="{C808BA65-5583-4CC2-AEA2-844A061EF82F}" dt="2023-12-14T15:05:50.871" v="200" actId="478"/>
          <ac:picMkLst>
            <pc:docMk/>
            <pc:sldMk cId="3262230147" sldId="472"/>
            <ac:picMk id="28" creationId="{E9492E30-EEC8-60B6-1D61-C54B3F56F0D6}"/>
          </ac:picMkLst>
        </pc:picChg>
        <pc:picChg chg="del">
          <ac:chgData name="H M" userId="84cd2103f36ef0dc" providerId="LiveId" clId="{C808BA65-5583-4CC2-AEA2-844A061EF82F}" dt="2023-12-14T15:05:48.877" v="198" actId="478"/>
          <ac:picMkLst>
            <pc:docMk/>
            <pc:sldMk cId="3262230147" sldId="472"/>
            <ac:picMk id="29" creationId="{10957A5C-5D02-A871-4A12-96A8545B8FF2}"/>
          </ac:picMkLst>
        </pc:picChg>
        <pc:picChg chg="del">
          <ac:chgData name="H M" userId="84cd2103f36ef0dc" providerId="LiveId" clId="{C808BA65-5583-4CC2-AEA2-844A061EF82F}" dt="2023-12-14T15:05:44.942" v="195" actId="478"/>
          <ac:picMkLst>
            <pc:docMk/>
            <pc:sldMk cId="3262230147" sldId="472"/>
            <ac:picMk id="30" creationId="{F94E767E-0B14-BCCE-870F-C1EB699ACD10}"/>
          </ac:picMkLst>
        </pc:picChg>
        <pc:picChg chg="mod topLvl">
          <ac:chgData name="H M" userId="84cd2103f36ef0dc" providerId="LiveId" clId="{C808BA65-5583-4CC2-AEA2-844A061EF82F}" dt="2023-12-14T15:08:01.595" v="225" actId="1076"/>
          <ac:picMkLst>
            <pc:docMk/>
            <pc:sldMk cId="3262230147" sldId="472"/>
            <ac:picMk id="42" creationId="{576707E4-1400-1901-66CB-17BBFC7378BC}"/>
          </ac:picMkLst>
        </pc:picChg>
        <pc:picChg chg="mod topLvl">
          <ac:chgData name="H M" userId="84cd2103f36ef0dc" providerId="LiveId" clId="{C808BA65-5583-4CC2-AEA2-844A061EF82F}" dt="2023-12-14T15:08:01.595" v="225" actId="1076"/>
          <ac:picMkLst>
            <pc:docMk/>
            <pc:sldMk cId="3262230147" sldId="472"/>
            <ac:picMk id="43" creationId="{1D0A59FA-78B6-2BEB-92EA-025B4C8619AE}"/>
          </ac:picMkLst>
        </pc:picChg>
        <pc:picChg chg="mod topLvl">
          <ac:chgData name="H M" userId="84cd2103f36ef0dc" providerId="LiveId" clId="{C808BA65-5583-4CC2-AEA2-844A061EF82F}" dt="2023-12-14T15:07:55.571" v="224" actId="1076"/>
          <ac:picMkLst>
            <pc:docMk/>
            <pc:sldMk cId="3262230147" sldId="472"/>
            <ac:picMk id="44" creationId="{4B248C4F-0A78-1558-A1C2-E52BB66DC50E}"/>
          </ac:picMkLst>
        </pc:picChg>
        <pc:picChg chg="mod topLvl">
          <ac:chgData name="H M" userId="84cd2103f36ef0dc" providerId="LiveId" clId="{C808BA65-5583-4CC2-AEA2-844A061EF82F}" dt="2023-12-14T15:07:55.571" v="224" actId="1076"/>
          <ac:picMkLst>
            <pc:docMk/>
            <pc:sldMk cId="3262230147" sldId="472"/>
            <ac:picMk id="45" creationId="{71673B01-1169-2B09-5A24-59554866703E}"/>
          </ac:picMkLst>
        </pc:picChg>
        <pc:picChg chg="mod topLvl">
          <ac:chgData name="H M" userId="84cd2103f36ef0dc" providerId="LiveId" clId="{C808BA65-5583-4CC2-AEA2-844A061EF82F}" dt="2023-12-14T15:08:01.595" v="225" actId="1076"/>
          <ac:picMkLst>
            <pc:docMk/>
            <pc:sldMk cId="3262230147" sldId="472"/>
            <ac:picMk id="46" creationId="{8566A547-5F3A-F3BE-6B75-FDE42D5926F7}"/>
          </ac:picMkLst>
        </pc:picChg>
        <pc:picChg chg="mod topLvl">
          <ac:chgData name="H M" userId="84cd2103f36ef0dc" providerId="LiveId" clId="{C808BA65-5583-4CC2-AEA2-844A061EF82F}" dt="2023-12-14T15:07:55.571" v="224" actId="1076"/>
          <ac:picMkLst>
            <pc:docMk/>
            <pc:sldMk cId="3262230147" sldId="472"/>
            <ac:picMk id="47" creationId="{8E25A78E-D0A2-6BC8-4711-5B00388A8F2A}"/>
          </ac:picMkLst>
        </pc:picChg>
        <pc:picChg chg="add mod topLvl">
          <ac:chgData name="H M" userId="84cd2103f36ef0dc" providerId="LiveId" clId="{C808BA65-5583-4CC2-AEA2-844A061EF82F}" dt="2023-12-14T15:10:11.541" v="254" actId="1076"/>
          <ac:picMkLst>
            <pc:docMk/>
            <pc:sldMk cId="3262230147" sldId="472"/>
            <ac:picMk id="52" creationId="{FC752E88-377E-A2D4-1FC7-8A067BF3E0CF}"/>
          </ac:picMkLst>
        </pc:picChg>
        <pc:picChg chg="add mod topLvl">
          <ac:chgData name="H M" userId="84cd2103f36ef0dc" providerId="LiveId" clId="{C808BA65-5583-4CC2-AEA2-844A061EF82F}" dt="2023-12-14T15:10:11.541" v="254" actId="1076"/>
          <ac:picMkLst>
            <pc:docMk/>
            <pc:sldMk cId="3262230147" sldId="472"/>
            <ac:picMk id="53" creationId="{37E434D1-6AD3-415F-37B4-90556C220C95}"/>
          </ac:picMkLst>
        </pc:picChg>
        <pc:picChg chg="add mod topLvl">
          <ac:chgData name="H M" userId="84cd2103f36ef0dc" providerId="LiveId" clId="{C808BA65-5583-4CC2-AEA2-844A061EF82F}" dt="2023-12-14T15:10:13.659" v="255" actId="1076"/>
          <ac:picMkLst>
            <pc:docMk/>
            <pc:sldMk cId="3262230147" sldId="472"/>
            <ac:picMk id="54" creationId="{EAF0775E-5DB4-70EC-A179-A1AA49879E41}"/>
          </ac:picMkLst>
        </pc:picChg>
        <pc:picChg chg="add mod topLvl">
          <ac:chgData name="H M" userId="84cd2103f36ef0dc" providerId="LiveId" clId="{C808BA65-5583-4CC2-AEA2-844A061EF82F}" dt="2023-12-14T15:10:11.541" v="254" actId="1076"/>
          <ac:picMkLst>
            <pc:docMk/>
            <pc:sldMk cId="3262230147" sldId="472"/>
            <ac:picMk id="55" creationId="{F928A404-29EE-ADBF-FA39-66FC5EC9E546}"/>
          </ac:picMkLst>
        </pc:picChg>
        <pc:picChg chg="add mod">
          <ac:chgData name="H M" userId="84cd2103f36ef0dc" providerId="LiveId" clId="{C808BA65-5583-4CC2-AEA2-844A061EF82F}" dt="2023-12-14T15:12:01.246" v="288" actId="1076"/>
          <ac:picMkLst>
            <pc:docMk/>
            <pc:sldMk cId="3262230147" sldId="472"/>
            <ac:picMk id="57" creationId="{910C37F5-1665-D207-53B4-08EDFCDF3105}"/>
          </ac:picMkLst>
        </pc:picChg>
        <pc:picChg chg="add del mod">
          <ac:chgData name="H M" userId="84cd2103f36ef0dc" providerId="LiveId" clId="{C808BA65-5583-4CC2-AEA2-844A061EF82F}" dt="2023-12-14T15:15:59.607" v="352"/>
          <ac:picMkLst>
            <pc:docMk/>
            <pc:sldMk cId="3262230147" sldId="472"/>
            <ac:picMk id="65" creationId="{F874ACEC-288A-5B9C-F3D2-74209F2A48EB}"/>
          </ac:picMkLst>
        </pc:picChg>
        <pc:picChg chg="add del mod">
          <ac:chgData name="H M" userId="84cd2103f36ef0dc" providerId="LiveId" clId="{C808BA65-5583-4CC2-AEA2-844A061EF82F}" dt="2023-12-14T15:15:46.790" v="348"/>
          <ac:picMkLst>
            <pc:docMk/>
            <pc:sldMk cId="3262230147" sldId="472"/>
            <ac:picMk id="66" creationId="{54B79ED6-63E8-1888-F00A-7A2B6A680274}"/>
          </ac:picMkLst>
        </pc:picChg>
        <pc:picChg chg="add del mod">
          <ac:chgData name="H M" userId="84cd2103f36ef0dc" providerId="LiveId" clId="{C808BA65-5583-4CC2-AEA2-844A061EF82F}" dt="2023-12-14T15:17:47.681" v="390" actId="478"/>
          <ac:picMkLst>
            <pc:docMk/>
            <pc:sldMk cId="3262230147" sldId="472"/>
            <ac:picMk id="68" creationId="{9832E7AA-FC02-3E0D-EC94-CE813C99F821}"/>
          </ac:picMkLst>
        </pc:picChg>
        <pc:picChg chg="add del mod">
          <ac:chgData name="H M" userId="84cd2103f36ef0dc" providerId="LiveId" clId="{C808BA65-5583-4CC2-AEA2-844A061EF82F}" dt="2023-12-14T15:17:45.961" v="389" actId="478"/>
          <ac:picMkLst>
            <pc:docMk/>
            <pc:sldMk cId="3262230147" sldId="472"/>
            <ac:picMk id="70" creationId="{51243B2E-B8E6-3002-2CF2-FA353D957D63}"/>
          </ac:picMkLst>
        </pc:picChg>
        <pc:picChg chg="add del mod">
          <ac:chgData name="H M" userId="84cd2103f36ef0dc" providerId="LiveId" clId="{C808BA65-5583-4CC2-AEA2-844A061EF82F}" dt="2023-12-14T15:18:09.215" v="392" actId="478"/>
          <ac:picMkLst>
            <pc:docMk/>
            <pc:sldMk cId="3262230147" sldId="472"/>
            <ac:picMk id="71" creationId="{2C430C49-42C5-EED2-F878-5D256C9037A7}"/>
          </ac:picMkLst>
        </pc:picChg>
        <pc:picChg chg="add mod">
          <ac:chgData name="H M" userId="84cd2103f36ef0dc" providerId="LiveId" clId="{C808BA65-5583-4CC2-AEA2-844A061EF82F}" dt="2023-12-14T15:30:10.325" v="562" actId="1076"/>
          <ac:picMkLst>
            <pc:docMk/>
            <pc:sldMk cId="3262230147" sldId="472"/>
            <ac:picMk id="72" creationId="{8F47623D-2414-2AB7-4E4D-3738B97351D8}"/>
          </ac:picMkLst>
        </pc:picChg>
      </pc:sldChg>
      <pc:sldChg chg="addSp delSp modSp new del mod">
        <pc:chgData name="H M" userId="84cd2103f36ef0dc" providerId="LiveId" clId="{C808BA65-5583-4CC2-AEA2-844A061EF82F}" dt="2023-12-14T15:18:11.220" v="393" actId="47"/>
        <pc:sldMkLst>
          <pc:docMk/>
          <pc:sldMk cId="774660120" sldId="473"/>
        </pc:sldMkLst>
        <pc:spChg chg="add mod ord">
          <ac:chgData name="H M" userId="84cd2103f36ef0dc" providerId="LiveId" clId="{C808BA65-5583-4CC2-AEA2-844A061EF82F}" dt="2023-12-14T15:16:59.311" v="378" actId="1076"/>
          <ac:spMkLst>
            <pc:docMk/>
            <pc:sldMk cId="774660120" sldId="473"/>
            <ac:spMk id="2" creationId="{D7DFB96D-B0F9-AA0C-4A41-53F018F353B1}"/>
          </ac:spMkLst>
        </pc:spChg>
        <pc:spChg chg="add del mod">
          <ac:chgData name="H M" userId="84cd2103f36ef0dc" providerId="LiveId" clId="{C808BA65-5583-4CC2-AEA2-844A061EF82F}" dt="2023-12-14T15:17:24.414" v="380"/>
          <ac:spMkLst>
            <pc:docMk/>
            <pc:sldMk cId="774660120" sldId="473"/>
            <ac:spMk id="5" creationId="{7CC10F93-C41B-3948-9B22-87F46539E038}"/>
          </ac:spMkLst>
        </pc:spChg>
        <pc:picChg chg="add mod">
          <ac:chgData name="H M" userId="84cd2103f36ef0dc" providerId="LiveId" clId="{C808BA65-5583-4CC2-AEA2-844A061EF82F}" dt="2023-12-14T15:16:21.170" v="364" actId="1076"/>
          <ac:picMkLst>
            <pc:docMk/>
            <pc:sldMk cId="774660120" sldId="473"/>
            <ac:picMk id="3" creationId="{62033947-F6E0-8B4D-F0C9-2660386F0930}"/>
          </ac:picMkLst>
        </pc:picChg>
        <pc:picChg chg="add del mod">
          <ac:chgData name="H M" userId="84cd2103f36ef0dc" providerId="LiveId" clId="{C808BA65-5583-4CC2-AEA2-844A061EF82F}" dt="2023-12-14T15:17:24.414" v="380"/>
          <ac:picMkLst>
            <pc:docMk/>
            <pc:sldMk cId="774660120" sldId="473"/>
            <ac:picMk id="4" creationId="{0BAF1137-DCAA-6163-5309-FCFEB78DBCA5}"/>
          </ac:picMkLst>
        </pc:picChg>
        <pc:picChg chg="mod">
          <ac:chgData name="H M" userId="84cd2103f36ef0dc" providerId="LiveId" clId="{C808BA65-5583-4CC2-AEA2-844A061EF82F}" dt="2023-12-14T15:17:27.601" v="381" actId="1076"/>
          <ac:picMkLst>
            <pc:docMk/>
            <pc:sldMk cId="774660120" sldId="473"/>
            <ac:picMk id="6" creationId="{3FA8CB1B-A75C-D595-33FC-16EE6708FB4A}"/>
          </ac:picMkLst>
        </pc:picChg>
        <pc:picChg chg="mod">
          <ac:chgData name="H M" userId="84cd2103f36ef0dc" providerId="LiveId" clId="{C808BA65-5583-4CC2-AEA2-844A061EF82F}" dt="2023-12-14T15:17:29.737" v="382" actId="1076"/>
          <ac:picMkLst>
            <pc:docMk/>
            <pc:sldMk cId="774660120" sldId="473"/>
            <ac:picMk id="7" creationId="{C00F55DA-EBB1-5C2D-E6C8-063DE2DE2635}"/>
          </ac:picMkLst>
        </pc:pic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6/2/1445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02/06/1445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12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23" Type="http://schemas.openxmlformats.org/officeDocument/2006/relationships/image" Target="../media/image33.png"/><Relationship Id="rId10" Type="http://schemas.openxmlformats.org/officeDocument/2006/relationships/image" Target="../media/image4.png"/><Relationship Id="rId19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9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C02825-C446-6B9D-AE94-D6325B560AE6}"/>
              </a:ext>
            </a:extLst>
          </p:cNvPr>
          <p:cNvSpPr txBox="1"/>
          <p:nvPr/>
        </p:nvSpPr>
        <p:spPr>
          <a:xfrm>
            <a:off x="7122319" y="2679099"/>
            <a:ext cx="356616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100" b="1" dirty="0">
                <a:ln w="22225">
                  <a:solidFill>
                    <a:srgbClr val="F5513C"/>
                  </a:solidFill>
                  <a:prstDash val="solid"/>
                </a:ln>
                <a:solidFill>
                  <a:srgbClr val="F5513C"/>
                </a:solidFill>
              </a:rPr>
              <a:t>ظاهرة التنمر</a:t>
            </a:r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3AAAA718-FD3F-3D1D-FAA7-727A4A64E3A4}"/>
              </a:ext>
            </a:extLst>
          </p:cNvPr>
          <p:cNvSpPr/>
          <p:nvPr/>
        </p:nvSpPr>
        <p:spPr>
          <a:xfrm rot="184487">
            <a:off x="7368309" y="3638373"/>
            <a:ext cx="3080848" cy="360748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998A01C3-D455-0994-5195-40D2607CC37D}"/>
              </a:ext>
            </a:extLst>
          </p:cNvPr>
          <p:cNvSpPr/>
          <p:nvPr/>
        </p:nvSpPr>
        <p:spPr>
          <a:xfrm>
            <a:off x="3809925" y="6838625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8ED683DA-62CA-EEE8-B362-7CCC0A7A95DD}"/>
              </a:ext>
            </a:extLst>
          </p:cNvPr>
          <p:cNvSpPr/>
          <p:nvPr/>
        </p:nvSpPr>
        <p:spPr>
          <a:xfrm>
            <a:off x="9485324" y="-2"/>
            <a:ext cx="1213030" cy="1548212"/>
          </a:xfrm>
          <a:custGeom>
            <a:avLst/>
            <a:gdLst>
              <a:gd name="connsiteX0" fmla="*/ 477965 w 1213030"/>
              <a:gd name="connsiteY0" fmla="*/ 0 h 1548212"/>
              <a:gd name="connsiteX1" fmla="*/ 1213030 w 1213030"/>
              <a:gd name="connsiteY1" fmla="*/ 0 h 1548212"/>
              <a:gd name="connsiteX2" fmla="*/ 1213030 w 1213030"/>
              <a:gd name="connsiteY2" fmla="*/ 1245924 h 1548212"/>
              <a:gd name="connsiteX3" fmla="*/ 764459 w 1213030"/>
              <a:gd name="connsiteY3" fmla="*/ 1548212 h 1548212"/>
              <a:gd name="connsiteX4" fmla="*/ 909742 w 1213030"/>
              <a:gd name="connsiteY4" fmla="*/ 957450 h 1548212"/>
              <a:gd name="connsiteX5" fmla="*/ 21672 w 1213030"/>
              <a:gd name="connsiteY5" fmla="*/ 1061797 h 1548212"/>
              <a:gd name="connsiteX6" fmla="*/ 597505 w 1213030"/>
              <a:gd name="connsiteY6" fmla="*/ 610377 h 1548212"/>
              <a:gd name="connsiteX7" fmla="*/ 0 w 1213030"/>
              <a:gd name="connsiteY7" fmla="*/ 103093 h 1548212"/>
              <a:gd name="connsiteX8" fmla="*/ 477965 w 1213030"/>
              <a:gd name="connsiteY8" fmla="*/ 0 h 154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030" h="1548212">
                <a:moveTo>
                  <a:pt x="477965" y="0"/>
                </a:moveTo>
                <a:lnTo>
                  <a:pt x="1213030" y="0"/>
                </a:lnTo>
                <a:lnTo>
                  <a:pt x="1213030" y="1245924"/>
                </a:lnTo>
                <a:lnTo>
                  <a:pt x="764459" y="1548212"/>
                </a:lnTo>
                <a:lnTo>
                  <a:pt x="909742" y="957450"/>
                </a:lnTo>
                <a:lnTo>
                  <a:pt x="21672" y="1061797"/>
                </a:lnTo>
                <a:lnTo>
                  <a:pt x="597505" y="610377"/>
                </a:lnTo>
                <a:lnTo>
                  <a:pt x="0" y="103093"/>
                </a:lnTo>
                <a:lnTo>
                  <a:pt x="477965" y="0"/>
                </a:lnTo>
                <a:close/>
              </a:path>
            </a:pathLst>
          </a:cu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9" name="انفجار: 14 نقطة 8">
            <a:extLst>
              <a:ext uri="{FF2B5EF4-FFF2-40B4-BE49-F238E27FC236}">
                <a16:creationId xmlns:a16="http://schemas.microsoft.com/office/drawing/2014/main" id="{D883FC58-82D2-4A28-7614-1349BFA18ADA}"/>
              </a:ext>
            </a:extLst>
          </p:cNvPr>
          <p:cNvSpPr/>
          <p:nvPr/>
        </p:nvSpPr>
        <p:spPr>
          <a:xfrm rot="1371669">
            <a:off x="3844236" y="4014576"/>
            <a:ext cx="552303" cy="552303"/>
          </a:xfrm>
          <a:prstGeom prst="irregularSeal2">
            <a:avLst/>
          </a:prstGeom>
          <a:solidFill>
            <a:srgbClr val="2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id="{FAE1E37C-FBB8-41E3-F8F7-18C8EED93031}"/>
              </a:ext>
            </a:extLst>
          </p:cNvPr>
          <p:cNvSpPr/>
          <p:nvPr/>
        </p:nvSpPr>
        <p:spPr>
          <a:xfrm rot="5752637">
            <a:off x="-1534845" y="1310554"/>
            <a:ext cx="3567038" cy="880940"/>
          </a:xfrm>
          <a:custGeom>
            <a:avLst/>
            <a:gdLst>
              <a:gd name="connsiteX0" fmla="*/ 68583 w 3567038"/>
              <a:gd name="connsiteY0" fmla="*/ 880940 h 880940"/>
              <a:gd name="connsiteX1" fmla="*/ 0 w 3567038"/>
              <a:gd name="connsiteY1" fmla="*/ 214693 h 880940"/>
              <a:gd name="connsiteX2" fmla="*/ 57744 w 3567038"/>
              <a:gd name="connsiteY2" fmla="*/ 218474 h 880940"/>
              <a:gd name="connsiteX3" fmla="*/ 311631 w 3567038"/>
              <a:gd name="connsiteY3" fmla="*/ 279338 h 880940"/>
              <a:gd name="connsiteX4" fmla="*/ 311820 w 3567038"/>
              <a:gd name="connsiteY4" fmla="*/ 279163 h 880940"/>
              <a:gd name="connsiteX5" fmla="*/ 398380 w 3567038"/>
              <a:gd name="connsiteY5" fmla="*/ 199391 h 880940"/>
              <a:gd name="connsiteX6" fmla="*/ 1303394 w 3567038"/>
              <a:gd name="connsiteY6" fmla="*/ 181645 h 880940"/>
              <a:gd name="connsiteX7" fmla="*/ 1307817 w 3567038"/>
              <a:gd name="connsiteY7" fmla="*/ 177362 h 880940"/>
              <a:gd name="connsiteX8" fmla="*/ 1372061 w 3567038"/>
              <a:gd name="connsiteY8" fmla="*/ 115173 h 880940"/>
              <a:gd name="connsiteX9" fmla="*/ 1689843 w 3567038"/>
              <a:gd name="connsiteY9" fmla="*/ 3257 h 880940"/>
              <a:gd name="connsiteX10" fmla="*/ 2072612 w 3567038"/>
              <a:gd name="connsiteY10" fmla="*/ 67298 h 880940"/>
              <a:gd name="connsiteX11" fmla="*/ 2163500 w 3567038"/>
              <a:gd name="connsiteY11" fmla="*/ 125553 h 880940"/>
              <a:gd name="connsiteX12" fmla="*/ 2169118 w 3567038"/>
              <a:gd name="connsiteY12" fmla="*/ 129155 h 880940"/>
              <a:gd name="connsiteX13" fmla="*/ 2562351 w 3567038"/>
              <a:gd name="connsiteY13" fmla="*/ 1465 h 880940"/>
              <a:gd name="connsiteX14" fmla="*/ 2829823 w 3567038"/>
              <a:gd name="connsiteY14" fmla="*/ 30302 h 880940"/>
              <a:gd name="connsiteX15" fmla="*/ 3164871 w 3567038"/>
              <a:gd name="connsiteY15" fmla="*/ 299981 h 880940"/>
              <a:gd name="connsiteX16" fmla="*/ 3166695 w 3567038"/>
              <a:gd name="connsiteY16" fmla="*/ 300462 h 880940"/>
              <a:gd name="connsiteX17" fmla="*/ 3308366 w 3567038"/>
              <a:gd name="connsiteY17" fmla="*/ 337818 h 880940"/>
              <a:gd name="connsiteX18" fmla="*/ 3548150 w 3567038"/>
              <a:gd name="connsiteY18" fmla="*/ 493044 h 880940"/>
              <a:gd name="connsiteX19" fmla="*/ 3567038 w 3567038"/>
              <a:gd name="connsiteY19" fmla="*/ 520811 h 880940"/>
              <a:gd name="connsiteX20" fmla="*/ 68583 w 3567038"/>
              <a:gd name="connsiteY20" fmla="*/ 880940 h 88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67038" h="880940">
                <a:moveTo>
                  <a:pt x="68583" y="880940"/>
                </a:moveTo>
                <a:lnTo>
                  <a:pt x="0" y="214693"/>
                </a:lnTo>
                <a:lnTo>
                  <a:pt x="57744" y="218474"/>
                </a:lnTo>
                <a:cubicBezTo>
                  <a:pt x="145311" y="229022"/>
                  <a:pt x="231214" y="249188"/>
                  <a:pt x="311631" y="279338"/>
                </a:cubicBezTo>
                <a:lnTo>
                  <a:pt x="311820" y="279163"/>
                </a:lnTo>
                <a:lnTo>
                  <a:pt x="398380" y="199391"/>
                </a:lnTo>
                <a:cubicBezTo>
                  <a:pt x="629138" y="33856"/>
                  <a:pt x="1042368" y="16958"/>
                  <a:pt x="1303394" y="181645"/>
                </a:cubicBezTo>
                <a:lnTo>
                  <a:pt x="1307817" y="177362"/>
                </a:lnTo>
                <a:lnTo>
                  <a:pt x="1372061" y="115173"/>
                </a:lnTo>
                <a:cubicBezTo>
                  <a:pt x="1452244" y="54971"/>
                  <a:pt x="1564771" y="14599"/>
                  <a:pt x="1689843" y="3257"/>
                </a:cubicBezTo>
                <a:cubicBezTo>
                  <a:pt x="1827499" y="-9244"/>
                  <a:pt x="1965024" y="14702"/>
                  <a:pt x="2072612" y="67298"/>
                </a:cubicBezTo>
                <a:lnTo>
                  <a:pt x="2163500" y="125553"/>
                </a:lnTo>
                <a:lnTo>
                  <a:pt x="2169118" y="129155"/>
                </a:lnTo>
                <a:cubicBezTo>
                  <a:pt x="2270483" y="52780"/>
                  <a:pt x="2413289" y="8465"/>
                  <a:pt x="2562351" y="1465"/>
                </a:cubicBezTo>
                <a:cubicBezTo>
                  <a:pt x="2651790" y="-2734"/>
                  <a:pt x="2743480" y="6500"/>
                  <a:pt x="2829823" y="30302"/>
                </a:cubicBezTo>
                <a:cubicBezTo>
                  <a:pt x="3005268" y="78652"/>
                  <a:pt x="3131073" y="179878"/>
                  <a:pt x="3164871" y="299981"/>
                </a:cubicBezTo>
                <a:lnTo>
                  <a:pt x="3166695" y="300462"/>
                </a:lnTo>
                <a:lnTo>
                  <a:pt x="3308366" y="337818"/>
                </a:lnTo>
                <a:cubicBezTo>
                  <a:pt x="3408902" y="374255"/>
                  <a:pt x="3492061" y="427955"/>
                  <a:pt x="3548150" y="493044"/>
                </a:cubicBezTo>
                <a:lnTo>
                  <a:pt x="3567038" y="520811"/>
                </a:lnTo>
                <a:lnTo>
                  <a:pt x="68583" y="88094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1" name="نجمة: 7 نقاط 10">
            <a:extLst>
              <a:ext uri="{FF2B5EF4-FFF2-40B4-BE49-F238E27FC236}">
                <a16:creationId xmlns:a16="http://schemas.microsoft.com/office/drawing/2014/main" id="{DD97481A-A484-457A-45F0-943631BBA53A}"/>
              </a:ext>
            </a:extLst>
          </p:cNvPr>
          <p:cNvSpPr/>
          <p:nvPr/>
        </p:nvSpPr>
        <p:spPr>
          <a:xfrm rot="20457463">
            <a:off x="7629857" y="4664066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7E52BA5C-01C9-F14C-5EB0-1A4DFEF082B7}"/>
              </a:ext>
            </a:extLst>
          </p:cNvPr>
          <p:cNvSpPr/>
          <p:nvPr/>
        </p:nvSpPr>
        <p:spPr>
          <a:xfrm rot="587997">
            <a:off x="9473835" y="7062256"/>
            <a:ext cx="997535" cy="284598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4" name="نجمة: 7 نقاط 13">
            <a:extLst>
              <a:ext uri="{FF2B5EF4-FFF2-40B4-BE49-F238E27FC236}">
                <a16:creationId xmlns:a16="http://schemas.microsoft.com/office/drawing/2014/main" id="{ED3F08E7-A21E-CB9F-FA5C-3C6B50606BC5}"/>
              </a:ext>
            </a:extLst>
          </p:cNvPr>
          <p:cNvSpPr/>
          <p:nvPr/>
        </p:nvSpPr>
        <p:spPr>
          <a:xfrm rot="20457463">
            <a:off x="2259286" y="5601903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8" name="انفجار: 14 نقطة 17">
            <a:extLst>
              <a:ext uri="{FF2B5EF4-FFF2-40B4-BE49-F238E27FC236}">
                <a16:creationId xmlns:a16="http://schemas.microsoft.com/office/drawing/2014/main" id="{D3EBB4E7-0712-920D-78F1-5963B88894B0}"/>
              </a:ext>
            </a:extLst>
          </p:cNvPr>
          <p:cNvSpPr/>
          <p:nvPr/>
        </p:nvSpPr>
        <p:spPr>
          <a:xfrm>
            <a:off x="279425" y="1093163"/>
            <a:ext cx="698315" cy="698315"/>
          </a:xfrm>
          <a:prstGeom prst="irregularSeal2">
            <a:avLst/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41C3294-F8D9-E4D6-70D6-4A24F08573E8}"/>
              </a:ext>
            </a:extLst>
          </p:cNvPr>
          <p:cNvSpPr txBox="1"/>
          <p:nvPr/>
        </p:nvSpPr>
        <p:spPr>
          <a:xfrm>
            <a:off x="3566160" y="358057"/>
            <a:ext cx="35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5513C"/>
                </a:solidFill>
              </a:rPr>
              <a:t>مفهوم التنمر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218E9B3-F095-49B2-E0D1-0790AFE638F4}"/>
              </a:ext>
            </a:extLst>
          </p:cNvPr>
          <p:cNvSpPr txBox="1"/>
          <p:nvPr/>
        </p:nvSpPr>
        <p:spPr>
          <a:xfrm>
            <a:off x="3852767" y="977753"/>
            <a:ext cx="299294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F6513B"/>
                </a:solidFill>
              </a:rPr>
              <a:t>ظاهرة</a:t>
            </a:r>
            <a:r>
              <a:rPr lang="ar-SA" sz="1600" dirty="0"/>
              <a:t> </a:t>
            </a:r>
            <a:r>
              <a:rPr lang="ar-SA" sz="1600" dirty="0">
                <a:solidFill>
                  <a:srgbClr val="F6513B"/>
                </a:solidFill>
              </a:rPr>
              <a:t>التّنمّر</a:t>
            </a:r>
            <a:r>
              <a:rPr lang="ar-SA" sz="1600" dirty="0"/>
              <a:t> عادةٌ عدائيّةٌ وغير مرغوبةٍ، حيث يقوم بها الطّفل المتنمّر بتصرّفاتٍ عدائيّةٍ، كنشر الإشاعات، أو التهديد، </a:t>
            </a:r>
          </a:p>
          <a:p>
            <a:pPr algn="r" rtl="1"/>
            <a:r>
              <a:rPr lang="ar-SA" sz="1600" dirty="0"/>
              <a:t>أو مهاجمة الشّخص المُتنمَّر عليه جسديّاً أو لفظيّاً، ويُتوقّع أن يتكرّر هذا التّصرّف مع الزّمن</a:t>
            </a:r>
          </a:p>
          <a:p>
            <a:pPr algn="r" rtl="1"/>
            <a:endParaRPr lang="ar-SA" sz="1600" dirty="0"/>
          </a:p>
          <a:p>
            <a:pPr algn="r" rtl="1"/>
            <a:r>
              <a:rPr lang="ar-SA" sz="1600" dirty="0"/>
              <a:t>يستخدم الأطفال المتنمّرون قواهم، سواءً أكانت جسديّة، أم معرفتهم بمعلوماتٍ حسّاسة أو محرجة عن الشّخص المتنمّر عليه، أو شهرتهم، للتّحكّم أو لإلحاق الأذى بالآخرين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BD090E47-09EC-4514-78F1-8D72BF19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58" y="4610398"/>
            <a:ext cx="2856286" cy="2151852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46EE60-E061-C3D4-DE04-C3B6A8085037}"/>
              </a:ext>
            </a:extLst>
          </p:cNvPr>
          <p:cNvSpPr txBox="1"/>
          <p:nvPr/>
        </p:nvSpPr>
        <p:spPr>
          <a:xfrm>
            <a:off x="-21795" y="358057"/>
            <a:ext cx="35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5513C"/>
                </a:solidFill>
              </a:rPr>
              <a:t>أسباب التنمر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2818179-2D5B-0E61-097A-669B1C0AF6F8}"/>
              </a:ext>
            </a:extLst>
          </p:cNvPr>
          <p:cNvSpPr txBox="1"/>
          <p:nvPr/>
        </p:nvSpPr>
        <p:spPr>
          <a:xfrm>
            <a:off x="426554" y="3795545"/>
            <a:ext cx="2597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dirty="0">
                <a:solidFill>
                  <a:srgbClr val="F5513C"/>
                </a:solidFill>
              </a:rPr>
              <a:t>عدم تشكيل صداقات</a:t>
            </a:r>
          </a:p>
          <a:p>
            <a:pPr algn="ctr" rtl="1"/>
            <a:r>
              <a:rPr lang="ar-SA" sz="1400" dirty="0"/>
              <a:t> تُساهم الصداقة في تقليل التنمر في المجتمع، حيث إنّ معظم المتنمرين ليس لديهم علاقات صداقة متينة.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58E6FC2-BB38-2BD8-C115-25EBE70F2307}"/>
              </a:ext>
            </a:extLst>
          </p:cNvPr>
          <p:cNvSpPr txBox="1"/>
          <p:nvPr/>
        </p:nvSpPr>
        <p:spPr>
          <a:xfrm>
            <a:off x="596302" y="1847827"/>
            <a:ext cx="22255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dirty="0">
                <a:solidFill>
                  <a:srgbClr val="F5513C"/>
                </a:solidFill>
              </a:rPr>
              <a:t>الخلافات العائلية</a:t>
            </a:r>
          </a:p>
          <a:p>
            <a:pPr algn="ctr" rtl="1"/>
            <a:r>
              <a:rPr lang="ar-SA" sz="1400" dirty="0"/>
              <a:t> بحيث ينقل المتنمّر ما اختبره في بيئته المنزلية إلى غيره بهدف إيذائهم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A400651-8D46-C4DE-09E4-8CB97AC3AD40}"/>
              </a:ext>
            </a:extLst>
          </p:cNvPr>
          <p:cNvSpPr txBox="1"/>
          <p:nvPr/>
        </p:nvSpPr>
        <p:spPr>
          <a:xfrm>
            <a:off x="437635" y="5998203"/>
            <a:ext cx="2428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dirty="0">
                <a:solidFill>
                  <a:srgbClr val="F5513C"/>
                </a:solidFill>
              </a:rPr>
              <a:t>الاحساس بالغيرة</a:t>
            </a:r>
          </a:p>
          <a:p>
            <a:pPr algn="ctr" rtl="1"/>
            <a:r>
              <a:rPr lang="ar-SA" sz="1400" dirty="0"/>
              <a:t> يتعمّد المُتنمر إيذاء الناس عندما يتحوّل الاهتمام والحب لشخص آخر سواه بهدف إثبات الذات. 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9492E30-EEC8-60B6-1D61-C54B3F56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852" y="1170910"/>
            <a:ext cx="652936" cy="65293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0957A5C-5D02-A871-4A12-96A8545B8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013" y="3037056"/>
            <a:ext cx="727132" cy="72342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94E767E-0B14-BCCE-870F-C1EB699AC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628" y="5135869"/>
            <a:ext cx="575028" cy="753100"/>
          </a:xfrm>
          <a:prstGeom prst="rect">
            <a:avLst/>
          </a:prstGeom>
        </p:spPr>
      </p:pic>
      <p:sp>
        <p:nvSpPr>
          <p:cNvPr id="32" name="انفجار: 14 نقطة 31">
            <a:extLst>
              <a:ext uri="{FF2B5EF4-FFF2-40B4-BE49-F238E27FC236}">
                <a16:creationId xmlns:a16="http://schemas.microsoft.com/office/drawing/2014/main" id="{6854FC80-FC53-8FC9-4ECC-5750E8B01AB1}"/>
              </a:ext>
            </a:extLst>
          </p:cNvPr>
          <p:cNvSpPr/>
          <p:nvPr/>
        </p:nvSpPr>
        <p:spPr>
          <a:xfrm rot="1559859">
            <a:off x="7391754" y="588135"/>
            <a:ext cx="1637135" cy="1637135"/>
          </a:xfrm>
          <a:prstGeom prst="irregularSeal2">
            <a:avLst/>
          </a:prstGeom>
          <a:solidFill>
            <a:srgbClr val="937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96C2550C-7A4D-148A-B903-AD3AFF765452}"/>
              </a:ext>
            </a:extLst>
          </p:cNvPr>
          <p:cNvSpPr/>
          <p:nvPr/>
        </p:nvSpPr>
        <p:spPr>
          <a:xfrm rot="11160033">
            <a:off x="8372603" y="4438042"/>
            <a:ext cx="2424270" cy="1994533"/>
          </a:xfrm>
          <a:custGeom>
            <a:avLst/>
            <a:gdLst>
              <a:gd name="connsiteX0" fmla="*/ 505672 w 2424270"/>
              <a:gd name="connsiteY0" fmla="*/ 1982795 h 1994533"/>
              <a:gd name="connsiteX1" fmla="*/ 204690 w 2424270"/>
              <a:gd name="connsiteY1" fmla="*/ 1983980 h 1994533"/>
              <a:gd name="connsiteX2" fmla="*/ 202636 w 2424270"/>
              <a:gd name="connsiteY2" fmla="*/ 1983575 h 1994533"/>
              <a:gd name="connsiteX3" fmla="*/ 0 w 2424270"/>
              <a:gd name="connsiteY3" fmla="*/ 55794 h 1994533"/>
              <a:gd name="connsiteX4" fmla="*/ 102382 w 2424270"/>
              <a:gd name="connsiteY4" fmla="*/ 59567 h 1994533"/>
              <a:gd name="connsiteX5" fmla="*/ 386846 w 2424270"/>
              <a:gd name="connsiteY5" fmla="*/ 151878 h 1994533"/>
              <a:gd name="connsiteX6" fmla="*/ 390544 w 2424270"/>
              <a:gd name="connsiteY6" fmla="*/ 148297 h 1994533"/>
              <a:gd name="connsiteX7" fmla="*/ 444259 w 2424270"/>
              <a:gd name="connsiteY7" fmla="*/ 96299 h 1994533"/>
              <a:gd name="connsiteX8" fmla="*/ 709964 w 2424270"/>
              <a:gd name="connsiteY8" fmla="*/ 2723 h 1994533"/>
              <a:gd name="connsiteX9" fmla="*/ 1030006 w 2424270"/>
              <a:gd name="connsiteY9" fmla="*/ 56270 h 1994533"/>
              <a:gd name="connsiteX10" fmla="*/ 1105999 w 2424270"/>
              <a:gd name="connsiteY10" fmla="*/ 104979 h 1994533"/>
              <a:gd name="connsiteX11" fmla="*/ 1110697 w 2424270"/>
              <a:gd name="connsiteY11" fmla="*/ 107990 h 1994533"/>
              <a:gd name="connsiteX12" fmla="*/ 1439489 w 2424270"/>
              <a:gd name="connsiteY12" fmla="*/ 1226 h 1994533"/>
              <a:gd name="connsiteX13" fmla="*/ 1663128 w 2424270"/>
              <a:gd name="connsiteY13" fmla="*/ 25336 h 1994533"/>
              <a:gd name="connsiteX14" fmla="*/ 1943269 w 2424270"/>
              <a:gd name="connsiteY14" fmla="*/ 250821 h 1994533"/>
              <a:gd name="connsiteX15" fmla="*/ 1944794 w 2424270"/>
              <a:gd name="connsiteY15" fmla="*/ 251223 h 1994533"/>
              <a:gd name="connsiteX16" fmla="*/ 2063248 w 2424270"/>
              <a:gd name="connsiteY16" fmla="*/ 282457 h 1994533"/>
              <a:gd name="connsiteX17" fmla="*/ 2302792 w 2424270"/>
              <a:gd name="connsiteY17" fmla="*/ 469660 h 1994533"/>
              <a:gd name="connsiteX18" fmla="*/ 2286699 w 2424270"/>
              <a:gd name="connsiteY18" fmla="*/ 706958 h 1994533"/>
              <a:gd name="connsiteX19" fmla="*/ 2404250 w 2424270"/>
              <a:gd name="connsiteY19" fmla="*/ 1069782 h 1994533"/>
              <a:gd name="connsiteX20" fmla="*/ 1853585 w 2424270"/>
              <a:gd name="connsiteY20" fmla="*/ 1387380 h 1994533"/>
              <a:gd name="connsiteX21" fmla="*/ 1656456 w 2424270"/>
              <a:gd name="connsiteY21" fmla="*/ 1659522 h 1994533"/>
              <a:gd name="connsiteX22" fmla="*/ 985296 w 2424270"/>
              <a:gd name="connsiteY22" fmla="*/ 1692472 h 1994533"/>
              <a:gd name="connsiteX23" fmla="*/ 505672 w 2424270"/>
              <a:gd name="connsiteY23" fmla="*/ 1982795 h 199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24270" h="1994533">
                <a:moveTo>
                  <a:pt x="505672" y="1982795"/>
                </a:moveTo>
                <a:cubicBezTo>
                  <a:pt x="404557" y="1998354"/>
                  <a:pt x="301785" y="1998135"/>
                  <a:pt x="204690" y="1983980"/>
                </a:cubicBezTo>
                <a:lnTo>
                  <a:pt x="202636" y="1983575"/>
                </a:lnTo>
                <a:lnTo>
                  <a:pt x="0" y="55794"/>
                </a:lnTo>
                <a:lnTo>
                  <a:pt x="102382" y="59567"/>
                </a:lnTo>
                <a:cubicBezTo>
                  <a:pt x="205262" y="69955"/>
                  <a:pt x="305002" y="100241"/>
                  <a:pt x="386846" y="151878"/>
                </a:cubicBezTo>
                <a:lnTo>
                  <a:pt x="390544" y="148297"/>
                </a:lnTo>
                <a:lnTo>
                  <a:pt x="444259" y="96299"/>
                </a:lnTo>
                <a:cubicBezTo>
                  <a:pt x="511301" y="45962"/>
                  <a:pt x="605389" y="12207"/>
                  <a:pt x="709964" y="2723"/>
                </a:cubicBezTo>
                <a:cubicBezTo>
                  <a:pt x="825062" y="-7729"/>
                  <a:pt x="940049" y="12294"/>
                  <a:pt x="1030006" y="56270"/>
                </a:cubicBezTo>
                <a:lnTo>
                  <a:pt x="1105999" y="104979"/>
                </a:lnTo>
                <a:lnTo>
                  <a:pt x="1110697" y="107990"/>
                </a:lnTo>
                <a:cubicBezTo>
                  <a:pt x="1195451" y="44131"/>
                  <a:pt x="1314854" y="7078"/>
                  <a:pt x="1439489" y="1226"/>
                </a:cubicBezTo>
                <a:cubicBezTo>
                  <a:pt x="1514270" y="-2286"/>
                  <a:pt x="1590935" y="5435"/>
                  <a:pt x="1663128" y="25336"/>
                </a:cubicBezTo>
                <a:cubicBezTo>
                  <a:pt x="1809822" y="65764"/>
                  <a:pt x="1915010" y="150400"/>
                  <a:pt x="1943269" y="250821"/>
                </a:cubicBezTo>
                <a:lnTo>
                  <a:pt x="1944794" y="251223"/>
                </a:lnTo>
                <a:lnTo>
                  <a:pt x="2063248" y="282457"/>
                </a:lnTo>
                <a:cubicBezTo>
                  <a:pt x="2175330" y="323079"/>
                  <a:pt x="2261580" y="389361"/>
                  <a:pt x="2302792" y="469660"/>
                </a:cubicBezTo>
                <a:cubicBezTo>
                  <a:pt x="2342728" y="547375"/>
                  <a:pt x="2337036" y="631782"/>
                  <a:pt x="2286699" y="706958"/>
                </a:cubicBezTo>
                <a:cubicBezTo>
                  <a:pt x="2410432" y="810055"/>
                  <a:pt x="2453704" y="943703"/>
                  <a:pt x="2404250" y="1069782"/>
                </a:cubicBezTo>
                <a:cubicBezTo>
                  <a:pt x="2338508" y="1237396"/>
                  <a:pt x="2120872" y="1362921"/>
                  <a:pt x="1853585" y="1387380"/>
                </a:cubicBezTo>
                <a:cubicBezTo>
                  <a:pt x="1852310" y="1492001"/>
                  <a:pt x="1780385" y="1591221"/>
                  <a:pt x="1656456" y="1659522"/>
                </a:cubicBezTo>
                <a:cubicBezTo>
                  <a:pt x="1468158" y="1763311"/>
                  <a:pt x="1196162" y="1776648"/>
                  <a:pt x="985296" y="1692472"/>
                </a:cubicBezTo>
                <a:cubicBezTo>
                  <a:pt x="917101" y="1837057"/>
                  <a:pt x="734494" y="1947584"/>
                  <a:pt x="505672" y="1982795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dirty="0"/>
          </a:p>
        </p:txBody>
      </p:sp>
      <p:sp>
        <p:nvSpPr>
          <p:cNvPr id="34" name="نجمة: 7 نقاط 33">
            <a:extLst>
              <a:ext uri="{FF2B5EF4-FFF2-40B4-BE49-F238E27FC236}">
                <a16:creationId xmlns:a16="http://schemas.microsoft.com/office/drawing/2014/main" id="{74B92627-B3E9-449C-D607-843F18F15105}"/>
              </a:ext>
            </a:extLst>
          </p:cNvPr>
          <p:cNvSpPr/>
          <p:nvPr/>
        </p:nvSpPr>
        <p:spPr>
          <a:xfrm rot="20457463">
            <a:off x="2776154" y="3067990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D979109A-1FAC-7A63-B3FF-62444CFCD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342" y="5261731"/>
            <a:ext cx="2657116" cy="2316592"/>
          </a:xfrm>
          <a:prstGeom prst="rect">
            <a:avLst/>
          </a:prstGeom>
        </p:spPr>
      </p:pic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88067A95-43E6-42FE-4E4C-234D2A4036BD}"/>
              </a:ext>
            </a:extLst>
          </p:cNvPr>
          <p:cNvSpPr/>
          <p:nvPr/>
        </p:nvSpPr>
        <p:spPr>
          <a:xfrm>
            <a:off x="-13873" y="6244626"/>
            <a:ext cx="954716" cy="1315048"/>
          </a:xfrm>
          <a:custGeom>
            <a:avLst/>
            <a:gdLst>
              <a:gd name="connsiteX0" fmla="*/ 553451 w 954716"/>
              <a:gd name="connsiteY0" fmla="*/ 0 h 1315048"/>
              <a:gd name="connsiteX1" fmla="*/ 206936 w 954716"/>
              <a:gd name="connsiteY1" fmla="*/ 634919 h 1315048"/>
              <a:gd name="connsiteX2" fmla="*/ 741200 w 954716"/>
              <a:gd name="connsiteY2" fmla="*/ 532967 h 1315048"/>
              <a:gd name="connsiteX3" fmla="*/ 374082 w 954716"/>
              <a:gd name="connsiteY3" fmla="*/ 821496 h 1315048"/>
              <a:gd name="connsiteX4" fmla="*/ 954716 w 954716"/>
              <a:gd name="connsiteY4" fmla="*/ 1120386 h 1315048"/>
              <a:gd name="connsiteX5" fmla="*/ 284748 w 954716"/>
              <a:gd name="connsiteY5" fmla="*/ 1177309 h 1315048"/>
              <a:gd name="connsiteX6" fmla="*/ 304700 w 954716"/>
              <a:gd name="connsiteY6" fmla="*/ 1315048 h 1315048"/>
              <a:gd name="connsiteX7" fmla="*/ 0 w 954716"/>
              <a:gd name="connsiteY7" fmla="*/ 1315048 h 1315048"/>
              <a:gd name="connsiteX8" fmla="*/ 0 w 954716"/>
              <a:gd name="connsiteY8" fmla="*/ 276343 h 1315048"/>
              <a:gd name="connsiteX9" fmla="*/ 553451 w 954716"/>
              <a:gd name="connsiteY9" fmla="*/ 0 h 13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4716" h="1315048">
                <a:moveTo>
                  <a:pt x="553451" y="0"/>
                </a:moveTo>
                <a:cubicBezTo>
                  <a:pt x="437965" y="211696"/>
                  <a:pt x="322422" y="423224"/>
                  <a:pt x="206936" y="634919"/>
                </a:cubicBezTo>
                <a:lnTo>
                  <a:pt x="741200" y="532967"/>
                </a:lnTo>
                <a:lnTo>
                  <a:pt x="374082" y="821496"/>
                </a:lnTo>
                <a:lnTo>
                  <a:pt x="954716" y="1120386"/>
                </a:lnTo>
                <a:lnTo>
                  <a:pt x="284748" y="1177309"/>
                </a:lnTo>
                <a:lnTo>
                  <a:pt x="304700" y="1315048"/>
                </a:lnTo>
                <a:lnTo>
                  <a:pt x="0" y="1315048"/>
                </a:lnTo>
                <a:lnTo>
                  <a:pt x="0" y="276343"/>
                </a:lnTo>
                <a:lnTo>
                  <a:pt x="553451" y="0"/>
                </a:lnTo>
                <a:close/>
              </a:path>
            </a:pathLst>
          </a:custGeom>
          <a:solidFill>
            <a:srgbClr val="937F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01938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9" name="انفجار: 14 نقطة 8">
            <a:extLst>
              <a:ext uri="{FF2B5EF4-FFF2-40B4-BE49-F238E27FC236}">
                <a16:creationId xmlns:a16="http://schemas.microsoft.com/office/drawing/2014/main" id="{D883FC58-82D2-4A28-7614-1349BFA18ADA}"/>
              </a:ext>
            </a:extLst>
          </p:cNvPr>
          <p:cNvSpPr/>
          <p:nvPr/>
        </p:nvSpPr>
        <p:spPr>
          <a:xfrm rot="1371669">
            <a:off x="2644308" y="6091331"/>
            <a:ext cx="821795" cy="821795"/>
          </a:xfrm>
          <a:prstGeom prst="irregularSeal2">
            <a:avLst/>
          </a:prstGeom>
          <a:solidFill>
            <a:srgbClr val="2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نجمة: 7 نقاط 10">
            <a:extLst>
              <a:ext uri="{FF2B5EF4-FFF2-40B4-BE49-F238E27FC236}">
                <a16:creationId xmlns:a16="http://schemas.microsoft.com/office/drawing/2014/main" id="{DD97481A-A484-457A-45F0-943631BBA53A}"/>
              </a:ext>
            </a:extLst>
          </p:cNvPr>
          <p:cNvSpPr/>
          <p:nvPr/>
        </p:nvSpPr>
        <p:spPr>
          <a:xfrm rot="20457463">
            <a:off x="7649994" y="6903629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7E52BA5C-01C9-F14C-5EB0-1A4DFEF082B7}"/>
              </a:ext>
            </a:extLst>
          </p:cNvPr>
          <p:cNvSpPr/>
          <p:nvPr/>
        </p:nvSpPr>
        <p:spPr>
          <a:xfrm rot="587997">
            <a:off x="9473835" y="7062256"/>
            <a:ext cx="997535" cy="284598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4" name="نجمة: 7 نقاط 13">
            <a:extLst>
              <a:ext uri="{FF2B5EF4-FFF2-40B4-BE49-F238E27FC236}">
                <a16:creationId xmlns:a16="http://schemas.microsoft.com/office/drawing/2014/main" id="{ED3F08E7-A21E-CB9F-FA5C-3C6B50606BC5}"/>
              </a:ext>
            </a:extLst>
          </p:cNvPr>
          <p:cNvSpPr/>
          <p:nvPr/>
        </p:nvSpPr>
        <p:spPr>
          <a:xfrm rot="20457463">
            <a:off x="3959370" y="3818322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82" name="شكل حر: شكل 81">
            <a:extLst>
              <a:ext uri="{FF2B5EF4-FFF2-40B4-BE49-F238E27FC236}">
                <a16:creationId xmlns:a16="http://schemas.microsoft.com/office/drawing/2014/main" id="{73C12012-8958-D9CB-D1AA-04057D81DA42}"/>
              </a:ext>
            </a:extLst>
          </p:cNvPr>
          <p:cNvSpPr/>
          <p:nvPr/>
        </p:nvSpPr>
        <p:spPr>
          <a:xfrm rot="11189126">
            <a:off x="-106065" y="4603921"/>
            <a:ext cx="867030" cy="2248235"/>
          </a:xfrm>
          <a:custGeom>
            <a:avLst/>
            <a:gdLst>
              <a:gd name="connsiteX0" fmla="*/ 614997 w 854597"/>
              <a:gd name="connsiteY0" fmla="*/ 2248235 h 2248235"/>
              <a:gd name="connsiteX1" fmla="*/ 600988 w 854597"/>
              <a:gd name="connsiteY1" fmla="*/ 1827981 h 2248235"/>
              <a:gd name="connsiteX2" fmla="*/ 160722 w 854597"/>
              <a:gd name="connsiteY2" fmla="*/ 1776074 h 2248235"/>
              <a:gd name="connsiteX3" fmla="*/ 416502 w 854597"/>
              <a:gd name="connsiteY3" fmla="*/ 1469013 h 2248235"/>
              <a:gd name="connsiteX4" fmla="*/ 0 w 854597"/>
              <a:gd name="connsiteY4" fmla="*/ 1157200 h 2248235"/>
              <a:gd name="connsiteX5" fmla="*/ 492173 w 854597"/>
              <a:gd name="connsiteY5" fmla="*/ 996477 h 2248235"/>
              <a:gd name="connsiteX6" fmla="*/ 146588 w 854597"/>
              <a:gd name="connsiteY6" fmla="*/ 580976 h 2248235"/>
              <a:gd name="connsiteX7" fmla="*/ 671906 w 854597"/>
              <a:gd name="connsiteY7" fmla="*/ 524317 h 2248235"/>
              <a:gd name="connsiteX8" fmla="*/ 563090 w 854597"/>
              <a:gd name="connsiteY8" fmla="*/ 0 h 2248235"/>
              <a:gd name="connsiteX9" fmla="*/ 641345 w 854597"/>
              <a:gd name="connsiteY9" fmla="*/ 53298 h 2248235"/>
              <a:gd name="connsiteX10" fmla="*/ 854597 w 854597"/>
              <a:gd name="connsiteY10" fmla="*/ 1929227 h 2248235"/>
              <a:gd name="connsiteX11" fmla="*/ 614997 w 854597"/>
              <a:gd name="connsiteY11" fmla="*/ 2248235 h 22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97" h="2248235">
                <a:moveTo>
                  <a:pt x="614997" y="2248235"/>
                </a:moveTo>
                <a:cubicBezTo>
                  <a:pt x="610369" y="2108150"/>
                  <a:pt x="605616" y="1968065"/>
                  <a:pt x="600988" y="1827981"/>
                </a:cubicBezTo>
                <a:lnTo>
                  <a:pt x="160722" y="1776074"/>
                </a:lnTo>
                <a:lnTo>
                  <a:pt x="416502" y="1469013"/>
                </a:lnTo>
                <a:lnTo>
                  <a:pt x="0" y="1157200"/>
                </a:lnTo>
                <a:lnTo>
                  <a:pt x="492173" y="996477"/>
                </a:lnTo>
                <a:lnTo>
                  <a:pt x="146588" y="580976"/>
                </a:lnTo>
                <a:lnTo>
                  <a:pt x="671906" y="524317"/>
                </a:lnTo>
                <a:lnTo>
                  <a:pt x="563090" y="0"/>
                </a:lnTo>
                <a:lnTo>
                  <a:pt x="641345" y="53298"/>
                </a:lnTo>
                <a:lnTo>
                  <a:pt x="854597" y="1929227"/>
                </a:lnTo>
                <a:lnTo>
                  <a:pt x="614997" y="2248235"/>
                </a:lnTo>
                <a:close/>
              </a:path>
            </a:pathLst>
          </a:custGeom>
          <a:solidFill>
            <a:srgbClr val="937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8" name="انفجار: 14 نقطة 17">
            <a:extLst>
              <a:ext uri="{FF2B5EF4-FFF2-40B4-BE49-F238E27FC236}">
                <a16:creationId xmlns:a16="http://schemas.microsoft.com/office/drawing/2014/main" id="{D3EBB4E7-0712-920D-78F1-5963B88894B0}"/>
              </a:ext>
            </a:extLst>
          </p:cNvPr>
          <p:cNvSpPr/>
          <p:nvPr/>
        </p:nvSpPr>
        <p:spPr>
          <a:xfrm>
            <a:off x="4921669" y="472641"/>
            <a:ext cx="698315" cy="698315"/>
          </a:xfrm>
          <a:prstGeom prst="irregularSeal2">
            <a:avLst/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41C3294-F8D9-E4D6-70D6-4A24F08573E8}"/>
              </a:ext>
            </a:extLst>
          </p:cNvPr>
          <p:cNvSpPr txBox="1"/>
          <p:nvPr/>
        </p:nvSpPr>
        <p:spPr>
          <a:xfrm>
            <a:off x="3566160" y="3526664"/>
            <a:ext cx="3552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5513C"/>
                </a:solidFill>
              </a:rPr>
              <a:t>الأثار المترتبة </a:t>
            </a:r>
          </a:p>
          <a:p>
            <a:pPr algn="ctr" rtl="1"/>
            <a:r>
              <a:rPr lang="ar-SA" sz="3200" dirty="0">
                <a:solidFill>
                  <a:srgbClr val="F5513C"/>
                </a:solidFill>
              </a:rPr>
              <a:t>على المتنمرين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46EE60-E061-C3D4-DE04-C3B6A8085037}"/>
              </a:ext>
            </a:extLst>
          </p:cNvPr>
          <p:cNvSpPr txBox="1"/>
          <p:nvPr/>
        </p:nvSpPr>
        <p:spPr>
          <a:xfrm>
            <a:off x="-21795" y="358057"/>
            <a:ext cx="35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5513C"/>
                </a:solidFill>
              </a:rPr>
              <a:t>معالجة التنمر</a:t>
            </a:r>
          </a:p>
        </p:txBody>
      </p:sp>
      <p:sp>
        <p:nvSpPr>
          <p:cNvPr id="34" name="نجمة: 7 نقاط 33">
            <a:extLst>
              <a:ext uri="{FF2B5EF4-FFF2-40B4-BE49-F238E27FC236}">
                <a16:creationId xmlns:a16="http://schemas.microsoft.com/office/drawing/2014/main" id="{74B92627-B3E9-449C-D607-843F18F15105}"/>
              </a:ext>
            </a:extLst>
          </p:cNvPr>
          <p:cNvSpPr/>
          <p:nvPr/>
        </p:nvSpPr>
        <p:spPr>
          <a:xfrm rot="20457463">
            <a:off x="2776154" y="3067990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5D05441-2869-B218-07E5-5761826A3F09}"/>
              </a:ext>
            </a:extLst>
          </p:cNvPr>
          <p:cNvSpPr txBox="1"/>
          <p:nvPr/>
        </p:nvSpPr>
        <p:spPr>
          <a:xfrm>
            <a:off x="7118985" y="358057"/>
            <a:ext cx="35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5513C"/>
                </a:solidFill>
              </a:rPr>
              <a:t>أثار التنمر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A99E616-9787-8D26-379B-C15E1BAD694A}"/>
              </a:ext>
            </a:extLst>
          </p:cNvPr>
          <p:cNvSpPr txBox="1"/>
          <p:nvPr/>
        </p:nvSpPr>
        <p:spPr>
          <a:xfrm>
            <a:off x="7355549" y="3687717"/>
            <a:ext cx="15647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انخفاض التحصيل الدراسيّ، والمعدل التراكميّ، ونتائج الاختبارات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CA9A073-7D77-B81F-D00B-AD64B8134E89}"/>
              </a:ext>
            </a:extLst>
          </p:cNvPr>
          <p:cNvSpPr txBox="1"/>
          <p:nvPr/>
        </p:nvSpPr>
        <p:spPr>
          <a:xfrm>
            <a:off x="7287730" y="1762349"/>
            <a:ext cx="1653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صعوبة بالغة في التركيز وانخفاض إنتاجية الفرد و الابتعاد عن الأنشطة التي اعتاد على ممارستها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7CA6FDE-1EB3-13A1-4EB3-25AC6495F951}"/>
              </a:ext>
            </a:extLst>
          </p:cNvPr>
          <p:cNvSpPr txBox="1"/>
          <p:nvPr/>
        </p:nvSpPr>
        <p:spPr>
          <a:xfrm>
            <a:off x="8854288" y="3665107"/>
            <a:ext cx="1652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انخفاض الثقة و إيجاد صعوبة في الحصول على الصداقات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6BC575E-2A27-00D5-E0B3-31604F291CDC}"/>
              </a:ext>
            </a:extLst>
          </p:cNvPr>
          <p:cNvSpPr txBox="1"/>
          <p:nvPr/>
        </p:nvSpPr>
        <p:spPr>
          <a:xfrm>
            <a:off x="7305232" y="5520144"/>
            <a:ext cx="17246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انخفاض احترام الذات والنفس ،الشعور بالغضب ، والضعف، والعزلة.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1758201-D9B5-D1D8-4F60-54442D504C7A}"/>
              </a:ext>
            </a:extLst>
          </p:cNvPr>
          <p:cNvSpPr txBox="1"/>
          <p:nvPr/>
        </p:nvSpPr>
        <p:spPr>
          <a:xfrm>
            <a:off x="8937565" y="5510805"/>
            <a:ext cx="14740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فقدان الشهية وآلام في المعدة. حدوث تغيّرات في روتين النوم 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8936397-7F1D-63AD-F4A6-1C73B3944E01}"/>
              </a:ext>
            </a:extLst>
          </p:cNvPr>
          <p:cNvSpPr txBox="1"/>
          <p:nvPr/>
        </p:nvSpPr>
        <p:spPr>
          <a:xfrm>
            <a:off x="8852469" y="1791478"/>
            <a:ext cx="16043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انخفاض التحصيل الدراسيّ، والمعدل التراكميّ، ونتائج الاختبارات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576707E4-1400-1901-66CB-17BBFC73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581" y="4952813"/>
            <a:ext cx="503984" cy="50832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D0A59FA-78B6-2BEB-92EA-025B4C861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991" y="1218048"/>
            <a:ext cx="530053" cy="52570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4B248C4F-0A78-1558-A1C2-E52BB66DC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069" y="1180660"/>
            <a:ext cx="391023" cy="50832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71673B01-1169-2B09-5A24-595548667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43" y="3183339"/>
            <a:ext cx="412746" cy="48226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8566A547-5F3A-F3BE-6B75-FDE42D592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971" y="3113171"/>
            <a:ext cx="490951" cy="490951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E25A78E-D0A2-6BC8-4711-5B00388A8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185" y="4948362"/>
            <a:ext cx="534398" cy="525708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7ED06BE-3655-802C-8981-73D07C4C28DF}"/>
              </a:ext>
            </a:extLst>
          </p:cNvPr>
          <p:cNvSpPr txBox="1"/>
          <p:nvPr/>
        </p:nvSpPr>
        <p:spPr>
          <a:xfrm>
            <a:off x="5162953" y="5350361"/>
            <a:ext cx="1946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شعور المتنمّر بكره المدرسة، وتركها في وقت مبكر.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7CD8199-AD40-EE98-DF26-1EFB7B271A73}"/>
              </a:ext>
            </a:extLst>
          </p:cNvPr>
          <p:cNvSpPr txBox="1"/>
          <p:nvPr/>
        </p:nvSpPr>
        <p:spPr>
          <a:xfrm>
            <a:off x="3836922" y="5355941"/>
            <a:ext cx="1452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تدمير ممتلكات المدرسة.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0C6C795-A1C2-0367-E1D0-80CFE1C9098A}"/>
              </a:ext>
            </a:extLst>
          </p:cNvPr>
          <p:cNvSpPr txBox="1"/>
          <p:nvPr/>
        </p:nvSpPr>
        <p:spPr>
          <a:xfrm>
            <a:off x="5254713" y="6749190"/>
            <a:ext cx="1748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/>
            </a:lvl1pPr>
          </a:lstStyle>
          <a:p>
            <a:pPr rtl="1"/>
            <a:r>
              <a:rPr lang="ar-SA" sz="1600" dirty="0"/>
              <a:t>الدخول في المشاجرات المستمرة. 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5776BAB5-A507-A20D-E029-10E92CE8A9B8}"/>
              </a:ext>
            </a:extLst>
          </p:cNvPr>
          <p:cNvSpPr txBox="1"/>
          <p:nvPr/>
        </p:nvSpPr>
        <p:spPr>
          <a:xfrm>
            <a:off x="3618162" y="6748096"/>
            <a:ext cx="1905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/>
              <a:t>زيادة احتمالية السرقة، وممارسة السلوك العنيف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FC752E88-377E-A2D4-1FC7-8A067BF3E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464" y="4740757"/>
            <a:ext cx="770851" cy="609904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7E434D1-6AD3-415F-37B4-90556C220C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949" y="4800837"/>
            <a:ext cx="470135" cy="542138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EAF0775E-5DB4-70EC-A179-A1AA49879E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3458" y="6151872"/>
            <a:ext cx="563314" cy="563314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F928A404-29EE-ADBF-FA39-66FC5EC9E5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9136" y="6151872"/>
            <a:ext cx="465899" cy="52519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910C37F5-1665-D207-53B4-08EDFCDF31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9378" y="576401"/>
            <a:ext cx="3068354" cy="2784341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8F47623D-2414-2AB7-4E4D-3738B973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813" y="4512176"/>
            <a:ext cx="1536923" cy="2702541"/>
          </a:xfrm>
          <a:prstGeom prst="rect">
            <a:avLst/>
          </a:prstGeom>
        </p:spPr>
      </p:pic>
      <p:sp>
        <p:nvSpPr>
          <p:cNvPr id="75" name="نجمة: 7 نقاط 74">
            <a:extLst>
              <a:ext uri="{FF2B5EF4-FFF2-40B4-BE49-F238E27FC236}">
                <a16:creationId xmlns:a16="http://schemas.microsoft.com/office/drawing/2014/main" id="{9A5CD042-2B03-B7A6-DB2C-90D2CE243D2B}"/>
              </a:ext>
            </a:extLst>
          </p:cNvPr>
          <p:cNvSpPr/>
          <p:nvPr/>
        </p:nvSpPr>
        <p:spPr>
          <a:xfrm rot="20457463">
            <a:off x="401996" y="6895487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B50B4A44-7331-348F-48EB-3FF298CA496D}"/>
              </a:ext>
            </a:extLst>
          </p:cNvPr>
          <p:cNvSpPr/>
          <p:nvPr/>
        </p:nvSpPr>
        <p:spPr>
          <a:xfrm>
            <a:off x="9485324" y="-2"/>
            <a:ext cx="1213030" cy="1548212"/>
          </a:xfrm>
          <a:custGeom>
            <a:avLst/>
            <a:gdLst>
              <a:gd name="connsiteX0" fmla="*/ 477965 w 1213030"/>
              <a:gd name="connsiteY0" fmla="*/ 0 h 1548212"/>
              <a:gd name="connsiteX1" fmla="*/ 1213030 w 1213030"/>
              <a:gd name="connsiteY1" fmla="*/ 0 h 1548212"/>
              <a:gd name="connsiteX2" fmla="*/ 1213030 w 1213030"/>
              <a:gd name="connsiteY2" fmla="*/ 1245924 h 1548212"/>
              <a:gd name="connsiteX3" fmla="*/ 764459 w 1213030"/>
              <a:gd name="connsiteY3" fmla="*/ 1548212 h 1548212"/>
              <a:gd name="connsiteX4" fmla="*/ 909742 w 1213030"/>
              <a:gd name="connsiteY4" fmla="*/ 957450 h 1548212"/>
              <a:gd name="connsiteX5" fmla="*/ 21672 w 1213030"/>
              <a:gd name="connsiteY5" fmla="*/ 1061797 h 1548212"/>
              <a:gd name="connsiteX6" fmla="*/ 597505 w 1213030"/>
              <a:gd name="connsiteY6" fmla="*/ 610377 h 1548212"/>
              <a:gd name="connsiteX7" fmla="*/ 0 w 1213030"/>
              <a:gd name="connsiteY7" fmla="*/ 103093 h 1548212"/>
              <a:gd name="connsiteX8" fmla="*/ 477965 w 1213030"/>
              <a:gd name="connsiteY8" fmla="*/ 0 h 154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030" h="1548212">
                <a:moveTo>
                  <a:pt x="477965" y="0"/>
                </a:moveTo>
                <a:lnTo>
                  <a:pt x="1213030" y="0"/>
                </a:lnTo>
                <a:lnTo>
                  <a:pt x="1213030" y="1245924"/>
                </a:lnTo>
                <a:lnTo>
                  <a:pt x="764459" y="1548212"/>
                </a:lnTo>
                <a:lnTo>
                  <a:pt x="909742" y="957450"/>
                </a:lnTo>
                <a:lnTo>
                  <a:pt x="21672" y="1061797"/>
                </a:lnTo>
                <a:lnTo>
                  <a:pt x="597505" y="610377"/>
                </a:lnTo>
                <a:lnTo>
                  <a:pt x="0" y="103093"/>
                </a:lnTo>
                <a:lnTo>
                  <a:pt x="477965" y="0"/>
                </a:lnTo>
                <a:close/>
              </a:path>
            </a:pathLst>
          </a:cu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77" name="شكل حر: شكل 76">
            <a:extLst>
              <a:ext uri="{FF2B5EF4-FFF2-40B4-BE49-F238E27FC236}">
                <a16:creationId xmlns:a16="http://schemas.microsoft.com/office/drawing/2014/main" id="{5A6CA6B6-156F-9B41-7F8D-5B8729777CFE}"/>
              </a:ext>
            </a:extLst>
          </p:cNvPr>
          <p:cNvSpPr/>
          <p:nvPr/>
        </p:nvSpPr>
        <p:spPr>
          <a:xfrm rot="5752637">
            <a:off x="-1534845" y="1310554"/>
            <a:ext cx="3567038" cy="880940"/>
          </a:xfrm>
          <a:custGeom>
            <a:avLst/>
            <a:gdLst>
              <a:gd name="connsiteX0" fmla="*/ 68583 w 3567038"/>
              <a:gd name="connsiteY0" fmla="*/ 880940 h 880940"/>
              <a:gd name="connsiteX1" fmla="*/ 0 w 3567038"/>
              <a:gd name="connsiteY1" fmla="*/ 214693 h 880940"/>
              <a:gd name="connsiteX2" fmla="*/ 57744 w 3567038"/>
              <a:gd name="connsiteY2" fmla="*/ 218474 h 880940"/>
              <a:gd name="connsiteX3" fmla="*/ 311631 w 3567038"/>
              <a:gd name="connsiteY3" fmla="*/ 279338 h 880940"/>
              <a:gd name="connsiteX4" fmla="*/ 311820 w 3567038"/>
              <a:gd name="connsiteY4" fmla="*/ 279163 h 880940"/>
              <a:gd name="connsiteX5" fmla="*/ 398380 w 3567038"/>
              <a:gd name="connsiteY5" fmla="*/ 199391 h 880940"/>
              <a:gd name="connsiteX6" fmla="*/ 1303394 w 3567038"/>
              <a:gd name="connsiteY6" fmla="*/ 181645 h 880940"/>
              <a:gd name="connsiteX7" fmla="*/ 1307817 w 3567038"/>
              <a:gd name="connsiteY7" fmla="*/ 177362 h 880940"/>
              <a:gd name="connsiteX8" fmla="*/ 1372061 w 3567038"/>
              <a:gd name="connsiteY8" fmla="*/ 115173 h 880940"/>
              <a:gd name="connsiteX9" fmla="*/ 1689843 w 3567038"/>
              <a:gd name="connsiteY9" fmla="*/ 3257 h 880940"/>
              <a:gd name="connsiteX10" fmla="*/ 2072612 w 3567038"/>
              <a:gd name="connsiteY10" fmla="*/ 67298 h 880940"/>
              <a:gd name="connsiteX11" fmla="*/ 2163500 w 3567038"/>
              <a:gd name="connsiteY11" fmla="*/ 125553 h 880940"/>
              <a:gd name="connsiteX12" fmla="*/ 2169118 w 3567038"/>
              <a:gd name="connsiteY12" fmla="*/ 129155 h 880940"/>
              <a:gd name="connsiteX13" fmla="*/ 2562351 w 3567038"/>
              <a:gd name="connsiteY13" fmla="*/ 1465 h 880940"/>
              <a:gd name="connsiteX14" fmla="*/ 2829823 w 3567038"/>
              <a:gd name="connsiteY14" fmla="*/ 30302 h 880940"/>
              <a:gd name="connsiteX15" fmla="*/ 3164871 w 3567038"/>
              <a:gd name="connsiteY15" fmla="*/ 299981 h 880940"/>
              <a:gd name="connsiteX16" fmla="*/ 3166695 w 3567038"/>
              <a:gd name="connsiteY16" fmla="*/ 300462 h 880940"/>
              <a:gd name="connsiteX17" fmla="*/ 3308366 w 3567038"/>
              <a:gd name="connsiteY17" fmla="*/ 337818 h 880940"/>
              <a:gd name="connsiteX18" fmla="*/ 3548150 w 3567038"/>
              <a:gd name="connsiteY18" fmla="*/ 493044 h 880940"/>
              <a:gd name="connsiteX19" fmla="*/ 3567038 w 3567038"/>
              <a:gd name="connsiteY19" fmla="*/ 520811 h 880940"/>
              <a:gd name="connsiteX20" fmla="*/ 68583 w 3567038"/>
              <a:gd name="connsiteY20" fmla="*/ 880940 h 88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67038" h="880940">
                <a:moveTo>
                  <a:pt x="68583" y="880940"/>
                </a:moveTo>
                <a:lnTo>
                  <a:pt x="0" y="214693"/>
                </a:lnTo>
                <a:lnTo>
                  <a:pt x="57744" y="218474"/>
                </a:lnTo>
                <a:cubicBezTo>
                  <a:pt x="145311" y="229022"/>
                  <a:pt x="231214" y="249188"/>
                  <a:pt x="311631" y="279338"/>
                </a:cubicBezTo>
                <a:lnTo>
                  <a:pt x="311820" y="279163"/>
                </a:lnTo>
                <a:lnTo>
                  <a:pt x="398380" y="199391"/>
                </a:lnTo>
                <a:cubicBezTo>
                  <a:pt x="629138" y="33856"/>
                  <a:pt x="1042368" y="16958"/>
                  <a:pt x="1303394" y="181645"/>
                </a:cubicBezTo>
                <a:lnTo>
                  <a:pt x="1307817" y="177362"/>
                </a:lnTo>
                <a:lnTo>
                  <a:pt x="1372061" y="115173"/>
                </a:lnTo>
                <a:cubicBezTo>
                  <a:pt x="1452244" y="54971"/>
                  <a:pt x="1564771" y="14599"/>
                  <a:pt x="1689843" y="3257"/>
                </a:cubicBezTo>
                <a:cubicBezTo>
                  <a:pt x="1827499" y="-9244"/>
                  <a:pt x="1965024" y="14702"/>
                  <a:pt x="2072612" y="67298"/>
                </a:cubicBezTo>
                <a:lnTo>
                  <a:pt x="2163500" y="125553"/>
                </a:lnTo>
                <a:lnTo>
                  <a:pt x="2169118" y="129155"/>
                </a:lnTo>
                <a:cubicBezTo>
                  <a:pt x="2270483" y="52780"/>
                  <a:pt x="2413289" y="8465"/>
                  <a:pt x="2562351" y="1465"/>
                </a:cubicBezTo>
                <a:cubicBezTo>
                  <a:pt x="2651790" y="-2734"/>
                  <a:pt x="2743480" y="6500"/>
                  <a:pt x="2829823" y="30302"/>
                </a:cubicBezTo>
                <a:cubicBezTo>
                  <a:pt x="3005268" y="78652"/>
                  <a:pt x="3131073" y="179878"/>
                  <a:pt x="3164871" y="299981"/>
                </a:cubicBezTo>
                <a:lnTo>
                  <a:pt x="3166695" y="300462"/>
                </a:lnTo>
                <a:lnTo>
                  <a:pt x="3308366" y="337818"/>
                </a:lnTo>
                <a:cubicBezTo>
                  <a:pt x="3408902" y="374255"/>
                  <a:pt x="3492061" y="427955"/>
                  <a:pt x="3548150" y="493044"/>
                </a:cubicBezTo>
                <a:lnTo>
                  <a:pt x="3567038" y="520811"/>
                </a:lnTo>
                <a:lnTo>
                  <a:pt x="68583" y="88094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85" name="نجمة: 7 نقاط 84">
            <a:extLst>
              <a:ext uri="{FF2B5EF4-FFF2-40B4-BE49-F238E27FC236}">
                <a16:creationId xmlns:a16="http://schemas.microsoft.com/office/drawing/2014/main" id="{49A4FECD-5641-89DC-1D49-F7B998E8A990}"/>
              </a:ext>
            </a:extLst>
          </p:cNvPr>
          <p:cNvSpPr/>
          <p:nvPr/>
        </p:nvSpPr>
        <p:spPr>
          <a:xfrm rot="20457463">
            <a:off x="6320751" y="3818322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291ACE0E-0B65-8426-E3AC-838E4F8A6B1B}"/>
              </a:ext>
            </a:extLst>
          </p:cNvPr>
          <p:cNvSpPr txBox="1"/>
          <p:nvPr/>
        </p:nvSpPr>
        <p:spPr>
          <a:xfrm>
            <a:off x="397073" y="972746"/>
            <a:ext cx="26991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عدم إظهار أيّ ردة فعل إذا ما تعرض أحد للتنمّر من قبل آخرين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الشعور والإيمان بالقوة الداخلية لمواجهة التنمّر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تعلّم وممارسة أحد الفنون القتالية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وضع الحدود في التعامل مع الجميع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عدم الرد على المتنمّرين بمحاولة التنمّر عليهم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الابتعاد عن الدخول في أي مشاكل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إخبار شخص بالغ إذا ما كان الفرد يتعرّض للتنمّر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الابتعاد عن الموقف وطلب المساعدة في الحال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26223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82A7CF1-BDD0-672C-79BA-25A293F2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881" y="495413"/>
            <a:ext cx="3068354" cy="27843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64EB4C-A8BB-5307-63FA-7DE405F8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127" y="518561"/>
            <a:ext cx="1690283" cy="29722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02F946B-E272-0BAD-29B8-CD149FC9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95" y="670334"/>
            <a:ext cx="3542286" cy="2668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AB14E5-6887-853E-1FBF-1D5777791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5" y="3864511"/>
            <a:ext cx="1036410" cy="8230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2F5D843-35A1-269A-A2DC-8272E9F1D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71" y="5070631"/>
            <a:ext cx="774259" cy="8291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3A3F659-D016-CDE3-4CEA-5324D9BBA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302" y="6198555"/>
            <a:ext cx="835224" cy="8352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A98CEC8-B731-73C5-AF81-50BD09B2B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1704" y="6168072"/>
            <a:ext cx="890093" cy="8961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275002-6A5D-F09D-BE33-4C60BC821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3434" y="6375094"/>
            <a:ext cx="597645" cy="5976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91C97F9-E94B-4757-4DE4-5886C3F44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783" y="6326677"/>
            <a:ext cx="665559" cy="6621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E67FA8B-CC5B-40CA-76BC-B8CC71EC2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1801" y="6325319"/>
            <a:ext cx="526335" cy="6893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C21AB7D-F40C-0CD6-A2C0-8ACD660380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102" y="6259520"/>
            <a:ext cx="707197" cy="7132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E5CC63D-3537-4B4F-4892-F57222B111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7026" y="5024907"/>
            <a:ext cx="743776" cy="7376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686B311-07C8-4BD0-EA73-963851AD3A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2406" y="5073679"/>
            <a:ext cx="548688" cy="71329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C339A35-FBCA-B342-5373-ADEBB6B14D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7802" y="5140741"/>
            <a:ext cx="688908" cy="68890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111C2C6-9780-2F9A-5D98-F240BE19B5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37626" y="5116355"/>
            <a:ext cx="749873" cy="7376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C06F3D9-75C8-FBC6-184B-E71838B1C8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33549" y="4275260"/>
            <a:ext cx="2432453" cy="26743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BB0E9D6-1BFE-7E02-FD7B-C148E20873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6611" y="5073679"/>
            <a:ext cx="676715" cy="78035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6F2AB7A-CD9B-5DEC-11FC-AA4C4C2ED3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0184" y="3901090"/>
            <a:ext cx="597460" cy="74987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D0DE550-A8BD-6AF4-A283-9D2C25D9E5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68393" y="3907186"/>
            <a:ext cx="676715" cy="73768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3AB3B6A-B8A1-0743-07DA-7219718613D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671" y="3894993"/>
            <a:ext cx="579170" cy="7620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B02F42B-B313-2CA2-C81D-AABAD44096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74205" y="3898041"/>
            <a:ext cx="676715" cy="75597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69B52E0-A7D9-880C-01A4-DD0F881BCD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06501" y="3870607"/>
            <a:ext cx="81693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413</Words>
  <Application>Microsoft Office PowerPoint</Application>
  <PresentationFormat>مخصص</PresentationFormat>
  <Paragraphs>50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2023-12-14T15:31:19Z</dcterms:modified>
</cp:coreProperties>
</file>