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500" r:id="rId2"/>
    <p:sldId id="502" r:id="rId3"/>
    <p:sldId id="501" r:id="rId4"/>
    <p:sldId id="470" r:id="rId5"/>
    <p:sldId id="468" r:id="rId6"/>
    <p:sldId id="469" r:id="rId7"/>
  </p:sldIdLst>
  <p:sldSz cx="10691813" cy="7559675"/>
  <p:notesSz cx="7099300" cy="10234613"/>
  <p:embeddedFontLst>
    <p:embeddedFont>
      <p:font typeface="El Messiri" pitchFamily="2" charset="-78"/>
      <p:regular r:id="rId9"/>
      <p:bold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0"/>
            <p14:sldId id="502"/>
            <p14:sldId id="501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20B"/>
    <a:srgbClr val="805F57"/>
    <a:srgbClr val="E4A456"/>
    <a:srgbClr val="7C3927"/>
    <a:srgbClr val="D68040"/>
    <a:srgbClr val="8C4B3B"/>
    <a:srgbClr val="A06A28"/>
    <a:srgbClr val="BFDCF2"/>
    <a:srgbClr val="CA9747"/>
    <a:srgbClr val="00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18" y="312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asan Selim" userId="84cd2103f36ef0dc" providerId="LiveId" clId="{8F5F57C3-5A33-4D65-AEFC-F97D73B49257}"/>
    <pc:docChg chg="modSld">
      <pc:chgData name="Hasan Selim" userId="84cd2103f36ef0dc" providerId="LiveId" clId="{8F5F57C3-5A33-4D65-AEFC-F97D73B49257}" dt="2025-07-24T08:42:05.223" v="2" actId="1076"/>
      <pc:docMkLst>
        <pc:docMk/>
      </pc:docMkLst>
      <pc:sldChg chg="modSp mod">
        <pc:chgData name="Hasan Selim" userId="84cd2103f36ef0dc" providerId="LiveId" clId="{8F5F57C3-5A33-4D65-AEFC-F97D73B49257}" dt="2025-07-24T08:42:05.223" v="2" actId="1076"/>
        <pc:sldMkLst>
          <pc:docMk/>
          <pc:sldMk cId="54322189" sldId="500"/>
        </pc:sldMkLst>
        <pc:spChg chg="mod">
          <ac:chgData name="Hasan Selim" userId="84cd2103f36ef0dc" providerId="LiveId" clId="{8F5F57C3-5A33-4D65-AEFC-F97D73B49257}" dt="2025-07-24T08:42:05.223" v="2" actId="1076"/>
          <ac:spMkLst>
            <pc:docMk/>
            <pc:sldMk cId="54322189" sldId="500"/>
            <ac:spMk id="17" creationId="{C7D4B8E9-DE56-93E4-4190-4327BD51F3C3}"/>
          </ac:spMkLst>
        </pc:spChg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El Messiri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El Messiri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14/04/1447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El Messiri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El Messiri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El Messiri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El Messiri" pitchFamily="2" charset="-78"/>
                <a:cs typeface="El Messiri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El Messiri" pitchFamily="2" charset="-78"/>
              <a:cs typeface="El Mess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2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F47A6DC1-4BCB-47F5-C8AE-8504E6512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042" y="731515"/>
            <a:ext cx="1304547" cy="441961"/>
          </a:xfrm>
          <a:prstGeom prst="rect">
            <a:avLst/>
          </a:prstGeom>
        </p:spPr>
      </p:pic>
      <p:sp>
        <p:nvSpPr>
          <p:cNvPr id="2" name="TextBox 21">
            <a:extLst>
              <a:ext uri="{FF2B5EF4-FFF2-40B4-BE49-F238E27FC236}">
                <a16:creationId xmlns:a16="http://schemas.microsoft.com/office/drawing/2014/main" id="{EE3C1075-146A-7530-3A04-6837B7EAF2C7}"/>
              </a:ext>
            </a:extLst>
          </p:cNvPr>
          <p:cNvSpPr txBox="1"/>
          <p:nvPr/>
        </p:nvSpPr>
        <p:spPr>
          <a:xfrm>
            <a:off x="7105217" y="2522122"/>
            <a:ext cx="3586596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ar-SA" sz="6000" b="1" dirty="0">
                <a:ln>
                  <a:solidFill>
                    <a:srgbClr val="5A120B"/>
                  </a:solidFill>
                </a:ln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الخلفاء</a:t>
            </a:r>
            <a:r>
              <a:rPr lang="ar-SA" sz="4800" b="1" dirty="0">
                <a:ln>
                  <a:solidFill>
                    <a:srgbClr val="5A120B"/>
                  </a:solidFill>
                </a:ln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 الراشدين</a:t>
            </a:r>
            <a:endParaRPr lang="en-US" sz="2800" b="1" dirty="0">
              <a:ln>
                <a:solidFill>
                  <a:srgbClr val="5A120B"/>
                </a:solidFill>
              </a:ln>
              <a:solidFill>
                <a:srgbClr val="8C4B3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23" name="TextBox 60">
            <a:extLst>
              <a:ext uri="{FF2B5EF4-FFF2-40B4-BE49-F238E27FC236}">
                <a16:creationId xmlns:a16="http://schemas.microsoft.com/office/drawing/2014/main" id="{1F6CAF25-477F-E794-6C03-4EC5C30F78F1}"/>
              </a:ext>
            </a:extLst>
          </p:cNvPr>
          <p:cNvSpPr txBox="1"/>
          <p:nvPr/>
        </p:nvSpPr>
        <p:spPr>
          <a:xfrm>
            <a:off x="7105217" y="3962293"/>
            <a:ext cx="358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400" dirty="0">
                <a:solidFill>
                  <a:srgbClr val="D68040"/>
                </a:solidFill>
                <a:latin typeface="El Messiri" pitchFamily="2" charset="-78"/>
                <a:cs typeface="El Messiri" pitchFamily="2" charset="-78"/>
              </a:rPr>
              <a:t>قدوة المسلمين </a:t>
            </a:r>
          </a:p>
          <a:p>
            <a:pPr algn="ctr" rtl="1"/>
            <a:r>
              <a:rPr lang="ar-SA" sz="1400" dirty="0">
                <a:solidFill>
                  <a:srgbClr val="D68040"/>
                </a:solidFill>
                <a:latin typeface="El Messiri" pitchFamily="2" charset="-78"/>
                <a:cs typeface="El Messiri" pitchFamily="2" charset="-78"/>
              </a:rPr>
              <a:t>في القيادة والعدل</a:t>
            </a:r>
            <a:endParaRPr lang="en-US" sz="1400" dirty="0">
              <a:solidFill>
                <a:srgbClr val="D68040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A7245A3-8BE6-887D-72E7-1BE4D1558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733" y="683974"/>
            <a:ext cx="1091186" cy="3627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960A0E-0C17-A376-B217-FBA14019778F}"/>
              </a:ext>
            </a:extLst>
          </p:cNvPr>
          <p:cNvSpPr txBox="1"/>
          <p:nvPr/>
        </p:nvSpPr>
        <p:spPr>
          <a:xfrm>
            <a:off x="3880019" y="2272012"/>
            <a:ext cx="294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من هم</a:t>
            </a:r>
          </a:p>
          <a:p>
            <a:pPr algn="ctr" rtl="1"/>
            <a:r>
              <a:rPr lang="ar-SA" sz="2400" b="1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 الخلفاء الراشدين؟</a:t>
            </a:r>
            <a:endParaRPr lang="en-US" sz="2400" b="1" dirty="0">
              <a:solidFill>
                <a:srgbClr val="8C4B3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FD3FFF-7E8E-8FE9-96D1-085525123020}"/>
              </a:ext>
            </a:extLst>
          </p:cNvPr>
          <p:cNvSpPr txBox="1"/>
          <p:nvPr/>
        </p:nvSpPr>
        <p:spPr>
          <a:xfrm>
            <a:off x="4225836" y="3245101"/>
            <a:ext cx="22401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الخلفاء الراشدون هم الذين تولّوا خلافة المسلمين بعد وفاة النبي ﷺ، وساروا على نهجه بالعدل والإحسان، فحققوا نهضة الأمة ونشروا الإسلام في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أنحاء العالم.</a:t>
            </a:r>
            <a:endParaRPr lang="en-US" sz="1600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8F31FCAC-88C4-7302-D0B6-A31CF67E6C6D}"/>
              </a:ext>
            </a:extLst>
          </p:cNvPr>
          <p:cNvSpPr txBox="1"/>
          <p:nvPr/>
        </p:nvSpPr>
        <p:spPr>
          <a:xfrm>
            <a:off x="0" y="1762636"/>
            <a:ext cx="354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أبو بكر الصديق</a:t>
            </a:r>
          </a:p>
          <a:p>
            <a:pPr algn="ctr" rtl="1"/>
            <a:r>
              <a:rPr lang="ar-SA" sz="1800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رضي الله عنه</a:t>
            </a:r>
            <a:endParaRPr lang="en-US" sz="2400" dirty="0">
              <a:solidFill>
                <a:srgbClr val="8C4B3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B04368CF-C15E-452C-46A4-9BD1B06FB6FF}"/>
              </a:ext>
            </a:extLst>
          </p:cNvPr>
          <p:cNvSpPr txBox="1"/>
          <p:nvPr/>
        </p:nvSpPr>
        <p:spPr>
          <a:xfrm>
            <a:off x="614547" y="3940886"/>
            <a:ext cx="229761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أول الخلفاء الراشدين 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وصديق رسول الله ﷺ.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جمع القرآن الكريم في مصحف واحد، وحارب المرتدين، وكان مثالاً في الزهد والصدق.</a:t>
            </a:r>
            <a:endParaRPr lang="en-US" sz="1600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D1EBAAF5-9F03-3CAF-375B-62615E4ADC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0EFF1"/>
              </a:clrFrom>
              <a:clrTo>
                <a:srgbClr val="F0EF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216" y="2595514"/>
            <a:ext cx="1659836" cy="1251158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D45A371C-E73C-90F9-7CC9-CBCAB11805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22" r="54809"/>
          <a:stretch>
            <a:fillRect/>
          </a:stretch>
        </p:blipFill>
        <p:spPr>
          <a:xfrm>
            <a:off x="782138" y="718281"/>
            <a:ext cx="1911636" cy="975432"/>
          </a:xfrm>
          <a:prstGeom prst="rect">
            <a:avLst/>
          </a:prstGeom>
        </p:spPr>
      </p:pic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AC5557AA-6870-10E7-8CD8-3A277BA685A8}"/>
              </a:ext>
            </a:extLst>
          </p:cNvPr>
          <p:cNvGrpSpPr/>
          <p:nvPr/>
        </p:nvGrpSpPr>
        <p:grpSpPr>
          <a:xfrm>
            <a:off x="0" y="5471534"/>
            <a:ext cx="10968912" cy="2110987"/>
            <a:chOff x="0" y="5471534"/>
            <a:chExt cx="10968912" cy="2110987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22864E31-9E01-E449-3192-4203FD84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5147"/>
            <a:stretch>
              <a:fillRect/>
            </a:stretch>
          </p:blipFill>
          <p:spPr>
            <a:xfrm>
              <a:off x="6913172" y="5471534"/>
              <a:ext cx="4055740" cy="1801658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99E9EA7F-33A3-4BBF-AA8B-D188BABA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5845" y="5574818"/>
              <a:ext cx="1304547" cy="441961"/>
            </a:xfrm>
            <a:prstGeom prst="rect">
              <a:avLst/>
            </a:prstGeom>
          </p:spPr>
        </p:pic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75963EB6-DB52-81FD-7B12-4612325EC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7025839"/>
              <a:ext cx="10691813" cy="556682"/>
            </a:xfrm>
            <a:prstGeom prst="rect">
              <a:avLst/>
            </a:prstGeom>
          </p:spPr>
        </p:pic>
      </p:grpSp>
      <p:pic>
        <p:nvPicPr>
          <p:cNvPr id="52" name="صورة 51">
            <a:extLst>
              <a:ext uri="{FF2B5EF4-FFF2-40B4-BE49-F238E27FC236}">
                <a16:creationId xmlns:a16="http://schemas.microsoft.com/office/drawing/2014/main" id="{BA5F09BB-2B6E-E5CF-A740-9FE32EC88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836" y="1020799"/>
            <a:ext cx="2240140" cy="9486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1E8ACEF-4AC2-B622-2D85-499CEAA5920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1276" y="1173476"/>
            <a:ext cx="2153683" cy="16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0A581-2F99-66CF-9F6F-D2CAC8FF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E2F6E8C4-FC08-93CF-BA6C-F4B1AD70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392" y="423255"/>
            <a:ext cx="1304547" cy="441961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:a16="http://schemas.microsoft.com/office/drawing/2014/main" id="{CB019A13-F7E0-2915-12FF-B34E41D6224C}"/>
              </a:ext>
            </a:extLst>
          </p:cNvPr>
          <p:cNvSpPr txBox="1"/>
          <p:nvPr/>
        </p:nvSpPr>
        <p:spPr>
          <a:xfrm>
            <a:off x="0" y="1702689"/>
            <a:ext cx="354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علي بن أبي طالب</a:t>
            </a:r>
          </a:p>
          <a:p>
            <a:pPr algn="ctr" rtl="1"/>
            <a:r>
              <a:rPr lang="ar-SA" sz="1800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رضي الله عنه</a:t>
            </a:r>
            <a:endParaRPr lang="en-US" sz="2400" dirty="0">
              <a:solidFill>
                <a:srgbClr val="8C4B3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37" name="TextBox 60">
            <a:extLst>
              <a:ext uri="{FF2B5EF4-FFF2-40B4-BE49-F238E27FC236}">
                <a16:creationId xmlns:a16="http://schemas.microsoft.com/office/drawing/2014/main" id="{FE5E74DE-3A22-5670-2C2B-1D23F6256DE1}"/>
              </a:ext>
            </a:extLst>
          </p:cNvPr>
          <p:cNvSpPr txBox="1"/>
          <p:nvPr/>
        </p:nvSpPr>
        <p:spPr>
          <a:xfrm>
            <a:off x="289274" y="3908829"/>
            <a:ext cx="29481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رابع الخلفاء الراشدين 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وابن عمّ النبي ﷺ.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عُرف بعلمه وشجاعته وعدله، وكان حريصاً على وحدة المسلمين. نشر العلم، وازدهر القضاء 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والفقه في عصره.</a:t>
            </a:r>
            <a:endParaRPr lang="en-US" sz="1600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A3457C66-3F64-CEEE-D382-4CC22E27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68" r="26815"/>
          <a:stretch>
            <a:fillRect/>
          </a:stretch>
        </p:blipFill>
        <p:spPr>
          <a:xfrm>
            <a:off x="1426741" y="766010"/>
            <a:ext cx="846026" cy="766610"/>
          </a:xfrm>
          <a:prstGeom prst="rect">
            <a:avLst/>
          </a:prstGeom>
        </p:spPr>
      </p:pic>
      <p:sp>
        <p:nvSpPr>
          <p:cNvPr id="3" name="TextBox 21">
            <a:extLst>
              <a:ext uri="{FF2B5EF4-FFF2-40B4-BE49-F238E27FC236}">
                <a16:creationId xmlns:a16="http://schemas.microsoft.com/office/drawing/2014/main" id="{7E4287DC-DA24-3A88-10F8-800FA58F60E0}"/>
              </a:ext>
            </a:extLst>
          </p:cNvPr>
          <p:cNvSpPr txBox="1"/>
          <p:nvPr/>
        </p:nvSpPr>
        <p:spPr>
          <a:xfrm>
            <a:off x="3548269" y="1702689"/>
            <a:ext cx="354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عثمان بن عفان</a:t>
            </a:r>
          </a:p>
          <a:p>
            <a:pPr algn="ctr" rtl="1"/>
            <a:r>
              <a:rPr lang="ar-SA" sz="1800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رضي الله عنه</a:t>
            </a:r>
            <a:endParaRPr lang="en-US" sz="2400" dirty="0">
              <a:solidFill>
                <a:srgbClr val="8C4B3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D037AADA-68BB-52D3-466D-7E5EDF4B0226}"/>
              </a:ext>
            </a:extLst>
          </p:cNvPr>
          <p:cNvSpPr txBox="1"/>
          <p:nvPr/>
        </p:nvSpPr>
        <p:spPr>
          <a:xfrm>
            <a:off x="3837543" y="3942363"/>
            <a:ext cx="29481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ثالث الخلفاء الراشدين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جمع الناس على مصحف واحد موحّد. كان كريم النفس، جهّز جيش العسرة، واتسعت الدولة الإسلامية في عهده.</a:t>
            </a:r>
            <a:endParaRPr lang="en-US" sz="1600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C2B3F21-CB66-67BE-0D17-BB3B6A4F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423" r="-4115"/>
          <a:stretch>
            <a:fillRect/>
          </a:stretch>
        </p:blipFill>
        <p:spPr>
          <a:xfrm>
            <a:off x="4685325" y="641947"/>
            <a:ext cx="1252600" cy="975432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16D12F53-4AE0-7CE6-D9D3-01F1D1E66ECF}"/>
              </a:ext>
            </a:extLst>
          </p:cNvPr>
          <p:cNvSpPr txBox="1"/>
          <p:nvPr/>
        </p:nvSpPr>
        <p:spPr>
          <a:xfrm>
            <a:off x="7117501" y="1702689"/>
            <a:ext cx="354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عمر بن الخطاب</a:t>
            </a:r>
          </a:p>
          <a:p>
            <a:pPr algn="ctr" rtl="1"/>
            <a:r>
              <a:rPr lang="ar-SA" sz="1800" dirty="0">
                <a:solidFill>
                  <a:srgbClr val="8C4B3B"/>
                </a:solidFill>
                <a:latin typeface="El Messiri" pitchFamily="2" charset="-78"/>
                <a:cs typeface="El Messiri" pitchFamily="2" charset="-78"/>
              </a:rPr>
              <a:t>رضي الله عنه</a:t>
            </a:r>
            <a:endParaRPr lang="en-US" sz="2400" dirty="0">
              <a:solidFill>
                <a:srgbClr val="8C4B3B"/>
              </a:solidFill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7" name="TextBox 60">
            <a:extLst>
              <a:ext uri="{FF2B5EF4-FFF2-40B4-BE49-F238E27FC236}">
                <a16:creationId xmlns:a16="http://schemas.microsoft.com/office/drawing/2014/main" id="{5F5CB265-C062-D27D-893A-34FA94B5536D}"/>
              </a:ext>
            </a:extLst>
          </p:cNvPr>
          <p:cNvSpPr txBox="1"/>
          <p:nvPr/>
        </p:nvSpPr>
        <p:spPr>
          <a:xfrm>
            <a:off x="7406775" y="3908829"/>
            <a:ext cx="29481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ثاني الخلفاء الراشدين</a:t>
            </a:r>
          </a:p>
          <a:p>
            <a:pPr algn="ctr" rtl="1">
              <a:lnSpc>
                <a:spcPct val="150000"/>
              </a:lnSpc>
            </a:pPr>
            <a:r>
              <a:rPr lang="ar-SA" sz="1600" dirty="0">
                <a:solidFill>
                  <a:srgbClr val="5A120B"/>
                </a:solidFill>
                <a:latin typeface="El Messiri" pitchFamily="2" charset="-78"/>
                <a:cs typeface="El Messiri" pitchFamily="2" charset="-78"/>
              </a:rPr>
              <a:t> لُقّب بالفاروق لعدله وقوته في الحق. أسس نظام الدواوين، واهتم بالقضاء والإدارة، وفتح بلاد الشام ومصر والعراق.</a:t>
            </a:r>
            <a:endParaRPr lang="en-US" sz="1600" dirty="0">
              <a:solidFill>
                <a:srgbClr val="5A120B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CEB2FB1-B949-397F-53A5-EF929EF1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22" r="54809"/>
          <a:stretch>
            <a:fillRect/>
          </a:stretch>
        </p:blipFill>
        <p:spPr>
          <a:xfrm>
            <a:off x="7899639" y="655070"/>
            <a:ext cx="1911636" cy="975432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12DBCC7-7B8B-8DEA-1A66-61A37A83E038}"/>
              </a:ext>
            </a:extLst>
          </p:cNvPr>
          <p:cNvGrpSpPr/>
          <p:nvPr/>
        </p:nvGrpSpPr>
        <p:grpSpPr>
          <a:xfrm>
            <a:off x="-1" y="6045200"/>
            <a:ext cx="10697439" cy="1537321"/>
            <a:chOff x="-1" y="6045200"/>
            <a:chExt cx="10697439" cy="1537321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11703D58-1DDC-F6CC-7C97-588428DA5308}"/>
                </a:ext>
              </a:extLst>
            </p:cNvPr>
            <p:cNvGrpSpPr/>
            <p:nvPr/>
          </p:nvGrpSpPr>
          <p:grpSpPr>
            <a:xfrm>
              <a:off x="-1" y="6651929"/>
              <a:ext cx="7899640" cy="930592"/>
              <a:chOff x="-1" y="6651929"/>
              <a:chExt cx="7899640" cy="930592"/>
            </a:xfrm>
          </p:grpSpPr>
          <p:pic>
            <p:nvPicPr>
              <p:cNvPr id="49" name="صورة 48">
                <a:extLst>
                  <a:ext uri="{FF2B5EF4-FFF2-40B4-BE49-F238E27FC236}">
                    <a16:creationId xmlns:a16="http://schemas.microsoft.com/office/drawing/2014/main" id="{AD39BF17-D748-FF7F-B909-4F519C8A1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134" y="6651929"/>
                <a:ext cx="1587207" cy="672129"/>
              </a:xfrm>
              <a:prstGeom prst="rect">
                <a:avLst/>
              </a:prstGeom>
            </p:spPr>
          </p:pic>
          <p:pic>
            <p:nvPicPr>
              <p:cNvPr id="16" name="صورة 15">
                <a:extLst>
                  <a:ext uri="{FF2B5EF4-FFF2-40B4-BE49-F238E27FC236}">
                    <a16:creationId xmlns:a16="http://schemas.microsoft.com/office/drawing/2014/main" id="{6FCBAA5A-52BF-98A0-4434-21C97FF91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-1" r="26115"/>
              <a:stretch>
                <a:fillRect/>
              </a:stretch>
            </p:blipFill>
            <p:spPr>
              <a:xfrm>
                <a:off x="-1" y="7025839"/>
                <a:ext cx="7899640" cy="556682"/>
              </a:xfrm>
              <a:prstGeom prst="rect">
                <a:avLst/>
              </a:prstGeom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E0A15C0E-D54F-FDFC-FF5E-CD61E3993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330" r="-1" b="21835"/>
            <a:stretch>
              <a:fillRect/>
            </a:stretch>
          </p:blipFill>
          <p:spPr>
            <a:xfrm>
              <a:off x="7200900" y="6045200"/>
              <a:ext cx="3496538" cy="1534106"/>
            </a:xfrm>
            <a:prstGeom prst="snip2DiagRect">
              <a:avLst>
                <a:gd name="adj1" fmla="val 0"/>
                <a:gd name="adj2" fmla="val 29499"/>
              </a:avLst>
            </a:prstGeom>
          </p:spPr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41E80E93-AD98-2560-FDDB-A83CE8CAC37B}"/>
              </a:ext>
            </a:extLst>
          </p:cNvPr>
          <p:cNvGrpSpPr/>
          <p:nvPr/>
        </p:nvGrpSpPr>
        <p:grpSpPr>
          <a:xfrm>
            <a:off x="4204249" y="2668145"/>
            <a:ext cx="2236308" cy="1047582"/>
            <a:chOff x="4075607" y="3056241"/>
            <a:chExt cx="2493592" cy="1168104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E31EF0A2-9E91-858C-2E0E-51BFB6BD1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75607" y="3056241"/>
              <a:ext cx="2493592" cy="942984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42020FD-B939-349F-0615-6A71E4A4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7843" y="3501386"/>
              <a:ext cx="1164560" cy="722959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E7A8F6AF-E6FF-077F-E0C4-C79434C59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4" y="2613468"/>
            <a:ext cx="1830188" cy="1103584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70FB5480-DCA6-6B05-B788-AC063B0BA9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651" y="2565098"/>
            <a:ext cx="1299732" cy="109613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42B5272-A593-599B-5DE6-20D79B7DB9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7733" y="235617"/>
            <a:ext cx="1091186" cy="36271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C2ECABC-DF68-CAB6-C602-A36A030E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34527" y="6373810"/>
            <a:ext cx="820930" cy="2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6388E7-09A5-B55B-0411-6A9DC45A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88" y="2915102"/>
            <a:ext cx="4084078" cy="17294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E2726A-D132-9899-1376-8460B3877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7101"/>
            <a:ext cx="10691813" cy="5566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24DD40-B4B8-216E-B438-4C482832B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415" y="2136299"/>
            <a:ext cx="1091186" cy="3627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434E319-A268-CF0A-493C-FD1CBE58D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017" y="2710989"/>
            <a:ext cx="1304547" cy="4419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CDAB34D-3302-E899-1DC6-1ACF81F66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09" y="3285348"/>
            <a:ext cx="3730796" cy="12849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CB3A096-2509-F567-E9EE-B429ED036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93" y="2776634"/>
            <a:ext cx="3020574" cy="227686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05679B2-B818-3671-F765-A54D623E2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200" y="4716536"/>
            <a:ext cx="3882292" cy="204964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595F503-8C77-9AF0-2EBF-38ADDE15E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6193" y="591937"/>
            <a:ext cx="3520891" cy="8140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8B62C74-3DA9-F44D-F73B-08113658D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3613" y="5489699"/>
            <a:ext cx="2764389" cy="166689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01E8AB6-6820-D931-6189-FF6F358FB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088" y="350232"/>
            <a:ext cx="3895404" cy="147309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618FD10-EC7E-ADE0-784D-A6256C1C17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2393" y="568740"/>
            <a:ext cx="1905004" cy="118262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7E10DCA-DE43-B251-BBC0-07BECABEBE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9861" y="5141324"/>
            <a:ext cx="2179324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3253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El Messiri" pitchFamily="2" charset="-78"/>
              <a:cs typeface="El Messiri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El Messiri" pitchFamily="2" charset="-78"/>
                <a:cs typeface="El Messiri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El Messiri" pitchFamily="2" charset="-78"/>
                <a:cs typeface="El Messiri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El Messiri" pitchFamily="2" charset="-78"/>
              <a:cs typeface="El Messiri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El </a:t>
            </a:r>
            <a:r>
              <a:rPr lang="en-US" sz="1228" b="1" dirty="0" err="1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Messiri</a:t>
            </a:r>
            <a:r>
              <a:rPr lang="en-US" sz="1228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 </a:t>
            </a:r>
            <a:r>
              <a:rPr lang="ar-EG" sz="1579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rPr>
              <a:t>   </a:t>
            </a:r>
            <a:r>
              <a:rPr lang="ar-EG" sz="1579" b="1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bg1"/>
              </a:solidFill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792411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El Messiri" pitchFamily="2" charset="-78"/>
                <a:cs typeface="El Messiri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</a:br>
              <a:r>
                <a:rPr lang="ar-SA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  <a:t>تم تصميم هذا القالب بواسطة موقع انجز </a:t>
              </a:r>
              <a:r>
                <a:rPr lang="en-US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  <a:t>ingez-ppt </a:t>
              </a:r>
              <a:r>
                <a:rPr lang="ar-SA" sz="1600" b="1" i="1" dirty="0">
                  <a:solidFill>
                    <a:schemeClr val="bg1"/>
                  </a:solidFill>
                  <a:effectLst/>
                  <a:latin typeface="El Messiri" pitchFamily="2" charset="-78"/>
                  <a:cs typeface="El Messiri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600" dirty="0">
                <a:solidFill>
                  <a:schemeClr val="bg1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288</Words>
  <Application>Microsoft Office PowerPoint</Application>
  <PresentationFormat>مخصص</PresentationFormat>
  <Paragraphs>39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El Messiri</vt:lpstr>
      <vt:lpstr>Calibri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172</cp:revision>
  <cp:lastPrinted>2023-04-21T16:15:01Z</cp:lastPrinted>
  <dcterms:created xsi:type="dcterms:W3CDTF">2022-06-17T15:03:51Z</dcterms:created>
  <dcterms:modified xsi:type="dcterms:W3CDTF">2025-10-06T16:00:33Z</dcterms:modified>
</cp:coreProperties>
</file>