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60" r:id="rId1"/>
  </p:sldMasterIdLst>
  <p:notesMasterIdLst>
    <p:notesMasterId r:id="rId8"/>
  </p:notesMasterIdLst>
  <p:sldIdLst>
    <p:sldId id="500" r:id="rId2"/>
    <p:sldId id="502" r:id="rId3"/>
    <p:sldId id="501" r:id="rId4"/>
    <p:sldId id="470" r:id="rId5"/>
    <p:sldId id="468" r:id="rId6"/>
    <p:sldId id="469" r:id="rId7"/>
  </p:sldIdLst>
  <p:sldSz cx="10691813" cy="7559675"/>
  <p:notesSz cx="7099300" cy="10234613"/>
  <p:embeddedFontLst>
    <p:embeddedFont>
      <p:font typeface="Harmattan" panose="01000503000000020003" pitchFamily="2" charset="-78"/>
      <p:regular r:id="rId9"/>
      <p:bold r:id="rId10"/>
    </p:embeddedFont>
  </p:embeddedFontLst>
  <p:defaultTextStyle>
    <a:defPPr>
      <a:defRPr lang="en-US"/>
    </a:defPPr>
    <a:lvl1pPr marL="0" algn="l" defTabSz="457154" rtl="0" eaLnBrk="1" latinLnBrk="0" hangingPunct="1">
      <a:defRPr sz="1799" kern="1200">
        <a:solidFill>
          <a:schemeClr val="tx1"/>
        </a:solidFill>
        <a:latin typeface="+mn-lt"/>
        <a:ea typeface="+mn-ea"/>
        <a:cs typeface="+mn-cs"/>
      </a:defRPr>
    </a:lvl1pPr>
    <a:lvl2pPr marL="457154" algn="l" defTabSz="457154" rtl="0" eaLnBrk="1" latinLnBrk="0" hangingPunct="1">
      <a:defRPr sz="1799" kern="1200">
        <a:solidFill>
          <a:schemeClr val="tx1"/>
        </a:solidFill>
        <a:latin typeface="+mn-lt"/>
        <a:ea typeface="+mn-ea"/>
        <a:cs typeface="+mn-cs"/>
      </a:defRPr>
    </a:lvl2pPr>
    <a:lvl3pPr marL="914308" algn="l" defTabSz="457154" rtl="0" eaLnBrk="1" latinLnBrk="0" hangingPunct="1">
      <a:defRPr sz="1799" kern="1200">
        <a:solidFill>
          <a:schemeClr val="tx1"/>
        </a:solidFill>
        <a:latin typeface="+mn-lt"/>
        <a:ea typeface="+mn-ea"/>
        <a:cs typeface="+mn-cs"/>
      </a:defRPr>
    </a:lvl3pPr>
    <a:lvl4pPr marL="1371462" algn="l" defTabSz="457154" rtl="0" eaLnBrk="1" latinLnBrk="0" hangingPunct="1">
      <a:defRPr sz="1799" kern="1200">
        <a:solidFill>
          <a:schemeClr val="tx1"/>
        </a:solidFill>
        <a:latin typeface="+mn-lt"/>
        <a:ea typeface="+mn-ea"/>
        <a:cs typeface="+mn-cs"/>
      </a:defRPr>
    </a:lvl4pPr>
    <a:lvl5pPr marL="1828616" algn="l" defTabSz="457154" rtl="0" eaLnBrk="1" latinLnBrk="0" hangingPunct="1">
      <a:defRPr sz="1799" kern="1200">
        <a:solidFill>
          <a:schemeClr val="tx1"/>
        </a:solidFill>
        <a:latin typeface="+mn-lt"/>
        <a:ea typeface="+mn-ea"/>
        <a:cs typeface="+mn-cs"/>
      </a:defRPr>
    </a:lvl5pPr>
    <a:lvl6pPr marL="2285770" algn="l" defTabSz="457154" rtl="0" eaLnBrk="1" latinLnBrk="0" hangingPunct="1">
      <a:defRPr sz="1799" kern="1200">
        <a:solidFill>
          <a:schemeClr val="tx1"/>
        </a:solidFill>
        <a:latin typeface="+mn-lt"/>
        <a:ea typeface="+mn-ea"/>
        <a:cs typeface="+mn-cs"/>
      </a:defRPr>
    </a:lvl6pPr>
    <a:lvl7pPr marL="2742924" algn="l" defTabSz="457154" rtl="0" eaLnBrk="1" latinLnBrk="0" hangingPunct="1">
      <a:defRPr sz="1799" kern="1200">
        <a:solidFill>
          <a:schemeClr val="tx1"/>
        </a:solidFill>
        <a:latin typeface="+mn-lt"/>
        <a:ea typeface="+mn-ea"/>
        <a:cs typeface="+mn-cs"/>
      </a:defRPr>
    </a:lvl7pPr>
    <a:lvl8pPr marL="3200077" algn="l" defTabSz="457154" rtl="0" eaLnBrk="1" latinLnBrk="0" hangingPunct="1">
      <a:defRPr sz="1799" kern="1200">
        <a:solidFill>
          <a:schemeClr val="tx1"/>
        </a:solidFill>
        <a:latin typeface="+mn-lt"/>
        <a:ea typeface="+mn-ea"/>
        <a:cs typeface="+mn-cs"/>
      </a:defRPr>
    </a:lvl8pPr>
    <a:lvl9pPr marL="3657232" algn="l" defTabSz="457154"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مطوية 1" id="{0CD34780-C740-4AED-8A8B-A0ABB08A7C3A}">
          <p14:sldIdLst>
            <p14:sldId id="500"/>
            <p14:sldId id="502"/>
            <p14:sldId id="501"/>
          </p14:sldIdLst>
        </p14:section>
        <p14:section name="تعليمات الاستخدام" id="{47DA9849-382F-4F01-8BE7-D752398247F4}">
          <p14:sldIdLst>
            <p14:sldId id="470"/>
            <p14:sldId id="468"/>
            <p14:sldId id="469"/>
          </p14:sldIdLst>
        </p14:section>
      </p14:sectionLst>
    </p:ext>
    <p:ext uri="{EFAFB233-063F-42B5-8137-9DF3F51BA10A}">
      <p15:sldGuideLst xmlns:p15="http://schemas.microsoft.com/office/powerpoint/2012/main">
        <p15:guide id="1" orient="horz" pos="557" userDrawn="1">
          <p15:clr>
            <a:srgbClr val="A4A3A4"/>
          </p15:clr>
        </p15:guide>
        <p15:guide id="2" pos="3367" userDrawn="1">
          <p15:clr>
            <a:srgbClr val="A4A3A4"/>
          </p15:clr>
        </p15:guide>
        <p15:guide id="3" orient="horz" pos="3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85"/>
    <a:srgbClr val="FBFAFA"/>
    <a:srgbClr val="CC9A86"/>
    <a:srgbClr val="F08035"/>
    <a:srgbClr val="D8B1A2"/>
    <a:srgbClr val="E25F60"/>
    <a:srgbClr val="59291D"/>
    <a:srgbClr val="8C4B3B"/>
    <a:srgbClr val="FFFFFF"/>
    <a:srgbClr val="0D0D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195" autoAdjust="0"/>
    <p:restoredTop sz="94660"/>
  </p:normalViewPr>
  <p:slideViewPr>
    <p:cSldViewPr snapToGrid="0">
      <p:cViewPr varScale="1">
        <p:scale>
          <a:sx n="96" d="100"/>
          <a:sy n="96" d="100"/>
        </p:scale>
        <p:origin x="1818" y="312"/>
      </p:cViewPr>
      <p:guideLst>
        <p:guide orient="horz" pos="557"/>
        <p:guide pos="3367"/>
        <p:guide orient="horz"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M" userId="84cd2103f36ef0dc" providerId="LiveId" clId="{E59A68CB-8FD3-43F2-A927-3DF865AE8900}"/>
    <pc:docChg chg="undo custSel modSld">
      <pc:chgData name="H M" userId="84cd2103f36ef0dc" providerId="LiveId" clId="{E59A68CB-8FD3-43F2-A927-3DF865AE8900}" dt="2023-06-05T13:46:15.874" v="20" actId="164"/>
      <pc:docMkLst>
        <pc:docMk/>
      </pc:docMkLst>
      <pc:sldChg chg="addSp delSp modSp mod">
        <pc:chgData name="H M" userId="84cd2103f36ef0dc" providerId="LiveId" clId="{E59A68CB-8FD3-43F2-A927-3DF865AE8900}" dt="2023-06-05T13:46:15.874" v="20" actId="164"/>
        <pc:sldMkLst>
          <pc:docMk/>
          <pc:sldMk cId="3165081508" sldId="471"/>
        </pc:sldMkLst>
      </pc:sldChg>
    </pc:docChg>
  </pc:docChgLst>
  <pc:docChgLst>
    <pc:chgData name="H M" userId="84cd2103f36ef0dc" providerId="LiveId" clId="{5E518AE1-F9F3-4EA9-93EE-2B6E4B7843CA}"/>
    <pc:docChg chg="modSld">
      <pc:chgData name="H M" userId="84cd2103f36ef0dc" providerId="LiveId" clId="{5E518AE1-F9F3-4EA9-93EE-2B6E4B7843CA}" dt="2023-04-21T17:02:37.265" v="2" actId="20577"/>
      <pc:docMkLst>
        <pc:docMk/>
      </pc:docMkLst>
      <pc:sldChg chg="modSp mod">
        <pc:chgData name="H M" userId="84cd2103f36ef0dc" providerId="LiveId" clId="{5E518AE1-F9F3-4EA9-93EE-2B6E4B7843CA}" dt="2023-04-21T17:02:37.265" v="2" actId="20577"/>
        <pc:sldMkLst>
          <pc:docMk/>
          <pc:sldMk cId="1894565167" sldId="470"/>
        </pc:sldMkLst>
      </pc:sldChg>
    </pc:docChg>
  </pc:docChgLst>
  <pc:docChgLst>
    <pc:chgData name="H M" userId="84cd2103f36ef0dc" providerId="LiveId" clId="{321F02F4-6DF9-485B-B42D-B3C2A2BB5429}"/>
    <pc:docChg chg="undo custSel delSld modSld">
      <pc:chgData name="H M" userId="84cd2103f36ef0dc" providerId="LiveId" clId="{321F02F4-6DF9-485B-B42D-B3C2A2BB5429}" dt="2023-06-04T07:52:36.058" v="25"/>
      <pc:docMkLst>
        <pc:docMk/>
      </pc:docMkLst>
      <pc:sldChg chg="del">
        <pc:chgData name="H M" userId="84cd2103f36ef0dc" providerId="LiveId" clId="{321F02F4-6DF9-485B-B42D-B3C2A2BB5429}" dt="2023-06-04T07:52:14.460" v="20" actId="47"/>
        <pc:sldMkLst>
          <pc:docMk/>
          <pc:sldMk cId="3284969479" sldId="411"/>
        </pc:sldMkLst>
      </pc:sldChg>
      <pc:sldChg chg="delSp mod setBg">
        <pc:chgData name="H M" userId="84cd2103f36ef0dc" providerId="LiveId" clId="{321F02F4-6DF9-485B-B42D-B3C2A2BB5429}" dt="2023-06-04T07:52:36.058" v="25"/>
        <pc:sldMkLst>
          <pc:docMk/>
          <pc:sldMk cId="2852566979" sldId="412"/>
        </pc:sldMkLst>
      </pc:sldChg>
      <pc:sldChg chg="addSp delSp modSp mod">
        <pc:chgData name="H M" userId="84cd2103f36ef0dc" providerId="LiveId" clId="{321F02F4-6DF9-485B-B42D-B3C2A2BB5429}" dt="2023-06-04T07:52:29.948" v="24" actId="207"/>
        <pc:sldMkLst>
          <pc:docMk/>
          <pc:sldMk cId="3165081508" sldId="471"/>
        </pc:sldMkLst>
      </pc:sldChg>
      <pc:sldChg chg="del">
        <pc:chgData name="H M" userId="84cd2103f36ef0dc" providerId="LiveId" clId="{321F02F4-6DF9-485B-B42D-B3C2A2BB5429}" dt="2023-06-04T07:52:10.349" v="19" actId="47"/>
        <pc:sldMkLst>
          <pc:docMk/>
          <pc:sldMk cId="4276042047" sldId="472"/>
        </pc:sldMkLst>
      </pc:sldChg>
    </pc:docChg>
  </pc:docChgLst>
  <pc:docChgLst>
    <pc:chgData name="Hasan Selim" userId="84cd2103f36ef0dc" providerId="LiveId" clId="{8F5F57C3-5A33-4D65-AEFC-F97D73B49257}"/>
    <pc:docChg chg="modSld">
      <pc:chgData name="Hasan Selim" userId="84cd2103f36ef0dc" providerId="LiveId" clId="{8F5F57C3-5A33-4D65-AEFC-F97D73B49257}" dt="2025-07-24T08:42:05.223" v="2" actId="1076"/>
      <pc:docMkLst>
        <pc:docMk/>
      </pc:docMkLst>
      <pc:sldChg chg="modSp mod">
        <pc:chgData name="Hasan Selim" userId="84cd2103f36ef0dc" providerId="LiveId" clId="{8F5F57C3-5A33-4D65-AEFC-F97D73B49257}" dt="2025-07-24T08:42:05.223" v="2" actId="1076"/>
        <pc:sldMkLst>
          <pc:docMk/>
          <pc:sldMk cId="54322189" sldId="500"/>
        </pc:sldMkLst>
        <pc:spChg chg="mod">
          <ac:chgData name="Hasan Selim" userId="84cd2103f36ef0dc" providerId="LiveId" clId="{8F5F57C3-5A33-4D65-AEFC-F97D73B49257}" dt="2025-07-24T08:42:05.223" v="2" actId="1076"/>
          <ac:spMkLst>
            <pc:docMk/>
            <pc:sldMk cId="54322189" sldId="500"/>
            <ac:spMk id="17" creationId="{C7D4B8E9-DE56-93E4-4190-4327BD51F3C3}"/>
          </ac:spMkLst>
        </pc:spChg>
      </pc:sldChg>
    </pc:docChg>
  </pc:docChgLst>
  <pc:docChgLst>
    <pc:chgData name="Hasan Selim" userId="84cd2103f36ef0dc" providerId="LiveId" clId="{FC9A87AC-6D41-41E3-9659-09CE09609A56}"/>
    <pc:docChg chg="undo custSel delSld modSld modMainMaster">
      <pc:chgData name="Hasan Selim" userId="84cd2103f36ef0dc" providerId="LiveId" clId="{FC9A87AC-6D41-41E3-9659-09CE09609A56}" dt="2025-07-15T15:31:09.490" v="63" actId="1076"/>
      <pc:docMkLst>
        <pc:docMk/>
      </pc:docMkLst>
      <pc:sldChg chg="addSp delSp modSp mod">
        <pc:chgData name="Hasan Selim" userId="84cd2103f36ef0dc" providerId="LiveId" clId="{FC9A87AC-6D41-41E3-9659-09CE09609A56}" dt="2025-07-15T15:31:09.490" v="63" actId="1076"/>
        <pc:sldMkLst>
          <pc:docMk/>
          <pc:sldMk cId="2852566979" sldId="412"/>
        </pc:sldMkLst>
      </pc:sldChg>
      <pc:sldChg chg="setBg">
        <pc:chgData name="Hasan Selim" userId="84cd2103f36ef0dc" providerId="LiveId" clId="{FC9A87AC-6D41-41E3-9659-09CE09609A56}" dt="2025-07-15T15:30:05.480" v="40"/>
        <pc:sldMkLst>
          <pc:docMk/>
          <pc:sldMk cId="1894565167" sldId="470"/>
        </pc:sldMkLst>
      </pc:sldChg>
      <pc:sldChg chg="del">
        <pc:chgData name="Hasan Selim" userId="84cd2103f36ef0dc" providerId="LiveId" clId="{FC9A87AC-6D41-41E3-9659-09CE09609A56}" dt="2025-07-15T15:29:32.121" v="35" actId="47"/>
        <pc:sldMkLst>
          <pc:docMk/>
          <pc:sldMk cId="3165081508" sldId="471"/>
        </pc:sldMkLst>
      </pc:sldChg>
      <pc:sldChg chg="del">
        <pc:chgData name="Hasan Selim" userId="84cd2103f36ef0dc" providerId="LiveId" clId="{FC9A87AC-6D41-41E3-9659-09CE09609A56}" dt="2025-07-15T15:29:32.121" v="35" actId="47"/>
        <pc:sldMkLst>
          <pc:docMk/>
          <pc:sldMk cId="1153818575" sldId="487"/>
        </pc:sldMkLst>
      </pc:sldChg>
      <pc:sldChg chg="addSp delSp modSp mod setBg">
        <pc:chgData name="Hasan Selim" userId="84cd2103f36ef0dc" providerId="LiveId" clId="{FC9A87AC-6D41-41E3-9659-09CE09609A56}" dt="2025-07-15T15:29:58.080" v="39"/>
        <pc:sldMkLst>
          <pc:docMk/>
          <pc:sldMk cId="921485227" sldId="488"/>
        </pc:sldMkLst>
      </pc:sldChg>
      <pc:sldChg chg="del">
        <pc:chgData name="Hasan Selim" userId="84cd2103f36ef0dc" providerId="LiveId" clId="{FC9A87AC-6D41-41E3-9659-09CE09609A56}" dt="2025-07-15T15:29:32.121" v="35" actId="47"/>
        <pc:sldMkLst>
          <pc:docMk/>
          <pc:sldMk cId="2420015736" sldId="495"/>
        </pc:sldMkLst>
      </pc:sldChg>
      <pc:sldChg chg="modSp mod setBg">
        <pc:chgData name="Hasan Selim" userId="84cd2103f36ef0dc" providerId="LiveId" clId="{FC9A87AC-6D41-41E3-9659-09CE09609A56}" dt="2025-07-15T15:29:58.080" v="39"/>
        <pc:sldMkLst>
          <pc:docMk/>
          <pc:sldMk cId="1107443757" sldId="496"/>
        </pc:sldMkLst>
      </pc:sldChg>
      <pc:sldMasterChg chg="setBg modSldLayout">
        <pc:chgData name="Hasan Selim" userId="84cd2103f36ef0dc" providerId="LiveId" clId="{FC9A87AC-6D41-41E3-9659-09CE09609A56}" dt="2025-07-15T15:29:58.080" v="39"/>
        <pc:sldMasterMkLst>
          <pc:docMk/>
          <pc:sldMasterMk cId="2476636414" sldId="2147483660"/>
        </pc:sldMasterMkLst>
        <pc:sldLayoutChg chg="setBg">
          <pc:chgData name="Hasan Selim" userId="84cd2103f36ef0dc" providerId="LiveId" clId="{FC9A87AC-6D41-41E3-9659-09CE09609A56}" dt="2025-07-15T15:29:58.080" v="39"/>
          <pc:sldLayoutMkLst>
            <pc:docMk/>
            <pc:sldMasterMk cId="2476636414" sldId="2147483660"/>
            <pc:sldLayoutMk cId="641393381" sldId="2147483661"/>
          </pc:sldLayoutMkLst>
        </pc:sldLayoutChg>
        <pc:sldLayoutChg chg="setBg">
          <pc:chgData name="Hasan Selim" userId="84cd2103f36ef0dc" providerId="LiveId" clId="{FC9A87AC-6D41-41E3-9659-09CE09609A56}" dt="2025-07-15T15:29:58.080" v="39"/>
          <pc:sldLayoutMkLst>
            <pc:docMk/>
            <pc:sldMasterMk cId="2476636414" sldId="2147483660"/>
            <pc:sldLayoutMk cId="117721130" sldId="2147483662"/>
          </pc:sldLayoutMkLst>
        </pc:sldLayoutChg>
        <pc:sldLayoutChg chg="setBg">
          <pc:chgData name="Hasan Selim" userId="84cd2103f36ef0dc" providerId="LiveId" clId="{FC9A87AC-6D41-41E3-9659-09CE09609A56}" dt="2025-07-15T15:29:58.080" v="39"/>
          <pc:sldLayoutMkLst>
            <pc:docMk/>
            <pc:sldMasterMk cId="2476636414" sldId="2147483660"/>
            <pc:sldLayoutMk cId="3767799702" sldId="2147483663"/>
          </pc:sldLayoutMkLst>
        </pc:sldLayoutChg>
      </pc:sldMasterChg>
    </pc:docChg>
  </pc:docChgLst>
  <pc:docChgLst>
    <pc:chgData name="Hasan Selim" userId="84cd2103f36ef0dc" providerId="LiveId" clId="{AB01E17D-86E8-4263-9715-7EDAF73586D4}"/>
    <pc:docChg chg="undo custSel addSld delSld modSld sldOrd modMainMaster">
      <pc:chgData name="Hasan Selim" userId="84cd2103f36ef0dc" providerId="LiveId" clId="{AB01E17D-86E8-4263-9715-7EDAF73586D4}" dt="2025-07-19T15:03:29.894" v="348" actId="122"/>
      <pc:docMkLst>
        <pc:docMk/>
      </pc:docMkLst>
      <pc:sldChg chg="del">
        <pc:chgData name="Hasan Selim" userId="84cd2103f36ef0dc" providerId="LiveId" clId="{AB01E17D-86E8-4263-9715-7EDAF73586D4}" dt="2025-07-19T14:52:11.716" v="218" actId="47"/>
        <pc:sldMkLst>
          <pc:docMk/>
          <pc:sldMk cId="2852566979" sldId="412"/>
        </pc:sldMkLst>
      </pc:sldChg>
      <pc:sldChg chg="setBg">
        <pc:chgData name="Hasan Selim" userId="84cd2103f36ef0dc" providerId="LiveId" clId="{AB01E17D-86E8-4263-9715-7EDAF73586D4}" dt="2025-07-19T14:52:16.950" v="219"/>
        <pc:sldMkLst>
          <pc:docMk/>
          <pc:sldMk cId="1894565167" sldId="470"/>
        </pc:sldMkLst>
      </pc:sldChg>
      <pc:sldChg chg="add">
        <pc:chgData name="Hasan Selim" userId="84cd2103f36ef0dc" providerId="LiveId" clId="{AB01E17D-86E8-4263-9715-7EDAF73586D4}" dt="2025-07-19T14:52:09.357" v="217"/>
        <pc:sldMkLst>
          <pc:docMk/>
          <pc:sldMk cId="862209216" sldId="480"/>
        </pc:sldMkLst>
      </pc:sldChg>
      <pc:sldChg chg="del">
        <pc:chgData name="Hasan Selim" userId="84cd2103f36ef0dc" providerId="LiveId" clId="{AB01E17D-86E8-4263-9715-7EDAF73586D4}" dt="2025-07-19T14:52:20.786" v="220" actId="47"/>
        <pc:sldMkLst>
          <pc:docMk/>
          <pc:sldMk cId="921485227" sldId="488"/>
        </pc:sldMkLst>
      </pc:sldChg>
      <pc:sldChg chg="add">
        <pc:chgData name="Hasan Selim" userId="84cd2103f36ef0dc" providerId="LiveId" clId="{AB01E17D-86E8-4263-9715-7EDAF73586D4}" dt="2025-07-19T14:52:09.357" v="217"/>
        <pc:sldMkLst>
          <pc:docMk/>
          <pc:sldMk cId="177670719" sldId="489"/>
        </pc:sldMkLst>
      </pc:sldChg>
      <pc:sldChg chg="del">
        <pc:chgData name="Hasan Selim" userId="84cd2103f36ef0dc" providerId="LiveId" clId="{AB01E17D-86E8-4263-9715-7EDAF73586D4}" dt="2025-07-19T14:52:20.786" v="220" actId="47"/>
        <pc:sldMkLst>
          <pc:docMk/>
          <pc:sldMk cId="1107443757" sldId="496"/>
        </pc:sldMkLst>
      </pc:sldChg>
      <pc:sldChg chg="addSp delSp modSp add mod ord setBg">
        <pc:chgData name="Hasan Selim" userId="84cd2103f36ef0dc" providerId="LiveId" clId="{AB01E17D-86E8-4263-9715-7EDAF73586D4}" dt="2025-07-19T15:01:05.125" v="330" actId="1037"/>
        <pc:sldMkLst>
          <pc:docMk/>
          <pc:sldMk cId="2068802160" sldId="497"/>
        </pc:sldMkLst>
      </pc:sldChg>
      <pc:sldChg chg="addSp delSp modSp add mod">
        <pc:chgData name="Hasan Selim" userId="84cd2103f36ef0dc" providerId="LiveId" clId="{AB01E17D-86E8-4263-9715-7EDAF73586D4}" dt="2025-07-19T15:03:29.894" v="348" actId="122"/>
        <pc:sldMkLst>
          <pc:docMk/>
          <pc:sldMk cId="1533457403" sldId="498"/>
        </pc:sldMkLst>
      </pc:sldChg>
      <pc:sldChg chg="add">
        <pc:chgData name="Hasan Selim" userId="84cd2103f36ef0dc" providerId="LiveId" clId="{AB01E17D-86E8-4263-9715-7EDAF73586D4}" dt="2025-07-19T14:52:09.357" v="217"/>
        <pc:sldMkLst>
          <pc:docMk/>
          <pc:sldMk cId="3324910339" sldId="499"/>
        </pc:sldMkLst>
      </pc:sldChg>
      <pc:sldMasterChg chg="setBg delSldLayout modSldLayout">
        <pc:chgData name="Hasan Selim" userId="84cd2103f36ef0dc" providerId="LiveId" clId="{AB01E17D-86E8-4263-9715-7EDAF73586D4}" dt="2025-07-19T14:52:11.716" v="218" actId="47"/>
        <pc:sldMasterMkLst>
          <pc:docMk/>
          <pc:sldMasterMk cId="2476636414" sldId="2147483660"/>
        </pc:sldMasterMkLst>
        <pc:sldLayoutChg chg="setBg">
          <pc:chgData name="Hasan Selim" userId="84cd2103f36ef0dc" providerId="LiveId" clId="{AB01E17D-86E8-4263-9715-7EDAF73586D4}" dt="2025-07-19T14:42:42.364" v="26"/>
          <pc:sldLayoutMkLst>
            <pc:docMk/>
            <pc:sldMasterMk cId="2476636414" sldId="2147483660"/>
            <pc:sldLayoutMk cId="641393381" sldId="2147483661"/>
          </pc:sldLayoutMkLst>
        </pc:sldLayoutChg>
        <pc:sldLayoutChg chg="setBg">
          <pc:chgData name="Hasan Selim" userId="84cd2103f36ef0dc" providerId="LiveId" clId="{AB01E17D-86E8-4263-9715-7EDAF73586D4}" dt="2025-07-19T14:42:42.364" v="26"/>
          <pc:sldLayoutMkLst>
            <pc:docMk/>
            <pc:sldMasterMk cId="2476636414" sldId="2147483660"/>
            <pc:sldLayoutMk cId="117721130" sldId="2147483662"/>
          </pc:sldLayoutMkLst>
        </pc:sldLayoutChg>
        <pc:sldLayoutChg chg="del setBg">
          <pc:chgData name="Hasan Selim" userId="84cd2103f36ef0dc" providerId="LiveId" clId="{AB01E17D-86E8-4263-9715-7EDAF73586D4}" dt="2025-07-19T14:52:11.716" v="218" actId="47"/>
          <pc:sldLayoutMkLst>
            <pc:docMk/>
            <pc:sldMasterMk cId="2476636414" sldId="2147483660"/>
            <pc:sldLayoutMk cId="3767799702" sldId="2147483663"/>
          </pc:sldLayoutMkLst>
        </pc:sldLayoutChg>
      </pc:sldMasterChg>
    </pc:docChg>
  </pc:docChgLst>
  <pc:docChgLst>
    <pc:chgData name="Hassan Moddather" userId="84cd2103f36ef0dc" providerId="LiveId" clId="{1D23B812-9424-4B54-BDC8-CDA125B1883F}"/>
    <pc:docChg chg="custSel modSld">
      <pc:chgData name="Hassan Moddather" userId="84cd2103f36ef0dc" providerId="LiveId" clId="{1D23B812-9424-4B54-BDC8-CDA125B1883F}" dt="2023-04-16T01:08:52.923" v="4" actId="1076"/>
      <pc:docMkLst>
        <pc:docMk/>
      </pc:docMkLst>
      <pc:sldChg chg="addSp delSp modSp mod">
        <pc:chgData name="Hassan Moddather" userId="84cd2103f36ef0dc" providerId="LiveId" clId="{1D23B812-9424-4B54-BDC8-CDA125B1883F}" dt="2023-04-16T01:08:52.923" v="4" actId="1076"/>
        <pc:sldMkLst>
          <pc:docMk/>
          <pc:sldMk cId="1719167534" sldId="4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023202" y="3"/>
            <a:ext cx="3076099" cy="512763"/>
          </a:xfrm>
          <a:prstGeom prst="rect">
            <a:avLst/>
          </a:prstGeom>
        </p:spPr>
        <p:txBody>
          <a:bodyPr vert="horz" lIns="91440" tIns="45720" rIns="91440" bIns="45720" rtlCol="1"/>
          <a:lstStyle>
            <a:lvl1pPr algn="r">
              <a:defRPr sz="1200">
                <a:cs typeface="Harmattan" panose="01000503000000020003" pitchFamily="2" charset="-78"/>
              </a:defRPr>
            </a:lvl1pPr>
          </a:lstStyle>
          <a:p>
            <a:endParaRPr lang="ar-SA" dirty="0"/>
          </a:p>
        </p:txBody>
      </p:sp>
      <p:sp>
        <p:nvSpPr>
          <p:cNvPr id="3" name="عنصر نائب للتاريخ 2"/>
          <p:cNvSpPr>
            <a:spLocks noGrp="1"/>
          </p:cNvSpPr>
          <p:nvPr>
            <p:ph type="dt" idx="1"/>
          </p:nvPr>
        </p:nvSpPr>
        <p:spPr>
          <a:xfrm>
            <a:off x="1587" y="3"/>
            <a:ext cx="3076098" cy="512763"/>
          </a:xfrm>
          <a:prstGeom prst="rect">
            <a:avLst/>
          </a:prstGeom>
        </p:spPr>
        <p:txBody>
          <a:bodyPr vert="horz" lIns="91440" tIns="45720" rIns="91440" bIns="45720" rtlCol="1"/>
          <a:lstStyle>
            <a:lvl1pPr algn="l">
              <a:defRPr sz="1200">
                <a:cs typeface="Harmattan" panose="01000503000000020003" pitchFamily="2" charset="-78"/>
              </a:defRPr>
            </a:lvl1pPr>
          </a:lstStyle>
          <a:p>
            <a:fld id="{58D42A7A-F2EA-4A3A-B80C-B0EDE5406679}" type="datetimeFigureOut">
              <a:rPr lang="ar-SA" smtClean="0"/>
              <a:pPr/>
              <a:t>14/04/1447</a:t>
            </a:fld>
            <a:endParaRPr lang="ar-SA" dirty="0"/>
          </a:p>
        </p:txBody>
      </p:sp>
      <p:sp>
        <p:nvSpPr>
          <p:cNvPr id="4" name="عنصر نائب لصورة الشريحة 3"/>
          <p:cNvSpPr>
            <a:spLocks noGrp="1" noRot="1" noChangeAspect="1"/>
          </p:cNvSpPr>
          <p:nvPr>
            <p:ph type="sldImg" idx="2"/>
          </p:nvPr>
        </p:nvSpPr>
        <p:spPr>
          <a:xfrm>
            <a:off x="1108075" y="1279525"/>
            <a:ext cx="4884738" cy="34544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710723" y="4926015"/>
            <a:ext cx="5679440" cy="4029075"/>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6" name="عنصر نائب للتذييل 5"/>
          <p:cNvSpPr>
            <a:spLocks noGrp="1"/>
          </p:cNvSpPr>
          <p:nvPr>
            <p:ph type="ftr" sz="quarter" idx="4"/>
          </p:nvPr>
        </p:nvSpPr>
        <p:spPr>
          <a:xfrm>
            <a:off x="4023202" y="9721852"/>
            <a:ext cx="3076099" cy="512763"/>
          </a:xfrm>
          <a:prstGeom prst="rect">
            <a:avLst/>
          </a:prstGeom>
        </p:spPr>
        <p:txBody>
          <a:bodyPr vert="horz" lIns="91440" tIns="45720" rIns="91440" bIns="45720" rtlCol="1" anchor="b"/>
          <a:lstStyle>
            <a:lvl1pPr algn="r">
              <a:defRPr sz="1200">
                <a:cs typeface="Harmattan" panose="01000503000000020003" pitchFamily="2" charset="-78"/>
              </a:defRPr>
            </a:lvl1pPr>
          </a:lstStyle>
          <a:p>
            <a:endParaRPr lang="ar-SA" dirty="0"/>
          </a:p>
        </p:txBody>
      </p:sp>
      <p:sp>
        <p:nvSpPr>
          <p:cNvPr id="7" name="عنصر نائب لرقم الشريحة 6"/>
          <p:cNvSpPr>
            <a:spLocks noGrp="1"/>
          </p:cNvSpPr>
          <p:nvPr>
            <p:ph type="sldNum" sz="quarter" idx="5"/>
          </p:nvPr>
        </p:nvSpPr>
        <p:spPr>
          <a:xfrm>
            <a:off x="1587" y="9721852"/>
            <a:ext cx="3076098" cy="512763"/>
          </a:xfrm>
          <a:prstGeom prst="rect">
            <a:avLst/>
          </a:prstGeom>
        </p:spPr>
        <p:txBody>
          <a:bodyPr vert="horz" lIns="91440" tIns="45720" rIns="91440" bIns="45720" rtlCol="1" anchor="b"/>
          <a:lstStyle>
            <a:lvl1pPr algn="l">
              <a:defRPr sz="1200">
                <a:cs typeface="Harmattan" panose="01000503000000020003" pitchFamily="2" charset="-78"/>
              </a:defRPr>
            </a:lvl1pPr>
          </a:lstStyle>
          <a:p>
            <a:fld id="{6EBB802D-6D50-427E-B6C4-0A86EF48D5A1}" type="slidenum">
              <a:rPr lang="ar-SA" smtClean="0"/>
              <a:pPr/>
              <a:t>‹#›</a:t>
            </a:fld>
            <a:endParaRPr lang="ar-SA" dirty="0"/>
          </a:p>
        </p:txBody>
      </p:sp>
    </p:spTree>
    <p:extLst>
      <p:ext uri="{BB962C8B-B14F-4D97-AF65-F5344CB8AC3E}">
        <p14:creationId xmlns:p14="http://schemas.microsoft.com/office/powerpoint/2010/main" val="3161969985"/>
      </p:ext>
    </p:extLst>
  </p:cSld>
  <p:clrMap bg1="lt1" tx1="dk1" bg2="lt2" tx2="dk2" accent1="accent1" accent2="accent2" accent3="accent3" accent4="accent4" accent5="accent5" accent6="accent6" hlink="hlink" folHlink="folHlink"/>
  <p:notesStyle>
    <a:lvl1pPr marL="0" algn="r" defTabSz="914308" rtl="1" eaLnBrk="1" latinLnBrk="0" hangingPunct="1">
      <a:defRPr sz="1200" kern="1200">
        <a:solidFill>
          <a:schemeClr val="tx1"/>
        </a:solidFill>
        <a:latin typeface="+mn-lt"/>
        <a:ea typeface="+mn-ea"/>
        <a:cs typeface="Harmattan" panose="01000503000000020003" pitchFamily="2" charset="-78"/>
      </a:defRPr>
    </a:lvl1pPr>
    <a:lvl2pPr marL="457154" algn="r" defTabSz="914308" rtl="1" eaLnBrk="1" latinLnBrk="0" hangingPunct="1">
      <a:defRPr sz="1200" kern="1200">
        <a:solidFill>
          <a:schemeClr val="tx1"/>
        </a:solidFill>
        <a:latin typeface="+mn-lt"/>
        <a:ea typeface="+mn-ea"/>
        <a:cs typeface="Harmattan" panose="01000503000000020003" pitchFamily="2" charset="-78"/>
      </a:defRPr>
    </a:lvl2pPr>
    <a:lvl3pPr marL="914308" algn="r" defTabSz="914308" rtl="1" eaLnBrk="1" latinLnBrk="0" hangingPunct="1">
      <a:defRPr sz="1200" kern="1200">
        <a:solidFill>
          <a:schemeClr val="tx1"/>
        </a:solidFill>
        <a:latin typeface="+mn-lt"/>
        <a:ea typeface="+mn-ea"/>
        <a:cs typeface="Harmattan" panose="01000503000000020003" pitchFamily="2" charset="-78"/>
      </a:defRPr>
    </a:lvl3pPr>
    <a:lvl4pPr marL="1371462" algn="r" defTabSz="914308" rtl="1" eaLnBrk="1" latinLnBrk="0" hangingPunct="1">
      <a:defRPr sz="1200" kern="1200">
        <a:solidFill>
          <a:schemeClr val="tx1"/>
        </a:solidFill>
        <a:latin typeface="+mn-lt"/>
        <a:ea typeface="+mn-ea"/>
        <a:cs typeface="Harmattan" panose="01000503000000020003" pitchFamily="2" charset="-78"/>
      </a:defRPr>
    </a:lvl4pPr>
    <a:lvl5pPr marL="1828616" algn="r" defTabSz="914308" rtl="1" eaLnBrk="1" latinLnBrk="0" hangingPunct="1">
      <a:defRPr sz="1200" kern="1200">
        <a:solidFill>
          <a:schemeClr val="tx1"/>
        </a:solidFill>
        <a:latin typeface="+mn-lt"/>
        <a:ea typeface="+mn-ea"/>
        <a:cs typeface="Harmattan" panose="01000503000000020003" pitchFamily="2" charset="-78"/>
      </a:defRPr>
    </a:lvl5pPr>
    <a:lvl6pPr marL="2285770" algn="r" defTabSz="914308" rtl="1" eaLnBrk="1" latinLnBrk="0" hangingPunct="1">
      <a:defRPr sz="1200" kern="1200">
        <a:solidFill>
          <a:schemeClr val="tx1"/>
        </a:solidFill>
        <a:latin typeface="+mn-lt"/>
        <a:ea typeface="+mn-ea"/>
        <a:cs typeface="+mn-cs"/>
      </a:defRPr>
    </a:lvl6pPr>
    <a:lvl7pPr marL="2742924" algn="r" defTabSz="914308" rtl="1" eaLnBrk="1" latinLnBrk="0" hangingPunct="1">
      <a:defRPr sz="1200" kern="1200">
        <a:solidFill>
          <a:schemeClr val="tx1"/>
        </a:solidFill>
        <a:latin typeface="+mn-lt"/>
        <a:ea typeface="+mn-ea"/>
        <a:cs typeface="+mn-cs"/>
      </a:defRPr>
    </a:lvl7pPr>
    <a:lvl8pPr marL="3200077" algn="r" defTabSz="914308" rtl="1" eaLnBrk="1" latinLnBrk="0" hangingPunct="1">
      <a:defRPr sz="1200" kern="1200">
        <a:solidFill>
          <a:schemeClr val="tx1"/>
        </a:solidFill>
        <a:latin typeface="+mn-lt"/>
        <a:ea typeface="+mn-ea"/>
        <a:cs typeface="+mn-cs"/>
      </a:defRPr>
    </a:lvl8pPr>
    <a:lvl9pPr marL="3657232" algn="r" defTabSz="914308"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08075" y="1279525"/>
            <a:ext cx="4884738"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5</a:t>
            </a:fld>
            <a:endParaRPr lang="en-GB" dirty="0"/>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08075" y="1279525"/>
            <a:ext cx="4884738"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6</a:t>
            </a:fld>
            <a:endParaRPr lang="en-GB" dirty="0"/>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وجه الاول">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372311C4-F48B-C66A-6BFC-39A1F458568D}"/>
              </a:ext>
            </a:extLst>
          </p:cNvPr>
          <p:cNvGrpSpPr/>
          <p:nvPr userDrawn="1"/>
        </p:nvGrpSpPr>
        <p:grpSpPr>
          <a:xfrm>
            <a:off x="2763411" y="-1"/>
            <a:ext cx="4362242" cy="7559675"/>
            <a:chOff x="2763411" y="-1"/>
            <a:chExt cx="4362242" cy="7559675"/>
          </a:xfrm>
        </p:grpSpPr>
        <p:pic>
          <p:nvPicPr>
            <p:cNvPr id="3" name="صورة 3">
              <a:extLst>
                <a:ext uri="{FF2B5EF4-FFF2-40B4-BE49-F238E27FC236}">
                  <a16:creationId xmlns:a16="http://schemas.microsoft.com/office/drawing/2014/main" id="{25412678-E56F-153B-E032-499930E3B1B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329571" y="-1"/>
              <a:ext cx="796082" cy="7559675"/>
            </a:xfrm>
            <a:prstGeom prst="rect">
              <a:avLst/>
            </a:prstGeom>
          </p:spPr>
        </p:pic>
        <p:pic>
          <p:nvPicPr>
            <p:cNvPr id="4" name="صورة 4">
              <a:extLst>
                <a:ext uri="{FF2B5EF4-FFF2-40B4-BE49-F238E27FC236}">
                  <a16:creationId xmlns:a16="http://schemas.microsoft.com/office/drawing/2014/main" id="{144EEC88-873C-314B-AE09-77DF0426355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763411" y="-1"/>
              <a:ext cx="796082" cy="7559675"/>
            </a:xfrm>
            <a:prstGeom prst="rect">
              <a:avLst/>
            </a:prstGeom>
          </p:spPr>
        </p:pic>
      </p:grpSp>
      <p:pic>
        <p:nvPicPr>
          <p:cNvPr id="15" name="صورة 14">
            <a:extLst>
              <a:ext uri="{FF2B5EF4-FFF2-40B4-BE49-F238E27FC236}">
                <a16:creationId xmlns:a16="http://schemas.microsoft.com/office/drawing/2014/main" id="{370BDF4E-3D2F-0B83-DBFB-41B766225944}"/>
              </a:ext>
            </a:extLst>
          </p:cNvPr>
          <p:cNvPicPr>
            <a:picLocks noChangeAspect="1"/>
          </p:cNvPicPr>
          <p:nvPr userDrawn="1"/>
        </p:nvPicPr>
        <p:blipFill>
          <a:blip r:embed="rId4"/>
          <a:stretch>
            <a:fillRect/>
          </a:stretch>
        </p:blipFill>
        <p:spPr>
          <a:xfrm>
            <a:off x="6383104" y="6737505"/>
            <a:ext cx="268225" cy="396241"/>
          </a:xfrm>
          <a:prstGeom prst="rect">
            <a:avLst/>
          </a:prstGeom>
        </p:spPr>
      </p:pic>
      <p:pic>
        <p:nvPicPr>
          <p:cNvPr id="17" name="صورة 16">
            <a:extLst>
              <a:ext uri="{FF2B5EF4-FFF2-40B4-BE49-F238E27FC236}">
                <a16:creationId xmlns:a16="http://schemas.microsoft.com/office/drawing/2014/main" id="{8BDD4FDE-36C8-3E33-29E2-14DF84236975}"/>
              </a:ext>
            </a:extLst>
          </p:cNvPr>
          <p:cNvPicPr>
            <a:picLocks noChangeAspect="1"/>
          </p:cNvPicPr>
          <p:nvPr userDrawn="1"/>
        </p:nvPicPr>
        <p:blipFill>
          <a:blip r:embed="rId5"/>
          <a:stretch>
            <a:fillRect/>
          </a:stretch>
        </p:blipFill>
        <p:spPr>
          <a:xfrm>
            <a:off x="5761311" y="6797104"/>
            <a:ext cx="621793" cy="356617"/>
          </a:xfrm>
          <a:prstGeom prst="rect">
            <a:avLst/>
          </a:prstGeom>
        </p:spPr>
      </p:pic>
      <p:pic>
        <p:nvPicPr>
          <p:cNvPr id="8" name="صورة 7">
            <a:extLst>
              <a:ext uri="{FF2B5EF4-FFF2-40B4-BE49-F238E27FC236}">
                <a16:creationId xmlns:a16="http://schemas.microsoft.com/office/drawing/2014/main" id="{9B9C88A5-53D0-5C08-CC56-34A645BBC40C}"/>
              </a:ext>
            </a:extLst>
          </p:cNvPr>
          <p:cNvPicPr>
            <a:picLocks noChangeAspect="1"/>
          </p:cNvPicPr>
          <p:nvPr userDrawn="1"/>
        </p:nvPicPr>
        <p:blipFill>
          <a:blip r:embed="rId6"/>
          <a:srcRect b="19782"/>
          <a:stretch>
            <a:fillRect/>
          </a:stretch>
        </p:blipFill>
        <p:spPr>
          <a:xfrm>
            <a:off x="0" y="7050488"/>
            <a:ext cx="10691813" cy="509188"/>
          </a:xfrm>
          <a:prstGeom prst="rect">
            <a:avLst/>
          </a:prstGeom>
        </p:spPr>
      </p:pic>
    </p:spTree>
    <p:extLst>
      <p:ext uri="{BB962C8B-B14F-4D97-AF65-F5344CB8AC3E}">
        <p14:creationId xmlns:p14="http://schemas.microsoft.com/office/powerpoint/2010/main" val="64139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الوجه الاو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75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الوجه الاول">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76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وجه الثاني">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21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AFA"/>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5CCA141-A142-C21A-A629-BE4558245910}"/>
              </a:ext>
            </a:extLst>
          </p:cNvPr>
          <p:cNvSpPr txBox="1"/>
          <p:nvPr userDrawn="1"/>
        </p:nvSpPr>
        <p:spPr>
          <a:xfrm>
            <a:off x="-338614"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2476636414"/>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62" r:id="rId4"/>
  </p:sldLayoutIdLst>
  <p:txStyles>
    <p:titleStyle>
      <a:lvl1pPr algn="l" defTabSz="1007943" rtl="1"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r" defTabSz="1007943" rtl="1"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r" defTabSz="1007943" rtl="1"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r" defTabSz="1007943" rtl="1"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r" defTabSz="1007943" rtl="1" eaLnBrk="1" latinLnBrk="0" hangingPunct="1">
        <a:defRPr sz="1984" kern="1200">
          <a:solidFill>
            <a:schemeClr val="tx1"/>
          </a:solidFill>
          <a:latin typeface="+mn-lt"/>
          <a:ea typeface="+mn-ea"/>
          <a:cs typeface="+mn-cs"/>
        </a:defRPr>
      </a:lvl1pPr>
      <a:lvl2pPr marL="503972" algn="r" defTabSz="1007943" rtl="1" eaLnBrk="1" latinLnBrk="0" hangingPunct="1">
        <a:defRPr sz="1984" kern="1200">
          <a:solidFill>
            <a:schemeClr val="tx1"/>
          </a:solidFill>
          <a:latin typeface="+mn-lt"/>
          <a:ea typeface="+mn-ea"/>
          <a:cs typeface="+mn-cs"/>
        </a:defRPr>
      </a:lvl2pPr>
      <a:lvl3pPr marL="1007943" algn="r" defTabSz="1007943" rtl="1" eaLnBrk="1" latinLnBrk="0" hangingPunct="1">
        <a:defRPr sz="1984" kern="1200">
          <a:solidFill>
            <a:schemeClr val="tx1"/>
          </a:solidFill>
          <a:latin typeface="+mn-lt"/>
          <a:ea typeface="+mn-ea"/>
          <a:cs typeface="+mn-cs"/>
        </a:defRPr>
      </a:lvl3pPr>
      <a:lvl4pPr marL="1511915" algn="r" defTabSz="1007943" rtl="1" eaLnBrk="1" latinLnBrk="0" hangingPunct="1">
        <a:defRPr sz="1984" kern="1200">
          <a:solidFill>
            <a:schemeClr val="tx1"/>
          </a:solidFill>
          <a:latin typeface="+mn-lt"/>
          <a:ea typeface="+mn-ea"/>
          <a:cs typeface="+mn-cs"/>
        </a:defRPr>
      </a:lvl4pPr>
      <a:lvl5pPr marL="2015886" algn="r" defTabSz="1007943" rtl="1" eaLnBrk="1" latinLnBrk="0" hangingPunct="1">
        <a:defRPr sz="1984" kern="1200">
          <a:solidFill>
            <a:schemeClr val="tx1"/>
          </a:solidFill>
          <a:latin typeface="+mn-lt"/>
          <a:ea typeface="+mn-ea"/>
          <a:cs typeface="+mn-cs"/>
        </a:defRPr>
      </a:lvl5pPr>
      <a:lvl6pPr marL="2519858" algn="r" defTabSz="1007943" rtl="1" eaLnBrk="1" latinLnBrk="0" hangingPunct="1">
        <a:defRPr sz="1984" kern="1200">
          <a:solidFill>
            <a:schemeClr val="tx1"/>
          </a:solidFill>
          <a:latin typeface="+mn-lt"/>
          <a:ea typeface="+mn-ea"/>
          <a:cs typeface="+mn-cs"/>
        </a:defRPr>
      </a:lvl6pPr>
      <a:lvl7pPr marL="3023829" algn="r" defTabSz="1007943" rtl="1" eaLnBrk="1" latinLnBrk="0" hangingPunct="1">
        <a:defRPr sz="1984" kern="1200">
          <a:solidFill>
            <a:schemeClr val="tx1"/>
          </a:solidFill>
          <a:latin typeface="+mn-lt"/>
          <a:ea typeface="+mn-ea"/>
          <a:cs typeface="+mn-cs"/>
        </a:defRPr>
      </a:lvl7pPr>
      <a:lvl8pPr marL="3527801" algn="r" defTabSz="1007943" rtl="1" eaLnBrk="1" latinLnBrk="0" hangingPunct="1">
        <a:defRPr sz="1984" kern="1200">
          <a:solidFill>
            <a:schemeClr val="tx1"/>
          </a:solidFill>
          <a:latin typeface="+mn-lt"/>
          <a:ea typeface="+mn-ea"/>
          <a:cs typeface="+mn-cs"/>
        </a:defRPr>
      </a:lvl8pPr>
      <a:lvl9pPr marL="4031772" algn="r" defTabSz="1007943" rtl="1"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onts.google.com/specimen/Harmatta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B2A6A-3436-67FA-4696-FF88565661AE}"/>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1960A0E-0C17-A376-B217-FBA14019778F}"/>
              </a:ext>
            </a:extLst>
          </p:cNvPr>
          <p:cNvSpPr txBox="1"/>
          <p:nvPr/>
        </p:nvSpPr>
        <p:spPr>
          <a:xfrm>
            <a:off x="4223006" y="1888354"/>
            <a:ext cx="2262190" cy="584775"/>
          </a:xfrm>
          <a:prstGeom prst="rect">
            <a:avLst/>
          </a:prstGeom>
          <a:noFill/>
        </p:spPr>
        <p:txBody>
          <a:bodyPr wrap="square" rtlCol="0">
            <a:spAutoFit/>
          </a:bodyPr>
          <a:lstStyle/>
          <a:p>
            <a:pPr algn="ctr" rtl="1"/>
            <a:r>
              <a:rPr lang="ar-SA" sz="3200" b="1" dirty="0">
                <a:solidFill>
                  <a:srgbClr val="8C4B3B"/>
                </a:solidFill>
              </a:rPr>
              <a:t>ما هو </a:t>
            </a:r>
            <a:r>
              <a:rPr lang="ar-SA" sz="3200" b="1" dirty="0">
                <a:solidFill>
                  <a:srgbClr val="CC9A86"/>
                </a:solidFill>
              </a:rPr>
              <a:t>الزلزال</a:t>
            </a:r>
            <a:r>
              <a:rPr lang="ar-SA" sz="3200" b="1" dirty="0">
                <a:solidFill>
                  <a:srgbClr val="8C4B3B"/>
                </a:solidFill>
              </a:rPr>
              <a:t>؟</a:t>
            </a:r>
            <a:endParaRPr lang="en-US" sz="3200" b="1" dirty="0">
              <a:solidFill>
                <a:srgbClr val="8C4B3B"/>
              </a:solidFill>
            </a:endParaRPr>
          </a:p>
        </p:txBody>
      </p:sp>
      <p:sp>
        <p:nvSpPr>
          <p:cNvPr id="61" name="TextBox 60">
            <a:extLst>
              <a:ext uri="{FF2B5EF4-FFF2-40B4-BE49-F238E27FC236}">
                <a16:creationId xmlns:a16="http://schemas.microsoft.com/office/drawing/2014/main" id="{5EFD3FFF-7E8E-8FE9-96D1-085525123020}"/>
              </a:ext>
            </a:extLst>
          </p:cNvPr>
          <p:cNvSpPr txBox="1"/>
          <p:nvPr/>
        </p:nvSpPr>
        <p:spPr>
          <a:xfrm>
            <a:off x="3863629" y="3996155"/>
            <a:ext cx="2964554" cy="1477328"/>
          </a:xfrm>
          <a:prstGeom prst="rect">
            <a:avLst/>
          </a:prstGeom>
          <a:noFill/>
        </p:spPr>
        <p:txBody>
          <a:bodyPr wrap="square" rtlCol="0">
            <a:spAutoFit/>
          </a:bodyPr>
          <a:lstStyle/>
          <a:p>
            <a:pPr algn="ctr" rtl="1"/>
            <a:r>
              <a:rPr lang="ar-SA" sz="1800" dirty="0">
                <a:solidFill>
                  <a:srgbClr val="0D0D0E"/>
                </a:solidFill>
              </a:rPr>
              <a:t>الزلزال هو اهتزاز مفاجئ يحدث عندما تتحرك الصفائح الأرضية التي تشكل قشرة الأرض. يحدث هذا التحرك بسبب تراكم الضغط بين الصفائح حتى ينفجر فجأة مسبّبًا هزات أرضية قوية.</a:t>
            </a:r>
            <a:endParaRPr lang="en-US" sz="1800" dirty="0">
              <a:solidFill>
                <a:srgbClr val="0D0D0E"/>
              </a:solidFill>
            </a:endParaRPr>
          </a:p>
        </p:txBody>
      </p:sp>
      <p:sp>
        <p:nvSpPr>
          <p:cNvPr id="2" name="TextBox 21">
            <a:extLst>
              <a:ext uri="{FF2B5EF4-FFF2-40B4-BE49-F238E27FC236}">
                <a16:creationId xmlns:a16="http://schemas.microsoft.com/office/drawing/2014/main" id="{EE3C1075-146A-7530-3A04-6837B7EAF2C7}"/>
              </a:ext>
            </a:extLst>
          </p:cNvPr>
          <p:cNvSpPr txBox="1"/>
          <p:nvPr/>
        </p:nvSpPr>
        <p:spPr>
          <a:xfrm>
            <a:off x="7767420" y="982017"/>
            <a:ext cx="2262190" cy="1705082"/>
          </a:xfrm>
          <a:prstGeom prst="rect">
            <a:avLst/>
          </a:prstGeom>
          <a:noFill/>
        </p:spPr>
        <p:txBody>
          <a:bodyPr wrap="square" rtlCol="0">
            <a:spAutoFit/>
          </a:bodyPr>
          <a:lstStyle/>
          <a:p>
            <a:pPr algn="ctr" rtl="1">
              <a:lnSpc>
                <a:spcPct val="80000"/>
              </a:lnSpc>
            </a:pPr>
            <a:r>
              <a:rPr lang="ar-SA" sz="8000" b="1" dirty="0">
                <a:ln>
                  <a:solidFill>
                    <a:srgbClr val="59291D"/>
                  </a:solidFill>
                </a:ln>
                <a:solidFill>
                  <a:srgbClr val="59291D"/>
                </a:solidFill>
              </a:rPr>
              <a:t>الزلازل</a:t>
            </a:r>
            <a:r>
              <a:rPr lang="ar-SA" sz="4800" b="1" dirty="0">
                <a:ln>
                  <a:solidFill>
                    <a:srgbClr val="8C4B3B"/>
                  </a:solidFill>
                </a:ln>
                <a:solidFill>
                  <a:srgbClr val="59291D"/>
                </a:solidFill>
              </a:rPr>
              <a:t> </a:t>
            </a:r>
            <a:r>
              <a:rPr lang="ar-SA" sz="4800" b="1" dirty="0">
                <a:ln>
                  <a:solidFill>
                    <a:srgbClr val="EF7F36"/>
                  </a:solidFill>
                </a:ln>
                <a:solidFill>
                  <a:srgbClr val="EF7F36"/>
                </a:solidFill>
              </a:rPr>
              <a:t>والبراكين</a:t>
            </a:r>
            <a:endParaRPr lang="en-US" sz="4800" b="1" dirty="0">
              <a:ln>
                <a:solidFill>
                  <a:srgbClr val="EF7F36"/>
                </a:solidFill>
              </a:ln>
              <a:solidFill>
                <a:srgbClr val="EF7F36"/>
              </a:solidFill>
            </a:endParaRPr>
          </a:p>
        </p:txBody>
      </p:sp>
      <p:pic>
        <p:nvPicPr>
          <p:cNvPr id="4" name="صورة 3">
            <a:extLst>
              <a:ext uri="{FF2B5EF4-FFF2-40B4-BE49-F238E27FC236}">
                <a16:creationId xmlns:a16="http://schemas.microsoft.com/office/drawing/2014/main" id="{9DC78561-408B-1F69-2AE3-9C223F7BE5F1}"/>
              </a:ext>
            </a:extLst>
          </p:cNvPr>
          <p:cNvPicPr>
            <a:picLocks noChangeAspect="1"/>
          </p:cNvPicPr>
          <p:nvPr/>
        </p:nvPicPr>
        <p:blipFill>
          <a:blip r:embed="rId2"/>
          <a:srcRect b="19782"/>
          <a:stretch>
            <a:fillRect/>
          </a:stretch>
        </p:blipFill>
        <p:spPr>
          <a:xfrm>
            <a:off x="0" y="7050488"/>
            <a:ext cx="10691813" cy="509188"/>
          </a:xfrm>
          <a:prstGeom prst="rect">
            <a:avLst/>
          </a:prstGeom>
        </p:spPr>
      </p:pic>
      <p:pic>
        <p:nvPicPr>
          <p:cNvPr id="11" name="صورة 10">
            <a:extLst>
              <a:ext uri="{FF2B5EF4-FFF2-40B4-BE49-F238E27FC236}">
                <a16:creationId xmlns:a16="http://schemas.microsoft.com/office/drawing/2014/main" id="{852F04B4-7062-BB6F-71B1-7613365AB645}"/>
              </a:ext>
            </a:extLst>
          </p:cNvPr>
          <p:cNvPicPr>
            <a:picLocks noChangeAspect="1"/>
          </p:cNvPicPr>
          <p:nvPr/>
        </p:nvPicPr>
        <p:blipFill>
          <a:blip r:embed="rId3"/>
          <a:srcRect r="3405" b="1932"/>
          <a:stretch>
            <a:fillRect/>
          </a:stretch>
        </p:blipFill>
        <p:spPr>
          <a:xfrm>
            <a:off x="7236786" y="3958051"/>
            <a:ext cx="3455027" cy="3142132"/>
          </a:xfrm>
          <a:prstGeom prst="rect">
            <a:avLst/>
          </a:prstGeom>
        </p:spPr>
      </p:pic>
      <p:sp>
        <p:nvSpPr>
          <p:cNvPr id="23" name="TextBox 60">
            <a:extLst>
              <a:ext uri="{FF2B5EF4-FFF2-40B4-BE49-F238E27FC236}">
                <a16:creationId xmlns:a16="http://schemas.microsoft.com/office/drawing/2014/main" id="{1F6CAF25-477F-E794-6C03-4EC5C30F78F1}"/>
              </a:ext>
            </a:extLst>
          </p:cNvPr>
          <p:cNvSpPr txBox="1"/>
          <p:nvPr/>
        </p:nvSpPr>
        <p:spPr>
          <a:xfrm>
            <a:off x="7648023" y="2676243"/>
            <a:ext cx="2586038" cy="646331"/>
          </a:xfrm>
          <a:prstGeom prst="rect">
            <a:avLst/>
          </a:prstGeom>
          <a:noFill/>
        </p:spPr>
        <p:txBody>
          <a:bodyPr wrap="square" rtlCol="0">
            <a:spAutoFit/>
          </a:bodyPr>
          <a:lstStyle/>
          <a:p>
            <a:pPr algn="ctr" rtl="1"/>
            <a:r>
              <a:rPr lang="ar-SA" sz="1800" dirty="0">
                <a:solidFill>
                  <a:srgbClr val="0D0D0E"/>
                </a:solidFill>
              </a:rPr>
              <a:t>حين تهتز الأرض وتثور الجبال… تعرف على الزلازل والبراكين!</a:t>
            </a:r>
            <a:endParaRPr lang="en-US" sz="1800" dirty="0">
              <a:solidFill>
                <a:srgbClr val="0D0D0E"/>
              </a:solidFill>
            </a:endParaRPr>
          </a:p>
        </p:txBody>
      </p:sp>
      <p:sp>
        <p:nvSpPr>
          <p:cNvPr id="27" name="TextBox 21">
            <a:extLst>
              <a:ext uri="{FF2B5EF4-FFF2-40B4-BE49-F238E27FC236}">
                <a16:creationId xmlns:a16="http://schemas.microsoft.com/office/drawing/2014/main" id="{AECD301F-BA43-33E1-ECF7-3B4AACF956D2}"/>
              </a:ext>
            </a:extLst>
          </p:cNvPr>
          <p:cNvSpPr txBox="1"/>
          <p:nvPr/>
        </p:nvSpPr>
        <p:spPr>
          <a:xfrm>
            <a:off x="609145" y="405954"/>
            <a:ext cx="2262190" cy="584775"/>
          </a:xfrm>
          <a:prstGeom prst="rect">
            <a:avLst/>
          </a:prstGeom>
          <a:noFill/>
        </p:spPr>
        <p:txBody>
          <a:bodyPr wrap="square" rtlCol="0">
            <a:spAutoFit/>
          </a:bodyPr>
          <a:lstStyle/>
          <a:p>
            <a:pPr algn="ctr" rtl="1"/>
            <a:r>
              <a:rPr lang="ar-SA" sz="3200" b="1" dirty="0">
                <a:solidFill>
                  <a:srgbClr val="8C4B3B"/>
                </a:solidFill>
              </a:rPr>
              <a:t>أنواع </a:t>
            </a:r>
            <a:r>
              <a:rPr lang="ar-SA" sz="3200" b="1" dirty="0">
                <a:solidFill>
                  <a:srgbClr val="CC9A86"/>
                </a:solidFill>
              </a:rPr>
              <a:t>الزلازل</a:t>
            </a:r>
            <a:endParaRPr lang="en-US" sz="3200" b="1" dirty="0">
              <a:solidFill>
                <a:srgbClr val="CC9A86"/>
              </a:solidFill>
            </a:endParaRPr>
          </a:p>
        </p:txBody>
      </p:sp>
      <p:sp>
        <p:nvSpPr>
          <p:cNvPr id="28" name="TextBox 60">
            <a:extLst>
              <a:ext uri="{FF2B5EF4-FFF2-40B4-BE49-F238E27FC236}">
                <a16:creationId xmlns:a16="http://schemas.microsoft.com/office/drawing/2014/main" id="{4614105A-9096-4960-633F-AD84908269B5}"/>
              </a:ext>
            </a:extLst>
          </p:cNvPr>
          <p:cNvSpPr txBox="1"/>
          <p:nvPr/>
        </p:nvSpPr>
        <p:spPr>
          <a:xfrm>
            <a:off x="249768" y="1040007"/>
            <a:ext cx="2964554" cy="1754326"/>
          </a:xfrm>
          <a:prstGeom prst="rect">
            <a:avLst/>
          </a:prstGeom>
          <a:noFill/>
        </p:spPr>
        <p:txBody>
          <a:bodyPr wrap="square" rtlCol="0">
            <a:spAutoFit/>
          </a:bodyPr>
          <a:lstStyle/>
          <a:p>
            <a:pPr marL="285750" indent="-285750" algn="r" rtl="1">
              <a:buFont typeface="Arial" panose="020B0604020202020204" pitchFamily="34" charset="0"/>
              <a:buChar char="•"/>
            </a:pPr>
            <a:r>
              <a:rPr lang="ar-SA" sz="1800" b="1" dirty="0">
                <a:solidFill>
                  <a:srgbClr val="F08035"/>
                </a:solidFill>
              </a:rPr>
              <a:t>زلازل تكتونية :</a:t>
            </a:r>
          </a:p>
          <a:p>
            <a:pPr algn="r" rtl="1"/>
            <a:r>
              <a:rPr lang="ar-SA" sz="1800" dirty="0">
                <a:solidFill>
                  <a:srgbClr val="0D0D0E"/>
                </a:solidFill>
              </a:rPr>
              <a:t>	ناتجة عن حركة الصفائح.</a:t>
            </a:r>
          </a:p>
          <a:p>
            <a:pPr marL="285750" indent="-285750" algn="r" rtl="1">
              <a:buFont typeface="Arial" panose="020B0604020202020204" pitchFamily="34" charset="0"/>
              <a:buChar char="•"/>
            </a:pPr>
            <a:r>
              <a:rPr lang="ar-SA" sz="1800" b="1" dirty="0">
                <a:solidFill>
                  <a:srgbClr val="F08035"/>
                </a:solidFill>
              </a:rPr>
              <a:t>زلازل بركانية :</a:t>
            </a:r>
          </a:p>
          <a:p>
            <a:pPr algn="r" rtl="1"/>
            <a:r>
              <a:rPr lang="ar-SA" sz="1800" dirty="0">
                <a:solidFill>
                  <a:srgbClr val="0D0D0E"/>
                </a:solidFill>
              </a:rPr>
              <a:t>	ترافق نشاط البراكين.</a:t>
            </a:r>
          </a:p>
          <a:p>
            <a:pPr marL="285750" indent="-285750" algn="r" rtl="1">
              <a:buFont typeface="Arial" panose="020B0604020202020204" pitchFamily="34" charset="0"/>
              <a:buChar char="•"/>
            </a:pPr>
            <a:r>
              <a:rPr lang="ar-SA" sz="1800" b="1" dirty="0">
                <a:solidFill>
                  <a:srgbClr val="F08035"/>
                </a:solidFill>
              </a:rPr>
              <a:t>زلازل اصطناعية :</a:t>
            </a:r>
          </a:p>
          <a:p>
            <a:pPr algn="r" rtl="1"/>
            <a:r>
              <a:rPr lang="ar-SA" sz="1800" dirty="0">
                <a:solidFill>
                  <a:srgbClr val="0D0D0E"/>
                </a:solidFill>
              </a:rPr>
              <a:t>	ناتجة عن انفجارات بشرية.</a:t>
            </a:r>
            <a:endParaRPr lang="en-US" sz="1800" dirty="0">
              <a:solidFill>
                <a:srgbClr val="0D0D0E"/>
              </a:solidFill>
            </a:endParaRPr>
          </a:p>
        </p:txBody>
      </p:sp>
      <p:sp>
        <p:nvSpPr>
          <p:cNvPr id="29" name="TextBox 21">
            <a:extLst>
              <a:ext uri="{FF2B5EF4-FFF2-40B4-BE49-F238E27FC236}">
                <a16:creationId xmlns:a16="http://schemas.microsoft.com/office/drawing/2014/main" id="{7BAA9029-0698-3753-6AEE-610E0693F66F}"/>
              </a:ext>
            </a:extLst>
          </p:cNvPr>
          <p:cNvSpPr txBox="1"/>
          <p:nvPr/>
        </p:nvSpPr>
        <p:spPr>
          <a:xfrm>
            <a:off x="609145" y="4568620"/>
            <a:ext cx="2262190" cy="904863"/>
          </a:xfrm>
          <a:prstGeom prst="rect">
            <a:avLst/>
          </a:prstGeom>
          <a:noFill/>
        </p:spPr>
        <p:txBody>
          <a:bodyPr wrap="square" rtlCol="0">
            <a:spAutoFit/>
          </a:bodyPr>
          <a:lstStyle/>
          <a:p>
            <a:pPr algn="ctr" rtl="1">
              <a:lnSpc>
                <a:spcPct val="80000"/>
              </a:lnSpc>
            </a:pPr>
            <a:r>
              <a:rPr lang="ar-SA" sz="2400" b="1" dirty="0">
                <a:solidFill>
                  <a:srgbClr val="8C4B3B"/>
                </a:solidFill>
              </a:rPr>
              <a:t>كيف</a:t>
            </a:r>
            <a:r>
              <a:rPr lang="ar-SA" sz="3200" b="1" dirty="0">
                <a:solidFill>
                  <a:srgbClr val="8C4B3B"/>
                </a:solidFill>
              </a:rPr>
              <a:t> </a:t>
            </a:r>
          </a:p>
          <a:p>
            <a:pPr algn="ctr" rtl="1">
              <a:lnSpc>
                <a:spcPct val="80000"/>
              </a:lnSpc>
            </a:pPr>
            <a:r>
              <a:rPr lang="ar-SA" sz="3200" b="1" dirty="0">
                <a:solidFill>
                  <a:srgbClr val="CC9A86"/>
                </a:solidFill>
              </a:rPr>
              <a:t>نقيس</a:t>
            </a:r>
            <a:r>
              <a:rPr lang="ar-SA" sz="3200" b="1" dirty="0">
                <a:solidFill>
                  <a:srgbClr val="8C4B3B"/>
                </a:solidFill>
              </a:rPr>
              <a:t> </a:t>
            </a:r>
            <a:r>
              <a:rPr lang="ar-SA" sz="3200" b="1" dirty="0">
                <a:solidFill>
                  <a:srgbClr val="CC9A86"/>
                </a:solidFill>
              </a:rPr>
              <a:t>الزلازل؟</a:t>
            </a:r>
            <a:endParaRPr lang="en-US" sz="3200" b="1" dirty="0">
              <a:solidFill>
                <a:srgbClr val="CC9A86"/>
              </a:solidFill>
            </a:endParaRPr>
          </a:p>
        </p:txBody>
      </p:sp>
      <p:sp>
        <p:nvSpPr>
          <p:cNvPr id="30" name="TextBox 60">
            <a:extLst>
              <a:ext uri="{FF2B5EF4-FFF2-40B4-BE49-F238E27FC236}">
                <a16:creationId xmlns:a16="http://schemas.microsoft.com/office/drawing/2014/main" id="{65A1CBC8-18E3-17F7-3101-99D91FA30023}"/>
              </a:ext>
            </a:extLst>
          </p:cNvPr>
          <p:cNvSpPr txBox="1"/>
          <p:nvPr/>
        </p:nvSpPr>
        <p:spPr>
          <a:xfrm>
            <a:off x="249768" y="5473483"/>
            <a:ext cx="2964554" cy="1200329"/>
          </a:xfrm>
          <a:prstGeom prst="rect">
            <a:avLst/>
          </a:prstGeom>
          <a:noFill/>
        </p:spPr>
        <p:txBody>
          <a:bodyPr wrap="square" rtlCol="0">
            <a:spAutoFit/>
          </a:bodyPr>
          <a:lstStyle/>
          <a:p>
            <a:pPr algn="ctr"/>
            <a:r>
              <a:rPr lang="ar-SA" sz="1800" dirty="0">
                <a:solidFill>
                  <a:srgbClr val="0D0D0E"/>
                </a:solidFill>
              </a:rPr>
              <a:t>يُستخدم جهاز يُسمى </a:t>
            </a:r>
            <a:r>
              <a:rPr lang="ar-SA" sz="1800" dirty="0" err="1">
                <a:solidFill>
                  <a:srgbClr val="0D0D0E"/>
                </a:solidFill>
              </a:rPr>
              <a:t>السيسموغراف</a:t>
            </a:r>
            <a:r>
              <a:rPr lang="ar-SA" sz="1800" dirty="0">
                <a:solidFill>
                  <a:srgbClr val="0D0D0E"/>
                </a:solidFill>
              </a:rPr>
              <a:t> لتسجيل الاهتزازات الأرضية. وتُقاس قوة الزلازل بوحدة ريختر. كلما زادت الدرجة، زادت قوة الزلزال وتأثيره.</a:t>
            </a:r>
            <a:endParaRPr lang="en-US" sz="1800" dirty="0">
              <a:solidFill>
                <a:srgbClr val="0D0D0E"/>
              </a:solidFill>
            </a:endParaRPr>
          </a:p>
        </p:txBody>
      </p:sp>
      <p:pic>
        <p:nvPicPr>
          <p:cNvPr id="32" name="صورة 31">
            <a:extLst>
              <a:ext uri="{FF2B5EF4-FFF2-40B4-BE49-F238E27FC236}">
                <a16:creationId xmlns:a16="http://schemas.microsoft.com/office/drawing/2014/main" id="{DBFF31D6-BAA1-55A3-F512-62EF7FBFF533}"/>
              </a:ext>
            </a:extLst>
          </p:cNvPr>
          <p:cNvPicPr>
            <a:picLocks noChangeAspect="1"/>
          </p:cNvPicPr>
          <p:nvPr/>
        </p:nvPicPr>
        <p:blipFill>
          <a:blip r:embed="rId4"/>
          <a:stretch>
            <a:fillRect/>
          </a:stretch>
        </p:blipFill>
        <p:spPr>
          <a:xfrm>
            <a:off x="575943" y="2934072"/>
            <a:ext cx="2348449" cy="1223107"/>
          </a:xfrm>
          <a:prstGeom prst="rect">
            <a:avLst/>
          </a:prstGeom>
        </p:spPr>
      </p:pic>
      <p:pic>
        <p:nvPicPr>
          <p:cNvPr id="34" name="صورة 33">
            <a:extLst>
              <a:ext uri="{FF2B5EF4-FFF2-40B4-BE49-F238E27FC236}">
                <a16:creationId xmlns:a16="http://schemas.microsoft.com/office/drawing/2014/main" id="{792B48A2-EF6A-A59F-7D9F-4C44F2ABA3FF}"/>
              </a:ext>
            </a:extLst>
          </p:cNvPr>
          <p:cNvPicPr>
            <a:picLocks noChangeAspect="1"/>
          </p:cNvPicPr>
          <p:nvPr/>
        </p:nvPicPr>
        <p:blipFill>
          <a:blip r:embed="rId5"/>
          <a:stretch>
            <a:fillRect/>
          </a:stretch>
        </p:blipFill>
        <p:spPr>
          <a:xfrm>
            <a:off x="7236786" y="228926"/>
            <a:ext cx="1167386" cy="487681"/>
          </a:xfrm>
          <a:prstGeom prst="rect">
            <a:avLst/>
          </a:prstGeom>
        </p:spPr>
      </p:pic>
      <p:pic>
        <p:nvPicPr>
          <p:cNvPr id="40" name="صورة 39">
            <a:extLst>
              <a:ext uri="{FF2B5EF4-FFF2-40B4-BE49-F238E27FC236}">
                <a16:creationId xmlns:a16="http://schemas.microsoft.com/office/drawing/2014/main" id="{FA772D27-85BB-4B8A-40DE-819C2BDF1971}"/>
              </a:ext>
            </a:extLst>
          </p:cNvPr>
          <p:cNvPicPr>
            <a:picLocks noChangeAspect="1"/>
          </p:cNvPicPr>
          <p:nvPr/>
        </p:nvPicPr>
        <p:blipFill>
          <a:blip r:embed="rId5"/>
          <a:stretch>
            <a:fillRect/>
          </a:stretch>
        </p:blipFill>
        <p:spPr>
          <a:xfrm flipH="1">
            <a:off x="5837870" y="1550758"/>
            <a:ext cx="679346" cy="283800"/>
          </a:xfrm>
          <a:prstGeom prst="rect">
            <a:avLst/>
          </a:prstGeom>
        </p:spPr>
      </p:pic>
      <p:pic>
        <p:nvPicPr>
          <p:cNvPr id="43" name="صورة 42">
            <a:extLst>
              <a:ext uri="{FF2B5EF4-FFF2-40B4-BE49-F238E27FC236}">
                <a16:creationId xmlns:a16="http://schemas.microsoft.com/office/drawing/2014/main" id="{6519B335-F695-8FAD-DE3D-E648E14B4C61}"/>
              </a:ext>
            </a:extLst>
          </p:cNvPr>
          <p:cNvPicPr>
            <a:picLocks noChangeAspect="1"/>
          </p:cNvPicPr>
          <p:nvPr/>
        </p:nvPicPr>
        <p:blipFill>
          <a:blip r:embed="rId6"/>
          <a:srcRect t="35971"/>
          <a:stretch>
            <a:fillRect/>
          </a:stretch>
        </p:blipFill>
        <p:spPr>
          <a:xfrm>
            <a:off x="3952189" y="2446151"/>
            <a:ext cx="2838570" cy="1223107"/>
          </a:xfrm>
          <a:prstGeom prst="rect">
            <a:avLst/>
          </a:prstGeom>
        </p:spPr>
      </p:pic>
      <p:pic>
        <p:nvPicPr>
          <p:cNvPr id="45" name="رسم 44" descr="مسمار مضيء مع تعبئة خالصة">
            <a:extLst>
              <a:ext uri="{FF2B5EF4-FFF2-40B4-BE49-F238E27FC236}">
                <a16:creationId xmlns:a16="http://schemas.microsoft.com/office/drawing/2014/main" id="{5A4E40DF-01B7-8A7A-C5AA-E958FD1EAE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4991559" y="2795636"/>
            <a:ext cx="660400" cy="949664"/>
          </a:xfrm>
          <a:prstGeom prst="rect">
            <a:avLst/>
          </a:prstGeom>
        </p:spPr>
      </p:pic>
    </p:spTree>
    <p:extLst>
      <p:ext uri="{BB962C8B-B14F-4D97-AF65-F5344CB8AC3E}">
        <p14:creationId xmlns:p14="http://schemas.microsoft.com/office/powerpoint/2010/main" val="5432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4E9AC-5261-B77D-E5A9-920D0C3F94C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3BFA06F7-8353-D087-5AE9-2B3866772296}"/>
              </a:ext>
            </a:extLst>
          </p:cNvPr>
          <p:cNvSpPr txBox="1"/>
          <p:nvPr/>
        </p:nvSpPr>
        <p:spPr>
          <a:xfrm>
            <a:off x="4223006" y="1378217"/>
            <a:ext cx="2262190" cy="584775"/>
          </a:xfrm>
          <a:prstGeom prst="rect">
            <a:avLst/>
          </a:prstGeom>
          <a:noFill/>
        </p:spPr>
        <p:txBody>
          <a:bodyPr wrap="square" rtlCol="0">
            <a:spAutoFit/>
          </a:bodyPr>
          <a:lstStyle/>
          <a:p>
            <a:pPr algn="ctr" rtl="1"/>
            <a:r>
              <a:rPr lang="ar-SA" sz="3200" b="1" dirty="0">
                <a:solidFill>
                  <a:srgbClr val="8C4B3B"/>
                </a:solidFill>
              </a:rPr>
              <a:t>أنواع </a:t>
            </a:r>
            <a:r>
              <a:rPr lang="ar-SA" sz="3200" b="1" dirty="0">
                <a:solidFill>
                  <a:srgbClr val="F08035"/>
                </a:solidFill>
              </a:rPr>
              <a:t>البراكين</a:t>
            </a:r>
            <a:endParaRPr lang="en-US" sz="3200" b="1" dirty="0">
              <a:solidFill>
                <a:srgbClr val="F08035"/>
              </a:solidFill>
            </a:endParaRPr>
          </a:p>
        </p:txBody>
      </p:sp>
      <p:sp>
        <p:nvSpPr>
          <p:cNvPr id="61" name="TextBox 60">
            <a:extLst>
              <a:ext uri="{FF2B5EF4-FFF2-40B4-BE49-F238E27FC236}">
                <a16:creationId xmlns:a16="http://schemas.microsoft.com/office/drawing/2014/main" id="{4F01DF60-2EA1-51DF-AF3A-5590ACFDE058}"/>
              </a:ext>
            </a:extLst>
          </p:cNvPr>
          <p:cNvSpPr txBox="1"/>
          <p:nvPr/>
        </p:nvSpPr>
        <p:spPr>
          <a:xfrm>
            <a:off x="3863629" y="1932514"/>
            <a:ext cx="2964554" cy="923330"/>
          </a:xfrm>
          <a:prstGeom prst="rect">
            <a:avLst/>
          </a:prstGeom>
          <a:noFill/>
        </p:spPr>
        <p:txBody>
          <a:bodyPr wrap="square" rtlCol="0">
            <a:spAutoFit/>
          </a:bodyPr>
          <a:lstStyle/>
          <a:p>
            <a:pPr algn="ctr" rtl="1"/>
            <a:r>
              <a:rPr lang="ar-SA" sz="1800" dirty="0">
                <a:solidFill>
                  <a:srgbClr val="59291D"/>
                </a:solidFill>
              </a:rPr>
              <a:t>براكين نشطة 🌋</a:t>
            </a:r>
          </a:p>
          <a:p>
            <a:pPr algn="ctr" rtl="1"/>
            <a:r>
              <a:rPr lang="ar-SA" sz="1800" dirty="0">
                <a:solidFill>
                  <a:srgbClr val="59291D"/>
                </a:solidFill>
              </a:rPr>
              <a:t>براكين خامدة 🏔️</a:t>
            </a:r>
          </a:p>
          <a:p>
            <a:pPr algn="ctr" rtl="1"/>
            <a:r>
              <a:rPr lang="ar-SA" sz="1800" dirty="0">
                <a:solidFill>
                  <a:srgbClr val="59291D"/>
                </a:solidFill>
              </a:rPr>
              <a:t>براكين منقرضة ⛰️</a:t>
            </a:r>
            <a:endParaRPr lang="en-US" sz="1800" dirty="0">
              <a:solidFill>
                <a:srgbClr val="59291D"/>
              </a:solidFill>
            </a:endParaRPr>
          </a:p>
        </p:txBody>
      </p:sp>
      <p:sp>
        <p:nvSpPr>
          <p:cNvPr id="30" name="TextBox 60">
            <a:extLst>
              <a:ext uri="{FF2B5EF4-FFF2-40B4-BE49-F238E27FC236}">
                <a16:creationId xmlns:a16="http://schemas.microsoft.com/office/drawing/2014/main" id="{9343A941-5A03-4D38-C1E3-A9CDDEEFABA2}"/>
              </a:ext>
            </a:extLst>
          </p:cNvPr>
          <p:cNvSpPr txBox="1"/>
          <p:nvPr/>
        </p:nvSpPr>
        <p:spPr>
          <a:xfrm>
            <a:off x="3863629" y="3174654"/>
            <a:ext cx="2964554" cy="2462213"/>
          </a:xfrm>
          <a:prstGeom prst="rect">
            <a:avLst/>
          </a:prstGeom>
          <a:noFill/>
        </p:spPr>
        <p:txBody>
          <a:bodyPr wrap="square" rtlCol="0">
            <a:spAutoFit/>
          </a:bodyPr>
          <a:lstStyle/>
          <a:p>
            <a:pPr algn="ctr" rtl="1"/>
            <a:r>
              <a:rPr lang="ar-SA" sz="3200" b="1" dirty="0">
                <a:solidFill>
                  <a:srgbClr val="8C4B3B"/>
                </a:solidFill>
              </a:rPr>
              <a:t>أضرار</a:t>
            </a:r>
            <a:r>
              <a:rPr lang="ar-SA" sz="3200" b="1" dirty="0">
                <a:solidFill>
                  <a:srgbClr val="59291D"/>
                </a:solidFill>
              </a:rPr>
              <a:t> </a:t>
            </a:r>
            <a:r>
              <a:rPr lang="ar-SA" sz="3200" b="1" dirty="0">
                <a:solidFill>
                  <a:srgbClr val="CC9A86"/>
                </a:solidFill>
              </a:rPr>
              <a:t>الزلازل</a:t>
            </a:r>
          </a:p>
          <a:p>
            <a:pPr algn="ctr" rtl="1"/>
            <a:r>
              <a:rPr lang="ar-SA" sz="1800" dirty="0">
                <a:solidFill>
                  <a:srgbClr val="59291D"/>
                </a:solidFill>
              </a:rPr>
              <a:t>تدمير المباني، خسائر بشرية، انقطاع الكهرباء والمياه.</a:t>
            </a:r>
          </a:p>
          <a:p>
            <a:pPr algn="ctr" rtl="1"/>
            <a:endParaRPr lang="ar-SA" sz="1800" dirty="0">
              <a:solidFill>
                <a:srgbClr val="59291D"/>
              </a:solidFill>
            </a:endParaRPr>
          </a:p>
          <a:p>
            <a:pPr algn="ctr" rtl="1"/>
            <a:r>
              <a:rPr lang="ar-SA" sz="3200" b="1" dirty="0">
                <a:solidFill>
                  <a:srgbClr val="8C4B3B"/>
                </a:solidFill>
              </a:rPr>
              <a:t>أضرار</a:t>
            </a:r>
            <a:r>
              <a:rPr lang="ar-SA" sz="3200" b="1" dirty="0">
                <a:solidFill>
                  <a:srgbClr val="59291D"/>
                </a:solidFill>
              </a:rPr>
              <a:t> </a:t>
            </a:r>
            <a:r>
              <a:rPr lang="ar-SA" sz="3200" b="1" dirty="0">
                <a:solidFill>
                  <a:srgbClr val="F08035"/>
                </a:solidFill>
              </a:rPr>
              <a:t>البراكين</a:t>
            </a:r>
          </a:p>
          <a:p>
            <a:pPr algn="ctr" rtl="1"/>
            <a:r>
              <a:rPr lang="ar-SA" sz="1800" dirty="0">
                <a:solidFill>
                  <a:srgbClr val="59291D"/>
                </a:solidFill>
              </a:rPr>
              <a:t>تدمير القرى، تلوث الهواء، خسائر في الأرواح.</a:t>
            </a:r>
            <a:endParaRPr lang="en-US" sz="1800" dirty="0">
              <a:solidFill>
                <a:srgbClr val="59291D"/>
              </a:solidFill>
            </a:endParaRPr>
          </a:p>
        </p:txBody>
      </p:sp>
      <p:pic>
        <p:nvPicPr>
          <p:cNvPr id="34" name="صورة 33">
            <a:extLst>
              <a:ext uri="{FF2B5EF4-FFF2-40B4-BE49-F238E27FC236}">
                <a16:creationId xmlns:a16="http://schemas.microsoft.com/office/drawing/2014/main" id="{458912CF-7FF6-AB05-D1AC-E9916A704AB4}"/>
              </a:ext>
            </a:extLst>
          </p:cNvPr>
          <p:cNvPicPr>
            <a:picLocks noChangeAspect="1"/>
          </p:cNvPicPr>
          <p:nvPr/>
        </p:nvPicPr>
        <p:blipFill>
          <a:blip r:embed="rId2"/>
          <a:stretch>
            <a:fillRect/>
          </a:stretch>
        </p:blipFill>
        <p:spPr>
          <a:xfrm>
            <a:off x="7493880" y="918792"/>
            <a:ext cx="1167386" cy="487681"/>
          </a:xfrm>
          <a:prstGeom prst="rect">
            <a:avLst/>
          </a:prstGeom>
        </p:spPr>
      </p:pic>
      <p:sp>
        <p:nvSpPr>
          <p:cNvPr id="3" name="TextBox 21">
            <a:extLst>
              <a:ext uri="{FF2B5EF4-FFF2-40B4-BE49-F238E27FC236}">
                <a16:creationId xmlns:a16="http://schemas.microsoft.com/office/drawing/2014/main" id="{AD78978D-17FE-283E-CFD5-07AF035B2439}"/>
              </a:ext>
            </a:extLst>
          </p:cNvPr>
          <p:cNvSpPr txBox="1"/>
          <p:nvPr/>
        </p:nvSpPr>
        <p:spPr>
          <a:xfrm>
            <a:off x="7853257" y="2078007"/>
            <a:ext cx="2262190" cy="584775"/>
          </a:xfrm>
          <a:prstGeom prst="rect">
            <a:avLst/>
          </a:prstGeom>
          <a:noFill/>
        </p:spPr>
        <p:txBody>
          <a:bodyPr wrap="square" rtlCol="0">
            <a:spAutoFit/>
          </a:bodyPr>
          <a:lstStyle/>
          <a:p>
            <a:pPr algn="ctr" rtl="1"/>
            <a:r>
              <a:rPr lang="ar-SA" sz="3200" b="1" dirty="0">
                <a:solidFill>
                  <a:srgbClr val="8C4B3B"/>
                </a:solidFill>
              </a:rPr>
              <a:t>ما هو </a:t>
            </a:r>
            <a:r>
              <a:rPr lang="ar-SA" sz="3200" b="1" dirty="0">
                <a:solidFill>
                  <a:srgbClr val="F08035"/>
                </a:solidFill>
              </a:rPr>
              <a:t>البركان؟</a:t>
            </a:r>
            <a:endParaRPr lang="en-US" sz="3200" b="1" dirty="0">
              <a:solidFill>
                <a:srgbClr val="F08035"/>
              </a:solidFill>
            </a:endParaRPr>
          </a:p>
        </p:txBody>
      </p:sp>
      <p:sp>
        <p:nvSpPr>
          <p:cNvPr id="5" name="TextBox 60">
            <a:extLst>
              <a:ext uri="{FF2B5EF4-FFF2-40B4-BE49-F238E27FC236}">
                <a16:creationId xmlns:a16="http://schemas.microsoft.com/office/drawing/2014/main" id="{CB12FE62-20C4-7466-3B55-1A4BE2587764}"/>
              </a:ext>
            </a:extLst>
          </p:cNvPr>
          <p:cNvSpPr txBox="1"/>
          <p:nvPr/>
        </p:nvSpPr>
        <p:spPr>
          <a:xfrm>
            <a:off x="7493880" y="2786839"/>
            <a:ext cx="2964554" cy="1477328"/>
          </a:xfrm>
          <a:prstGeom prst="rect">
            <a:avLst/>
          </a:prstGeom>
          <a:noFill/>
        </p:spPr>
        <p:txBody>
          <a:bodyPr wrap="square" rtlCol="0">
            <a:spAutoFit/>
          </a:bodyPr>
          <a:lstStyle/>
          <a:p>
            <a:pPr algn="ctr" rtl="1"/>
            <a:r>
              <a:rPr lang="ar-SA" sz="1800" dirty="0">
                <a:solidFill>
                  <a:srgbClr val="59291D"/>
                </a:solidFill>
              </a:rPr>
              <a:t>البركان فتحة في قشرة الأرض تخرج منها مواد منصهرة تُسمى الحمم البركانية مع رماد وغازات ساخنة. تحدث البراكين عندما يزداد الضغط داخل الأرض فلا تجد الغازات والحمم مخرجًا إلا نحو السطح.</a:t>
            </a:r>
            <a:endParaRPr lang="en-US" sz="1800" dirty="0">
              <a:solidFill>
                <a:srgbClr val="59291D"/>
              </a:solidFill>
            </a:endParaRPr>
          </a:p>
        </p:txBody>
      </p:sp>
      <p:grpSp>
        <p:nvGrpSpPr>
          <p:cNvPr id="16" name="مجموعة 15">
            <a:extLst>
              <a:ext uri="{FF2B5EF4-FFF2-40B4-BE49-F238E27FC236}">
                <a16:creationId xmlns:a16="http://schemas.microsoft.com/office/drawing/2014/main" id="{B5E1571D-35E1-FB3D-874A-98EB4F3B476E}"/>
              </a:ext>
            </a:extLst>
          </p:cNvPr>
          <p:cNvGrpSpPr/>
          <p:nvPr/>
        </p:nvGrpSpPr>
        <p:grpSpPr>
          <a:xfrm>
            <a:off x="7111311" y="5357191"/>
            <a:ext cx="3580502" cy="1757072"/>
            <a:chOff x="3901691" y="1823063"/>
            <a:chExt cx="2994966" cy="1469730"/>
          </a:xfrm>
        </p:grpSpPr>
        <p:pic>
          <p:nvPicPr>
            <p:cNvPr id="8" name="صورة 7">
              <a:extLst>
                <a:ext uri="{FF2B5EF4-FFF2-40B4-BE49-F238E27FC236}">
                  <a16:creationId xmlns:a16="http://schemas.microsoft.com/office/drawing/2014/main" id="{C1AD9711-17BA-7752-FEFC-282D1700507A}"/>
                </a:ext>
              </a:extLst>
            </p:cNvPr>
            <p:cNvPicPr>
              <a:picLocks noChangeAspect="1"/>
            </p:cNvPicPr>
            <p:nvPr/>
          </p:nvPicPr>
          <p:blipFill>
            <a:blip r:embed="rId3"/>
            <a:stretch>
              <a:fillRect/>
            </a:stretch>
          </p:blipFill>
          <p:spPr>
            <a:xfrm>
              <a:off x="3901691" y="1823063"/>
              <a:ext cx="2994966" cy="1469730"/>
            </a:xfrm>
            <a:prstGeom prst="rect">
              <a:avLst/>
            </a:prstGeom>
          </p:spPr>
        </p:pic>
        <p:pic>
          <p:nvPicPr>
            <p:cNvPr id="40" name="صورة 39">
              <a:extLst>
                <a:ext uri="{FF2B5EF4-FFF2-40B4-BE49-F238E27FC236}">
                  <a16:creationId xmlns:a16="http://schemas.microsoft.com/office/drawing/2014/main" id="{EE5DF434-2144-2B15-652F-0C8298E085CF}"/>
                </a:ext>
              </a:extLst>
            </p:cNvPr>
            <p:cNvPicPr>
              <a:picLocks noChangeAspect="1"/>
            </p:cNvPicPr>
            <p:nvPr/>
          </p:nvPicPr>
          <p:blipFill>
            <a:blip r:embed="rId2"/>
            <a:stretch>
              <a:fillRect/>
            </a:stretch>
          </p:blipFill>
          <p:spPr>
            <a:xfrm flipH="1">
              <a:off x="5837870" y="2440981"/>
              <a:ext cx="679346" cy="283800"/>
            </a:xfrm>
            <a:prstGeom prst="rect">
              <a:avLst/>
            </a:prstGeom>
          </p:spPr>
        </p:pic>
        <p:pic>
          <p:nvPicPr>
            <p:cNvPr id="10" name="صورة 9">
              <a:extLst>
                <a:ext uri="{FF2B5EF4-FFF2-40B4-BE49-F238E27FC236}">
                  <a16:creationId xmlns:a16="http://schemas.microsoft.com/office/drawing/2014/main" id="{05060622-D61E-4E19-40A5-FEF5568168EC}"/>
                </a:ext>
              </a:extLst>
            </p:cNvPr>
            <p:cNvPicPr>
              <a:picLocks noChangeAspect="1"/>
            </p:cNvPicPr>
            <p:nvPr/>
          </p:nvPicPr>
          <p:blipFill>
            <a:blip r:embed="rId2"/>
            <a:stretch>
              <a:fillRect/>
            </a:stretch>
          </p:blipFill>
          <p:spPr>
            <a:xfrm flipH="1">
              <a:off x="4423031" y="2057002"/>
              <a:ext cx="679346" cy="283800"/>
            </a:xfrm>
            <a:prstGeom prst="rect">
              <a:avLst/>
            </a:prstGeom>
          </p:spPr>
        </p:pic>
      </p:grpSp>
      <p:pic>
        <p:nvPicPr>
          <p:cNvPr id="19" name="صورة 18">
            <a:extLst>
              <a:ext uri="{FF2B5EF4-FFF2-40B4-BE49-F238E27FC236}">
                <a16:creationId xmlns:a16="http://schemas.microsoft.com/office/drawing/2014/main" id="{930AE6FA-9083-4249-861F-D856A7B27DBC}"/>
              </a:ext>
            </a:extLst>
          </p:cNvPr>
          <p:cNvPicPr>
            <a:picLocks noChangeAspect="1"/>
          </p:cNvPicPr>
          <p:nvPr/>
        </p:nvPicPr>
        <p:blipFill>
          <a:blip r:embed="rId4"/>
          <a:stretch>
            <a:fillRect/>
          </a:stretch>
        </p:blipFill>
        <p:spPr>
          <a:xfrm>
            <a:off x="0" y="5122328"/>
            <a:ext cx="4798351" cy="2021423"/>
          </a:xfrm>
          <a:prstGeom prst="rect">
            <a:avLst/>
          </a:prstGeom>
        </p:spPr>
      </p:pic>
      <p:sp>
        <p:nvSpPr>
          <p:cNvPr id="24" name="مربع نص 23">
            <a:extLst>
              <a:ext uri="{FF2B5EF4-FFF2-40B4-BE49-F238E27FC236}">
                <a16:creationId xmlns:a16="http://schemas.microsoft.com/office/drawing/2014/main" id="{3D36F3FA-35A4-F797-CD6F-EB27981934DC}"/>
              </a:ext>
            </a:extLst>
          </p:cNvPr>
          <p:cNvSpPr txBox="1"/>
          <p:nvPr/>
        </p:nvSpPr>
        <p:spPr>
          <a:xfrm>
            <a:off x="-126723" y="1893620"/>
            <a:ext cx="3396697" cy="2585323"/>
          </a:xfrm>
          <a:prstGeom prst="rect">
            <a:avLst/>
          </a:prstGeom>
          <a:noFill/>
        </p:spPr>
        <p:txBody>
          <a:bodyPr wrap="square">
            <a:spAutoFit/>
          </a:bodyPr>
          <a:lstStyle/>
          <a:p>
            <a:pPr algn="r" rtl="1">
              <a:buNone/>
            </a:pPr>
            <a:r>
              <a:rPr lang="ar-EG" sz="1800" dirty="0">
                <a:solidFill>
                  <a:srgbClr val="59291D"/>
                </a:solidFill>
              </a:rPr>
              <a:t>عند حدوث </a:t>
            </a:r>
            <a:r>
              <a:rPr lang="ar-EG" sz="1800" b="1" dirty="0">
                <a:solidFill>
                  <a:srgbClr val="CC9A86"/>
                </a:solidFill>
              </a:rPr>
              <a:t>الزلزال</a:t>
            </a:r>
          </a:p>
          <a:p>
            <a:pPr algn="r" rtl="1">
              <a:buFont typeface="+mj-lt"/>
              <a:buAutoNum type="arabicPeriod"/>
            </a:pPr>
            <a:r>
              <a:rPr lang="ar-EG" sz="1800" dirty="0">
                <a:solidFill>
                  <a:srgbClr val="59291D"/>
                </a:solidFill>
              </a:rPr>
              <a:t>لا تخرج مسرعًا من المنزل.</a:t>
            </a:r>
          </a:p>
          <a:p>
            <a:pPr algn="r" rtl="1">
              <a:buFont typeface="+mj-lt"/>
              <a:buAutoNum type="arabicPeriod"/>
            </a:pPr>
            <a:r>
              <a:rPr lang="ar-EG" sz="1800" dirty="0">
                <a:solidFill>
                  <a:srgbClr val="59291D"/>
                </a:solidFill>
              </a:rPr>
              <a:t>احتمِ تحت طاولة أو مكان صلب.</a:t>
            </a:r>
          </a:p>
          <a:p>
            <a:pPr algn="r" rtl="1">
              <a:buFont typeface="+mj-lt"/>
              <a:buAutoNum type="arabicPeriod"/>
            </a:pPr>
            <a:r>
              <a:rPr lang="ar-EG" sz="1800" dirty="0">
                <a:solidFill>
                  <a:srgbClr val="59291D"/>
                </a:solidFill>
              </a:rPr>
              <a:t>ابتعد عن النوافذ والأشياء القابلة للسقوط.</a:t>
            </a:r>
          </a:p>
          <a:p>
            <a:pPr algn="r" rtl="1">
              <a:buNone/>
            </a:pPr>
            <a:endParaRPr lang="ar-SA" sz="1800" dirty="0">
              <a:solidFill>
                <a:srgbClr val="59291D"/>
              </a:solidFill>
            </a:endParaRPr>
          </a:p>
          <a:p>
            <a:pPr algn="r" rtl="1">
              <a:buNone/>
            </a:pPr>
            <a:r>
              <a:rPr lang="ar-EG" sz="1800" dirty="0">
                <a:solidFill>
                  <a:srgbClr val="59291D"/>
                </a:solidFill>
              </a:rPr>
              <a:t>عند ثوران </a:t>
            </a:r>
            <a:r>
              <a:rPr lang="ar-EG" sz="1800" b="1" dirty="0">
                <a:solidFill>
                  <a:srgbClr val="F08035"/>
                </a:solidFill>
              </a:rPr>
              <a:t>البركان</a:t>
            </a:r>
            <a:endParaRPr lang="ar-EG" sz="1800" b="1" dirty="0">
              <a:solidFill>
                <a:srgbClr val="59291D"/>
              </a:solidFill>
            </a:endParaRPr>
          </a:p>
          <a:p>
            <a:pPr algn="r" rtl="1">
              <a:buFont typeface="+mj-lt"/>
              <a:buAutoNum type="arabicPeriod"/>
            </a:pPr>
            <a:r>
              <a:rPr lang="ar-EG" sz="1800" dirty="0">
                <a:solidFill>
                  <a:srgbClr val="59291D"/>
                </a:solidFill>
              </a:rPr>
              <a:t>غادر المنطقة إذا أُعلن الإنذار.</a:t>
            </a:r>
          </a:p>
          <a:p>
            <a:pPr algn="r" rtl="1">
              <a:buFont typeface="+mj-lt"/>
              <a:buAutoNum type="arabicPeriod"/>
            </a:pPr>
            <a:r>
              <a:rPr lang="ar-EG" sz="1800" dirty="0">
                <a:solidFill>
                  <a:srgbClr val="59291D"/>
                </a:solidFill>
              </a:rPr>
              <a:t>استخدم كمامة لتجنب استنشاق الرماد.</a:t>
            </a:r>
          </a:p>
          <a:p>
            <a:pPr algn="r" rtl="1">
              <a:buFont typeface="+mj-lt"/>
              <a:buAutoNum type="arabicPeriod"/>
            </a:pPr>
            <a:r>
              <a:rPr lang="ar-EG" sz="1800" dirty="0">
                <a:solidFill>
                  <a:srgbClr val="59291D"/>
                </a:solidFill>
              </a:rPr>
              <a:t>اتبع تعليمات الدفاع المدني.</a:t>
            </a:r>
          </a:p>
        </p:txBody>
      </p:sp>
      <p:sp>
        <p:nvSpPr>
          <p:cNvPr id="25" name="TextBox 21">
            <a:extLst>
              <a:ext uri="{FF2B5EF4-FFF2-40B4-BE49-F238E27FC236}">
                <a16:creationId xmlns:a16="http://schemas.microsoft.com/office/drawing/2014/main" id="{86A1693D-991C-4BC3-7C57-B33B177F82C4}"/>
              </a:ext>
            </a:extLst>
          </p:cNvPr>
          <p:cNvSpPr txBox="1"/>
          <p:nvPr/>
        </p:nvSpPr>
        <p:spPr>
          <a:xfrm>
            <a:off x="556687" y="781051"/>
            <a:ext cx="2262190" cy="904863"/>
          </a:xfrm>
          <a:prstGeom prst="rect">
            <a:avLst/>
          </a:prstGeom>
          <a:noFill/>
        </p:spPr>
        <p:txBody>
          <a:bodyPr wrap="square" rtlCol="0">
            <a:spAutoFit/>
          </a:bodyPr>
          <a:lstStyle/>
          <a:p>
            <a:pPr algn="ctr">
              <a:lnSpc>
                <a:spcPct val="80000"/>
              </a:lnSpc>
            </a:pPr>
            <a:r>
              <a:rPr lang="ar-SA" sz="2400" b="1" dirty="0">
                <a:solidFill>
                  <a:srgbClr val="8C4B3B"/>
                </a:solidFill>
              </a:rPr>
              <a:t>كيف</a:t>
            </a:r>
            <a:r>
              <a:rPr lang="ar-SA" sz="3200" b="1" dirty="0">
                <a:solidFill>
                  <a:srgbClr val="8C4B3B"/>
                </a:solidFill>
              </a:rPr>
              <a:t> </a:t>
            </a:r>
          </a:p>
          <a:p>
            <a:pPr algn="ctr">
              <a:lnSpc>
                <a:spcPct val="80000"/>
              </a:lnSpc>
            </a:pPr>
            <a:r>
              <a:rPr lang="ar-SA" sz="3200" b="1" dirty="0">
                <a:solidFill>
                  <a:srgbClr val="8C4B3B"/>
                </a:solidFill>
              </a:rPr>
              <a:t>نحمي أنفسنا؟</a:t>
            </a:r>
            <a:endParaRPr lang="en-US" sz="3200" b="1" dirty="0">
              <a:solidFill>
                <a:srgbClr val="F08035"/>
              </a:solidFill>
            </a:endParaRPr>
          </a:p>
        </p:txBody>
      </p:sp>
      <p:pic>
        <p:nvPicPr>
          <p:cNvPr id="31" name="صورة 30">
            <a:extLst>
              <a:ext uri="{FF2B5EF4-FFF2-40B4-BE49-F238E27FC236}">
                <a16:creationId xmlns:a16="http://schemas.microsoft.com/office/drawing/2014/main" id="{951750AD-136D-ECEA-0AA9-19C3B8FCEE6D}"/>
              </a:ext>
            </a:extLst>
          </p:cNvPr>
          <p:cNvPicPr>
            <a:picLocks noChangeAspect="1"/>
          </p:cNvPicPr>
          <p:nvPr/>
        </p:nvPicPr>
        <p:blipFill>
          <a:blip r:embed="rId2"/>
          <a:stretch>
            <a:fillRect/>
          </a:stretch>
        </p:blipFill>
        <p:spPr>
          <a:xfrm flipH="1">
            <a:off x="5920826" y="684949"/>
            <a:ext cx="812163" cy="339285"/>
          </a:xfrm>
          <a:prstGeom prst="rect">
            <a:avLst/>
          </a:prstGeom>
        </p:spPr>
      </p:pic>
      <p:pic>
        <p:nvPicPr>
          <p:cNvPr id="35" name="صورة 34">
            <a:extLst>
              <a:ext uri="{FF2B5EF4-FFF2-40B4-BE49-F238E27FC236}">
                <a16:creationId xmlns:a16="http://schemas.microsoft.com/office/drawing/2014/main" id="{9AEB6FDC-ABBD-5ECC-90C2-63D4D1F51417}"/>
              </a:ext>
            </a:extLst>
          </p:cNvPr>
          <p:cNvPicPr>
            <a:picLocks noChangeAspect="1"/>
          </p:cNvPicPr>
          <p:nvPr/>
        </p:nvPicPr>
        <p:blipFill>
          <a:blip r:embed="rId5"/>
          <a:stretch>
            <a:fillRect/>
          </a:stretch>
        </p:blipFill>
        <p:spPr>
          <a:xfrm>
            <a:off x="5298111" y="6546342"/>
            <a:ext cx="341377" cy="597409"/>
          </a:xfrm>
          <a:prstGeom prst="rect">
            <a:avLst/>
          </a:prstGeom>
        </p:spPr>
      </p:pic>
    </p:spTree>
    <p:extLst>
      <p:ext uri="{BB962C8B-B14F-4D97-AF65-F5344CB8AC3E}">
        <p14:creationId xmlns:p14="http://schemas.microsoft.com/office/powerpoint/2010/main" val="364001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B14B80F-1229-D179-F194-A55527416EFC}"/>
              </a:ext>
            </a:extLst>
          </p:cNvPr>
          <p:cNvPicPr>
            <a:picLocks noChangeAspect="1"/>
          </p:cNvPicPr>
          <p:nvPr/>
        </p:nvPicPr>
        <p:blipFill>
          <a:blip r:embed="rId2"/>
          <a:stretch>
            <a:fillRect/>
          </a:stretch>
        </p:blipFill>
        <p:spPr>
          <a:xfrm>
            <a:off x="0" y="5496994"/>
            <a:ext cx="3846443" cy="1620409"/>
          </a:xfrm>
          <a:prstGeom prst="rect">
            <a:avLst/>
          </a:prstGeom>
        </p:spPr>
      </p:pic>
      <p:pic>
        <p:nvPicPr>
          <p:cNvPr id="5" name="صورة 4">
            <a:extLst>
              <a:ext uri="{FF2B5EF4-FFF2-40B4-BE49-F238E27FC236}">
                <a16:creationId xmlns:a16="http://schemas.microsoft.com/office/drawing/2014/main" id="{EAB1BE7C-B543-23B8-E6C1-C02CE2B2F018}"/>
              </a:ext>
            </a:extLst>
          </p:cNvPr>
          <p:cNvPicPr>
            <a:picLocks noChangeAspect="1"/>
          </p:cNvPicPr>
          <p:nvPr/>
        </p:nvPicPr>
        <p:blipFill>
          <a:blip r:embed="rId3"/>
          <a:stretch>
            <a:fillRect/>
          </a:stretch>
        </p:blipFill>
        <p:spPr>
          <a:xfrm>
            <a:off x="8147871" y="6451861"/>
            <a:ext cx="341377" cy="597409"/>
          </a:xfrm>
          <a:prstGeom prst="rect">
            <a:avLst/>
          </a:prstGeom>
        </p:spPr>
      </p:pic>
      <p:pic>
        <p:nvPicPr>
          <p:cNvPr id="7" name="صورة 6">
            <a:extLst>
              <a:ext uri="{FF2B5EF4-FFF2-40B4-BE49-F238E27FC236}">
                <a16:creationId xmlns:a16="http://schemas.microsoft.com/office/drawing/2014/main" id="{01B0C9D8-1B29-3829-ABF6-0C65F7594524}"/>
              </a:ext>
            </a:extLst>
          </p:cNvPr>
          <p:cNvPicPr>
            <a:picLocks noChangeAspect="1"/>
          </p:cNvPicPr>
          <p:nvPr/>
        </p:nvPicPr>
        <p:blipFill>
          <a:blip r:embed="rId4"/>
          <a:stretch>
            <a:fillRect/>
          </a:stretch>
        </p:blipFill>
        <p:spPr>
          <a:xfrm>
            <a:off x="0" y="6981768"/>
            <a:ext cx="10691813" cy="634753"/>
          </a:xfrm>
          <a:prstGeom prst="rect">
            <a:avLst/>
          </a:prstGeom>
        </p:spPr>
      </p:pic>
      <p:pic>
        <p:nvPicPr>
          <p:cNvPr id="9" name="صورة 8">
            <a:extLst>
              <a:ext uri="{FF2B5EF4-FFF2-40B4-BE49-F238E27FC236}">
                <a16:creationId xmlns:a16="http://schemas.microsoft.com/office/drawing/2014/main" id="{2178EAD9-9920-B866-7AAF-E80BA20418DA}"/>
              </a:ext>
            </a:extLst>
          </p:cNvPr>
          <p:cNvPicPr>
            <a:picLocks noChangeAspect="1"/>
          </p:cNvPicPr>
          <p:nvPr/>
        </p:nvPicPr>
        <p:blipFill>
          <a:blip r:embed="rId5"/>
          <a:stretch>
            <a:fillRect/>
          </a:stretch>
        </p:blipFill>
        <p:spPr>
          <a:xfrm>
            <a:off x="3176898" y="5099624"/>
            <a:ext cx="3511303" cy="1234443"/>
          </a:xfrm>
          <a:prstGeom prst="rect">
            <a:avLst/>
          </a:prstGeom>
        </p:spPr>
      </p:pic>
      <p:pic>
        <p:nvPicPr>
          <p:cNvPr id="11" name="صورة 10">
            <a:extLst>
              <a:ext uri="{FF2B5EF4-FFF2-40B4-BE49-F238E27FC236}">
                <a16:creationId xmlns:a16="http://schemas.microsoft.com/office/drawing/2014/main" id="{C22F3ECC-7483-EB48-8E53-5B2CE7DD24AB}"/>
              </a:ext>
            </a:extLst>
          </p:cNvPr>
          <p:cNvPicPr>
            <a:picLocks noChangeAspect="1"/>
          </p:cNvPicPr>
          <p:nvPr/>
        </p:nvPicPr>
        <p:blipFill>
          <a:blip r:embed="rId6"/>
          <a:stretch>
            <a:fillRect/>
          </a:stretch>
        </p:blipFill>
        <p:spPr>
          <a:xfrm>
            <a:off x="6702269" y="2813619"/>
            <a:ext cx="3642367" cy="2529845"/>
          </a:xfrm>
          <a:prstGeom prst="rect">
            <a:avLst/>
          </a:prstGeom>
        </p:spPr>
      </p:pic>
      <p:pic>
        <p:nvPicPr>
          <p:cNvPr id="13" name="صورة 12">
            <a:extLst>
              <a:ext uri="{FF2B5EF4-FFF2-40B4-BE49-F238E27FC236}">
                <a16:creationId xmlns:a16="http://schemas.microsoft.com/office/drawing/2014/main" id="{31FA2DF3-380A-EE4C-ABCE-62E245984EC9}"/>
              </a:ext>
            </a:extLst>
          </p:cNvPr>
          <p:cNvPicPr>
            <a:picLocks noChangeAspect="1"/>
          </p:cNvPicPr>
          <p:nvPr/>
        </p:nvPicPr>
        <p:blipFill>
          <a:blip r:embed="rId7"/>
          <a:stretch>
            <a:fillRect/>
          </a:stretch>
        </p:blipFill>
        <p:spPr>
          <a:xfrm>
            <a:off x="6627592" y="6649929"/>
            <a:ext cx="621793" cy="356617"/>
          </a:xfrm>
          <a:prstGeom prst="rect">
            <a:avLst/>
          </a:prstGeom>
        </p:spPr>
      </p:pic>
      <p:pic>
        <p:nvPicPr>
          <p:cNvPr id="15" name="صورة 14">
            <a:extLst>
              <a:ext uri="{FF2B5EF4-FFF2-40B4-BE49-F238E27FC236}">
                <a16:creationId xmlns:a16="http://schemas.microsoft.com/office/drawing/2014/main" id="{EA768116-21C8-6344-65C7-A1938FBF7DCC}"/>
              </a:ext>
            </a:extLst>
          </p:cNvPr>
          <p:cNvPicPr>
            <a:picLocks noChangeAspect="1"/>
          </p:cNvPicPr>
          <p:nvPr/>
        </p:nvPicPr>
        <p:blipFill>
          <a:blip r:embed="rId8"/>
          <a:stretch>
            <a:fillRect/>
          </a:stretch>
        </p:blipFill>
        <p:spPr>
          <a:xfrm>
            <a:off x="7477916" y="6610305"/>
            <a:ext cx="268225" cy="396241"/>
          </a:xfrm>
          <a:prstGeom prst="rect">
            <a:avLst/>
          </a:prstGeom>
        </p:spPr>
      </p:pic>
      <p:pic>
        <p:nvPicPr>
          <p:cNvPr id="17" name="صورة 16">
            <a:extLst>
              <a:ext uri="{FF2B5EF4-FFF2-40B4-BE49-F238E27FC236}">
                <a16:creationId xmlns:a16="http://schemas.microsoft.com/office/drawing/2014/main" id="{7EC6E946-C69B-C62D-F862-FE6C9355AF3C}"/>
              </a:ext>
            </a:extLst>
          </p:cNvPr>
          <p:cNvPicPr>
            <a:picLocks noChangeAspect="1"/>
          </p:cNvPicPr>
          <p:nvPr/>
        </p:nvPicPr>
        <p:blipFill>
          <a:blip r:embed="rId9"/>
          <a:stretch>
            <a:fillRect/>
          </a:stretch>
        </p:blipFill>
        <p:spPr>
          <a:xfrm>
            <a:off x="203846" y="2715699"/>
            <a:ext cx="3136473" cy="2233705"/>
          </a:xfrm>
          <a:prstGeom prst="rect">
            <a:avLst/>
          </a:prstGeom>
        </p:spPr>
      </p:pic>
      <p:pic>
        <p:nvPicPr>
          <p:cNvPr id="19" name="صورة 18">
            <a:extLst>
              <a:ext uri="{FF2B5EF4-FFF2-40B4-BE49-F238E27FC236}">
                <a16:creationId xmlns:a16="http://schemas.microsoft.com/office/drawing/2014/main" id="{3A635706-08BA-5ABE-95DB-2F248E1819E0}"/>
              </a:ext>
            </a:extLst>
          </p:cNvPr>
          <p:cNvPicPr>
            <a:picLocks noChangeAspect="1"/>
          </p:cNvPicPr>
          <p:nvPr/>
        </p:nvPicPr>
        <p:blipFill>
          <a:blip r:embed="rId10"/>
          <a:stretch>
            <a:fillRect/>
          </a:stretch>
        </p:blipFill>
        <p:spPr>
          <a:xfrm>
            <a:off x="3503035" y="876028"/>
            <a:ext cx="3185166" cy="1630683"/>
          </a:xfrm>
          <a:prstGeom prst="rect">
            <a:avLst/>
          </a:prstGeom>
        </p:spPr>
      </p:pic>
      <p:pic>
        <p:nvPicPr>
          <p:cNvPr id="21" name="صورة 20">
            <a:extLst>
              <a:ext uri="{FF2B5EF4-FFF2-40B4-BE49-F238E27FC236}">
                <a16:creationId xmlns:a16="http://schemas.microsoft.com/office/drawing/2014/main" id="{B4CC0C17-6289-CCA6-B15F-8E2675C1AC2F}"/>
              </a:ext>
            </a:extLst>
          </p:cNvPr>
          <p:cNvPicPr>
            <a:picLocks noChangeAspect="1"/>
          </p:cNvPicPr>
          <p:nvPr/>
        </p:nvPicPr>
        <p:blipFill>
          <a:blip r:embed="rId11"/>
          <a:stretch>
            <a:fillRect/>
          </a:stretch>
        </p:blipFill>
        <p:spPr>
          <a:xfrm>
            <a:off x="3603971" y="4023086"/>
            <a:ext cx="1167386" cy="487681"/>
          </a:xfrm>
          <a:prstGeom prst="rect">
            <a:avLst/>
          </a:prstGeom>
        </p:spPr>
      </p:pic>
      <p:pic>
        <p:nvPicPr>
          <p:cNvPr id="23" name="صورة 22">
            <a:extLst>
              <a:ext uri="{FF2B5EF4-FFF2-40B4-BE49-F238E27FC236}">
                <a16:creationId xmlns:a16="http://schemas.microsoft.com/office/drawing/2014/main" id="{80A6F490-09C6-A676-852C-CA594E5A1851}"/>
              </a:ext>
            </a:extLst>
          </p:cNvPr>
          <p:cNvPicPr>
            <a:picLocks noChangeAspect="1"/>
          </p:cNvPicPr>
          <p:nvPr/>
        </p:nvPicPr>
        <p:blipFill>
          <a:blip r:embed="rId12"/>
          <a:srcRect t="32816"/>
          <a:stretch>
            <a:fillRect/>
          </a:stretch>
        </p:blipFill>
        <p:spPr>
          <a:xfrm>
            <a:off x="6938489" y="1103242"/>
            <a:ext cx="3104211" cy="1403469"/>
          </a:xfrm>
          <a:prstGeom prst="rect">
            <a:avLst/>
          </a:prstGeom>
        </p:spPr>
      </p:pic>
      <p:pic>
        <p:nvPicPr>
          <p:cNvPr id="25" name="صورة 24">
            <a:extLst>
              <a:ext uri="{FF2B5EF4-FFF2-40B4-BE49-F238E27FC236}">
                <a16:creationId xmlns:a16="http://schemas.microsoft.com/office/drawing/2014/main" id="{A88B4D01-D9C5-216C-5A77-F5AAB5F388E4}"/>
              </a:ext>
            </a:extLst>
          </p:cNvPr>
          <p:cNvPicPr>
            <a:picLocks noChangeAspect="1"/>
          </p:cNvPicPr>
          <p:nvPr/>
        </p:nvPicPr>
        <p:blipFill>
          <a:blip r:embed="rId13"/>
          <a:stretch>
            <a:fillRect/>
          </a:stretch>
        </p:blipFill>
        <p:spPr>
          <a:xfrm>
            <a:off x="78952" y="822125"/>
            <a:ext cx="3261367" cy="1569723"/>
          </a:xfrm>
          <a:prstGeom prst="rect">
            <a:avLst/>
          </a:prstGeom>
        </p:spPr>
      </p:pic>
    </p:spTree>
    <p:extLst>
      <p:ext uri="{BB962C8B-B14F-4D97-AF65-F5344CB8AC3E}">
        <p14:creationId xmlns:p14="http://schemas.microsoft.com/office/powerpoint/2010/main" val="23318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F02B01-F9B1-30EA-53E4-6B570708863B}"/>
              </a:ext>
            </a:extLst>
          </p:cNvPr>
          <p:cNvSpPr/>
          <p:nvPr/>
        </p:nvSpPr>
        <p:spPr>
          <a:xfrm>
            <a:off x="0" y="0"/>
            <a:ext cx="10691813" cy="7559675"/>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رسم 2">
            <a:extLst>
              <a:ext uri="{FF2B5EF4-FFF2-40B4-BE49-F238E27FC236}">
                <a16:creationId xmlns:a16="http://schemas.microsoft.com/office/drawing/2014/main" id="{28D7161D-6F21-71FF-73AB-F9E0863AA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8218" y="3670665"/>
            <a:ext cx="4095375" cy="3315303"/>
          </a:xfrm>
          <a:prstGeom prst="rect">
            <a:avLst/>
          </a:prstGeom>
        </p:spPr>
      </p:pic>
      <p:sp>
        <p:nvSpPr>
          <p:cNvPr id="2" name="مربع نص 1">
            <a:extLst>
              <a:ext uri="{FF2B5EF4-FFF2-40B4-BE49-F238E27FC236}">
                <a16:creationId xmlns:a16="http://schemas.microsoft.com/office/drawing/2014/main" id="{81043D1C-CBF4-FD02-EB40-E9A1811439A8}"/>
              </a:ext>
            </a:extLst>
          </p:cNvPr>
          <p:cNvSpPr txBox="1"/>
          <p:nvPr/>
        </p:nvSpPr>
        <p:spPr>
          <a:xfrm>
            <a:off x="609599" y="492684"/>
            <a:ext cx="6119143" cy="2282163"/>
          </a:xfrm>
          <a:prstGeom prst="rect">
            <a:avLst/>
          </a:prstGeom>
          <a:noFill/>
        </p:spPr>
        <p:txBody>
          <a:bodyPr wrap="square">
            <a:spAutoFit/>
          </a:bodyPr>
          <a:lstStyle/>
          <a:p>
            <a:pPr algn="r" rtl="1"/>
            <a:r>
              <a:rPr lang="ar-SA" sz="2105" b="1" dirty="0">
                <a:solidFill>
                  <a:schemeClr val="bg1"/>
                </a:solidFill>
                <a:latin typeface="Harmattan" panose="01000503000000020003" pitchFamily="2" charset="-78"/>
                <a:cs typeface="Harmattan" panose="01000503000000020003" pitchFamily="2" charset="-78"/>
              </a:rPr>
              <a:t>تعليمات الطباعة</a:t>
            </a:r>
          </a:p>
          <a:p>
            <a:pPr marL="800054" lvl="1" indent="-342900" algn="r" rtl="1">
              <a:buFont typeface="Arial" panose="020B0604020202020204" pitchFamily="34" charset="0"/>
              <a:buChar char="•"/>
            </a:pPr>
            <a:r>
              <a:rPr lang="ar-SA" sz="2105" b="1" dirty="0">
                <a:solidFill>
                  <a:schemeClr val="bg1"/>
                </a:solidFill>
                <a:latin typeface="Harmattan" panose="01000503000000020003" pitchFamily="2" charset="-78"/>
                <a:cs typeface="Harmattan" panose="01000503000000020003" pitchFamily="2" charset="-78"/>
              </a:rPr>
              <a:t>تجهيز ورقة بمقاس </a:t>
            </a:r>
            <a:r>
              <a:rPr lang="en-US" sz="2105" b="1" dirty="0">
                <a:solidFill>
                  <a:srgbClr val="DC5223"/>
                </a:solidFill>
                <a:latin typeface="Harmattan" panose="01000503000000020003" pitchFamily="2" charset="-78"/>
                <a:cs typeface="Harmattan" panose="01000503000000020003" pitchFamily="2" charset="-78"/>
              </a:rPr>
              <a:t>A4</a:t>
            </a:r>
            <a:endParaRPr lang="ar-SA" sz="2105" b="1" dirty="0">
              <a:solidFill>
                <a:srgbClr val="DC5223"/>
              </a:solidFill>
              <a:latin typeface="Harmattan" panose="01000503000000020003" pitchFamily="2" charset="-78"/>
              <a:cs typeface="Harmattan" panose="01000503000000020003" pitchFamily="2" charset="-78"/>
            </a:endParaRPr>
          </a:p>
          <a:p>
            <a:pPr marL="800054" lvl="1" indent="-342900" algn="r" rtl="1">
              <a:buFont typeface="Arial" panose="020B0604020202020204" pitchFamily="34" charset="0"/>
              <a:buChar char="•"/>
            </a:pPr>
            <a:r>
              <a:rPr lang="ar-SA" sz="2105" b="1" dirty="0">
                <a:solidFill>
                  <a:schemeClr val="bg1"/>
                </a:solidFill>
                <a:latin typeface="Harmattan" panose="01000503000000020003" pitchFamily="2" charset="-78"/>
                <a:cs typeface="Harmattan" panose="01000503000000020003" pitchFamily="2" charset="-78"/>
              </a:rPr>
              <a:t>الضغط على امر الطباعة </a:t>
            </a:r>
            <a:r>
              <a:rPr lang="en-US" sz="2105" b="1" dirty="0">
                <a:solidFill>
                  <a:schemeClr val="bg1"/>
                </a:solidFill>
                <a:latin typeface="Harmattan" panose="01000503000000020003" pitchFamily="2" charset="-78"/>
                <a:cs typeface="Harmattan" panose="01000503000000020003" pitchFamily="2" charset="-78"/>
              </a:rPr>
              <a:t> </a:t>
            </a:r>
            <a:r>
              <a:rPr lang="en-US" sz="2105" b="1" dirty="0" err="1">
                <a:solidFill>
                  <a:schemeClr val="bg1"/>
                </a:solidFill>
                <a:latin typeface="Harmattan" panose="01000503000000020003" pitchFamily="2" charset="-78"/>
                <a:cs typeface="Harmattan" panose="01000503000000020003" pitchFamily="2" charset="-78"/>
              </a:rPr>
              <a:t>ctrl+P</a:t>
            </a:r>
            <a:r>
              <a:rPr lang="en-US" sz="2105" b="1" dirty="0">
                <a:solidFill>
                  <a:schemeClr val="bg1"/>
                </a:solidFill>
                <a:latin typeface="Harmattan" panose="01000503000000020003" pitchFamily="2" charset="-78"/>
                <a:cs typeface="Harmattan" panose="01000503000000020003" pitchFamily="2" charset="-78"/>
              </a:rPr>
              <a:t> </a:t>
            </a:r>
            <a:r>
              <a:rPr lang="ar-SA" sz="2105" b="1" dirty="0">
                <a:solidFill>
                  <a:schemeClr val="bg1"/>
                </a:solidFill>
                <a:latin typeface="Harmattan" panose="01000503000000020003" pitchFamily="2" charset="-78"/>
                <a:cs typeface="Harmattan" panose="01000503000000020003" pitchFamily="2" charset="-78"/>
              </a:rPr>
              <a:t>لطباعة </a:t>
            </a:r>
            <a:r>
              <a:rPr lang="ar-SA" sz="2105" b="1" dirty="0">
                <a:solidFill>
                  <a:srgbClr val="DC5223"/>
                </a:solidFill>
                <a:latin typeface="Harmattan" panose="01000503000000020003" pitchFamily="2" charset="-78"/>
                <a:cs typeface="Harmattan" panose="01000503000000020003" pitchFamily="2" charset="-78"/>
              </a:rPr>
              <a:t>الوجه الأول</a:t>
            </a:r>
          </a:p>
          <a:p>
            <a:pPr marL="800054" lvl="1" indent="-342900" algn="r" rtl="1">
              <a:buFont typeface="Arial" panose="020B0604020202020204" pitchFamily="34" charset="0"/>
              <a:buChar char="•"/>
            </a:pPr>
            <a:r>
              <a:rPr lang="ar-SA" sz="2105" b="1" dirty="0">
                <a:solidFill>
                  <a:schemeClr val="bg1"/>
                </a:solidFill>
                <a:latin typeface="Harmattan" panose="01000503000000020003" pitchFamily="2" charset="-78"/>
                <a:cs typeface="Harmattan" panose="01000503000000020003" pitchFamily="2" charset="-78"/>
              </a:rPr>
              <a:t>بعد طباعة الوجه الأول عكس وجه الورقة في الطابعة</a:t>
            </a:r>
          </a:p>
          <a:p>
            <a:pPr marL="800054" lvl="1" indent="-342900" algn="r" rtl="1">
              <a:buFont typeface="Arial" panose="020B0604020202020204" pitchFamily="34" charset="0"/>
              <a:buChar char="•"/>
            </a:pPr>
            <a:r>
              <a:rPr lang="ar-SA" sz="2105" b="1" dirty="0">
                <a:solidFill>
                  <a:schemeClr val="bg1"/>
                </a:solidFill>
                <a:latin typeface="Harmattan" panose="01000503000000020003" pitchFamily="2" charset="-78"/>
                <a:cs typeface="Harmattan" panose="01000503000000020003" pitchFamily="2" charset="-78"/>
              </a:rPr>
              <a:t>الضغط على امر الطباعة </a:t>
            </a:r>
            <a:r>
              <a:rPr lang="en-US" sz="2105" b="1" dirty="0">
                <a:solidFill>
                  <a:schemeClr val="bg1"/>
                </a:solidFill>
                <a:latin typeface="Harmattan" panose="01000503000000020003" pitchFamily="2" charset="-78"/>
                <a:cs typeface="Harmattan" panose="01000503000000020003" pitchFamily="2" charset="-78"/>
              </a:rPr>
              <a:t> </a:t>
            </a:r>
            <a:r>
              <a:rPr lang="en-US" sz="2105" b="1" dirty="0" err="1">
                <a:solidFill>
                  <a:schemeClr val="bg1"/>
                </a:solidFill>
                <a:latin typeface="Harmattan" panose="01000503000000020003" pitchFamily="2" charset="-78"/>
                <a:cs typeface="Harmattan" panose="01000503000000020003" pitchFamily="2" charset="-78"/>
              </a:rPr>
              <a:t>ctrl+P</a:t>
            </a:r>
            <a:r>
              <a:rPr lang="ar-SA" sz="2105" b="1" dirty="0">
                <a:solidFill>
                  <a:schemeClr val="bg1"/>
                </a:solidFill>
                <a:latin typeface="Harmattan" panose="01000503000000020003" pitchFamily="2" charset="-78"/>
                <a:cs typeface="Harmattan" panose="01000503000000020003" pitchFamily="2" charset="-78"/>
              </a:rPr>
              <a:t>لطباعة </a:t>
            </a:r>
            <a:r>
              <a:rPr lang="ar-SA" sz="2105" b="1" dirty="0">
                <a:solidFill>
                  <a:srgbClr val="DC5223"/>
                </a:solidFill>
                <a:latin typeface="Harmattan" panose="01000503000000020003" pitchFamily="2" charset="-78"/>
                <a:cs typeface="Harmattan" panose="01000503000000020003" pitchFamily="2" charset="-78"/>
              </a:rPr>
              <a:t>الوجه الثاني</a:t>
            </a:r>
          </a:p>
          <a:p>
            <a:pPr marL="800054" lvl="1" indent="-342900" algn="r" rtl="1">
              <a:buFont typeface="Arial" panose="020B0604020202020204" pitchFamily="34" charset="0"/>
              <a:buChar char="•"/>
            </a:pPr>
            <a:r>
              <a:rPr lang="ar-SA" sz="2105" b="1" dirty="0">
                <a:solidFill>
                  <a:schemeClr val="bg1"/>
                </a:solidFill>
                <a:latin typeface="Harmattan" panose="01000503000000020003" pitchFamily="2" charset="-78"/>
                <a:cs typeface="Harmattan" panose="01000503000000020003" pitchFamily="2" charset="-78"/>
              </a:rPr>
              <a:t>طي </a:t>
            </a:r>
            <a:r>
              <a:rPr lang="ar-SA" sz="2105" b="1" dirty="0">
                <a:solidFill>
                  <a:srgbClr val="DC5223"/>
                </a:solidFill>
                <a:latin typeface="Harmattan" panose="01000503000000020003" pitchFamily="2" charset="-78"/>
                <a:cs typeface="Harmattan" panose="01000503000000020003" pitchFamily="2" charset="-78"/>
              </a:rPr>
              <a:t>الورقة</a:t>
            </a:r>
            <a:r>
              <a:rPr lang="ar-SA" sz="2105" b="1" dirty="0">
                <a:solidFill>
                  <a:schemeClr val="bg1"/>
                </a:solidFill>
                <a:latin typeface="Harmattan" panose="01000503000000020003" pitchFamily="2" charset="-78"/>
                <a:cs typeface="Harmattan" panose="01000503000000020003" pitchFamily="2" charset="-78"/>
              </a:rPr>
              <a:t> كما بالشكل</a:t>
            </a:r>
          </a:p>
          <a:p>
            <a:pPr marL="800054" lvl="1" indent="-342900" algn="r" rtl="1">
              <a:buFont typeface="Arial" panose="020B0604020202020204" pitchFamily="34" charset="0"/>
              <a:buChar char="•"/>
            </a:pPr>
            <a:endParaRPr lang="ar-SA" sz="1600" dirty="0">
              <a:solidFill>
                <a:schemeClr val="bg1"/>
              </a:solidFill>
              <a:latin typeface="Harmattan" panose="01000503000000020003" pitchFamily="2" charset="-78"/>
              <a:cs typeface="Harmattan" panose="01000503000000020003" pitchFamily="2" charset="-78"/>
            </a:endParaRPr>
          </a:p>
        </p:txBody>
      </p:sp>
      <p:pic>
        <p:nvPicPr>
          <p:cNvPr id="4" name="رسم 3" descr="آلة كاتبة مع تعبئة خالصة">
            <a:extLst>
              <a:ext uri="{FF2B5EF4-FFF2-40B4-BE49-F238E27FC236}">
                <a16:creationId xmlns:a16="http://schemas.microsoft.com/office/drawing/2014/main" id="{D0FE83C5-862A-0A37-53F3-22C9126DAA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5593" y="872427"/>
            <a:ext cx="1522676" cy="1522676"/>
          </a:xfrm>
          <a:prstGeom prst="rect">
            <a:avLst/>
          </a:prstGeom>
        </p:spPr>
      </p:pic>
    </p:spTree>
    <p:extLst>
      <p:ext uri="{BB962C8B-B14F-4D97-AF65-F5344CB8AC3E}">
        <p14:creationId xmlns:p14="http://schemas.microsoft.com/office/powerpoint/2010/main" val="189456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B4D62E6E-6847-0675-56F4-9DA0FD7D80D5}"/>
              </a:ext>
            </a:extLst>
          </p:cNvPr>
          <p:cNvSpPr/>
          <p:nvPr/>
        </p:nvSpPr>
        <p:spPr>
          <a:xfrm>
            <a:off x="2" y="2"/>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20840D0D-8AF2-2A3F-366D-B76454B5CB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1097855"/>
            <a:ext cx="10691813" cy="6014144"/>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481AADFD-D526-0AF3-EF03-FD42936448B3}"/>
              </a:ext>
            </a:extLst>
          </p:cNvPr>
          <p:cNvSpPr/>
          <p:nvPr/>
        </p:nvSpPr>
        <p:spPr>
          <a:xfrm>
            <a:off x="0" y="0"/>
            <a:ext cx="10691813" cy="7559675"/>
          </a:xfrm>
          <a:prstGeom prst="rect">
            <a:avLst/>
          </a:prstGeom>
          <a:solidFill>
            <a:srgbClr val="002333"/>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EG"/>
          </a:p>
        </p:txBody>
      </p:sp>
      <p:sp>
        <p:nvSpPr>
          <p:cNvPr id="3" name="مربع نص 2">
            <a:extLst>
              <a:ext uri="{FF2B5EF4-FFF2-40B4-BE49-F238E27FC236}">
                <a16:creationId xmlns:a16="http://schemas.microsoft.com/office/drawing/2014/main" id="{8197C538-F605-4470-B8E7-E81A57470B0C}"/>
              </a:ext>
            </a:extLst>
          </p:cNvPr>
          <p:cNvSpPr txBox="1"/>
          <p:nvPr/>
        </p:nvSpPr>
        <p:spPr>
          <a:xfrm>
            <a:off x="1948382" y="4803844"/>
            <a:ext cx="6795053" cy="578363"/>
          </a:xfrm>
          <a:prstGeom prst="rect">
            <a:avLst/>
          </a:prstGeom>
          <a:noFill/>
        </p:spPr>
        <p:txBody>
          <a:bodyPr wrap="square" rtlCol="0">
            <a:spAutoFit/>
          </a:bodyPr>
          <a:lstStyle/>
          <a:p>
            <a:pPr algn="ctr" rtl="1"/>
            <a:r>
              <a:rPr lang="ar-EG" sz="1579" b="1" dirty="0">
                <a:solidFill>
                  <a:srgbClr val="00FF85"/>
                </a:solidFill>
                <a:latin typeface="Harmattan" panose="01000503000000020003" pitchFamily="2" charset="-78"/>
                <a:cs typeface="Harmattan" panose="01000503000000020003" pitchFamily="2" charset="-78"/>
              </a:rPr>
              <a:t>الخط</a:t>
            </a:r>
            <a:r>
              <a:rPr lang="ar-SA" sz="1579" b="1" dirty="0" err="1">
                <a:solidFill>
                  <a:srgbClr val="00FF85"/>
                </a:solidFill>
                <a:latin typeface="Harmattan" panose="01000503000000020003" pitchFamily="2" charset="-78"/>
                <a:cs typeface="Harmattan" panose="01000503000000020003" pitchFamily="2" charset="-78"/>
              </a:rPr>
              <a:t>وط</a:t>
            </a:r>
            <a:r>
              <a:rPr lang="ar-EG" sz="1579" b="1" dirty="0">
                <a:solidFill>
                  <a:srgbClr val="00FF85"/>
                </a:solidFill>
                <a:latin typeface="Harmattan" panose="01000503000000020003" pitchFamily="2" charset="-78"/>
                <a:cs typeface="Harmattan" panose="01000503000000020003" pitchFamily="2" charset="-78"/>
              </a:rPr>
              <a:t>  المستخدم</a:t>
            </a:r>
            <a:r>
              <a:rPr lang="ar-SA" sz="1579" b="1" dirty="0">
                <a:solidFill>
                  <a:srgbClr val="00FF85"/>
                </a:solidFill>
                <a:latin typeface="Harmattan" panose="01000503000000020003" pitchFamily="2" charset="-78"/>
                <a:cs typeface="Harmattan" panose="01000503000000020003" pitchFamily="2" charset="-78"/>
              </a:rPr>
              <a:t>ة</a:t>
            </a:r>
            <a:r>
              <a:rPr lang="en-GB" sz="1579" b="1" dirty="0">
                <a:solidFill>
                  <a:srgbClr val="00FF85"/>
                </a:solidFill>
                <a:latin typeface="Harmattan" panose="01000503000000020003" pitchFamily="2" charset="-78"/>
                <a:cs typeface="Harmattan" panose="01000503000000020003" pitchFamily="2" charset="-78"/>
              </a:rPr>
              <a:t> </a:t>
            </a:r>
            <a:r>
              <a:rPr lang="en-US" sz="1579" b="1" dirty="0">
                <a:solidFill>
                  <a:srgbClr val="00FF85"/>
                </a:solidFill>
                <a:latin typeface="Harmattan" panose="01000503000000020003" pitchFamily="2" charset="-78"/>
                <a:cs typeface="Harmattan" panose="01000503000000020003" pitchFamily="2" charset="-78"/>
              </a:rPr>
              <a:t> </a:t>
            </a:r>
            <a:r>
              <a:rPr lang="ar-EG" sz="1579" b="1" dirty="0">
                <a:solidFill>
                  <a:srgbClr val="00FF85"/>
                </a:solidFill>
                <a:latin typeface="Harmattan" panose="01000503000000020003" pitchFamily="2" charset="-78"/>
                <a:cs typeface="Harmattan" panose="01000503000000020003" pitchFamily="2" charset="-78"/>
              </a:rPr>
              <a:t> في القالب </a:t>
            </a:r>
            <a:endParaRPr lang="ar-SA" sz="1579" b="1" dirty="0">
              <a:solidFill>
                <a:srgbClr val="00FF85"/>
              </a:solidFill>
              <a:latin typeface="Harmattan" panose="01000503000000020003" pitchFamily="2" charset="-78"/>
              <a:cs typeface="Harmattan" panose="01000503000000020003" pitchFamily="2" charset="-78"/>
            </a:endParaRPr>
          </a:p>
          <a:p>
            <a:pPr algn="ctr" rtl="1"/>
            <a:r>
              <a:rPr lang="en-US" sz="1228" b="1" dirty="0">
                <a:solidFill>
                  <a:schemeClr val="bg1"/>
                </a:solidFill>
                <a:latin typeface="Harmattan" panose="01000503000000020003" pitchFamily="2" charset="-78"/>
                <a:cs typeface="Harmattan" panose="01000503000000020003" pitchFamily="2" charset="-78"/>
              </a:rPr>
              <a:t>Harmattan  </a:t>
            </a:r>
            <a:r>
              <a:rPr lang="ar-EG" sz="1579" b="1" dirty="0">
                <a:solidFill>
                  <a:schemeClr val="bg1"/>
                </a:solidFill>
                <a:latin typeface="Harmattan" panose="01000503000000020003" pitchFamily="2" charset="-78"/>
                <a:cs typeface="Harmattan" panose="01000503000000020003" pitchFamily="2" charset="-78"/>
              </a:rPr>
              <a:t>   </a:t>
            </a:r>
            <a:r>
              <a:rPr lang="ar-EG" sz="1579" b="1" dirty="0">
                <a:solidFill>
                  <a:schemeClr val="bg1"/>
                </a:solidFill>
                <a:latin typeface="Harmattan" panose="01000503000000020003" pitchFamily="2" charset="-78"/>
                <a:cs typeface="Harmattan" panose="01000503000000020003" pitchFamily="2" charset="-78"/>
                <a:hlinkClick r:id="rId3">
                  <a:extLst>
                    <a:ext uri="{A12FA001-AC4F-418D-AE19-62706E023703}">
                      <ahyp:hlinkClr xmlns:ahyp="http://schemas.microsoft.com/office/drawing/2018/hyperlinkcolor" val="tx"/>
                    </a:ext>
                  </a:extLst>
                </a:hlinkClick>
              </a:rPr>
              <a:t>الرابط</a:t>
            </a:r>
            <a:endParaRPr lang="ar-EG" sz="1579" b="1" dirty="0">
              <a:solidFill>
                <a:schemeClr val="bg1"/>
              </a:solidFill>
              <a:latin typeface="Harmattan" panose="01000503000000020003" pitchFamily="2" charset="-78"/>
              <a:cs typeface="Harmattan" panose="01000503000000020003" pitchFamily="2" charset="-78"/>
            </a:endParaRPr>
          </a:p>
        </p:txBody>
      </p:sp>
      <p:grpSp>
        <p:nvGrpSpPr>
          <p:cNvPr id="2" name="مجموعة 1">
            <a:extLst>
              <a:ext uri="{FF2B5EF4-FFF2-40B4-BE49-F238E27FC236}">
                <a16:creationId xmlns:a16="http://schemas.microsoft.com/office/drawing/2014/main" id="{24ECBBBA-6F20-B561-97FE-277B26437ACC}"/>
              </a:ext>
            </a:extLst>
          </p:cNvPr>
          <p:cNvGrpSpPr/>
          <p:nvPr/>
        </p:nvGrpSpPr>
        <p:grpSpPr>
          <a:xfrm>
            <a:off x="2266804" y="5792411"/>
            <a:ext cx="6158205" cy="1432007"/>
            <a:chOff x="2948473" y="5071430"/>
            <a:chExt cx="6158205" cy="1432007"/>
          </a:xfrm>
        </p:grpSpPr>
        <p:sp>
          <p:nvSpPr>
            <p:cNvPr id="4" name="مستطيل: زوايا مستديرة 3">
              <a:extLst>
                <a:ext uri="{FF2B5EF4-FFF2-40B4-BE49-F238E27FC236}">
                  <a16:creationId xmlns:a16="http://schemas.microsoft.com/office/drawing/2014/main" id="{C271014F-2CEE-97B9-A158-6F4A5DCEB1EE}"/>
                </a:ext>
              </a:extLst>
            </p:cNvPr>
            <p:cNvSpPr/>
            <p:nvPr/>
          </p:nvSpPr>
          <p:spPr>
            <a:xfrm>
              <a:off x="2948473" y="5146985"/>
              <a:ext cx="6158205" cy="1356452"/>
            </a:xfrm>
            <a:prstGeom prst="roundRect">
              <a:avLst/>
            </a:prstGeom>
            <a:noFill/>
            <a:ln>
              <a:solidFill>
                <a:srgbClr val="00FF8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7">
              <a:extLst>
                <a:ext uri="{FF2B5EF4-FFF2-40B4-BE49-F238E27FC236}">
                  <a16:creationId xmlns:a16="http://schemas.microsoft.com/office/drawing/2014/main" id="{BABF9B4D-3A8C-0F47-58C8-48D769647876}"/>
                </a:ext>
              </a:extLst>
            </p:cNvPr>
            <p:cNvSpPr txBox="1"/>
            <p:nvPr/>
          </p:nvSpPr>
          <p:spPr>
            <a:xfrm>
              <a:off x="3327918" y="5071430"/>
              <a:ext cx="4528458" cy="1200329"/>
            </a:xfrm>
            <a:prstGeom prst="rect">
              <a:avLst/>
            </a:prstGeom>
            <a:noFill/>
          </p:spPr>
          <p:txBody>
            <a:bodyPr wrap="square">
              <a:spAutoFit/>
            </a:bodyPr>
            <a:lstStyle/>
            <a:p>
              <a:pPr algn="ctr" rtl="1"/>
              <a:br>
                <a:rPr lang="ar-SA" b="1" i="1" dirty="0">
                  <a:solidFill>
                    <a:schemeClr val="bg1"/>
                  </a:solidFill>
                  <a:effectLst/>
                  <a:latin typeface="Harmattan" panose="01000503000000020003" pitchFamily="2" charset="-78"/>
                  <a:cs typeface="Harmattan" panose="01000503000000020003" pitchFamily="2" charset="-78"/>
                </a:rPr>
              </a:br>
              <a:r>
                <a:rPr lang="ar-SA" b="1" i="1" dirty="0">
                  <a:solidFill>
                    <a:schemeClr val="bg1"/>
                  </a:solidFill>
                  <a:effectLst/>
                  <a:latin typeface="Harmattan" panose="01000503000000020003" pitchFamily="2" charset="-78"/>
                  <a:cs typeface="Harmattan" panose="01000503000000020003" pitchFamily="2" charset="-78"/>
                </a:rPr>
                <a:t>تم تصميم هذا القالب بواسطة موقع انجز </a:t>
              </a:r>
              <a:r>
                <a:rPr lang="en-US" b="1" i="1" dirty="0">
                  <a:solidFill>
                    <a:schemeClr val="bg1"/>
                  </a:solidFill>
                  <a:effectLst/>
                  <a:latin typeface="Harmattan" panose="01000503000000020003" pitchFamily="2" charset="-78"/>
                  <a:cs typeface="Harmattan" panose="01000503000000020003" pitchFamily="2" charset="-78"/>
                </a:rPr>
                <a:t>ingez-ppt </a:t>
              </a:r>
              <a:r>
                <a:rPr lang="ar-SA" b="1" i="1" dirty="0">
                  <a:solidFill>
                    <a:schemeClr val="bg1"/>
                  </a:solidFill>
                  <a:effectLst/>
                  <a:latin typeface="Harmattan" panose="01000503000000020003" pitchFamily="2" charset="-78"/>
                  <a:cs typeface="Harmattan" panose="01000503000000020003" pitchFamily="2" charset="-78"/>
                </a:rPr>
                <a:t> ولا يحق لأي شخص إعادة نشر أو توزيع ملفات القوالب أو إصدارات معدلة في مواقع أخرى بدون إذن خطي من انجز</a:t>
              </a:r>
              <a:endParaRPr lang="ar-SA" dirty="0">
                <a:solidFill>
                  <a:schemeClr val="bg1"/>
                </a:solidFill>
                <a:latin typeface="Harmattan" panose="01000503000000020003" pitchFamily="2" charset="-78"/>
                <a:cs typeface="Harmattan" panose="01000503000000020003" pitchFamily="2" charset="-78"/>
              </a:endParaRPr>
            </a:p>
          </p:txBody>
        </p:sp>
        <p:pic>
          <p:nvPicPr>
            <p:cNvPr id="10" name="رسم 9" descr="تحذير مع تعبئة خالصة">
              <a:extLst>
                <a:ext uri="{FF2B5EF4-FFF2-40B4-BE49-F238E27FC236}">
                  <a16:creationId xmlns:a16="http://schemas.microsoft.com/office/drawing/2014/main" id="{2D3C8203-3A1E-F1AD-B63C-078DEDD301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2318" y="5357235"/>
              <a:ext cx="914400" cy="914400"/>
            </a:xfrm>
            <a:prstGeom prst="rect">
              <a:avLst/>
            </a:prstGeom>
          </p:spPr>
        </p:pic>
      </p:grpSp>
      <p:pic>
        <p:nvPicPr>
          <p:cNvPr id="7" name="صورة 6">
            <a:extLst>
              <a:ext uri="{FF2B5EF4-FFF2-40B4-BE49-F238E27FC236}">
                <a16:creationId xmlns:a16="http://schemas.microsoft.com/office/drawing/2014/main" id="{DECB949A-8D39-07DD-1345-FBEA06D6248F}"/>
              </a:ext>
            </a:extLst>
          </p:cNvPr>
          <p:cNvPicPr>
            <a:picLocks noChangeAspect="1"/>
          </p:cNvPicPr>
          <p:nvPr/>
        </p:nvPicPr>
        <p:blipFill>
          <a:blip r:embed="rId6"/>
          <a:stretch>
            <a:fillRect/>
          </a:stretch>
        </p:blipFill>
        <p:spPr>
          <a:xfrm>
            <a:off x="3125001" y="24006"/>
            <a:ext cx="4441810" cy="4444581"/>
          </a:xfrm>
          <a:prstGeom prst="rect">
            <a:avLst/>
          </a:prstGeom>
        </p:spPr>
      </p:pic>
    </p:spTree>
    <p:extLst>
      <p:ext uri="{BB962C8B-B14F-4D97-AF65-F5344CB8AC3E}">
        <p14:creationId xmlns:p14="http://schemas.microsoft.com/office/powerpoint/2010/main" val="4000033492"/>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rmattan">
      <a:majorFont>
        <a:latin typeface="Harmattan"/>
        <a:ea typeface="Harmattan"/>
        <a:cs typeface="Harmattan"/>
      </a:majorFont>
      <a:minorFont>
        <a:latin typeface="Harmattan"/>
        <a:ea typeface="Harmattan"/>
        <a:cs typeface="Harmatta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340</Words>
  <Application>Microsoft Office PowerPoint</Application>
  <PresentationFormat>مخصص</PresentationFormat>
  <Paragraphs>49</Paragraphs>
  <Slides>6</Slides>
  <Notes>2</Notes>
  <HiddenSlides>3</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6</vt:i4>
      </vt:variant>
    </vt:vector>
  </HeadingPairs>
  <TitlesOfParts>
    <vt:vector size="10" baseType="lpstr">
      <vt:lpstr>Arial</vt:lpstr>
      <vt:lpstr>Harmattan</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ingez-ppt.com</dc:creator>
  <cp:lastModifiedBy>Hasan Selim</cp:lastModifiedBy>
  <cp:revision>154</cp:revision>
  <cp:lastPrinted>2023-04-21T16:15:01Z</cp:lastPrinted>
  <dcterms:created xsi:type="dcterms:W3CDTF">2022-06-17T15:03:51Z</dcterms:created>
  <dcterms:modified xsi:type="dcterms:W3CDTF">2025-10-06T14:10:06Z</dcterms:modified>
</cp:coreProperties>
</file>