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74" r:id="rId1"/>
  </p:sldMasterIdLst>
  <p:notesMasterIdLst>
    <p:notesMasterId r:id="rId21"/>
  </p:notesMasterIdLst>
  <p:handoutMasterIdLst>
    <p:handoutMasterId r:id="rId22"/>
  </p:handoutMasterIdLst>
  <p:sldIdLst>
    <p:sldId id="489" r:id="rId2"/>
    <p:sldId id="490" r:id="rId3"/>
    <p:sldId id="491" r:id="rId4"/>
    <p:sldId id="492" r:id="rId5"/>
    <p:sldId id="493" r:id="rId6"/>
    <p:sldId id="494" r:id="rId7"/>
    <p:sldId id="483" r:id="rId8"/>
    <p:sldId id="478" r:id="rId9"/>
    <p:sldId id="482" r:id="rId10"/>
    <p:sldId id="484" r:id="rId11"/>
    <p:sldId id="480" r:id="rId12"/>
    <p:sldId id="485" r:id="rId13"/>
    <p:sldId id="479" r:id="rId14"/>
    <p:sldId id="476" r:id="rId15"/>
    <p:sldId id="332" r:id="rId16"/>
    <p:sldId id="475" r:id="rId17"/>
    <p:sldId id="486" r:id="rId18"/>
    <p:sldId id="344" r:id="rId19"/>
    <p:sldId id="313" r:id="rId20"/>
  </p:sldIdLst>
  <p:sldSz cx="7559675" cy="10691813"/>
  <p:notesSz cx="6858000" cy="9144000"/>
  <p:embeddedFontLst>
    <p:embeddedFont>
      <p:font typeface="Harmattan" panose="01000503000000020003" pitchFamily="2" charset="-78"/>
      <p:regular r:id="rId23"/>
      <p:bold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AAD60AC6-A72F-43B4-9FBA-497A20DB44F4}">
          <p14:sldIdLst>
            <p14:sldId id="489"/>
            <p14:sldId id="490"/>
            <p14:sldId id="491"/>
            <p14:sldId id="492"/>
            <p14:sldId id="493"/>
            <p14:sldId id="494"/>
            <p14:sldId id="483"/>
            <p14:sldId id="478"/>
            <p14:sldId id="482"/>
            <p14:sldId id="484"/>
            <p14:sldId id="480"/>
            <p14:sldId id="485"/>
            <p14:sldId id="479"/>
            <p14:sldId id="476"/>
            <p14:sldId id="332"/>
            <p14:sldId id="475"/>
            <p14:sldId id="486"/>
          </p14:sldIdLst>
        </p14:section>
        <p14:section name="قوالب بوربوينت" id="{293F37A7-C6BE-47A7-B25F-047B20FCB8BC}">
          <p14:sldIdLst>
            <p14:sldId id="344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4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7A6B"/>
    <a:srgbClr val="507EBD"/>
    <a:srgbClr val="FFA82B"/>
    <a:srgbClr val="FF9595"/>
    <a:srgbClr val="4FAEA3"/>
    <a:srgbClr val="155C58"/>
    <a:srgbClr val="002333"/>
    <a:srgbClr val="00FF86"/>
    <a:srgbClr val="D87086"/>
    <a:srgbClr val="752B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7B1A69-8DFA-441E-B9FD-58F1EA9895AC}" v="130" dt="2025-10-05T14:31:00.953"/>
    <p1510:client id="{C58630A9-A3D0-4306-B602-FBCD8CF5AFA6}" v="69" dt="2025-10-06T02:28:25.7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841" autoAdjust="0"/>
    <p:restoredTop sz="93441" autoAdjust="0"/>
  </p:normalViewPr>
  <p:slideViewPr>
    <p:cSldViewPr snapToGrid="0">
      <p:cViewPr varScale="1">
        <p:scale>
          <a:sx n="68" d="100"/>
          <a:sy n="68" d="100"/>
        </p:scale>
        <p:origin x="3186" y="294"/>
      </p:cViewPr>
      <p:guideLst>
        <p:guide orient="horz" pos="3368"/>
        <p:guide pos="435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an Selim" userId="84cd2103f36ef0dc" providerId="LiveId" clId="{0E44AEA0-BCA4-48D1-8E88-9EF1BA5F0825}"/>
    <pc:docChg chg="undo custSel addSld delSld modSld sldOrd modMainMaster">
      <pc:chgData name="Hasan Selim" userId="84cd2103f36ef0dc" providerId="LiveId" clId="{0E44AEA0-BCA4-48D1-8E88-9EF1BA5F0825}" dt="2025-07-24T15:20:21.046" v="353" actId="1076"/>
      <pc:docMkLst>
        <pc:docMk/>
      </pc:docMkLst>
      <pc:sldChg chg="addSp delSp modSp mod">
        <pc:chgData name="Hasan Selim" userId="84cd2103f36ef0dc" providerId="LiveId" clId="{0E44AEA0-BCA4-48D1-8E88-9EF1BA5F0825}" dt="2025-07-24T11:04:45.389" v="262" actId="1076"/>
        <pc:sldMkLst>
          <pc:docMk/>
          <pc:sldMk cId="225812144" sldId="345"/>
        </pc:sldMkLst>
      </pc:sldChg>
      <pc:sldChg chg="addSp delSp modSp mod setBg">
        <pc:chgData name="Hasan Selim" userId="84cd2103f36ef0dc" providerId="LiveId" clId="{0E44AEA0-BCA4-48D1-8E88-9EF1BA5F0825}" dt="2025-07-24T15:18:00.153" v="351" actId="478"/>
        <pc:sldMkLst>
          <pc:docMk/>
          <pc:sldMk cId="3214672097" sldId="358"/>
        </pc:sldMkLst>
      </pc:sldChg>
      <pc:sldChg chg="del">
        <pc:chgData name="Hasan Selim" userId="84cd2103f36ef0dc" providerId="LiveId" clId="{0E44AEA0-BCA4-48D1-8E88-9EF1BA5F0825}" dt="2025-07-24T11:03:48.583" v="258" actId="47"/>
        <pc:sldMkLst>
          <pc:docMk/>
          <pc:sldMk cId="1796585511" sldId="423"/>
        </pc:sldMkLst>
      </pc:sldChg>
      <pc:sldChg chg="setBg">
        <pc:chgData name="Hasan Selim" userId="84cd2103f36ef0dc" providerId="LiveId" clId="{0E44AEA0-BCA4-48D1-8E88-9EF1BA5F0825}" dt="2025-07-24T10:49:10.319" v="35"/>
        <pc:sldMkLst>
          <pc:docMk/>
          <pc:sldMk cId="2783524456" sldId="476"/>
        </pc:sldMkLst>
      </pc:sldChg>
      <pc:sldChg chg="addSp modSp add mod">
        <pc:chgData name="Hasan Selim" userId="84cd2103f36ef0dc" providerId="LiveId" clId="{0E44AEA0-BCA4-48D1-8E88-9EF1BA5F0825}" dt="2025-07-24T10:57:43.832" v="133" actId="108"/>
        <pc:sldMkLst>
          <pc:docMk/>
          <pc:sldMk cId="2712983405" sldId="477"/>
        </pc:sldMkLst>
      </pc:sldChg>
      <pc:sldChg chg="addSp modSp add mod">
        <pc:chgData name="Hasan Selim" userId="84cd2103f36ef0dc" providerId="LiveId" clId="{0E44AEA0-BCA4-48D1-8E88-9EF1BA5F0825}" dt="2025-07-24T15:16:35.583" v="324" actId="108"/>
        <pc:sldMkLst>
          <pc:docMk/>
          <pc:sldMk cId="3753179173" sldId="478"/>
        </pc:sldMkLst>
      </pc:sldChg>
      <pc:sldChg chg="addSp delSp modSp add mod">
        <pc:chgData name="Hasan Selim" userId="84cd2103f36ef0dc" providerId="LiveId" clId="{0E44AEA0-BCA4-48D1-8E88-9EF1BA5F0825}" dt="2025-07-24T15:16:39.302" v="325" actId="108"/>
        <pc:sldMkLst>
          <pc:docMk/>
          <pc:sldMk cId="1132134481" sldId="479"/>
        </pc:sldMkLst>
      </pc:sldChg>
      <pc:sldChg chg="addSp delSp modSp add mod">
        <pc:chgData name="Hasan Selim" userId="84cd2103f36ef0dc" providerId="LiveId" clId="{0E44AEA0-BCA4-48D1-8E88-9EF1BA5F0825}" dt="2025-07-24T15:16:42.981" v="326" actId="108"/>
        <pc:sldMkLst>
          <pc:docMk/>
          <pc:sldMk cId="1202139629" sldId="480"/>
        </pc:sldMkLst>
      </pc:sldChg>
      <pc:sldChg chg="addSp modSp add mod">
        <pc:chgData name="Hasan Selim" userId="84cd2103f36ef0dc" providerId="LiveId" clId="{0E44AEA0-BCA4-48D1-8E88-9EF1BA5F0825}" dt="2025-07-24T15:17:01.109" v="332" actId="108"/>
        <pc:sldMkLst>
          <pc:docMk/>
          <pc:sldMk cId="3874424570" sldId="481"/>
        </pc:sldMkLst>
      </pc:sldChg>
      <pc:sldChg chg="addSp modSp add mod">
        <pc:chgData name="Hasan Selim" userId="84cd2103f36ef0dc" providerId="LiveId" clId="{0E44AEA0-BCA4-48D1-8E88-9EF1BA5F0825}" dt="2025-07-24T15:17:03.837" v="333" actId="108"/>
        <pc:sldMkLst>
          <pc:docMk/>
          <pc:sldMk cId="990272499" sldId="482"/>
        </pc:sldMkLst>
      </pc:sldChg>
      <pc:sldChg chg="addSp delSp modSp add mod ord">
        <pc:chgData name="Hasan Selim" userId="84cd2103f36ef0dc" providerId="LiveId" clId="{0E44AEA0-BCA4-48D1-8E88-9EF1BA5F0825}" dt="2025-07-24T15:20:21.046" v="353" actId="1076"/>
        <pc:sldMkLst>
          <pc:docMk/>
          <pc:sldMk cId="792899259" sldId="483"/>
        </pc:sldMkLst>
      </pc:sldChg>
      <pc:sldChg chg="addSp delSp modSp add mod">
        <pc:chgData name="Hasan Selim" userId="84cd2103f36ef0dc" providerId="LiveId" clId="{0E44AEA0-BCA4-48D1-8E88-9EF1BA5F0825}" dt="2025-07-24T15:15:20.353" v="315" actId="1076"/>
        <pc:sldMkLst>
          <pc:docMk/>
          <pc:sldMk cId="2063100441" sldId="484"/>
        </pc:sldMkLst>
      </pc:sldChg>
      <pc:sldChg chg="add del">
        <pc:chgData name="Hasan Selim" userId="84cd2103f36ef0dc" providerId="LiveId" clId="{0E44AEA0-BCA4-48D1-8E88-9EF1BA5F0825}" dt="2025-07-24T09:08:55.426" v="30" actId="47"/>
        <pc:sldMkLst>
          <pc:docMk/>
          <pc:sldMk cId="1683966193" sldId="485"/>
        </pc:sldMkLst>
      </pc:sldChg>
      <pc:sldMasterChg chg="addSp modSp mod setBg modSldLayout">
        <pc:chgData name="Hasan Selim" userId="84cd2103f36ef0dc" providerId="LiveId" clId="{0E44AEA0-BCA4-48D1-8E88-9EF1BA5F0825}" dt="2025-07-24T15:15:34.023" v="318" actId="1076"/>
        <pc:sldMasterMkLst>
          <pc:docMk/>
          <pc:sldMasterMk cId="1097754498" sldId="2147483648"/>
        </pc:sldMasterMkLst>
        <pc:sldLayoutChg chg="setBg">
          <pc:chgData name="Hasan Selim" userId="84cd2103f36ef0dc" providerId="LiveId" clId="{0E44AEA0-BCA4-48D1-8E88-9EF1BA5F0825}" dt="2025-07-24T10:49:10.319" v="35"/>
          <pc:sldLayoutMkLst>
            <pc:docMk/>
            <pc:sldMasterMk cId="1097754498" sldId="2147483648"/>
            <pc:sldLayoutMk cId="2703471739" sldId="2147483650"/>
          </pc:sldLayoutMkLst>
        </pc:sldLayoutChg>
        <pc:sldLayoutChg chg="setBg">
          <pc:chgData name="Hasan Selim" userId="84cd2103f36ef0dc" providerId="LiveId" clId="{0E44AEA0-BCA4-48D1-8E88-9EF1BA5F0825}" dt="2025-07-24T10:49:10.319" v="35"/>
          <pc:sldLayoutMkLst>
            <pc:docMk/>
            <pc:sldMasterMk cId="1115456340" sldId="2147483674"/>
            <pc:sldLayoutMk cId="742326489" sldId="2147483651"/>
          </pc:sldLayoutMkLst>
        </pc:sldLayoutChg>
        <pc:sldLayoutChg chg="delSp mod">
          <pc:chgData name="Hasan Selim" userId="84cd2103f36ef0dc" providerId="LiveId" clId="{0E44AEA0-BCA4-48D1-8E88-9EF1BA5F0825}" dt="2025-07-24T10:54:41.852" v="94" actId="478"/>
          <pc:sldLayoutMkLst>
            <pc:docMk/>
            <pc:sldMasterMk cId="1097754498" sldId="2147483648"/>
            <pc:sldLayoutMk cId="128639221" sldId="2147483656"/>
          </pc:sldLayoutMkLst>
        </pc:sldLayoutChg>
      </pc:sldMasterChg>
      <pc:sldMasterChg chg="setBg modSldLayout">
        <pc:chgData name="Hasan Selim" userId="84cd2103f36ef0dc" providerId="LiveId" clId="{0E44AEA0-BCA4-48D1-8E88-9EF1BA5F0825}" dt="2025-07-24T10:49:10.319" v="35"/>
        <pc:sldMasterMkLst>
          <pc:docMk/>
          <pc:sldMasterMk cId="178205985" sldId="2147483652"/>
        </pc:sldMasterMkLst>
        <pc:sldLayoutChg chg="setBg">
          <pc:chgData name="Hasan Selim" userId="84cd2103f36ef0dc" providerId="LiveId" clId="{0E44AEA0-BCA4-48D1-8E88-9EF1BA5F0825}" dt="2025-07-24T10:49:10.319" v="35"/>
          <pc:sldLayoutMkLst>
            <pc:docMk/>
            <pc:sldMasterMk cId="1097754498" sldId="2147483648"/>
            <pc:sldLayoutMk cId="1546626129" sldId="2147483653"/>
          </pc:sldLayoutMkLst>
        </pc:sldLayoutChg>
        <pc:sldLayoutChg chg="setBg">
          <pc:chgData name="Hasan Selim" userId="84cd2103f36ef0dc" providerId="LiveId" clId="{0E44AEA0-BCA4-48D1-8E88-9EF1BA5F0825}" dt="2025-07-24T10:49:10.319" v="35"/>
          <pc:sldLayoutMkLst>
            <pc:docMk/>
            <pc:sldMasterMk cId="1097754498" sldId="2147483648"/>
            <pc:sldLayoutMk cId="3724637162" sldId="2147483654"/>
          </pc:sldLayoutMkLst>
        </pc:sldLayoutChg>
        <pc:sldLayoutChg chg="setBg">
          <pc:chgData name="Hasan Selim" userId="84cd2103f36ef0dc" providerId="LiveId" clId="{0E44AEA0-BCA4-48D1-8E88-9EF1BA5F0825}" dt="2025-07-24T10:49:10.319" v="35"/>
          <pc:sldLayoutMkLst>
            <pc:docMk/>
            <pc:sldMasterMk cId="178205985" sldId="2147483652"/>
            <pc:sldLayoutMk cId="3930070530" sldId="2147483655"/>
          </pc:sldLayoutMkLst>
        </pc:sldLayoutChg>
      </pc:sldMasterChg>
    </pc:docChg>
  </pc:docChgLst>
  <pc:docChgLst>
    <pc:chgData name="hassan MH" userId="84cd2103f36ef0dc" providerId="LiveId" clId="{9FF0F4F3-40A0-4B5B-8F0D-2BE5F8C04197}"/>
    <pc:docChg chg="undo custSel modSld">
      <pc:chgData name="hassan MH" userId="84cd2103f36ef0dc" providerId="LiveId" clId="{9FF0F4F3-40A0-4B5B-8F0D-2BE5F8C04197}" dt="2021-04-12T10:10:31.804" v="35" actId="1076"/>
      <pc:docMkLst>
        <pc:docMk/>
      </pc:docMkLst>
      <pc:sldChg chg="modSp mod">
        <pc:chgData name="hassan MH" userId="84cd2103f36ef0dc" providerId="LiveId" clId="{9FF0F4F3-40A0-4B5B-8F0D-2BE5F8C04197}" dt="2021-04-12T09:56:29.184" v="8" actId="108"/>
        <pc:sldMkLst>
          <pc:docMk/>
          <pc:sldMk cId="3171556542" sldId="325"/>
        </pc:sldMkLst>
      </pc:sldChg>
      <pc:sldChg chg="modSp mod">
        <pc:chgData name="hassan MH" userId="84cd2103f36ef0dc" providerId="LiveId" clId="{9FF0F4F3-40A0-4B5B-8F0D-2BE5F8C04197}" dt="2021-04-12T09:56:59.212" v="15" actId="207"/>
        <pc:sldMkLst>
          <pc:docMk/>
          <pc:sldMk cId="3020850079" sldId="326"/>
        </pc:sldMkLst>
      </pc:sldChg>
      <pc:sldChg chg="modSp mod">
        <pc:chgData name="hassan MH" userId="84cd2103f36ef0dc" providerId="LiveId" clId="{9FF0F4F3-40A0-4B5B-8F0D-2BE5F8C04197}" dt="2021-04-12T10:08:25.988" v="34" actId="207"/>
        <pc:sldMkLst>
          <pc:docMk/>
          <pc:sldMk cId="2735844276" sldId="327"/>
        </pc:sldMkLst>
      </pc:sldChg>
      <pc:sldChg chg="modSp mod">
        <pc:chgData name="hassan MH" userId="84cd2103f36ef0dc" providerId="LiveId" clId="{9FF0F4F3-40A0-4B5B-8F0D-2BE5F8C04197}" dt="2021-04-12T09:57:42.937" v="19" actId="1076"/>
        <pc:sldMkLst>
          <pc:docMk/>
          <pc:sldMk cId="2956901229" sldId="329"/>
        </pc:sldMkLst>
      </pc:sldChg>
      <pc:sldChg chg="modSp mod">
        <pc:chgData name="hassan MH" userId="84cd2103f36ef0dc" providerId="LiveId" clId="{9FF0F4F3-40A0-4B5B-8F0D-2BE5F8C04197}" dt="2021-04-12T09:56:31.640" v="9" actId="108"/>
        <pc:sldMkLst>
          <pc:docMk/>
          <pc:sldMk cId="7337125" sldId="331"/>
        </pc:sldMkLst>
      </pc:sldChg>
      <pc:sldChg chg="modSp mod">
        <pc:chgData name="hassan MH" userId="84cd2103f36ef0dc" providerId="LiveId" clId="{9FF0F4F3-40A0-4B5B-8F0D-2BE5F8C04197}" dt="2021-04-12T09:56:36.543" v="11" actId="108"/>
        <pc:sldMkLst>
          <pc:docMk/>
          <pc:sldMk cId="3034690765" sldId="334"/>
        </pc:sldMkLst>
      </pc:sldChg>
      <pc:sldChg chg="modSp mod">
        <pc:chgData name="hassan MH" userId="84cd2103f36ef0dc" providerId="LiveId" clId="{9FF0F4F3-40A0-4B5B-8F0D-2BE5F8C04197}" dt="2021-04-12T10:10:31.804" v="35" actId="1076"/>
        <pc:sldMkLst>
          <pc:docMk/>
          <pc:sldMk cId="849095795" sldId="335"/>
        </pc:sldMkLst>
      </pc:sldChg>
      <pc:sldChg chg="modSp mod">
        <pc:chgData name="hassan MH" userId="84cd2103f36ef0dc" providerId="LiveId" clId="{9FF0F4F3-40A0-4B5B-8F0D-2BE5F8C04197}" dt="2021-04-12T09:56:14.708" v="4" actId="108"/>
        <pc:sldMkLst>
          <pc:docMk/>
          <pc:sldMk cId="3808681735" sldId="336"/>
        </pc:sldMkLst>
      </pc:sldChg>
      <pc:sldChg chg="modSp mod">
        <pc:chgData name="hassan MH" userId="84cd2103f36ef0dc" providerId="LiveId" clId="{9FF0F4F3-40A0-4B5B-8F0D-2BE5F8C04197}" dt="2021-04-12T09:56:00.254" v="2" actId="1582"/>
        <pc:sldMkLst>
          <pc:docMk/>
          <pc:sldMk cId="3118254844" sldId="337"/>
        </pc:sldMkLst>
      </pc:sldChg>
      <pc:sldChg chg="modSp mod">
        <pc:chgData name="hassan MH" userId="84cd2103f36ef0dc" providerId="LiveId" clId="{9FF0F4F3-40A0-4B5B-8F0D-2BE5F8C04197}" dt="2021-04-12T09:56:17.465" v="5" actId="108"/>
        <pc:sldMkLst>
          <pc:docMk/>
          <pc:sldMk cId="2060135580" sldId="339"/>
        </pc:sldMkLst>
      </pc:sldChg>
      <pc:sldChg chg="modSp mod">
        <pc:chgData name="hassan MH" userId="84cd2103f36ef0dc" providerId="LiveId" clId="{9FF0F4F3-40A0-4B5B-8F0D-2BE5F8C04197}" dt="2021-04-12T09:56:20.387" v="6" actId="108"/>
        <pc:sldMkLst>
          <pc:docMk/>
          <pc:sldMk cId="3388744958" sldId="341"/>
        </pc:sldMkLst>
      </pc:sldChg>
      <pc:sldChg chg="modSp mod">
        <pc:chgData name="hassan MH" userId="84cd2103f36ef0dc" providerId="LiveId" clId="{9FF0F4F3-40A0-4B5B-8F0D-2BE5F8C04197}" dt="2021-04-12T09:56:41.315" v="13" actId="108"/>
        <pc:sldMkLst>
          <pc:docMk/>
          <pc:sldMk cId="1169945893" sldId="342"/>
        </pc:sldMkLst>
      </pc:sldChg>
      <pc:sldChg chg="modSp mod">
        <pc:chgData name="hassan MH" userId="84cd2103f36ef0dc" providerId="LiveId" clId="{9FF0F4F3-40A0-4B5B-8F0D-2BE5F8C04197}" dt="2021-04-12T09:57:29.249" v="18" actId="108"/>
        <pc:sldMkLst>
          <pc:docMk/>
          <pc:sldMk cId="2213985449" sldId="343"/>
        </pc:sldMkLst>
      </pc:sldChg>
    </pc:docChg>
  </pc:docChgLst>
  <pc:docChgLst>
    <pc:chgData name="H M" userId="84cd2103f36ef0dc" providerId="LiveId" clId="{635711BE-DD7B-4290-8060-B33CB27336AA}"/>
    <pc:docChg chg="undo custSel modSld">
      <pc:chgData name="H M" userId="84cd2103f36ef0dc" providerId="LiveId" clId="{635711BE-DD7B-4290-8060-B33CB27336AA}" dt="2024-03-12T13:26:51.155" v="20" actId="20577"/>
      <pc:docMkLst>
        <pc:docMk/>
      </pc:docMkLst>
      <pc:sldChg chg="modSp mod">
        <pc:chgData name="H M" userId="84cd2103f36ef0dc" providerId="LiveId" clId="{635711BE-DD7B-4290-8060-B33CB27336AA}" dt="2024-03-12T13:26:51.155" v="20" actId="20577"/>
        <pc:sldMkLst>
          <pc:docMk/>
          <pc:sldMk cId="225812144" sldId="345"/>
        </pc:sldMkLst>
      </pc:sldChg>
      <pc:sldChg chg="modSp mod">
        <pc:chgData name="H M" userId="84cd2103f36ef0dc" providerId="LiveId" clId="{635711BE-DD7B-4290-8060-B33CB27336AA}" dt="2024-03-12T13:01:31.841" v="18" actId="1076"/>
        <pc:sldMkLst>
          <pc:docMk/>
          <pc:sldMk cId="2112975359" sldId="352"/>
        </pc:sldMkLst>
      </pc:sldChg>
      <pc:sldChg chg="modSp mod">
        <pc:chgData name="H M" userId="84cd2103f36ef0dc" providerId="LiveId" clId="{635711BE-DD7B-4290-8060-B33CB27336AA}" dt="2024-03-12T12:48:56.784" v="16" actId="14100"/>
        <pc:sldMkLst>
          <pc:docMk/>
          <pc:sldMk cId="3866401930" sldId="364"/>
        </pc:sldMkLst>
      </pc:sldChg>
    </pc:docChg>
  </pc:docChgLst>
  <pc:docChgLst>
    <pc:chgData name="H M" userId="84cd2103f36ef0dc" providerId="LiveId" clId="{21D1EDDF-5B17-4E62-893C-24F98FE4BE66}"/>
    <pc:docChg chg="undo custSel modSld">
      <pc:chgData name="H M" userId="84cd2103f36ef0dc" providerId="LiveId" clId="{21D1EDDF-5B17-4E62-893C-24F98FE4BE66}" dt="2024-03-07T15:14:40.539" v="9" actId="164"/>
      <pc:docMkLst>
        <pc:docMk/>
      </pc:docMkLst>
      <pc:sldChg chg="addSp modSp mod">
        <pc:chgData name="H M" userId="84cd2103f36ef0dc" providerId="LiveId" clId="{21D1EDDF-5B17-4E62-893C-24F98FE4BE66}" dt="2024-03-07T15:14:40.539" v="9" actId="164"/>
        <pc:sldMkLst>
          <pc:docMk/>
          <pc:sldMk cId="3020850079" sldId="326"/>
        </pc:sldMkLst>
      </pc:sldChg>
      <pc:sldChg chg="modSp mod">
        <pc:chgData name="H M" userId="84cd2103f36ef0dc" providerId="LiveId" clId="{21D1EDDF-5B17-4E62-893C-24F98FE4BE66}" dt="2024-03-07T15:06:19.828" v="6" actId="1076"/>
        <pc:sldMkLst>
          <pc:docMk/>
          <pc:sldMk cId="2735844276" sldId="327"/>
        </pc:sldMkLst>
      </pc:sldChg>
      <pc:sldChg chg="modSp mod">
        <pc:chgData name="H M" userId="84cd2103f36ef0dc" providerId="LiveId" clId="{21D1EDDF-5B17-4E62-893C-24F98FE4BE66}" dt="2024-03-07T15:09:29.067" v="8" actId="1076"/>
        <pc:sldMkLst>
          <pc:docMk/>
          <pc:sldMk cId="3034690765" sldId="334"/>
        </pc:sldMkLst>
      </pc:sldChg>
    </pc:docChg>
  </pc:docChgLst>
  <pc:docChgLst>
    <pc:chgData name="Hassan Moddather" userId="84cd2103f36ef0dc" providerId="LiveId" clId="{E1F947C1-5A8C-40BE-A85A-2DDEB6251AE0}"/>
    <pc:docChg chg="custSel addSld modSld">
      <pc:chgData name="Hassan Moddather" userId="84cd2103f36ef0dc" providerId="LiveId" clId="{E1F947C1-5A8C-40BE-A85A-2DDEB6251AE0}" dt="2023-04-15T11:49:56.716" v="3" actId="729"/>
      <pc:docMkLst>
        <pc:docMk/>
      </pc:docMkLst>
      <pc:sldChg chg="addSp delSp modSp new mod modShow">
        <pc:chgData name="Hassan Moddather" userId="84cd2103f36ef0dc" providerId="LiveId" clId="{E1F947C1-5A8C-40BE-A85A-2DDEB6251AE0}" dt="2023-04-15T11:49:56.716" v="3" actId="729"/>
        <pc:sldMkLst>
          <pc:docMk/>
          <pc:sldMk cId="4112272708" sldId="344"/>
        </pc:sldMkLst>
      </pc:sldChg>
    </pc:docChg>
  </pc:docChgLst>
  <pc:docChgLst>
    <pc:chgData name="Hasan Selim" userId="84cd2103f36ef0dc" providerId="LiveId" clId="{BD78948B-4F87-4EAF-AC66-CFFFC624D573}"/>
    <pc:docChg chg="undo redo custSel addSld delSld modSld sldOrd modMainMaster">
      <pc:chgData name="Hasan Selim" userId="84cd2103f36ef0dc" providerId="LiveId" clId="{BD78948B-4F87-4EAF-AC66-CFFFC624D573}" dt="2025-08-05T13:16:57.813" v="707" actId="164"/>
      <pc:docMkLst>
        <pc:docMk/>
      </pc:docMkLst>
      <pc:sldChg chg="addSp delSp modSp mod">
        <pc:chgData name="Hasan Selim" userId="84cd2103f36ef0dc" providerId="LiveId" clId="{BD78948B-4F87-4EAF-AC66-CFFFC624D573}" dt="2025-08-05T13:14:21.785" v="692" actId="478"/>
        <pc:sldMkLst>
          <pc:docMk/>
          <pc:sldMk cId="225812144" sldId="345"/>
        </pc:sldMkLst>
      </pc:sldChg>
      <pc:sldChg chg="addSp delSp modSp mod">
        <pc:chgData name="Hasan Selim" userId="84cd2103f36ef0dc" providerId="LiveId" clId="{BD78948B-4F87-4EAF-AC66-CFFFC624D573}" dt="2025-08-05T12:45:26.637" v="248" actId="1076"/>
        <pc:sldMkLst>
          <pc:docMk/>
          <pc:sldMk cId="3214672097" sldId="358"/>
        </pc:sldMkLst>
      </pc:sldChg>
      <pc:sldChg chg="addSp delSp modSp add mod ord setBg">
        <pc:chgData name="Hasan Selim" userId="84cd2103f36ef0dc" providerId="LiveId" clId="{BD78948B-4F87-4EAF-AC66-CFFFC624D573}" dt="2025-08-05T13:16:57.813" v="707" actId="164"/>
        <pc:sldMkLst>
          <pc:docMk/>
          <pc:sldMk cId="2852566979" sldId="412"/>
        </pc:sldMkLst>
      </pc:sldChg>
      <pc:sldChg chg="addSp delSp modSp add del mod">
        <pc:chgData name="Hasan Selim" userId="84cd2103f36ef0dc" providerId="LiveId" clId="{BD78948B-4F87-4EAF-AC66-CFFFC624D573}" dt="2025-08-05T13:14:27.009" v="693" actId="47"/>
        <pc:sldMkLst>
          <pc:docMk/>
          <pc:sldMk cId="3165081508" sldId="471"/>
        </pc:sldMkLst>
      </pc:sldChg>
      <pc:sldChg chg="delSp modSp add del mod">
        <pc:chgData name="Hasan Selim" userId="84cd2103f36ef0dc" providerId="LiveId" clId="{BD78948B-4F87-4EAF-AC66-CFFFC624D573}" dt="2025-08-05T13:14:27.009" v="693" actId="47"/>
        <pc:sldMkLst>
          <pc:docMk/>
          <pc:sldMk cId="770311794" sldId="472"/>
        </pc:sldMkLst>
      </pc:sldChg>
      <pc:sldChg chg="addSp delSp modSp add mod">
        <pc:chgData name="Hasan Selim" userId="84cd2103f36ef0dc" providerId="LiveId" clId="{BD78948B-4F87-4EAF-AC66-CFFFC624D573}" dt="2025-08-05T13:09:43.568" v="638" actId="478"/>
        <pc:sldMkLst>
          <pc:docMk/>
          <pc:sldMk cId="3361783620" sldId="473"/>
        </pc:sldMkLst>
      </pc:sldChg>
      <pc:sldChg chg="addSp delSp modSp add mod">
        <pc:chgData name="Hasan Selim" userId="84cd2103f36ef0dc" providerId="LiveId" clId="{BD78948B-4F87-4EAF-AC66-CFFFC624D573}" dt="2025-08-05T13:16:20.674" v="699" actId="14100"/>
        <pc:sldMkLst>
          <pc:docMk/>
          <pc:sldMk cId="3660483807" sldId="474"/>
        </pc:sldMkLst>
      </pc:sldChg>
      <pc:sldChg chg="addSp delSp modSp add mod">
        <pc:chgData name="Hasan Selim" userId="84cd2103f36ef0dc" providerId="LiveId" clId="{BD78948B-4F87-4EAF-AC66-CFFFC624D573}" dt="2025-08-05T13:11:53.526" v="668" actId="478"/>
        <pc:sldMkLst>
          <pc:docMk/>
          <pc:sldMk cId="4249508521" sldId="475"/>
        </pc:sldMkLst>
      </pc:sldChg>
      <pc:sldChg chg="del">
        <pc:chgData name="Hasan Selim" userId="84cd2103f36ef0dc" providerId="LiveId" clId="{BD78948B-4F87-4EAF-AC66-CFFFC624D573}" dt="2025-08-05T12:36:08.385" v="130" actId="47"/>
        <pc:sldMkLst>
          <pc:docMk/>
          <pc:sldMk cId="2783524456" sldId="476"/>
        </pc:sldMkLst>
      </pc:sldChg>
      <pc:sldChg chg="addSp modSp add mod">
        <pc:chgData name="Hasan Selim" userId="84cd2103f36ef0dc" providerId="LiveId" clId="{BD78948B-4F87-4EAF-AC66-CFFFC624D573}" dt="2025-08-05T13:04:48.325" v="557" actId="1076"/>
        <pc:sldMkLst>
          <pc:docMk/>
          <pc:sldMk cId="3889832813" sldId="476"/>
        </pc:sldMkLst>
      </pc:sldChg>
      <pc:sldChg chg="del">
        <pc:chgData name="Hasan Selim" userId="84cd2103f36ef0dc" providerId="LiveId" clId="{BD78948B-4F87-4EAF-AC66-CFFFC624D573}" dt="2025-08-05T12:36:02.273" v="127" actId="47"/>
        <pc:sldMkLst>
          <pc:docMk/>
          <pc:sldMk cId="1924927196" sldId="477"/>
        </pc:sldMkLst>
      </pc:sldChg>
      <pc:sldChg chg="addSp modSp add mod">
        <pc:chgData name="Hasan Selim" userId="84cd2103f36ef0dc" providerId="LiveId" clId="{BD78948B-4F87-4EAF-AC66-CFFFC624D573}" dt="2025-08-05T13:16:43.152" v="703" actId="207"/>
        <pc:sldMkLst>
          <pc:docMk/>
          <pc:sldMk cId="2855427773" sldId="477"/>
        </pc:sldMkLst>
      </pc:sldChg>
      <pc:sldChg chg="addSp delSp modSp add mod ord">
        <pc:chgData name="Hasan Selim" userId="84cd2103f36ef0dc" providerId="LiveId" clId="{BD78948B-4F87-4EAF-AC66-CFFFC624D573}" dt="2025-08-05T13:07:57.555" v="609" actId="20577"/>
        <pc:sldMkLst>
          <pc:docMk/>
          <pc:sldMk cId="1107711575" sldId="478"/>
        </pc:sldMkLst>
      </pc:sldChg>
      <pc:sldChg chg="del">
        <pc:chgData name="Hasan Selim" userId="84cd2103f36ef0dc" providerId="LiveId" clId="{BD78948B-4F87-4EAF-AC66-CFFFC624D573}" dt="2025-08-05T12:36:02.273" v="127" actId="47"/>
        <pc:sldMkLst>
          <pc:docMk/>
          <pc:sldMk cId="3048606494" sldId="478"/>
        </pc:sldMkLst>
      </pc:sldChg>
      <pc:sldChg chg="add del">
        <pc:chgData name="Hasan Selim" userId="84cd2103f36ef0dc" providerId="LiveId" clId="{BD78948B-4F87-4EAF-AC66-CFFFC624D573}" dt="2025-08-05T12:48:39.457" v="283" actId="47"/>
        <pc:sldMkLst>
          <pc:docMk/>
          <pc:sldMk cId="1176915828" sldId="479"/>
        </pc:sldMkLst>
      </pc:sldChg>
      <pc:sldChg chg="modSp add mod ord">
        <pc:chgData name="Hasan Selim" userId="84cd2103f36ef0dc" providerId="LiveId" clId="{BD78948B-4F87-4EAF-AC66-CFFFC624D573}" dt="2025-08-05T13:08:35.894" v="619" actId="20577"/>
        <pc:sldMkLst>
          <pc:docMk/>
          <pc:sldMk cId="1188654579" sldId="479"/>
        </pc:sldMkLst>
      </pc:sldChg>
      <pc:sldChg chg="del">
        <pc:chgData name="Hasan Selim" userId="84cd2103f36ef0dc" providerId="LiveId" clId="{BD78948B-4F87-4EAF-AC66-CFFFC624D573}" dt="2025-08-05T12:36:02.273" v="127" actId="47"/>
        <pc:sldMkLst>
          <pc:docMk/>
          <pc:sldMk cId="3270705046" sldId="479"/>
        </pc:sldMkLst>
      </pc:sldChg>
      <pc:sldChg chg="delSp modSp add mod">
        <pc:chgData name="Hasan Selim" userId="84cd2103f36ef0dc" providerId="LiveId" clId="{BD78948B-4F87-4EAF-AC66-CFFFC624D573}" dt="2025-08-05T13:00:52.987" v="506" actId="1076"/>
        <pc:sldMkLst>
          <pc:docMk/>
          <pc:sldMk cId="540752607" sldId="480"/>
        </pc:sldMkLst>
      </pc:sldChg>
      <pc:sldChg chg="del">
        <pc:chgData name="Hasan Selim" userId="84cd2103f36ef0dc" providerId="LiveId" clId="{BD78948B-4F87-4EAF-AC66-CFFFC624D573}" dt="2025-08-05T12:36:02.273" v="127" actId="47"/>
        <pc:sldMkLst>
          <pc:docMk/>
          <pc:sldMk cId="581602816" sldId="480"/>
        </pc:sldMkLst>
      </pc:sldChg>
      <pc:sldChg chg="add del">
        <pc:chgData name="Hasan Selim" userId="84cd2103f36ef0dc" providerId="LiveId" clId="{BD78948B-4F87-4EAF-AC66-CFFFC624D573}" dt="2025-08-05T12:48:39.457" v="283" actId="47"/>
        <pc:sldMkLst>
          <pc:docMk/>
          <pc:sldMk cId="1266822134" sldId="480"/>
        </pc:sldMkLst>
      </pc:sldChg>
      <pc:sldChg chg="del">
        <pc:chgData name="Hasan Selim" userId="84cd2103f36ef0dc" providerId="LiveId" clId="{BD78948B-4F87-4EAF-AC66-CFFFC624D573}" dt="2025-08-05T12:36:02.273" v="127" actId="47"/>
        <pc:sldMkLst>
          <pc:docMk/>
          <pc:sldMk cId="1374467011" sldId="481"/>
        </pc:sldMkLst>
      </pc:sldChg>
      <pc:sldChg chg="modSp add mod ord">
        <pc:chgData name="Hasan Selim" userId="84cd2103f36ef0dc" providerId="LiveId" clId="{BD78948B-4F87-4EAF-AC66-CFFFC624D573}" dt="2025-08-05T13:06:09.892" v="582" actId="14100"/>
        <pc:sldMkLst>
          <pc:docMk/>
          <pc:sldMk cId="3179534825" sldId="481"/>
        </pc:sldMkLst>
      </pc:sldChg>
      <pc:sldChg chg="del">
        <pc:chgData name="Hasan Selim" userId="84cd2103f36ef0dc" providerId="LiveId" clId="{BD78948B-4F87-4EAF-AC66-CFFFC624D573}" dt="2025-08-05T12:36:02.273" v="127" actId="47"/>
        <pc:sldMkLst>
          <pc:docMk/>
          <pc:sldMk cId="1925024832" sldId="482"/>
        </pc:sldMkLst>
      </pc:sldChg>
      <pc:sldChg chg="modSp add mod">
        <pc:chgData name="Hasan Selim" userId="84cd2103f36ef0dc" providerId="LiveId" clId="{BD78948B-4F87-4EAF-AC66-CFFFC624D573}" dt="2025-08-05T13:13:21.358" v="681" actId="207"/>
        <pc:sldMkLst>
          <pc:docMk/>
          <pc:sldMk cId="3282961460" sldId="482"/>
        </pc:sldMkLst>
      </pc:sldChg>
      <pc:sldChg chg="del">
        <pc:chgData name="Hasan Selim" userId="84cd2103f36ef0dc" providerId="LiveId" clId="{BD78948B-4F87-4EAF-AC66-CFFFC624D573}" dt="2025-08-05T12:36:02.273" v="127" actId="47"/>
        <pc:sldMkLst>
          <pc:docMk/>
          <pc:sldMk cId="2902934737" sldId="483"/>
        </pc:sldMkLst>
      </pc:sldChg>
      <pc:sldChg chg="del">
        <pc:chgData name="Hasan Selim" userId="84cd2103f36ef0dc" providerId="LiveId" clId="{BD78948B-4F87-4EAF-AC66-CFFFC624D573}" dt="2025-08-05T12:36:02.273" v="127" actId="47"/>
        <pc:sldMkLst>
          <pc:docMk/>
          <pc:sldMk cId="1165426531" sldId="484"/>
        </pc:sldMkLst>
      </pc:sldChg>
      <pc:sldChg chg="del">
        <pc:chgData name="Hasan Selim" userId="84cd2103f36ef0dc" providerId="LiveId" clId="{BD78948B-4F87-4EAF-AC66-CFFFC624D573}" dt="2025-08-05T12:36:07.477" v="129" actId="47"/>
        <pc:sldMkLst>
          <pc:docMk/>
          <pc:sldMk cId="733968624" sldId="485"/>
        </pc:sldMkLst>
      </pc:sldChg>
      <pc:sldChg chg="del">
        <pc:chgData name="Hasan Selim" userId="84cd2103f36ef0dc" providerId="LiveId" clId="{BD78948B-4F87-4EAF-AC66-CFFFC624D573}" dt="2025-08-05T12:36:06.925" v="128" actId="47"/>
        <pc:sldMkLst>
          <pc:docMk/>
          <pc:sldMk cId="3060145296" sldId="486"/>
        </pc:sldMkLst>
      </pc:sldChg>
      <pc:sldMasterChg chg="delSp mod addSldLayout delSldLayout modSldLayout">
        <pc:chgData name="Hasan Selim" userId="84cd2103f36ef0dc" providerId="LiveId" clId="{BD78948B-4F87-4EAF-AC66-CFFFC624D573}" dt="2025-08-05T13:14:27.009" v="693" actId="47"/>
        <pc:sldMasterMkLst>
          <pc:docMk/>
          <pc:sldMasterMk cId="1097754498" sldId="2147483648"/>
        </pc:sldMasterMkLst>
        <pc:sldLayoutChg chg="addSp delSp modSp mod">
          <pc:chgData name="Hasan Selim" userId="84cd2103f36ef0dc" providerId="LiveId" clId="{BD78948B-4F87-4EAF-AC66-CFFFC624D573}" dt="2025-08-05T12:57:18.785" v="421" actId="478"/>
          <pc:sldLayoutMkLst>
            <pc:docMk/>
            <pc:sldMasterMk cId="1115456340" sldId="2147483674"/>
            <pc:sldLayoutMk cId="742326489" sldId="2147483651"/>
          </pc:sldLayoutMkLst>
        </pc:sldLayoutChg>
        <pc:sldLayoutChg chg="del">
          <pc:chgData name="Hasan Selim" userId="84cd2103f36ef0dc" providerId="LiveId" clId="{BD78948B-4F87-4EAF-AC66-CFFFC624D573}" dt="2025-08-05T12:36:08.385" v="130" actId="47"/>
          <pc:sldLayoutMkLst>
            <pc:docMk/>
            <pc:sldMasterMk cId="1097754498" sldId="2147483648"/>
            <pc:sldLayoutMk cId="128639221" sldId="2147483656"/>
          </pc:sldLayoutMkLst>
        </pc:sldLayoutChg>
        <pc:sldLayoutChg chg="add del">
          <pc:chgData name="Hasan Selim" userId="84cd2103f36ef0dc" providerId="LiveId" clId="{BD78948B-4F87-4EAF-AC66-CFFFC624D573}" dt="2025-08-05T13:14:27.009" v="693" actId="47"/>
          <pc:sldLayoutMkLst>
            <pc:docMk/>
            <pc:sldMasterMk cId="1097754498" sldId="2147483648"/>
            <pc:sldLayoutMk cId="262707004" sldId="2147483657"/>
          </pc:sldLayoutMkLst>
        </pc:sldLayoutChg>
      </pc:sldMasterChg>
    </pc:docChg>
  </pc:docChgLst>
  <pc:docChgLst>
    <pc:chgData name="Hasan Selim" userId="84cd2103f36ef0dc" providerId="LiveId" clId="{8F520B5D-1696-463D-BA1E-FBA40CB76F37}"/>
    <pc:docChg chg="undo custSel addSld delSld modSld modMainMaster">
      <pc:chgData name="Hasan Selim" userId="84cd2103f36ef0dc" providerId="LiveId" clId="{8F520B5D-1696-463D-BA1E-FBA40CB76F37}" dt="2025-07-23T11:27:25.709" v="664" actId="478"/>
      <pc:docMkLst>
        <pc:docMk/>
      </pc:docMkLst>
      <pc:sldChg chg="addSp delSp modSp mod chgLayout">
        <pc:chgData name="Hasan Selim" userId="84cd2103f36ef0dc" providerId="LiveId" clId="{8F520B5D-1696-463D-BA1E-FBA40CB76F37}" dt="2025-07-23T11:17:35.872" v="412" actId="21"/>
        <pc:sldMkLst>
          <pc:docMk/>
          <pc:sldMk cId="225812144" sldId="345"/>
        </pc:sldMkLst>
      </pc:sldChg>
      <pc:sldChg chg="addSp delSp modSp mod setBg">
        <pc:chgData name="Hasan Selim" userId="84cd2103f36ef0dc" providerId="LiveId" clId="{8F520B5D-1696-463D-BA1E-FBA40CB76F37}" dt="2025-07-23T11:27:25.709" v="664" actId="478"/>
        <pc:sldMkLst>
          <pc:docMk/>
          <pc:sldMk cId="3214672097" sldId="358"/>
        </pc:sldMkLst>
      </pc:sldChg>
      <pc:sldChg chg="addSp delSp modSp mod">
        <pc:chgData name="Hasan Selim" userId="84cd2103f36ef0dc" providerId="LiveId" clId="{8F520B5D-1696-463D-BA1E-FBA40CB76F37}" dt="2025-07-23T11:26:12.279" v="638"/>
        <pc:sldMkLst>
          <pc:docMk/>
          <pc:sldMk cId="2852566979" sldId="412"/>
        </pc:sldMkLst>
      </pc:sldChg>
      <pc:sldChg chg="new del">
        <pc:chgData name="Hasan Selim" userId="84cd2103f36ef0dc" providerId="LiveId" clId="{8F520B5D-1696-463D-BA1E-FBA40CB76F37}" dt="2025-07-23T10:52:30.159" v="144" actId="47"/>
        <pc:sldMkLst>
          <pc:docMk/>
          <pc:sldMk cId="1958522238" sldId="413"/>
        </pc:sldMkLst>
      </pc:sldChg>
      <pc:sldChg chg="addSp modSp new mod">
        <pc:chgData name="Hasan Selim" userId="84cd2103f36ef0dc" providerId="LiveId" clId="{8F520B5D-1696-463D-BA1E-FBA40CB76F37}" dt="2025-07-23T10:58:14.329" v="221" actId="1076"/>
        <pc:sldMkLst>
          <pc:docMk/>
          <pc:sldMk cId="1161203835" sldId="414"/>
        </pc:sldMkLst>
      </pc:sldChg>
      <pc:sldChg chg="addSp modSp add mod">
        <pc:chgData name="Hasan Selim" userId="84cd2103f36ef0dc" providerId="LiveId" clId="{8F520B5D-1696-463D-BA1E-FBA40CB76F37}" dt="2025-07-23T11:20:54.199" v="525" actId="1076"/>
        <pc:sldMkLst>
          <pc:docMk/>
          <pc:sldMk cId="667859331" sldId="415"/>
        </pc:sldMkLst>
      </pc:sldChg>
      <pc:sldChg chg="addSp delSp modSp add mod">
        <pc:chgData name="Hasan Selim" userId="84cd2103f36ef0dc" providerId="LiveId" clId="{8F520B5D-1696-463D-BA1E-FBA40CB76F37}" dt="2025-07-23T11:21:56.332" v="542" actId="14100"/>
        <pc:sldMkLst>
          <pc:docMk/>
          <pc:sldMk cId="2637454329" sldId="416"/>
        </pc:sldMkLst>
      </pc:sldChg>
      <pc:sldChg chg="addSp modSp add mod">
        <pc:chgData name="Hasan Selim" userId="84cd2103f36ef0dc" providerId="LiveId" clId="{8F520B5D-1696-463D-BA1E-FBA40CB76F37}" dt="2025-07-23T11:27:12.880" v="662" actId="1076"/>
        <pc:sldMkLst>
          <pc:docMk/>
          <pc:sldMk cId="1451512938" sldId="417"/>
        </pc:sldMkLst>
      </pc:sldChg>
      <pc:sldChg chg="addSp modSp add mod">
        <pc:chgData name="Hasan Selim" userId="84cd2103f36ef0dc" providerId="LiveId" clId="{8F520B5D-1696-463D-BA1E-FBA40CB76F37}" dt="2025-07-23T11:18:02.209" v="415" actId="12"/>
        <pc:sldMkLst>
          <pc:docMk/>
          <pc:sldMk cId="2616042882" sldId="418"/>
        </pc:sldMkLst>
      </pc:sldChg>
      <pc:sldChg chg="addSp delSp modSp add mod">
        <pc:chgData name="Hasan Selim" userId="84cd2103f36ef0dc" providerId="LiveId" clId="{8F520B5D-1696-463D-BA1E-FBA40CB76F37}" dt="2025-07-23T11:27:03.791" v="661" actId="164"/>
        <pc:sldMkLst>
          <pc:docMk/>
          <pc:sldMk cId="4043163530" sldId="419"/>
        </pc:sldMkLst>
      </pc:sldChg>
      <pc:sldChg chg="addSp delSp modSp add mod">
        <pc:chgData name="Hasan Selim" userId="84cd2103f36ef0dc" providerId="LiveId" clId="{8F520B5D-1696-463D-BA1E-FBA40CB76F37}" dt="2025-07-23T11:24:07.589" v="565" actId="1076"/>
        <pc:sldMkLst>
          <pc:docMk/>
          <pc:sldMk cId="3426403094" sldId="420"/>
        </pc:sldMkLst>
      </pc:sldChg>
      <pc:sldChg chg="delSp modSp add mod">
        <pc:chgData name="Hasan Selim" userId="84cd2103f36ef0dc" providerId="LiveId" clId="{8F520B5D-1696-463D-BA1E-FBA40CB76F37}" dt="2025-07-23T11:24:59.089" v="598" actId="1076"/>
        <pc:sldMkLst>
          <pc:docMk/>
          <pc:sldMk cId="3913889766" sldId="421"/>
        </pc:sldMkLst>
      </pc:sldChg>
      <pc:sldChg chg="delSp modSp add mod">
        <pc:chgData name="Hasan Selim" userId="84cd2103f36ef0dc" providerId="LiveId" clId="{8F520B5D-1696-463D-BA1E-FBA40CB76F37}" dt="2025-07-23T11:25:53.549" v="627" actId="1076"/>
        <pc:sldMkLst>
          <pc:docMk/>
          <pc:sldMk cId="593416043" sldId="422"/>
        </pc:sldMkLst>
      </pc:sldChg>
      <pc:sldChg chg="addSp delSp modSp add mod">
        <pc:chgData name="Hasan Selim" userId="84cd2103f36ef0dc" providerId="LiveId" clId="{8F520B5D-1696-463D-BA1E-FBA40CB76F37}" dt="2025-07-23T11:25:44.629" v="622" actId="1076"/>
        <pc:sldMkLst>
          <pc:docMk/>
          <pc:sldMk cId="1796585511" sldId="423"/>
        </pc:sldMkLst>
      </pc:sldChg>
      <pc:sldChg chg="del">
        <pc:chgData name="Hasan Selim" userId="84cd2103f36ef0dc" providerId="LiveId" clId="{8F520B5D-1696-463D-BA1E-FBA40CB76F37}" dt="2025-07-23T10:22:30.448" v="2" actId="47"/>
        <pc:sldMkLst>
          <pc:docMk/>
          <pc:sldMk cId="3324910339" sldId="488"/>
        </pc:sldMkLst>
      </pc:sldChg>
      <pc:sldChg chg="del">
        <pc:chgData name="Hasan Selim" userId="84cd2103f36ef0dc" providerId="LiveId" clId="{8F520B5D-1696-463D-BA1E-FBA40CB76F37}" dt="2025-07-23T10:22:27.602" v="1" actId="47"/>
        <pc:sldMkLst>
          <pc:docMk/>
          <pc:sldMk cId="4162833293" sldId="497"/>
        </pc:sldMkLst>
      </pc:sldChg>
      <pc:sldChg chg="del">
        <pc:chgData name="Hasan Selim" userId="84cd2103f36ef0dc" providerId="LiveId" clId="{8F520B5D-1696-463D-BA1E-FBA40CB76F37}" dt="2025-07-23T10:22:27.602" v="1" actId="47"/>
        <pc:sldMkLst>
          <pc:docMk/>
          <pc:sldMk cId="1732179179" sldId="498"/>
        </pc:sldMkLst>
      </pc:sldChg>
      <pc:sldChg chg="del">
        <pc:chgData name="Hasan Selim" userId="84cd2103f36ef0dc" providerId="LiveId" clId="{8F520B5D-1696-463D-BA1E-FBA40CB76F37}" dt="2025-07-23T10:22:27.602" v="1" actId="47"/>
        <pc:sldMkLst>
          <pc:docMk/>
          <pc:sldMk cId="1605147076" sldId="501"/>
        </pc:sldMkLst>
      </pc:sldChg>
      <pc:sldChg chg="del">
        <pc:chgData name="Hasan Selim" userId="84cd2103f36ef0dc" providerId="LiveId" clId="{8F520B5D-1696-463D-BA1E-FBA40CB76F37}" dt="2025-07-23T10:22:27.602" v="1" actId="47"/>
        <pc:sldMkLst>
          <pc:docMk/>
          <pc:sldMk cId="1085520142" sldId="504"/>
        </pc:sldMkLst>
      </pc:sldChg>
      <pc:sldChg chg="del">
        <pc:chgData name="Hasan Selim" userId="84cd2103f36ef0dc" providerId="LiveId" clId="{8F520B5D-1696-463D-BA1E-FBA40CB76F37}" dt="2025-07-23T10:22:27.602" v="1" actId="47"/>
        <pc:sldMkLst>
          <pc:docMk/>
          <pc:sldMk cId="3276136232" sldId="505"/>
        </pc:sldMkLst>
      </pc:sldChg>
      <pc:sldChg chg="del">
        <pc:chgData name="Hasan Selim" userId="84cd2103f36ef0dc" providerId="LiveId" clId="{8F520B5D-1696-463D-BA1E-FBA40CB76F37}" dt="2025-07-23T10:22:27.602" v="1" actId="47"/>
        <pc:sldMkLst>
          <pc:docMk/>
          <pc:sldMk cId="1752374698" sldId="506"/>
        </pc:sldMkLst>
      </pc:sldChg>
      <pc:sldChg chg="del">
        <pc:chgData name="Hasan Selim" userId="84cd2103f36ef0dc" providerId="LiveId" clId="{8F520B5D-1696-463D-BA1E-FBA40CB76F37}" dt="2025-07-23T10:22:27.602" v="1" actId="47"/>
        <pc:sldMkLst>
          <pc:docMk/>
          <pc:sldMk cId="3217909375" sldId="507"/>
        </pc:sldMkLst>
      </pc:sldChg>
      <pc:sldChg chg="del">
        <pc:chgData name="Hasan Selim" userId="84cd2103f36ef0dc" providerId="LiveId" clId="{8F520B5D-1696-463D-BA1E-FBA40CB76F37}" dt="2025-07-23T10:22:27.602" v="1" actId="47"/>
        <pc:sldMkLst>
          <pc:docMk/>
          <pc:sldMk cId="3794117641" sldId="508"/>
        </pc:sldMkLst>
      </pc:sldChg>
      <pc:sldChg chg="del">
        <pc:chgData name="Hasan Selim" userId="84cd2103f36ef0dc" providerId="LiveId" clId="{8F520B5D-1696-463D-BA1E-FBA40CB76F37}" dt="2025-07-23T10:22:31.428" v="3" actId="47"/>
        <pc:sldMkLst>
          <pc:docMk/>
          <pc:sldMk cId="407759590" sldId="509"/>
        </pc:sldMkLst>
      </pc:sldChg>
      <pc:sldMasterChg chg="addSp delSp modSp mod setBg modSldLayout sldLayoutOrd">
        <pc:chgData name="Hasan Selim" userId="84cd2103f36ef0dc" providerId="LiveId" clId="{8F520B5D-1696-463D-BA1E-FBA40CB76F37}" dt="2025-07-23T11:23:22.533" v="552" actId="1076"/>
        <pc:sldMasterMkLst>
          <pc:docMk/>
          <pc:sldMasterMk cId="1097754498" sldId="2147483648"/>
        </pc:sldMasterMkLst>
        <pc:sldLayoutChg chg="setBg">
          <pc:chgData name="Hasan Selim" userId="84cd2103f36ef0dc" providerId="LiveId" clId="{8F520B5D-1696-463D-BA1E-FBA40CB76F37}" dt="2025-07-23T10:46:02.768" v="22"/>
          <pc:sldLayoutMkLst>
            <pc:docMk/>
            <pc:sldMasterMk cId="1097754498" sldId="2147483648"/>
            <pc:sldLayoutMk cId="2703471739" sldId="2147483650"/>
          </pc:sldLayoutMkLst>
        </pc:sldLayoutChg>
        <pc:sldLayoutChg chg="addSp delSp modSp mod ord setBg">
          <pc:chgData name="Hasan Selim" userId="84cd2103f36ef0dc" providerId="LiveId" clId="{8F520B5D-1696-463D-BA1E-FBA40CB76F37}" dt="2025-07-23T11:23:22.533" v="552" actId="1076"/>
          <pc:sldLayoutMkLst>
            <pc:docMk/>
            <pc:sldMasterMk cId="1115456340" sldId="2147483674"/>
            <pc:sldLayoutMk cId="742326489" sldId="2147483651"/>
          </pc:sldLayoutMkLst>
        </pc:sldLayoutChg>
        <pc:sldLayoutChg chg="setBg">
          <pc:chgData name="Hasan Selim" userId="84cd2103f36ef0dc" providerId="LiveId" clId="{8F520B5D-1696-463D-BA1E-FBA40CB76F37}" dt="2025-07-23T10:46:02.768" v="22"/>
          <pc:sldLayoutMkLst>
            <pc:docMk/>
            <pc:sldMasterMk cId="1097754498" sldId="2147483648"/>
            <pc:sldLayoutMk cId="2611383697" sldId="2147483658"/>
          </pc:sldLayoutMkLst>
        </pc:sldLayoutChg>
      </pc:sldMasterChg>
    </pc:docChg>
  </pc:docChgLst>
  <pc:docChgLst>
    <pc:chgData name="Hasan Selim" userId="84cd2103f36ef0dc" providerId="LiveId" clId="{23494831-8B35-4A0E-8845-9A0B8F0E0211}"/>
    <pc:docChg chg="undo custSel addSld delSld modSld sldOrd modMainMaster">
      <pc:chgData name="Hasan Selim" userId="84cd2103f36ef0dc" providerId="LiveId" clId="{23494831-8B35-4A0E-8845-9A0B8F0E0211}" dt="2025-07-19T15:02:36.165" v="843" actId="164"/>
      <pc:docMkLst>
        <pc:docMk/>
      </pc:docMkLst>
      <pc:sldChg chg="addSp delSp modSp mod setBg">
        <pc:chgData name="Hasan Selim" userId="84cd2103f36ef0dc" providerId="LiveId" clId="{23494831-8B35-4A0E-8845-9A0B8F0E0211}" dt="2025-07-19T15:02:35.754" v="842" actId="11529"/>
        <pc:sldMkLst>
          <pc:docMk/>
          <pc:sldMk cId="225812144" sldId="345"/>
        </pc:sldMkLst>
      </pc:sldChg>
      <pc:sldChg chg="del">
        <pc:chgData name="Hasan Selim" userId="84cd2103f36ef0dc" providerId="LiveId" clId="{23494831-8B35-4A0E-8845-9A0B8F0E0211}" dt="2025-07-19T09:32:43.524" v="8" actId="47"/>
        <pc:sldMkLst>
          <pc:docMk/>
          <pc:sldMk cId="113363779" sldId="346"/>
        </pc:sldMkLst>
      </pc:sldChg>
      <pc:sldChg chg="addSp delSp modSp mod">
        <pc:chgData name="Hasan Selim" userId="84cd2103f36ef0dc" providerId="LiveId" clId="{23494831-8B35-4A0E-8845-9A0B8F0E0211}" dt="2025-07-19T15:02:36.165" v="843" actId="164"/>
        <pc:sldMkLst>
          <pc:docMk/>
          <pc:sldMk cId="3214672097" sldId="358"/>
        </pc:sldMkLst>
      </pc:sldChg>
      <pc:sldChg chg="addSp delSp modSp mod modClrScheme modShow chgLayout">
        <pc:chgData name="Hasan Selim" userId="84cd2103f36ef0dc" providerId="LiveId" clId="{23494831-8B35-4A0E-8845-9A0B8F0E0211}" dt="2025-07-19T11:51:27.499" v="832" actId="729"/>
        <pc:sldMkLst>
          <pc:docMk/>
          <pc:sldMk cId="862209216" sldId="480"/>
        </pc:sldMkLst>
      </pc:sldChg>
      <pc:sldChg chg="addSp modSp add mod">
        <pc:chgData name="Hasan Selim" userId="84cd2103f36ef0dc" providerId="LiveId" clId="{23494831-8B35-4A0E-8845-9A0B8F0E0211}" dt="2025-07-19T11:48:18" v="790" actId="1076"/>
        <pc:sldMkLst>
          <pc:docMk/>
          <pc:sldMk cId="1767330240" sldId="481"/>
        </pc:sldMkLst>
      </pc:sldChg>
      <pc:sldChg chg="del">
        <pc:chgData name="Hasan Selim" userId="84cd2103f36ef0dc" providerId="LiveId" clId="{23494831-8B35-4A0E-8845-9A0B8F0E0211}" dt="2025-07-19T09:32:43.524" v="8" actId="47"/>
        <pc:sldMkLst>
          <pc:docMk/>
          <pc:sldMk cId="3192488993" sldId="481"/>
        </pc:sldMkLst>
      </pc:sldChg>
      <pc:sldChg chg="del">
        <pc:chgData name="Hasan Selim" userId="84cd2103f36ef0dc" providerId="LiveId" clId="{23494831-8B35-4A0E-8845-9A0B8F0E0211}" dt="2025-07-19T09:32:43.524" v="8" actId="47"/>
        <pc:sldMkLst>
          <pc:docMk/>
          <pc:sldMk cId="42326335" sldId="482"/>
        </pc:sldMkLst>
      </pc:sldChg>
      <pc:sldChg chg="addSp modSp add mod">
        <pc:chgData name="Hasan Selim" userId="84cd2103f36ef0dc" providerId="LiveId" clId="{23494831-8B35-4A0E-8845-9A0B8F0E0211}" dt="2025-07-19T11:49:49.588" v="817" actId="1076"/>
        <pc:sldMkLst>
          <pc:docMk/>
          <pc:sldMk cId="3758230912" sldId="482"/>
        </pc:sldMkLst>
      </pc:sldChg>
      <pc:sldChg chg="addSp modSp add mod">
        <pc:chgData name="Hasan Selim" userId="84cd2103f36ef0dc" providerId="LiveId" clId="{23494831-8B35-4A0E-8845-9A0B8F0E0211}" dt="2025-07-19T11:50:04.528" v="819"/>
        <pc:sldMkLst>
          <pc:docMk/>
          <pc:sldMk cId="3235315179" sldId="483"/>
        </pc:sldMkLst>
      </pc:sldChg>
      <pc:sldChg chg="del">
        <pc:chgData name="Hasan Selim" userId="84cd2103f36ef0dc" providerId="LiveId" clId="{23494831-8B35-4A0E-8845-9A0B8F0E0211}" dt="2025-07-19T09:32:43.524" v="8" actId="47"/>
        <pc:sldMkLst>
          <pc:docMk/>
          <pc:sldMk cId="3995631558" sldId="483"/>
        </pc:sldMkLst>
      </pc:sldChg>
      <pc:sldChg chg="del">
        <pc:chgData name="Hasan Selim" userId="84cd2103f36ef0dc" providerId="LiveId" clId="{23494831-8B35-4A0E-8845-9A0B8F0E0211}" dt="2025-07-19T09:32:43.524" v="8" actId="47"/>
        <pc:sldMkLst>
          <pc:docMk/>
          <pc:sldMk cId="1331781664" sldId="484"/>
        </pc:sldMkLst>
      </pc:sldChg>
      <pc:sldChg chg="addSp modSp add mod">
        <pc:chgData name="Hasan Selim" userId="84cd2103f36ef0dc" providerId="LiveId" clId="{23494831-8B35-4A0E-8845-9A0B8F0E0211}" dt="2025-07-19T11:52:12.628" v="833"/>
        <pc:sldMkLst>
          <pc:docMk/>
          <pc:sldMk cId="2154241091" sldId="484"/>
        </pc:sldMkLst>
      </pc:sldChg>
      <pc:sldChg chg="del">
        <pc:chgData name="Hasan Selim" userId="84cd2103f36ef0dc" providerId="LiveId" clId="{23494831-8B35-4A0E-8845-9A0B8F0E0211}" dt="2025-07-19T09:32:43.524" v="8" actId="47"/>
        <pc:sldMkLst>
          <pc:docMk/>
          <pc:sldMk cId="3766896302" sldId="485"/>
        </pc:sldMkLst>
      </pc:sldChg>
      <pc:sldChg chg="addSp modSp add mod">
        <pc:chgData name="Hasan Selim" userId="84cd2103f36ef0dc" providerId="LiveId" clId="{23494831-8B35-4A0E-8845-9A0B8F0E0211}" dt="2025-07-19T11:50:55.199" v="828" actId="1076"/>
        <pc:sldMkLst>
          <pc:docMk/>
          <pc:sldMk cId="4198453735" sldId="485"/>
        </pc:sldMkLst>
      </pc:sldChg>
      <pc:sldChg chg="addSp delSp modSp add mod">
        <pc:chgData name="Hasan Selim" userId="84cd2103f36ef0dc" providerId="LiveId" clId="{23494831-8B35-4A0E-8845-9A0B8F0E0211}" dt="2025-07-19T11:51:02.418" v="829" actId="1076"/>
        <pc:sldMkLst>
          <pc:docMk/>
          <pc:sldMk cId="2375592125" sldId="486"/>
        </pc:sldMkLst>
      </pc:sldChg>
      <pc:sldChg chg="modSp add del mod">
        <pc:chgData name="Hasan Selim" userId="84cd2103f36ef0dc" providerId="LiveId" clId="{23494831-8B35-4A0E-8845-9A0B8F0E0211}" dt="2025-07-19T11:38:01.332" v="529" actId="47"/>
        <pc:sldMkLst>
          <pc:docMk/>
          <pc:sldMk cId="2041355991" sldId="487"/>
        </pc:sldMkLst>
      </pc:sldChg>
      <pc:sldChg chg="addSp delSp modSp add mod">
        <pc:chgData name="Hasan Selim" userId="84cd2103f36ef0dc" providerId="LiveId" clId="{23494831-8B35-4A0E-8845-9A0B8F0E0211}" dt="2025-07-19T11:46:02.300" v="717" actId="21"/>
        <pc:sldMkLst>
          <pc:docMk/>
          <pc:sldMk cId="3309249833" sldId="487"/>
        </pc:sldMkLst>
      </pc:sldChg>
      <pc:sldChg chg="add del">
        <pc:chgData name="Hasan Selim" userId="84cd2103f36ef0dc" providerId="LiveId" clId="{23494831-8B35-4A0E-8845-9A0B8F0E0211}" dt="2025-07-19T11:38:01.958" v="530" actId="47"/>
        <pc:sldMkLst>
          <pc:docMk/>
          <pc:sldMk cId="1143969787" sldId="488"/>
        </pc:sldMkLst>
      </pc:sldChg>
      <pc:sldChg chg="addSp delSp modSp add mod ord modShow">
        <pc:chgData name="Hasan Selim" userId="84cd2103f36ef0dc" providerId="LiveId" clId="{23494831-8B35-4A0E-8845-9A0B8F0E0211}" dt="2025-07-19T11:51:27.499" v="832" actId="729"/>
        <pc:sldMkLst>
          <pc:docMk/>
          <pc:sldMk cId="3324910339" sldId="488"/>
        </pc:sldMkLst>
      </pc:sldChg>
      <pc:sldChg chg="addSp delSp add del mod">
        <pc:chgData name="Hasan Selim" userId="84cd2103f36ef0dc" providerId="LiveId" clId="{23494831-8B35-4A0E-8845-9A0B8F0E0211}" dt="2025-07-19T11:46:42.639" v="739" actId="2890"/>
        <pc:sldMkLst>
          <pc:docMk/>
          <pc:sldMk cId="4094691093" sldId="488"/>
        </pc:sldMkLst>
      </pc:sldChg>
      <pc:sldChg chg="addSp delSp modSp add mod modShow">
        <pc:chgData name="Hasan Selim" userId="84cd2103f36ef0dc" providerId="LiveId" clId="{23494831-8B35-4A0E-8845-9A0B8F0E0211}" dt="2025-07-19T11:51:27.499" v="832" actId="729"/>
        <pc:sldMkLst>
          <pc:docMk/>
          <pc:sldMk cId="177670719" sldId="489"/>
        </pc:sldMkLst>
      </pc:sldChg>
      <pc:sldMasterChg chg="setBg addSldLayout modSldLayout">
        <pc:chgData name="Hasan Selim" userId="84cd2103f36ef0dc" providerId="LiveId" clId="{23494831-8B35-4A0E-8845-9A0B8F0E0211}" dt="2025-07-19T14:49:33.624" v="839" actId="1076"/>
        <pc:sldMasterMkLst>
          <pc:docMk/>
          <pc:sldMasterMk cId="1097754498" sldId="2147483648"/>
        </pc:sldMasterMkLst>
        <pc:sldLayoutChg chg="addSp modSp mod setBg">
          <pc:chgData name="Hasan Selim" userId="84cd2103f36ef0dc" providerId="LiveId" clId="{23494831-8B35-4A0E-8845-9A0B8F0E0211}" dt="2025-07-19T14:49:33.624" v="839" actId="1076"/>
          <pc:sldLayoutMkLst>
            <pc:docMk/>
            <pc:sldMasterMk cId="1097754498" sldId="2147483648"/>
            <pc:sldLayoutMk cId="2703471739" sldId="2147483650"/>
          </pc:sldLayoutMkLst>
        </pc:sldLayoutChg>
        <pc:sldLayoutChg chg="addSp modSp setBg">
          <pc:chgData name="Hasan Selim" userId="84cd2103f36ef0dc" providerId="LiveId" clId="{23494831-8B35-4A0E-8845-9A0B8F0E0211}" dt="2025-07-19T11:30:18.419" v="282"/>
          <pc:sldLayoutMkLst>
            <pc:docMk/>
            <pc:sldMasterMk cId="1115456340" sldId="2147483674"/>
            <pc:sldLayoutMk cId="742326489" sldId="2147483651"/>
          </pc:sldLayoutMkLst>
        </pc:sldLayoutChg>
        <pc:sldLayoutChg chg="setBg">
          <pc:chgData name="Hasan Selim" userId="84cd2103f36ef0dc" providerId="LiveId" clId="{23494831-8B35-4A0E-8845-9A0B8F0E0211}" dt="2025-07-19T11:19:13.510" v="97"/>
          <pc:sldLayoutMkLst>
            <pc:docMk/>
            <pc:sldMasterMk cId="1097754498" sldId="2147483648"/>
            <pc:sldLayoutMk cId="4258842081" sldId="2147483652"/>
          </pc:sldLayoutMkLst>
        </pc:sldLayoutChg>
        <pc:sldLayoutChg chg="setBg">
          <pc:chgData name="Hasan Selim" userId="84cd2103f36ef0dc" providerId="LiveId" clId="{23494831-8B35-4A0E-8845-9A0B8F0E0211}" dt="2025-07-19T11:19:13.510" v="97"/>
          <pc:sldLayoutMkLst>
            <pc:docMk/>
            <pc:sldMasterMk cId="1097754498" sldId="2147483648"/>
            <pc:sldLayoutMk cId="3925262472" sldId="2147483653"/>
          </pc:sldLayoutMkLst>
        </pc:sldLayoutChg>
        <pc:sldLayoutChg chg="setBg">
          <pc:chgData name="Hasan Selim" userId="84cd2103f36ef0dc" providerId="LiveId" clId="{23494831-8B35-4A0E-8845-9A0B8F0E0211}" dt="2025-07-19T11:19:13.510" v="97"/>
          <pc:sldLayoutMkLst>
            <pc:docMk/>
            <pc:sldMasterMk cId="1097754498" sldId="2147483648"/>
            <pc:sldLayoutMk cId="1446034390" sldId="2147483654"/>
          </pc:sldLayoutMkLst>
        </pc:sldLayoutChg>
        <pc:sldLayoutChg chg="setBg">
          <pc:chgData name="Hasan Selim" userId="84cd2103f36ef0dc" providerId="LiveId" clId="{23494831-8B35-4A0E-8845-9A0B8F0E0211}" dt="2025-07-19T11:19:13.510" v="97"/>
          <pc:sldLayoutMkLst>
            <pc:docMk/>
            <pc:sldMasterMk cId="1097754498" sldId="2147483648"/>
            <pc:sldLayoutMk cId="3563704803" sldId="2147483655"/>
          </pc:sldLayoutMkLst>
        </pc:sldLayoutChg>
        <pc:sldLayoutChg chg="addSp modSp mod setBg">
          <pc:chgData name="Hasan Selim" userId="84cd2103f36ef0dc" providerId="LiveId" clId="{23494831-8B35-4A0E-8845-9A0B8F0E0211}" dt="2025-07-19T11:31:24.247" v="304" actId="207"/>
          <pc:sldLayoutMkLst>
            <pc:docMk/>
            <pc:sldMasterMk cId="1097754498" sldId="2147483648"/>
            <pc:sldLayoutMk cId="4187499995" sldId="2147483657"/>
          </pc:sldLayoutMkLst>
        </pc:sldLayoutChg>
        <pc:sldLayoutChg chg="delSp add mod modTransition">
          <pc:chgData name="Hasan Selim" userId="84cd2103f36ef0dc" providerId="LiveId" clId="{23494831-8B35-4A0E-8845-9A0B8F0E0211}" dt="2025-07-19T11:31:41.958" v="306" actId="478"/>
          <pc:sldLayoutMkLst>
            <pc:docMk/>
            <pc:sldMasterMk cId="1097754498" sldId="2147483648"/>
            <pc:sldLayoutMk cId="2611383697" sldId="2147483658"/>
          </pc:sldLayoutMkLst>
        </pc:sldLayoutChg>
      </pc:sldMasterChg>
    </pc:docChg>
  </pc:docChgLst>
  <pc:docChgLst>
    <pc:chgData name="Hasan Selim" userId="84cd2103f36ef0dc" providerId="LiveId" clId="{6ED845BA-74CA-4F74-9AC4-C2ED4D184EBF}"/>
    <pc:docChg chg="undo custSel addSld delSld modSld sldOrd modMainMaster addSection delSection modSection">
      <pc:chgData name="Hasan Selim" userId="84cd2103f36ef0dc" providerId="LiveId" clId="{6ED845BA-74CA-4F74-9AC4-C2ED4D184EBF}" dt="2025-10-06T13:47:06.835" v="1876" actId="782"/>
      <pc:docMkLst>
        <pc:docMk/>
      </pc:docMkLst>
      <pc:sldChg chg="addSp delSp modSp add mod setBg modShow">
        <pc:chgData name="Hasan Selim" userId="84cd2103f36ef0dc" providerId="LiveId" clId="{6ED845BA-74CA-4F74-9AC4-C2ED4D184EBF}" dt="2025-10-06T02:21:30.937" v="1830" actId="20577"/>
        <pc:sldMkLst>
          <pc:docMk/>
          <pc:sldMk cId="4026466034" sldId="313"/>
        </pc:sldMkLst>
        <pc:spChg chg="add mod ord">
          <ac:chgData name="Hasan Selim" userId="84cd2103f36ef0dc" providerId="LiveId" clId="{6ED845BA-74CA-4F74-9AC4-C2ED4D184EBF}" dt="2025-10-06T02:21:27.670" v="1828" actId="782"/>
          <ac:spMkLst>
            <pc:docMk/>
            <pc:sldMk cId="4026466034" sldId="313"/>
            <ac:spMk id="3" creationId="{B492B4F7-A731-DEA7-63F4-6ED3CD8D9CF4}"/>
          </ac:spMkLst>
        </pc:spChg>
        <pc:spChg chg="del">
          <ac:chgData name="Hasan Selim" userId="84cd2103f36ef0dc" providerId="LiveId" clId="{6ED845BA-74CA-4F74-9AC4-C2ED4D184EBF}" dt="2025-10-05T14:26:52.274" v="1360" actId="478"/>
          <ac:spMkLst>
            <pc:docMk/>
            <pc:sldMk cId="4026466034" sldId="313"/>
            <ac:spMk id="5" creationId="{C1EFC44C-B114-DE45-4782-F861C3E54D6E}"/>
          </ac:spMkLst>
        </pc:spChg>
        <pc:spChg chg="del mod ord">
          <ac:chgData name="Hasan Selim" userId="84cd2103f36ef0dc" providerId="LiveId" clId="{6ED845BA-74CA-4F74-9AC4-C2ED4D184EBF}" dt="2025-10-05T14:31:05.717" v="1415" actId="478"/>
          <ac:spMkLst>
            <pc:docMk/>
            <pc:sldMk cId="4026466034" sldId="313"/>
            <ac:spMk id="6" creationId="{AEBBB3C6-2A55-F472-EADB-D062CF5C9D6A}"/>
          </ac:spMkLst>
        </pc:spChg>
        <pc:spChg chg="add mod">
          <ac:chgData name="Hasan Selim" userId="84cd2103f36ef0dc" providerId="LiveId" clId="{6ED845BA-74CA-4F74-9AC4-C2ED4D184EBF}" dt="2025-10-06T02:21:30.937" v="1830" actId="20577"/>
          <ac:spMkLst>
            <pc:docMk/>
            <pc:sldMk cId="4026466034" sldId="313"/>
            <ac:spMk id="7" creationId="{8197C538-F605-4470-B8E7-E81A57470B0C}"/>
          </ac:spMkLst>
        </pc:spChg>
        <pc:spChg chg="mod">
          <ac:chgData name="Hasan Selim" userId="84cd2103f36ef0dc" providerId="LiveId" clId="{6ED845BA-74CA-4F74-9AC4-C2ED4D184EBF}" dt="2025-10-06T02:21:27.670" v="1828" actId="782"/>
          <ac:spMkLst>
            <pc:docMk/>
            <pc:sldMk cId="4026466034" sldId="313"/>
            <ac:spMk id="12" creationId="{D1A3BEDF-1337-5963-C7D8-B852855E95F5}"/>
          </ac:spMkLst>
        </pc:spChg>
        <pc:spChg chg="mod">
          <ac:chgData name="Hasan Selim" userId="84cd2103f36ef0dc" providerId="LiveId" clId="{6ED845BA-74CA-4F74-9AC4-C2ED4D184EBF}" dt="2025-10-06T02:21:27.670" v="1828" actId="782"/>
          <ac:spMkLst>
            <pc:docMk/>
            <pc:sldMk cId="4026466034" sldId="313"/>
            <ac:spMk id="13" creationId="{03AF8DD8-1B6F-A69E-73A5-53386E3C2EB4}"/>
          </ac:spMkLst>
        </pc:spChg>
        <pc:grpChg chg="del">
          <ac:chgData name="Hasan Selim" userId="84cd2103f36ef0dc" providerId="LiveId" clId="{6ED845BA-74CA-4F74-9AC4-C2ED4D184EBF}" dt="2025-10-05T14:26:54.124" v="1361" actId="478"/>
          <ac:grpSpMkLst>
            <pc:docMk/>
            <pc:sldMk cId="4026466034" sldId="313"/>
            <ac:grpSpMk id="2" creationId="{49C5375D-F0E7-8BED-F606-ABD81CCF6DAD}"/>
          </ac:grpSpMkLst>
        </pc:grpChg>
        <pc:grpChg chg="add mod">
          <ac:chgData name="Hasan Selim" userId="84cd2103f36ef0dc" providerId="LiveId" clId="{6ED845BA-74CA-4F74-9AC4-C2ED4D184EBF}" dt="2025-10-05T14:28:42.053" v="1387" actId="1076"/>
          <ac:grpSpMkLst>
            <pc:docMk/>
            <pc:sldMk cId="4026466034" sldId="313"/>
            <ac:grpSpMk id="10" creationId="{37505F29-6A9E-2FC7-EFBB-D3553C5AFCAA}"/>
          </ac:grpSpMkLst>
        </pc:grpChg>
        <pc:picChg chg="del mod">
          <ac:chgData name="Hasan Selim" userId="84cd2103f36ef0dc" providerId="LiveId" clId="{6ED845BA-74CA-4F74-9AC4-C2ED4D184EBF}" dt="2025-10-05T14:31:06.450" v="1416" actId="478"/>
          <ac:picMkLst>
            <pc:docMk/>
            <pc:sldMk cId="4026466034" sldId="313"/>
            <ac:picMk id="8" creationId="{02C20E10-BDB2-B520-A4F2-A8E9BC6270A7}"/>
          </ac:picMkLst>
        </pc:picChg>
        <pc:picChg chg="del">
          <ac:chgData name="Hasan Selim" userId="84cd2103f36ef0dc" providerId="LiveId" clId="{6ED845BA-74CA-4F74-9AC4-C2ED4D184EBF}" dt="2025-10-05T14:26:49.864" v="1357" actId="478"/>
          <ac:picMkLst>
            <pc:docMk/>
            <pc:sldMk cId="4026466034" sldId="313"/>
            <ac:picMk id="11" creationId="{E149DD6D-A93B-7803-F8CA-2E15318F70B9}"/>
          </ac:picMkLst>
        </pc:picChg>
        <pc:picChg chg="del">
          <ac:chgData name="Hasan Selim" userId="84cd2103f36ef0dc" providerId="LiveId" clId="{6ED845BA-74CA-4F74-9AC4-C2ED4D184EBF}" dt="2025-10-05T14:26:52.274" v="1360" actId="478"/>
          <ac:picMkLst>
            <pc:docMk/>
            <pc:sldMk cId="4026466034" sldId="313"/>
            <ac:picMk id="14" creationId="{49CEE349-2541-BAF4-C244-0698A296B068}"/>
          </ac:picMkLst>
        </pc:picChg>
        <pc:picChg chg="mod">
          <ac:chgData name="Hasan Selim" userId="84cd2103f36ef0dc" providerId="LiveId" clId="{6ED845BA-74CA-4F74-9AC4-C2ED4D184EBF}" dt="2025-10-05T14:27:13.523" v="1366"/>
          <ac:picMkLst>
            <pc:docMk/>
            <pc:sldMk cId="4026466034" sldId="313"/>
            <ac:picMk id="15" creationId="{833DC2DA-97B0-06BF-88CB-E40F1D8E35F9}"/>
          </ac:picMkLst>
        </pc:picChg>
        <pc:picChg chg="add mod">
          <ac:chgData name="Hasan Selim" userId="84cd2103f36ef0dc" providerId="LiveId" clId="{6ED845BA-74CA-4F74-9AC4-C2ED4D184EBF}" dt="2025-10-05T14:31:51.223" v="1432" actId="208"/>
          <ac:picMkLst>
            <pc:docMk/>
            <pc:sldMk cId="4026466034" sldId="313"/>
            <ac:picMk id="17" creationId="{F7395EB5-7E60-49B7-57F3-5D2A6C048FB7}"/>
          </ac:picMkLst>
        </pc:picChg>
        <pc:picChg chg="del">
          <ac:chgData name="Hasan Selim" userId="84cd2103f36ef0dc" providerId="LiveId" clId="{6ED845BA-74CA-4F74-9AC4-C2ED4D184EBF}" dt="2025-10-05T14:26:50.334" v="1358" actId="478"/>
          <ac:picMkLst>
            <pc:docMk/>
            <pc:sldMk cId="4026466034" sldId="313"/>
            <ac:picMk id="19" creationId="{243A02FD-208E-E7BA-CFC0-3CB090802A55}"/>
          </ac:picMkLst>
        </pc:picChg>
        <pc:picChg chg="del">
          <ac:chgData name="Hasan Selim" userId="84cd2103f36ef0dc" providerId="LiveId" clId="{6ED845BA-74CA-4F74-9AC4-C2ED4D184EBF}" dt="2025-10-05T14:26:50.766" v="1359" actId="478"/>
          <ac:picMkLst>
            <pc:docMk/>
            <pc:sldMk cId="4026466034" sldId="313"/>
            <ac:picMk id="21" creationId="{2E2A5A5D-E4B8-464B-8BDB-DA204121E17A}"/>
          </ac:picMkLst>
        </pc:picChg>
        <pc:picChg chg="del">
          <ac:chgData name="Hasan Selim" userId="84cd2103f36ef0dc" providerId="LiveId" clId="{6ED845BA-74CA-4F74-9AC4-C2ED4D184EBF}" dt="2025-10-05T14:26:52.274" v="1360" actId="478"/>
          <ac:picMkLst>
            <pc:docMk/>
            <pc:sldMk cId="4026466034" sldId="313"/>
            <ac:picMk id="1026" creationId="{BA31166A-40BC-7A11-D29C-B7CB93A06E11}"/>
          </ac:picMkLst>
        </pc:picChg>
      </pc:sldChg>
      <pc:sldChg chg="delSp modSp del mod">
        <pc:chgData name="Hasan Selim" userId="84cd2103f36ef0dc" providerId="LiveId" clId="{6ED845BA-74CA-4F74-9AC4-C2ED4D184EBF}" dt="2025-10-05T14:30:22.703" v="1407" actId="47"/>
        <pc:sldMkLst>
          <pc:docMk/>
          <pc:sldMk cId="1487315265" sldId="316"/>
        </pc:sldMkLst>
        <pc:spChg chg="del mod">
          <ac:chgData name="Hasan Selim" userId="84cd2103f36ef0dc" providerId="LiveId" clId="{6ED845BA-74CA-4F74-9AC4-C2ED4D184EBF}" dt="2025-10-05T14:27:12.483" v="1365" actId="21"/>
          <ac:spMkLst>
            <pc:docMk/>
            <pc:sldMk cId="1487315265" sldId="316"/>
            <ac:spMk id="3" creationId="{8197C538-F605-4470-B8E7-E81A57470B0C}"/>
          </ac:spMkLst>
        </pc:spChg>
        <pc:spChg chg="mod">
          <ac:chgData name="Hasan Selim" userId="84cd2103f36ef0dc" providerId="LiveId" clId="{6ED845BA-74CA-4F74-9AC4-C2ED4D184EBF}" dt="2025-10-05T14:09:35.924" v="1196" actId="782"/>
          <ac:spMkLst>
            <pc:docMk/>
            <pc:sldMk cId="1487315265" sldId="316"/>
            <ac:spMk id="4" creationId="{D1A3BEDF-1337-5963-C7D8-B852855E95F5}"/>
          </ac:spMkLst>
        </pc:spChg>
        <pc:spChg chg="mod">
          <ac:chgData name="Hasan Selim" userId="84cd2103f36ef0dc" providerId="LiveId" clId="{6ED845BA-74CA-4F74-9AC4-C2ED4D184EBF}" dt="2025-10-05T14:09:35.924" v="1196" actId="782"/>
          <ac:spMkLst>
            <pc:docMk/>
            <pc:sldMk cId="1487315265" sldId="316"/>
            <ac:spMk id="5" creationId="{F795302A-6729-4AA3-81AA-067917998FC2}"/>
          </ac:spMkLst>
        </pc:spChg>
        <pc:spChg chg="mod">
          <ac:chgData name="Hasan Selim" userId="84cd2103f36ef0dc" providerId="LiveId" clId="{6ED845BA-74CA-4F74-9AC4-C2ED4D184EBF}" dt="2025-10-05T14:09:35.924" v="1196" actId="782"/>
          <ac:spMkLst>
            <pc:docMk/>
            <pc:sldMk cId="1487315265" sldId="316"/>
            <ac:spMk id="7" creationId="{03AF8DD8-1B6F-A69E-73A5-53386E3C2EB4}"/>
          </ac:spMkLst>
        </pc:spChg>
        <pc:spChg chg="mod">
          <ac:chgData name="Hasan Selim" userId="84cd2103f36ef0dc" providerId="LiveId" clId="{6ED845BA-74CA-4F74-9AC4-C2ED4D184EBF}" dt="2025-10-05T14:10:42.754" v="1219" actId="1076"/>
          <ac:spMkLst>
            <pc:docMk/>
            <pc:sldMk cId="1487315265" sldId="316"/>
            <ac:spMk id="9" creationId="{1C4F0F2F-DFC6-49FA-A149-8246FD7A06D5}"/>
          </ac:spMkLst>
        </pc:spChg>
        <pc:grpChg chg="del mod">
          <ac:chgData name="Hasan Selim" userId="84cd2103f36ef0dc" providerId="LiveId" clId="{6ED845BA-74CA-4F74-9AC4-C2ED4D184EBF}" dt="2025-10-05T14:27:12.483" v="1365" actId="21"/>
          <ac:grpSpMkLst>
            <pc:docMk/>
            <pc:sldMk cId="1487315265" sldId="316"/>
            <ac:grpSpMk id="2" creationId="{37505F29-6A9E-2FC7-EFBB-D3553C5AFCAA}"/>
          </ac:grpSpMkLst>
        </pc:grpChg>
      </pc:sldChg>
      <pc:sldChg chg="add del setBg">
        <pc:chgData name="Hasan Selim" userId="84cd2103f36ef0dc" providerId="LiveId" clId="{6ED845BA-74CA-4F74-9AC4-C2ED4D184EBF}" dt="2025-10-05T14:08:46.606" v="1169" actId="47"/>
        <pc:sldMkLst>
          <pc:docMk/>
          <pc:sldMk cId="1674568692" sldId="326"/>
        </pc:sldMkLst>
      </pc:sldChg>
      <pc:sldChg chg="addSp delSp modSp add del mod ord setBg">
        <pc:chgData name="Hasan Selim" userId="84cd2103f36ef0dc" providerId="LiveId" clId="{6ED845BA-74CA-4F74-9AC4-C2ED4D184EBF}" dt="2025-10-06T02:15:50.664" v="1765" actId="47"/>
        <pc:sldMkLst>
          <pc:docMk/>
          <pc:sldMk cId="3241919719" sldId="327"/>
        </pc:sldMkLst>
        <pc:spChg chg="add mod">
          <ac:chgData name="Hasan Selim" userId="84cd2103f36ef0dc" providerId="LiveId" clId="{6ED845BA-74CA-4F74-9AC4-C2ED4D184EBF}" dt="2025-10-05T13:31:13.204" v="347" actId="1076"/>
          <ac:spMkLst>
            <pc:docMk/>
            <pc:sldMk cId="3241919719" sldId="327"/>
            <ac:spMk id="6" creationId="{56C9C294-6CB7-C2E0-D0A2-1081C009716D}"/>
          </ac:spMkLst>
        </pc:spChg>
        <pc:spChg chg="mod">
          <ac:chgData name="Hasan Selim" userId="84cd2103f36ef0dc" providerId="LiveId" clId="{6ED845BA-74CA-4F74-9AC4-C2ED4D184EBF}" dt="2025-10-05T13:20:35.957" v="128" actId="164"/>
          <ac:spMkLst>
            <pc:docMk/>
            <pc:sldMk cId="3241919719" sldId="327"/>
            <ac:spMk id="7" creationId="{04F34A83-9EC0-4B60-81F9-7A7F85EAD44A}"/>
          </ac:spMkLst>
        </pc:spChg>
        <pc:spChg chg="add del">
          <ac:chgData name="Hasan Selim" userId="84cd2103f36ef0dc" providerId="LiveId" clId="{6ED845BA-74CA-4F74-9AC4-C2ED4D184EBF}" dt="2025-10-06T01:45:15.307" v="1442" actId="22"/>
          <ac:spMkLst>
            <pc:docMk/>
            <pc:sldMk cId="3241919719" sldId="327"/>
            <ac:spMk id="7" creationId="{7EE8E903-31A1-90CD-F53C-E1F7363B79BA}"/>
          </ac:spMkLst>
        </pc:spChg>
        <pc:spChg chg="mod">
          <ac:chgData name="Hasan Selim" userId="84cd2103f36ef0dc" providerId="LiveId" clId="{6ED845BA-74CA-4F74-9AC4-C2ED4D184EBF}" dt="2025-10-05T13:18:58.945" v="96" actId="782"/>
          <ac:spMkLst>
            <pc:docMk/>
            <pc:sldMk cId="3241919719" sldId="327"/>
            <ac:spMk id="8" creationId="{7D491AE9-538C-4C21-B0C1-3D0004632857}"/>
          </ac:spMkLst>
        </pc:spChg>
        <pc:spChg chg="del mod">
          <ac:chgData name="Hasan Selim" userId="84cd2103f36ef0dc" providerId="LiveId" clId="{6ED845BA-74CA-4F74-9AC4-C2ED4D184EBF}" dt="2025-10-05T13:20:12.594" v="127" actId="478"/>
          <ac:spMkLst>
            <pc:docMk/>
            <pc:sldMk cId="3241919719" sldId="327"/>
            <ac:spMk id="9" creationId="{C8B70419-674E-408C-BA40-75A92326E929}"/>
          </ac:spMkLst>
        </pc:spChg>
        <pc:spChg chg="mod">
          <ac:chgData name="Hasan Selim" userId="84cd2103f36ef0dc" providerId="LiveId" clId="{6ED845BA-74CA-4F74-9AC4-C2ED4D184EBF}" dt="2025-10-05T13:20:35.957" v="128" actId="164"/>
          <ac:spMkLst>
            <pc:docMk/>
            <pc:sldMk cId="3241919719" sldId="327"/>
            <ac:spMk id="10" creationId="{2AEEF5BE-C344-4D57-9215-C0F1E4A8EF06}"/>
          </ac:spMkLst>
        </pc:spChg>
        <pc:spChg chg="mod">
          <ac:chgData name="Hasan Selim" userId="84cd2103f36ef0dc" providerId="LiveId" clId="{6ED845BA-74CA-4F74-9AC4-C2ED4D184EBF}" dt="2025-10-05T13:17:22.776" v="46" actId="164"/>
          <ac:spMkLst>
            <pc:docMk/>
            <pc:sldMk cId="3241919719" sldId="327"/>
            <ac:spMk id="11" creationId="{40DE4D7D-B8A8-4F7A-8A68-6C1AEAA48B6D}"/>
          </ac:spMkLst>
        </pc:spChg>
        <pc:spChg chg="mod">
          <ac:chgData name="Hasan Selim" userId="84cd2103f36ef0dc" providerId="LiveId" clId="{6ED845BA-74CA-4F74-9AC4-C2ED4D184EBF}" dt="2025-10-05T13:51:32.914" v="881" actId="948"/>
          <ac:spMkLst>
            <pc:docMk/>
            <pc:sldMk cId="3241919719" sldId="327"/>
            <ac:spMk id="13" creationId="{10953DA8-2034-4987-84AE-99F02925F3DA}"/>
          </ac:spMkLst>
        </pc:spChg>
        <pc:spChg chg="mod">
          <ac:chgData name="Hasan Selim" userId="84cd2103f36ef0dc" providerId="LiveId" clId="{6ED845BA-74CA-4F74-9AC4-C2ED4D184EBF}" dt="2025-10-05T13:30:49.105" v="341" actId="1076"/>
          <ac:spMkLst>
            <pc:docMk/>
            <pc:sldMk cId="3241919719" sldId="327"/>
            <ac:spMk id="14" creationId="{FF46C56F-2A13-4DD9-95CC-91FEFF572BE9}"/>
          </ac:spMkLst>
        </pc:spChg>
        <pc:spChg chg="mod">
          <ac:chgData name="Hasan Selim" userId="84cd2103f36ef0dc" providerId="LiveId" clId="{6ED845BA-74CA-4F74-9AC4-C2ED4D184EBF}" dt="2025-10-05T13:20:35.957" v="128" actId="164"/>
          <ac:spMkLst>
            <pc:docMk/>
            <pc:sldMk cId="3241919719" sldId="327"/>
            <ac:spMk id="17" creationId="{917C632E-2C3C-4FAB-925C-610217C97062}"/>
          </ac:spMkLst>
        </pc:spChg>
        <pc:spChg chg="mod">
          <ac:chgData name="Hasan Selim" userId="84cd2103f36ef0dc" providerId="LiveId" clId="{6ED845BA-74CA-4F74-9AC4-C2ED4D184EBF}" dt="2025-10-05T13:17:45.366" v="52" actId="164"/>
          <ac:spMkLst>
            <pc:docMk/>
            <pc:sldMk cId="3241919719" sldId="327"/>
            <ac:spMk id="18" creationId="{6BD793D1-B608-45E1-8D77-DB2D96521206}"/>
          </ac:spMkLst>
        </pc:spChg>
        <pc:spChg chg="mod">
          <ac:chgData name="Hasan Selim" userId="84cd2103f36ef0dc" providerId="LiveId" clId="{6ED845BA-74CA-4F74-9AC4-C2ED4D184EBF}" dt="2025-10-05T13:20:35.957" v="128" actId="164"/>
          <ac:spMkLst>
            <pc:docMk/>
            <pc:sldMk cId="3241919719" sldId="327"/>
            <ac:spMk id="19" creationId="{64DB9AF5-4CAB-4A48-A3C6-EF59FA4E2DAC}"/>
          </ac:spMkLst>
        </pc:spChg>
        <pc:spChg chg="mod">
          <ac:chgData name="Hasan Selim" userId="84cd2103f36ef0dc" providerId="LiveId" clId="{6ED845BA-74CA-4F74-9AC4-C2ED4D184EBF}" dt="2025-10-05T13:51:32.914" v="881" actId="948"/>
          <ac:spMkLst>
            <pc:docMk/>
            <pc:sldMk cId="3241919719" sldId="327"/>
            <ac:spMk id="25" creationId="{1E60165E-53D1-495A-8135-66C0DFAFADDC}"/>
          </ac:spMkLst>
        </pc:spChg>
        <pc:spChg chg="mod">
          <ac:chgData name="Hasan Selim" userId="84cd2103f36ef0dc" providerId="LiveId" clId="{6ED845BA-74CA-4F74-9AC4-C2ED4D184EBF}" dt="2025-10-05T13:18:58.945" v="96" actId="782"/>
          <ac:spMkLst>
            <pc:docMk/>
            <pc:sldMk cId="3241919719" sldId="327"/>
            <ac:spMk id="27" creationId="{F793B490-5881-4ED0-8085-13DEA763DCCB}"/>
          </ac:spMkLst>
        </pc:spChg>
        <pc:spChg chg="mod">
          <ac:chgData name="Hasan Selim" userId="84cd2103f36ef0dc" providerId="LiveId" clId="{6ED845BA-74CA-4F74-9AC4-C2ED4D184EBF}" dt="2025-10-05T13:51:32.914" v="881" actId="948"/>
          <ac:spMkLst>
            <pc:docMk/>
            <pc:sldMk cId="3241919719" sldId="327"/>
            <ac:spMk id="28" creationId="{38AB6BEA-1E18-4F7E-8C09-A801878D4AAB}"/>
          </ac:spMkLst>
        </pc:spChg>
        <pc:spChg chg="mod">
          <ac:chgData name="Hasan Selim" userId="84cd2103f36ef0dc" providerId="LiveId" clId="{6ED845BA-74CA-4F74-9AC4-C2ED4D184EBF}" dt="2025-10-05T13:51:32.914" v="881" actId="948"/>
          <ac:spMkLst>
            <pc:docMk/>
            <pc:sldMk cId="3241919719" sldId="327"/>
            <ac:spMk id="31" creationId="{74A43279-7946-4DAC-8C11-B0A4CE6EDFF0}"/>
          </ac:spMkLst>
        </pc:spChg>
        <pc:spChg chg="mod">
          <ac:chgData name="Hasan Selim" userId="84cd2103f36ef0dc" providerId="LiveId" clId="{6ED845BA-74CA-4F74-9AC4-C2ED4D184EBF}" dt="2025-10-05T13:18:58.945" v="96" actId="782"/>
          <ac:spMkLst>
            <pc:docMk/>
            <pc:sldMk cId="3241919719" sldId="327"/>
            <ac:spMk id="34" creationId="{4B619215-0B43-4460-BA78-F6196362A72A}"/>
          </ac:spMkLst>
        </pc:spChg>
        <pc:spChg chg="mod">
          <ac:chgData name="Hasan Selim" userId="84cd2103f36ef0dc" providerId="LiveId" clId="{6ED845BA-74CA-4F74-9AC4-C2ED4D184EBF}" dt="2025-10-05T13:51:32.914" v="881" actId="948"/>
          <ac:spMkLst>
            <pc:docMk/>
            <pc:sldMk cId="3241919719" sldId="327"/>
            <ac:spMk id="35" creationId="{F4AF4159-62EE-4B53-A84F-3413CAA5B2A3}"/>
          </ac:spMkLst>
        </pc:spChg>
        <pc:spChg chg="mod">
          <ac:chgData name="Hasan Selim" userId="84cd2103f36ef0dc" providerId="LiveId" clId="{6ED845BA-74CA-4F74-9AC4-C2ED4D184EBF}" dt="2025-10-05T13:51:32.914" v="881" actId="948"/>
          <ac:spMkLst>
            <pc:docMk/>
            <pc:sldMk cId="3241919719" sldId="327"/>
            <ac:spMk id="36" creationId="{82AF5ECC-1CEC-4E19-B7E8-10444DFEA7D0}"/>
          </ac:spMkLst>
        </pc:spChg>
        <pc:spChg chg="mod">
          <ac:chgData name="Hasan Selim" userId="84cd2103f36ef0dc" providerId="LiveId" clId="{6ED845BA-74CA-4F74-9AC4-C2ED4D184EBF}" dt="2025-10-05T13:51:32.914" v="881" actId="948"/>
          <ac:spMkLst>
            <pc:docMk/>
            <pc:sldMk cId="3241919719" sldId="327"/>
            <ac:spMk id="37" creationId="{EEA28A20-DFDB-40AF-8458-5A4E82594406}"/>
          </ac:spMkLst>
        </pc:spChg>
        <pc:spChg chg="mod">
          <ac:chgData name="Hasan Selim" userId="84cd2103f36ef0dc" providerId="LiveId" clId="{6ED845BA-74CA-4F74-9AC4-C2ED4D184EBF}" dt="2025-10-05T13:18:58.945" v="96" actId="782"/>
          <ac:spMkLst>
            <pc:docMk/>
            <pc:sldMk cId="3241919719" sldId="327"/>
            <ac:spMk id="46" creationId="{2D415D86-6D47-4261-810F-C82C453BBED9}"/>
          </ac:spMkLst>
        </pc:spChg>
        <pc:spChg chg="mod">
          <ac:chgData name="Hasan Selim" userId="84cd2103f36ef0dc" providerId="LiveId" clId="{6ED845BA-74CA-4F74-9AC4-C2ED4D184EBF}" dt="2025-10-05T13:18:58.945" v="96" actId="782"/>
          <ac:spMkLst>
            <pc:docMk/>
            <pc:sldMk cId="3241919719" sldId="327"/>
            <ac:spMk id="47" creationId="{C7CA7A68-10C9-451E-AAD4-9A9EF387B048}"/>
          </ac:spMkLst>
        </pc:spChg>
        <pc:spChg chg="mod">
          <ac:chgData name="Hasan Selim" userId="84cd2103f36ef0dc" providerId="LiveId" clId="{6ED845BA-74CA-4F74-9AC4-C2ED4D184EBF}" dt="2025-10-05T13:51:32.914" v="881" actId="948"/>
          <ac:spMkLst>
            <pc:docMk/>
            <pc:sldMk cId="3241919719" sldId="327"/>
            <ac:spMk id="49" creationId="{D6601715-4FFC-494E-A77D-EF35CD22C705}"/>
          </ac:spMkLst>
        </pc:spChg>
        <pc:spChg chg="mod">
          <ac:chgData name="Hasan Selim" userId="84cd2103f36ef0dc" providerId="LiveId" clId="{6ED845BA-74CA-4F74-9AC4-C2ED4D184EBF}" dt="2025-10-05T13:18:58.945" v="96" actId="782"/>
          <ac:spMkLst>
            <pc:docMk/>
            <pc:sldMk cId="3241919719" sldId="327"/>
            <ac:spMk id="54" creationId="{82E113DA-A8CE-4C3C-9D9F-46FE4737541E}"/>
          </ac:spMkLst>
        </pc:spChg>
        <pc:spChg chg="mod">
          <ac:chgData name="Hasan Selim" userId="84cd2103f36ef0dc" providerId="LiveId" clId="{6ED845BA-74CA-4F74-9AC4-C2ED4D184EBF}" dt="2025-10-05T13:51:32.914" v="881" actId="948"/>
          <ac:spMkLst>
            <pc:docMk/>
            <pc:sldMk cId="3241919719" sldId="327"/>
            <ac:spMk id="58" creationId="{525A0743-D6EE-4CBA-B3CD-E9CFD0D3821E}"/>
          </ac:spMkLst>
        </pc:spChg>
        <pc:spChg chg="mod">
          <ac:chgData name="Hasan Selim" userId="84cd2103f36ef0dc" providerId="LiveId" clId="{6ED845BA-74CA-4F74-9AC4-C2ED4D184EBF}" dt="2025-10-05T13:18:58.945" v="96" actId="782"/>
          <ac:spMkLst>
            <pc:docMk/>
            <pc:sldMk cId="3241919719" sldId="327"/>
            <ac:spMk id="60" creationId="{88E2141D-AA8E-4FF7-BC32-2FF7EEAE1E85}"/>
          </ac:spMkLst>
        </pc:spChg>
        <pc:spChg chg="mod">
          <ac:chgData name="Hasan Selim" userId="84cd2103f36ef0dc" providerId="LiveId" clId="{6ED845BA-74CA-4F74-9AC4-C2ED4D184EBF}" dt="2025-10-05T13:18:58.945" v="96" actId="782"/>
          <ac:spMkLst>
            <pc:docMk/>
            <pc:sldMk cId="3241919719" sldId="327"/>
            <ac:spMk id="62" creationId="{E6BA746D-EC14-4EE8-868D-60F75C3425B3}"/>
          </ac:spMkLst>
        </pc:spChg>
        <pc:spChg chg="mod">
          <ac:chgData name="Hasan Selim" userId="84cd2103f36ef0dc" providerId="LiveId" clId="{6ED845BA-74CA-4F74-9AC4-C2ED4D184EBF}" dt="2025-10-05T13:51:32.914" v="881" actId="948"/>
          <ac:spMkLst>
            <pc:docMk/>
            <pc:sldMk cId="3241919719" sldId="327"/>
            <ac:spMk id="82" creationId="{5613E7FB-610E-4A24-890F-D4B071F056D7}"/>
          </ac:spMkLst>
        </pc:spChg>
        <pc:spChg chg="mod">
          <ac:chgData name="Hasan Selim" userId="84cd2103f36ef0dc" providerId="LiveId" clId="{6ED845BA-74CA-4F74-9AC4-C2ED4D184EBF}" dt="2025-10-05T13:18:58.945" v="96" actId="782"/>
          <ac:spMkLst>
            <pc:docMk/>
            <pc:sldMk cId="3241919719" sldId="327"/>
            <ac:spMk id="83" creationId="{896DDEFC-73C0-4161-9133-8AA530556170}"/>
          </ac:spMkLst>
        </pc:spChg>
        <pc:spChg chg="mod">
          <ac:chgData name="Hasan Selim" userId="84cd2103f36ef0dc" providerId="LiveId" clId="{6ED845BA-74CA-4F74-9AC4-C2ED4D184EBF}" dt="2025-10-05T13:51:02.933" v="864"/>
          <ac:spMkLst>
            <pc:docMk/>
            <pc:sldMk cId="3241919719" sldId="327"/>
            <ac:spMk id="101" creationId="{72C327FA-2258-49B7-9B88-80A64D9B1D7E}"/>
          </ac:spMkLst>
        </pc:spChg>
        <pc:spChg chg="mod">
          <ac:chgData name="Hasan Selim" userId="84cd2103f36ef0dc" providerId="LiveId" clId="{6ED845BA-74CA-4F74-9AC4-C2ED4D184EBF}" dt="2025-10-05T13:51:02.933" v="864"/>
          <ac:spMkLst>
            <pc:docMk/>
            <pc:sldMk cId="3241919719" sldId="327"/>
            <ac:spMk id="106" creationId="{B52C8586-93FF-4EF6-948D-D712E486D34D}"/>
          </ac:spMkLst>
        </pc:spChg>
        <pc:spChg chg="del mod topLvl">
          <ac:chgData name="Hasan Selim" userId="84cd2103f36ef0dc" providerId="LiveId" clId="{6ED845BA-74CA-4F74-9AC4-C2ED4D184EBF}" dt="2025-10-05T13:51:22.004" v="869" actId="478"/>
          <ac:spMkLst>
            <pc:docMk/>
            <pc:sldMk cId="3241919719" sldId="327"/>
            <ac:spMk id="110" creationId="{9EB82D10-75C2-491F-8ABA-4C0DB5E376F4}"/>
          </ac:spMkLst>
        </pc:spChg>
        <pc:spChg chg="mod">
          <ac:chgData name="Hasan Selim" userId="84cd2103f36ef0dc" providerId="LiveId" clId="{6ED845BA-74CA-4F74-9AC4-C2ED4D184EBF}" dt="2025-10-05T13:51:02.933" v="864"/>
          <ac:spMkLst>
            <pc:docMk/>
            <pc:sldMk cId="3241919719" sldId="327"/>
            <ac:spMk id="115" creationId="{88F52A57-C964-486A-9C63-F6EFACF9B288}"/>
          </ac:spMkLst>
        </pc:spChg>
        <pc:spChg chg="mod">
          <ac:chgData name="Hasan Selim" userId="84cd2103f36ef0dc" providerId="LiveId" clId="{6ED845BA-74CA-4F74-9AC4-C2ED4D184EBF}" dt="2025-10-05T13:51:20.439" v="867" actId="165"/>
          <ac:spMkLst>
            <pc:docMk/>
            <pc:sldMk cId="3241919719" sldId="327"/>
            <ac:spMk id="118" creationId="{4E54976F-F46F-4176-8E72-325576109BFC}"/>
          </ac:spMkLst>
        </pc:spChg>
        <pc:spChg chg="mod">
          <ac:chgData name="Hasan Selim" userId="84cd2103f36ef0dc" providerId="LiveId" clId="{6ED845BA-74CA-4F74-9AC4-C2ED4D184EBF}" dt="2025-10-05T13:51:20.439" v="867" actId="165"/>
          <ac:spMkLst>
            <pc:docMk/>
            <pc:sldMk cId="3241919719" sldId="327"/>
            <ac:spMk id="121" creationId="{7167272A-9A82-4355-AE33-F28E1D61C526}"/>
          </ac:spMkLst>
        </pc:spChg>
        <pc:spChg chg="mod">
          <ac:chgData name="Hasan Selim" userId="84cd2103f36ef0dc" providerId="LiveId" clId="{6ED845BA-74CA-4F74-9AC4-C2ED4D184EBF}" dt="2025-10-05T13:51:20.439" v="867" actId="165"/>
          <ac:spMkLst>
            <pc:docMk/>
            <pc:sldMk cId="3241919719" sldId="327"/>
            <ac:spMk id="126" creationId="{50886B70-84CD-43D4-B791-D75AF88C91F4}"/>
          </ac:spMkLst>
        </pc:spChg>
        <pc:spChg chg="mod">
          <ac:chgData name="Hasan Selim" userId="84cd2103f36ef0dc" providerId="LiveId" clId="{6ED845BA-74CA-4F74-9AC4-C2ED4D184EBF}" dt="2025-10-05T13:51:02.933" v="864"/>
          <ac:spMkLst>
            <pc:docMk/>
            <pc:sldMk cId="3241919719" sldId="327"/>
            <ac:spMk id="128" creationId="{1F40839D-91DD-4D39-A102-4A2DC8DF96B6}"/>
          </ac:spMkLst>
        </pc:spChg>
        <pc:spChg chg="mod">
          <ac:chgData name="Hasan Selim" userId="84cd2103f36ef0dc" providerId="LiveId" clId="{6ED845BA-74CA-4F74-9AC4-C2ED4D184EBF}" dt="2025-10-05T13:51:02.933" v="864"/>
          <ac:spMkLst>
            <pc:docMk/>
            <pc:sldMk cId="3241919719" sldId="327"/>
            <ac:spMk id="130" creationId="{5CCB35EB-6985-4761-81D4-EDAC6E182BA1}"/>
          </ac:spMkLst>
        </pc:spChg>
        <pc:spChg chg="mod">
          <ac:chgData name="Hasan Selim" userId="84cd2103f36ef0dc" providerId="LiveId" clId="{6ED845BA-74CA-4F74-9AC4-C2ED4D184EBF}" dt="2025-10-05T13:51:20.439" v="867" actId="165"/>
          <ac:spMkLst>
            <pc:docMk/>
            <pc:sldMk cId="3241919719" sldId="327"/>
            <ac:spMk id="132" creationId="{BAE8BE79-0329-4F26-BFEC-305DC7C32E7B}"/>
          </ac:spMkLst>
        </pc:spChg>
        <pc:spChg chg="mod">
          <ac:chgData name="Hasan Selim" userId="84cd2103f36ef0dc" providerId="LiveId" clId="{6ED845BA-74CA-4F74-9AC4-C2ED4D184EBF}" dt="2025-10-05T13:51:20.439" v="867" actId="165"/>
          <ac:spMkLst>
            <pc:docMk/>
            <pc:sldMk cId="3241919719" sldId="327"/>
            <ac:spMk id="133" creationId="{4C6E70F5-5F91-4B7C-878C-09E9F1D9192F}"/>
          </ac:spMkLst>
        </pc:spChg>
        <pc:spChg chg="mod">
          <ac:chgData name="Hasan Selim" userId="84cd2103f36ef0dc" providerId="LiveId" clId="{6ED845BA-74CA-4F74-9AC4-C2ED4D184EBF}" dt="2025-10-05T13:51:20.439" v="867" actId="165"/>
          <ac:spMkLst>
            <pc:docMk/>
            <pc:sldMk cId="3241919719" sldId="327"/>
            <ac:spMk id="136" creationId="{35871B48-6701-4C44-8434-581832DA68B2}"/>
          </ac:spMkLst>
        </pc:spChg>
        <pc:spChg chg="mod">
          <ac:chgData name="Hasan Selim" userId="84cd2103f36ef0dc" providerId="LiveId" clId="{6ED845BA-74CA-4F74-9AC4-C2ED4D184EBF}" dt="2025-10-05T13:51:02.933" v="864"/>
          <ac:spMkLst>
            <pc:docMk/>
            <pc:sldMk cId="3241919719" sldId="327"/>
            <ac:spMk id="153" creationId="{7EDCAA6E-995E-4D0D-A18B-BFA8C176EAC3}"/>
          </ac:spMkLst>
        </pc:spChg>
        <pc:spChg chg="mod">
          <ac:chgData name="Hasan Selim" userId="84cd2103f36ef0dc" providerId="LiveId" clId="{6ED845BA-74CA-4F74-9AC4-C2ED4D184EBF}" dt="2025-10-05T13:51:20.439" v="867" actId="165"/>
          <ac:spMkLst>
            <pc:docMk/>
            <pc:sldMk cId="3241919719" sldId="327"/>
            <ac:spMk id="159" creationId="{6742CCFD-D9D6-4905-8691-BF02D6EE5FB8}"/>
          </ac:spMkLst>
        </pc:spChg>
        <pc:spChg chg="mod">
          <ac:chgData name="Hasan Selim" userId="84cd2103f36ef0dc" providerId="LiveId" clId="{6ED845BA-74CA-4F74-9AC4-C2ED4D184EBF}" dt="2025-10-05T13:51:20.439" v="867" actId="165"/>
          <ac:spMkLst>
            <pc:docMk/>
            <pc:sldMk cId="3241919719" sldId="327"/>
            <ac:spMk id="160" creationId="{7D35D599-F0AC-44D4-87AB-8A9A92181E7E}"/>
          </ac:spMkLst>
        </pc:spChg>
        <pc:spChg chg="mod">
          <ac:chgData name="Hasan Selim" userId="84cd2103f36ef0dc" providerId="LiveId" clId="{6ED845BA-74CA-4F74-9AC4-C2ED4D184EBF}" dt="2025-10-05T13:51:02.933" v="864"/>
          <ac:spMkLst>
            <pc:docMk/>
            <pc:sldMk cId="3241919719" sldId="327"/>
            <ac:spMk id="171" creationId="{28000C14-4343-4AC2-9EFF-900297820C58}"/>
          </ac:spMkLst>
        </pc:spChg>
        <pc:spChg chg="mod">
          <ac:chgData name="Hasan Selim" userId="84cd2103f36ef0dc" providerId="LiveId" clId="{6ED845BA-74CA-4F74-9AC4-C2ED4D184EBF}" dt="2025-10-05T13:51:20.439" v="867" actId="165"/>
          <ac:spMkLst>
            <pc:docMk/>
            <pc:sldMk cId="3241919719" sldId="327"/>
            <ac:spMk id="176" creationId="{EEE3D405-3914-4F2B-9323-EC17D4E7E1CE}"/>
          </ac:spMkLst>
        </pc:spChg>
        <pc:spChg chg="del mod topLvl">
          <ac:chgData name="Hasan Selim" userId="84cd2103f36ef0dc" providerId="LiveId" clId="{6ED845BA-74CA-4F74-9AC4-C2ED4D184EBF}" dt="2025-10-05T13:51:40.525" v="886" actId="478"/>
          <ac:spMkLst>
            <pc:docMk/>
            <pc:sldMk cId="3241919719" sldId="327"/>
            <ac:spMk id="182" creationId="{08CE1F6A-B2D1-653C-72A1-FCFC61374EC5}"/>
          </ac:spMkLst>
        </pc:spChg>
        <pc:spChg chg="mod topLvl">
          <ac:chgData name="Hasan Selim" userId="84cd2103f36ef0dc" providerId="LiveId" clId="{6ED845BA-74CA-4F74-9AC4-C2ED4D184EBF}" dt="2025-10-05T13:51:44.567" v="888" actId="164"/>
          <ac:spMkLst>
            <pc:docMk/>
            <pc:sldMk cId="3241919719" sldId="327"/>
            <ac:spMk id="184" creationId="{FBB79E4A-7A3E-2596-EAAA-35A6E57D2D42}"/>
          </ac:spMkLst>
        </pc:spChg>
        <pc:spChg chg="mod">
          <ac:chgData name="Hasan Selim" userId="84cd2103f36ef0dc" providerId="LiveId" clId="{6ED845BA-74CA-4F74-9AC4-C2ED4D184EBF}" dt="2025-10-05T13:51:36.765" v="882" actId="165"/>
          <ac:spMkLst>
            <pc:docMk/>
            <pc:sldMk cId="3241919719" sldId="327"/>
            <ac:spMk id="185" creationId="{6A2C0837-F965-ABA9-B2D9-01EC76D31823}"/>
          </ac:spMkLst>
        </pc:spChg>
        <pc:spChg chg="mod">
          <ac:chgData name="Hasan Selim" userId="84cd2103f36ef0dc" providerId="LiveId" clId="{6ED845BA-74CA-4F74-9AC4-C2ED4D184EBF}" dt="2025-10-05T13:51:36.765" v="882" actId="165"/>
          <ac:spMkLst>
            <pc:docMk/>
            <pc:sldMk cId="3241919719" sldId="327"/>
            <ac:spMk id="186" creationId="{C858049A-A9D9-D748-59E3-013BF0C3FC65}"/>
          </ac:spMkLst>
        </pc:spChg>
        <pc:spChg chg="mod">
          <ac:chgData name="Hasan Selim" userId="84cd2103f36ef0dc" providerId="LiveId" clId="{6ED845BA-74CA-4F74-9AC4-C2ED4D184EBF}" dt="2025-10-05T13:51:36.765" v="882" actId="165"/>
          <ac:spMkLst>
            <pc:docMk/>
            <pc:sldMk cId="3241919719" sldId="327"/>
            <ac:spMk id="187" creationId="{FF66CD4E-AFDE-B022-C2C1-BC78395B2A70}"/>
          </ac:spMkLst>
        </pc:spChg>
        <pc:spChg chg="mod">
          <ac:chgData name="Hasan Selim" userId="84cd2103f36ef0dc" providerId="LiveId" clId="{6ED845BA-74CA-4F74-9AC4-C2ED4D184EBF}" dt="2025-10-05T13:51:36.765" v="882" actId="165"/>
          <ac:spMkLst>
            <pc:docMk/>
            <pc:sldMk cId="3241919719" sldId="327"/>
            <ac:spMk id="188" creationId="{DC970304-F1E0-1C48-A151-6093FF237B38}"/>
          </ac:spMkLst>
        </pc:spChg>
        <pc:spChg chg="mod">
          <ac:chgData name="Hasan Selim" userId="84cd2103f36ef0dc" providerId="LiveId" clId="{6ED845BA-74CA-4F74-9AC4-C2ED4D184EBF}" dt="2025-10-05T13:51:36.765" v="882" actId="165"/>
          <ac:spMkLst>
            <pc:docMk/>
            <pc:sldMk cId="3241919719" sldId="327"/>
            <ac:spMk id="189" creationId="{960CAE52-0E0F-5B8C-5CEA-D4D015ECF26E}"/>
          </ac:spMkLst>
        </pc:spChg>
        <pc:spChg chg="mod">
          <ac:chgData name="Hasan Selim" userId="84cd2103f36ef0dc" providerId="LiveId" clId="{6ED845BA-74CA-4F74-9AC4-C2ED4D184EBF}" dt="2025-10-05T13:51:02.933" v="864"/>
          <ac:spMkLst>
            <pc:docMk/>
            <pc:sldMk cId="3241919719" sldId="327"/>
            <ac:spMk id="198" creationId="{EAB53857-A61F-48B3-A2B9-18C4D17AF6E7}"/>
          </ac:spMkLst>
        </pc:spChg>
        <pc:spChg chg="mod">
          <ac:chgData name="Hasan Selim" userId="84cd2103f36ef0dc" providerId="LiveId" clId="{6ED845BA-74CA-4F74-9AC4-C2ED4D184EBF}" dt="2025-10-05T13:51:26.505" v="875" actId="571"/>
          <ac:spMkLst>
            <pc:docMk/>
            <pc:sldMk cId="3241919719" sldId="327"/>
            <ac:spMk id="201" creationId="{9C53A09F-5CB6-1341-DFD1-114B598AC107}"/>
          </ac:spMkLst>
        </pc:spChg>
        <pc:spChg chg="mod">
          <ac:chgData name="Hasan Selim" userId="84cd2103f36ef0dc" providerId="LiveId" clId="{6ED845BA-74CA-4F74-9AC4-C2ED4D184EBF}" dt="2025-10-05T13:51:26.505" v="875" actId="571"/>
          <ac:spMkLst>
            <pc:docMk/>
            <pc:sldMk cId="3241919719" sldId="327"/>
            <ac:spMk id="213" creationId="{F9C4263F-8684-E105-7255-8B3ADA358737}"/>
          </ac:spMkLst>
        </pc:spChg>
        <pc:spChg chg="mod">
          <ac:chgData name="Hasan Selim" userId="84cd2103f36ef0dc" providerId="LiveId" clId="{6ED845BA-74CA-4F74-9AC4-C2ED4D184EBF}" dt="2025-10-05T13:51:25.813" v="874" actId="948"/>
          <ac:spMkLst>
            <pc:docMk/>
            <pc:sldMk cId="3241919719" sldId="327"/>
            <ac:spMk id="214" creationId="{6675DB6A-382D-99E0-BF33-D3A645372F0F}"/>
          </ac:spMkLst>
        </pc:spChg>
        <pc:spChg chg="mod">
          <ac:chgData name="Hasan Selim" userId="84cd2103f36ef0dc" providerId="LiveId" clId="{6ED845BA-74CA-4F74-9AC4-C2ED4D184EBF}" dt="2025-10-05T13:51:25.813" v="874" actId="948"/>
          <ac:spMkLst>
            <pc:docMk/>
            <pc:sldMk cId="3241919719" sldId="327"/>
            <ac:spMk id="216" creationId="{37E2234D-5140-2793-CF8B-668488BDAD13}"/>
          </ac:spMkLst>
        </pc:spChg>
        <pc:spChg chg="mod">
          <ac:chgData name="Hasan Selim" userId="84cd2103f36ef0dc" providerId="LiveId" clId="{6ED845BA-74CA-4F74-9AC4-C2ED4D184EBF}" dt="2025-10-05T13:51:25.813" v="874" actId="948"/>
          <ac:spMkLst>
            <pc:docMk/>
            <pc:sldMk cId="3241919719" sldId="327"/>
            <ac:spMk id="223" creationId="{51546AC5-C5C3-77DC-43B8-B05304579111}"/>
          </ac:spMkLst>
        </pc:spChg>
        <pc:spChg chg="mod">
          <ac:chgData name="Hasan Selim" userId="84cd2103f36ef0dc" providerId="LiveId" clId="{6ED845BA-74CA-4F74-9AC4-C2ED4D184EBF}" dt="2025-10-05T13:51:26.505" v="875" actId="571"/>
          <ac:spMkLst>
            <pc:docMk/>
            <pc:sldMk cId="3241919719" sldId="327"/>
            <ac:spMk id="224" creationId="{0088D822-AE62-EE11-C19D-E3B69A58FEFD}"/>
          </ac:spMkLst>
        </pc:spChg>
        <pc:spChg chg="mod">
          <ac:chgData name="Hasan Selim" userId="84cd2103f36ef0dc" providerId="LiveId" clId="{6ED845BA-74CA-4F74-9AC4-C2ED4D184EBF}" dt="2025-10-05T13:51:26.505" v="875" actId="571"/>
          <ac:spMkLst>
            <pc:docMk/>
            <pc:sldMk cId="3241919719" sldId="327"/>
            <ac:spMk id="225" creationId="{5043AC87-C460-130A-88A5-563E865D9DD3}"/>
          </ac:spMkLst>
        </pc:spChg>
        <pc:spChg chg="mod">
          <ac:chgData name="Hasan Selim" userId="84cd2103f36ef0dc" providerId="LiveId" clId="{6ED845BA-74CA-4F74-9AC4-C2ED4D184EBF}" dt="2025-10-05T13:51:25.813" v="874" actId="948"/>
          <ac:spMkLst>
            <pc:docMk/>
            <pc:sldMk cId="3241919719" sldId="327"/>
            <ac:spMk id="226" creationId="{4E67637F-207F-E95E-9B5F-D74D75DBA195}"/>
          </ac:spMkLst>
        </pc:spChg>
        <pc:spChg chg="mod">
          <ac:chgData name="Hasan Selim" userId="84cd2103f36ef0dc" providerId="LiveId" clId="{6ED845BA-74CA-4F74-9AC4-C2ED4D184EBF}" dt="2025-10-05T13:51:25.813" v="874" actId="948"/>
          <ac:spMkLst>
            <pc:docMk/>
            <pc:sldMk cId="3241919719" sldId="327"/>
            <ac:spMk id="227" creationId="{9199FEA6-B731-D216-A2FE-20D8720CA0C2}"/>
          </ac:spMkLst>
        </pc:spChg>
        <pc:spChg chg="mod">
          <ac:chgData name="Hasan Selim" userId="84cd2103f36ef0dc" providerId="LiveId" clId="{6ED845BA-74CA-4F74-9AC4-C2ED4D184EBF}" dt="2025-10-05T13:51:26.505" v="875" actId="571"/>
          <ac:spMkLst>
            <pc:docMk/>
            <pc:sldMk cId="3241919719" sldId="327"/>
            <ac:spMk id="233" creationId="{20715EE4-54DD-C223-3526-2C7DCE89833E}"/>
          </ac:spMkLst>
        </pc:spChg>
        <pc:spChg chg="mod">
          <ac:chgData name="Hasan Selim" userId="84cd2103f36ef0dc" providerId="LiveId" clId="{6ED845BA-74CA-4F74-9AC4-C2ED4D184EBF}" dt="2025-10-05T13:51:26.505" v="875" actId="571"/>
          <ac:spMkLst>
            <pc:docMk/>
            <pc:sldMk cId="3241919719" sldId="327"/>
            <ac:spMk id="235" creationId="{1755302A-1A0A-9ABF-F850-5A572261C76A}"/>
          </ac:spMkLst>
        </pc:spChg>
        <pc:spChg chg="mod">
          <ac:chgData name="Hasan Selim" userId="84cd2103f36ef0dc" providerId="LiveId" clId="{6ED845BA-74CA-4F74-9AC4-C2ED4D184EBF}" dt="2025-10-05T13:51:26.505" v="875" actId="571"/>
          <ac:spMkLst>
            <pc:docMk/>
            <pc:sldMk cId="3241919719" sldId="327"/>
            <ac:spMk id="237" creationId="{8FE03D02-E9EE-CF10-783C-EA0351F55771}"/>
          </ac:spMkLst>
        </pc:spChg>
        <pc:spChg chg="mod">
          <ac:chgData name="Hasan Selim" userId="84cd2103f36ef0dc" providerId="LiveId" clId="{6ED845BA-74CA-4F74-9AC4-C2ED4D184EBF}" dt="2025-10-05T13:51:26.505" v="875" actId="571"/>
          <ac:spMkLst>
            <pc:docMk/>
            <pc:sldMk cId="3241919719" sldId="327"/>
            <ac:spMk id="238" creationId="{07AF5D23-3B2B-3183-00BC-8667C985EBA5}"/>
          </ac:spMkLst>
        </pc:spChg>
        <pc:spChg chg="mod">
          <ac:chgData name="Hasan Selim" userId="84cd2103f36ef0dc" providerId="LiveId" clId="{6ED845BA-74CA-4F74-9AC4-C2ED4D184EBF}" dt="2025-10-05T13:51:26.505" v="875" actId="571"/>
          <ac:spMkLst>
            <pc:docMk/>
            <pc:sldMk cId="3241919719" sldId="327"/>
            <ac:spMk id="239" creationId="{143C4014-1335-8A76-957D-C6B22D76B2FB}"/>
          </ac:spMkLst>
        </pc:spChg>
        <pc:spChg chg="mod">
          <ac:chgData name="Hasan Selim" userId="84cd2103f36ef0dc" providerId="LiveId" clId="{6ED845BA-74CA-4F74-9AC4-C2ED4D184EBF}" dt="2025-10-05T13:51:26.505" v="875" actId="571"/>
          <ac:spMkLst>
            <pc:docMk/>
            <pc:sldMk cId="3241919719" sldId="327"/>
            <ac:spMk id="242" creationId="{FC82358D-80F1-E15B-6410-DE3CFA942666}"/>
          </ac:spMkLst>
        </pc:spChg>
        <pc:spChg chg="del mod topLvl">
          <ac:chgData name="Hasan Selim" userId="84cd2103f36ef0dc" providerId="LiveId" clId="{6ED845BA-74CA-4F74-9AC4-C2ED4D184EBF}" dt="2025-10-05T13:51:39.724" v="885" actId="478"/>
          <ac:spMkLst>
            <pc:docMk/>
            <pc:sldMk cId="3241919719" sldId="327"/>
            <ac:spMk id="244" creationId="{4CDB380E-A647-D062-F942-3C7A1C876C4E}"/>
          </ac:spMkLst>
        </pc:spChg>
        <pc:spChg chg="mod">
          <ac:chgData name="Hasan Selim" userId="84cd2103f36ef0dc" providerId="LiveId" clId="{6ED845BA-74CA-4F74-9AC4-C2ED4D184EBF}" dt="2025-10-05T13:51:38.202" v="884" actId="165"/>
          <ac:spMkLst>
            <pc:docMk/>
            <pc:sldMk cId="3241919719" sldId="327"/>
            <ac:spMk id="248" creationId="{DE177733-D5F8-7720-3663-88C2CCF46FCD}"/>
          </ac:spMkLst>
        </pc:spChg>
        <pc:spChg chg="mod">
          <ac:chgData name="Hasan Selim" userId="84cd2103f36ef0dc" providerId="LiveId" clId="{6ED845BA-74CA-4F74-9AC4-C2ED4D184EBF}" dt="2025-10-05T13:51:38.202" v="884" actId="165"/>
          <ac:spMkLst>
            <pc:docMk/>
            <pc:sldMk cId="3241919719" sldId="327"/>
            <ac:spMk id="252" creationId="{C25594FE-8EE6-4991-DCD8-2D559D5917A5}"/>
          </ac:spMkLst>
        </pc:spChg>
        <pc:spChg chg="mod">
          <ac:chgData name="Hasan Selim" userId="84cd2103f36ef0dc" providerId="LiveId" clId="{6ED845BA-74CA-4F74-9AC4-C2ED4D184EBF}" dt="2025-10-05T13:51:38.202" v="884" actId="165"/>
          <ac:spMkLst>
            <pc:docMk/>
            <pc:sldMk cId="3241919719" sldId="327"/>
            <ac:spMk id="253" creationId="{18A3C1C0-E2D9-3F78-4213-E78B3E2931F1}"/>
          </ac:spMkLst>
        </pc:spChg>
        <pc:spChg chg="mod">
          <ac:chgData name="Hasan Selim" userId="84cd2103f36ef0dc" providerId="LiveId" clId="{6ED845BA-74CA-4F74-9AC4-C2ED4D184EBF}" dt="2025-10-05T13:51:38.202" v="884" actId="165"/>
          <ac:spMkLst>
            <pc:docMk/>
            <pc:sldMk cId="3241919719" sldId="327"/>
            <ac:spMk id="255" creationId="{1A56EDB7-1756-A9A8-813E-919AC7E1D778}"/>
          </ac:spMkLst>
        </pc:spChg>
        <pc:spChg chg="mod">
          <ac:chgData name="Hasan Selim" userId="84cd2103f36ef0dc" providerId="LiveId" clId="{6ED845BA-74CA-4F74-9AC4-C2ED4D184EBF}" dt="2025-10-05T13:51:38.202" v="884" actId="165"/>
          <ac:spMkLst>
            <pc:docMk/>
            <pc:sldMk cId="3241919719" sldId="327"/>
            <ac:spMk id="258" creationId="{5807906C-ABEB-7F80-CDC6-8BEE6966F596}"/>
          </ac:spMkLst>
        </pc:spChg>
        <pc:spChg chg="mod">
          <ac:chgData name="Hasan Selim" userId="84cd2103f36ef0dc" providerId="LiveId" clId="{6ED845BA-74CA-4F74-9AC4-C2ED4D184EBF}" dt="2025-10-05T13:51:38.202" v="884" actId="165"/>
          <ac:spMkLst>
            <pc:docMk/>
            <pc:sldMk cId="3241919719" sldId="327"/>
            <ac:spMk id="260" creationId="{32A870F5-4B71-A820-9A37-7844BF468359}"/>
          </ac:spMkLst>
        </pc:spChg>
        <pc:spChg chg="mod">
          <ac:chgData name="Hasan Selim" userId="84cd2103f36ef0dc" providerId="LiveId" clId="{6ED845BA-74CA-4F74-9AC4-C2ED4D184EBF}" dt="2025-10-05T13:51:38.202" v="884" actId="165"/>
          <ac:spMkLst>
            <pc:docMk/>
            <pc:sldMk cId="3241919719" sldId="327"/>
            <ac:spMk id="261" creationId="{1D52D523-E49A-99A6-3488-C34A81C5C729}"/>
          </ac:spMkLst>
        </pc:spChg>
        <pc:spChg chg="mod">
          <ac:chgData name="Hasan Selim" userId="84cd2103f36ef0dc" providerId="LiveId" clId="{6ED845BA-74CA-4F74-9AC4-C2ED4D184EBF}" dt="2025-10-05T13:51:38.202" v="884" actId="165"/>
          <ac:spMkLst>
            <pc:docMk/>
            <pc:sldMk cId="3241919719" sldId="327"/>
            <ac:spMk id="263" creationId="{7D724AC1-9079-8AFD-CD41-2D35012592B2}"/>
          </ac:spMkLst>
        </pc:spChg>
        <pc:spChg chg="mod">
          <ac:chgData name="Hasan Selim" userId="84cd2103f36ef0dc" providerId="LiveId" clId="{6ED845BA-74CA-4F74-9AC4-C2ED4D184EBF}" dt="2025-10-05T13:51:38.202" v="884" actId="165"/>
          <ac:spMkLst>
            <pc:docMk/>
            <pc:sldMk cId="3241919719" sldId="327"/>
            <ac:spMk id="264" creationId="{9178D23E-9D91-22AC-7C2E-F8A15A94ED82}"/>
          </ac:spMkLst>
        </pc:spChg>
        <pc:spChg chg="del mod topLvl">
          <ac:chgData name="Hasan Selim" userId="84cd2103f36ef0dc" providerId="LiveId" clId="{6ED845BA-74CA-4F74-9AC4-C2ED4D184EBF}" dt="2025-10-05T13:51:41.435" v="887" actId="478"/>
          <ac:spMkLst>
            <pc:docMk/>
            <pc:sldMk cId="3241919719" sldId="327"/>
            <ac:spMk id="266" creationId="{1CFF7E20-31B1-ED27-EC21-DF5F7B1F1081}"/>
          </ac:spMkLst>
        </pc:spChg>
        <pc:spChg chg="mod">
          <ac:chgData name="Hasan Selim" userId="84cd2103f36ef0dc" providerId="LiveId" clId="{6ED845BA-74CA-4F74-9AC4-C2ED4D184EBF}" dt="2025-10-05T13:51:37.500" v="883" actId="165"/>
          <ac:spMkLst>
            <pc:docMk/>
            <pc:sldMk cId="3241919719" sldId="327"/>
            <ac:spMk id="270" creationId="{21B96A4E-348C-BE26-7C67-C81BA438B85C}"/>
          </ac:spMkLst>
        </pc:spChg>
        <pc:spChg chg="mod">
          <ac:chgData name="Hasan Selim" userId="84cd2103f36ef0dc" providerId="LiveId" clId="{6ED845BA-74CA-4F74-9AC4-C2ED4D184EBF}" dt="2025-10-05T13:51:37.500" v="883" actId="165"/>
          <ac:spMkLst>
            <pc:docMk/>
            <pc:sldMk cId="3241919719" sldId="327"/>
            <ac:spMk id="271" creationId="{AF1AF229-5F32-D236-59D4-C2DD43E5151D}"/>
          </ac:spMkLst>
        </pc:spChg>
        <pc:spChg chg="mod">
          <ac:chgData name="Hasan Selim" userId="84cd2103f36ef0dc" providerId="LiveId" clId="{6ED845BA-74CA-4F74-9AC4-C2ED4D184EBF}" dt="2025-10-05T13:51:37.500" v="883" actId="165"/>
          <ac:spMkLst>
            <pc:docMk/>
            <pc:sldMk cId="3241919719" sldId="327"/>
            <ac:spMk id="272" creationId="{5DC73D45-8506-D40E-38D2-94F996BCA1BC}"/>
          </ac:spMkLst>
        </pc:spChg>
        <pc:spChg chg="mod">
          <ac:chgData name="Hasan Selim" userId="84cd2103f36ef0dc" providerId="LiveId" clId="{6ED845BA-74CA-4F74-9AC4-C2ED4D184EBF}" dt="2025-10-05T13:51:37.500" v="883" actId="165"/>
          <ac:spMkLst>
            <pc:docMk/>
            <pc:sldMk cId="3241919719" sldId="327"/>
            <ac:spMk id="273" creationId="{20453958-D530-E651-DDC5-F430846AA88F}"/>
          </ac:spMkLst>
        </pc:spChg>
        <pc:spChg chg="mod">
          <ac:chgData name="Hasan Selim" userId="84cd2103f36ef0dc" providerId="LiveId" clId="{6ED845BA-74CA-4F74-9AC4-C2ED4D184EBF}" dt="2025-10-05T13:51:37.500" v="883" actId="165"/>
          <ac:spMkLst>
            <pc:docMk/>
            <pc:sldMk cId="3241919719" sldId="327"/>
            <ac:spMk id="274" creationId="{A2F9F704-01EC-B848-26B4-757466912D84}"/>
          </ac:spMkLst>
        </pc:spChg>
        <pc:spChg chg="mod">
          <ac:chgData name="Hasan Selim" userId="84cd2103f36ef0dc" providerId="LiveId" clId="{6ED845BA-74CA-4F74-9AC4-C2ED4D184EBF}" dt="2025-10-05T13:51:37.500" v="883" actId="165"/>
          <ac:spMkLst>
            <pc:docMk/>
            <pc:sldMk cId="3241919719" sldId="327"/>
            <ac:spMk id="275" creationId="{B531F128-125E-3B68-EA5C-21C13B2314A9}"/>
          </ac:spMkLst>
        </pc:spChg>
        <pc:spChg chg="mod">
          <ac:chgData name="Hasan Selim" userId="84cd2103f36ef0dc" providerId="LiveId" clId="{6ED845BA-74CA-4F74-9AC4-C2ED4D184EBF}" dt="2025-10-05T13:51:37.500" v="883" actId="165"/>
          <ac:spMkLst>
            <pc:docMk/>
            <pc:sldMk cId="3241919719" sldId="327"/>
            <ac:spMk id="276" creationId="{24572A3D-17FA-F6CF-9B30-93500BEA3D43}"/>
          </ac:spMkLst>
        </pc:spChg>
        <pc:grpChg chg="add mod">
          <ac:chgData name="Hasan Selim" userId="84cd2103f36ef0dc" providerId="LiveId" clId="{6ED845BA-74CA-4F74-9AC4-C2ED4D184EBF}" dt="2025-10-05T13:31:13.025" v="346" actId="1076"/>
          <ac:grpSpMkLst>
            <pc:docMk/>
            <pc:sldMk cId="3241919719" sldId="327"/>
            <ac:grpSpMk id="2" creationId="{504412AD-8995-FE2C-904E-C1E334ABE8C0}"/>
          </ac:grpSpMkLst>
        </pc:grpChg>
        <pc:grpChg chg="mod">
          <ac:chgData name="Hasan Selim" userId="84cd2103f36ef0dc" providerId="LiveId" clId="{6ED845BA-74CA-4F74-9AC4-C2ED4D184EBF}" dt="2025-10-05T13:17:22.776" v="46" actId="164"/>
          <ac:grpSpMkLst>
            <pc:docMk/>
            <pc:sldMk cId="3241919719" sldId="327"/>
            <ac:grpSpMk id="3" creationId="{49136FC1-D3D3-4B94-B453-F9C45105C5BD}"/>
          </ac:grpSpMkLst>
        </pc:grpChg>
        <pc:grpChg chg="mod">
          <ac:chgData name="Hasan Selim" userId="84cd2103f36ef0dc" providerId="LiveId" clId="{6ED845BA-74CA-4F74-9AC4-C2ED4D184EBF}" dt="2025-10-05T13:17:22.776" v="46" actId="164"/>
          <ac:grpSpMkLst>
            <pc:docMk/>
            <pc:sldMk cId="3241919719" sldId="327"/>
            <ac:grpSpMk id="4" creationId="{7FA6C7E6-886A-486F-9397-6F4E80CDC1EB}"/>
          </ac:grpSpMkLst>
        </pc:grpChg>
        <pc:grpChg chg="add mod">
          <ac:chgData name="Hasan Selim" userId="84cd2103f36ef0dc" providerId="LiveId" clId="{6ED845BA-74CA-4F74-9AC4-C2ED4D184EBF}" dt="2025-10-05T13:20:35.957" v="128" actId="164"/>
          <ac:grpSpMkLst>
            <pc:docMk/>
            <pc:sldMk cId="3241919719" sldId="327"/>
            <ac:grpSpMk id="5" creationId="{5A39C355-C60F-074F-3073-F990E05CDEBE}"/>
          </ac:grpSpMkLst>
        </pc:grpChg>
        <pc:grpChg chg="add del mod">
          <ac:chgData name="Hasan Selim" userId="84cd2103f36ef0dc" providerId="LiveId" clId="{6ED845BA-74CA-4F74-9AC4-C2ED4D184EBF}" dt="2025-10-05T13:20:38.211" v="131" actId="21"/>
          <ac:grpSpMkLst>
            <pc:docMk/>
            <pc:sldMk cId="3241919719" sldId="327"/>
            <ac:grpSpMk id="87" creationId="{66E86E8D-8FCF-E4E6-3E27-B1D5E5351C10}"/>
          </ac:grpSpMkLst>
        </pc:grpChg>
        <pc:grpChg chg="add del mod">
          <ac:chgData name="Hasan Selim" userId="84cd2103f36ef0dc" providerId="LiveId" clId="{6ED845BA-74CA-4F74-9AC4-C2ED4D184EBF}" dt="2025-10-05T13:51:36.765" v="882" actId="165"/>
          <ac:grpSpMkLst>
            <pc:docMk/>
            <pc:sldMk cId="3241919719" sldId="327"/>
            <ac:grpSpMk id="181" creationId="{20DDAF43-C9DA-7BF1-913F-2006E876B8CD}"/>
          </ac:grpSpMkLst>
        </pc:grpChg>
        <pc:grpChg chg="mod topLvl">
          <ac:chgData name="Hasan Selim" userId="84cd2103f36ef0dc" providerId="LiveId" clId="{6ED845BA-74CA-4F74-9AC4-C2ED4D184EBF}" dt="2025-10-05T13:51:44.567" v="888" actId="164"/>
          <ac:grpSpMkLst>
            <pc:docMk/>
            <pc:sldMk cId="3241919719" sldId="327"/>
            <ac:grpSpMk id="183" creationId="{CF3F942E-85A3-6108-1691-91CF88311794}"/>
          </ac:grpSpMkLst>
        </pc:grpChg>
        <pc:grpChg chg="del">
          <ac:chgData name="Hasan Selim" userId="84cd2103f36ef0dc" providerId="LiveId" clId="{6ED845BA-74CA-4F74-9AC4-C2ED4D184EBF}" dt="2025-10-05T14:21:53.694" v="1339" actId="478"/>
          <ac:grpSpMkLst>
            <pc:docMk/>
            <pc:sldMk cId="3241919719" sldId="327"/>
            <ac:grpSpMk id="217" creationId="{1E409091-826C-49B8-BDC4-0DE6942AB0B9}"/>
          </ac:grpSpMkLst>
        </pc:grpChg>
        <pc:grpChg chg="mod">
          <ac:chgData name="Hasan Selim" userId="84cd2103f36ef0dc" providerId="LiveId" clId="{6ED845BA-74CA-4F74-9AC4-C2ED4D184EBF}" dt="2025-10-05T13:51:06.368" v="865" actId="1076"/>
          <ac:grpSpMkLst>
            <pc:docMk/>
            <pc:sldMk cId="3241919719" sldId="327"/>
            <ac:grpSpMk id="219" creationId="{EE3A5ACA-7296-41AC-9548-B787CE3B8FBB}"/>
          </ac:grpSpMkLst>
        </pc:grpChg>
        <pc:grpChg chg="mod">
          <ac:chgData name="Hasan Selim" userId="84cd2103f36ef0dc" providerId="LiveId" clId="{6ED845BA-74CA-4F74-9AC4-C2ED4D184EBF}" dt="2025-10-05T13:51:06.368" v="865" actId="1076"/>
          <ac:grpSpMkLst>
            <pc:docMk/>
            <pc:sldMk cId="3241919719" sldId="327"/>
            <ac:grpSpMk id="220" creationId="{793D54EE-60D0-4D35-9888-757149B8650C}"/>
          </ac:grpSpMkLst>
        </pc:grpChg>
        <pc:grpChg chg="mod">
          <ac:chgData name="Hasan Selim" userId="84cd2103f36ef0dc" providerId="LiveId" clId="{6ED845BA-74CA-4F74-9AC4-C2ED4D184EBF}" dt="2025-10-05T13:51:19.708" v="866" actId="1076"/>
          <ac:grpSpMkLst>
            <pc:docMk/>
            <pc:sldMk cId="3241919719" sldId="327"/>
            <ac:grpSpMk id="221" creationId="{32290536-A65B-47B5-827B-0D06358CD15F}"/>
          </ac:grpSpMkLst>
        </pc:grpChg>
        <pc:grpChg chg="mod">
          <ac:chgData name="Hasan Selim" userId="84cd2103f36ef0dc" providerId="LiveId" clId="{6ED845BA-74CA-4F74-9AC4-C2ED4D184EBF}" dt="2025-10-05T13:51:06.368" v="865" actId="1076"/>
          <ac:grpSpMkLst>
            <pc:docMk/>
            <pc:sldMk cId="3241919719" sldId="327"/>
            <ac:grpSpMk id="222" creationId="{B7FA5391-1ECC-44BE-B7F6-4E8863FA1D9C}"/>
          </ac:grpSpMkLst>
        </pc:grpChg>
        <pc:grpChg chg="mod">
          <ac:chgData name="Hasan Selim" userId="84cd2103f36ef0dc" providerId="LiveId" clId="{6ED845BA-74CA-4F74-9AC4-C2ED4D184EBF}" dt="2025-10-05T13:51:29.073" v="878" actId="1076"/>
          <ac:grpSpMkLst>
            <pc:docMk/>
            <pc:sldMk cId="3241919719" sldId="327"/>
            <ac:grpSpMk id="243" creationId="{F7E02082-F1AC-E254-FE8A-0431879EA63B}"/>
          </ac:grpSpMkLst>
        </pc:grpChg>
        <pc:grpChg chg="del mod">
          <ac:chgData name="Hasan Selim" userId="84cd2103f36ef0dc" providerId="LiveId" clId="{6ED845BA-74CA-4F74-9AC4-C2ED4D184EBF}" dt="2025-10-05T14:21:53.694" v="1339" actId="478"/>
          <ac:grpSpMkLst>
            <pc:docMk/>
            <pc:sldMk cId="3241919719" sldId="327"/>
            <ac:grpSpMk id="245" creationId="{93F4D70C-F7F9-5FEB-DDEA-ABB525AF687E}"/>
          </ac:grpSpMkLst>
        </pc:grpChg>
        <pc:grpChg chg="del mod topLvl">
          <ac:chgData name="Hasan Selim" userId="84cd2103f36ef0dc" providerId="LiveId" clId="{6ED845BA-74CA-4F74-9AC4-C2ED4D184EBF}" dt="2025-10-05T14:21:53.694" v="1339" actId="478"/>
          <ac:grpSpMkLst>
            <pc:docMk/>
            <pc:sldMk cId="3241919719" sldId="327"/>
            <ac:grpSpMk id="267" creationId="{58257EB2-67D6-2530-3514-92300AD71488}"/>
          </ac:grpSpMkLst>
        </pc:grpChg>
        <pc:grpChg chg="mod">
          <ac:chgData name="Hasan Selim" userId="84cd2103f36ef0dc" providerId="LiveId" clId="{6ED845BA-74CA-4F74-9AC4-C2ED4D184EBF}" dt="2025-10-05T13:51:37.500" v="883" actId="165"/>
          <ac:grpSpMkLst>
            <pc:docMk/>
            <pc:sldMk cId="3241919719" sldId="327"/>
            <ac:grpSpMk id="268" creationId="{836C87A8-049D-50D1-E3F7-BDF53296D3F4}"/>
          </ac:grpSpMkLst>
        </pc:grpChg>
        <pc:grpChg chg="add del mod">
          <ac:chgData name="Hasan Selim" userId="84cd2103f36ef0dc" providerId="LiveId" clId="{6ED845BA-74CA-4F74-9AC4-C2ED4D184EBF}" dt="2025-10-05T14:21:53.694" v="1339" actId="478"/>
          <ac:grpSpMkLst>
            <pc:docMk/>
            <pc:sldMk cId="3241919719" sldId="327"/>
            <ac:grpSpMk id="277" creationId="{666B6EC7-4799-912B-5E3A-AD549292EB46}"/>
          </ac:grpSpMkLst>
        </pc:grpChg>
        <pc:picChg chg="mod">
          <ac:chgData name="Hasan Selim" userId="84cd2103f36ef0dc" providerId="LiveId" clId="{6ED845BA-74CA-4F74-9AC4-C2ED4D184EBF}" dt="2025-10-05T13:17:22.776" v="46" actId="164"/>
          <ac:picMkLst>
            <pc:docMk/>
            <pc:sldMk cId="3241919719" sldId="327"/>
            <ac:picMk id="146" creationId="{D5C23FB3-D2FE-432F-A9F4-60ABDAAD162E}"/>
          </ac:picMkLst>
        </pc:picChg>
      </pc:sldChg>
      <pc:sldChg chg="addSp modSp add mod setBg">
        <pc:chgData name="Hasan Selim" userId="84cd2103f36ef0dc" providerId="LiveId" clId="{6ED845BA-74CA-4F74-9AC4-C2ED4D184EBF}" dt="2025-10-06T04:03:00.866" v="1872" actId="108"/>
        <pc:sldMkLst>
          <pc:docMk/>
          <pc:sldMk cId="1070915380" sldId="332"/>
        </pc:sldMkLst>
        <pc:spChg chg="mod">
          <ac:chgData name="Hasan Selim" userId="84cd2103f36ef0dc" providerId="LiveId" clId="{6ED845BA-74CA-4F74-9AC4-C2ED4D184EBF}" dt="2025-10-06T02:19:03.396" v="1806"/>
          <ac:spMkLst>
            <pc:docMk/>
            <pc:sldMk cId="1070915380" sldId="332"/>
            <ac:spMk id="7" creationId="{9806DCEA-2C86-9D01-542C-7F7CC8083A99}"/>
          </ac:spMkLst>
        </pc:spChg>
        <pc:spChg chg="mod">
          <ac:chgData name="Hasan Selim" userId="84cd2103f36ef0dc" providerId="LiveId" clId="{6ED845BA-74CA-4F74-9AC4-C2ED4D184EBF}" dt="2025-10-06T02:19:03.396" v="1806"/>
          <ac:spMkLst>
            <pc:docMk/>
            <pc:sldMk cId="1070915380" sldId="332"/>
            <ac:spMk id="8" creationId="{F33439C9-9AF8-E1F8-5CE6-FB4D0FB2AC6D}"/>
          </ac:spMkLst>
        </pc:spChg>
        <pc:spChg chg="mod">
          <ac:chgData name="Hasan Selim" userId="84cd2103f36ef0dc" providerId="LiveId" clId="{6ED845BA-74CA-4F74-9AC4-C2ED4D184EBF}" dt="2025-10-06T02:24:12.047" v="1849" actId="207"/>
          <ac:spMkLst>
            <pc:docMk/>
            <pc:sldMk cId="1070915380" sldId="332"/>
            <ac:spMk id="15" creationId="{4C544C68-F987-4052-9C90-CC4DC29724BE}"/>
          </ac:spMkLst>
        </pc:spChg>
        <pc:spChg chg="mod">
          <ac:chgData name="Hasan Selim" userId="84cd2103f36ef0dc" providerId="LiveId" clId="{6ED845BA-74CA-4F74-9AC4-C2ED4D184EBF}" dt="2025-10-06T02:19:03.396" v="1806"/>
          <ac:spMkLst>
            <pc:docMk/>
            <pc:sldMk cId="1070915380" sldId="332"/>
            <ac:spMk id="16" creationId="{7C2DCE2C-7DB4-47D2-27A7-B0E422858B8F}"/>
          </ac:spMkLst>
        </pc:spChg>
        <pc:spChg chg="mod">
          <ac:chgData name="Hasan Selim" userId="84cd2103f36ef0dc" providerId="LiveId" clId="{6ED845BA-74CA-4F74-9AC4-C2ED4D184EBF}" dt="2025-10-06T04:03:00.866" v="1872" actId="108"/>
          <ac:spMkLst>
            <pc:docMk/>
            <pc:sldMk cId="1070915380" sldId="332"/>
            <ac:spMk id="20" creationId="{B9591290-2908-4FD1-BEC6-6522468E0514}"/>
          </ac:spMkLst>
        </pc:spChg>
        <pc:spChg chg="mod">
          <ac:chgData name="Hasan Selim" userId="84cd2103f36ef0dc" providerId="LiveId" clId="{6ED845BA-74CA-4F74-9AC4-C2ED4D184EBF}" dt="2025-10-06T02:19:03.396" v="1806"/>
          <ac:spMkLst>
            <pc:docMk/>
            <pc:sldMk cId="1070915380" sldId="332"/>
            <ac:spMk id="24" creationId="{913417CC-F0F9-5DD2-0ADE-E0EE38DB8608}"/>
          </ac:spMkLst>
        </pc:spChg>
        <pc:spChg chg="mod">
          <ac:chgData name="Hasan Selim" userId="84cd2103f36ef0dc" providerId="LiveId" clId="{6ED845BA-74CA-4F74-9AC4-C2ED4D184EBF}" dt="2025-10-06T02:19:03.396" v="1806"/>
          <ac:spMkLst>
            <pc:docMk/>
            <pc:sldMk cId="1070915380" sldId="332"/>
            <ac:spMk id="27" creationId="{90E35C9C-4831-5C02-71AA-1E77112298CA}"/>
          </ac:spMkLst>
        </pc:spChg>
        <pc:spChg chg="mod">
          <ac:chgData name="Hasan Selim" userId="84cd2103f36ef0dc" providerId="LiveId" clId="{6ED845BA-74CA-4F74-9AC4-C2ED4D184EBF}" dt="2025-10-06T02:19:03.396" v="1806"/>
          <ac:spMkLst>
            <pc:docMk/>
            <pc:sldMk cId="1070915380" sldId="332"/>
            <ac:spMk id="33" creationId="{5DE95F7A-885E-BCED-9A67-E0A799682F0C}"/>
          </ac:spMkLst>
        </pc:spChg>
        <pc:spChg chg="mod">
          <ac:chgData name="Hasan Selim" userId="84cd2103f36ef0dc" providerId="LiveId" clId="{6ED845BA-74CA-4F74-9AC4-C2ED4D184EBF}" dt="2025-10-06T02:19:03.396" v="1806"/>
          <ac:spMkLst>
            <pc:docMk/>
            <pc:sldMk cId="1070915380" sldId="332"/>
            <ac:spMk id="34" creationId="{7103B073-5391-956C-3A61-0593C6E23E5B}"/>
          </ac:spMkLst>
        </pc:spChg>
        <pc:spChg chg="mod">
          <ac:chgData name="Hasan Selim" userId="84cd2103f36ef0dc" providerId="LiveId" clId="{6ED845BA-74CA-4F74-9AC4-C2ED4D184EBF}" dt="2025-10-06T02:19:03.396" v="1806"/>
          <ac:spMkLst>
            <pc:docMk/>
            <pc:sldMk cId="1070915380" sldId="332"/>
            <ac:spMk id="35" creationId="{1FF9DE9D-BCA4-FB41-704E-AF2E242F37F0}"/>
          </ac:spMkLst>
        </pc:spChg>
        <pc:spChg chg="mod">
          <ac:chgData name="Hasan Selim" userId="84cd2103f36ef0dc" providerId="LiveId" clId="{6ED845BA-74CA-4F74-9AC4-C2ED4D184EBF}" dt="2025-10-06T02:19:03.396" v="1806"/>
          <ac:spMkLst>
            <pc:docMk/>
            <pc:sldMk cId="1070915380" sldId="332"/>
            <ac:spMk id="37" creationId="{77337286-D019-3AF2-93D6-EAC58F6A24A2}"/>
          </ac:spMkLst>
        </pc:spChg>
        <pc:spChg chg="mod">
          <ac:chgData name="Hasan Selim" userId="84cd2103f36ef0dc" providerId="LiveId" clId="{6ED845BA-74CA-4F74-9AC4-C2ED4D184EBF}" dt="2025-10-06T02:19:03.396" v="1806"/>
          <ac:spMkLst>
            <pc:docMk/>
            <pc:sldMk cId="1070915380" sldId="332"/>
            <ac:spMk id="39" creationId="{79CDCDB7-E660-C333-ED8F-B17946F27440}"/>
          </ac:spMkLst>
        </pc:spChg>
      </pc:sldChg>
      <pc:sldChg chg="addSp delSp modSp add del mod ord setBg">
        <pc:chgData name="Hasan Selim" userId="84cd2103f36ef0dc" providerId="LiveId" clId="{6ED845BA-74CA-4F74-9AC4-C2ED4D184EBF}" dt="2025-10-06T02:15:56.535" v="1766" actId="2696"/>
        <pc:sldMkLst>
          <pc:docMk/>
          <pc:sldMk cId="1719007704" sldId="332"/>
        </pc:sldMkLst>
        <pc:spChg chg="add del mod">
          <ac:chgData name="Hasan Selim" userId="84cd2103f36ef0dc" providerId="LiveId" clId="{6ED845BA-74CA-4F74-9AC4-C2ED4D184EBF}" dt="2025-10-05T13:23:57.458" v="170" actId="478"/>
          <ac:spMkLst>
            <pc:docMk/>
            <pc:sldMk cId="1719007704" sldId="332"/>
            <ac:spMk id="2" creationId="{48364147-AAC1-7B7D-69B9-B3A04B070621}"/>
          </ac:spMkLst>
        </pc:spChg>
        <pc:spChg chg="mod">
          <ac:chgData name="Hasan Selim" userId="84cd2103f36ef0dc" providerId="LiveId" clId="{6ED845BA-74CA-4F74-9AC4-C2ED4D184EBF}" dt="2025-10-05T14:01:30.054" v="974" actId="948"/>
          <ac:spMkLst>
            <pc:docMk/>
            <pc:sldMk cId="1719007704" sldId="332"/>
            <ac:spMk id="5" creationId="{69CBB2FC-6F30-D474-E325-BD4AD5849DC2}"/>
          </ac:spMkLst>
        </pc:spChg>
        <pc:spChg chg="mod">
          <ac:chgData name="Hasan Selim" userId="84cd2103f36ef0dc" providerId="LiveId" clId="{6ED845BA-74CA-4F74-9AC4-C2ED4D184EBF}" dt="2025-10-05T14:01:30.054" v="974" actId="948"/>
          <ac:spMkLst>
            <pc:docMk/>
            <pc:sldMk cId="1719007704" sldId="332"/>
            <ac:spMk id="6" creationId="{9B3939BB-62E6-E948-107B-21C5FB7EC0BC}"/>
          </ac:spMkLst>
        </pc:spChg>
        <pc:spChg chg="del">
          <ac:chgData name="Hasan Selim" userId="84cd2103f36ef0dc" providerId="LiveId" clId="{6ED845BA-74CA-4F74-9AC4-C2ED4D184EBF}" dt="2025-10-05T13:22:13.874" v="148" actId="478"/>
          <ac:spMkLst>
            <pc:docMk/>
            <pc:sldMk cId="1719007704" sldId="332"/>
            <ac:spMk id="7" creationId="{04F34A83-9EC0-4B60-81F9-7A7F85EAD44A}"/>
          </ac:spMkLst>
        </pc:spChg>
        <pc:spChg chg="del">
          <ac:chgData name="Hasan Selim" userId="84cd2103f36ef0dc" providerId="LiveId" clId="{6ED845BA-74CA-4F74-9AC4-C2ED4D184EBF}" dt="2025-10-05T13:22:15.304" v="149" actId="478"/>
          <ac:spMkLst>
            <pc:docMk/>
            <pc:sldMk cId="1719007704" sldId="332"/>
            <ac:spMk id="8" creationId="{7D491AE9-538C-4C21-B0C1-3D0004632857}"/>
          </ac:spMkLst>
        </pc:spChg>
        <pc:spChg chg="del">
          <ac:chgData name="Hasan Selim" userId="84cd2103f36ef0dc" providerId="LiveId" clId="{6ED845BA-74CA-4F74-9AC4-C2ED4D184EBF}" dt="2025-10-05T13:22:15.304" v="149" actId="478"/>
          <ac:spMkLst>
            <pc:docMk/>
            <pc:sldMk cId="1719007704" sldId="332"/>
            <ac:spMk id="9" creationId="{C8B70419-674E-408C-BA40-75A92326E929}"/>
          </ac:spMkLst>
        </pc:spChg>
        <pc:spChg chg="del">
          <ac:chgData name="Hasan Selim" userId="84cd2103f36ef0dc" providerId="LiveId" clId="{6ED845BA-74CA-4F74-9AC4-C2ED4D184EBF}" dt="2025-10-05T13:22:15.304" v="149" actId="478"/>
          <ac:spMkLst>
            <pc:docMk/>
            <pc:sldMk cId="1719007704" sldId="332"/>
            <ac:spMk id="10" creationId="{2AEEF5BE-C344-4D57-9215-C0F1E4A8EF06}"/>
          </ac:spMkLst>
        </pc:spChg>
        <pc:spChg chg="mod">
          <ac:chgData name="Hasan Selim" userId="84cd2103f36ef0dc" providerId="LiveId" clId="{6ED845BA-74CA-4F74-9AC4-C2ED4D184EBF}" dt="2025-10-05T14:01:30.054" v="974" actId="948"/>
          <ac:spMkLst>
            <pc:docMk/>
            <pc:sldMk cId="1719007704" sldId="332"/>
            <ac:spMk id="11" creationId="{5F8BA496-4D44-B2D6-DC1A-285CC1BE2C10}"/>
          </ac:spMkLst>
        </pc:spChg>
        <pc:spChg chg="mod">
          <ac:chgData name="Hasan Selim" userId="84cd2103f36ef0dc" providerId="LiveId" clId="{6ED845BA-74CA-4F74-9AC4-C2ED4D184EBF}" dt="2025-10-05T14:01:30.054" v="974" actId="948"/>
          <ac:spMkLst>
            <pc:docMk/>
            <pc:sldMk cId="1719007704" sldId="332"/>
            <ac:spMk id="12" creationId="{8D713A36-7C1A-CD0A-A53A-37DDDDDEF067}"/>
          </ac:spMkLst>
        </pc:spChg>
        <pc:spChg chg="mod">
          <ac:chgData name="Hasan Selim" userId="84cd2103f36ef0dc" providerId="LiveId" clId="{6ED845BA-74CA-4F74-9AC4-C2ED4D184EBF}" dt="2025-10-05T14:01:30.054" v="974" actId="948"/>
          <ac:spMkLst>
            <pc:docMk/>
            <pc:sldMk cId="1719007704" sldId="332"/>
            <ac:spMk id="13" creationId="{3D3373D0-088B-6587-1F53-7179DCB69BE7}"/>
          </ac:spMkLst>
        </pc:spChg>
        <pc:spChg chg="mod">
          <ac:chgData name="Hasan Selim" userId="84cd2103f36ef0dc" providerId="LiveId" clId="{6ED845BA-74CA-4F74-9AC4-C2ED4D184EBF}" dt="2025-10-05T14:01:30.054" v="974" actId="948"/>
          <ac:spMkLst>
            <pc:docMk/>
            <pc:sldMk cId="1719007704" sldId="332"/>
            <ac:spMk id="14" creationId="{0C3EDBF2-6821-5D41-04D1-392CE8ED0E1E}"/>
          </ac:spMkLst>
        </pc:spChg>
        <pc:spChg chg="mod">
          <ac:chgData name="Hasan Selim" userId="84cd2103f36ef0dc" providerId="LiveId" clId="{6ED845BA-74CA-4F74-9AC4-C2ED4D184EBF}" dt="2025-10-05T13:45:27.139" v="741" actId="20577"/>
          <ac:spMkLst>
            <pc:docMk/>
            <pc:sldMk cId="1719007704" sldId="332"/>
            <ac:spMk id="15" creationId="{4C544C68-F987-4052-9C90-CC4DC29724BE}"/>
          </ac:spMkLst>
        </pc:spChg>
        <pc:spChg chg="del">
          <ac:chgData name="Hasan Selim" userId="84cd2103f36ef0dc" providerId="LiveId" clId="{6ED845BA-74CA-4F74-9AC4-C2ED4D184EBF}" dt="2025-10-05T13:22:13.874" v="148" actId="478"/>
          <ac:spMkLst>
            <pc:docMk/>
            <pc:sldMk cId="1719007704" sldId="332"/>
            <ac:spMk id="17" creationId="{917C632E-2C3C-4FAB-925C-610217C97062}"/>
          </ac:spMkLst>
        </pc:spChg>
        <pc:spChg chg="del">
          <ac:chgData name="Hasan Selim" userId="84cd2103f36ef0dc" providerId="LiveId" clId="{6ED845BA-74CA-4F74-9AC4-C2ED4D184EBF}" dt="2025-10-05T13:22:15.304" v="149" actId="478"/>
          <ac:spMkLst>
            <pc:docMk/>
            <pc:sldMk cId="1719007704" sldId="332"/>
            <ac:spMk id="18" creationId="{6BD793D1-B608-45E1-8D77-DB2D96521206}"/>
          </ac:spMkLst>
        </pc:spChg>
        <pc:spChg chg="del">
          <ac:chgData name="Hasan Selim" userId="84cd2103f36ef0dc" providerId="LiveId" clId="{6ED845BA-74CA-4F74-9AC4-C2ED4D184EBF}" dt="2025-10-05T13:22:13.874" v="148" actId="478"/>
          <ac:spMkLst>
            <pc:docMk/>
            <pc:sldMk cId="1719007704" sldId="332"/>
            <ac:spMk id="19" creationId="{64DB9AF5-4CAB-4A48-A3C6-EF59FA4E2DAC}"/>
          </ac:spMkLst>
        </pc:spChg>
        <pc:spChg chg="mod topLvl">
          <ac:chgData name="Hasan Selim" userId="84cd2103f36ef0dc" providerId="LiveId" clId="{6ED845BA-74CA-4F74-9AC4-C2ED4D184EBF}" dt="2025-10-05T14:01:31.151" v="976" actId="1076"/>
          <ac:spMkLst>
            <pc:docMk/>
            <pc:sldMk cId="1719007704" sldId="332"/>
            <ac:spMk id="20" creationId="{B9591290-2908-4FD1-BEC6-6522468E0514}"/>
          </ac:spMkLst>
        </pc:spChg>
        <pc:spChg chg="del">
          <ac:chgData name="Hasan Selim" userId="84cd2103f36ef0dc" providerId="LiveId" clId="{6ED845BA-74CA-4F74-9AC4-C2ED4D184EBF}" dt="2025-10-05T13:22:15.304" v="149" actId="478"/>
          <ac:spMkLst>
            <pc:docMk/>
            <pc:sldMk cId="1719007704" sldId="332"/>
            <ac:spMk id="22" creationId="{1F919D1E-B6AD-403A-9855-3C633E3A029B}"/>
          </ac:spMkLst>
        </pc:spChg>
        <pc:spChg chg="mod">
          <ac:chgData name="Hasan Selim" userId="84cd2103f36ef0dc" providerId="LiveId" clId="{6ED845BA-74CA-4F74-9AC4-C2ED4D184EBF}" dt="2025-10-05T13:57:59.433" v="932" actId="165"/>
          <ac:spMkLst>
            <pc:docMk/>
            <pc:sldMk cId="1719007704" sldId="332"/>
            <ac:spMk id="31" creationId="{EBB69E7E-D999-4C2D-A0BE-722359D3F064}"/>
          </ac:spMkLst>
        </pc:spChg>
        <pc:spChg chg="mod">
          <ac:chgData name="Hasan Selim" userId="84cd2103f36ef0dc" providerId="LiveId" clId="{6ED845BA-74CA-4F74-9AC4-C2ED4D184EBF}" dt="2025-10-05T13:57:59.433" v="932" actId="165"/>
          <ac:spMkLst>
            <pc:docMk/>
            <pc:sldMk cId="1719007704" sldId="332"/>
            <ac:spMk id="33" creationId="{F734D782-3EE4-4160-9B40-1D57D9BD4C51}"/>
          </ac:spMkLst>
        </pc:spChg>
        <pc:spChg chg="mod">
          <ac:chgData name="Hasan Selim" userId="84cd2103f36ef0dc" providerId="LiveId" clId="{6ED845BA-74CA-4F74-9AC4-C2ED4D184EBF}" dt="2025-10-05T13:57:59.433" v="932" actId="165"/>
          <ac:spMkLst>
            <pc:docMk/>
            <pc:sldMk cId="1719007704" sldId="332"/>
            <ac:spMk id="35" creationId="{EB03CEB9-4A05-4761-9123-99FD1832617A}"/>
          </ac:spMkLst>
        </pc:spChg>
        <pc:spChg chg="mod">
          <ac:chgData name="Hasan Selim" userId="84cd2103f36ef0dc" providerId="LiveId" clId="{6ED845BA-74CA-4F74-9AC4-C2ED4D184EBF}" dt="2025-10-05T13:57:59.433" v="932" actId="165"/>
          <ac:spMkLst>
            <pc:docMk/>
            <pc:sldMk cId="1719007704" sldId="332"/>
            <ac:spMk id="39" creationId="{070A82B1-E8EC-4FE1-B249-39DCE861FF19}"/>
          </ac:spMkLst>
        </pc:spChg>
        <pc:spChg chg="mod">
          <ac:chgData name="Hasan Selim" userId="84cd2103f36ef0dc" providerId="LiveId" clId="{6ED845BA-74CA-4F74-9AC4-C2ED4D184EBF}" dt="2025-10-05T13:57:59.433" v="932" actId="165"/>
          <ac:spMkLst>
            <pc:docMk/>
            <pc:sldMk cId="1719007704" sldId="332"/>
            <ac:spMk id="41" creationId="{2C444405-217C-467F-83BD-26BAC2257A70}"/>
          </ac:spMkLst>
        </pc:spChg>
        <pc:spChg chg="mod">
          <ac:chgData name="Hasan Selim" userId="84cd2103f36ef0dc" providerId="LiveId" clId="{6ED845BA-74CA-4F74-9AC4-C2ED4D184EBF}" dt="2025-10-05T13:57:59.433" v="932" actId="165"/>
          <ac:spMkLst>
            <pc:docMk/>
            <pc:sldMk cId="1719007704" sldId="332"/>
            <ac:spMk id="42" creationId="{46CFA8E0-EAD2-4101-9165-223F40723CDD}"/>
          </ac:spMkLst>
        </pc:spChg>
        <pc:spChg chg="mod">
          <ac:chgData name="Hasan Selim" userId="84cd2103f36ef0dc" providerId="LiveId" clId="{6ED845BA-74CA-4F74-9AC4-C2ED4D184EBF}" dt="2025-10-05T13:57:59.433" v="932" actId="165"/>
          <ac:spMkLst>
            <pc:docMk/>
            <pc:sldMk cId="1719007704" sldId="332"/>
            <ac:spMk id="43" creationId="{6CBEB1D9-AD3F-4C68-96D6-B2D272F9215D}"/>
          </ac:spMkLst>
        </pc:spChg>
        <pc:spChg chg="mod">
          <ac:chgData name="Hasan Selim" userId="84cd2103f36ef0dc" providerId="LiveId" clId="{6ED845BA-74CA-4F74-9AC4-C2ED4D184EBF}" dt="2025-10-05T13:57:59.433" v="932" actId="165"/>
          <ac:spMkLst>
            <pc:docMk/>
            <pc:sldMk cId="1719007704" sldId="332"/>
            <ac:spMk id="45" creationId="{51746043-CEA3-4A02-B273-709456672909}"/>
          </ac:spMkLst>
        </pc:spChg>
        <pc:spChg chg="mod">
          <ac:chgData name="Hasan Selim" userId="84cd2103f36ef0dc" providerId="LiveId" clId="{6ED845BA-74CA-4F74-9AC4-C2ED4D184EBF}" dt="2025-10-05T13:57:59.433" v="932" actId="165"/>
          <ac:spMkLst>
            <pc:docMk/>
            <pc:sldMk cId="1719007704" sldId="332"/>
            <ac:spMk id="47" creationId="{4003D515-C497-49F7-B70C-0A4029351108}"/>
          </ac:spMkLst>
        </pc:spChg>
        <pc:grpChg chg="add mod">
          <ac:chgData name="Hasan Selim" userId="84cd2103f36ef0dc" providerId="LiveId" clId="{6ED845BA-74CA-4F74-9AC4-C2ED4D184EBF}" dt="2025-10-05T14:01:32.866" v="977" actId="1076"/>
          <ac:grpSpMkLst>
            <pc:docMk/>
            <pc:sldMk cId="1719007704" sldId="332"/>
            <ac:grpSpMk id="3" creationId="{56B62E5F-2BB8-0501-8937-EA2B6D267D99}"/>
          </ac:grpSpMkLst>
        </pc:grpChg>
        <pc:grpChg chg="mod">
          <ac:chgData name="Hasan Selim" userId="84cd2103f36ef0dc" providerId="LiveId" clId="{6ED845BA-74CA-4F74-9AC4-C2ED4D184EBF}" dt="2025-10-05T14:01:26.404" v="971"/>
          <ac:grpSpMkLst>
            <pc:docMk/>
            <pc:sldMk cId="1719007704" sldId="332"/>
            <ac:grpSpMk id="4" creationId="{25ABB640-EC20-9FC9-BCBB-C9C9403EFFEC}"/>
          </ac:grpSpMkLst>
        </pc:grpChg>
        <pc:grpChg chg="del">
          <ac:chgData name="Hasan Selim" userId="84cd2103f36ef0dc" providerId="LiveId" clId="{6ED845BA-74CA-4F74-9AC4-C2ED4D184EBF}" dt="2025-10-05T14:01:26.134" v="970" actId="478"/>
          <ac:grpSpMkLst>
            <pc:docMk/>
            <pc:sldMk cId="1719007704" sldId="332"/>
            <ac:grpSpMk id="51" creationId="{A2DF5023-20C3-4D8B-A127-F4DCF0189CF1}"/>
          </ac:grpSpMkLst>
        </pc:grpChg>
        <pc:grpChg chg="mod">
          <ac:chgData name="Hasan Selim" userId="84cd2103f36ef0dc" providerId="LiveId" clId="{6ED845BA-74CA-4F74-9AC4-C2ED4D184EBF}" dt="2025-10-05T13:23:51.328" v="169" actId="1076"/>
          <ac:grpSpMkLst>
            <pc:docMk/>
            <pc:sldMk cId="1719007704" sldId="332"/>
            <ac:grpSpMk id="72" creationId="{0A4B0BC6-8679-48BD-BE78-14BCD8A6D10B}"/>
          </ac:grpSpMkLst>
        </pc:grpChg>
      </pc:sldChg>
      <pc:sldChg chg="add del setBg">
        <pc:chgData name="Hasan Selim" userId="84cd2103f36ef0dc" providerId="LiveId" clId="{6ED845BA-74CA-4F74-9AC4-C2ED4D184EBF}" dt="2025-10-05T14:08:46.606" v="1169" actId="47"/>
        <pc:sldMkLst>
          <pc:docMk/>
          <pc:sldMk cId="2428557051" sldId="333"/>
        </pc:sldMkLst>
      </pc:sldChg>
      <pc:sldChg chg="delSp modSp add del setBg">
        <pc:chgData name="Hasan Selim" userId="84cd2103f36ef0dc" providerId="LiveId" clId="{6ED845BA-74CA-4F74-9AC4-C2ED4D184EBF}" dt="2025-10-05T14:08:46.606" v="1169" actId="47"/>
        <pc:sldMkLst>
          <pc:docMk/>
          <pc:sldMk cId="4177408876" sldId="334"/>
        </pc:sldMkLst>
        <pc:spChg chg="mod">
          <ac:chgData name="Hasan Selim" userId="84cd2103f36ef0dc" providerId="LiveId" clId="{6ED845BA-74CA-4F74-9AC4-C2ED4D184EBF}" dt="2025-10-05T13:52:35.515" v="897" actId="165"/>
          <ac:spMkLst>
            <pc:docMk/>
            <pc:sldMk cId="4177408876" sldId="334"/>
            <ac:spMk id="11" creationId="{0DA0A3D5-CCE2-46C8-A2F2-70FB37A17552}"/>
          </ac:spMkLst>
        </pc:spChg>
        <pc:spChg chg="mod">
          <ac:chgData name="Hasan Selim" userId="84cd2103f36ef0dc" providerId="LiveId" clId="{6ED845BA-74CA-4F74-9AC4-C2ED4D184EBF}" dt="2025-10-05T13:52:35.515" v="897" actId="165"/>
          <ac:spMkLst>
            <pc:docMk/>
            <pc:sldMk cId="4177408876" sldId="334"/>
            <ac:spMk id="14" creationId="{78E83313-F642-4DC3-8E15-04B6F904CD6E}"/>
          </ac:spMkLst>
        </pc:spChg>
        <pc:spChg chg="mod topLvl">
          <ac:chgData name="Hasan Selim" userId="84cd2103f36ef0dc" providerId="LiveId" clId="{6ED845BA-74CA-4F74-9AC4-C2ED4D184EBF}" dt="2025-10-05T13:52:35.515" v="897" actId="165"/>
          <ac:spMkLst>
            <pc:docMk/>
            <pc:sldMk cId="4177408876" sldId="334"/>
            <ac:spMk id="20" creationId="{B9591290-2908-4FD1-BEC6-6522468E0514}"/>
          </ac:spMkLst>
        </pc:spChg>
        <pc:spChg chg="mod">
          <ac:chgData name="Hasan Selim" userId="84cd2103f36ef0dc" providerId="LiveId" clId="{6ED845BA-74CA-4F74-9AC4-C2ED4D184EBF}" dt="2025-10-05T13:52:35.515" v="897" actId="165"/>
          <ac:spMkLst>
            <pc:docMk/>
            <pc:sldMk cId="4177408876" sldId="334"/>
            <ac:spMk id="48" creationId="{3286514E-A2F5-4744-B6EE-6CF70E2D566C}"/>
          </ac:spMkLst>
        </pc:spChg>
        <pc:spChg chg="mod">
          <ac:chgData name="Hasan Selim" userId="84cd2103f36ef0dc" providerId="LiveId" clId="{6ED845BA-74CA-4F74-9AC4-C2ED4D184EBF}" dt="2025-10-05T13:52:35.515" v="897" actId="165"/>
          <ac:spMkLst>
            <pc:docMk/>
            <pc:sldMk cId="4177408876" sldId="334"/>
            <ac:spMk id="58" creationId="{6A7942BD-5481-4180-AD6D-661CFD165E04}"/>
          </ac:spMkLst>
        </pc:spChg>
        <pc:spChg chg="mod">
          <ac:chgData name="Hasan Selim" userId="84cd2103f36ef0dc" providerId="LiveId" clId="{6ED845BA-74CA-4F74-9AC4-C2ED4D184EBF}" dt="2025-10-05T13:52:35.515" v="897" actId="165"/>
          <ac:spMkLst>
            <pc:docMk/>
            <pc:sldMk cId="4177408876" sldId="334"/>
            <ac:spMk id="66" creationId="{1BC30A4D-75C1-4E66-91B2-592C98A94394}"/>
          </ac:spMkLst>
        </pc:spChg>
        <pc:spChg chg="mod">
          <ac:chgData name="Hasan Selim" userId="84cd2103f36ef0dc" providerId="LiveId" clId="{6ED845BA-74CA-4F74-9AC4-C2ED4D184EBF}" dt="2025-10-05T13:52:35.515" v="897" actId="165"/>
          <ac:spMkLst>
            <pc:docMk/>
            <pc:sldMk cId="4177408876" sldId="334"/>
            <ac:spMk id="74" creationId="{09BF2453-9F17-4402-8DDB-A76EE5AFFB32}"/>
          </ac:spMkLst>
        </pc:spChg>
        <pc:spChg chg="mod">
          <ac:chgData name="Hasan Selim" userId="84cd2103f36ef0dc" providerId="LiveId" clId="{6ED845BA-74CA-4F74-9AC4-C2ED4D184EBF}" dt="2025-10-05T13:52:35.515" v="897" actId="165"/>
          <ac:spMkLst>
            <pc:docMk/>
            <pc:sldMk cId="4177408876" sldId="334"/>
            <ac:spMk id="77" creationId="{0CB286BD-2D9A-432D-A306-696B76FE2DEA}"/>
          </ac:spMkLst>
        </pc:spChg>
        <pc:spChg chg="mod">
          <ac:chgData name="Hasan Selim" userId="84cd2103f36ef0dc" providerId="LiveId" clId="{6ED845BA-74CA-4F74-9AC4-C2ED4D184EBF}" dt="2025-10-05T13:52:35.515" v="897" actId="165"/>
          <ac:spMkLst>
            <pc:docMk/>
            <pc:sldMk cId="4177408876" sldId="334"/>
            <ac:spMk id="80" creationId="{85AC4818-2465-469B-B9F5-993017D5D7A5}"/>
          </ac:spMkLst>
        </pc:spChg>
        <pc:spChg chg="mod">
          <ac:chgData name="Hasan Selim" userId="84cd2103f36ef0dc" providerId="LiveId" clId="{6ED845BA-74CA-4F74-9AC4-C2ED4D184EBF}" dt="2025-10-05T13:52:35.515" v="897" actId="165"/>
          <ac:spMkLst>
            <pc:docMk/>
            <pc:sldMk cId="4177408876" sldId="334"/>
            <ac:spMk id="84" creationId="{6D055AB6-D8FE-438C-8518-986B5A39BA56}"/>
          </ac:spMkLst>
        </pc:spChg>
      </pc:sldChg>
      <pc:sldChg chg="add del setBg">
        <pc:chgData name="Hasan Selim" userId="84cd2103f36ef0dc" providerId="LiveId" clId="{6ED845BA-74CA-4F74-9AC4-C2ED4D184EBF}" dt="2025-10-05T14:08:46.606" v="1169" actId="47"/>
        <pc:sldMkLst>
          <pc:docMk/>
          <pc:sldMk cId="1982488759" sldId="335"/>
        </pc:sldMkLst>
      </pc:sldChg>
      <pc:sldChg chg="add del setBg">
        <pc:chgData name="Hasan Selim" userId="84cd2103f36ef0dc" providerId="LiveId" clId="{6ED845BA-74CA-4F74-9AC4-C2ED4D184EBF}" dt="2025-10-05T14:08:46.606" v="1169" actId="47"/>
        <pc:sldMkLst>
          <pc:docMk/>
          <pc:sldMk cId="1371448894" sldId="336"/>
        </pc:sldMkLst>
      </pc:sldChg>
      <pc:sldChg chg="add del setBg">
        <pc:chgData name="Hasan Selim" userId="84cd2103f36ef0dc" providerId="LiveId" clId="{6ED845BA-74CA-4F74-9AC4-C2ED4D184EBF}" dt="2025-10-05T14:08:46.606" v="1169" actId="47"/>
        <pc:sldMkLst>
          <pc:docMk/>
          <pc:sldMk cId="3551271637" sldId="337"/>
        </pc:sldMkLst>
      </pc:sldChg>
      <pc:sldChg chg="delSp modSp add del setBg">
        <pc:chgData name="Hasan Selim" userId="84cd2103f36ef0dc" providerId="LiveId" clId="{6ED845BA-74CA-4F74-9AC4-C2ED4D184EBF}" dt="2025-10-05T14:08:46.606" v="1169" actId="47"/>
        <pc:sldMkLst>
          <pc:docMk/>
          <pc:sldMk cId="4283023616" sldId="338"/>
        </pc:sldMkLst>
        <pc:spChg chg="mod topLvl">
          <ac:chgData name="Hasan Selim" userId="84cd2103f36ef0dc" providerId="LiveId" clId="{6ED845BA-74CA-4F74-9AC4-C2ED4D184EBF}" dt="2025-10-05T14:03:20.094" v="988" actId="165"/>
          <ac:spMkLst>
            <pc:docMk/>
            <pc:sldMk cId="4283023616" sldId="338"/>
            <ac:spMk id="13" creationId="{10953DA8-2034-4987-84AE-99F02925F3DA}"/>
          </ac:spMkLst>
        </pc:spChg>
        <pc:spChg chg="mod topLvl">
          <ac:chgData name="Hasan Selim" userId="84cd2103f36ef0dc" providerId="LiveId" clId="{6ED845BA-74CA-4F74-9AC4-C2ED4D184EBF}" dt="2025-10-05T14:03:20.725" v="989" actId="165"/>
          <ac:spMkLst>
            <pc:docMk/>
            <pc:sldMk cId="4283023616" sldId="338"/>
            <ac:spMk id="19" creationId="{7E8CC648-F614-4CAD-A77C-B728931F7DAC}"/>
          </ac:spMkLst>
        </pc:spChg>
        <pc:spChg chg="mod">
          <ac:chgData name="Hasan Selim" userId="84cd2103f36ef0dc" providerId="LiveId" clId="{6ED845BA-74CA-4F74-9AC4-C2ED4D184EBF}" dt="2025-10-05T14:03:20.094" v="988" actId="165"/>
          <ac:spMkLst>
            <pc:docMk/>
            <pc:sldMk cId="4283023616" sldId="338"/>
            <ac:spMk id="20" creationId="{DDB83184-C0F0-4D85-91C8-9C410CE836B1}"/>
          </ac:spMkLst>
        </pc:spChg>
        <pc:spChg chg="mod topLvl">
          <ac:chgData name="Hasan Selim" userId="84cd2103f36ef0dc" providerId="LiveId" clId="{6ED845BA-74CA-4F74-9AC4-C2ED4D184EBF}" dt="2025-10-05T14:03:21.215" v="990" actId="165"/>
          <ac:spMkLst>
            <pc:docMk/>
            <pc:sldMk cId="4283023616" sldId="338"/>
            <ac:spMk id="25" creationId="{33AEC07B-32FC-4303-A244-D1CA32499EAB}"/>
          </ac:spMkLst>
        </pc:spChg>
        <pc:spChg chg="mod">
          <ac:chgData name="Hasan Selim" userId="84cd2103f36ef0dc" providerId="LiveId" clId="{6ED845BA-74CA-4F74-9AC4-C2ED4D184EBF}" dt="2025-10-05T14:03:20.725" v="989" actId="165"/>
          <ac:spMkLst>
            <pc:docMk/>
            <pc:sldMk cId="4283023616" sldId="338"/>
            <ac:spMk id="28" creationId="{F5A99E9D-B218-49DD-8388-25DA759D7FE1}"/>
          </ac:spMkLst>
        </pc:spChg>
        <pc:spChg chg="mod">
          <ac:chgData name="Hasan Selim" userId="84cd2103f36ef0dc" providerId="LiveId" clId="{6ED845BA-74CA-4F74-9AC4-C2ED4D184EBF}" dt="2025-10-05T14:03:21.215" v="990" actId="165"/>
          <ac:spMkLst>
            <pc:docMk/>
            <pc:sldMk cId="4283023616" sldId="338"/>
            <ac:spMk id="30" creationId="{36276105-0B59-4F00-A9FE-B39581EED4A3}"/>
          </ac:spMkLst>
        </pc:spChg>
        <pc:spChg chg="mod topLvl">
          <ac:chgData name="Hasan Selim" userId="84cd2103f36ef0dc" providerId="LiveId" clId="{6ED845BA-74CA-4F74-9AC4-C2ED4D184EBF}" dt="2025-10-05T14:03:20.094" v="988" actId="165"/>
          <ac:spMkLst>
            <pc:docMk/>
            <pc:sldMk cId="4283023616" sldId="338"/>
            <ac:spMk id="32" creationId="{718BC350-EB26-41AA-96FA-4BF6B9B28A9E}"/>
          </ac:spMkLst>
        </pc:spChg>
        <pc:spChg chg="mod topLvl">
          <ac:chgData name="Hasan Selim" userId="84cd2103f36ef0dc" providerId="LiveId" clId="{6ED845BA-74CA-4F74-9AC4-C2ED4D184EBF}" dt="2025-10-05T14:03:21.215" v="990" actId="165"/>
          <ac:spMkLst>
            <pc:docMk/>
            <pc:sldMk cId="4283023616" sldId="338"/>
            <ac:spMk id="33" creationId="{5EF1032A-E05C-42D7-94E4-0BCC713586E3}"/>
          </ac:spMkLst>
        </pc:spChg>
        <pc:spChg chg="mod topLvl">
          <ac:chgData name="Hasan Selim" userId="84cd2103f36ef0dc" providerId="LiveId" clId="{6ED845BA-74CA-4F74-9AC4-C2ED4D184EBF}" dt="2025-10-05T14:03:20.725" v="989" actId="165"/>
          <ac:spMkLst>
            <pc:docMk/>
            <pc:sldMk cId="4283023616" sldId="338"/>
            <ac:spMk id="34" creationId="{9F56760A-0864-45A0-8EBD-09C5B9EFEA1B}"/>
          </ac:spMkLst>
        </pc:spChg>
        <pc:grpChg chg="mod topLvl">
          <ac:chgData name="Hasan Selim" userId="84cd2103f36ef0dc" providerId="LiveId" clId="{6ED845BA-74CA-4F74-9AC4-C2ED4D184EBF}" dt="2025-10-05T14:03:20.094" v="988" actId="165"/>
          <ac:grpSpMkLst>
            <pc:docMk/>
            <pc:sldMk cId="4283023616" sldId="338"/>
            <ac:grpSpMk id="2" creationId="{5F58608A-4C84-43B6-99BC-B72549C8D7DB}"/>
          </ac:grpSpMkLst>
        </pc:grpChg>
        <pc:grpChg chg="mod topLvl">
          <ac:chgData name="Hasan Selim" userId="84cd2103f36ef0dc" providerId="LiveId" clId="{6ED845BA-74CA-4F74-9AC4-C2ED4D184EBF}" dt="2025-10-05T14:03:20.725" v="989" actId="165"/>
          <ac:grpSpMkLst>
            <pc:docMk/>
            <pc:sldMk cId="4283023616" sldId="338"/>
            <ac:grpSpMk id="3" creationId="{09153FA2-219A-4054-84F9-DC020DBC9144}"/>
          </ac:grpSpMkLst>
        </pc:grpChg>
        <pc:grpChg chg="del">
          <ac:chgData name="Hasan Selim" userId="84cd2103f36ef0dc" providerId="LiveId" clId="{6ED845BA-74CA-4F74-9AC4-C2ED4D184EBF}" dt="2025-10-05T14:03:20.094" v="988" actId="165"/>
          <ac:grpSpMkLst>
            <pc:docMk/>
            <pc:sldMk cId="4283023616" sldId="338"/>
            <ac:grpSpMk id="4" creationId="{A9587F5D-C1E2-4F5F-AB47-582FB80DA834}"/>
          </ac:grpSpMkLst>
        </pc:grpChg>
        <pc:grpChg chg="del">
          <ac:chgData name="Hasan Selim" userId="84cd2103f36ef0dc" providerId="LiveId" clId="{6ED845BA-74CA-4F74-9AC4-C2ED4D184EBF}" dt="2025-10-05T14:03:20.725" v="989" actId="165"/>
          <ac:grpSpMkLst>
            <pc:docMk/>
            <pc:sldMk cId="4283023616" sldId="338"/>
            <ac:grpSpMk id="5" creationId="{92EA4898-7427-4602-B217-D5A39221FE3F}"/>
          </ac:grpSpMkLst>
        </pc:grpChg>
        <pc:grpChg chg="del">
          <ac:chgData name="Hasan Selim" userId="84cd2103f36ef0dc" providerId="LiveId" clId="{6ED845BA-74CA-4F74-9AC4-C2ED4D184EBF}" dt="2025-10-05T14:03:21.215" v="990" actId="165"/>
          <ac:grpSpMkLst>
            <pc:docMk/>
            <pc:sldMk cId="4283023616" sldId="338"/>
            <ac:grpSpMk id="6" creationId="{3596A3C3-4776-4C5D-A3D1-3EC0FCD7A8B8}"/>
          </ac:grpSpMkLst>
        </pc:grpChg>
        <pc:grpChg chg="mod topLvl">
          <ac:chgData name="Hasan Selim" userId="84cd2103f36ef0dc" providerId="LiveId" clId="{6ED845BA-74CA-4F74-9AC4-C2ED4D184EBF}" dt="2025-10-05T14:03:21.215" v="990" actId="165"/>
          <ac:grpSpMkLst>
            <pc:docMk/>
            <pc:sldMk cId="4283023616" sldId="338"/>
            <ac:grpSpMk id="29" creationId="{051D4F35-015D-4EAB-BCA7-5FB612DE3719}"/>
          </ac:grpSpMkLst>
        </pc:grpChg>
        <pc:picChg chg="mod">
          <ac:chgData name="Hasan Selim" userId="84cd2103f36ef0dc" providerId="LiveId" clId="{6ED845BA-74CA-4F74-9AC4-C2ED4D184EBF}" dt="2025-10-05T14:03:20.725" v="989" actId="165"/>
          <ac:picMkLst>
            <pc:docMk/>
            <pc:sldMk cId="4283023616" sldId="338"/>
            <ac:picMk id="24" creationId="{D82FCFA6-E29F-4EDE-B510-0F8F15D93F92}"/>
          </ac:picMkLst>
        </pc:picChg>
        <pc:picChg chg="mod">
          <ac:chgData name="Hasan Selim" userId="84cd2103f36ef0dc" providerId="LiveId" clId="{6ED845BA-74CA-4F74-9AC4-C2ED4D184EBF}" dt="2025-10-05T14:03:20.094" v="988" actId="165"/>
          <ac:picMkLst>
            <pc:docMk/>
            <pc:sldMk cId="4283023616" sldId="338"/>
            <ac:picMk id="26" creationId="{D39E9CA6-8601-44E5-8E04-B80227C301ED}"/>
          </ac:picMkLst>
        </pc:picChg>
        <pc:picChg chg="mod">
          <ac:chgData name="Hasan Selim" userId="84cd2103f36ef0dc" providerId="LiveId" clId="{6ED845BA-74CA-4F74-9AC4-C2ED4D184EBF}" dt="2025-10-05T14:03:21.215" v="990" actId="165"/>
          <ac:picMkLst>
            <pc:docMk/>
            <pc:sldMk cId="4283023616" sldId="338"/>
            <ac:picMk id="31" creationId="{CA8103F1-99D2-431A-9C06-634750A9B7A7}"/>
          </ac:picMkLst>
        </pc:picChg>
      </pc:sldChg>
      <pc:sldChg chg="add del setBg">
        <pc:chgData name="Hasan Selim" userId="84cd2103f36ef0dc" providerId="LiveId" clId="{6ED845BA-74CA-4F74-9AC4-C2ED4D184EBF}" dt="2025-10-05T14:08:46.606" v="1169" actId="47"/>
        <pc:sldMkLst>
          <pc:docMk/>
          <pc:sldMk cId="1120436275" sldId="339"/>
        </pc:sldMkLst>
      </pc:sldChg>
      <pc:sldChg chg="add del setBg">
        <pc:chgData name="Hasan Selim" userId="84cd2103f36ef0dc" providerId="LiveId" clId="{6ED845BA-74CA-4F74-9AC4-C2ED4D184EBF}" dt="2025-10-05T14:08:46.606" v="1169" actId="47"/>
        <pc:sldMkLst>
          <pc:docMk/>
          <pc:sldMk cId="2104249314" sldId="340"/>
        </pc:sldMkLst>
      </pc:sldChg>
      <pc:sldChg chg="add del setBg">
        <pc:chgData name="Hasan Selim" userId="84cd2103f36ef0dc" providerId="LiveId" clId="{6ED845BA-74CA-4F74-9AC4-C2ED4D184EBF}" dt="2025-10-05T14:08:46.606" v="1169" actId="47"/>
        <pc:sldMkLst>
          <pc:docMk/>
          <pc:sldMk cId="4208543937" sldId="341"/>
        </pc:sldMkLst>
      </pc:sldChg>
      <pc:sldChg chg="add del setBg">
        <pc:chgData name="Hasan Selim" userId="84cd2103f36ef0dc" providerId="LiveId" clId="{6ED845BA-74CA-4F74-9AC4-C2ED4D184EBF}" dt="2025-10-05T14:08:46.606" v="1169" actId="47"/>
        <pc:sldMkLst>
          <pc:docMk/>
          <pc:sldMk cId="1038211705" sldId="342"/>
        </pc:sldMkLst>
      </pc:sldChg>
      <pc:sldChg chg="modSp add del mod setBg">
        <pc:chgData name="Hasan Selim" userId="84cd2103f36ef0dc" providerId="LiveId" clId="{6ED845BA-74CA-4F74-9AC4-C2ED4D184EBF}" dt="2025-10-05T14:08:46.606" v="1169" actId="47"/>
        <pc:sldMkLst>
          <pc:docMk/>
          <pc:sldMk cId="1188057779" sldId="343"/>
        </pc:sldMkLst>
        <pc:picChg chg="mod">
          <ac:chgData name="Hasan Selim" userId="84cd2103f36ef0dc" providerId="LiveId" clId="{6ED845BA-74CA-4F74-9AC4-C2ED4D184EBF}" dt="2025-10-05T13:38:09.795" v="533" actId="1076"/>
          <ac:picMkLst>
            <pc:docMk/>
            <pc:sldMk cId="1188057779" sldId="343"/>
            <ac:picMk id="107" creationId="{8F3508C1-A9D3-4F3C-A084-7C4C23F6A256}"/>
          </ac:picMkLst>
        </pc:picChg>
      </pc:sldChg>
      <pc:sldChg chg="addSp modSp mod">
        <pc:chgData name="Hasan Selim" userId="84cd2103f36ef0dc" providerId="LiveId" clId="{6ED845BA-74CA-4F74-9AC4-C2ED4D184EBF}" dt="2025-10-05T14:30:30.787" v="1409" actId="1076"/>
        <pc:sldMkLst>
          <pc:docMk/>
          <pc:sldMk cId="4112272708" sldId="344"/>
        </pc:sldMkLst>
        <pc:spChg chg="add mod ord">
          <ac:chgData name="Hasan Selim" userId="84cd2103f36ef0dc" providerId="LiveId" clId="{6ED845BA-74CA-4F74-9AC4-C2ED4D184EBF}" dt="2025-10-05T14:09:01.603" v="1172" actId="167"/>
          <ac:spMkLst>
            <pc:docMk/>
            <pc:sldMk cId="4112272708" sldId="344"/>
            <ac:spMk id="2" creationId="{EC922A98-1705-B93F-2CEF-0E91566FC1BF}"/>
          </ac:spMkLst>
        </pc:spChg>
        <pc:picChg chg="mod modCrop">
          <ac:chgData name="Hasan Selim" userId="84cd2103f36ef0dc" providerId="LiveId" clId="{6ED845BA-74CA-4F74-9AC4-C2ED4D184EBF}" dt="2025-10-05T14:30:30.787" v="1409" actId="1076"/>
          <ac:picMkLst>
            <pc:docMk/>
            <pc:sldMk cId="4112272708" sldId="344"/>
            <ac:picMk id="4" creationId="{E8CA2D86-3FEF-056B-96C4-8C53232AFEC8}"/>
          </ac:picMkLst>
        </pc:picChg>
      </pc:sldChg>
      <pc:sldChg chg="delSp add del mod setBg">
        <pc:chgData name="Hasan Selim" userId="84cd2103f36ef0dc" providerId="LiveId" clId="{6ED845BA-74CA-4F74-9AC4-C2ED4D184EBF}" dt="2025-10-05T14:08:46.606" v="1169" actId="47"/>
        <pc:sldMkLst>
          <pc:docMk/>
          <pc:sldMk cId="2627504679" sldId="345"/>
        </pc:sldMkLst>
        <pc:grpChg chg="del">
          <ac:chgData name="Hasan Selim" userId="84cd2103f36ef0dc" providerId="LiveId" clId="{6ED845BA-74CA-4F74-9AC4-C2ED4D184EBF}" dt="2025-10-05T13:50:59.938" v="863" actId="21"/>
          <ac:grpSpMkLst>
            <pc:docMk/>
            <pc:sldMk cId="2627504679" sldId="345"/>
            <ac:grpSpMk id="219" creationId="{EE3A5ACA-7296-41AC-9548-B787CE3B8FBB}"/>
          </ac:grpSpMkLst>
        </pc:grpChg>
        <pc:grpChg chg="del">
          <ac:chgData name="Hasan Selim" userId="84cd2103f36ef0dc" providerId="LiveId" clId="{6ED845BA-74CA-4F74-9AC4-C2ED4D184EBF}" dt="2025-10-05T13:50:59.938" v="863" actId="21"/>
          <ac:grpSpMkLst>
            <pc:docMk/>
            <pc:sldMk cId="2627504679" sldId="345"/>
            <ac:grpSpMk id="220" creationId="{793D54EE-60D0-4D35-9888-757149B8650C}"/>
          </ac:grpSpMkLst>
        </pc:grpChg>
        <pc:grpChg chg="del">
          <ac:chgData name="Hasan Selim" userId="84cd2103f36ef0dc" providerId="LiveId" clId="{6ED845BA-74CA-4F74-9AC4-C2ED4D184EBF}" dt="2025-10-05T13:50:59.938" v="863" actId="21"/>
          <ac:grpSpMkLst>
            <pc:docMk/>
            <pc:sldMk cId="2627504679" sldId="345"/>
            <ac:grpSpMk id="221" creationId="{32290536-A65B-47B5-827B-0D06358CD15F}"/>
          </ac:grpSpMkLst>
        </pc:grpChg>
        <pc:grpChg chg="del">
          <ac:chgData name="Hasan Selim" userId="84cd2103f36ef0dc" providerId="LiveId" clId="{6ED845BA-74CA-4F74-9AC4-C2ED4D184EBF}" dt="2025-10-05T13:50:59.938" v="863" actId="21"/>
          <ac:grpSpMkLst>
            <pc:docMk/>
            <pc:sldMk cId="2627504679" sldId="345"/>
            <ac:grpSpMk id="222" creationId="{B7FA5391-1ECC-44BE-B7F6-4E8863FA1D9C}"/>
          </ac:grpSpMkLst>
        </pc:grpChg>
      </pc:sldChg>
      <pc:sldChg chg="add del setBg">
        <pc:chgData name="Hasan Selim" userId="84cd2103f36ef0dc" providerId="LiveId" clId="{6ED845BA-74CA-4F74-9AC4-C2ED4D184EBF}" dt="2025-10-05T14:08:46.606" v="1169" actId="47"/>
        <pc:sldMkLst>
          <pc:docMk/>
          <pc:sldMk cId="2940180332" sldId="346"/>
        </pc:sldMkLst>
      </pc:sldChg>
      <pc:sldChg chg="add del">
        <pc:chgData name="Hasan Selim" userId="84cd2103f36ef0dc" providerId="LiveId" clId="{6ED845BA-74CA-4F74-9AC4-C2ED4D184EBF}" dt="2025-10-06T02:20:41.091" v="1821" actId="47"/>
        <pc:sldMkLst>
          <pc:docMk/>
          <pc:sldMk cId="817428304" sldId="399"/>
        </pc:sldMkLst>
      </pc:sldChg>
      <pc:sldChg chg="add del">
        <pc:chgData name="Hasan Selim" userId="84cd2103f36ef0dc" providerId="LiveId" clId="{6ED845BA-74CA-4F74-9AC4-C2ED4D184EBF}" dt="2025-10-06T02:20:41.091" v="1821" actId="47"/>
        <pc:sldMkLst>
          <pc:docMk/>
          <pc:sldMk cId="1542322918" sldId="400"/>
        </pc:sldMkLst>
      </pc:sldChg>
      <pc:sldChg chg="add del">
        <pc:chgData name="Hasan Selim" userId="84cd2103f36ef0dc" providerId="LiveId" clId="{6ED845BA-74CA-4F74-9AC4-C2ED4D184EBF}" dt="2025-10-06T02:20:41.091" v="1821" actId="47"/>
        <pc:sldMkLst>
          <pc:docMk/>
          <pc:sldMk cId="3395447296" sldId="401"/>
        </pc:sldMkLst>
      </pc:sldChg>
      <pc:sldChg chg="add del">
        <pc:chgData name="Hasan Selim" userId="84cd2103f36ef0dc" providerId="LiveId" clId="{6ED845BA-74CA-4F74-9AC4-C2ED4D184EBF}" dt="2025-10-06T02:20:41.091" v="1821" actId="47"/>
        <pc:sldMkLst>
          <pc:docMk/>
          <pc:sldMk cId="17297904" sldId="402"/>
        </pc:sldMkLst>
      </pc:sldChg>
      <pc:sldChg chg="add del">
        <pc:chgData name="Hasan Selim" userId="84cd2103f36ef0dc" providerId="LiveId" clId="{6ED845BA-74CA-4F74-9AC4-C2ED4D184EBF}" dt="2025-10-06T02:20:41.091" v="1821" actId="47"/>
        <pc:sldMkLst>
          <pc:docMk/>
          <pc:sldMk cId="2907493850" sldId="403"/>
        </pc:sldMkLst>
      </pc:sldChg>
      <pc:sldChg chg="add del">
        <pc:chgData name="Hasan Selim" userId="84cd2103f36ef0dc" providerId="LiveId" clId="{6ED845BA-74CA-4F74-9AC4-C2ED4D184EBF}" dt="2025-10-06T02:20:41.091" v="1821" actId="47"/>
        <pc:sldMkLst>
          <pc:docMk/>
          <pc:sldMk cId="3122603315" sldId="404"/>
        </pc:sldMkLst>
      </pc:sldChg>
      <pc:sldChg chg="add del">
        <pc:chgData name="Hasan Selim" userId="84cd2103f36ef0dc" providerId="LiveId" clId="{6ED845BA-74CA-4F74-9AC4-C2ED4D184EBF}" dt="2025-10-06T02:20:41.091" v="1821" actId="47"/>
        <pc:sldMkLst>
          <pc:docMk/>
          <pc:sldMk cId="4151494853" sldId="405"/>
        </pc:sldMkLst>
      </pc:sldChg>
      <pc:sldChg chg="add del">
        <pc:chgData name="Hasan Selim" userId="84cd2103f36ef0dc" providerId="LiveId" clId="{6ED845BA-74CA-4F74-9AC4-C2ED4D184EBF}" dt="2025-10-06T02:20:41.091" v="1821" actId="47"/>
        <pc:sldMkLst>
          <pc:docMk/>
          <pc:sldMk cId="3410168447" sldId="406"/>
        </pc:sldMkLst>
      </pc:sldChg>
      <pc:sldChg chg="add del">
        <pc:chgData name="Hasan Selim" userId="84cd2103f36ef0dc" providerId="LiveId" clId="{6ED845BA-74CA-4F74-9AC4-C2ED4D184EBF}" dt="2025-10-06T02:20:41.091" v="1821" actId="47"/>
        <pc:sldMkLst>
          <pc:docMk/>
          <pc:sldMk cId="3944644770" sldId="407"/>
        </pc:sldMkLst>
      </pc:sldChg>
      <pc:sldChg chg="add del">
        <pc:chgData name="Hasan Selim" userId="84cd2103f36ef0dc" providerId="LiveId" clId="{6ED845BA-74CA-4F74-9AC4-C2ED4D184EBF}" dt="2025-10-06T02:20:41.091" v="1821" actId="47"/>
        <pc:sldMkLst>
          <pc:docMk/>
          <pc:sldMk cId="3291900804" sldId="408"/>
        </pc:sldMkLst>
      </pc:sldChg>
      <pc:sldChg chg="add del">
        <pc:chgData name="Hasan Selim" userId="84cd2103f36ef0dc" providerId="LiveId" clId="{6ED845BA-74CA-4F74-9AC4-C2ED4D184EBF}" dt="2025-10-06T02:20:41.091" v="1821" actId="47"/>
        <pc:sldMkLst>
          <pc:docMk/>
          <pc:sldMk cId="2722505777" sldId="410"/>
        </pc:sldMkLst>
      </pc:sldChg>
      <pc:sldChg chg="add del">
        <pc:chgData name="Hasan Selim" userId="84cd2103f36ef0dc" providerId="LiveId" clId="{6ED845BA-74CA-4F74-9AC4-C2ED4D184EBF}" dt="2025-10-06T02:20:41.091" v="1821" actId="47"/>
        <pc:sldMkLst>
          <pc:docMk/>
          <pc:sldMk cId="3284969479" sldId="411"/>
        </pc:sldMkLst>
      </pc:sldChg>
      <pc:sldChg chg="add del">
        <pc:chgData name="Hasan Selim" userId="84cd2103f36ef0dc" providerId="LiveId" clId="{6ED845BA-74CA-4F74-9AC4-C2ED4D184EBF}" dt="2025-10-06T02:20:41.091" v="1821" actId="47"/>
        <pc:sldMkLst>
          <pc:docMk/>
          <pc:sldMk cId="2852566979" sldId="412"/>
        </pc:sldMkLst>
      </pc:sldChg>
      <pc:sldChg chg="addSp modSp del mod">
        <pc:chgData name="Hasan Selim" userId="84cd2103f36ef0dc" providerId="LiveId" clId="{6ED845BA-74CA-4F74-9AC4-C2ED4D184EBF}" dt="2025-10-05T13:16:27.455" v="26" actId="47"/>
        <pc:sldMkLst>
          <pc:docMk/>
          <pc:sldMk cId="1352927862" sldId="469"/>
        </pc:sldMkLst>
        <pc:spChg chg="mod">
          <ac:chgData name="Hasan Selim" userId="84cd2103f36ef0dc" providerId="LiveId" clId="{6ED845BA-74CA-4F74-9AC4-C2ED4D184EBF}" dt="2025-10-05T12:34:37.582" v="12" actId="1076"/>
          <ac:spMkLst>
            <pc:docMk/>
            <pc:sldMk cId="1352927862" sldId="469"/>
            <ac:spMk id="6" creationId="{634D7EA3-EDA1-5337-8C59-4618C9C70C90}"/>
          </ac:spMkLst>
        </pc:spChg>
        <pc:spChg chg="mod">
          <ac:chgData name="Hasan Selim" userId="84cd2103f36ef0dc" providerId="LiveId" clId="{6ED845BA-74CA-4F74-9AC4-C2ED4D184EBF}" dt="2025-10-05T12:34:30.663" v="10" actId="1076"/>
          <ac:spMkLst>
            <pc:docMk/>
            <pc:sldMk cId="1352927862" sldId="469"/>
            <ac:spMk id="24" creationId="{AC5AF9AD-227B-5963-9DF3-F91ECF7C98B0}"/>
          </ac:spMkLst>
        </pc:spChg>
        <pc:spChg chg="mod">
          <ac:chgData name="Hasan Selim" userId="84cd2103f36ef0dc" providerId="LiveId" clId="{6ED845BA-74CA-4F74-9AC4-C2ED4D184EBF}" dt="2025-10-05T12:34:24.283" v="8" actId="1076"/>
          <ac:spMkLst>
            <pc:docMk/>
            <pc:sldMk cId="1352927862" sldId="469"/>
            <ac:spMk id="26" creationId="{03C89789-EEC4-F8E8-F0BD-4610FE06B5EC}"/>
          </ac:spMkLst>
        </pc:spChg>
        <pc:picChg chg="add mod">
          <ac:chgData name="Hasan Selim" userId="84cd2103f36ef0dc" providerId="LiveId" clId="{6ED845BA-74CA-4F74-9AC4-C2ED4D184EBF}" dt="2025-10-05T12:34:32.254" v="11" actId="1076"/>
          <ac:picMkLst>
            <pc:docMk/>
            <pc:sldMk cId="1352927862" sldId="469"/>
            <ac:picMk id="3" creationId="{D0173EF9-097D-4E8A-4F9E-F8217A70BE1B}"/>
          </ac:picMkLst>
        </pc:picChg>
        <pc:picChg chg="add mod">
          <ac:chgData name="Hasan Selim" userId="84cd2103f36ef0dc" providerId="LiveId" clId="{6ED845BA-74CA-4F74-9AC4-C2ED4D184EBF}" dt="2025-10-05T12:35:05.658" v="22" actId="1076"/>
          <ac:picMkLst>
            <pc:docMk/>
            <pc:sldMk cId="1352927862" sldId="469"/>
            <ac:picMk id="7" creationId="{43974B0F-3DBB-960A-CE3B-C02C4EBCD9C8}"/>
          </ac:picMkLst>
        </pc:picChg>
        <pc:picChg chg="mod">
          <ac:chgData name="Hasan Selim" userId="84cd2103f36ef0dc" providerId="LiveId" clId="{6ED845BA-74CA-4F74-9AC4-C2ED4D184EBF}" dt="2025-10-05T12:35:00.237" v="20" actId="1076"/>
          <ac:picMkLst>
            <pc:docMk/>
            <pc:sldMk cId="1352927862" sldId="469"/>
            <ac:picMk id="28" creationId="{982913B1-44A6-8699-5876-4B5AA579A0DE}"/>
          </ac:picMkLst>
        </pc:picChg>
      </pc:sldChg>
      <pc:sldChg chg="add del setBg">
        <pc:chgData name="Hasan Selim" userId="84cd2103f36ef0dc" providerId="LiveId" clId="{6ED845BA-74CA-4F74-9AC4-C2ED4D184EBF}" dt="2025-10-05T14:08:46.606" v="1169" actId="47"/>
        <pc:sldMkLst>
          <pc:docMk/>
          <pc:sldMk cId="4106468095" sldId="470"/>
        </pc:sldMkLst>
      </pc:sldChg>
      <pc:sldChg chg="addSp delSp modSp new del mod">
        <pc:chgData name="Hasan Selim" userId="84cd2103f36ef0dc" providerId="LiveId" clId="{6ED845BA-74CA-4F74-9AC4-C2ED4D184EBF}" dt="2025-10-05T13:29:18.663" v="321" actId="47"/>
        <pc:sldMkLst>
          <pc:docMk/>
          <pc:sldMk cId="2809438584" sldId="471"/>
        </pc:sldMkLst>
        <pc:spChg chg="add mod">
          <ac:chgData name="Hasan Selim" userId="84cd2103f36ef0dc" providerId="LiveId" clId="{6ED845BA-74CA-4F74-9AC4-C2ED4D184EBF}" dt="2025-10-05T13:25:13.273" v="187" actId="20577"/>
          <ac:spMkLst>
            <pc:docMk/>
            <pc:sldMk cId="2809438584" sldId="471"/>
            <ac:spMk id="2" creationId="{52D40649-A642-D52D-146D-0FD0560FDE70}"/>
          </ac:spMkLst>
        </pc:spChg>
        <pc:spChg chg="add mod ord">
          <ac:chgData name="Hasan Selim" userId="84cd2103f36ef0dc" providerId="LiveId" clId="{6ED845BA-74CA-4F74-9AC4-C2ED4D184EBF}" dt="2025-10-05T13:27:45.074" v="267" actId="14100"/>
          <ac:spMkLst>
            <pc:docMk/>
            <pc:sldMk cId="2809438584" sldId="471"/>
            <ac:spMk id="5" creationId="{0F3846C6-5EF4-C9D4-E427-FDFFCA9399AF}"/>
          </ac:spMkLst>
        </pc:spChg>
        <pc:spChg chg="add mod">
          <ac:chgData name="Hasan Selim" userId="84cd2103f36ef0dc" providerId="LiveId" clId="{6ED845BA-74CA-4F74-9AC4-C2ED4D184EBF}" dt="2025-10-05T13:27:37.235" v="265" actId="1076"/>
          <ac:spMkLst>
            <pc:docMk/>
            <pc:sldMk cId="2809438584" sldId="471"/>
            <ac:spMk id="6" creationId="{605255A9-40A6-9AB7-1F23-A91A81DEEB50}"/>
          </ac:spMkLst>
        </pc:spChg>
        <pc:spChg chg="add mod ord">
          <ac:chgData name="Hasan Selim" userId="84cd2103f36ef0dc" providerId="LiveId" clId="{6ED845BA-74CA-4F74-9AC4-C2ED4D184EBF}" dt="2025-10-05T13:27:45.074" v="267" actId="14100"/>
          <ac:spMkLst>
            <pc:docMk/>
            <pc:sldMk cId="2809438584" sldId="471"/>
            <ac:spMk id="7" creationId="{AE358C9D-E9E1-87B5-AAEE-DED81F8DE6DC}"/>
          </ac:spMkLst>
        </pc:spChg>
        <pc:spChg chg="add mod ord">
          <ac:chgData name="Hasan Selim" userId="84cd2103f36ef0dc" providerId="LiveId" clId="{6ED845BA-74CA-4F74-9AC4-C2ED4D184EBF}" dt="2025-10-05T13:27:45.074" v="267" actId="14100"/>
          <ac:spMkLst>
            <pc:docMk/>
            <pc:sldMk cId="2809438584" sldId="471"/>
            <ac:spMk id="8" creationId="{67B0A162-267B-E495-51D8-23325972BE81}"/>
          </ac:spMkLst>
        </pc:spChg>
        <pc:spChg chg="add mod ord">
          <ac:chgData name="Hasan Selim" userId="84cd2103f36ef0dc" providerId="LiveId" clId="{6ED845BA-74CA-4F74-9AC4-C2ED4D184EBF}" dt="2025-10-05T13:27:45.074" v="267" actId="14100"/>
          <ac:spMkLst>
            <pc:docMk/>
            <pc:sldMk cId="2809438584" sldId="471"/>
            <ac:spMk id="9" creationId="{5B6FFCFE-53A7-8F24-CEE9-8FD056FEF05C}"/>
          </ac:spMkLst>
        </pc:spChg>
        <pc:spChg chg="add mod ord">
          <ac:chgData name="Hasan Selim" userId="84cd2103f36ef0dc" providerId="LiveId" clId="{6ED845BA-74CA-4F74-9AC4-C2ED4D184EBF}" dt="2025-10-05T13:27:45.074" v="267" actId="14100"/>
          <ac:spMkLst>
            <pc:docMk/>
            <pc:sldMk cId="2809438584" sldId="471"/>
            <ac:spMk id="10" creationId="{0400BC2A-8B0A-6174-AF8B-1B454949D580}"/>
          </ac:spMkLst>
        </pc:spChg>
        <pc:picChg chg="add del mod">
          <ac:chgData name="Hasan Selim" userId="84cd2103f36ef0dc" providerId="LiveId" clId="{6ED845BA-74CA-4F74-9AC4-C2ED4D184EBF}" dt="2025-10-05T13:27:47.305" v="268" actId="478"/>
          <ac:picMkLst>
            <pc:docMk/>
            <pc:sldMk cId="2809438584" sldId="471"/>
            <ac:picMk id="4" creationId="{8B909F8F-5035-DEC8-95E3-118EFFE06024}"/>
          </ac:picMkLst>
        </pc:picChg>
      </pc:sldChg>
      <pc:sldChg chg="addSp delSp modSp add del mod">
        <pc:chgData name="Hasan Selim" userId="84cd2103f36ef0dc" providerId="LiveId" clId="{6ED845BA-74CA-4F74-9AC4-C2ED4D184EBF}" dt="2025-10-06T01:56:29.393" v="1601" actId="47"/>
        <pc:sldMkLst>
          <pc:docMk/>
          <pc:sldMk cId="2989074446" sldId="472"/>
        </pc:sldMkLst>
        <pc:spChg chg="mod">
          <ac:chgData name="Hasan Selim" userId="84cd2103f36ef0dc" providerId="LiveId" clId="{6ED845BA-74CA-4F74-9AC4-C2ED4D184EBF}" dt="2025-10-05T14:21:14.054" v="1338" actId="1076"/>
          <ac:spMkLst>
            <pc:docMk/>
            <pc:sldMk cId="2989074446" sldId="472"/>
            <ac:spMk id="2" creationId="{3C02B274-4AA8-A7D0-7332-F437A08CA49E}"/>
          </ac:spMkLst>
        </pc:spChg>
        <pc:spChg chg="add mod topLvl">
          <ac:chgData name="Hasan Selim" userId="84cd2103f36ef0dc" providerId="LiveId" clId="{6ED845BA-74CA-4F74-9AC4-C2ED4D184EBF}" dt="2025-10-05T14:15:27.849" v="1291" actId="1076"/>
          <ac:spMkLst>
            <pc:docMk/>
            <pc:sldMk cId="2989074446" sldId="472"/>
            <ac:spMk id="4" creationId="{6B7E5F58-F425-FDB9-35E0-E2256CD3CAD8}"/>
          </ac:spMkLst>
        </pc:spChg>
        <pc:spChg chg="mod">
          <ac:chgData name="Hasan Selim" userId="84cd2103f36ef0dc" providerId="LiveId" clId="{6ED845BA-74CA-4F74-9AC4-C2ED4D184EBF}" dt="2025-10-05T14:20:52.533" v="1332" actId="14100"/>
          <ac:spMkLst>
            <pc:docMk/>
            <pc:sldMk cId="2989074446" sldId="472"/>
            <ac:spMk id="5" creationId="{444812FC-E869-BB16-9729-D29AFEF62FF0}"/>
          </ac:spMkLst>
        </pc:spChg>
        <pc:spChg chg="del mod">
          <ac:chgData name="Hasan Selim" userId="84cd2103f36ef0dc" providerId="LiveId" clId="{6ED845BA-74CA-4F74-9AC4-C2ED4D184EBF}" dt="2025-10-05T14:00:20.185" v="950" actId="478"/>
          <ac:spMkLst>
            <pc:docMk/>
            <pc:sldMk cId="2989074446" sldId="472"/>
            <ac:spMk id="6" creationId="{F279AEED-EA82-1F18-5870-15DCC5303557}"/>
          </ac:spMkLst>
        </pc:spChg>
        <pc:spChg chg="del">
          <ac:chgData name="Hasan Selim" userId="84cd2103f36ef0dc" providerId="LiveId" clId="{6ED845BA-74CA-4F74-9AC4-C2ED4D184EBF}" dt="2025-10-05T13:27:57.283" v="273" actId="478"/>
          <ac:spMkLst>
            <pc:docMk/>
            <pc:sldMk cId="2989074446" sldId="472"/>
            <ac:spMk id="7" creationId="{D511BE31-B844-D39D-FBC1-718F5734C08A}"/>
          </ac:spMkLst>
        </pc:spChg>
        <pc:spChg chg="del">
          <ac:chgData name="Hasan Selim" userId="84cd2103f36ef0dc" providerId="LiveId" clId="{6ED845BA-74CA-4F74-9AC4-C2ED4D184EBF}" dt="2025-10-05T13:27:56.887" v="272" actId="478"/>
          <ac:spMkLst>
            <pc:docMk/>
            <pc:sldMk cId="2989074446" sldId="472"/>
            <ac:spMk id="8" creationId="{8C8E449C-19CA-F098-681E-9CEAB3468ED9}"/>
          </ac:spMkLst>
        </pc:spChg>
        <pc:spChg chg="del">
          <ac:chgData name="Hasan Selim" userId="84cd2103f36ef0dc" providerId="LiveId" clId="{6ED845BA-74CA-4F74-9AC4-C2ED4D184EBF}" dt="2025-10-05T13:27:56.513" v="271" actId="478"/>
          <ac:spMkLst>
            <pc:docMk/>
            <pc:sldMk cId="2989074446" sldId="472"/>
            <ac:spMk id="9" creationId="{C0065297-B33C-5A40-4779-D20E5B4EF0B0}"/>
          </ac:spMkLst>
        </pc:spChg>
        <pc:spChg chg="del">
          <ac:chgData name="Hasan Selim" userId="84cd2103f36ef0dc" providerId="LiveId" clId="{6ED845BA-74CA-4F74-9AC4-C2ED4D184EBF}" dt="2025-10-05T13:27:56.093" v="270" actId="478"/>
          <ac:spMkLst>
            <pc:docMk/>
            <pc:sldMk cId="2989074446" sldId="472"/>
            <ac:spMk id="10" creationId="{00AB14C1-B39B-0F49-C9F9-941F0097B60E}"/>
          </ac:spMkLst>
        </pc:spChg>
        <pc:spChg chg="add mod">
          <ac:chgData name="Hasan Selim" userId="84cd2103f36ef0dc" providerId="LiveId" clId="{6ED845BA-74CA-4F74-9AC4-C2ED4D184EBF}" dt="2025-10-05T14:20:51.183" v="1331" actId="1076"/>
          <ac:spMkLst>
            <pc:docMk/>
            <pc:sldMk cId="2989074446" sldId="472"/>
            <ac:spMk id="12" creationId="{B2967410-1845-56C0-2D6B-8657D03B8274}"/>
          </ac:spMkLst>
        </pc:spChg>
        <pc:grpChg chg="add del mod">
          <ac:chgData name="Hasan Selim" userId="84cd2103f36ef0dc" providerId="LiveId" clId="{6ED845BA-74CA-4F74-9AC4-C2ED4D184EBF}" dt="2025-10-05T14:13:35.884" v="1234" actId="165"/>
          <ac:grpSpMkLst>
            <pc:docMk/>
            <pc:sldMk cId="2989074446" sldId="472"/>
            <ac:grpSpMk id="13" creationId="{10B3CDE3-5115-17FA-A189-155AE18AF33F}"/>
          </ac:grpSpMkLst>
        </pc:grpChg>
        <pc:picChg chg="add del mod">
          <ac:chgData name="Hasan Selim" userId="84cd2103f36ef0dc" providerId="LiveId" clId="{6ED845BA-74CA-4F74-9AC4-C2ED4D184EBF}" dt="2025-10-05T14:00:16.249" v="949" actId="478"/>
          <ac:picMkLst>
            <pc:docMk/>
            <pc:sldMk cId="2989074446" sldId="472"/>
            <ac:picMk id="3" creationId="{536775E5-7F68-2AED-A2E0-97696A1B8C5F}"/>
          </ac:picMkLst>
        </pc:picChg>
        <pc:picChg chg="add del mod topLvl">
          <ac:chgData name="Hasan Selim" userId="84cd2103f36ef0dc" providerId="LiveId" clId="{6ED845BA-74CA-4F74-9AC4-C2ED4D184EBF}" dt="2025-10-05T14:15:39.515" v="1306" actId="478"/>
          <ac:picMkLst>
            <pc:docMk/>
            <pc:sldMk cId="2989074446" sldId="472"/>
            <ac:picMk id="11" creationId="{4D25C739-2041-1C3B-D98C-D0744689CB88}"/>
          </ac:picMkLst>
        </pc:picChg>
        <pc:picChg chg="add del mod">
          <ac:chgData name="Hasan Selim" userId="84cd2103f36ef0dc" providerId="LiveId" clId="{6ED845BA-74CA-4F74-9AC4-C2ED4D184EBF}" dt="2025-10-05T14:13:57.821" v="1249" actId="21"/>
          <ac:picMkLst>
            <pc:docMk/>
            <pc:sldMk cId="2989074446" sldId="472"/>
            <ac:picMk id="15" creationId="{CA751014-E4A3-7F44-A9D3-38E4528241E7}"/>
          </ac:picMkLst>
        </pc:picChg>
        <pc:picChg chg="add del mod">
          <ac:chgData name="Hasan Selim" userId="84cd2103f36ef0dc" providerId="LiveId" clId="{6ED845BA-74CA-4F74-9AC4-C2ED4D184EBF}" dt="2025-10-05T14:13:57.821" v="1249" actId="21"/>
          <ac:picMkLst>
            <pc:docMk/>
            <pc:sldMk cId="2989074446" sldId="472"/>
            <ac:picMk id="17" creationId="{6A61E768-3639-BA7A-BFD6-97ED49D3AF02}"/>
          </ac:picMkLst>
        </pc:picChg>
        <pc:picChg chg="add del mod">
          <ac:chgData name="Hasan Selim" userId="84cd2103f36ef0dc" providerId="LiveId" clId="{6ED845BA-74CA-4F74-9AC4-C2ED4D184EBF}" dt="2025-10-05T14:13:57.821" v="1249" actId="21"/>
          <ac:picMkLst>
            <pc:docMk/>
            <pc:sldMk cId="2989074446" sldId="472"/>
            <ac:picMk id="19" creationId="{087C4E10-BA80-5F5B-5740-F5DAA06D0698}"/>
          </ac:picMkLst>
        </pc:picChg>
        <pc:picChg chg="add del mod">
          <ac:chgData name="Hasan Selim" userId="84cd2103f36ef0dc" providerId="LiveId" clId="{6ED845BA-74CA-4F74-9AC4-C2ED4D184EBF}" dt="2025-10-05T14:13:57.821" v="1249" actId="21"/>
          <ac:picMkLst>
            <pc:docMk/>
            <pc:sldMk cId="2989074446" sldId="472"/>
            <ac:picMk id="21" creationId="{7088EC8E-891C-CFE5-DAA8-EFAB6D819226}"/>
          </ac:picMkLst>
        </pc:picChg>
        <pc:picChg chg="add mod">
          <ac:chgData name="Hasan Selim" userId="84cd2103f36ef0dc" providerId="LiveId" clId="{6ED845BA-74CA-4F74-9AC4-C2ED4D184EBF}" dt="2025-10-05T14:15:35.213" v="1303" actId="14100"/>
          <ac:picMkLst>
            <pc:docMk/>
            <pc:sldMk cId="2989074446" sldId="472"/>
            <ac:picMk id="23" creationId="{3B2990F0-F081-CF72-7C9A-775E3774D206}"/>
          </ac:picMkLst>
        </pc:picChg>
        <pc:picChg chg="add del mod">
          <ac:chgData name="Hasan Selim" userId="84cd2103f36ef0dc" providerId="LiveId" clId="{6ED845BA-74CA-4F74-9AC4-C2ED4D184EBF}" dt="2025-10-05T14:15:38.905" v="1305" actId="478"/>
          <ac:picMkLst>
            <pc:docMk/>
            <pc:sldMk cId="2989074446" sldId="472"/>
            <ac:picMk id="24" creationId="{C699BDF5-0990-1F3C-1EA2-4F8F5FF723EE}"/>
          </ac:picMkLst>
        </pc:picChg>
      </pc:sldChg>
      <pc:sldChg chg="modSp add del mod">
        <pc:chgData name="Hasan Selim" userId="84cd2103f36ef0dc" providerId="LiveId" clId="{6ED845BA-74CA-4F74-9AC4-C2ED4D184EBF}" dt="2025-10-06T02:20:41.091" v="1821" actId="47"/>
        <pc:sldMkLst>
          <pc:docMk/>
          <pc:sldMk cId="1722810502" sldId="473"/>
        </pc:sldMkLst>
        <pc:spChg chg="mod">
          <ac:chgData name="Hasan Selim" userId="84cd2103f36ef0dc" providerId="LiveId" clId="{6ED845BA-74CA-4F74-9AC4-C2ED4D184EBF}" dt="2025-10-06T01:55:02.447" v="1579" actId="948"/>
          <ac:spMkLst>
            <pc:docMk/>
            <pc:sldMk cId="1722810502" sldId="473"/>
            <ac:spMk id="1026" creationId="{AFB4690B-BBDF-6AA6-FE5F-2D34B088E046}"/>
          </ac:spMkLst>
        </pc:spChg>
        <pc:spChg chg="mod">
          <ac:chgData name="Hasan Selim" userId="84cd2103f36ef0dc" providerId="LiveId" clId="{6ED845BA-74CA-4F74-9AC4-C2ED4D184EBF}" dt="2025-10-06T01:55:02.447" v="1579" actId="948"/>
          <ac:spMkLst>
            <pc:docMk/>
            <pc:sldMk cId="1722810502" sldId="473"/>
            <ac:spMk id="1050" creationId="{5B93A7AA-5E99-5C16-A6F2-ECC592C2F216}"/>
          </ac:spMkLst>
        </pc:spChg>
        <pc:spChg chg="mod">
          <ac:chgData name="Hasan Selim" userId="84cd2103f36ef0dc" providerId="LiveId" clId="{6ED845BA-74CA-4F74-9AC4-C2ED4D184EBF}" dt="2025-10-06T01:55:02.447" v="1579" actId="948"/>
          <ac:spMkLst>
            <pc:docMk/>
            <pc:sldMk cId="1722810502" sldId="473"/>
            <ac:spMk id="1052" creationId="{5637220B-3507-F0C8-255A-A1C0732C45E0}"/>
          </ac:spMkLst>
        </pc:spChg>
        <pc:spChg chg="mod">
          <ac:chgData name="Hasan Selim" userId="84cd2103f36ef0dc" providerId="LiveId" clId="{6ED845BA-74CA-4F74-9AC4-C2ED4D184EBF}" dt="2025-10-06T01:55:02.447" v="1579" actId="948"/>
          <ac:spMkLst>
            <pc:docMk/>
            <pc:sldMk cId="1722810502" sldId="473"/>
            <ac:spMk id="1058" creationId="{5D642932-1658-0217-5869-E1D6403EF03F}"/>
          </ac:spMkLst>
        </pc:spChg>
        <pc:spChg chg="mod">
          <ac:chgData name="Hasan Selim" userId="84cd2103f36ef0dc" providerId="LiveId" clId="{6ED845BA-74CA-4F74-9AC4-C2ED4D184EBF}" dt="2025-10-06T01:55:02.447" v="1579" actId="948"/>
          <ac:spMkLst>
            <pc:docMk/>
            <pc:sldMk cId="1722810502" sldId="473"/>
            <ac:spMk id="1193" creationId="{4E734326-4D55-75F5-C20C-F77018444099}"/>
          </ac:spMkLst>
        </pc:spChg>
        <pc:spChg chg="mod">
          <ac:chgData name="Hasan Selim" userId="84cd2103f36ef0dc" providerId="LiveId" clId="{6ED845BA-74CA-4F74-9AC4-C2ED4D184EBF}" dt="2025-10-06T01:55:02.447" v="1579" actId="948"/>
          <ac:spMkLst>
            <pc:docMk/>
            <pc:sldMk cId="1722810502" sldId="473"/>
            <ac:spMk id="1198" creationId="{D97CC2BD-647B-2812-AAB7-EEF902907180}"/>
          </ac:spMkLst>
        </pc:spChg>
        <pc:spChg chg="mod">
          <ac:chgData name="Hasan Selim" userId="84cd2103f36ef0dc" providerId="LiveId" clId="{6ED845BA-74CA-4F74-9AC4-C2ED4D184EBF}" dt="2025-10-06T01:55:02.447" v="1579" actId="948"/>
          <ac:spMkLst>
            <pc:docMk/>
            <pc:sldMk cId="1722810502" sldId="473"/>
            <ac:spMk id="1200" creationId="{78B18AAD-C710-72E9-5B05-56926AF2243D}"/>
          </ac:spMkLst>
        </pc:spChg>
        <pc:spChg chg="mod">
          <ac:chgData name="Hasan Selim" userId="84cd2103f36ef0dc" providerId="LiveId" clId="{6ED845BA-74CA-4F74-9AC4-C2ED4D184EBF}" dt="2025-10-06T01:55:02.447" v="1579" actId="948"/>
          <ac:spMkLst>
            <pc:docMk/>
            <pc:sldMk cId="1722810502" sldId="473"/>
            <ac:spMk id="1203" creationId="{0DED3CFB-9CBD-318D-2C69-B56DF0F229A8}"/>
          </ac:spMkLst>
        </pc:spChg>
        <pc:spChg chg="mod">
          <ac:chgData name="Hasan Selim" userId="84cd2103f36ef0dc" providerId="LiveId" clId="{6ED845BA-74CA-4F74-9AC4-C2ED4D184EBF}" dt="2025-10-06T01:55:02.447" v="1579" actId="948"/>
          <ac:spMkLst>
            <pc:docMk/>
            <pc:sldMk cId="1722810502" sldId="473"/>
            <ac:spMk id="1209" creationId="{C096BADF-2145-0551-10D3-00BBE4D8541D}"/>
          </ac:spMkLst>
        </pc:spChg>
        <pc:spChg chg="mod">
          <ac:chgData name="Hasan Selim" userId="84cd2103f36ef0dc" providerId="LiveId" clId="{6ED845BA-74CA-4F74-9AC4-C2ED4D184EBF}" dt="2025-10-06T01:55:02.447" v="1579" actId="948"/>
          <ac:spMkLst>
            <pc:docMk/>
            <pc:sldMk cId="1722810502" sldId="473"/>
            <ac:spMk id="1210" creationId="{6D555E44-9035-B1EF-9D90-856D87376B5D}"/>
          </ac:spMkLst>
        </pc:spChg>
      </pc:sldChg>
      <pc:sldChg chg="addSp delSp modSp add del mod">
        <pc:chgData name="Hasan Selim" userId="84cd2103f36ef0dc" providerId="LiveId" clId="{6ED845BA-74CA-4F74-9AC4-C2ED4D184EBF}" dt="2025-10-05T13:43:00.378" v="642" actId="47"/>
        <pc:sldMkLst>
          <pc:docMk/>
          <pc:sldMk cId="1916356930" sldId="473"/>
        </pc:sldMkLst>
        <pc:spChg chg="mod">
          <ac:chgData name="Hasan Selim" userId="84cd2103f36ef0dc" providerId="LiveId" clId="{6ED845BA-74CA-4F74-9AC4-C2ED4D184EBF}" dt="2025-10-05T13:31:43.575" v="360" actId="20577"/>
          <ac:spMkLst>
            <pc:docMk/>
            <pc:sldMk cId="1916356930" sldId="473"/>
            <ac:spMk id="2" creationId="{C99132BD-A088-886E-F169-F8009DF4BBF5}"/>
          </ac:spMkLst>
        </pc:spChg>
        <pc:spChg chg="mod">
          <ac:chgData name="Hasan Selim" userId="84cd2103f36ef0dc" providerId="LiveId" clId="{6ED845BA-74CA-4F74-9AC4-C2ED4D184EBF}" dt="2025-10-05T13:39:23.945" v="547" actId="1076"/>
          <ac:spMkLst>
            <pc:docMk/>
            <pc:sldMk cId="1916356930" sldId="473"/>
            <ac:spMk id="5" creationId="{6FE19A37-82B0-EBD3-FDB2-427BA40CAE13}"/>
          </ac:spMkLst>
        </pc:spChg>
        <pc:spChg chg="del mod">
          <ac:chgData name="Hasan Selim" userId="84cd2103f36ef0dc" providerId="LiveId" clId="{6ED845BA-74CA-4F74-9AC4-C2ED4D184EBF}" dt="2025-10-05T13:39:07.094" v="545" actId="478"/>
          <ac:spMkLst>
            <pc:docMk/>
            <pc:sldMk cId="1916356930" sldId="473"/>
            <ac:spMk id="6" creationId="{9DDDF212-566B-B2FE-F5E3-54607A3F4A4D}"/>
          </ac:spMkLst>
        </pc:spChg>
        <pc:graphicFrameChg chg="add del mod modGraphic">
          <ac:chgData name="Hasan Selim" userId="84cd2103f36ef0dc" providerId="LiveId" clId="{6ED845BA-74CA-4F74-9AC4-C2ED4D184EBF}" dt="2025-10-05T13:35:42.017" v="502" actId="478"/>
          <ac:graphicFrameMkLst>
            <pc:docMk/>
            <pc:sldMk cId="1916356930" sldId="473"/>
            <ac:graphicFrameMk id="4" creationId="{9E221B4D-EBC6-20D8-5AEC-198F9ECFBF47}"/>
          </ac:graphicFrameMkLst>
        </pc:graphicFrameChg>
        <pc:graphicFrameChg chg="add mod modGraphic">
          <ac:chgData name="Hasan Selim" userId="84cd2103f36ef0dc" providerId="LiveId" clId="{6ED845BA-74CA-4F74-9AC4-C2ED4D184EBF}" dt="2025-10-05T13:39:23.945" v="547" actId="1076"/>
          <ac:graphicFrameMkLst>
            <pc:docMk/>
            <pc:sldMk cId="1916356930" sldId="473"/>
            <ac:graphicFrameMk id="9" creationId="{1AC1D167-556C-86F6-1EAD-EF003C197E63}"/>
          </ac:graphicFrameMkLst>
        </pc:graphicFrameChg>
        <pc:picChg chg="del">
          <ac:chgData name="Hasan Selim" userId="84cd2103f36ef0dc" providerId="LiveId" clId="{6ED845BA-74CA-4F74-9AC4-C2ED4D184EBF}" dt="2025-10-05T13:31:38.143" v="349" actId="478"/>
          <ac:picMkLst>
            <pc:docMk/>
            <pc:sldMk cId="1916356930" sldId="473"/>
            <ac:picMk id="3" creationId="{83A772EB-BE97-2FAB-42F0-4AAB30A0C8BA}"/>
          </ac:picMkLst>
        </pc:picChg>
        <pc:picChg chg="add del mod">
          <ac:chgData name="Hasan Selim" userId="84cd2103f36ef0dc" providerId="LiveId" clId="{6ED845BA-74CA-4F74-9AC4-C2ED4D184EBF}" dt="2025-10-05T13:38:51.183" v="543" actId="478"/>
          <ac:picMkLst>
            <pc:docMk/>
            <pc:sldMk cId="1916356930" sldId="473"/>
            <ac:picMk id="8" creationId="{1B24B5E7-1920-7C34-6B79-2E79840E4D08}"/>
          </ac:picMkLst>
        </pc:picChg>
        <pc:picChg chg="add del mod">
          <ac:chgData name="Hasan Selim" userId="84cd2103f36ef0dc" providerId="LiveId" clId="{6ED845BA-74CA-4F74-9AC4-C2ED4D184EBF}" dt="2025-10-05T13:39:12.748" v="546" actId="478"/>
          <ac:picMkLst>
            <pc:docMk/>
            <pc:sldMk cId="1916356930" sldId="473"/>
            <ac:picMk id="10" creationId="{1E74AF12-0E40-45DB-7254-EF94C34F18B3}"/>
          </ac:picMkLst>
        </pc:picChg>
        <pc:picChg chg="add mod">
          <ac:chgData name="Hasan Selim" userId="84cd2103f36ef0dc" providerId="LiveId" clId="{6ED845BA-74CA-4F74-9AC4-C2ED4D184EBF}" dt="2025-10-05T13:38:26.394" v="538" actId="1076"/>
          <ac:picMkLst>
            <pc:docMk/>
            <pc:sldMk cId="1916356930" sldId="473"/>
            <ac:picMk id="11" creationId="{81619888-8B81-A274-AD1A-0CD165A27F61}"/>
          </ac:picMkLst>
        </pc:picChg>
      </pc:sldChg>
      <pc:sldChg chg="delSp modSp add del mod">
        <pc:chgData name="Hasan Selim" userId="84cd2103f36ef0dc" providerId="LiveId" clId="{6ED845BA-74CA-4F74-9AC4-C2ED4D184EBF}" dt="2025-10-06T02:16:47.660" v="1772" actId="47"/>
        <pc:sldMkLst>
          <pc:docMk/>
          <pc:sldMk cId="1910899558" sldId="474"/>
        </pc:sldMkLst>
        <pc:spChg chg="del mod">
          <ac:chgData name="Hasan Selim" userId="84cd2103f36ef0dc" providerId="LiveId" clId="{6ED845BA-74CA-4F74-9AC4-C2ED4D184EBF}" dt="2025-10-06T02:05:26.158" v="1657" actId="21"/>
          <ac:spMkLst>
            <pc:docMk/>
            <pc:sldMk cId="1910899558" sldId="474"/>
            <ac:spMk id="15" creationId="{5C604F9C-C2A0-1018-86C8-45815FFFAF84}"/>
          </ac:spMkLst>
        </pc:spChg>
        <pc:spChg chg="del mod topLvl">
          <ac:chgData name="Hasan Selim" userId="84cd2103f36ef0dc" providerId="LiveId" clId="{6ED845BA-74CA-4F74-9AC4-C2ED4D184EBF}" dt="2025-10-06T02:05:26.158" v="1657" actId="21"/>
          <ac:spMkLst>
            <pc:docMk/>
            <pc:sldMk cId="1910899558" sldId="474"/>
            <ac:spMk id="20" creationId="{73BBD73E-2401-6021-8C83-32B7A39A279A}"/>
          </ac:spMkLst>
        </pc:spChg>
        <pc:spChg chg="mod">
          <ac:chgData name="Hasan Selim" userId="84cd2103f36ef0dc" providerId="LiveId" clId="{6ED845BA-74CA-4F74-9AC4-C2ED4D184EBF}" dt="2025-10-05T13:53:08.406" v="908" actId="165"/>
          <ac:spMkLst>
            <pc:docMk/>
            <pc:sldMk cId="1910899558" sldId="474"/>
            <ac:spMk id="31" creationId="{E5EF8EAA-8F38-0497-4DBE-014D5CD17240}"/>
          </ac:spMkLst>
        </pc:spChg>
        <pc:spChg chg="mod">
          <ac:chgData name="Hasan Selim" userId="84cd2103f36ef0dc" providerId="LiveId" clId="{6ED845BA-74CA-4F74-9AC4-C2ED4D184EBF}" dt="2025-10-05T13:53:08.406" v="908" actId="165"/>
          <ac:spMkLst>
            <pc:docMk/>
            <pc:sldMk cId="1910899558" sldId="474"/>
            <ac:spMk id="32" creationId="{38D48050-CD81-7488-50AD-B68BE36F3695}"/>
          </ac:spMkLst>
        </pc:spChg>
        <pc:spChg chg="mod">
          <ac:chgData name="Hasan Selim" userId="84cd2103f36ef0dc" providerId="LiveId" clId="{6ED845BA-74CA-4F74-9AC4-C2ED4D184EBF}" dt="2025-10-05T13:53:08.406" v="908" actId="165"/>
          <ac:spMkLst>
            <pc:docMk/>
            <pc:sldMk cId="1910899558" sldId="474"/>
            <ac:spMk id="34" creationId="{AB205096-678A-6A59-A032-755C31A7C53A}"/>
          </ac:spMkLst>
        </pc:spChg>
        <pc:spChg chg="mod">
          <ac:chgData name="Hasan Selim" userId="84cd2103f36ef0dc" providerId="LiveId" clId="{6ED845BA-74CA-4F74-9AC4-C2ED4D184EBF}" dt="2025-10-05T13:53:08.406" v="908" actId="165"/>
          <ac:spMkLst>
            <pc:docMk/>
            <pc:sldMk cId="1910899558" sldId="474"/>
            <ac:spMk id="35" creationId="{E5D5175E-0F54-DCB2-3081-3626E6637202}"/>
          </ac:spMkLst>
        </pc:spChg>
        <pc:spChg chg="mod">
          <ac:chgData name="Hasan Selim" userId="84cd2103f36ef0dc" providerId="LiveId" clId="{6ED845BA-74CA-4F74-9AC4-C2ED4D184EBF}" dt="2025-10-05T13:53:08.406" v="908" actId="165"/>
          <ac:spMkLst>
            <pc:docMk/>
            <pc:sldMk cId="1910899558" sldId="474"/>
            <ac:spMk id="37" creationId="{7EFD8E95-68F9-CD69-E81C-7B99FF33B227}"/>
          </ac:spMkLst>
        </pc:spChg>
        <pc:spChg chg="mod">
          <ac:chgData name="Hasan Selim" userId="84cd2103f36ef0dc" providerId="LiveId" clId="{6ED845BA-74CA-4F74-9AC4-C2ED4D184EBF}" dt="2025-10-05T13:53:08.406" v="908" actId="165"/>
          <ac:spMkLst>
            <pc:docMk/>
            <pc:sldMk cId="1910899558" sldId="474"/>
            <ac:spMk id="38" creationId="{9D06ACB3-0679-5468-9552-C421CF79FBD1}"/>
          </ac:spMkLst>
        </pc:spChg>
        <pc:spChg chg="mod">
          <ac:chgData name="Hasan Selim" userId="84cd2103f36ef0dc" providerId="LiveId" clId="{6ED845BA-74CA-4F74-9AC4-C2ED4D184EBF}" dt="2025-10-05T13:53:08.406" v="908" actId="165"/>
          <ac:spMkLst>
            <pc:docMk/>
            <pc:sldMk cId="1910899558" sldId="474"/>
            <ac:spMk id="39" creationId="{C80D42C5-FFFB-92B1-CD42-E16B8253CD04}"/>
          </ac:spMkLst>
        </pc:spChg>
        <pc:spChg chg="mod">
          <ac:chgData name="Hasan Selim" userId="84cd2103f36ef0dc" providerId="LiveId" clId="{6ED845BA-74CA-4F74-9AC4-C2ED4D184EBF}" dt="2025-10-05T13:53:08.406" v="908" actId="165"/>
          <ac:spMkLst>
            <pc:docMk/>
            <pc:sldMk cId="1910899558" sldId="474"/>
            <ac:spMk id="42" creationId="{D4F01687-B18A-AFE1-7A2E-4904A18BD04F}"/>
          </ac:spMkLst>
        </pc:spChg>
        <pc:spChg chg="mod">
          <ac:chgData name="Hasan Selim" userId="84cd2103f36ef0dc" providerId="LiveId" clId="{6ED845BA-74CA-4F74-9AC4-C2ED4D184EBF}" dt="2025-10-05T13:53:08.406" v="908" actId="165"/>
          <ac:spMkLst>
            <pc:docMk/>
            <pc:sldMk cId="1910899558" sldId="474"/>
            <ac:spMk id="45" creationId="{B11945EA-529B-7998-511A-54EA3D2570CF}"/>
          </ac:spMkLst>
        </pc:spChg>
        <pc:grpChg chg="del">
          <ac:chgData name="Hasan Selim" userId="84cd2103f36ef0dc" providerId="LiveId" clId="{6ED845BA-74CA-4F74-9AC4-C2ED4D184EBF}" dt="2025-10-06T02:05:26.158" v="1657" actId="21"/>
          <ac:grpSpMkLst>
            <pc:docMk/>
            <pc:sldMk cId="1910899558" sldId="474"/>
            <ac:grpSpMk id="51" creationId="{7E3385EF-62B4-DA65-9F3B-D395914E4BA4}"/>
          </ac:grpSpMkLst>
        </pc:grpChg>
      </pc:sldChg>
      <pc:sldChg chg="addSp delSp modSp add del mod ord">
        <pc:chgData name="Hasan Selim" userId="84cd2103f36ef0dc" providerId="LiveId" clId="{6ED845BA-74CA-4F74-9AC4-C2ED4D184EBF}" dt="2025-10-06T02:15:56.535" v="1766" actId="2696"/>
        <pc:sldMkLst>
          <pc:docMk/>
          <pc:sldMk cId="228775859" sldId="475"/>
        </pc:sldMkLst>
        <pc:spChg chg="mod">
          <ac:chgData name="Hasan Selim" userId="84cd2103f36ef0dc" providerId="LiveId" clId="{6ED845BA-74CA-4F74-9AC4-C2ED4D184EBF}" dt="2025-10-05T13:58:12.654" v="937"/>
          <ac:spMkLst>
            <pc:docMk/>
            <pc:sldMk cId="228775859" sldId="475"/>
            <ac:spMk id="9" creationId="{491EEFAC-0AF0-3C80-203E-4F571E156939}"/>
          </ac:spMkLst>
        </pc:spChg>
        <pc:spChg chg="mod">
          <ac:chgData name="Hasan Selim" userId="84cd2103f36ef0dc" providerId="LiveId" clId="{6ED845BA-74CA-4F74-9AC4-C2ED4D184EBF}" dt="2025-10-05T13:45:24.404" v="740" actId="20577"/>
          <ac:spMkLst>
            <pc:docMk/>
            <pc:sldMk cId="228775859" sldId="475"/>
            <ac:spMk id="15" creationId="{253A9178-0D2D-DBAE-8386-7736C5F9A8B0}"/>
          </ac:spMkLst>
        </pc:spChg>
        <pc:spChg chg="mod">
          <ac:chgData name="Hasan Selim" userId="84cd2103f36ef0dc" providerId="LiveId" clId="{6ED845BA-74CA-4F74-9AC4-C2ED4D184EBF}" dt="2025-10-05T13:58:12.654" v="937"/>
          <ac:spMkLst>
            <pc:docMk/>
            <pc:sldMk cId="228775859" sldId="475"/>
            <ac:spMk id="23" creationId="{B1F7D7A0-0C9E-B09C-E81A-860717DF4D38}"/>
          </ac:spMkLst>
        </pc:spChg>
        <pc:spChg chg="mod">
          <ac:chgData name="Hasan Selim" userId="84cd2103f36ef0dc" providerId="LiveId" clId="{6ED845BA-74CA-4F74-9AC4-C2ED4D184EBF}" dt="2025-10-05T13:58:12.654" v="937"/>
          <ac:spMkLst>
            <pc:docMk/>
            <pc:sldMk cId="228775859" sldId="475"/>
            <ac:spMk id="28" creationId="{65AE1946-0808-4998-1599-B94C74248DDD}"/>
          </ac:spMkLst>
        </pc:spChg>
        <pc:spChg chg="mod">
          <ac:chgData name="Hasan Selim" userId="84cd2103f36ef0dc" providerId="LiveId" clId="{6ED845BA-74CA-4F74-9AC4-C2ED4D184EBF}" dt="2025-10-05T13:58:01.323" v="933" actId="165"/>
          <ac:spMkLst>
            <pc:docMk/>
            <pc:sldMk cId="228775859" sldId="475"/>
            <ac:spMk id="32" creationId="{A628DE28-4F66-7E3A-A9B8-A0968174D849}"/>
          </ac:spMkLst>
        </pc:spChg>
        <pc:spChg chg="mod">
          <ac:chgData name="Hasan Selim" userId="84cd2103f36ef0dc" providerId="LiveId" clId="{6ED845BA-74CA-4F74-9AC4-C2ED4D184EBF}" dt="2025-10-05T13:58:01.323" v="933" actId="165"/>
          <ac:spMkLst>
            <pc:docMk/>
            <pc:sldMk cId="228775859" sldId="475"/>
            <ac:spMk id="34" creationId="{E8F80982-A038-DCAF-5606-48410D082ED1}"/>
          </ac:spMkLst>
        </pc:spChg>
        <pc:spChg chg="mod">
          <ac:chgData name="Hasan Selim" userId="84cd2103f36ef0dc" providerId="LiveId" clId="{6ED845BA-74CA-4F74-9AC4-C2ED4D184EBF}" dt="2025-10-05T13:58:01.323" v="933" actId="165"/>
          <ac:spMkLst>
            <pc:docMk/>
            <pc:sldMk cId="228775859" sldId="475"/>
            <ac:spMk id="37" creationId="{28FE9456-C01A-C25C-2B3A-50CCE02FD71F}"/>
          </ac:spMkLst>
        </pc:spChg>
        <pc:spChg chg="mod">
          <ac:chgData name="Hasan Selim" userId="84cd2103f36ef0dc" providerId="LiveId" clId="{6ED845BA-74CA-4F74-9AC4-C2ED4D184EBF}" dt="2025-10-05T13:58:01.323" v="933" actId="165"/>
          <ac:spMkLst>
            <pc:docMk/>
            <pc:sldMk cId="228775859" sldId="475"/>
            <ac:spMk id="38" creationId="{7BD834C8-A5BA-3A5B-7E69-15894A2BC20A}"/>
          </ac:spMkLst>
        </pc:spChg>
        <pc:spChg chg="mod">
          <ac:chgData name="Hasan Selim" userId="84cd2103f36ef0dc" providerId="LiveId" clId="{6ED845BA-74CA-4F74-9AC4-C2ED4D184EBF}" dt="2025-10-05T13:58:01.323" v="933" actId="165"/>
          <ac:spMkLst>
            <pc:docMk/>
            <pc:sldMk cId="228775859" sldId="475"/>
            <ac:spMk id="41" creationId="{6936C9CC-EB16-3904-CF80-F72B6B726601}"/>
          </ac:spMkLst>
        </pc:spChg>
        <pc:spChg chg="mod">
          <ac:chgData name="Hasan Selim" userId="84cd2103f36ef0dc" providerId="LiveId" clId="{6ED845BA-74CA-4F74-9AC4-C2ED4D184EBF}" dt="2025-10-05T13:58:01.323" v="933" actId="165"/>
          <ac:spMkLst>
            <pc:docMk/>
            <pc:sldMk cId="228775859" sldId="475"/>
            <ac:spMk id="43" creationId="{90459D7B-0467-2AED-D39A-A82C6BDB6D88}"/>
          </ac:spMkLst>
        </pc:spChg>
        <pc:spChg chg="mod">
          <ac:chgData name="Hasan Selim" userId="84cd2103f36ef0dc" providerId="LiveId" clId="{6ED845BA-74CA-4F74-9AC4-C2ED4D184EBF}" dt="2025-10-05T13:58:01.323" v="933" actId="165"/>
          <ac:spMkLst>
            <pc:docMk/>
            <pc:sldMk cId="228775859" sldId="475"/>
            <ac:spMk id="44" creationId="{99330DB0-179E-4935-9394-85933C7C77FB}"/>
          </ac:spMkLst>
        </pc:spChg>
        <pc:spChg chg="mod">
          <ac:chgData name="Hasan Selim" userId="84cd2103f36ef0dc" providerId="LiveId" clId="{6ED845BA-74CA-4F74-9AC4-C2ED4D184EBF}" dt="2025-10-05T13:58:01.323" v="933" actId="165"/>
          <ac:spMkLst>
            <pc:docMk/>
            <pc:sldMk cId="228775859" sldId="475"/>
            <ac:spMk id="45" creationId="{0FAEB13C-4528-8C36-50C4-D61C4AE5E605}"/>
          </ac:spMkLst>
        </pc:spChg>
        <pc:spChg chg="mod">
          <ac:chgData name="Hasan Selim" userId="84cd2103f36ef0dc" providerId="LiveId" clId="{6ED845BA-74CA-4F74-9AC4-C2ED4D184EBF}" dt="2025-10-05T13:58:01.323" v="933" actId="165"/>
          <ac:spMkLst>
            <pc:docMk/>
            <pc:sldMk cId="228775859" sldId="475"/>
            <ac:spMk id="46" creationId="{5192C65B-4798-F040-A567-D4F5A0812E9D}"/>
          </ac:spMkLst>
        </pc:spChg>
        <pc:spChg chg="mod">
          <ac:chgData name="Hasan Selim" userId="84cd2103f36ef0dc" providerId="LiveId" clId="{6ED845BA-74CA-4F74-9AC4-C2ED4D184EBF}" dt="2025-10-05T13:58:01.323" v="933" actId="165"/>
          <ac:spMkLst>
            <pc:docMk/>
            <pc:sldMk cId="228775859" sldId="475"/>
            <ac:spMk id="47" creationId="{B717C73F-B30E-54DD-097A-A75C2826132B}"/>
          </ac:spMkLst>
        </pc:spChg>
        <pc:spChg chg="mod">
          <ac:chgData name="Hasan Selim" userId="84cd2103f36ef0dc" providerId="LiveId" clId="{6ED845BA-74CA-4F74-9AC4-C2ED4D184EBF}" dt="2025-10-05T13:58:12.654" v="937"/>
          <ac:spMkLst>
            <pc:docMk/>
            <pc:sldMk cId="228775859" sldId="475"/>
            <ac:spMk id="50" creationId="{206EA7AA-C338-16CF-197B-278876DE6F92}"/>
          </ac:spMkLst>
        </pc:spChg>
        <pc:spChg chg="mod">
          <ac:chgData name="Hasan Selim" userId="84cd2103f36ef0dc" providerId="LiveId" clId="{6ED845BA-74CA-4F74-9AC4-C2ED4D184EBF}" dt="2025-10-05T13:58:12.654" v="937"/>
          <ac:spMkLst>
            <pc:docMk/>
            <pc:sldMk cId="228775859" sldId="475"/>
            <ac:spMk id="54" creationId="{3D83DD05-59D8-67AF-ECC7-4B9991DDA7C3}"/>
          </ac:spMkLst>
        </pc:spChg>
        <pc:spChg chg="mod">
          <ac:chgData name="Hasan Selim" userId="84cd2103f36ef0dc" providerId="LiveId" clId="{6ED845BA-74CA-4F74-9AC4-C2ED4D184EBF}" dt="2025-10-05T13:58:12.654" v="937"/>
          <ac:spMkLst>
            <pc:docMk/>
            <pc:sldMk cId="228775859" sldId="475"/>
            <ac:spMk id="60" creationId="{91623DF6-7D18-7303-DE36-7D66D905EE96}"/>
          </ac:spMkLst>
        </pc:spChg>
        <pc:spChg chg="mod">
          <ac:chgData name="Hasan Selim" userId="84cd2103f36ef0dc" providerId="LiveId" clId="{6ED845BA-74CA-4F74-9AC4-C2ED4D184EBF}" dt="2025-10-05T13:58:12.654" v="937"/>
          <ac:spMkLst>
            <pc:docMk/>
            <pc:sldMk cId="228775859" sldId="475"/>
            <ac:spMk id="66" creationId="{3305E7EA-355A-D3B7-A95C-FFD77DAE3708}"/>
          </ac:spMkLst>
        </pc:spChg>
        <pc:spChg chg="mod">
          <ac:chgData name="Hasan Selim" userId="84cd2103f36ef0dc" providerId="LiveId" clId="{6ED845BA-74CA-4F74-9AC4-C2ED4D184EBF}" dt="2025-10-05T13:58:12.654" v="937"/>
          <ac:spMkLst>
            <pc:docMk/>
            <pc:sldMk cId="228775859" sldId="475"/>
            <ac:spMk id="67" creationId="{DAB3B5C9-3CAB-2552-F0A5-167525F83C8B}"/>
          </ac:spMkLst>
        </pc:spChg>
        <pc:spChg chg="mod">
          <ac:chgData name="Hasan Selim" userId="84cd2103f36ef0dc" providerId="LiveId" clId="{6ED845BA-74CA-4F74-9AC4-C2ED4D184EBF}" dt="2025-10-05T13:58:12.654" v="937"/>
          <ac:spMkLst>
            <pc:docMk/>
            <pc:sldMk cId="228775859" sldId="475"/>
            <ac:spMk id="68" creationId="{6C14E08E-8F22-CF23-86AF-726543B9FD52}"/>
          </ac:spMkLst>
        </pc:spChg>
        <pc:spChg chg="mod">
          <ac:chgData name="Hasan Selim" userId="84cd2103f36ef0dc" providerId="LiveId" clId="{6ED845BA-74CA-4F74-9AC4-C2ED4D184EBF}" dt="2025-10-05T13:58:12.654" v="937"/>
          <ac:spMkLst>
            <pc:docMk/>
            <pc:sldMk cId="228775859" sldId="475"/>
            <ac:spMk id="73" creationId="{9D577A24-5889-1B26-EE5A-2A086B87A5A7}"/>
          </ac:spMkLst>
        </pc:spChg>
        <pc:grpChg chg="del">
          <ac:chgData name="Hasan Selim" userId="84cd2103f36ef0dc" providerId="LiveId" clId="{6ED845BA-74CA-4F74-9AC4-C2ED4D184EBF}" dt="2025-10-05T13:58:12.324" v="936" actId="478"/>
          <ac:grpSpMkLst>
            <pc:docMk/>
            <pc:sldMk cId="228775859" sldId="475"/>
            <ac:grpSpMk id="51" creationId="{A6D22865-608D-29A7-A398-65CD0198560D}"/>
          </ac:grpSpMkLst>
        </pc:grpChg>
      </pc:sldChg>
      <pc:sldChg chg="addSp modSp add mod setBg">
        <pc:chgData name="Hasan Selim" userId="84cd2103f36ef0dc" providerId="LiveId" clId="{6ED845BA-74CA-4F74-9AC4-C2ED4D184EBF}" dt="2025-10-06T04:03:03.705" v="1873" actId="108"/>
        <pc:sldMkLst>
          <pc:docMk/>
          <pc:sldMk cId="2058922367" sldId="475"/>
        </pc:sldMkLst>
        <pc:spChg chg="mod">
          <ac:chgData name="Hasan Selim" userId="84cd2103f36ef0dc" providerId="LiveId" clId="{6ED845BA-74CA-4F74-9AC4-C2ED4D184EBF}" dt="2025-10-06T02:24:16.355" v="1850" actId="207"/>
          <ac:spMkLst>
            <pc:docMk/>
            <pc:sldMk cId="2058922367" sldId="475"/>
            <ac:spMk id="15" creationId="{253A9178-0D2D-DBAE-8386-7736C5F9A8B0}"/>
          </ac:spMkLst>
        </pc:spChg>
        <pc:spChg chg="mod">
          <ac:chgData name="Hasan Selim" userId="84cd2103f36ef0dc" providerId="LiveId" clId="{6ED845BA-74CA-4F74-9AC4-C2ED4D184EBF}" dt="2025-10-06T04:03:03.705" v="1873" actId="108"/>
          <ac:spMkLst>
            <pc:docMk/>
            <pc:sldMk cId="2058922367" sldId="475"/>
            <ac:spMk id="20" creationId="{F6177D1C-3475-9419-4DCB-61FA1A090CDD}"/>
          </ac:spMkLst>
        </pc:spChg>
        <pc:picChg chg="add mod">
          <ac:chgData name="Hasan Selim" userId="84cd2103f36ef0dc" providerId="LiveId" clId="{6ED845BA-74CA-4F74-9AC4-C2ED4D184EBF}" dt="2025-10-06T02:19:30.300" v="1813"/>
          <ac:picMkLst>
            <pc:docMk/>
            <pc:sldMk cId="2058922367" sldId="475"/>
            <ac:picMk id="29" creationId="{C93534BA-1BB6-DC07-CC7F-08EC910E9830}"/>
          </ac:picMkLst>
        </pc:picChg>
      </pc:sldChg>
      <pc:sldChg chg="addSp modSp add mod setBg">
        <pc:chgData name="Hasan Selim" userId="84cd2103f36ef0dc" providerId="LiveId" clId="{6ED845BA-74CA-4F74-9AC4-C2ED4D184EBF}" dt="2025-10-06T04:02:58.065" v="1871" actId="108"/>
        <pc:sldMkLst>
          <pc:docMk/>
          <pc:sldMk cId="924220423" sldId="476"/>
        </pc:sldMkLst>
        <pc:spChg chg="mod">
          <ac:chgData name="Hasan Selim" userId="84cd2103f36ef0dc" providerId="LiveId" clId="{6ED845BA-74CA-4F74-9AC4-C2ED4D184EBF}" dt="2025-10-06T02:18:50.725" v="1803"/>
          <ac:spMkLst>
            <pc:docMk/>
            <pc:sldMk cId="924220423" sldId="476"/>
            <ac:spMk id="8" creationId="{B6906234-3401-E6E9-5C80-8425E21ACA8C}"/>
          </ac:spMkLst>
        </pc:spChg>
        <pc:spChg chg="mod">
          <ac:chgData name="Hasan Selim" userId="84cd2103f36ef0dc" providerId="LiveId" clId="{6ED845BA-74CA-4F74-9AC4-C2ED4D184EBF}" dt="2025-10-06T02:18:50.725" v="1803"/>
          <ac:spMkLst>
            <pc:docMk/>
            <pc:sldMk cId="924220423" sldId="476"/>
            <ac:spMk id="13" creationId="{7128D61A-711B-09DA-E74B-AD568E9591BC}"/>
          </ac:spMkLst>
        </pc:spChg>
        <pc:spChg chg="mod">
          <ac:chgData name="Hasan Selim" userId="84cd2103f36ef0dc" providerId="LiveId" clId="{6ED845BA-74CA-4F74-9AC4-C2ED4D184EBF}" dt="2025-10-06T02:24:09.773" v="1848" actId="207"/>
          <ac:spMkLst>
            <pc:docMk/>
            <pc:sldMk cId="924220423" sldId="476"/>
            <ac:spMk id="15" creationId="{2AE59031-5D29-F564-EE5D-AA43CAD9DA4B}"/>
          </ac:spMkLst>
        </pc:spChg>
        <pc:spChg chg="mod">
          <ac:chgData name="Hasan Selim" userId="84cd2103f36ef0dc" providerId="LiveId" clId="{6ED845BA-74CA-4F74-9AC4-C2ED4D184EBF}" dt="2025-10-06T02:18:50.725" v="1803"/>
          <ac:spMkLst>
            <pc:docMk/>
            <pc:sldMk cId="924220423" sldId="476"/>
            <ac:spMk id="19" creationId="{3BC1E131-E9BD-ADC6-A3BE-3384E5702245}"/>
          </ac:spMkLst>
        </pc:spChg>
        <pc:spChg chg="mod">
          <ac:chgData name="Hasan Selim" userId="84cd2103f36ef0dc" providerId="LiveId" clId="{6ED845BA-74CA-4F74-9AC4-C2ED4D184EBF}" dt="2025-10-06T04:02:58.065" v="1871" actId="108"/>
          <ac:spMkLst>
            <pc:docMk/>
            <pc:sldMk cId="924220423" sldId="476"/>
            <ac:spMk id="20" creationId="{D302261E-36CC-D9EB-2FF8-471DD4A487C4}"/>
          </ac:spMkLst>
        </pc:spChg>
        <pc:spChg chg="mod">
          <ac:chgData name="Hasan Selim" userId="84cd2103f36ef0dc" providerId="LiveId" clId="{6ED845BA-74CA-4F74-9AC4-C2ED4D184EBF}" dt="2025-10-06T02:18:50.725" v="1803"/>
          <ac:spMkLst>
            <pc:docMk/>
            <pc:sldMk cId="924220423" sldId="476"/>
            <ac:spMk id="23" creationId="{C8F488B7-7EAA-2F96-5C46-B5E9FAEBCDDA}"/>
          </ac:spMkLst>
        </pc:spChg>
        <pc:spChg chg="mod">
          <ac:chgData name="Hasan Selim" userId="84cd2103f36ef0dc" providerId="LiveId" clId="{6ED845BA-74CA-4F74-9AC4-C2ED4D184EBF}" dt="2025-10-06T02:18:50.725" v="1803"/>
          <ac:spMkLst>
            <pc:docMk/>
            <pc:sldMk cId="924220423" sldId="476"/>
            <ac:spMk id="30" creationId="{744AB9D1-B9C2-B64A-F5BB-296689C97474}"/>
          </ac:spMkLst>
        </pc:spChg>
        <pc:spChg chg="mod">
          <ac:chgData name="Hasan Selim" userId="84cd2103f36ef0dc" providerId="LiveId" clId="{6ED845BA-74CA-4F74-9AC4-C2ED4D184EBF}" dt="2025-10-06T02:18:50.725" v="1803"/>
          <ac:spMkLst>
            <pc:docMk/>
            <pc:sldMk cId="924220423" sldId="476"/>
            <ac:spMk id="31" creationId="{7BCFB428-8C5F-AA54-CF95-130D8D179229}"/>
          </ac:spMkLst>
        </pc:spChg>
        <pc:spChg chg="mod">
          <ac:chgData name="Hasan Selim" userId="84cd2103f36ef0dc" providerId="LiveId" clId="{6ED845BA-74CA-4F74-9AC4-C2ED4D184EBF}" dt="2025-10-06T02:18:50.725" v="1803"/>
          <ac:spMkLst>
            <pc:docMk/>
            <pc:sldMk cId="924220423" sldId="476"/>
            <ac:spMk id="32" creationId="{5779D038-978B-20CE-EF2F-7CD133649B6F}"/>
          </ac:spMkLst>
        </pc:spChg>
        <pc:spChg chg="mod">
          <ac:chgData name="Hasan Selim" userId="84cd2103f36ef0dc" providerId="LiveId" clId="{6ED845BA-74CA-4F74-9AC4-C2ED4D184EBF}" dt="2025-10-06T02:18:50.725" v="1803"/>
          <ac:spMkLst>
            <pc:docMk/>
            <pc:sldMk cId="924220423" sldId="476"/>
            <ac:spMk id="34" creationId="{B61051EF-53EB-F4AD-C4C4-5BA5DEFF9AA0}"/>
          </ac:spMkLst>
        </pc:spChg>
        <pc:spChg chg="mod">
          <ac:chgData name="Hasan Selim" userId="84cd2103f36ef0dc" providerId="LiveId" clId="{6ED845BA-74CA-4F74-9AC4-C2ED4D184EBF}" dt="2025-10-06T02:18:50.725" v="1803"/>
          <ac:spMkLst>
            <pc:docMk/>
            <pc:sldMk cId="924220423" sldId="476"/>
            <ac:spMk id="35" creationId="{94D26259-F063-5A87-1784-C89F57B6231B}"/>
          </ac:spMkLst>
        </pc:spChg>
        <pc:spChg chg="mod">
          <ac:chgData name="Hasan Selim" userId="84cd2103f36ef0dc" providerId="LiveId" clId="{6ED845BA-74CA-4F74-9AC4-C2ED4D184EBF}" dt="2025-10-06T02:18:50.725" v="1803"/>
          <ac:spMkLst>
            <pc:docMk/>
            <pc:sldMk cId="924220423" sldId="476"/>
            <ac:spMk id="43" creationId="{7AB59DC5-5031-538B-B347-FFC72568561B}"/>
          </ac:spMkLst>
        </pc:spChg>
        <pc:grpChg chg="mod">
          <ac:chgData name="Hasan Selim" userId="84cd2103f36ef0dc" providerId="LiveId" clId="{6ED845BA-74CA-4F74-9AC4-C2ED4D184EBF}" dt="2025-10-06T02:18:55.541" v="1805" actId="1076"/>
          <ac:grpSpMkLst>
            <pc:docMk/>
            <pc:sldMk cId="924220423" sldId="476"/>
            <ac:grpSpMk id="2" creationId="{2ABC30D0-7802-0873-1DDB-6255A100D7A3}"/>
          </ac:grpSpMkLst>
        </pc:grpChg>
      </pc:sldChg>
      <pc:sldChg chg="addSp delSp modSp add del mod ord">
        <pc:chgData name="Hasan Selim" userId="84cd2103f36ef0dc" providerId="LiveId" clId="{6ED845BA-74CA-4F74-9AC4-C2ED4D184EBF}" dt="2025-10-06T02:15:56.535" v="1766" actId="2696"/>
        <pc:sldMkLst>
          <pc:docMk/>
          <pc:sldMk cId="979960598" sldId="476"/>
        </pc:sldMkLst>
        <pc:spChg chg="mod">
          <ac:chgData name="Hasan Selim" userId="84cd2103f36ef0dc" providerId="LiveId" clId="{6ED845BA-74CA-4F74-9AC4-C2ED4D184EBF}" dt="2025-10-05T13:45:30.571" v="742" actId="20577"/>
          <ac:spMkLst>
            <pc:docMk/>
            <pc:sldMk cId="979960598" sldId="476"/>
            <ac:spMk id="15" creationId="{2AE59031-5D29-F564-EE5D-AA43CAD9DA4B}"/>
          </ac:spMkLst>
        </pc:spChg>
        <pc:spChg chg="mod topLvl">
          <ac:chgData name="Hasan Selim" userId="84cd2103f36ef0dc" providerId="LiveId" clId="{6ED845BA-74CA-4F74-9AC4-C2ED4D184EBF}" dt="2025-10-05T13:57:57.505" v="931" actId="165"/>
          <ac:spMkLst>
            <pc:docMk/>
            <pc:sldMk cId="979960598" sldId="476"/>
            <ac:spMk id="20" creationId="{D302261E-36CC-D9EB-2FF8-471DD4A487C4}"/>
          </ac:spMkLst>
        </pc:spChg>
        <pc:spChg chg="mod">
          <ac:chgData name="Hasan Selim" userId="84cd2103f36ef0dc" providerId="LiveId" clId="{6ED845BA-74CA-4F74-9AC4-C2ED4D184EBF}" dt="2025-10-05T13:57:57.505" v="931" actId="165"/>
          <ac:spMkLst>
            <pc:docMk/>
            <pc:sldMk cId="979960598" sldId="476"/>
            <ac:spMk id="31" creationId="{02B16ABD-E9FF-6689-6107-92A75D13EECA}"/>
          </ac:spMkLst>
        </pc:spChg>
        <pc:spChg chg="mod">
          <ac:chgData name="Hasan Selim" userId="84cd2103f36ef0dc" providerId="LiveId" clId="{6ED845BA-74CA-4F74-9AC4-C2ED4D184EBF}" dt="2025-10-05T13:57:57.505" v="931" actId="165"/>
          <ac:spMkLst>
            <pc:docMk/>
            <pc:sldMk cId="979960598" sldId="476"/>
            <ac:spMk id="34" creationId="{3558D63A-722D-740E-90AD-42224ABC11DA}"/>
          </ac:spMkLst>
        </pc:spChg>
        <pc:spChg chg="mod">
          <ac:chgData name="Hasan Selim" userId="84cd2103f36ef0dc" providerId="LiveId" clId="{6ED845BA-74CA-4F74-9AC4-C2ED4D184EBF}" dt="2025-10-05T13:57:57.505" v="931" actId="165"/>
          <ac:spMkLst>
            <pc:docMk/>
            <pc:sldMk cId="979960598" sldId="476"/>
            <ac:spMk id="35" creationId="{F514539B-8224-A316-4005-118FB5BB3D2C}"/>
          </ac:spMkLst>
        </pc:spChg>
        <pc:spChg chg="mod">
          <ac:chgData name="Hasan Selim" userId="84cd2103f36ef0dc" providerId="LiveId" clId="{6ED845BA-74CA-4F74-9AC4-C2ED4D184EBF}" dt="2025-10-05T13:57:57.505" v="931" actId="165"/>
          <ac:spMkLst>
            <pc:docMk/>
            <pc:sldMk cId="979960598" sldId="476"/>
            <ac:spMk id="37" creationId="{70A87F83-B0CC-059F-EF7C-578F3CC5F69D}"/>
          </ac:spMkLst>
        </pc:spChg>
        <pc:spChg chg="mod">
          <ac:chgData name="Hasan Selim" userId="84cd2103f36ef0dc" providerId="LiveId" clId="{6ED845BA-74CA-4F74-9AC4-C2ED4D184EBF}" dt="2025-10-05T13:57:57.505" v="931" actId="165"/>
          <ac:spMkLst>
            <pc:docMk/>
            <pc:sldMk cId="979960598" sldId="476"/>
            <ac:spMk id="38" creationId="{25626673-159F-55CC-896D-C741ECCED100}"/>
          </ac:spMkLst>
        </pc:spChg>
        <pc:spChg chg="mod">
          <ac:chgData name="Hasan Selim" userId="84cd2103f36ef0dc" providerId="LiveId" clId="{6ED845BA-74CA-4F74-9AC4-C2ED4D184EBF}" dt="2025-10-05T13:57:57.505" v="931" actId="165"/>
          <ac:spMkLst>
            <pc:docMk/>
            <pc:sldMk cId="979960598" sldId="476"/>
            <ac:spMk id="39" creationId="{61F2C4F4-AC59-1F6A-1453-D903CFFE2145}"/>
          </ac:spMkLst>
        </pc:spChg>
        <pc:spChg chg="mod">
          <ac:chgData name="Hasan Selim" userId="84cd2103f36ef0dc" providerId="LiveId" clId="{6ED845BA-74CA-4F74-9AC4-C2ED4D184EBF}" dt="2025-10-05T13:57:57.505" v="931" actId="165"/>
          <ac:spMkLst>
            <pc:docMk/>
            <pc:sldMk cId="979960598" sldId="476"/>
            <ac:spMk id="41" creationId="{88D69C4F-A2F9-1BFF-A8F5-ADFCB2AB0D7C}"/>
          </ac:spMkLst>
        </pc:spChg>
        <pc:spChg chg="mod">
          <ac:chgData name="Hasan Selim" userId="84cd2103f36ef0dc" providerId="LiveId" clId="{6ED845BA-74CA-4F74-9AC4-C2ED4D184EBF}" dt="2025-10-05T13:57:57.505" v="931" actId="165"/>
          <ac:spMkLst>
            <pc:docMk/>
            <pc:sldMk cId="979960598" sldId="476"/>
            <ac:spMk id="42" creationId="{952398A1-DD93-DD98-233A-94338F73EDD9}"/>
          </ac:spMkLst>
        </pc:spChg>
        <pc:spChg chg="mod">
          <ac:chgData name="Hasan Selim" userId="84cd2103f36ef0dc" providerId="LiveId" clId="{6ED845BA-74CA-4F74-9AC4-C2ED4D184EBF}" dt="2025-10-05T13:57:57.505" v="931" actId="165"/>
          <ac:spMkLst>
            <pc:docMk/>
            <pc:sldMk cId="979960598" sldId="476"/>
            <ac:spMk id="47" creationId="{CE23465A-1477-DC4E-A7DA-A4FD97475CAE}"/>
          </ac:spMkLst>
        </pc:spChg>
        <pc:grpChg chg="del">
          <ac:chgData name="Hasan Selim" userId="84cd2103f36ef0dc" providerId="LiveId" clId="{6ED845BA-74CA-4F74-9AC4-C2ED4D184EBF}" dt="2025-10-05T14:06:23.599" v="1134" actId="478"/>
          <ac:grpSpMkLst>
            <pc:docMk/>
            <pc:sldMk cId="979960598" sldId="476"/>
            <ac:grpSpMk id="51" creationId="{4D24038B-F4C7-0DB2-6CE2-FE75E9833B4C}"/>
          </ac:grpSpMkLst>
        </pc:grpChg>
        <pc:picChg chg="add mod">
          <ac:chgData name="Hasan Selim" userId="84cd2103f36ef0dc" providerId="LiveId" clId="{6ED845BA-74CA-4F74-9AC4-C2ED4D184EBF}" dt="2025-10-05T14:06:31.454" v="1139"/>
          <ac:picMkLst>
            <pc:docMk/>
            <pc:sldMk cId="979960598" sldId="476"/>
            <ac:picMk id="3" creationId="{41EFEBD1-DB8A-F230-470B-61AEC790609F}"/>
          </ac:picMkLst>
        </pc:picChg>
      </pc:sldChg>
      <pc:sldChg chg="add del">
        <pc:chgData name="Hasan Selim" userId="84cd2103f36ef0dc" providerId="LiveId" clId="{6ED845BA-74CA-4F74-9AC4-C2ED4D184EBF}" dt="2025-10-05T13:43:13.845" v="643" actId="47"/>
        <pc:sldMkLst>
          <pc:docMk/>
          <pc:sldMk cId="312920679" sldId="477"/>
        </pc:sldMkLst>
      </pc:sldChg>
      <pc:sldChg chg="addSp modSp add mod setBg">
        <pc:chgData name="Hasan Selim" userId="84cd2103f36ef0dc" providerId="LiveId" clId="{6ED845BA-74CA-4F74-9AC4-C2ED4D184EBF}" dt="2025-10-06T04:02:42.061" v="1865" actId="108"/>
        <pc:sldMkLst>
          <pc:docMk/>
          <pc:sldMk cId="1801661761" sldId="478"/>
        </pc:sldMkLst>
        <pc:spChg chg="mod">
          <ac:chgData name="Hasan Selim" userId="84cd2103f36ef0dc" providerId="LiveId" clId="{6ED845BA-74CA-4F74-9AC4-C2ED4D184EBF}" dt="2025-10-06T02:17:16.459" v="1778"/>
          <ac:spMkLst>
            <pc:docMk/>
            <pc:sldMk cId="1801661761" sldId="478"/>
            <ac:spMk id="11" creationId="{7002B184-524D-BE6C-ED45-3DEB01B2A7B3}"/>
          </ac:spMkLst>
        </pc:spChg>
        <pc:spChg chg="mod">
          <ac:chgData name="Hasan Selim" userId="84cd2103f36ef0dc" providerId="LiveId" clId="{6ED845BA-74CA-4F74-9AC4-C2ED4D184EBF}" dt="2025-10-06T02:23:28.451" v="1833" actId="207"/>
          <ac:spMkLst>
            <pc:docMk/>
            <pc:sldMk cId="1801661761" sldId="478"/>
            <ac:spMk id="15" creationId="{7B16C901-B53B-F7BC-D464-5BC38E9A1C35}"/>
          </ac:spMkLst>
        </pc:spChg>
        <pc:spChg chg="mod">
          <ac:chgData name="Hasan Selim" userId="84cd2103f36ef0dc" providerId="LiveId" clId="{6ED845BA-74CA-4F74-9AC4-C2ED4D184EBF}" dt="2025-10-06T02:17:16.459" v="1778"/>
          <ac:spMkLst>
            <pc:docMk/>
            <pc:sldMk cId="1801661761" sldId="478"/>
            <ac:spMk id="16" creationId="{92595B24-03A9-933E-E0BD-683ECB64ABA8}"/>
          </ac:spMkLst>
        </pc:spChg>
        <pc:spChg chg="mod">
          <ac:chgData name="Hasan Selim" userId="84cd2103f36ef0dc" providerId="LiveId" clId="{6ED845BA-74CA-4F74-9AC4-C2ED4D184EBF}" dt="2025-10-06T02:17:16.459" v="1778"/>
          <ac:spMkLst>
            <pc:docMk/>
            <pc:sldMk cId="1801661761" sldId="478"/>
            <ac:spMk id="19" creationId="{969E3B1E-2652-57B0-DE2D-1C11402181EC}"/>
          </ac:spMkLst>
        </pc:spChg>
        <pc:spChg chg="mod">
          <ac:chgData name="Hasan Selim" userId="84cd2103f36ef0dc" providerId="LiveId" clId="{6ED845BA-74CA-4F74-9AC4-C2ED4D184EBF}" dt="2025-10-06T04:02:42.061" v="1865" actId="108"/>
          <ac:spMkLst>
            <pc:docMk/>
            <pc:sldMk cId="1801661761" sldId="478"/>
            <ac:spMk id="20" creationId="{0BC57744-A9E0-C308-0209-5780AFDBD0C7}"/>
          </ac:spMkLst>
        </pc:spChg>
        <pc:spChg chg="mod">
          <ac:chgData name="Hasan Selim" userId="84cd2103f36ef0dc" providerId="LiveId" clId="{6ED845BA-74CA-4F74-9AC4-C2ED4D184EBF}" dt="2025-10-06T02:17:16.459" v="1778"/>
          <ac:spMkLst>
            <pc:docMk/>
            <pc:sldMk cId="1801661761" sldId="478"/>
            <ac:spMk id="22" creationId="{4B052AE4-33B3-DD2B-67B6-B946F2B6D33C}"/>
          </ac:spMkLst>
        </pc:spChg>
        <pc:spChg chg="mod">
          <ac:chgData name="Hasan Selim" userId="84cd2103f36ef0dc" providerId="LiveId" clId="{6ED845BA-74CA-4F74-9AC4-C2ED4D184EBF}" dt="2025-10-06T02:17:16.459" v="1778"/>
          <ac:spMkLst>
            <pc:docMk/>
            <pc:sldMk cId="1801661761" sldId="478"/>
            <ac:spMk id="25" creationId="{681C9EAF-ACA5-D1F9-E98A-A667BEBEFD0A}"/>
          </ac:spMkLst>
        </pc:spChg>
        <pc:spChg chg="mod">
          <ac:chgData name="Hasan Selim" userId="84cd2103f36ef0dc" providerId="LiveId" clId="{6ED845BA-74CA-4F74-9AC4-C2ED4D184EBF}" dt="2025-10-06T02:17:16.459" v="1778"/>
          <ac:spMkLst>
            <pc:docMk/>
            <pc:sldMk cId="1801661761" sldId="478"/>
            <ac:spMk id="28" creationId="{77FDF030-8DBB-18E5-A817-2C42B07D364A}"/>
          </ac:spMkLst>
        </pc:spChg>
        <pc:spChg chg="mod">
          <ac:chgData name="Hasan Selim" userId="84cd2103f36ef0dc" providerId="LiveId" clId="{6ED845BA-74CA-4F74-9AC4-C2ED4D184EBF}" dt="2025-10-06T02:17:16.459" v="1778"/>
          <ac:spMkLst>
            <pc:docMk/>
            <pc:sldMk cId="1801661761" sldId="478"/>
            <ac:spMk id="29" creationId="{4A2EED5F-73A6-40E1-03A9-47EFD373EF25}"/>
          </ac:spMkLst>
        </pc:spChg>
        <pc:spChg chg="mod">
          <ac:chgData name="Hasan Selim" userId="84cd2103f36ef0dc" providerId="LiveId" clId="{6ED845BA-74CA-4F74-9AC4-C2ED4D184EBF}" dt="2025-10-06T02:17:16.459" v="1778"/>
          <ac:spMkLst>
            <pc:docMk/>
            <pc:sldMk cId="1801661761" sldId="478"/>
            <ac:spMk id="30" creationId="{C05483EE-90A8-0872-0763-E6AEB4319D34}"/>
          </ac:spMkLst>
        </pc:spChg>
        <pc:spChg chg="mod">
          <ac:chgData name="Hasan Selim" userId="84cd2103f36ef0dc" providerId="LiveId" clId="{6ED845BA-74CA-4F74-9AC4-C2ED4D184EBF}" dt="2025-10-06T02:17:16.459" v="1778"/>
          <ac:spMkLst>
            <pc:docMk/>
            <pc:sldMk cId="1801661761" sldId="478"/>
            <ac:spMk id="36" creationId="{865B7AFD-39E0-9EBB-210C-F5DA91887DD3}"/>
          </ac:spMkLst>
        </pc:spChg>
        <pc:spChg chg="mod">
          <ac:chgData name="Hasan Selim" userId="84cd2103f36ef0dc" providerId="LiveId" clId="{6ED845BA-74CA-4F74-9AC4-C2ED4D184EBF}" dt="2025-10-06T02:17:16.459" v="1778"/>
          <ac:spMkLst>
            <pc:docMk/>
            <pc:sldMk cId="1801661761" sldId="478"/>
            <ac:spMk id="40" creationId="{D36B82FE-B234-98CA-BCC5-692D604F56EF}"/>
          </ac:spMkLst>
        </pc:spChg>
        <pc:grpChg chg="mod">
          <ac:chgData name="Hasan Selim" userId="84cd2103f36ef0dc" providerId="LiveId" clId="{6ED845BA-74CA-4F74-9AC4-C2ED4D184EBF}" dt="2025-10-06T02:17:23.555" v="1781" actId="1076"/>
          <ac:grpSpMkLst>
            <pc:docMk/>
            <pc:sldMk cId="1801661761" sldId="478"/>
            <ac:grpSpMk id="2" creationId="{C0A9ACB8-42F9-A400-2B5D-7C1A4F5153BA}"/>
          </ac:grpSpMkLst>
        </pc:grpChg>
      </pc:sldChg>
      <pc:sldChg chg="addSp delSp modSp add del mod">
        <pc:chgData name="Hasan Selim" userId="84cd2103f36ef0dc" providerId="LiveId" clId="{6ED845BA-74CA-4F74-9AC4-C2ED4D184EBF}" dt="2025-10-06T02:15:56.535" v="1766" actId="2696"/>
        <pc:sldMkLst>
          <pc:docMk/>
          <pc:sldMk cId="3535273683" sldId="478"/>
        </pc:sldMkLst>
        <pc:spChg chg="mod">
          <ac:chgData name="Hasan Selim" userId="84cd2103f36ef0dc" providerId="LiveId" clId="{6ED845BA-74CA-4F74-9AC4-C2ED4D184EBF}" dt="2025-10-05T13:44:40.198" v="705" actId="20577"/>
          <ac:spMkLst>
            <pc:docMk/>
            <pc:sldMk cId="3535273683" sldId="478"/>
            <ac:spMk id="15" creationId="{7B16C901-B53B-F7BC-D464-5BC38E9A1C35}"/>
          </ac:spMkLst>
        </pc:spChg>
        <pc:spChg chg="mod">
          <ac:chgData name="Hasan Selim" userId="84cd2103f36ef0dc" providerId="LiveId" clId="{6ED845BA-74CA-4F74-9AC4-C2ED4D184EBF}" dt="2025-10-05T14:08:03.075" v="1166" actId="164"/>
          <ac:spMkLst>
            <pc:docMk/>
            <pc:sldMk cId="3535273683" sldId="478"/>
            <ac:spMk id="20" creationId="{0BC57744-A9E0-C308-0209-5780AFDBD0C7}"/>
          </ac:spMkLst>
        </pc:spChg>
        <pc:spChg chg="mod">
          <ac:chgData name="Hasan Selim" userId="84cd2103f36ef0dc" providerId="LiveId" clId="{6ED845BA-74CA-4F74-9AC4-C2ED4D184EBF}" dt="2025-10-05T13:52:05.871" v="895" actId="948"/>
          <ac:spMkLst>
            <pc:docMk/>
            <pc:sldMk cId="3535273683" sldId="478"/>
            <ac:spMk id="24" creationId="{BD9F38EB-4833-702B-62D9-2D805E233BBB}"/>
          </ac:spMkLst>
        </pc:spChg>
        <pc:spChg chg="mod">
          <ac:chgData name="Hasan Selim" userId="84cd2103f36ef0dc" providerId="LiveId" clId="{6ED845BA-74CA-4F74-9AC4-C2ED4D184EBF}" dt="2025-10-05T13:52:05.871" v="895" actId="948"/>
          <ac:spMkLst>
            <pc:docMk/>
            <pc:sldMk cId="3535273683" sldId="478"/>
            <ac:spMk id="25" creationId="{322EC73B-7850-F9DF-98E4-B997A4ED52C8}"/>
          </ac:spMkLst>
        </pc:spChg>
        <pc:spChg chg="mod">
          <ac:chgData name="Hasan Selim" userId="84cd2103f36ef0dc" providerId="LiveId" clId="{6ED845BA-74CA-4F74-9AC4-C2ED4D184EBF}" dt="2025-10-05T13:52:05.871" v="895" actId="948"/>
          <ac:spMkLst>
            <pc:docMk/>
            <pc:sldMk cId="3535273683" sldId="478"/>
            <ac:spMk id="26" creationId="{534B16D4-BE45-36F6-8B71-B37B2BD8C7E1}"/>
          </ac:spMkLst>
        </pc:spChg>
        <pc:spChg chg="mod">
          <ac:chgData name="Hasan Selim" userId="84cd2103f36ef0dc" providerId="LiveId" clId="{6ED845BA-74CA-4F74-9AC4-C2ED4D184EBF}" dt="2025-10-05T13:51:59.513" v="890" actId="165"/>
          <ac:spMkLst>
            <pc:docMk/>
            <pc:sldMk cId="3535273683" sldId="478"/>
            <ac:spMk id="31" creationId="{AC72E82C-AAF9-A978-B281-E176061809DE}"/>
          </ac:spMkLst>
        </pc:spChg>
        <pc:spChg chg="mod">
          <ac:chgData name="Hasan Selim" userId="84cd2103f36ef0dc" providerId="LiveId" clId="{6ED845BA-74CA-4F74-9AC4-C2ED4D184EBF}" dt="2025-10-05T13:51:59.513" v="890" actId="165"/>
          <ac:spMkLst>
            <pc:docMk/>
            <pc:sldMk cId="3535273683" sldId="478"/>
            <ac:spMk id="33" creationId="{6E011258-7E61-F117-69E2-C6558E0FE6FE}"/>
          </ac:spMkLst>
        </pc:spChg>
        <pc:spChg chg="mod">
          <ac:chgData name="Hasan Selim" userId="84cd2103f36ef0dc" providerId="LiveId" clId="{6ED845BA-74CA-4F74-9AC4-C2ED4D184EBF}" dt="2025-10-05T13:51:59.513" v="890" actId="165"/>
          <ac:spMkLst>
            <pc:docMk/>
            <pc:sldMk cId="3535273683" sldId="478"/>
            <ac:spMk id="34" creationId="{4D6D4D7A-00D7-0C76-D97E-1798838E75C6}"/>
          </ac:spMkLst>
        </pc:spChg>
        <pc:spChg chg="mod">
          <ac:chgData name="Hasan Selim" userId="84cd2103f36ef0dc" providerId="LiveId" clId="{6ED845BA-74CA-4F74-9AC4-C2ED4D184EBF}" dt="2025-10-05T13:51:59.513" v="890" actId="165"/>
          <ac:spMkLst>
            <pc:docMk/>
            <pc:sldMk cId="3535273683" sldId="478"/>
            <ac:spMk id="37" creationId="{68C4350A-E2E3-FCCE-B077-2F8AC12FEE92}"/>
          </ac:spMkLst>
        </pc:spChg>
        <pc:spChg chg="mod">
          <ac:chgData name="Hasan Selim" userId="84cd2103f36ef0dc" providerId="LiveId" clId="{6ED845BA-74CA-4F74-9AC4-C2ED4D184EBF}" dt="2025-10-05T13:51:59.513" v="890" actId="165"/>
          <ac:spMkLst>
            <pc:docMk/>
            <pc:sldMk cId="3535273683" sldId="478"/>
            <ac:spMk id="39" creationId="{B4BAE48C-FA4A-1674-D8C7-FFF9542E8C75}"/>
          </ac:spMkLst>
        </pc:spChg>
        <pc:spChg chg="mod">
          <ac:chgData name="Hasan Selim" userId="84cd2103f36ef0dc" providerId="LiveId" clId="{6ED845BA-74CA-4F74-9AC4-C2ED4D184EBF}" dt="2025-10-05T13:51:59.513" v="890" actId="165"/>
          <ac:spMkLst>
            <pc:docMk/>
            <pc:sldMk cId="3535273683" sldId="478"/>
            <ac:spMk id="41" creationId="{AEEF65F5-BC5F-FA6B-7300-93E5C2B6B39A}"/>
          </ac:spMkLst>
        </pc:spChg>
        <pc:spChg chg="mod">
          <ac:chgData name="Hasan Selim" userId="84cd2103f36ef0dc" providerId="LiveId" clId="{6ED845BA-74CA-4F74-9AC4-C2ED4D184EBF}" dt="2025-10-05T13:51:59.513" v="890" actId="165"/>
          <ac:spMkLst>
            <pc:docMk/>
            <pc:sldMk cId="3535273683" sldId="478"/>
            <ac:spMk id="42" creationId="{834CFE85-4215-162E-6C90-32BF0988BF20}"/>
          </ac:spMkLst>
        </pc:spChg>
        <pc:spChg chg="mod">
          <ac:chgData name="Hasan Selim" userId="84cd2103f36ef0dc" providerId="LiveId" clId="{6ED845BA-74CA-4F74-9AC4-C2ED4D184EBF}" dt="2025-10-05T13:51:59.513" v="890" actId="165"/>
          <ac:spMkLst>
            <pc:docMk/>
            <pc:sldMk cId="3535273683" sldId="478"/>
            <ac:spMk id="44" creationId="{0422E980-5718-F282-E9E1-58A372C3D2C8}"/>
          </ac:spMkLst>
        </pc:spChg>
        <pc:spChg chg="mod">
          <ac:chgData name="Hasan Selim" userId="84cd2103f36ef0dc" providerId="LiveId" clId="{6ED845BA-74CA-4F74-9AC4-C2ED4D184EBF}" dt="2025-10-05T13:51:59.513" v="890" actId="165"/>
          <ac:spMkLst>
            <pc:docMk/>
            <pc:sldMk cId="3535273683" sldId="478"/>
            <ac:spMk id="45" creationId="{EFEE763B-47E0-3D35-5F10-E7CD7203B639}"/>
          </ac:spMkLst>
        </pc:spChg>
        <pc:spChg chg="mod">
          <ac:chgData name="Hasan Selim" userId="84cd2103f36ef0dc" providerId="LiveId" clId="{6ED845BA-74CA-4F74-9AC4-C2ED4D184EBF}" dt="2025-10-05T13:51:59.513" v="890" actId="165"/>
          <ac:spMkLst>
            <pc:docMk/>
            <pc:sldMk cId="3535273683" sldId="478"/>
            <ac:spMk id="46" creationId="{218F14CC-C8A6-60FA-0413-C8EFACA9CFCF}"/>
          </ac:spMkLst>
        </pc:spChg>
        <pc:spChg chg="mod">
          <ac:chgData name="Hasan Selim" userId="84cd2103f36ef0dc" providerId="LiveId" clId="{6ED845BA-74CA-4F74-9AC4-C2ED4D184EBF}" dt="2025-10-05T13:52:05.871" v="895" actId="948"/>
          <ac:spMkLst>
            <pc:docMk/>
            <pc:sldMk cId="3535273683" sldId="478"/>
            <ac:spMk id="58" creationId="{9B5EEF84-3B68-CE6D-9E55-3C1AAD2EB615}"/>
          </ac:spMkLst>
        </pc:spChg>
        <pc:spChg chg="mod">
          <ac:chgData name="Hasan Selim" userId="84cd2103f36ef0dc" providerId="LiveId" clId="{6ED845BA-74CA-4F74-9AC4-C2ED4D184EBF}" dt="2025-10-05T13:52:05.871" v="895" actId="948"/>
          <ac:spMkLst>
            <pc:docMk/>
            <pc:sldMk cId="3535273683" sldId="478"/>
            <ac:spMk id="62" creationId="{30EF6EB6-FA71-9B43-4275-56FAAB1DDF94}"/>
          </ac:spMkLst>
        </pc:spChg>
        <pc:spChg chg="mod">
          <ac:chgData name="Hasan Selim" userId="84cd2103f36ef0dc" providerId="LiveId" clId="{6ED845BA-74CA-4F74-9AC4-C2ED4D184EBF}" dt="2025-10-05T13:52:05.871" v="895" actId="948"/>
          <ac:spMkLst>
            <pc:docMk/>
            <pc:sldMk cId="3535273683" sldId="478"/>
            <ac:spMk id="63" creationId="{9EE0F986-9D39-332B-4428-AD66467AFA7C}"/>
          </ac:spMkLst>
        </pc:spChg>
        <pc:spChg chg="mod">
          <ac:chgData name="Hasan Selim" userId="84cd2103f36ef0dc" providerId="LiveId" clId="{6ED845BA-74CA-4F74-9AC4-C2ED4D184EBF}" dt="2025-10-05T13:52:05.871" v="895" actId="948"/>
          <ac:spMkLst>
            <pc:docMk/>
            <pc:sldMk cId="3535273683" sldId="478"/>
            <ac:spMk id="66" creationId="{53F06A58-4E77-699E-154C-B68CA548506C}"/>
          </ac:spMkLst>
        </pc:spChg>
        <pc:spChg chg="mod">
          <ac:chgData name="Hasan Selim" userId="84cd2103f36ef0dc" providerId="LiveId" clId="{6ED845BA-74CA-4F74-9AC4-C2ED4D184EBF}" dt="2025-10-05T13:52:05.871" v="895" actId="948"/>
          <ac:spMkLst>
            <pc:docMk/>
            <pc:sldMk cId="3535273683" sldId="478"/>
            <ac:spMk id="70" creationId="{7BAC7F7E-9F6E-9CE0-4BB1-78786D26441A}"/>
          </ac:spMkLst>
        </pc:spChg>
        <pc:spChg chg="mod">
          <ac:chgData name="Hasan Selim" userId="84cd2103f36ef0dc" providerId="LiveId" clId="{6ED845BA-74CA-4F74-9AC4-C2ED4D184EBF}" dt="2025-10-05T13:52:05.871" v="895" actId="948"/>
          <ac:spMkLst>
            <pc:docMk/>
            <pc:sldMk cId="3535273683" sldId="478"/>
            <ac:spMk id="75" creationId="{AEA905DA-B30D-FECB-018F-15BDBFD8089C}"/>
          </ac:spMkLst>
        </pc:spChg>
        <pc:spChg chg="mod">
          <ac:chgData name="Hasan Selim" userId="84cd2103f36ef0dc" providerId="LiveId" clId="{6ED845BA-74CA-4F74-9AC4-C2ED4D184EBF}" dt="2025-10-05T13:52:05.871" v="895" actId="948"/>
          <ac:spMkLst>
            <pc:docMk/>
            <pc:sldMk cId="3535273683" sldId="478"/>
            <ac:spMk id="90" creationId="{50479C55-174B-5239-AE18-2CD27DF28513}"/>
          </ac:spMkLst>
        </pc:spChg>
        <pc:spChg chg="add mod">
          <ac:chgData name="Hasan Selim" userId="84cd2103f36ef0dc" providerId="LiveId" clId="{6ED845BA-74CA-4F74-9AC4-C2ED4D184EBF}" dt="2025-10-05T14:07:46.491" v="1163" actId="403"/>
          <ac:spMkLst>
            <pc:docMk/>
            <pc:sldMk cId="3535273683" sldId="478"/>
            <ac:spMk id="96" creationId="{356D8293-E4B0-DCCB-67BF-EF90B4C5D6BF}"/>
          </ac:spMkLst>
        </pc:spChg>
        <pc:grpChg chg="del mod">
          <ac:chgData name="Hasan Selim" userId="84cd2103f36ef0dc" providerId="LiveId" clId="{6ED845BA-74CA-4F74-9AC4-C2ED4D184EBF}" dt="2025-10-05T14:16:45.485" v="1319" actId="21"/>
          <ac:grpSpMkLst>
            <pc:docMk/>
            <pc:sldMk cId="3535273683" sldId="478"/>
            <ac:grpSpMk id="2" creationId="{CD1BD7CC-15C5-A5DA-B22E-2693C0E8FF9A}"/>
          </ac:grpSpMkLst>
        </pc:grpChg>
        <pc:grpChg chg="del">
          <ac:chgData name="Hasan Selim" userId="84cd2103f36ef0dc" providerId="LiveId" clId="{6ED845BA-74CA-4F74-9AC4-C2ED4D184EBF}" dt="2025-10-05T13:52:01.254" v="891" actId="478"/>
          <ac:grpSpMkLst>
            <pc:docMk/>
            <pc:sldMk cId="3535273683" sldId="478"/>
            <ac:grpSpMk id="51" creationId="{A6E3B1DE-0ED4-B073-5708-2B5D6E9D5ACB}"/>
          </ac:grpSpMkLst>
        </pc:grpChg>
        <pc:grpChg chg="add mod">
          <ac:chgData name="Hasan Selim" userId="84cd2103f36ef0dc" providerId="LiveId" clId="{6ED845BA-74CA-4F74-9AC4-C2ED4D184EBF}" dt="2025-10-05T14:08:04.565" v="1168" actId="1076"/>
          <ac:grpSpMkLst>
            <pc:docMk/>
            <pc:sldMk cId="3535273683" sldId="478"/>
            <ac:grpSpMk id="98" creationId="{6DD6D8CC-F294-92EC-4E6A-A7AE81546CB9}"/>
          </ac:grpSpMkLst>
        </pc:grpChg>
        <pc:picChg chg="add mod">
          <ac:chgData name="Hasan Selim" userId="84cd2103f36ef0dc" providerId="LiveId" clId="{6ED845BA-74CA-4F74-9AC4-C2ED4D184EBF}" dt="2025-10-05T14:08:03.075" v="1166" actId="164"/>
          <ac:picMkLst>
            <pc:docMk/>
            <pc:sldMk cId="3535273683" sldId="478"/>
            <ac:picMk id="95" creationId="{6C87221D-7FB6-93CD-7105-BA1DBE77B904}"/>
          </ac:picMkLst>
        </pc:picChg>
        <pc:picChg chg="add mod">
          <ac:chgData name="Hasan Selim" userId="84cd2103f36ef0dc" providerId="LiveId" clId="{6ED845BA-74CA-4F74-9AC4-C2ED4D184EBF}" dt="2025-10-05T14:08:03.075" v="1166" actId="164"/>
          <ac:picMkLst>
            <pc:docMk/>
            <pc:sldMk cId="3535273683" sldId="478"/>
            <ac:picMk id="97" creationId="{E86B090A-1A00-6DF3-E179-B845D4CF4F7E}"/>
          </ac:picMkLst>
        </pc:picChg>
      </pc:sldChg>
      <pc:sldChg chg="delSp modSp add del mod ord">
        <pc:chgData name="Hasan Selim" userId="84cd2103f36ef0dc" providerId="LiveId" clId="{6ED845BA-74CA-4F74-9AC4-C2ED4D184EBF}" dt="2025-10-06T02:15:56.535" v="1766" actId="2696"/>
        <pc:sldMkLst>
          <pc:docMk/>
          <pc:sldMk cId="1390722111" sldId="479"/>
        </pc:sldMkLst>
        <pc:spChg chg="mod">
          <ac:chgData name="Hasan Selim" userId="84cd2103f36ef0dc" providerId="LiveId" clId="{6ED845BA-74CA-4F74-9AC4-C2ED4D184EBF}" dt="2025-10-05T13:43:57.624" v="675" actId="20577"/>
          <ac:spMkLst>
            <pc:docMk/>
            <pc:sldMk cId="1390722111" sldId="479"/>
            <ac:spMk id="15" creationId="{BBB8B006-9F93-81CC-C996-B5CBB7ED376F}"/>
          </ac:spMkLst>
        </pc:spChg>
        <pc:spChg chg="mod">
          <ac:chgData name="Hasan Selim" userId="84cd2103f36ef0dc" providerId="LiveId" clId="{6ED845BA-74CA-4F74-9AC4-C2ED4D184EBF}" dt="2025-10-05T13:57:55.235" v="930" actId="165"/>
          <ac:spMkLst>
            <pc:docMk/>
            <pc:sldMk cId="1390722111" sldId="479"/>
            <ac:spMk id="32" creationId="{C3E07253-7B68-9973-0FB8-E9A0487ED563}"/>
          </ac:spMkLst>
        </pc:spChg>
        <pc:spChg chg="mod">
          <ac:chgData name="Hasan Selim" userId="84cd2103f36ef0dc" providerId="LiveId" clId="{6ED845BA-74CA-4F74-9AC4-C2ED4D184EBF}" dt="2025-10-05T13:57:55.235" v="930" actId="165"/>
          <ac:spMkLst>
            <pc:docMk/>
            <pc:sldMk cId="1390722111" sldId="479"/>
            <ac:spMk id="34" creationId="{C1C4D035-1AD8-7281-810F-FC783F724E6B}"/>
          </ac:spMkLst>
        </pc:spChg>
        <pc:spChg chg="mod">
          <ac:chgData name="Hasan Selim" userId="84cd2103f36ef0dc" providerId="LiveId" clId="{6ED845BA-74CA-4F74-9AC4-C2ED4D184EBF}" dt="2025-10-05T13:57:55.235" v="930" actId="165"/>
          <ac:spMkLst>
            <pc:docMk/>
            <pc:sldMk cId="1390722111" sldId="479"/>
            <ac:spMk id="37" creationId="{C6CA100C-8F1B-4FF9-4132-0BDED92D42A0}"/>
          </ac:spMkLst>
        </pc:spChg>
        <pc:spChg chg="mod">
          <ac:chgData name="Hasan Selim" userId="84cd2103f36ef0dc" providerId="LiveId" clId="{6ED845BA-74CA-4F74-9AC4-C2ED4D184EBF}" dt="2025-10-05T13:57:55.235" v="930" actId="165"/>
          <ac:spMkLst>
            <pc:docMk/>
            <pc:sldMk cId="1390722111" sldId="479"/>
            <ac:spMk id="38" creationId="{03B7EB6B-2088-9ABA-8479-2B187B7813E5}"/>
          </ac:spMkLst>
        </pc:spChg>
        <pc:spChg chg="mod">
          <ac:chgData name="Hasan Selim" userId="84cd2103f36ef0dc" providerId="LiveId" clId="{6ED845BA-74CA-4F74-9AC4-C2ED4D184EBF}" dt="2025-10-05T13:57:55.235" v="930" actId="165"/>
          <ac:spMkLst>
            <pc:docMk/>
            <pc:sldMk cId="1390722111" sldId="479"/>
            <ac:spMk id="39" creationId="{E69EBC12-2555-A1B0-D05E-C8EB69D6794B}"/>
          </ac:spMkLst>
        </pc:spChg>
        <pc:spChg chg="mod">
          <ac:chgData name="Hasan Selim" userId="84cd2103f36ef0dc" providerId="LiveId" clId="{6ED845BA-74CA-4F74-9AC4-C2ED4D184EBF}" dt="2025-10-05T13:57:55.235" v="930" actId="165"/>
          <ac:spMkLst>
            <pc:docMk/>
            <pc:sldMk cId="1390722111" sldId="479"/>
            <ac:spMk id="41" creationId="{137044DD-8D8C-67DA-391C-FC8B395088B5}"/>
          </ac:spMkLst>
        </pc:spChg>
        <pc:spChg chg="mod">
          <ac:chgData name="Hasan Selim" userId="84cd2103f36ef0dc" providerId="LiveId" clId="{6ED845BA-74CA-4F74-9AC4-C2ED4D184EBF}" dt="2025-10-05T13:57:55.235" v="930" actId="165"/>
          <ac:spMkLst>
            <pc:docMk/>
            <pc:sldMk cId="1390722111" sldId="479"/>
            <ac:spMk id="43" creationId="{FF86F578-D558-20D4-B269-9BD1166DFD99}"/>
          </ac:spMkLst>
        </pc:spChg>
        <pc:spChg chg="mod">
          <ac:chgData name="Hasan Selim" userId="84cd2103f36ef0dc" providerId="LiveId" clId="{6ED845BA-74CA-4F74-9AC4-C2ED4D184EBF}" dt="2025-10-05T13:57:55.235" v="930" actId="165"/>
          <ac:spMkLst>
            <pc:docMk/>
            <pc:sldMk cId="1390722111" sldId="479"/>
            <ac:spMk id="44" creationId="{4FC84932-25AB-91C9-4075-83567D94A7F7}"/>
          </ac:spMkLst>
        </pc:spChg>
        <pc:spChg chg="mod">
          <ac:chgData name="Hasan Selim" userId="84cd2103f36ef0dc" providerId="LiveId" clId="{6ED845BA-74CA-4F74-9AC4-C2ED4D184EBF}" dt="2025-10-05T13:57:55.235" v="930" actId="165"/>
          <ac:spMkLst>
            <pc:docMk/>
            <pc:sldMk cId="1390722111" sldId="479"/>
            <ac:spMk id="46" creationId="{0AF0D239-FC9E-1653-5A7B-D10C2E7EE699}"/>
          </ac:spMkLst>
        </pc:spChg>
        <pc:spChg chg="mod">
          <ac:chgData name="Hasan Selim" userId="84cd2103f36ef0dc" providerId="LiveId" clId="{6ED845BA-74CA-4F74-9AC4-C2ED4D184EBF}" dt="2025-10-05T13:57:55.235" v="930" actId="165"/>
          <ac:spMkLst>
            <pc:docMk/>
            <pc:sldMk cId="1390722111" sldId="479"/>
            <ac:spMk id="47" creationId="{37FF3099-909F-023B-D4F8-F5B06A5CDABA}"/>
          </ac:spMkLst>
        </pc:spChg>
      </pc:sldChg>
      <pc:sldChg chg="addSp modSp add mod setBg">
        <pc:chgData name="Hasan Selim" userId="84cd2103f36ef0dc" providerId="LiveId" clId="{6ED845BA-74CA-4F74-9AC4-C2ED4D184EBF}" dt="2025-10-06T04:02:55.220" v="1870" actId="108"/>
        <pc:sldMkLst>
          <pc:docMk/>
          <pc:sldMk cId="3341153758" sldId="479"/>
        </pc:sldMkLst>
        <pc:spChg chg="mod">
          <ac:chgData name="Hasan Selim" userId="84cd2103f36ef0dc" providerId="LiveId" clId="{6ED845BA-74CA-4F74-9AC4-C2ED4D184EBF}" dt="2025-10-06T02:18:42.446" v="1802"/>
          <ac:spMkLst>
            <pc:docMk/>
            <pc:sldMk cId="3341153758" sldId="479"/>
            <ac:spMk id="8" creationId="{FA8F39C2-5DEA-0E9E-8336-B7546D363872}"/>
          </ac:spMkLst>
        </pc:spChg>
        <pc:spChg chg="mod">
          <ac:chgData name="Hasan Selim" userId="84cd2103f36ef0dc" providerId="LiveId" clId="{6ED845BA-74CA-4F74-9AC4-C2ED4D184EBF}" dt="2025-10-06T02:18:42.446" v="1802"/>
          <ac:spMkLst>
            <pc:docMk/>
            <pc:sldMk cId="3341153758" sldId="479"/>
            <ac:spMk id="13" creationId="{C887FCB3-DEB3-B22B-D8EB-FF1C8CCB1B87}"/>
          </ac:spMkLst>
        </pc:spChg>
        <pc:spChg chg="mod">
          <ac:chgData name="Hasan Selim" userId="84cd2103f36ef0dc" providerId="LiveId" clId="{6ED845BA-74CA-4F74-9AC4-C2ED4D184EBF}" dt="2025-10-06T02:24:06.614" v="1847" actId="207"/>
          <ac:spMkLst>
            <pc:docMk/>
            <pc:sldMk cId="3341153758" sldId="479"/>
            <ac:spMk id="15" creationId="{BBB8B006-9F93-81CC-C996-B5CBB7ED376F}"/>
          </ac:spMkLst>
        </pc:spChg>
        <pc:spChg chg="mod">
          <ac:chgData name="Hasan Selim" userId="84cd2103f36ef0dc" providerId="LiveId" clId="{6ED845BA-74CA-4F74-9AC4-C2ED4D184EBF}" dt="2025-10-06T02:18:42.446" v="1802"/>
          <ac:spMkLst>
            <pc:docMk/>
            <pc:sldMk cId="3341153758" sldId="479"/>
            <ac:spMk id="19" creationId="{B9C3668D-FB12-D143-78C4-7691F460F304}"/>
          </ac:spMkLst>
        </pc:spChg>
        <pc:spChg chg="mod">
          <ac:chgData name="Hasan Selim" userId="84cd2103f36ef0dc" providerId="LiveId" clId="{6ED845BA-74CA-4F74-9AC4-C2ED4D184EBF}" dt="2025-10-06T04:02:55.220" v="1870" actId="108"/>
          <ac:spMkLst>
            <pc:docMk/>
            <pc:sldMk cId="3341153758" sldId="479"/>
            <ac:spMk id="20" creationId="{CB3C4A1F-EB49-4FBF-C70B-76A07D2ECC0B}"/>
          </ac:spMkLst>
        </pc:spChg>
        <pc:spChg chg="mod">
          <ac:chgData name="Hasan Selim" userId="84cd2103f36ef0dc" providerId="LiveId" clId="{6ED845BA-74CA-4F74-9AC4-C2ED4D184EBF}" dt="2025-10-06T02:18:42.446" v="1802"/>
          <ac:spMkLst>
            <pc:docMk/>
            <pc:sldMk cId="3341153758" sldId="479"/>
            <ac:spMk id="24" creationId="{14EF8AF3-D56F-3E6F-1C60-7D3823E7C822}"/>
          </ac:spMkLst>
        </pc:spChg>
        <pc:spChg chg="mod">
          <ac:chgData name="Hasan Selim" userId="84cd2103f36ef0dc" providerId="LiveId" clId="{6ED845BA-74CA-4F74-9AC4-C2ED4D184EBF}" dt="2025-10-06T02:18:42.446" v="1802"/>
          <ac:spMkLst>
            <pc:docMk/>
            <pc:sldMk cId="3341153758" sldId="479"/>
            <ac:spMk id="25" creationId="{77FFD9FE-D822-807D-7C22-D06A6157B2C5}"/>
          </ac:spMkLst>
        </pc:spChg>
        <pc:spChg chg="mod">
          <ac:chgData name="Hasan Selim" userId="84cd2103f36ef0dc" providerId="LiveId" clId="{6ED845BA-74CA-4F74-9AC4-C2ED4D184EBF}" dt="2025-10-06T02:18:42.446" v="1802"/>
          <ac:spMkLst>
            <pc:docMk/>
            <pc:sldMk cId="3341153758" sldId="479"/>
            <ac:spMk id="28" creationId="{55399AB5-D9D9-2A68-B778-9D5629D57104}"/>
          </ac:spMkLst>
        </pc:spChg>
        <pc:spChg chg="mod">
          <ac:chgData name="Hasan Selim" userId="84cd2103f36ef0dc" providerId="LiveId" clId="{6ED845BA-74CA-4F74-9AC4-C2ED4D184EBF}" dt="2025-10-06T02:18:42.446" v="1802"/>
          <ac:spMkLst>
            <pc:docMk/>
            <pc:sldMk cId="3341153758" sldId="479"/>
            <ac:spMk id="48" creationId="{6B7727D3-3DA0-AE6D-2C47-45A9C414F8E4}"/>
          </ac:spMkLst>
        </pc:spChg>
        <pc:spChg chg="mod">
          <ac:chgData name="Hasan Selim" userId="84cd2103f36ef0dc" providerId="LiveId" clId="{6ED845BA-74CA-4F74-9AC4-C2ED4D184EBF}" dt="2025-10-06T02:18:42.446" v="1802"/>
          <ac:spMkLst>
            <pc:docMk/>
            <pc:sldMk cId="3341153758" sldId="479"/>
            <ac:spMk id="54" creationId="{335392B1-A428-DCBC-4959-38F885134E81}"/>
          </ac:spMkLst>
        </pc:spChg>
        <pc:spChg chg="mod">
          <ac:chgData name="Hasan Selim" userId="84cd2103f36ef0dc" providerId="LiveId" clId="{6ED845BA-74CA-4F74-9AC4-C2ED4D184EBF}" dt="2025-10-06T02:18:42.446" v="1802"/>
          <ac:spMkLst>
            <pc:docMk/>
            <pc:sldMk cId="3341153758" sldId="479"/>
            <ac:spMk id="72" creationId="{BF1416AE-999B-BC67-AC0D-E44E220DA0DD}"/>
          </ac:spMkLst>
        </pc:spChg>
        <pc:spChg chg="mod">
          <ac:chgData name="Hasan Selim" userId="84cd2103f36ef0dc" providerId="LiveId" clId="{6ED845BA-74CA-4F74-9AC4-C2ED4D184EBF}" dt="2025-10-06T02:18:42.446" v="1802"/>
          <ac:spMkLst>
            <pc:docMk/>
            <pc:sldMk cId="3341153758" sldId="479"/>
            <ac:spMk id="78" creationId="{A96F7EE9-8698-63C2-0741-167141A65442}"/>
          </ac:spMkLst>
        </pc:spChg>
      </pc:sldChg>
      <pc:sldChg chg="addSp delSp modSp add del mod ord">
        <pc:chgData name="Hasan Selim" userId="84cd2103f36ef0dc" providerId="LiveId" clId="{6ED845BA-74CA-4F74-9AC4-C2ED4D184EBF}" dt="2025-10-06T02:15:56.535" v="1766" actId="2696"/>
        <pc:sldMkLst>
          <pc:docMk/>
          <pc:sldMk cId="898782075" sldId="480"/>
        </pc:sldMkLst>
        <pc:spChg chg="mod">
          <ac:chgData name="Hasan Selim" userId="84cd2103f36ef0dc" providerId="LiveId" clId="{6ED845BA-74CA-4F74-9AC4-C2ED4D184EBF}" dt="2025-10-05T13:52:51.744" v="904"/>
          <ac:spMkLst>
            <pc:docMk/>
            <pc:sldMk cId="898782075" sldId="480"/>
            <ac:spMk id="8" creationId="{AFBC5B33-5533-989E-E2CF-D7ACB0E4EB95}"/>
          </ac:spMkLst>
        </pc:spChg>
        <pc:spChg chg="mod">
          <ac:chgData name="Hasan Selim" userId="84cd2103f36ef0dc" providerId="LiveId" clId="{6ED845BA-74CA-4F74-9AC4-C2ED4D184EBF}" dt="2025-10-05T13:52:51.744" v="904"/>
          <ac:spMkLst>
            <pc:docMk/>
            <pc:sldMk cId="898782075" sldId="480"/>
            <ac:spMk id="13" creationId="{8BDE6A7C-084E-9E09-4BCC-67A65AE93F78}"/>
          </ac:spMkLst>
        </pc:spChg>
        <pc:spChg chg="mod">
          <ac:chgData name="Hasan Selim" userId="84cd2103f36ef0dc" providerId="LiveId" clId="{6ED845BA-74CA-4F74-9AC4-C2ED4D184EBF}" dt="2025-10-05T13:44:00.894" v="676" actId="20577"/>
          <ac:spMkLst>
            <pc:docMk/>
            <pc:sldMk cId="898782075" sldId="480"/>
            <ac:spMk id="15" creationId="{CE7B5A0D-C3E5-7B92-7E6D-DE71D417A1C0}"/>
          </ac:spMkLst>
        </pc:spChg>
        <pc:spChg chg="mod">
          <ac:chgData name="Hasan Selim" userId="84cd2103f36ef0dc" providerId="LiveId" clId="{6ED845BA-74CA-4F74-9AC4-C2ED4D184EBF}" dt="2025-10-05T13:52:51.744" v="904"/>
          <ac:spMkLst>
            <pc:docMk/>
            <pc:sldMk cId="898782075" sldId="480"/>
            <ac:spMk id="17" creationId="{DAAFC809-2E2D-D425-B4B0-CB8BF1F4D385}"/>
          </ac:spMkLst>
        </pc:spChg>
        <pc:spChg chg="mod">
          <ac:chgData name="Hasan Selim" userId="84cd2103f36ef0dc" providerId="LiveId" clId="{6ED845BA-74CA-4F74-9AC4-C2ED4D184EBF}" dt="2025-10-05T13:52:51.744" v="904"/>
          <ac:spMkLst>
            <pc:docMk/>
            <pc:sldMk cId="898782075" sldId="480"/>
            <ac:spMk id="19" creationId="{1B4FB640-E34D-ED23-3B29-E766803F3326}"/>
          </ac:spMkLst>
        </pc:spChg>
        <pc:spChg chg="mod topLvl">
          <ac:chgData name="Hasan Selim" userId="84cd2103f36ef0dc" providerId="LiveId" clId="{6ED845BA-74CA-4F74-9AC4-C2ED4D184EBF}" dt="2025-10-05T13:52:49.855" v="902" actId="165"/>
          <ac:spMkLst>
            <pc:docMk/>
            <pc:sldMk cId="898782075" sldId="480"/>
            <ac:spMk id="20" creationId="{C5C37B53-A33A-30E3-9C79-C5E530F337FD}"/>
          </ac:spMkLst>
        </pc:spChg>
        <pc:spChg chg="mod">
          <ac:chgData name="Hasan Selim" userId="84cd2103f36ef0dc" providerId="LiveId" clId="{6ED845BA-74CA-4F74-9AC4-C2ED4D184EBF}" dt="2025-10-05T13:52:51.744" v="904"/>
          <ac:spMkLst>
            <pc:docMk/>
            <pc:sldMk cId="898782075" sldId="480"/>
            <ac:spMk id="23" creationId="{D9665FA7-FC2D-ECB2-7E55-DE807B162AA5}"/>
          </ac:spMkLst>
        </pc:spChg>
        <pc:spChg chg="mod">
          <ac:chgData name="Hasan Selim" userId="84cd2103f36ef0dc" providerId="LiveId" clId="{6ED845BA-74CA-4F74-9AC4-C2ED4D184EBF}" dt="2025-10-05T13:52:51.744" v="904"/>
          <ac:spMkLst>
            <pc:docMk/>
            <pc:sldMk cId="898782075" sldId="480"/>
            <ac:spMk id="27" creationId="{FCC4C356-AA13-AF9D-76B0-CF812AF5FAE5}"/>
          </ac:spMkLst>
        </pc:spChg>
        <pc:spChg chg="mod">
          <ac:chgData name="Hasan Selim" userId="84cd2103f36ef0dc" providerId="LiveId" clId="{6ED845BA-74CA-4F74-9AC4-C2ED4D184EBF}" dt="2025-10-05T13:52:49.855" v="902" actId="165"/>
          <ac:spMkLst>
            <pc:docMk/>
            <pc:sldMk cId="898782075" sldId="480"/>
            <ac:spMk id="33" creationId="{121D02F6-538D-F900-618A-07DE4279CAAE}"/>
          </ac:spMkLst>
        </pc:spChg>
        <pc:spChg chg="mod">
          <ac:chgData name="Hasan Selim" userId="84cd2103f36ef0dc" providerId="LiveId" clId="{6ED845BA-74CA-4F74-9AC4-C2ED4D184EBF}" dt="2025-10-05T13:52:49.855" v="902" actId="165"/>
          <ac:spMkLst>
            <pc:docMk/>
            <pc:sldMk cId="898782075" sldId="480"/>
            <ac:spMk id="34" creationId="{C9AFF64E-1FF9-484C-83F0-39D58C179925}"/>
          </ac:spMkLst>
        </pc:spChg>
        <pc:spChg chg="mod">
          <ac:chgData name="Hasan Selim" userId="84cd2103f36ef0dc" providerId="LiveId" clId="{6ED845BA-74CA-4F74-9AC4-C2ED4D184EBF}" dt="2025-10-05T13:52:49.855" v="902" actId="165"/>
          <ac:spMkLst>
            <pc:docMk/>
            <pc:sldMk cId="898782075" sldId="480"/>
            <ac:spMk id="35" creationId="{7ADAE80E-7944-258F-9893-4DD3850CEEBE}"/>
          </ac:spMkLst>
        </pc:spChg>
        <pc:spChg chg="mod">
          <ac:chgData name="Hasan Selim" userId="84cd2103f36ef0dc" providerId="LiveId" clId="{6ED845BA-74CA-4F74-9AC4-C2ED4D184EBF}" dt="2025-10-05T13:52:49.855" v="902" actId="165"/>
          <ac:spMkLst>
            <pc:docMk/>
            <pc:sldMk cId="898782075" sldId="480"/>
            <ac:spMk id="37" creationId="{803C717C-C177-0CEE-6E2B-C13A1D3FD9CA}"/>
          </ac:spMkLst>
        </pc:spChg>
        <pc:spChg chg="mod">
          <ac:chgData name="Hasan Selim" userId="84cd2103f36ef0dc" providerId="LiveId" clId="{6ED845BA-74CA-4F74-9AC4-C2ED4D184EBF}" dt="2025-10-05T13:52:49.855" v="902" actId="165"/>
          <ac:spMkLst>
            <pc:docMk/>
            <pc:sldMk cId="898782075" sldId="480"/>
            <ac:spMk id="39" creationId="{086E2CC5-CDD9-486D-FC43-797B2F879D47}"/>
          </ac:spMkLst>
        </pc:spChg>
        <pc:spChg chg="mod">
          <ac:chgData name="Hasan Selim" userId="84cd2103f36ef0dc" providerId="LiveId" clId="{6ED845BA-74CA-4F74-9AC4-C2ED4D184EBF}" dt="2025-10-05T13:52:49.855" v="902" actId="165"/>
          <ac:spMkLst>
            <pc:docMk/>
            <pc:sldMk cId="898782075" sldId="480"/>
            <ac:spMk id="42" creationId="{029F1D05-0B29-DFC1-ECC0-18E25569BFC9}"/>
          </ac:spMkLst>
        </pc:spChg>
        <pc:spChg chg="mod">
          <ac:chgData name="Hasan Selim" userId="84cd2103f36ef0dc" providerId="LiveId" clId="{6ED845BA-74CA-4F74-9AC4-C2ED4D184EBF}" dt="2025-10-05T13:52:49.855" v="902" actId="165"/>
          <ac:spMkLst>
            <pc:docMk/>
            <pc:sldMk cId="898782075" sldId="480"/>
            <ac:spMk id="43" creationId="{B22C0695-913B-1AA0-26F5-26BF811FE2FF}"/>
          </ac:spMkLst>
        </pc:spChg>
        <pc:spChg chg="mod">
          <ac:chgData name="Hasan Selim" userId="84cd2103f36ef0dc" providerId="LiveId" clId="{6ED845BA-74CA-4F74-9AC4-C2ED4D184EBF}" dt="2025-10-05T13:52:49.855" v="902" actId="165"/>
          <ac:spMkLst>
            <pc:docMk/>
            <pc:sldMk cId="898782075" sldId="480"/>
            <ac:spMk id="45" creationId="{16A5B423-5C48-23BF-CE6D-C4A986F338DD}"/>
          </ac:spMkLst>
        </pc:spChg>
        <pc:spChg chg="mod">
          <ac:chgData name="Hasan Selim" userId="84cd2103f36ef0dc" providerId="LiveId" clId="{6ED845BA-74CA-4F74-9AC4-C2ED4D184EBF}" dt="2025-10-05T13:52:49.855" v="902" actId="165"/>
          <ac:spMkLst>
            <pc:docMk/>
            <pc:sldMk cId="898782075" sldId="480"/>
            <ac:spMk id="47" creationId="{8732E900-A8BD-2EA3-58F3-9423D0DB9059}"/>
          </ac:spMkLst>
        </pc:spChg>
        <pc:spChg chg="mod">
          <ac:chgData name="Hasan Selim" userId="84cd2103f36ef0dc" providerId="LiveId" clId="{6ED845BA-74CA-4F74-9AC4-C2ED4D184EBF}" dt="2025-10-05T13:52:51.744" v="904"/>
          <ac:spMkLst>
            <pc:docMk/>
            <pc:sldMk cId="898782075" sldId="480"/>
            <ac:spMk id="58" creationId="{40822B74-A1FB-B651-FFE1-F2D0AE26DF6B}"/>
          </ac:spMkLst>
        </pc:spChg>
        <pc:spChg chg="mod">
          <ac:chgData name="Hasan Selim" userId="84cd2103f36ef0dc" providerId="LiveId" clId="{6ED845BA-74CA-4F74-9AC4-C2ED4D184EBF}" dt="2025-10-05T13:52:51.744" v="904"/>
          <ac:spMkLst>
            <pc:docMk/>
            <pc:sldMk cId="898782075" sldId="480"/>
            <ac:spMk id="63" creationId="{60826B41-B738-8D96-34CA-EEFC900D2C70}"/>
          </ac:spMkLst>
        </pc:spChg>
        <pc:spChg chg="mod">
          <ac:chgData name="Hasan Selim" userId="84cd2103f36ef0dc" providerId="LiveId" clId="{6ED845BA-74CA-4F74-9AC4-C2ED4D184EBF}" dt="2025-10-05T13:52:51.744" v="904"/>
          <ac:spMkLst>
            <pc:docMk/>
            <pc:sldMk cId="898782075" sldId="480"/>
            <ac:spMk id="67" creationId="{A1580C8C-9E82-0888-26C5-7E0F96648667}"/>
          </ac:spMkLst>
        </pc:spChg>
        <pc:spChg chg="mod">
          <ac:chgData name="Hasan Selim" userId="84cd2103f36ef0dc" providerId="LiveId" clId="{6ED845BA-74CA-4F74-9AC4-C2ED4D184EBF}" dt="2025-10-05T13:52:51.744" v="904"/>
          <ac:spMkLst>
            <pc:docMk/>
            <pc:sldMk cId="898782075" sldId="480"/>
            <ac:spMk id="71" creationId="{A57B4D7B-71CE-609A-15F0-4482F9840BFD}"/>
          </ac:spMkLst>
        </pc:spChg>
        <pc:grpChg chg="mod">
          <ac:chgData name="Hasan Selim" userId="84cd2103f36ef0dc" providerId="LiveId" clId="{6ED845BA-74CA-4F74-9AC4-C2ED4D184EBF}" dt="2025-10-05T13:52:53.359" v="905" actId="1076"/>
          <ac:grpSpMkLst>
            <pc:docMk/>
            <pc:sldMk cId="898782075" sldId="480"/>
            <ac:grpSpMk id="2" creationId="{58A62EAE-66A5-0543-EF33-6B95650F5E33}"/>
          </ac:grpSpMkLst>
        </pc:grpChg>
        <pc:grpChg chg="del">
          <ac:chgData name="Hasan Selim" userId="84cd2103f36ef0dc" providerId="LiveId" clId="{6ED845BA-74CA-4F74-9AC4-C2ED4D184EBF}" dt="2025-10-05T13:52:51.423" v="903" actId="478"/>
          <ac:grpSpMkLst>
            <pc:docMk/>
            <pc:sldMk cId="898782075" sldId="480"/>
            <ac:grpSpMk id="51" creationId="{F0C701CB-F506-B945-BA9C-C5E750406CB8}"/>
          </ac:grpSpMkLst>
        </pc:grpChg>
      </pc:sldChg>
      <pc:sldChg chg="addSp modSp add mod setBg">
        <pc:chgData name="Hasan Selim" userId="84cd2103f36ef0dc" providerId="LiveId" clId="{6ED845BA-74CA-4F74-9AC4-C2ED4D184EBF}" dt="2025-10-06T04:02:49.713" v="1868" actId="108"/>
        <pc:sldMkLst>
          <pc:docMk/>
          <pc:sldMk cId="1492204730" sldId="480"/>
        </pc:sldMkLst>
        <pc:spChg chg="mod">
          <ac:chgData name="Hasan Selim" userId="84cd2103f36ef0dc" providerId="LiveId" clId="{6ED845BA-74CA-4F74-9AC4-C2ED4D184EBF}" dt="2025-10-06T02:23:36.740" v="1836" actId="207"/>
          <ac:spMkLst>
            <pc:docMk/>
            <pc:sldMk cId="1492204730" sldId="480"/>
            <ac:spMk id="15" creationId="{CE7B5A0D-C3E5-7B92-7E6D-DE71D417A1C0}"/>
          </ac:spMkLst>
        </pc:spChg>
        <pc:spChg chg="mod">
          <ac:chgData name="Hasan Selim" userId="84cd2103f36ef0dc" providerId="LiveId" clId="{6ED845BA-74CA-4F74-9AC4-C2ED4D184EBF}" dt="2025-10-06T04:02:49.713" v="1868" actId="108"/>
          <ac:spMkLst>
            <pc:docMk/>
            <pc:sldMk cId="1492204730" sldId="480"/>
            <ac:spMk id="20" creationId="{C5C37B53-A33A-30E3-9C79-C5E530F337FD}"/>
          </ac:spMkLst>
        </pc:spChg>
        <pc:spChg chg="mod">
          <ac:chgData name="Hasan Selim" userId="84cd2103f36ef0dc" providerId="LiveId" clId="{6ED845BA-74CA-4F74-9AC4-C2ED4D184EBF}" dt="2025-10-06T02:18:10" v="1792"/>
          <ac:spMkLst>
            <pc:docMk/>
            <pc:sldMk cId="1492204730" sldId="480"/>
            <ac:spMk id="31" creationId="{8E19D80B-E391-34DA-1F5F-19D6BDE29EC1}"/>
          </ac:spMkLst>
        </pc:spChg>
        <pc:spChg chg="mod">
          <ac:chgData name="Hasan Selim" userId="84cd2103f36ef0dc" providerId="LiveId" clId="{6ED845BA-74CA-4F74-9AC4-C2ED4D184EBF}" dt="2025-10-06T02:18:10" v="1792"/>
          <ac:spMkLst>
            <pc:docMk/>
            <pc:sldMk cId="1492204730" sldId="480"/>
            <ac:spMk id="39" creationId="{01EE3CCA-E80D-E73A-0429-CF9B794F2B54}"/>
          </ac:spMkLst>
        </pc:spChg>
        <pc:spChg chg="mod">
          <ac:chgData name="Hasan Selim" userId="84cd2103f36ef0dc" providerId="LiveId" clId="{6ED845BA-74CA-4F74-9AC4-C2ED4D184EBF}" dt="2025-10-06T02:18:10" v="1792"/>
          <ac:spMkLst>
            <pc:docMk/>
            <pc:sldMk cId="1492204730" sldId="480"/>
            <ac:spMk id="40" creationId="{D44C7FF6-43F0-62F9-5C30-E551E64DB7A2}"/>
          </ac:spMkLst>
        </pc:spChg>
        <pc:spChg chg="mod">
          <ac:chgData name="Hasan Selim" userId="84cd2103f36ef0dc" providerId="LiveId" clId="{6ED845BA-74CA-4F74-9AC4-C2ED4D184EBF}" dt="2025-10-06T02:18:10" v="1792"/>
          <ac:spMkLst>
            <pc:docMk/>
            <pc:sldMk cId="1492204730" sldId="480"/>
            <ac:spMk id="41" creationId="{BE76D20E-FF6C-5981-A15C-69ABEEA8BF8C}"/>
          </ac:spMkLst>
        </pc:spChg>
        <pc:spChg chg="mod">
          <ac:chgData name="Hasan Selim" userId="84cd2103f36ef0dc" providerId="LiveId" clId="{6ED845BA-74CA-4F74-9AC4-C2ED4D184EBF}" dt="2025-10-06T02:18:10" v="1792"/>
          <ac:spMkLst>
            <pc:docMk/>
            <pc:sldMk cId="1492204730" sldId="480"/>
            <ac:spMk id="44" creationId="{18E767DC-5796-9174-63F8-9EA05725AF17}"/>
          </ac:spMkLst>
        </pc:spChg>
        <pc:spChg chg="mod">
          <ac:chgData name="Hasan Selim" userId="84cd2103f36ef0dc" providerId="LiveId" clId="{6ED845BA-74CA-4F74-9AC4-C2ED4D184EBF}" dt="2025-10-06T02:18:10" v="1792"/>
          <ac:spMkLst>
            <pc:docMk/>
            <pc:sldMk cId="1492204730" sldId="480"/>
            <ac:spMk id="45" creationId="{4AEC6636-4A02-9F89-39FE-B265F5C1E521}"/>
          </ac:spMkLst>
        </pc:spChg>
        <pc:spChg chg="mod">
          <ac:chgData name="Hasan Selim" userId="84cd2103f36ef0dc" providerId="LiveId" clId="{6ED845BA-74CA-4F74-9AC4-C2ED4D184EBF}" dt="2025-10-06T02:18:10" v="1792"/>
          <ac:spMkLst>
            <pc:docMk/>
            <pc:sldMk cId="1492204730" sldId="480"/>
            <ac:spMk id="72" creationId="{FEC7100F-DE68-39E2-3869-E01863696FC3}"/>
          </ac:spMkLst>
        </pc:spChg>
        <pc:spChg chg="mod">
          <ac:chgData name="Hasan Selim" userId="84cd2103f36ef0dc" providerId="LiveId" clId="{6ED845BA-74CA-4F74-9AC4-C2ED4D184EBF}" dt="2025-10-06T02:18:10" v="1792"/>
          <ac:spMkLst>
            <pc:docMk/>
            <pc:sldMk cId="1492204730" sldId="480"/>
            <ac:spMk id="81" creationId="{F65C39DA-7E4C-5F2E-FEEF-BB387A030CE7}"/>
          </ac:spMkLst>
        </pc:spChg>
        <pc:spChg chg="mod">
          <ac:chgData name="Hasan Selim" userId="84cd2103f36ef0dc" providerId="LiveId" clId="{6ED845BA-74CA-4F74-9AC4-C2ED4D184EBF}" dt="2025-10-06T02:18:10" v="1792"/>
          <ac:spMkLst>
            <pc:docMk/>
            <pc:sldMk cId="1492204730" sldId="480"/>
            <ac:spMk id="82" creationId="{C6F7CD48-E97F-7E72-DB93-0C69ADD110D5}"/>
          </ac:spMkLst>
        </pc:spChg>
        <pc:spChg chg="mod">
          <ac:chgData name="Hasan Selim" userId="84cd2103f36ef0dc" providerId="LiveId" clId="{6ED845BA-74CA-4F74-9AC4-C2ED4D184EBF}" dt="2025-10-06T02:18:10" v="1792"/>
          <ac:spMkLst>
            <pc:docMk/>
            <pc:sldMk cId="1492204730" sldId="480"/>
            <ac:spMk id="83" creationId="{8EBDA609-3CF3-390D-74B9-DA2B8A253870}"/>
          </ac:spMkLst>
        </pc:spChg>
        <pc:spChg chg="mod">
          <ac:chgData name="Hasan Selim" userId="84cd2103f36ef0dc" providerId="LiveId" clId="{6ED845BA-74CA-4F74-9AC4-C2ED4D184EBF}" dt="2025-10-06T02:20:10.345" v="1820"/>
          <ac:spMkLst>
            <pc:docMk/>
            <pc:sldMk cId="1492204730" sldId="480"/>
            <ac:spMk id="89" creationId="{5C48CB45-B6AD-7E2A-A75C-DEF40BC51064}"/>
          </ac:spMkLst>
        </pc:spChg>
        <pc:spChg chg="mod">
          <ac:chgData name="Hasan Selim" userId="84cd2103f36ef0dc" providerId="LiveId" clId="{6ED845BA-74CA-4F74-9AC4-C2ED4D184EBF}" dt="2025-10-06T02:20:10.345" v="1820"/>
          <ac:spMkLst>
            <pc:docMk/>
            <pc:sldMk cId="1492204730" sldId="480"/>
            <ac:spMk id="90" creationId="{080DFDE0-DD1C-6F43-9A4B-240DAB16F034}"/>
          </ac:spMkLst>
        </pc:spChg>
        <pc:spChg chg="mod">
          <ac:chgData name="Hasan Selim" userId="84cd2103f36ef0dc" providerId="LiveId" clId="{6ED845BA-74CA-4F74-9AC4-C2ED4D184EBF}" dt="2025-10-06T02:20:10.345" v="1820"/>
          <ac:spMkLst>
            <pc:docMk/>
            <pc:sldMk cId="1492204730" sldId="480"/>
            <ac:spMk id="91" creationId="{5E19A436-F59F-7B77-807C-182D565E3460}"/>
          </ac:spMkLst>
        </pc:spChg>
        <pc:spChg chg="mod">
          <ac:chgData name="Hasan Selim" userId="84cd2103f36ef0dc" providerId="LiveId" clId="{6ED845BA-74CA-4F74-9AC4-C2ED4D184EBF}" dt="2025-10-06T02:20:10.345" v="1820"/>
          <ac:spMkLst>
            <pc:docMk/>
            <pc:sldMk cId="1492204730" sldId="480"/>
            <ac:spMk id="92" creationId="{82FD6562-7C20-AD9B-B50C-DAF61D51D878}"/>
          </ac:spMkLst>
        </pc:spChg>
        <pc:spChg chg="mod">
          <ac:chgData name="Hasan Selim" userId="84cd2103f36ef0dc" providerId="LiveId" clId="{6ED845BA-74CA-4F74-9AC4-C2ED4D184EBF}" dt="2025-10-06T02:20:10.345" v="1820"/>
          <ac:spMkLst>
            <pc:docMk/>
            <pc:sldMk cId="1492204730" sldId="480"/>
            <ac:spMk id="95" creationId="{ED59A712-7DE4-B9D1-85F5-9238AAD66413}"/>
          </ac:spMkLst>
        </pc:spChg>
        <pc:spChg chg="mod">
          <ac:chgData name="Hasan Selim" userId="84cd2103f36ef0dc" providerId="LiveId" clId="{6ED845BA-74CA-4F74-9AC4-C2ED4D184EBF}" dt="2025-10-06T02:20:10.345" v="1820"/>
          <ac:spMkLst>
            <pc:docMk/>
            <pc:sldMk cId="1492204730" sldId="480"/>
            <ac:spMk id="97" creationId="{0E0A13B9-98F3-29CF-B528-DBEA7D252F21}"/>
          </ac:spMkLst>
        </pc:spChg>
        <pc:spChg chg="mod">
          <ac:chgData name="Hasan Selim" userId="84cd2103f36ef0dc" providerId="LiveId" clId="{6ED845BA-74CA-4F74-9AC4-C2ED4D184EBF}" dt="2025-10-06T02:20:10.345" v="1820"/>
          <ac:spMkLst>
            <pc:docMk/>
            <pc:sldMk cId="1492204730" sldId="480"/>
            <ac:spMk id="98" creationId="{4550F315-E2E8-7BEE-C247-06D6D99A8F25}"/>
          </ac:spMkLst>
        </pc:spChg>
        <pc:spChg chg="mod">
          <ac:chgData name="Hasan Selim" userId="84cd2103f36ef0dc" providerId="LiveId" clId="{6ED845BA-74CA-4F74-9AC4-C2ED4D184EBF}" dt="2025-10-06T02:20:10.345" v="1820"/>
          <ac:spMkLst>
            <pc:docMk/>
            <pc:sldMk cId="1492204730" sldId="480"/>
            <ac:spMk id="99" creationId="{CE3D6D3C-A769-0908-D002-CA31A8E902F7}"/>
          </ac:spMkLst>
        </pc:spChg>
        <pc:spChg chg="mod">
          <ac:chgData name="Hasan Selim" userId="84cd2103f36ef0dc" providerId="LiveId" clId="{6ED845BA-74CA-4F74-9AC4-C2ED4D184EBF}" dt="2025-10-06T02:20:10.345" v="1820"/>
          <ac:spMkLst>
            <pc:docMk/>
            <pc:sldMk cId="1492204730" sldId="480"/>
            <ac:spMk id="100" creationId="{F3C528C5-C002-B20D-B24F-14B7D2E0AC13}"/>
          </ac:spMkLst>
        </pc:spChg>
        <pc:spChg chg="mod">
          <ac:chgData name="Hasan Selim" userId="84cd2103f36ef0dc" providerId="LiveId" clId="{6ED845BA-74CA-4F74-9AC4-C2ED4D184EBF}" dt="2025-10-06T02:20:10.345" v="1820"/>
          <ac:spMkLst>
            <pc:docMk/>
            <pc:sldMk cId="1492204730" sldId="480"/>
            <ac:spMk id="101" creationId="{306C72A5-DE33-AA08-F96A-ABDBD5E1344E}"/>
          </ac:spMkLst>
        </pc:spChg>
        <pc:grpChg chg="mod">
          <ac:chgData name="Hasan Selim" userId="84cd2103f36ef0dc" providerId="LiveId" clId="{6ED845BA-74CA-4F74-9AC4-C2ED4D184EBF}" dt="2025-10-06T02:18:17.361" v="1796" actId="1076"/>
          <ac:grpSpMkLst>
            <pc:docMk/>
            <pc:sldMk cId="1492204730" sldId="480"/>
            <ac:grpSpMk id="29" creationId="{99B99ECA-B62E-E31B-BF12-10D5B0080BC6}"/>
          </ac:grpSpMkLst>
        </pc:grpChg>
      </pc:sldChg>
      <pc:sldChg chg="addSp delSp modSp add del mod">
        <pc:chgData name="Hasan Selim" userId="84cd2103f36ef0dc" providerId="LiveId" clId="{6ED845BA-74CA-4F74-9AC4-C2ED4D184EBF}" dt="2025-10-06T02:15:50.664" v="1765" actId="47"/>
        <pc:sldMkLst>
          <pc:docMk/>
          <pc:sldMk cId="1343565021" sldId="481"/>
        </pc:sldMkLst>
        <pc:spChg chg="del mod">
          <ac:chgData name="Hasan Selim" userId="84cd2103f36ef0dc" providerId="LiveId" clId="{6ED845BA-74CA-4F74-9AC4-C2ED4D184EBF}" dt="2025-10-06T02:04:59.404" v="1653" actId="21"/>
          <ac:spMkLst>
            <pc:docMk/>
            <pc:sldMk cId="1343565021" sldId="481"/>
            <ac:spMk id="2" creationId="{30927EFA-F2A7-834F-53D7-2548FCD7FFB2}"/>
          </ac:spMkLst>
        </pc:spChg>
        <pc:spChg chg="del mod topLvl">
          <ac:chgData name="Hasan Selim" userId="84cd2103f36ef0dc" providerId="LiveId" clId="{6ED845BA-74CA-4F74-9AC4-C2ED4D184EBF}" dt="2025-10-06T02:04:59.404" v="1653" actId="21"/>
          <ac:spMkLst>
            <pc:docMk/>
            <pc:sldMk cId="1343565021" sldId="481"/>
            <ac:spMk id="4" creationId="{3380BAE5-C15A-6B6F-1E52-F72A7D3D0CB3}"/>
          </ac:spMkLst>
        </pc:spChg>
        <pc:spChg chg="del mod">
          <ac:chgData name="Hasan Selim" userId="84cd2103f36ef0dc" providerId="LiveId" clId="{6ED845BA-74CA-4F74-9AC4-C2ED4D184EBF}" dt="2025-10-06T02:04:59.404" v="1653" actId="21"/>
          <ac:spMkLst>
            <pc:docMk/>
            <pc:sldMk cId="1343565021" sldId="481"/>
            <ac:spMk id="5" creationId="{A10E2513-3AB3-4D14-99A0-AA0DAB47799B}"/>
          </ac:spMkLst>
        </pc:spChg>
        <pc:grpChg chg="add del mod">
          <ac:chgData name="Hasan Selim" userId="84cd2103f36ef0dc" providerId="LiveId" clId="{6ED845BA-74CA-4F74-9AC4-C2ED4D184EBF}" dt="2025-10-05T14:14:35.046" v="1266" actId="165"/>
          <ac:grpSpMkLst>
            <pc:docMk/>
            <pc:sldMk cId="1343565021" sldId="481"/>
            <ac:grpSpMk id="3" creationId="{01333328-1F36-E0B3-AE6E-61912E12199D}"/>
          </ac:grpSpMkLst>
        </pc:grpChg>
        <pc:graphicFrameChg chg="del mod modGraphic">
          <ac:chgData name="Hasan Selim" userId="84cd2103f36ef0dc" providerId="LiveId" clId="{6ED845BA-74CA-4F74-9AC4-C2ED4D184EBF}" dt="2025-10-06T02:04:59.404" v="1653" actId="21"/>
          <ac:graphicFrameMkLst>
            <pc:docMk/>
            <pc:sldMk cId="1343565021" sldId="481"/>
            <ac:graphicFrameMk id="9" creationId="{6971D3EA-268C-10CF-78CD-82FD3F94B803}"/>
          </ac:graphicFrameMkLst>
        </pc:graphicFrameChg>
        <pc:picChg chg="del mod topLvl">
          <ac:chgData name="Hasan Selim" userId="84cd2103f36ef0dc" providerId="LiveId" clId="{6ED845BA-74CA-4F74-9AC4-C2ED4D184EBF}" dt="2025-10-05T14:14:37.083" v="1268" actId="478"/>
          <ac:picMkLst>
            <pc:docMk/>
            <pc:sldMk cId="1343565021" sldId="481"/>
            <ac:picMk id="6" creationId="{02CAAF9E-912F-A2D6-06D9-B4258FE2BDC0}"/>
          </ac:picMkLst>
        </pc:picChg>
        <pc:picChg chg="add del mod">
          <ac:chgData name="Hasan Selim" userId="84cd2103f36ef0dc" providerId="LiveId" clId="{6ED845BA-74CA-4F74-9AC4-C2ED4D184EBF}" dt="2025-10-06T02:04:59.404" v="1653" actId="21"/>
          <ac:picMkLst>
            <pc:docMk/>
            <pc:sldMk cId="1343565021" sldId="481"/>
            <ac:picMk id="7" creationId="{754C256E-51C0-9B6C-8A56-2CF182E4F3A9}"/>
          </ac:picMkLst>
        </pc:picChg>
        <pc:picChg chg="mod">
          <ac:chgData name="Hasan Selim" userId="84cd2103f36ef0dc" providerId="LiveId" clId="{6ED845BA-74CA-4F74-9AC4-C2ED4D184EBF}" dt="2025-10-05T14:03:03.185" v="987" actId="1076"/>
          <ac:picMkLst>
            <pc:docMk/>
            <pc:sldMk cId="1343565021" sldId="481"/>
            <ac:picMk id="11" creationId="{3F5D042B-A5B6-BBC9-5B98-6A6F43A60E22}"/>
          </ac:picMkLst>
        </pc:picChg>
      </pc:sldChg>
      <pc:sldChg chg="addSp delSp modSp add del mod ord">
        <pc:chgData name="Hasan Selim" userId="84cd2103f36ef0dc" providerId="LiveId" clId="{6ED845BA-74CA-4F74-9AC4-C2ED4D184EBF}" dt="2025-10-06T02:15:56.535" v="1766" actId="2696"/>
        <pc:sldMkLst>
          <pc:docMk/>
          <pc:sldMk cId="554223526" sldId="482"/>
        </pc:sldMkLst>
        <pc:spChg chg="mod">
          <ac:chgData name="Hasan Selim" userId="84cd2103f36ef0dc" providerId="LiveId" clId="{6ED845BA-74CA-4F74-9AC4-C2ED4D184EBF}" dt="2025-10-05T13:52:44.305" v="900"/>
          <ac:spMkLst>
            <pc:docMk/>
            <pc:sldMk cId="554223526" sldId="482"/>
            <ac:spMk id="8" creationId="{D2ABE4AF-B0A0-4FC4-22CA-EEC18CAFE631}"/>
          </ac:spMkLst>
        </pc:spChg>
        <pc:spChg chg="mod">
          <ac:chgData name="Hasan Selim" userId="84cd2103f36ef0dc" providerId="LiveId" clId="{6ED845BA-74CA-4F74-9AC4-C2ED4D184EBF}" dt="2025-10-05T13:52:44.305" v="900"/>
          <ac:spMkLst>
            <pc:docMk/>
            <pc:sldMk cId="554223526" sldId="482"/>
            <ac:spMk id="11" creationId="{73F7ABC2-E520-0808-34B8-FFEE57CC99DB}"/>
          </ac:spMkLst>
        </pc:spChg>
        <pc:spChg chg="mod">
          <ac:chgData name="Hasan Selim" userId="84cd2103f36ef0dc" providerId="LiveId" clId="{6ED845BA-74CA-4F74-9AC4-C2ED4D184EBF}" dt="2025-10-05T13:52:44.305" v="900"/>
          <ac:spMkLst>
            <pc:docMk/>
            <pc:sldMk cId="554223526" sldId="482"/>
            <ac:spMk id="12" creationId="{6FC5816F-6D23-C4D8-6124-AA1FD7072C1F}"/>
          </ac:spMkLst>
        </pc:spChg>
        <pc:spChg chg="mod">
          <ac:chgData name="Hasan Selim" userId="84cd2103f36ef0dc" providerId="LiveId" clId="{6ED845BA-74CA-4F74-9AC4-C2ED4D184EBF}" dt="2025-10-05T13:52:44.305" v="900"/>
          <ac:spMkLst>
            <pc:docMk/>
            <pc:sldMk cId="554223526" sldId="482"/>
            <ac:spMk id="14" creationId="{87A6FCD0-6CCD-4F9C-8FF6-4F91E7B58E2E}"/>
          </ac:spMkLst>
        </pc:spChg>
        <pc:spChg chg="mod">
          <ac:chgData name="Hasan Selim" userId="84cd2103f36ef0dc" providerId="LiveId" clId="{6ED845BA-74CA-4F74-9AC4-C2ED4D184EBF}" dt="2025-10-05T13:44:05.434" v="679" actId="6549"/>
          <ac:spMkLst>
            <pc:docMk/>
            <pc:sldMk cId="554223526" sldId="482"/>
            <ac:spMk id="15" creationId="{43990C9C-F10F-1036-4C6F-9B4A46F3A2B2}"/>
          </ac:spMkLst>
        </pc:spChg>
        <pc:spChg chg="mod topLvl">
          <ac:chgData name="Hasan Selim" userId="84cd2103f36ef0dc" providerId="LiveId" clId="{6ED845BA-74CA-4F74-9AC4-C2ED4D184EBF}" dt="2025-10-05T13:52:42.374" v="898" actId="165"/>
          <ac:spMkLst>
            <pc:docMk/>
            <pc:sldMk cId="554223526" sldId="482"/>
            <ac:spMk id="20" creationId="{7707AE74-57F1-3282-743D-F1AFD1BD839B}"/>
          </ac:spMkLst>
        </pc:spChg>
        <pc:spChg chg="mod">
          <ac:chgData name="Hasan Selim" userId="84cd2103f36ef0dc" providerId="LiveId" clId="{6ED845BA-74CA-4F74-9AC4-C2ED4D184EBF}" dt="2025-10-05T13:52:44.305" v="900"/>
          <ac:spMkLst>
            <pc:docMk/>
            <pc:sldMk cId="554223526" sldId="482"/>
            <ac:spMk id="21" creationId="{152E104E-4A2B-8718-F9B1-E91DD23A0ECF}"/>
          </ac:spMkLst>
        </pc:spChg>
        <pc:spChg chg="mod">
          <ac:chgData name="Hasan Selim" userId="84cd2103f36ef0dc" providerId="LiveId" clId="{6ED845BA-74CA-4F74-9AC4-C2ED4D184EBF}" dt="2025-10-05T13:52:44.305" v="900"/>
          <ac:spMkLst>
            <pc:docMk/>
            <pc:sldMk cId="554223526" sldId="482"/>
            <ac:spMk id="23" creationId="{B1F7D7A0-0C9E-B09C-E81A-860717DF4D38}"/>
          </ac:spMkLst>
        </pc:spChg>
        <pc:spChg chg="mod">
          <ac:chgData name="Hasan Selim" userId="84cd2103f36ef0dc" providerId="LiveId" clId="{6ED845BA-74CA-4F74-9AC4-C2ED4D184EBF}" dt="2025-10-05T13:52:42.374" v="898" actId="165"/>
          <ac:spMkLst>
            <pc:docMk/>
            <pc:sldMk cId="554223526" sldId="482"/>
            <ac:spMk id="32" creationId="{B4285E85-41F7-3070-8180-9E778E806B40}"/>
          </ac:spMkLst>
        </pc:spChg>
        <pc:spChg chg="mod">
          <ac:chgData name="Hasan Selim" userId="84cd2103f36ef0dc" providerId="LiveId" clId="{6ED845BA-74CA-4F74-9AC4-C2ED4D184EBF}" dt="2025-10-05T13:52:42.374" v="898" actId="165"/>
          <ac:spMkLst>
            <pc:docMk/>
            <pc:sldMk cId="554223526" sldId="482"/>
            <ac:spMk id="34" creationId="{0A57FB6E-E02C-0595-2B63-036D9788DA39}"/>
          </ac:spMkLst>
        </pc:spChg>
        <pc:spChg chg="mod">
          <ac:chgData name="Hasan Selim" userId="84cd2103f36ef0dc" providerId="LiveId" clId="{6ED845BA-74CA-4F74-9AC4-C2ED4D184EBF}" dt="2025-10-05T13:52:42.374" v="898" actId="165"/>
          <ac:spMkLst>
            <pc:docMk/>
            <pc:sldMk cId="554223526" sldId="482"/>
            <ac:spMk id="35" creationId="{723B8561-4B84-B792-DB67-B6372A2A725D}"/>
          </ac:spMkLst>
        </pc:spChg>
        <pc:spChg chg="mod">
          <ac:chgData name="Hasan Selim" userId="84cd2103f36ef0dc" providerId="LiveId" clId="{6ED845BA-74CA-4F74-9AC4-C2ED4D184EBF}" dt="2025-10-05T13:52:42.374" v="898" actId="165"/>
          <ac:spMkLst>
            <pc:docMk/>
            <pc:sldMk cId="554223526" sldId="482"/>
            <ac:spMk id="38" creationId="{E608AE5D-29D5-3FB3-D456-0CEAF6EDA734}"/>
          </ac:spMkLst>
        </pc:spChg>
        <pc:spChg chg="mod">
          <ac:chgData name="Hasan Selim" userId="84cd2103f36ef0dc" providerId="LiveId" clId="{6ED845BA-74CA-4F74-9AC4-C2ED4D184EBF}" dt="2025-10-05T13:52:42.374" v="898" actId="165"/>
          <ac:spMkLst>
            <pc:docMk/>
            <pc:sldMk cId="554223526" sldId="482"/>
            <ac:spMk id="39" creationId="{41CBCA7A-9C13-E840-05C2-A7C4594FA758}"/>
          </ac:spMkLst>
        </pc:spChg>
        <pc:spChg chg="mod">
          <ac:chgData name="Hasan Selim" userId="84cd2103f36ef0dc" providerId="LiveId" clId="{6ED845BA-74CA-4F74-9AC4-C2ED4D184EBF}" dt="2025-10-05T13:52:42.374" v="898" actId="165"/>
          <ac:spMkLst>
            <pc:docMk/>
            <pc:sldMk cId="554223526" sldId="482"/>
            <ac:spMk id="41" creationId="{E08CDF79-477A-B8C4-30A4-D54CF810B04B}"/>
          </ac:spMkLst>
        </pc:spChg>
        <pc:spChg chg="mod">
          <ac:chgData name="Hasan Selim" userId="84cd2103f36ef0dc" providerId="LiveId" clId="{6ED845BA-74CA-4F74-9AC4-C2ED4D184EBF}" dt="2025-10-05T13:52:42.374" v="898" actId="165"/>
          <ac:spMkLst>
            <pc:docMk/>
            <pc:sldMk cId="554223526" sldId="482"/>
            <ac:spMk id="43" creationId="{7D1EB728-E467-F68F-B52D-2F4834BFDD95}"/>
          </ac:spMkLst>
        </pc:spChg>
        <pc:spChg chg="mod">
          <ac:chgData name="Hasan Selim" userId="84cd2103f36ef0dc" providerId="LiveId" clId="{6ED845BA-74CA-4F74-9AC4-C2ED4D184EBF}" dt="2025-10-05T13:52:42.374" v="898" actId="165"/>
          <ac:spMkLst>
            <pc:docMk/>
            <pc:sldMk cId="554223526" sldId="482"/>
            <ac:spMk id="45" creationId="{360A1A05-F208-12AC-5A15-AECE72BE7257}"/>
          </ac:spMkLst>
        </pc:spChg>
        <pc:spChg chg="mod">
          <ac:chgData name="Hasan Selim" userId="84cd2103f36ef0dc" providerId="LiveId" clId="{6ED845BA-74CA-4F74-9AC4-C2ED4D184EBF}" dt="2025-10-05T13:52:42.374" v="898" actId="165"/>
          <ac:spMkLst>
            <pc:docMk/>
            <pc:sldMk cId="554223526" sldId="482"/>
            <ac:spMk id="46" creationId="{AFA8BE20-BE40-B659-D7A1-0AF9BD442B1D}"/>
          </ac:spMkLst>
        </pc:spChg>
        <pc:spChg chg="mod">
          <ac:chgData name="Hasan Selim" userId="84cd2103f36ef0dc" providerId="LiveId" clId="{6ED845BA-74CA-4F74-9AC4-C2ED4D184EBF}" dt="2025-10-05T13:52:44.305" v="900"/>
          <ac:spMkLst>
            <pc:docMk/>
            <pc:sldMk cId="554223526" sldId="482"/>
            <ac:spMk id="54" creationId="{3D83DD05-59D8-67AF-ECC7-4B9991DDA7C3}"/>
          </ac:spMkLst>
        </pc:spChg>
        <pc:spChg chg="mod">
          <ac:chgData name="Hasan Selim" userId="84cd2103f36ef0dc" providerId="LiveId" clId="{6ED845BA-74CA-4F74-9AC4-C2ED4D184EBF}" dt="2025-10-05T13:52:44.305" v="900"/>
          <ac:spMkLst>
            <pc:docMk/>
            <pc:sldMk cId="554223526" sldId="482"/>
            <ac:spMk id="58" creationId="{89B0C7BB-A086-60FF-A3DC-CD8D779B75A0}"/>
          </ac:spMkLst>
        </pc:spChg>
        <pc:spChg chg="mod">
          <ac:chgData name="Hasan Selim" userId="84cd2103f36ef0dc" providerId="LiveId" clId="{6ED845BA-74CA-4F74-9AC4-C2ED4D184EBF}" dt="2025-10-05T13:52:44.305" v="900"/>
          <ac:spMkLst>
            <pc:docMk/>
            <pc:sldMk cId="554223526" sldId="482"/>
            <ac:spMk id="68" creationId="{6C14E08E-8F22-CF23-86AF-726543B9FD52}"/>
          </ac:spMkLst>
        </pc:spChg>
        <pc:spChg chg="mod">
          <ac:chgData name="Hasan Selim" userId="84cd2103f36ef0dc" providerId="LiveId" clId="{6ED845BA-74CA-4F74-9AC4-C2ED4D184EBF}" dt="2025-10-05T13:52:44.305" v="900"/>
          <ac:spMkLst>
            <pc:docMk/>
            <pc:sldMk cId="554223526" sldId="482"/>
            <ac:spMk id="73" creationId="{9D577A24-5889-1B26-EE5A-2A086B87A5A7}"/>
          </ac:spMkLst>
        </pc:spChg>
        <pc:spChg chg="mod">
          <ac:chgData name="Hasan Selim" userId="84cd2103f36ef0dc" providerId="LiveId" clId="{6ED845BA-74CA-4F74-9AC4-C2ED4D184EBF}" dt="2025-10-05T14:16:51.373" v="1321"/>
          <ac:spMkLst>
            <pc:docMk/>
            <pc:sldMk cId="554223526" sldId="482"/>
            <ac:spMk id="91" creationId="{5D311981-1EF5-3DFE-75C7-F3AE0557D626}"/>
          </ac:spMkLst>
        </pc:spChg>
        <pc:spChg chg="mod">
          <ac:chgData name="Hasan Selim" userId="84cd2103f36ef0dc" providerId="LiveId" clId="{6ED845BA-74CA-4F74-9AC4-C2ED4D184EBF}" dt="2025-10-05T14:16:51.373" v="1321"/>
          <ac:spMkLst>
            <pc:docMk/>
            <pc:sldMk cId="554223526" sldId="482"/>
            <ac:spMk id="94" creationId="{046FE86F-145B-32CB-CE7C-5BE68BAE92DB}"/>
          </ac:spMkLst>
        </pc:spChg>
        <pc:spChg chg="mod">
          <ac:chgData name="Hasan Selim" userId="84cd2103f36ef0dc" providerId="LiveId" clId="{6ED845BA-74CA-4F74-9AC4-C2ED4D184EBF}" dt="2025-10-05T14:16:51.373" v="1321"/>
          <ac:spMkLst>
            <pc:docMk/>
            <pc:sldMk cId="554223526" sldId="482"/>
            <ac:spMk id="97" creationId="{322EC73B-7850-F9DF-98E4-B997A4ED52C8}"/>
          </ac:spMkLst>
        </pc:spChg>
        <pc:spChg chg="mod">
          <ac:chgData name="Hasan Selim" userId="84cd2103f36ef0dc" providerId="LiveId" clId="{6ED845BA-74CA-4F74-9AC4-C2ED4D184EBF}" dt="2025-10-05T14:16:51.373" v="1321"/>
          <ac:spMkLst>
            <pc:docMk/>
            <pc:sldMk cId="554223526" sldId="482"/>
            <ac:spMk id="105" creationId="{58AD57F4-3A56-0CBC-7A88-FAC4CC94762E}"/>
          </ac:spMkLst>
        </pc:spChg>
        <pc:spChg chg="mod">
          <ac:chgData name="Hasan Selim" userId="84cd2103f36ef0dc" providerId="LiveId" clId="{6ED845BA-74CA-4F74-9AC4-C2ED4D184EBF}" dt="2025-10-05T14:16:51.373" v="1321"/>
          <ac:spMkLst>
            <pc:docMk/>
            <pc:sldMk cId="554223526" sldId="482"/>
            <ac:spMk id="108" creationId="{CE811BFF-1C85-022A-D92F-1B62E73D851D}"/>
          </ac:spMkLst>
        </pc:spChg>
        <pc:spChg chg="mod">
          <ac:chgData name="Hasan Selim" userId="84cd2103f36ef0dc" providerId="LiveId" clId="{6ED845BA-74CA-4F74-9AC4-C2ED4D184EBF}" dt="2025-10-05T14:16:51.373" v="1321"/>
          <ac:spMkLst>
            <pc:docMk/>
            <pc:sldMk cId="554223526" sldId="482"/>
            <ac:spMk id="113" creationId="{399F146C-1289-2E41-1CF7-D02F568F50BA}"/>
          </ac:spMkLst>
        </pc:spChg>
        <pc:spChg chg="mod">
          <ac:chgData name="Hasan Selim" userId="84cd2103f36ef0dc" providerId="LiveId" clId="{6ED845BA-74CA-4F74-9AC4-C2ED4D184EBF}" dt="2025-10-05T14:16:51.373" v="1321"/>
          <ac:spMkLst>
            <pc:docMk/>
            <pc:sldMk cId="554223526" sldId="482"/>
            <ac:spMk id="127" creationId="{A17A6D56-675B-939F-2FCB-22FDBC23B25A}"/>
          </ac:spMkLst>
        </pc:spChg>
        <pc:spChg chg="mod">
          <ac:chgData name="Hasan Selim" userId="84cd2103f36ef0dc" providerId="LiveId" clId="{6ED845BA-74CA-4F74-9AC4-C2ED4D184EBF}" dt="2025-10-05T14:16:51.373" v="1321"/>
          <ac:spMkLst>
            <pc:docMk/>
            <pc:sldMk cId="554223526" sldId="482"/>
            <ac:spMk id="131" creationId="{A348D029-83E3-B246-5EA9-D947380568D9}"/>
          </ac:spMkLst>
        </pc:spChg>
        <pc:spChg chg="mod">
          <ac:chgData name="Hasan Selim" userId="84cd2103f36ef0dc" providerId="LiveId" clId="{6ED845BA-74CA-4F74-9AC4-C2ED4D184EBF}" dt="2025-10-05T14:16:51.373" v="1321"/>
          <ac:spMkLst>
            <pc:docMk/>
            <pc:sldMk cId="554223526" sldId="482"/>
            <ac:spMk id="136" creationId="{929821FB-23E2-4F39-A0A8-FD82B92A65AB}"/>
          </ac:spMkLst>
        </pc:spChg>
        <pc:spChg chg="mod">
          <ac:chgData name="Hasan Selim" userId="84cd2103f36ef0dc" providerId="LiveId" clId="{6ED845BA-74CA-4F74-9AC4-C2ED4D184EBF}" dt="2025-10-05T14:16:51.373" v="1321"/>
          <ac:spMkLst>
            <pc:docMk/>
            <pc:sldMk cId="554223526" sldId="482"/>
            <ac:spMk id="137" creationId="{94368186-15A0-39EC-E07C-A902796BA43A}"/>
          </ac:spMkLst>
        </pc:spChg>
        <pc:grpChg chg="del mod">
          <ac:chgData name="Hasan Selim" userId="84cd2103f36ef0dc" providerId="LiveId" clId="{6ED845BA-74CA-4F74-9AC4-C2ED4D184EBF}" dt="2025-10-05T13:58:09.275" v="935" actId="21"/>
          <ac:grpSpMkLst>
            <pc:docMk/>
            <pc:sldMk cId="554223526" sldId="482"/>
            <ac:grpSpMk id="2" creationId="{3442F3BF-290C-CA27-D319-4DEFBBC2AE25}"/>
          </ac:grpSpMkLst>
        </pc:grpChg>
        <pc:grpChg chg="del">
          <ac:chgData name="Hasan Selim" userId="84cd2103f36ef0dc" providerId="LiveId" clId="{6ED845BA-74CA-4F74-9AC4-C2ED4D184EBF}" dt="2025-10-05T13:52:43.973" v="899" actId="478"/>
          <ac:grpSpMkLst>
            <pc:docMk/>
            <pc:sldMk cId="554223526" sldId="482"/>
            <ac:grpSpMk id="51" creationId="{298AAEF1-1358-DDEA-5E70-3EE82B4EC69A}"/>
          </ac:grpSpMkLst>
        </pc:grpChg>
        <pc:grpChg chg="mod">
          <ac:chgData name="Hasan Selim" userId="84cd2103f36ef0dc" providerId="LiveId" clId="{6ED845BA-74CA-4F74-9AC4-C2ED4D184EBF}" dt="2025-10-05T14:16:54.473" v="1322" actId="1076"/>
          <ac:grpSpMkLst>
            <pc:docMk/>
            <pc:sldMk cId="554223526" sldId="482"/>
            <ac:grpSpMk id="76" creationId="{CD1BD7CC-15C5-A5DA-B22E-2693C0E8FF9A}"/>
          </ac:grpSpMkLst>
        </pc:grpChg>
        <pc:picChg chg="add del mod">
          <ac:chgData name="Hasan Selim" userId="84cd2103f36ef0dc" providerId="LiveId" clId="{6ED845BA-74CA-4F74-9AC4-C2ED4D184EBF}" dt="2025-10-05T14:16:49.105" v="1320" actId="478"/>
          <ac:picMkLst>
            <pc:docMk/>
            <pc:sldMk cId="554223526" sldId="482"/>
            <ac:picMk id="75" creationId="{F983355C-C990-90CE-F558-9042FB69AC31}"/>
          </ac:picMkLst>
        </pc:picChg>
      </pc:sldChg>
      <pc:sldChg chg="addSp modSp add mod setBg">
        <pc:chgData name="Hasan Selim" userId="84cd2103f36ef0dc" providerId="LiveId" clId="{6ED845BA-74CA-4F74-9AC4-C2ED4D184EBF}" dt="2025-10-06T04:02:44.864" v="1866" actId="108"/>
        <pc:sldMkLst>
          <pc:docMk/>
          <pc:sldMk cId="4163775838" sldId="482"/>
        </pc:sldMkLst>
        <pc:spChg chg="mod">
          <ac:chgData name="Hasan Selim" userId="84cd2103f36ef0dc" providerId="LiveId" clId="{6ED845BA-74CA-4F74-9AC4-C2ED4D184EBF}" dt="2025-10-06T02:17:29.514" v="1782"/>
          <ac:spMkLst>
            <pc:docMk/>
            <pc:sldMk cId="4163775838" sldId="482"/>
            <ac:spMk id="10" creationId="{6619C6CB-98A5-4001-B9C7-E82E4EC8BEC7}"/>
          </ac:spMkLst>
        </pc:spChg>
        <pc:spChg chg="mod">
          <ac:chgData name="Hasan Selim" userId="84cd2103f36ef0dc" providerId="LiveId" clId="{6ED845BA-74CA-4F74-9AC4-C2ED4D184EBF}" dt="2025-10-06T02:17:29.514" v="1782"/>
          <ac:spMkLst>
            <pc:docMk/>
            <pc:sldMk cId="4163775838" sldId="482"/>
            <ac:spMk id="11" creationId="{D0A2754B-7601-FCFD-F0AB-0619F69D9387}"/>
          </ac:spMkLst>
        </pc:spChg>
        <pc:spChg chg="mod">
          <ac:chgData name="Hasan Selim" userId="84cd2103f36ef0dc" providerId="LiveId" clId="{6ED845BA-74CA-4F74-9AC4-C2ED4D184EBF}" dt="2025-10-06T02:17:29.514" v="1782"/>
          <ac:spMkLst>
            <pc:docMk/>
            <pc:sldMk cId="4163775838" sldId="482"/>
            <ac:spMk id="12" creationId="{F7284516-F546-E050-5485-44A750D3D3BB}"/>
          </ac:spMkLst>
        </pc:spChg>
        <pc:spChg chg="mod">
          <ac:chgData name="Hasan Selim" userId="84cd2103f36ef0dc" providerId="LiveId" clId="{6ED845BA-74CA-4F74-9AC4-C2ED4D184EBF}" dt="2025-10-06T02:17:29.514" v="1782"/>
          <ac:spMkLst>
            <pc:docMk/>
            <pc:sldMk cId="4163775838" sldId="482"/>
            <ac:spMk id="13" creationId="{006D700D-E5A6-4E76-434B-8674C0AD9C81}"/>
          </ac:spMkLst>
        </pc:spChg>
        <pc:spChg chg="mod">
          <ac:chgData name="Hasan Selim" userId="84cd2103f36ef0dc" providerId="LiveId" clId="{6ED845BA-74CA-4F74-9AC4-C2ED4D184EBF}" dt="2025-10-06T02:23:31.251" v="1834" actId="207"/>
          <ac:spMkLst>
            <pc:docMk/>
            <pc:sldMk cId="4163775838" sldId="482"/>
            <ac:spMk id="15" creationId="{43990C9C-F10F-1036-4C6F-9B4A46F3A2B2}"/>
          </ac:spMkLst>
        </pc:spChg>
        <pc:spChg chg="mod">
          <ac:chgData name="Hasan Selim" userId="84cd2103f36ef0dc" providerId="LiveId" clId="{6ED845BA-74CA-4F74-9AC4-C2ED4D184EBF}" dt="2025-10-06T02:17:29.514" v="1782"/>
          <ac:spMkLst>
            <pc:docMk/>
            <pc:sldMk cId="4163775838" sldId="482"/>
            <ac:spMk id="17" creationId="{5A569B12-91E6-83B3-AB81-265ABEB741F5}"/>
          </ac:spMkLst>
        </pc:spChg>
        <pc:spChg chg="mod">
          <ac:chgData name="Hasan Selim" userId="84cd2103f36ef0dc" providerId="LiveId" clId="{6ED845BA-74CA-4F74-9AC4-C2ED4D184EBF}" dt="2025-10-06T02:17:29.514" v="1782"/>
          <ac:spMkLst>
            <pc:docMk/>
            <pc:sldMk cId="4163775838" sldId="482"/>
            <ac:spMk id="19" creationId="{8E96CBCB-E1D8-3470-8389-ABBCBFBBDEF5}"/>
          </ac:spMkLst>
        </pc:spChg>
        <pc:spChg chg="mod">
          <ac:chgData name="Hasan Selim" userId="84cd2103f36ef0dc" providerId="LiveId" clId="{6ED845BA-74CA-4F74-9AC4-C2ED4D184EBF}" dt="2025-10-06T04:02:44.864" v="1866" actId="108"/>
          <ac:spMkLst>
            <pc:docMk/>
            <pc:sldMk cId="4163775838" sldId="482"/>
            <ac:spMk id="20" creationId="{7707AE74-57F1-3282-743D-F1AFD1BD839B}"/>
          </ac:spMkLst>
        </pc:spChg>
        <pc:spChg chg="mod">
          <ac:chgData name="Hasan Selim" userId="84cd2103f36ef0dc" providerId="LiveId" clId="{6ED845BA-74CA-4F74-9AC4-C2ED4D184EBF}" dt="2025-10-06T02:17:29.514" v="1782"/>
          <ac:spMkLst>
            <pc:docMk/>
            <pc:sldMk cId="4163775838" sldId="482"/>
            <ac:spMk id="22" creationId="{B80B3D35-3D08-C168-202F-19101E85D99B}"/>
          </ac:spMkLst>
        </pc:spChg>
        <pc:spChg chg="mod">
          <ac:chgData name="Hasan Selim" userId="84cd2103f36ef0dc" providerId="LiveId" clId="{6ED845BA-74CA-4F74-9AC4-C2ED4D184EBF}" dt="2025-10-06T02:17:29.514" v="1782"/>
          <ac:spMkLst>
            <pc:docMk/>
            <pc:sldMk cId="4163775838" sldId="482"/>
            <ac:spMk id="24" creationId="{1098003B-9230-9821-443B-9A2B38C7C15E}"/>
          </ac:spMkLst>
        </pc:spChg>
        <pc:spChg chg="mod">
          <ac:chgData name="Hasan Selim" userId="84cd2103f36ef0dc" providerId="LiveId" clId="{6ED845BA-74CA-4F74-9AC4-C2ED4D184EBF}" dt="2025-10-06T02:17:29.514" v="1782"/>
          <ac:spMkLst>
            <pc:docMk/>
            <pc:sldMk cId="4163775838" sldId="482"/>
            <ac:spMk id="25" creationId="{7F2D5BBE-0321-6A22-5E50-06784F64771A}"/>
          </ac:spMkLst>
        </pc:spChg>
        <pc:spChg chg="mod">
          <ac:chgData name="Hasan Selim" userId="84cd2103f36ef0dc" providerId="LiveId" clId="{6ED845BA-74CA-4F74-9AC4-C2ED4D184EBF}" dt="2025-10-06T02:17:29.514" v="1782"/>
          <ac:spMkLst>
            <pc:docMk/>
            <pc:sldMk cId="4163775838" sldId="482"/>
            <ac:spMk id="27" creationId="{E9FDBF98-CC66-05E8-40FD-2E1F5AEB04A6}"/>
          </ac:spMkLst>
        </pc:spChg>
        <pc:spChg chg="mod">
          <ac:chgData name="Hasan Selim" userId="84cd2103f36ef0dc" providerId="LiveId" clId="{6ED845BA-74CA-4F74-9AC4-C2ED4D184EBF}" dt="2025-10-06T02:17:40.151" v="1785"/>
          <ac:spMkLst>
            <pc:docMk/>
            <pc:sldMk cId="4163775838" sldId="482"/>
            <ac:spMk id="32" creationId="{26CD8D3A-CCE5-0A7C-2075-2D7BD2573A4B}"/>
          </ac:spMkLst>
        </pc:spChg>
        <pc:spChg chg="mod">
          <ac:chgData name="Hasan Selim" userId="84cd2103f36ef0dc" providerId="LiveId" clId="{6ED845BA-74CA-4F74-9AC4-C2ED4D184EBF}" dt="2025-10-06T02:17:40.151" v="1785"/>
          <ac:spMkLst>
            <pc:docMk/>
            <pc:sldMk cId="4163775838" sldId="482"/>
            <ac:spMk id="41" creationId="{D87BE233-EF76-186D-4FF6-7AF52B3039F8}"/>
          </ac:spMkLst>
        </pc:spChg>
        <pc:spChg chg="mod">
          <ac:chgData name="Hasan Selim" userId="84cd2103f36ef0dc" providerId="LiveId" clId="{6ED845BA-74CA-4F74-9AC4-C2ED4D184EBF}" dt="2025-10-06T02:17:40.151" v="1785"/>
          <ac:spMkLst>
            <pc:docMk/>
            <pc:sldMk cId="4163775838" sldId="482"/>
            <ac:spMk id="43" creationId="{14752F55-6E72-F37A-E052-F7325F6B23EF}"/>
          </ac:spMkLst>
        </pc:spChg>
        <pc:spChg chg="mod">
          <ac:chgData name="Hasan Selim" userId="84cd2103f36ef0dc" providerId="LiveId" clId="{6ED845BA-74CA-4F74-9AC4-C2ED4D184EBF}" dt="2025-10-06T02:17:40.151" v="1785"/>
          <ac:spMkLst>
            <pc:docMk/>
            <pc:sldMk cId="4163775838" sldId="482"/>
            <ac:spMk id="44" creationId="{EB5BF701-0326-3AD2-FF6F-78E5DFE695C5}"/>
          </ac:spMkLst>
        </pc:spChg>
        <pc:spChg chg="mod">
          <ac:chgData name="Hasan Selim" userId="84cd2103f36ef0dc" providerId="LiveId" clId="{6ED845BA-74CA-4F74-9AC4-C2ED4D184EBF}" dt="2025-10-06T02:17:40.151" v="1785"/>
          <ac:spMkLst>
            <pc:docMk/>
            <pc:sldMk cId="4163775838" sldId="482"/>
            <ac:spMk id="45" creationId="{175F77DC-FBCE-B858-4AE4-8C73446C6E44}"/>
          </ac:spMkLst>
        </pc:spChg>
        <pc:spChg chg="mod">
          <ac:chgData name="Hasan Selim" userId="84cd2103f36ef0dc" providerId="LiveId" clId="{6ED845BA-74CA-4F74-9AC4-C2ED4D184EBF}" dt="2025-10-06T02:17:40.151" v="1785"/>
          <ac:spMkLst>
            <pc:docMk/>
            <pc:sldMk cId="4163775838" sldId="482"/>
            <ac:spMk id="46" creationId="{C6AA7610-1481-4290-1771-6A755DE4466D}"/>
          </ac:spMkLst>
        </pc:spChg>
        <pc:spChg chg="mod">
          <ac:chgData name="Hasan Selim" userId="84cd2103f36ef0dc" providerId="LiveId" clId="{6ED845BA-74CA-4F74-9AC4-C2ED4D184EBF}" dt="2025-10-06T02:17:40.151" v="1785"/>
          <ac:spMkLst>
            <pc:docMk/>
            <pc:sldMk cId="4163775838" sldId="482"/>
            <ac:spMk id="50" creationId="{7C90F020-46AD-7D63-757D-C006F77F7B97}"/>
          </ac:spMkLst>
        </pc:spChg>
        <pc:spChg chg="mod">
          <ac:chgData name="Hasan Selim" userId="84cd2103f36ef0dc" providerId="LiveId" clId="{6ED845BA-74CA-4F74-9AC4-C2ED4D184EBF}" dt="2025-10-06T02:17:40.151" v="1785"/>
          <ac:spMkLst>
            <pc:docMk/>
            <pc:sldMk cId="4163775838" sldId="482"/>
            <ac:spMk id="54" creationId="{335BCDCF-CF13-24BF-9701-7B7402C446F2}"/>
          </ac:spMkLst>
        </pc:spChg>
        <pc:spChg chg="mod">
          <ac:chgData name="Hasan Selim" userId="84cd2103f36ef0dc" providerId="LiveId" clId="{6ED845BA-74CA-4F74-9AC4-C2ED4D184EBF}" dt="2025-10-06T02:17:40.151" v="1785"/>
          <ac:spMkLst>
            <pc:docMk/>
            <pc:sldMk cId="4163775838" sldId="482"/>
            <ac:spMk id="55" creationId="{B4619B59-B93A-FE1B-579B-91F49C4B56D8}"/>
          </ac:spMkLst>
        </pc:spChg>
        <pc:spChg chg="mod">
          <ac:chgData name="Hasan Selim" userId="84cd2103f36ef0dc" providerId="LiveId" clId="{6ED845BA-74CA-4F74-9AC4-C2ED4D184EBF}" dt="2025-10-06T02:17:40.151" v="1785"/>
          <ac:spMkLst>
            <pc:docMk/>
            <pc:sldMk cId="4163775838" sldId="482"/>
            <ac:spMk id="56" creationId="{BA249412-33FF-CC25-8F2A-536EA7FDA30C}"/>
          </ac:spMkLst>
        </pc:spChg>
        <pc:grpChg chg="mod">
          <ac:chgData name="Hasan Selim" userId="84cd2103f36ef0dc" providerId="LiveId" clId="{6ED845BA-74CA-4F74-9AC4-C2ED4D184EBF}" dt="2025-10-06T02:17:32.639" v="1784" actId="14100"/>
          <ac:grpSpMkLst>
            <pc:docMk/>
            <pc:sldMk cId="4163775838" sldId="482"/>
            <ac:grpSpMk id="2" creationId="{0EE988A6-7A38-E9ED-4DD4-0E01409F2967}"/>
          </ac:grpSpMkLst>
        </pc:grpChg>
        <pc:grpChg chg="mod">
          <ac:chgData name="Hasan Selim" userId="84cd2103f36ef0dc" providerId="LiveId" clId="{6ED845BA-74CA-4F74-9AC4-C2ED4D184EBF}" dt="2025-10-06T02:17:42.638" v="1786" actId="1076"/>
          <ac:grpSpMkLst>
            <pc:docMk/>
            <pc:sldMk cId="4163775838" sldId="482"/>
            <ac:grpSpMk id="30" creationId="{57EAC289-17B1-3D96-6AC5-F9789D9BBF5A}"/>
          </ac:grpSpMkLst>
        </pc:grpChg>
      </pc:sldChg>
      <pc:sldChg chg="addSp delSp modSp add del mod">
        <pc:chgData name="Hasan Selim" userId="84cd2103f36ef0dc" providerId="LiveId" clId="{6ED845BA-74CA-4F74-9AC4-C2ED4D184EBF}" dt="2025-10-06T02:15:56.535" v="1766" actId="2696"/>
        <pc:sldMkLst>
          <pc:docMk/>
          <pc:sldMk cId="703678076" sldId="483"/>
        </pc:sldMkLst>
        <pc:spChg chg="mod">
          <ac:chgData name="Hasan Selim" userId="84cd2103f36ef0dc" providerId="LiveId" clId="{6ED845BA-74CA-4F74-9AC4-C2ED4D184EBF}" dt="2025-10-05T13:44:27.397" v="700" actId="20577"/>
          <ac:spMkLst>
            <pc:docMk/>
            <pc:sldMk cId="703678076" sldId="483"/>
            <ac:spMk id="15" creationId="{F3BF880D-BBAF-B1C8-185D-5D3DCC84B236}"/>
          </ac:spMkLst>
        </pc:spChg>
        <pc:spChg chg="mod topLvl">
          <ac:chgData name="Hasan Selim" userId="84cd2103f36ef0dc" providerId="LiveId" clId="{6ED845BA-74CA-4F74-9AC4-C2ED4D184EBF}" dt="2025-10-05T13:56:02.836" v="909" actId="165"/>
          <ac:spMkLst>
            <pc:docMk/>
            <pc:sldMk cId="703678076" sldId="483"/>
            <ac:spMk id="20" creationId="{A99F1779-FE2D-BD13-4A05-F3AF7E8AE917}"/>
          </ac:spMkLst>
        </pc:spChg>
        <pc:spChg chg="mod">
          <ac:chgData name="Hasan Selim" userId="84cd2103f36ef0dc" providerId="LiveId" clId="{6ED845BA-74CA-4F74-9AC4-C2ED4D184EBF}" dt="2025-10-05T13:56:02.836" v="909" actId="165"/>
          <ac:spMkLst>
            <pc:docMk/>
            <pc:sldMk cId="703678076" sldId="483"/>
            <ac:spMk id="31" creationId="{EB297040-433A-5087-471F-B7B42222A5E7}"/>
          </ac:spMkLst>
        </pc:spChg>
        <pc:spChg chg="mod">
          <ac:chgData name="Hasan Selim" userId="84cd2103f36ef0dc" providerId="LiveId" clId="{6ED845BA-74CA-4F74-9AC4-C2ED4D184EBF}" dt="2025-10-05T13:56:02.836" v="909" actId="165"/>
          <ac:spMkLst>
            <pc:docMk/>
            <pc:sldMk cId="703678076" sldId="483"/>
            <ac:spMk id="33" creationId="{6CAAA364-9F98-383B-E0FF-7E2F21646936}"/>
          </ac:spMkLst>
        </pc:spChg>
        <pc:spChg chg="mod">
          <ac:chgData name="Hasan Selim" userId="84cd2103f36ef0dc" providerId="LiveId" clId="{6ED845BA-74CA-4F74-9AC4-C2ED4D184EBF}" dt="2025-10-05T13:56:02.836" v="909" actId="165"/>
          <ac:spMkLst>
            <pc:docMk/>
            <pc:sldMk cId="703678076" sldId="483"/>
            <ac:spMk id="34" creationId="{261023CB-403E-AC6B-CF48-121E968EA663}"/>
          </ac:spMkLst>
        </pc:spChg>
        <pc:spChg chg="mod">
          <ac:chgData name="Hasan Selim" userId="84cd2103f36ef0dc" providerId="LiveId" clId="{6ED845BA-74CA-4F74-9AC4-C2ED4D184EBF}" dt="2025-10-05T13:56:02.836" v="909" actId="165"/>
          <ac:spMkLst>
            <pc:docMk/>
            <pc:sldMk cId="703678076" sldId="483"/>
            <ac:spMk id="35" creationId="{FE1479DB-3D17-CBB7-ADD5-BBF21DF8E3AF}"/>
          </ac:spMkLst>
        </pc:spChg>
        <pc:spChg chg="mod">
          <ac:chgData name="Hasan Selim" userId="84cd2103f36ef0dc" providerId="LiveId" clId="{6ED845BA-74CA-4F74-9AC4-C2ED4D184EBF}" dt="2025-10-05T13:56:02.836" v="909" actId="165"/>
          <ac:spMkLst>
            <pc:docMk/>
            <pc:sldMk cId="703678076" sldId="483"/>
            <ac:spMk id="39" creationId="{0F52FBE2-69DB-608B-7A4E-4ED63D335540}"/>
          </ac:spMkLst>
        </pc:spChg>
        <pc:spChg chg="mod">
          <ac:chgData name="Hasan Selim" userId="84cd2103f36ef0dc" providerId="LiveId" clId="{6ED845BA-74CA-4F74-9AC4-C2ED4D184EBF}" dt="2025-10-05T13:56:02.836" v="909" actId="165"/>
          <ac:spMkLst>
            <pc:docMk/>
            <pc:sldMk cId="703678076" sldId="483"/>
            <ac:spMk id="41" creationId="{2CBFD78D-B800-073A-E5B1-DE4BFFB0EF38}"/>
          </ac:spMkLst>
        </pc:spChg>
        <pc:spChg chg="mod">
          <ac:chgData name="Hasan Selim" userId="84cd2103f36ef0dc" providerId="LiveId" clId="{6ED845BA-74CA-4F74-9AC4-C2ED4D184EBF}" dt="2025-10-05T13:56:02.836" v="909" actId="165"/>
          <ac:spMkLst>
            <pc:docMk/>
            <pc:sldMk cId="703678076" sldId="483"/>
            <ac:spMk id="42" creationId="{D634443B-24A1-3B5F-487E-6FC8BD72E96B}"/>
          </ac:spMkLst>
        </pc:spChg>
        <pc:spChg chg="mod">
          <ac:chgData name="Hasan Selim" userId="84cd2103f36ef0dc" providerId="LiveId" clId="{6ED845BA-74CA-4F74-9AC4-C2ED4D184EBF}" dt="2025-10-05T13:56:02.836" v="909" actId="165"/>
          <ac:spMkLst>
            <pc:docMk/>
            <pc:sldMk cId="703678076" sldId="483"/>
            <ac:spMk id="46" creationId="{B85DADDC-48B9-6210-9E81-F102FF4E5BAE}"/>
          </ac:spMkLst>
        </pc:spChg>
        <pc:spChg chg="mod">
          <ac:chgData name="Hasan Selim" userId="84cd2103f36ef0dc" providerId="LiveId" clId="{6ED845BA-74CA-4F74-9AC4-C2ED4D184EBF}" dt="2025-10-05T13:56:02.836" v="909" actId="165"/>
          <ac:spMkLst>
            <pc:docMk/>
            <pc:sldMk cId="703678076" sldId="483"/>
            <ac:spMk id="47" creationId="{4C9CBD06-487C-3C78-F001-E894BCB677D5}"/>
          </ac:spMkLst>
        </pc:spChg>
        <pc:grpChg chg="del mod">
          <ac:chgData name="Hasan Selim" userId="84cd2103f36ef0dc" providerId="LiveId" clId="{6ED845BA-74CA-4F74-9AC4-C2ED4D184EBF}" dt="2025-10-05T13:56:04.466" v="911" actId="478"/>
          <ac:grpSpMkLst>
            <pc:docMk/>
            <pc:sldMk cId="703678076" sldId="483"/>
            <ac:grpSpMk id="51" creationId="{1B72C87F-366C-D479-79BD-B3CB2E438805}"/>
          </ac:grpSpMkLst>
        </pc:grpChg>
        <pc:picChg chg="add mod">
          <ac:chgData name="Hasan Selim" userId="84cd2103f36ef0dc" providerId="LiveId" clId="{6ED845BA-74CA-4F74-9AC4-C2ED4D184EBF}" dt="2025-10-05T13:56:13.273" v="915"/>
          <ac:picMkLst>
            <pc:docMk/>
            <pc:sldMk cId="703678076" sldId="483"/>
            <ac:picMk id="3" creationId="{AE5ED037-C3F0-A580-BE44-4A7B1A0230CA}"/>
          </ac:picMkLst>
        </pc:picChg>
      </pc:sldChg>
      <pc:sldChg chg="addSp modSp add mod setBg">
        <pc:chgData name="Hasan Selim" userId="84cd2103f36ef0dc" providerId="LiveId" clId="{6ED845BA-74CA-4F74-9AC4-C2ED4D184EBF}" dt="2025-10-06T04:02:35.200" v="1864" actId="108"/>
        <pc:sldMkLst>
          <pc:docMk/>
          <pc:sldMk cId="3840643164" sldId="483"/>
        </pc:sldMkLst>
        <pc:spChg chg="mod">
          <ac:chgData name="Hasan Selim" userId="84cd2103f36ef0dc" providerId="LiveId" clId="{6ED845BA-74CA-4F74-9AC4-C2ED4D184EBF}" dt="2025-10-06T02:17:08.252" v="1776"/>
          <ac:spMkLst>
            <pc:docMk/>
            <pc:sldMk cId="3840643164" sldId="483"/>
            <ac:spMk id="9" creationId="{D99044F7-4092-57AC-28FF-EFD25CEC0B95}"/>
          </ac:spMkLst>
        </pc:spChg>
        <pc:spChg chg="mod">
          <ac:chgData name="Hasan Selim" userId="84cd2103f36ef0dc" providerId="LiveId" clId="{6ED845BA-74CA-4F74-9AC4-C2ED4D184EBF}" dt="2025-10-06T02:17:08.252" v="1776"/>
          <ac:spMkLst>
            <pc:docMk/>
            <pc:sldMk cId="3840643164" sldId="483"/>
            <ac:spMk id="10" creationId="{078149A9-F700-A103-1AC9-E29744871406}"/>
          </ac:spMkLst>
        </pc:spChg>
        <pc:spChg chg="mod">
          <ac:chgData name="Hasan Selim" userId="84cd2103f36ef0dc" providerId="LiveId" clId="{6ED845BA-74CA-4F74-9AC4-C2ED4D184EBF}" dt="2025-10-06T02:17:08.252" v="1776"/>
          <ac:spMkLst>
            <pc:docMk/>
            <pc:sldMk cId="3840643164" sldId="483"/>
            <ac:spMk id="12" creationId="{725E564A-24CE-7578-79DC-C12797B8ED99}"/>
          </ac:spMkLst>
        </pc:spChg>
        <pc:spChg chg="mod">
          <ac:chgData name="Hasan Selim" userId="84cd2103f36ef0dc" providerId="LiveId" clId="{6ED845BA-74CA-4F74-9AC4-C2ED4D184EBF}" dt="2025-10-06T02:17:08.252" v="1776"/>
          <ac:spMkLst>
            <pc:docMk/>
            <pc:sldMk cId="3840643164" sldId="483"/>
            <ac:spMk id="14" creationId="{1703B5FF-E189-7526-7D00-E13695E1C7D2}"/>
          </ac:spMkLst>
        </pc:spChg>
        <pc:spChg chg="mod">
          <ac:chgData name="Hasan Selim" userId="84cd2103f36ef0dc" providerId="LiveId" clId="{6ED845BA-74CA-4F74-9AC4-C2ED4D184EBF}" dt="2025-10-06T02:23:26.006" v="1832" actId="207"/>
          <ac:spMkLst>
            <pc:docMk/>
            <pc:sldMk cId="3840643164" sldId="483"/>
            <ac:spMk id="15" creationId="{F3BF880D-BBAF-B1C8-185D-5D3DCC84B236}"/>
          </ac:spMkLst>
        </pc:spChg>
        <pc:spChg chg="mod">
          <ac:chgData name="Hasan Selim" userId="84cd2103f36ef0dc" providerId="LiveId" clId="{6ED845BA-74CA-4F74-9AC4-C2ED4D184EBF}" dt="2025-10-06T02:17:08.252" v="1776"/>
          <ac:spMkLst>
            <pc:docMk/>
            <pc:sldMk cId="3840643164" sldId="483"/>
            <ac:spMk id="16" creationId="{A3627D40-F034-FF46-DE23-C6BF6D213FDF}"/>
          </ac:spMkLst>
        </pc:spChg>
        <pc:spChg chg="mod">
          <ac:chgData name="Hasan Selim" userId="84cd2103f36ef0dc" providerId="LiveId" clId="{6ED845BA-74CA-4F74-9AC4-C2ED4D184EBF}" dt="2025-10-06T04:02:35.200" v="1864" actId="108"/>
          <ac:spMkLst>
            <pc:docMk/>
            <pc:sldMk cId="3840643164" sldId="483"/>
            <ac:spMk id="20" creationId="{A99F1779-FE2D-BD13-4A05-F3AF7E8AE917}"/>
          </ac:spMkLst>
        </pc:spChg>
        <pc:spChg chg="mod">
          <ac:chgData name="Hasan Selim" userId="84cd2103f36ef0dc" providerId="LiveId" clId="{6ED845BA-74CA-4F74-9AC4-C2ED4D184EBF}" dt="2025-10-06T02:17:08.252" v="1776"/>
          <ac:spMkLst>
            <pc:docMk/>
            <pc:sldMk cId="3840643164" sldId="483"/>
            <ac:spMk id="21" creationId="{D9F47553-2E90-49D9-AB73-63E2A7E32AB9}"/>
          </ac:spMkLst>
        </pc:spChg>
        <pc:spChg chg="mod">
          <ac:chgData name="Hasan Selim" userId="84cd2103f36ef0dc" providerId="LiveId" clId="{6ED845BA-74CA-4F74-9AC4-C2ED4D184EBF}" dt="2025-10-06T02:17:08.252" v="1776"/>
          <ac:spMkLst>
            <pc:docMk/>
            <pc:sldMk cId="3840643164" sldId="483"/>
            <ac:spMk id="22" creationId="{DC3E4D9D-FA4C-0E4B-868D-D3A5AC878177}"/>
          </ac:spMkLst>
        </pc:spChg>
        <pc:spChg chg="mod">
          <ac:chgData name="Hasan Selim" userId="84cd2103f36ef0dc" providerId="LiveId" clId="{6ED845BA-74CA-4F74-9AC4-C2ED4D184EBF}" dt="2025-10-06T02:17:08.252" v="1776"/>
          <ac:spMkLst>
            <pc:docMk/>
            <pc:sldMk cId="3840643164" sldId="483"/>
            <ac:spMk id="26" creationId="{43AED01C-3E36-7FAB-567C-E15CF25DBA21}"/>
          </ac:spMkLst>
        </pc:spChg>
        <pc:spChg chg="mod">
          <ac:chgData name="Hasan Selim" userId="84cd2103f36ef0dc" providerId="LiveId" clId="{6ED845BA-74CA-4F74-9AC4-C2ED4D184EBF}" dt="2025-10-06T02:17:08.252" v="1776"/>
          <ac:spMkLst>
            <pc:docMk/>
            <pc:sldMk cId="3840643164" sldId="483"/>
            <ac:spMk id="27" creationId="{34529D21-F9FB-B4CA-6C9A-8789ECFF588C}"/>
          </ac:spMkLst>
        </pc:spChg>
        <pc:spChg chg="mod">
          <ac:chgData name="Hasan Selim" userId="84cd2103f36ef0dc" providerId="LiveId" clId="{6ED845BA-74CA-4F74-9AC4-C2ED4D184EBF}" dt="2025-10-06T02:17:08.252" v="1776"/>
          <ac:spMkLst>
            <pc:docMk/>
            <pc:sldMk cId="3840643164" sldId="483"/>
            <ac:spMk id="30" creationId="{2E16C0E4-1377-7704-E4EE-E599C151158D}"/>
          </ac:spMkLst>
        </pc:spChg>
        <pc:grpChg chg="mod">
          <ac:chgData name="Hasan Selim" userId="84cd2103f36ef0dc" providerId="LiveId" clId="{6ED845BA-74CA-4F74-9AC4-C2ED4D184EBF}" dt="2025-10-06T02:17:10.401" v="1777" actId="1076"/>
          <ac:grpSpMkLst>
            <pc:docMk/>
            <pc:sldMk cId="3840643164" sldId="483"/>
            <ac:grpSpMk id="2" creationId="{EC0495D3-6EF4-AC82-75DD-6DCAC2E840AE}"/>
          </ac:grpSpMkLst>
        </pc:grpChg>
      </pc:sldChg>
      <pc:sldChg chg="addSp delSp modSp add del mod">
        <pc:chgData name="Hasan Selim" userId="84cd2103f36ef0dc" providerId="LiveId" clId="{6ED845BA-74CA-4F74-9AC4-C2ED4D184EBF}" dt="2025-10-06T02:15:56.535" v="1766" actId="2696"/>
        <pc:sldMkLst>
          <pc:docMk/>
          <pc:sldMk cId="3278288442" sldId="484"/>
        </pc:sldMkLst>
        <pc:spChg chg="mod">
          <ac:chgData name="Hasan Selim" userId="84cd2103f36ef0dc" providerId="LiveId" clId="{6ED845BA-74CA-4F74-9AC4-C2ED4D184EBF}" dt="2025-10-05T13:44:47.683" v="717" actId="20577"/>
          <ac:spMkLst>
            <pc:docMk/>
            <pc:sldMk cId="3278288442" sldId="484"/>
            <ac:spMk id="15" creationId="{D43586ED-F060-55E9-DF74-B1FFDACF15B8}"/>
          </ac:spMkLst>
        </pc:spChg>
        <pc:spChg chg="mod">
          <ac:chgData name="Hasan Selim" userId="84cd2103f36ef0dc" providerId="LiveId" clId="{6ED845BA-74CA-4F74-9AC4-C2ED4D184EBF}" dt="2025-10-05T13:57:21.697" v="916" actId="165"/>
          <ac:spMkLst>
            <pc:docMk/>
            <pc:sldMk cId="3278288442" sldId="484"/>
            <ac:spMk id="31" creationId="{AD099F5D-4DF6-1EE0-27B7-3AF443291CDD}"/>
          </ac:spMkLst>
        </pc:spChg>
        <pc:spChg chg="mod">
          <ac:chgData name="Hasan Selim" userId="84cd2103f36ef0dc" providerId="LiveId" clId="{6ED845BA-74CA-4F74-9AC4-C2ED4D184EBF}" dt="2025-10-05T13:57:21.697" v="916" actId="165"/>
          <ac:spMkLst>
            <pc:docMk/>
            <pc:sldMk cId="3278288442" sldId="484"/>
            <ac:spMk id="32" creationId="{74B1E742-7093-B2BA-AB31-FA4F9137054A}"/>
          </ac:spMkLst>
        </pc:spChg>
        <pc:spChg chg="mod">
          <ac:chgData name="Hasan Selim" userId="84cd2103f36ef0dc" providerId="LiveId" clId="{6ED845BA-74CA-4F74-9AC4-C2ED4D184EBF}" dt="2025-10-05T13:57:21.697" v="916" actId="165"/>
          <ac:spMkLst>
            <pc:docMk/>
            <pc:sldMk cId="3278288442" sldId="484"/>
            <ac:spMk id="33" creationId="{DEDFBA2A-FA78-B744-18C5-60B555A04F6D}"/>
          </ac:spMkLst>
        </pc:spChg>
        <pc:spChg chg="mod">
          <ac:chgData name="Hasan Selim" userId="84cd2103f36ef0dc" providerId="LiveId" clId="{6ED845BA-74CA-4F74-9AC4-C2ED4D184EBF}" dt="2025-10-05T13:57:21.697" v="916" actId="165"/>
          <ac:spMkLst>
            <pc:docMk/>
            <pc:sldMk cId="3278288442" sldId="484"/>
            <ac:spMk id="34" creationId="{06EED6F9-CBA0-C5DD-0639-CADB2A809472}"/>
          </ac:spMkLst>
        </pc:spChg>
        <pc:spChg chg="mod">
          <ac:chgData name="Hasan Selim" userId="84cd2103f36ef0dc" providerId="LiveId" clId="{6ED845BA-74CA-4F74-9AC4-C2ED4D184EBF}" dt="2025-10-05T13:57:21.697" v="916" actId="165"/>
          <ac:spMkLst>
            <pc:docMk/>
            <pc:sldMk cId="3278288442" sldId="484"/>
            <ac:spMk id="37" creationId="{AE1AA435-8285-1828-8E26-55ED79D9F3EC}"/>
          </ac:spMkLst>
        </pc:spChg>
        <pc:spChg chg="mod">
          <ac:chgData name="Hasan Selim" userId="84cd2103f36ef0dc" providerId="LiveId" clId="{6ED845BA-74CA-4F74-9AC4-C2ED4D184EBF}" dt="2025-10-05T13:57:21.697" v="916" actId="165"/>
          <ac:spMkLst>
            <pc:docMk/>
            <pc:sldMk cId="3278288442" sldId="484"/>
            <ac:spMk id="39" creationId="{3E178711-CC01-1363-9B3B-C7458C6A4BF0}"/>
          </ac:spMkLst>
        </pc:spChg>
        <pc:spChg chg="mod">
          <ac:chgData name="Hasan Selim" userId="84cd2103f36ef0dc" providerId="LiveId" clId="{6ED845BA-74CA-4F74-9AC4-C2ED4D184EBF}" dt="2025-10-05T13:57:21.697" v="916" actId="165"/>
          <ac:spMkLst>
            <pc:docMk/>
            <pc:sldMk cId="3278288442" sldId="484"/>
            <ac:spMk id="42" creationId="{4ACE9F48-DE30-D063-932F-196DE050855A}"/>
          </ac:spMkLst>
        </pc:spChg>
        <pc:spChg chg="mod">
          <ac:chgData name="Hasan Selim" userId="84cd2103f36ef0dc" providerId="LiveId" clId="{6ED845BA-74CA-4F74-9AC4-C2ED4D184EBF}" dt="2025-10-05T13:57:21.697" v="916" actId="165"/>
          <ac:spMkLst>
            <pc:docMk/>
            <pc:sldMk cId="3278288442" sldId="484"/>
            <ac:spMk id="44" creationId="{D3CA33BD-0366-AE6F-3F82-E3434A427A2F}"/>
          </ac:spMkLst>
        </pc:spChg>
        <pc:spChg chg="mod">
          <ac:chgData name="Hasan Selim" userId="84cd2103f36ef0dc" providerId="LiveId" clId="{6ED845BA-74CA-4F74-9AC4-C2ED4D184EBF}" dt="2025-10-05T13:57:21.697" v="916" actId="165"/>
          <ac:spMkLst>
            <pc:docMk/>
            <pc:sldMk cId="3278288442" sldId="484"/>
            <ac:spMk id="46" creationId="{34AEC62B-215A-471C-AFD9-5A358523A3DA}"/>
          </ac:spMkLst>
        </pc:spChg>
        <pc:spChg chg="mod">
          <ac:chgData name="Hasan Selim" userId="84cd2103f36ef0dc" providerId="LiveId" clId="{6ED845BA-74CA-4F74-9AC4-C2ED4D184EBF}" dt="2025-10-05T13:57:21.697" v="916" actId="165"/>
          <ac:spMkLst>
            <pc:docMk/>
            <pc:sldMk cId="3278288442" sldId="484"/>
            <ac:spMk id="47" creationId="{015EF354-A6ED-BF82-9015-A2F4C29B6AF9}"/>
          </ac:spMkLst>
        </pc:spChg>
        <pc:grpChg chg="del mod">
          <ac:chgData name="Hasan Selim" userId="84cd2103f36ef0dc" providerId="LiveId" clId="{6ED845BA-74CA-4F74-9AC4-C2ED4D184EBF}" dt="2025-10-05T13:57:23.594" v="918" actId="478"/>
          <ac:grpSpMkLst>
            <pc:docMk/>
            <pc:sldMk cId="3278288442" sldId="484"/>
            <ac:grpSpMk id="51" creationId="{6AA0342F-0FC3-B1F5-3269-85DAF577B2F1}"/>
          </ac:grpSpMkLst>
        </pc:grpChg>
        <pc:picChg chg="add mod">
          <ac:chgData name="Hasan Selim" userId="84cd2103f36ef0dc" providerId="LiveId" clId="{6ED845BA-74CA-4F74-9AC4-C2ED4D184EBF}" dt="2025-10-05T13:57:47.373" v="928" actId="1076"/>
          <ac:picMkLst>
            <pc:docMk/>
            <pc:sldMk cId="3278288442" sldId="484"/>
            <ac:picMk id="2" creationId="{417224E7-6F12-DC68-1E09-47AC2C0300AE}"/>
          </ac:picMkLst>
        </pc:picChg>
        <pc:picChg chg="add mod">
          <ac:chgData name="Hasan Selim" userId="84cd2103f36ef0dc" providerId="LiveId" clId="{6ED845BA-74CA-4F74-9AC4-C2ED4D184EBF}" dt="2025-10-05T14:19:54.114" v="1328"/>
          <ac:picMkLst>
            <pc:docMk/>
            <pc:sldMk cId="3278288442" sldId="484"/>
            <ac:picMk id="4" creationId="{4B283EA5-385F-5962-8178-89D1D00B08F7}"/>
          </ac:picMkLst>
        </pc:picChg>
      </pc:sldChg>
      <pc:sldChg chg="addSp delSp modSp add mod setBg">
        <pc:chgData name="Hasan Selim" userId="84cd2103f36ef0dc" providerId="LiveId" clId="{6ED845BA-74CA-4F74-9AC4-C2ED4D184EBF}" dt="2025-10-06T04:02:47.246" v="1867" actId="108"/>
        <pc:sldMkLst>
          <pc:docMk/>
          <pc:sldMk cId="3288276086" sldId="484"/>
        </pc:sldMkLst>
        <pc:spChg chg="mod">
          <ac:chgData name="Hasan Selim" userId="84cd2103f36ef0dc" providerId="LiveId" clId="{6ED845BA-74CA-4F74-9AC4-C2ED4D184EBF}" dt="2025-10-06T02:17:58.176" v="1788"/>
          <ac:spMkLst>
            <pc:docMk/>
            <pc:sldMk cId="3288276086" sldId="484"/>
            <ac:spMk id="5" creationId="{9E4AC1CA-A56A-1B43-9EA8-4A14E7CE4034}"/>
          </ac:spMkLst>
        </pc:spChg>
        <pc:spChg chg="mod">
          <ac:chgData name="Hasan Selim" userId="84cd2103f36ef0dc" providerId="LiveId" clId="{6ED845BA-74CA-4F74-9AC4-C2ED4D184EBF}" dt="2025-10-06T02:17:58.176" v="1788"/>
          <ac:spMkLst>
            <pc:docMk/>
            <pc:sldMk cId="3288276086" sldId="484"/>
            <ac:spMk id="6" creationId="{4B344720-0592-F9EB-929D-C1545A059CEC}"/>
          </ac:spMkLst>
        </pc:spChg>
        <pc:spChg chg="mod">
          <ac:chgData name="Hasan Selim" userId="84cd2103f36ef0dc" providerId="LiveId" clId="{6ED845BA-74CA-4F74-9AC4-C2ED4D184EBF}" dt="2025-10-06T02:17:58.176" v="1788"/>
          <ac:spMkLst>
            <pc:docMk/>
            <pc:sldMk cId="3288276086" sldId="484"/>
            <ac:spMk id="7" creationId="{4082949B-5D8C-74CD-2B9B-8619DD14E0C1}"/>
          </ac:spMkLst>
        </pc:spChg>
        <pc:spChg chg="mod">
          <ac:chgData name="Hasan Selim" userId="84cd2103f36ef0dc" providerId="LiveId" clId="{6ED845BA-74CA-4F74-9AC4-C2ED4D184EBF}" dt="2025-10-06T02:17:58.176" v="1788"/>
          <ac:spMkLst>
            <pc:docMk/>
            <pc:sldMk cId="3288276086" sldId="484"/>
            <ac:spMk id="8" creationId="{6CD441AD-20B0-A7BC-CE0D-766F95DEAD16}"/>
          </ac:spMkLst>
        </pc:spChg>
        <pc:spChg chg="mod">
          <ac:chgData name="Hasan Selim" userId="84cd2103f36ef0dc" providerId="LiveId" clId="{6ED845BA-74CA-4F74-9AC4-C2ED4D184EBF}" dt="2025-10-06T02:17:58.176" v="1788"/>
          <ac:spMkLst>
            <pc:docMk/>
            <pc:sldMk cId="3288276086" sldId="484"/>
            <ac:spMk id="9" creationId="{4D4A2E1D-75C9-756A-2A80-60B81E7B9473}"/>
          </ac:spMkLst>
        </pc:spChg>
        <pc:spChg chg="mod">
          <ac:chgData name="Hasan Selim" userId="84cd2103f36ef0dc" providerId="LiveId" clId="{6ED845BA-74CA-4F74-9AC4-C2ED4D184EBF}" dt="2025-10-06T02:17:58.176" v="1788"/>
          <ac:spMkLst>
            <pc:docMk/>
            <pc:sldMk cId="3288276086" sldId="484"/>
            <ac:spMk id="10" creationId="{3A94F946-18D9-43EC-04BE-CB0051716F58}"/>
          </ac:spMkLst>
        </pc:spChg>
        <pc:spChg chg="mod">
          <ac:chgData name="Hasan Selim" userId="84cd2103f36ef0dc" providerId="LiveId" clId="{6ED845BA-74CA-4F74-9AC4-C2ED4D184EBF}" dt="2025-10-06T02:23:34.181" v="1835" actId="207"/>
          <ac:spMkLst>
            <pc:docMk/>
            <pc:sldMk cId="3288276086" sldId="484"/>
            <ac:spMk id="15" creationId="{D43586ED-F060-55E9-DF74-B1FFDACF15B8}"/>
          </ac:spMkLst>
        </pc:spChg>
        <pc:spChg chg="mod">
          <ac:chgData name="Hasan Selim" userId="84cd2103f36ef0dc" providerId="LiveId" clId="{6ED845BA-74CA-4F74-9AC4-C2ED4D184EBF}" dt="2025-10-06T02:17:58.176" v="1788"/>
          <ac:spMkLst>
            <pc:docMk/>
            <pc:sldMk cId="3288276086" sldId="484"/>
            <ac:spMk id="17" creationId="{FF771250-94E2-B703-4AD6-29AD1D17F124}"/>
          </ac:spMkLst>
        </pc:spChg>
        <pc:spChg chg="mod">
          <ac:chgData name="Hasan Selim" userId="84cd2103f36ef0dc" providerId="LiveId" clId="{6ED845BA-74CA-4F74-9AC4-C2ED4D184EBF}" dt="2025-10-06T04:02:47.246" v="1867" actId="108"/>
          <ac:spMkLst>
            <pc:docMk/>
            <pc:sldMk cId="3288276086" sldId="484"/>
            <ac:spMk id="20" creationId="{E104FF74-C823-2D20-899E-72D59A44B646}"/>
          </ac:spMkLst>
        </pc:spChg>
        <pc:spChg chg="mod">
          <ac:chgData name="Hasan Selim" userId="84cd2103f36ef0dc" providerId="LiveId" clId="{6ED845BA-74CA-4F74-9AC4-C2ED4D184EBF}" dt="2025-10-06T02:17:58.176" v="1788"/>
          <ac:spMkLst>
            <pc:docMk/>
            <pc:sldMk cId="3288276086" sldId="484"/>
            <ac:spMk id="21" creationId="{091353FB-1096-5CA7-77A4-8009C4A77894}"/>
          </ac:spMkLst>
        </pc:spChg>
        <pc:spChg chg="mod">
          <ac:chgData name="Hasan Selim" userId="84cd2103f36ef0dc" providerId="LiveId" clId="{6ED845BA-74CA-4F74-9AC4-C2ED4D184EBF}" dt="2025-10-06T02:17:58.176" v="1788"/>
          <ac:spMkLst>
            <pc:docMk/>
            <pc:sldMk cId="3288276086" sldId="484"/>
            <ac:spMk id="24" creationId="{7616D771-7660-83DF-6153-81691CD10B75}"/>
          </ac:spMkLst>
        </pc:spChg>
        <pc:spChg chg="mod">
          <ac:chgData name="Hasan Selim" userId="84cd2103f36ef0dc" providerId="LiveId" clId="{6ED845BA-74CA-4F74-9AC4-C2ED4D184EBF}" dt="2025-10-06T02:17:58.176" v="1788"/>
          <ac:spMkLst>
            <pc:docMk/>
            <pc:sldMk cId="3288276086" sldId="484"/>
            <ac:spMk id="26" creationId="{38CC66BC-41E4-D808-FDDD-FBB2F8E61BED}"/>
          </ac:spMkLst>
        </pc:spChg>
        <pc:grpChg chg="mod">
          <ac:chgData name="Hasan Selim" userId="84cd2103f36ef0dc" providerId="LiveId" clId="{6ED845BA-74CA-4F74-9AC4-C2ED4D184EBF}" dt="2025-10-06T02:18:03.642" v="1791" actId="1076"/>
          <ac:grpSpMkLst>
            <pc:docMk/>
            <pc:sldMk cId="3288276086" sldId="484"/>
            <ac:grpSpMk id="3" creationId="{B3D56A89-60E4-7972-6E2B-34CF8BC5FAFB}"/>
          </ac:grpSpMkLst>
        </pc:grpChg>
        <pc:picChg chg="del">
          <ac:chgData name="Hasan Selim" userId="84cd2103f36ef0dc" providerId="LiveId" clId="{6ED845BA-74CA-4F74-9AC4-C2ED4D184EBF}" dt="2025-10-06T02:17:46.380" v="1787" actId="478"/>
          <ac:picMkLst>
            <pc:docMk/>
            <pc:sldMk cId="3288276086" sldId="484"/>
            <ac:picMk id="2" creationId="{417224E7-6F12-DC68-1E09-47AC2C0300AE}"/>
          </ac:picMkLst>
        </pc:picChg>
      </pc:sldChg>
      <pc:sldChg chg="addSp delSp modSp add mod setBg">
        <pc:chgData name="Hasan Selim" userId="84cd2103f36ef0dc" providerId="LiveId" clId="{6ED845BA-74CA-4F74-9AC4-C2ED4D184EBF}" dt="2025-10-06T04:02:52.373" v="1869" actId="108"/>
        <pc:sldMkLst>
          <pc:docMk/>
          <pc:sldMk cId="1769348235" sldId="485"/>
        </pc:sldMkLst>
        <pc:spChg chg="mod">
          <ac:chgData name="Hasan Selim" userId="84cd2103f36ef0dc" providerId="LiveId" clId="{6ED845BA-74CA-4F74-9AC4-C2ED4D184EBF}" dt="2025-10-06T02:18:25.475" v="1797"/>
          <ac:spMkLst>
            <pc:docMk/>
            <pc:sldMk cId="1769348235" sldId="485"/>
            <ac:spMk id="7" creationId="{5BFF0D4B-EC36-49BD-25C6-C181A4ACFD48}"/>
          </ac:spMkLst>
        </pc:spChg>
        <pc:spChg chg="mod">
          <ac:chgData name="Hasan Selim" userId="84cd2103f36ef0dc" providerId="LiveId" clId="{6ED845BA-74CA-4F74-9AC4-C2ED4D184EBF}" dt="2025-10-06T02:18:25.475" v="1797"/>
          <ac:spMkLst>
            <pc:docMk/>
            <pc:sldMk cId="1769348235" sldId="485"/>
            <ac:spMk id="12" creationId="{281FE1C4-D7F8-0A56-7A86-ED63165AC2D0}"/>
          </ac:spMkLst>
        </pc:spChg>
        <pc:spChg chg="mod">
          <ac:chgData name="Hasan Selim" userId="84cd2103f36ef0dc" providerId="LiveId" clId="{6ED845BA-74CA-4F74-9AC4-C2ED4D184EBF}" dt="2025-10-06T02:24:00.190" v="1846" actId="404"/>
          <ac:spMkLst>
            <pc:docMk/>
            <pc:sldMk cId="1769348235" sldId="485"/>
            <ac:spMk id="15" creationId="{630776F0-9647-50FF-0C16-0C5A930A65BD}"/>
          </ac:spMkLst>
        </pc:spChg>
        <pc:spChg chg="mod">
          <ac:chgData name="Hasan Selim" userId="84cd2103f36ef0dc" providerId="LiveId" clId="{6ED845BA-74CA-4F74-9AC4-C2ED4D184EBF}" dt="2025-10-06T02:18:25.475" v="1797"/>
          <ac:spMkLst>
            <pc:docMk/>
            <pc:sldMk cId="1769348235" sldId="485"/>
            <ac:spMk id="16" creationId="{DCDA64D4-B754-D0F8-9076-B351C24B3448}"/>
          </ac:spMkLst>
        </pc:spChg>
        <pc:spChg chg="mod">
          <ac:chgData name="Hasan Selim" userId="84cd2103f36ef0dc" providerId="LiveId" clId="{6ED845BA-74CA-4F74-9AC4-C2ED4D184EBF}" dt="2025-10-06T02:18:25.475" v="1797"/>
          <ac:spMkLst>
            <pc:docMk/>
            <pc:sldMk cId="1769348235" sldId="485"/>
            <ac:spMk id="17" creationId="{D20FCC98-3BC3-8A86-1CC9-63B13F5FC7C6}"/>
          </ac:spMkLst>
        </pc:spChg>
        <pc:spChg chg="mod">
          <ac:chgData name="Hasan Selim" userId="84cd2103f36ef0dc" providerId="LiveId" clId="{6ED845BA-74CA-4F74-9AC4-C2ED4D184EBF}" dt="2025-10-06T04:02:52.373" v="1869" actId="108"/>
          <ac:spMkLst>
            <pc:docMk/>
            <pc:sldMk cId="1769348235" sldId="485"/>
            <ac:spMk id="20" creationId="{C0FAD7C8-0ECE-63CE-EC56-0D6C8010F384}"/>
          </ac:spMkLst>
        </pc:spChg>
        <pc:spChg chg="mod">
          <ac:chgData name="Hasan Selim" userId="84cd2103f36ef0dc" providerId="LiveId" clId="{6ED845BA-74CA-4F74-9AC4-C2ED4D184EBF}" dt="2025-10-06T02:18:25.475" v="1797"/>
          <ac:spMkLst>
            <pc:docMk/>
            <pc:sldMk cId="1769348235" sldId="485"/>
            <ac:spMk id="22" creationId="{12623D6B-2999-92D4-F62B-0629B4DFC552}"/>
          </ac:spMkLst>
        </pc:spChg>
        <pc:spChg chg="mod">
          <ac:chgData name="Hasan Selim" userId="84cd2103f36ef0dc" providerId="LiveId" clId="{6ED845BA-74CA-4F74-9AC4-C2ED4D184EBF}" dt="2025-10-06T02:18:25.475" v="1797"/>
          <ac:spMkLst>
            <pc:docMk/>
            <pc:sldMk cId="1769348235" sldId="485"/>
            <ac:spMk id="24" creationId="{277BB42A-DC58-0AF2-31D2-FD0E686133A0}"/>
          </ac:spMkLst>
        </pc:spChg>
        <pc:spChg chg="mod">
          <ac:chgData name="Hasan Selim" userId="84cd2103f36ef0dc" providerId="LiveId" clId="{6ED845BA-74CA-4F74-9AC4-C2ED4D184EBF}" dt="2025-10-06T02:18:25.475" v="1797"/>
          <ac:spMkLst>
            <pc:docMk/>
            <pc:sldMk cId="1769348235" sldId="485"/>
            <ac:spMk id="25" creationId="{12D91F43-85B6-538E-E00F-E24707A3DEEA}"/>
          </ac:spMkLst>
        </pc:spChg>
        <pc:spChg chg="mod">
          <ac:chgData name="Hasan Selim" userId="84cd2103f36ef0dc" providerId="LiveId" clId="{6ED845BA-74CA-4F74-9AC4-C2ED4D184EBF}" dt="2025-10-06T02:18:25.475" v="1797"/>
          <ac:spMkLst>
            <pc:docMk/>
            <pc:sldMk cId="1769348235" sldId="485"/>
            <ac:spMk id="27" creationId="{6B6A5125-F4A7-4F95-67DB-9C96DE2CCB80}"/>
          </ac:spMkLst>
        </pc:spChg>
        <pc:spChg chg="mod">
          <ac:chgData name="Hasan Selim" userId="84cd2103f36ef0dc" providerId="LiveId" clId="{6ED845BA-74CA-4F74-9AC4-C2ED4D184EBF}" dt="2025-10-06T02:18:25.475" v="1797"/>
          <ac:spMkLst>
            <pc:docMk/>
            <pc:sldMk cId="1769348235" sldId="485"/>
            <ac:spMk id="31" creationId="{F6775D66-0905-5264-7CE3-2B0846F3DE49}"/>
          </ac:spMkLst>
        </pc:spChg>
        <pc:spChg chg="mod">
          <ac:chgData name="Hasan Selim" userId="84cd2103f36ef0dc" providerId="LiveId" clId="{6ED845BA-74CA-4F74-9AC4-C2ED4D184EBF}" dt="2025-10-06T02:18:25.475" v="1797"/>
          <ac:spMkLst>
            <pc:docMk/>
            <pc:sldMk cId="1769348235" sldId="485"/>
            <ac:spMk id="34" creationId="{7D322EE2-982A-1C31-B9AD-96489D652A59}"/>
          </ac:spMkLst>
        </pc:spChg>
        <pc:spChg chg="mod">
          <ac:chgData name="Hasan Selim" userId="84cd2103f36ef0dc" providerId="LiveId" clId="{6ED845BA-74CA-4F74-9AC4-C2ED4D184EBF}" dt="2025-10-06T02:18:30.250" v="1799"/>
          <ac:spMkLst>
            <pc:docMk/>
            <pc:sldMk cId="1769348235" sldId="485"/>
            <ac:spMk id="39" creationId="{9C7B9E5B-ED69-374B-A176-5E2F0F6D34AE}"/>
          </ac:spMkLst>
        </pc:spChg>
        <pc:spChg chg="mod">
          <ac:chgData name="Hasan Selim" userId="84cd2103f36ef0dc" providerId="LiveId" clId="{6ED845BA-74CA-4F74-9AC4-C2ED4D184EBF}" dt="2025-10-06T02:18:30.250" v="1799"/>
          <ac:spMkLst>
            <pc:docMk/>
            <pc:sldMk cId="1769348235" sldId="485"/>
            <ac:spMk id="41" creationId="{06C4F9AC-01C9-9A76-D000-31540C2A04D5}"/>
          </ac:spMkLst>
        </pc:spChg>
        <pc:spChg chg="mod">
          <ac:chgData name="Hasan Selim" userId="84cd2103f36ef0dc" providerId="LiveId" clId="{6ED845BA-74CA-4F74-9AC4-C2ED4D184EBF}" dt="2025-10-06T02:18:30.250" v="1799"/>
          <ac:spMkLst>
            <pc:docMk/>
            <pc:sldMk cId="1769348235" sldId="485"/>
            <ac:spMk id="42" creationId="{51FB9E3D-64FA-6212-1B1A-010203E17F4B}"/>
          </ac:spMkLst>
        </pc:spChg>
        <pc:spChg chg="mod">
          <ac:chgData name="Hasan Selim" userId="84cd2103f36ef0dc" providerId="LiveId" clId="{6ED845BA-74CA-4F74-9AC4-C2ED4D184EBF}" dt="2025-10-06T02:18:30.250" v="1799"/>
          <ac:spMkLst>
            <pc:docMk/>
            <pc:sldMk cId="1769348235" sldId="485"/>
            <ac:spMk id="43" creationId="{BD601F20-C43A-9331-FBBB-EA7B884E6571}"/>
          </ac:spMkLst>
        </pc:spChg>
        <pc:spChg chg="mod">
          <ac:chgData name="Hasan Selim" userId="84cd2103f36ef0dc" providerId="LiveId" clId="{6ED845BA-74CA-4F74-9AC4-C2ED4D184EBF}" dt="2025-10-06T02:18:30.250" v="1799"/>
          <ac:spMkLst>
            <pc:docMk/>
            <pc:sldMk cId="1769348235" sldId="485"/>
            <ac:spMk id="45" creationId="{40BD430C-A20D-8143-7AC3-BB58E4880D6B}"/>
          </ac:spMkLst>
        </pc:spChg>
        <pc:spChg chg="mod">
          <ac:chgData name="Hasan Selim" userId="84cd2103f36ef0dc" providerId="LiveId" clId="{6ED845BA-74CA-4F74-9AC4-C2ED4D184EBF}" dt="2025-10-06T02:18:30.250" v="1799"/>
          <ac:spMkLst>
            <pc:docMk/>
            <pc:sldMk cId="1769348235" sldId="485"/>
            <ac:spMk id="48" creationId="{2504BA74-75C4-021A-303C-73C6FC4BFB95}"/>
          </ac:spMkLst>
        </pc:spChg>
        <pc:spChg chg="mod">
          <ac:chgData name="Hasan Selim" userId="84cd2103f36ef0dc" providerId="LiveId" clId="{6ED845BA-74CA-4F74-9AC4-C2ED4D184EBF}" dt="2025-10-06T02:18:30.250" v="1799"/>
          <ac:spMkLst>
            <pc:docMk/>
            <pc:sldMk cId="1769348235" sldId="485"/>
            <ac:spMk id="57" creationId="{81D64DA5-D6C3-F904-E614-97A2D7A13DFA}"/>
          </ac:spMkLst>
        </pc:spChg>
        <pc:spChg chg="mod">
          <ac:chgData name="Hasan Selim" userId="84cd2103f36ef0dc" providerId="LiveId" clId="{6ED845BA-74CA-4F74-9AC4-C2ED4D184EBF}" dt="2025-10-06T02:18:30.250" v="1799"/>
          <ac:spMkLst>
            <pc:docMk/>
            <pc:sldMk cId="1769348235" sldId="485"/>
            <ac:spMk id="60" creationId="{9F40D10C-3F16-85EB-E649-BEFE0EC996D8}"/>
          </ac:spMkLst>
        </pc:spChg>
        <pc:spChg chg="mod">
          <ac:chgData name="Hasan Selim" userId="84cd2103f36ef0dc" providerId="LiveId" clId="{6ED845BA-74CA-4F74-9AC4-C2ED4D184EBF}" dt="2025-10-06T02:18:30.250" v="1799"/>
          <ac:spMkLst>
            <pc:docMk/>
            <pc:sldMk cId="1769348235" sldId="485"/>
            <ac:spMk id="61" creationId="{90E8C738-7488-C6D7-D844-630B9E89B5C0}"/>
          </ac:spMkLst>
        </pc:spChg>
        <pc:spChg chg="mod">
          <ac:chgData name="Hasan Selim" userId="84cd2103f36ef0dc" providerId="LiveId" clId="{6ED845BA-74CA-4F74-9AC4-C2ED4D184EBF}" dt="2025-10-06T02:18:30.250" v="1799"/>
          <ac:spMkLst>
            <pc:docMk/>
            <pc:sldMk cId="1769348235" sldId="485"/>
            <ac:spMk id="62" creationId="{D8A9CF7F-A9E9-35B4-BF67-7D7AFDC035D3}"/>
          </ac:spMkLst>
        </pc:spChg>
        <pc:grpChg chg="del mod">
          <ac:chgData name="Hasan Selim" userId="84cd2103f36ef0dc" providerId="LiveId" clId="{6ED845BA-74CA-4F74-9AC4-C2ED4D184EBF}" dt="2025-10-06T02:18:32.454" v="1801" actId="478"/>
          <ac:grpSpMkLst>
            <pc:docMk/>
            <pc:sldMk cId="1769348235" sldId="485"/>
            <ac:grpSpMk id="2" creationId="{8AFF8260-E128-07A6-4582-639ACE8E8753}"/>
          </ac:grpSpMkLst>
        </pc:grpChg>
      </pc:sldChg>
      <pc:sldChg chg="addSp delSp modSp add del mod">
        <pc:chgData name="Hasan Selim" userId="84cd2103f36ef0dc" providerId="LiveId" clId="{6ED845BA-74CA-4F74-9AC4-C2ED4D184EBF}" dt="2025-10-06T02:15:56.535" v="1766" actId="2696"/>
        <pc:sldMkLst>
          <pc:docMk/>
          <pc:sldMk cId="3273200233" sldId="485"/>
        </pc:sldMkLst>
        <pc:spChg chg="mod">
          <ac:chgData name="Hasan Selim" userId="84cd2103f36ef0dc" providerId="LiveId" clId="{6ED845BA-74CA-4F74-9AC4-C2ED4D184EBF}" dt="2025-10-05T13:45:04.003" v="739" actId="20577"/>
          <ac:spMkLst>
            <pc:docMk/>
            <pc:sldMk cId="3273200233" sldId="485"/>
            <ac:spMk id="15" creationId="{630776F0-9647-50FF-0C16-0C5A930A65BD}"/>
          </ac:spMkLst>
        </pc:spChg>
        <pc:spChg chg="mod topLvl">
          <ac:chgData name="Hasan Selim" userId="84cd2103f36ef0dc" providerId="LiveId" clId="{6ED845BA-74CA-4F74-9AC4-C2ED4D184EBF}" dt="2025-10-05T13:57:52.393" v="929" actId="165"/>
          <ac:spMkLst>
            <pc:docMk/>
            <pc:sldMk cId="3273200233" sldId="485"/>
            <ac:spMk id="20" creationId="{C0FAD7C8-0ECE-63CE-EC56-0D6C8010F384}"/>
          </ac:spMkLst>
        </pc:spChg>
        <pc:spChg chg="mod">
          <ac:chgData name="Hasan Selim" userId="84cd2103f36ef0dc" providerId="LiveId" clId="{6ED845BA-74CA-4F74-9AC4-C2ED4D184EBF}" dt="2025-10-05T13:57:52.393" v="929" actId="165"/>
          <ac:spMkLst>
            <pc:docMk/>
            <pc:sldMk cId="3273200233" sldId="485"/>
            <ac:spMk id="31" creationId="{40D72332-E33B-CF32-1191-928B4FECD813}"/>
          </ac:spMkLst>
        </pc:spChg>
        <pc:spChg chg="mod">
          <ac:chgData name="Hasan Selim" userId="84cd2103f36ef0dc" providerId="LiveId" clId="{6ED845BA-74CA-4F74-9AC4-C2ED4D184EBF}" dt="2025-10-05T13:57:52.393" v="929" actId="165"/>
          <ac:spMkLst>
            <pc:docMk/>
            <pc:sldMk cId="3273200233" sldId="485"/>
            <ac:spMk id="35" creationId="{FACD436C-19DF-247D-B588-0233C61F9FA0}"/>
          </ac:spMkLst>
        </pc:spChg>
        <pc:spChg chg="mod">
          <ac:chgData name="Hasan Selim" userId="84cd2103f36ef0dc" providerId="LiveId" clId="{6ED845BA-74CA-4F74-9AC4-C2ED4D184EBF}" dt="2025-10-05T13:57:52.393" v="929" actId="165"/>
          <ac:spMkLst>
            <pc:docMk/>
            <pc:sldMk cId="3273200233" sldId="485"/>
            <ac:spMk id="37" creationId="{4D1D9780-B15E-6BDC-A219-C8D76CC839DA}"/>
          </ac:spMkLst>
        </pc:spChg>
        <pc:spChg chg="mod">
          <ac:chgData name="Hasan Selim" userId="84cd2103f36ef0dc" providerId="LiveId" clId="{6ED845BA-74CA-4F74-9AC4-C2ED4D184EBF}" dt="2025-10-05T13:57:52.393" v="929" actId="165"/>
          <ac:spMkLst>
            <pc:docMk/>
            <pc:sldMk cId="3273200233" sldId="485"/>
            <ac:spMk id="38" creationId="{09D7E89D-8152-D12C-109E-BFD2A175566A}"/>
          </ac:spMkLst>
        </pc:spChg>
        <pc:spChg chg="mod">
          <ac:chgData name="Hasan Selim" userId="84cd2103f36ef0dc" providerId="LiveId" clId="{6ED845BA-74CA-4F74-9AC4-C2ED4D184EBF}" dt="2025-10-05T13:57:52.393" v="929" actId="165"/>
          <ac:spMkLst>
            <pc:docMk/>
            <pc:sldMk cId="3273200233" sldId="485"/>
            <ac:spMk id="39" creationId="{0DBE61D9-2B51-D0DA-E2A4-B36788002E72}"/>
          </ac:spMkLst>
        </pc:spChg>
        <pc:spChg chg="mod">
          <ac:chgData name="Hasan Selim" userId="84cd2103f36ef0dc" providerId="LiveId" clId="{6ED845BA-74CA-4F74-9AC4-C2ED4D184EBF}" dt="2025-10-05T13:57:52.393" v="929" actId="165"/>
          <ac:spMkLst>
            <pc:docMk/>
            <pc:sldMk cId="3273200233" sldId="485"/>
            <ac:spMk id="43" creationId="{7900F394-22D0-E5A5-A00F-BE6C1B2BC03F}"/>
          </ac:spMkLst>
        </pc:spChg>
        <pc:spChg chg="mod">
          <ac:chgData name="Hasan Selim" userId="84cd2103f36ef0dc" providerId="LiveId" clId="{6ED845BA-74CA-4F74-9AC4-C2ED4D184EBF}" dt="2025-10-05T13:57:52.393" v="929" actId="165"/>
          <ac:spMkLst>
            <pc:docMk/>
            <pc:sldMk cId="3273200233" sldId="485"/>
            <ac:spMk id="44" creationId="{45C6E3DD-E736-3EA5-ADDA-5793F035080F}"/>
          </ac:spMkLst>
        </pc:spChg>
        <pc:spChg chg="mod">
          <ac:chgData name="Hasan Selim" userId="84cd2103f36ef0dc" providerId="LiveId" clId="{6ED845BA-74CA-4F74-9AC4-C2ED4D184EBF}" dt="2025-10-05T13:57:52.393" v="929" actId="165"/>
          <ac:spMkLst>
            <pc:docMk/>
            <pc:sldMk cId="3273200233" sldId="485"/>
            <ac:spMk id="45" creationId="{F21A84A8-A319-6962-BE10-3635C75967E6}"/>
          </ac:spMkLst>
        </pc:spChg>
        <pc:spChg chg="mod">
          <ac:chgData name="Hasan Selim" userId="84cd2103f36ef0dc" providerId="LiveId" clId="{6ED845BA-74CA-4F74-9AC4-C2ED4D184EBF}" dt="2025-10-05T13:57:52.393" v="929" actId="165"/>
          <ac:spMkLst>
            <pc:docMk/>
            <pc:sldMk cId="3273200233" sldId="485"/>
            <ac:spMk id="46" creationId="{86D247ED-568E-8798-C73F-1B8B79E5212B}"/>
          </ac:spMkLst>
        </pc:spChg>
        <pc:grpChg chg="del">
          <ac:chgData name="Hasan Selim" userId="84cd2103f36ef0dc" providerId="LiveId" clId="{6ED845BA-74CA-4F74-9AC4-C2ED4D184EBF}" dt="2025-10-05T14:22:28.519" v="1340" actId="478"/>
          <ac:grpSpMkLst>
            <pc:docMk/>
            <pc:sldMk cId="3273200233" sldId="485"/>
            <ac:grpSpMk id="51" creationId="{6ADB1E40-FD45-13AA-A86A-D30F6494656D}"/>
          </ac:grpSpMkLst>
        </pc:grpChg>
        <pc:picChg chg="add mod">
          <ac:chgData name="Hasan Selim" userId="84cd2103f36ef0dc" providerId="LiveId" clId="{6ED845BA-74CA-4F74-9AC4-C2ED4D184EBF}" dt="2025-10-05T14:22:37.724" v="1346"/>
          <ac:picMkLst>
            <pc:docMk/>
            <pc:sldMk cId="3273200233" sldId="485"/>
            <ac:picMk id="3" creationId="{4F6D67A6-CD25-E6BA-C39D-468930AA24EC}"/>
          </ac:picMkLst>
        </pc:picChg>
      </pc:sldChg>
      <pc:sldChg chg="delSp modSp add del mod">
        <pc:chgData name="Hasan Selim" userId="84cd2103f36ef0dc" providerId="LiveId" clId="{6ED845BA-74CA-4F74-9AC4-C2ED4D184EBF}" dt="2025-10-06T02:15:56.535" v="1766" actId="2696"/>
        <pc:sldMkLst>
          <pc:docMk/>
          <pc:sldMk cId="392616139" sldId="486"/>
        </pc:sldMkLst>
        <pc:spChg chg="mod">
          <ac:chgData name="Hasan Selim" userId="84cd2103f36ef0dc" providerId="LiveId" clId="{6ED845BA-74CA-4F74-9AC4-C2ED4D184EBF}" dt="2025-10-05T13:46:18.893" v="761" actId="20577"/>
          <ac:spMkLst>
            <pc:docMk/>
            <pc:sldMk cId="392616139" sldId="486"/>
            <ac:spMk id="15" creationId="{F49125B2-7495-38C3-0754-C3315BAFD189}"/>
          </ac:spMkLst>
        </pc:spChg>
        <pc:spChg chg="mod">
          <ac:chgData name="Hasan Selim" userId="84cd2103f36ef0dc" providerId="LiveId" clId="{6ED845BA-74CA-4F74-9AC4-C2ED4D184EBF}" dt="2025-10-05T13:58:03.300" v="934" actId="165"/>
          <ac:spMkLst>
            <pc:docMk/>
            <pc:sldMk cId="392616139" sldId="486"/>
            <ac:spMk id="31" creationId="{100EBFC5-B744-1928-8457-CE890AFA3EC2}"/>
          </ac:spMkLst>
        </pc:spChg>
        <pc:spChg chg="mod">
          <ac:chgData name="Hasan Selim" userId="84cd2103f36ef0dc" providerId="LiveId" clId="{6ED845BA-74CA-4F74-9AC4-C2ED4D184EBF}" dt="2025-10-05T13:58:03.300" v="934" actId="165"/>
          <ac:spMkLst>
            <pc:docMk/>
            <pc:sldMk cId="392616139" sldId="486"/>
            <ac:spMk id="32" creationId="{E58CD00C-1E63-ACC1-EA20-DC893D5119B5}"/>
          </ac:spMkLst>
        </pc:spChg>
        <pc:spChg chg="mod">
          <ac:chgData name="Hasan Selim" userId="84cd2103f36ef0dc" providerId="LiveId" clId="{6ED845BA-74CA-4F74-9AC4-C2ED4D184EBF}" dt="2025-10-05T13:58:03.300" v="934" actId="165"/>
          <ac:spMkLst>
            <pc:docMk/>
            <pc:sldMk cId="392616139" sldId="486"/>
            <ac:spMk id="33" creationId="{EBA9BC01-642E-52F1-6C2E-8D4C1D7649FF}"/>
          </ac:spMkLst>
        </pc:spChg>
        <pc:spChg chg="mod">
          <ac:chgData name="Hasan Selim" userId="84cd2103f36ef0dc" providerId="LiveId" clId="{6ED845BA-74CA-4F74-9AC4-C2ED4D184EBF}" dt="2025-10-05T13:58:03.300" v="934" actId="165"/>
          <ac:spMkLst>
            <pc:docMk/>
            <pc:sldMk cId="392616139" sldId="486"/>
            <ac:spMk id="34" creationId="{72BCE139-5301-D0BA-5092-94AC25AF7D16}"/>
          </ac:spMkLst>
        </pc:spChg>
        <pc:spChg chg="mod">
          <ac:chgData name="Hasan Selim" userId="84cd2103f36ef0dc" providerId="LiveId" clId="{6ED845BA-74CA-4F74-9AC4-C2ED4D184EBF}" dt="2025-10-05T13:58:03.300" v="934" actId="165"/>
          <ac:spMkLst>
            <pc:docMk/>
            <pc:sldMk cId="392616139" sldId="486"/>
            <ac:spMk id="37" creationId="{F044BE43-6EB2-4825-26E1-71700632F549}"/>
          </ac:spMkLst>
        </pc:spChg>
        <pc:spChg chg="mod">
          <ac:chgData name="Hasan Selim" userId="84cd2103f36ef0dc" providerId="LiveId" clId="{6ED845BA-74CA-4F74-9AC4-C2ED4D184EBF}" dt="2025-10-05T13:58:03.300" v="934" actId="165"/>
          <ac:spMkLst>
            <pc:docMk/>
            <pc:sldMk cId="392616139" sldId="486"/>
            <ac:spMk id="41" creationId="{C22243FD-0CE5-8DD8-4998-23D89B566949}"/>
          </ac:spMkLst>
        </pc:spChg>
        <pc:spChg chg="mod">
          <ac:chgData name="Hasan Selim" userId="84cd2103f36ef0dc" providerId="LiveId" clId="{6ED845BA-74CA-4F74-9AC4-C2ED4D184EBF}" dt="2025-10-05T13:58:03.300" v="934" actId="165"/>
          <ac:spMkLst>
            <pc:docMk/>
            <pc:sldMk cId="392616139" sldId="486"/>
            <ac:spMk id="42" creationId="{6ADC51AF-8CA7-DAE6-E289-AEB99FA4853C}"/>
          </ac:spMkLst>
        </pc:spChg>
        <pc:spChg chg="mod">
          <ac:chgData name="Hasan Selim" userId="84cd2103f36ef0dc" providerId="LiveId" clId="{6ED845BA-74CA-4F74-9AC4-C2ED4D184EBF}" dt="2025-10-05T13:58:03.300" v="934" actId="165"/>
          <ac:spMkLst>
            <pc:docMk/>
            <pc:sldMk cId="392616139" sldId="486"/>
            <ac:spMk id="44" creationId="{D6C5C9E8-9D81-3F0B-BC28-78F09756FA89}"/>
          </ac:spMkLst>
        </pc:spChg>
        <pc:spChg chg="mod">
          <ac:chgData name="Hasan Selim" userId="84cd2103f36ef0dc" providerId="LiveId" clId="{6ED845BA-74CA-4F74-9AC4-C2ED4D184EBF}" dt="2025-10-05T13:58:03.300" v="934" actId="165"/>
          <ac:spMkLst>
            <pc:docMk/>
            <pc:sldMk cId="392616139" sldId="486"/>
            <ac:spMk id="45" creationId="{40E57942-74CD-1CF4-C67B-A09A1BFAAF26}"/>
          </ac:spMkLst>
        </pc:spChg>
        <pc:spChg chg="mod">
          <ac:chgData name="Hasan Selim" userId="84cd2103f36ef0dc" providerId="LiveId" clId="{6ED845BA-74CA-4F74-9AC4-C2ED4D184EBF}" dt="2025-10-05T13:58:03.300" v="934" actId="165"/>
          <ac:spMkLst>
            <pc:docMk/>
            <pc:sldMk cId="392616139" sldId="486"/>
            <ac:spMk id="47" creationId="{8D9C6981-33F5-D9B1-7421-5CFC38DF5C71}"/>
          </ac:spMkLst>
        </pc:spChg>
      </pc:sldChg>
      <pc:sldChg chg="addSp delSp modSp add mod setBg">
        <pc:chgData name="Hasan Selim" userId="84cd2103f36ef0dc" providerId="LiveId" clId="{6ED845BA-74CA-4F74-9AC4-C2ED4D184EBF}" dt="2025-10-06T04:03:06.781" v="1874" actId="108"/>
        <pc:sldMkLst>
          <pc:docMk/>
          <pc:sldMk cId="2135971281" sldId="486"/>
        </pc:sldMkLst>
        <pc:spChg chg="mod">
          <ac:chgData name="Hasan Selim" userId="84cd2103f36ef0dc" providerId="LiveId" clId="{6ED845BA-74CA-4F74-9AC4-C2ED4D184EBF}" dt="2025-10-06T02:19:50.104" v="1814"/>
          <ac:spMkLst>
            <pc:docMk/>
            <pc:sldMk cId="2135971281" sldId="486"/>
            <ac:spMk id="7" creationId="{507F3A6C-0F18-6F71-769C-EC5786920D5E}"/>
          </ac:spMkLst>
        </pc:spChg>
        <pc:spChg chg="mod">
          <ac:chgData name="Hasan Selim" userId="84cd2103f36ef0dc" providerId="LiveId" clId="{6ED845BA-74CA-4F74-9AC4-C2ED4D184EBF}" dt="2025-10-06T02:19:50.104" v="1814"/>
          <ac:spMkLst>
            <pc:docMk/>
            <pc:sldMk cId="2135971281" sldId="486"/>
            <ac:spMk id="8" creationId="{23FB4706-775B-73D0-BBB7-1AAA4184043D}"/>
          </ac:spMkLst>
        </pc:spChg>
        <pc:spChg chg="mod">
          <ac:chgData name="Hasan Selim" userId="84cd2103f36ef0dc" providerId="LiveId" clId="{6ED845BA-74CA-4F74-9AC4-C2ED4D184EBF}" dt="2025-10-06T02:19:50.104" v="1814"/>
          <ac:spMkLst>
            <pc:docMk/>
            <pc:sldMk cId="2135971281" sldId="486"/>
            <ac:spMk id="9" creationId="{6911D18B-0AC6-3E99-DDF1-907C7AE53457}"/>
          </ac:spMkLst>
        </pc:spChg>
        <pc:spChg chg="mod">
          <ac:chgData name="Hasan Selim" userId="84cd2103f36ef0dc" providerId="LiveId" clId="{6ED845BA-74CA-4F74-9AC4-C2ED4D184EBF}" dt="2025-10-06T02:19:50.104" v="1814"/>
          <ac:spMkLst>
            <pc:docMk/>
            <pc:sldMk cId="2135971281" sldId="486"/>
            <ac:spMk id="10" creationId="{71AC526D-BC7E-DAEA-C114-FCEC8CC30620}"/>
          </ac:spMkLst>
        </pc:spChg>
        <pc:spChg chg="mod">
          <ac:chgData name="Hasan Selim" userId="84cd2103f36ef0dc" providerId="LiveId" clId="{6ED845BA-74CA-4F74-9AC4-C2ED4D184EBF}" dt="2025-10-06T02:19:50.104" v="1814"/>
          <ac:spMkLst>
            <pc:docMk/>
            <pc:sldMk cId="2135971281" sldId="486"/>
            <ac:spMk id="13" creationId="{CC328435-6ED7-E981-47A2-EFD2EE5F44E6}"/>
          </ac:spMkLst>
        </pc:spChg>
        <pc:spChg chg="mod">
          <ac:chgData name="Hasan Selim" userId="84cd2103f36ef0dc" providerId="LiveId" clId="{6ED845BA-74CA-4F74-9AC4-C2ED4D184EBF}" dt="2025-10-06T02:19:50.104" v="1814"/>
          <ac:spMkLst>
            <pc:docMk/>
            <pc:sldMk cId="2135971281" sldId="486"/>
            <ac:spMk id="14" creationId="{65B7655D-EC31-E0B8-6E35-631141BB8ECA}"/>
          </ac:spMkLst>
        </pc:spChg>
        <pc:spChg chg="mod">
          <ac:chgData name="Hasan Selim" userId="84cd2103f36ef0dc" providerId="LiveId" clId="{6ED845BA-74CA-4F74-9AC4-C2ED4D184EBF}" dt="2025-10-06T02:24:18.510" v="1851" actId="207"/>
          <ac:spMkLst>
            <pc:docMk/>
            <pc:sldMk cId="2135971281" sldId="486"/>
            <ac:spMk id="15" creationId="{F49125B2-7495-38C3-0754-C3315BAFD189}"/>
          </ac:spMkLst>
        </pc:spChg>
        <pc:spChg chg="mod">
          <ac:chgData name="Hasan Selim" userId="84cd2103f36ef0dc" providerId="LiveId" clId="{6ED845BA-74CA-4F74-9AC4-C2ED4D184EBF}" dt="2025-10-06T02:19:50.104" v="1814"/>
          <ac:spMkLst>
            <pc:docMk/>
            <pc:sldMk cId="2135971281" sldId="486"/>
            <ac:spMk id="16" creationId="{CBAB4A83-0EFA-C6E0-9168-B5ECCE17D90B}"/>
          </ac:spMkLst>
        </pc:spChg>
        <pc:spChg chg="mod">
          <ac:chgData name="Hasan Selim" userId="84cd2103f36ef0dc" providerId="LiveId" clId="{6ED845BA-74CA-4F74-9AC4-C2ED4D184EBF}" dt="2025-10-06T02:19:50.104" v="1814"/>
          <ac:spMkLst>
            <pc:docMk/>
            <pc:sldMk cId="2135971281" sldId="486"/>
            <ac:spMk id="17" creationId="{241656AE-1637-218F-80CC-CE95E70A2EF5}"/>
          </ac:spMkLst>
        </pc:spChg>
        <pc:spChg chg="mod">
          <ac:chgData name="Hasan Selim" userId="84cd2103f36ef0dc" providerId="LiveId" clId="{6ED845BA-74CA-4F74-9AC4-C2ED4D184EBF}" dt="2025-10-06T02:19:50.104" v="1814"/>
          <ac:spMkLst>
            <pc:docMk/>
            <pc:sldMk cId="2135971281" sldId="486"/>
            <ac:spMk id="18" creationId="{5335DB0A-429A-A681-945B-09FC12C5D5AA}"/>
          </ac:spMkLst>
        </pc:spChg>
        <pc:spChg chg="mod">
          <ac:chgData name="Hasan Selim" userId="84cd2103f36ef0dc" providerId="LiveId" clId="{6ED845BA-74CA-4F74-9AC4-C2ED4D184EBF}" dt="2025-10-06T04:03:06.781" v="1874" actId="108"/>
          <ac:spMkLst>
            <pc:docMk/>
            <pc:sldMk cId="2135971281" sldId="486"/>
            <ac:spMk id="20" creationId="{799F75F7-724D-29B0-8209-D36383A9272C}"/>
          </ac:spMkLst>
        </pc:spChg>
        <pc:spChg chg="mod">
          <ac:chgData name="Hasan Selim" userId="84cd2103f36ef0dc" providerId="LiveId" clId="{6ED845BA-74CA-4F74-9AC4-C2ED4D184EBF}" dt="2025-10-06T02:19:50.104" v="1814"/>
          <ac:spMkLst>
            <pc:docMk/>
            <pc:sldMk cId="2135971281" sldId="486"/>
            <ac:spMk id="21" creationId="{CFD76AEB-9A36-A54D-05B1-120FE95CE7A3}"/>
          </ac:spMkLst>
        </pc:spChg>
        <pc:grpChg chg="mod">
          <ac:chgData name="Hasan Selim" userId="84cd2103f36ef0dc" providerId="LiveId" clId="{6ED845BA-74CA-4F74-9AC4-C2ED4D184EBF}" dt="2025-10-06T02:19:56.858" v="1819" actId="1076"/>
          <ac:grpSpMkLst>
            <pc:docMk/>
            <pc:sldMk cId="2135971281" sldId="486"/>
            <ac:grpSpMk id="3" creationId="{673793D3-2B07-AD1D-49D9-947DB52BAEF2}"/>
          </ac:grpSpMkLst>
        </pc:grpChg>
        <pc:picChg chg="add del mod">
          <ac:chgData name="Hasan Selim" userId="84cd2103f36ef0dc" providerId="LiveId" clId="{6ED845BA-74CA-4F74-9AC4-C2ED4D184EBF}" dt="2025-10-06T02:19:29.238" v="1812" actId="21"/>
          <ac:picMkLst>
            <pc:docMk/>
            <pc:sldMk cId="2135971281" sldId="486"/>
            <ac:picMk id="2" creationId="{C93534BA-1BB6-DC07-CC7F-08EC910E9830}"/>
          </ac:picMkLst>
        </pc:picChg>
      </pc:sldChg>
      <pc:sldChg chg="addSp delSp modSp add del mod">
        <pc:chgData name="Hasan Selim" userId="84cd2103f36ef0dc" providerId="LiveId" clId="{6ED845BA-74CA-4F74-9AC4-C2ED4D184EBF}" dt="2025-10-06T02:15:50.664" v="1765" actId="47"/>
        <pc:sldMkLst>
          <pc:docMk/>
          <pc:sldMk cId="1771989822" sldId="487"/>
        </pc:sldMkLst>
        <pc:spChg chg="del mod">
          <ac:chgData name="Hasan Selim" userId="84cd2103f36ef0dc" providerId="LiveId" clId="{6ED845BA-74CA-4F74-9AC4-C2ED4D184EBF}" dt="2025-10-06T02:05:07.137" v="1655" actId="21"/>
          <ac:spMkLst>
            <pc:docMk/>
            <pc:sldMk cId="1771989822" sldId="487"/>
            <ac:spMk id="2" creationId="{5D55C070-C54A-4FBC-98B6-FFAE09426E3F}"/>
          </ac:spMkLst>
        </pc:spChg>
        <pc:spChg chg="add del mod">
          <ac:chgData name="Hasan Selim" userId="84cd2103f36ef0dc" providerId="LiveId" clId="{6ED845BA-74CA-4F74-9AC4-C2ED4D184EBF}" dt="2025-10-06T02:05:07.137" v="1655" actId="21"/>
          <ac:spMkLst>
            <pc:docMk/>
            <pc:sldMk cId="1771989822" sldId="487"/>
            <ac:spMk id="3" creationId="{13ABAEDC-CB99-07AC-5F30-21D37DC01B89}"/>
          </ac:spMkLst>
        </pc:spChg>
        <pc:spChg chg="add del mod">
          <ac:chgData name="Hasan Selim" userId="84cd2103f36ef0dc" providerId="LiveId" clId="{6ED845BA-74CA-4F74-9AC4-C2ED4D184EBF}" dt="2025-10-06T02:05:07.137" v="1655" actId="21"/>
          <ac:spMkLst>
            <pc:docMk/>
            <pc:sldMk cId="1771989822" sldId="487"/>
            <ac:spMk id="4" creationId="{CCDCF7D4-7212-9BFA-8780-934AB64C0A35}"/>
          </ac:spMkLst>
        </pc:spChg>
        <pc:spChg chg="del mod">
          <ac:chgData name="Hasan Selim" userId="84cd2103f36ef0dc" providerId="LiveId" clId="{6ED845BA-74CA-4F74-9AC4-C2ED4D184EBF}" dt="2025-10-05T13:48:06.577" v="784" actId="478"/>
          <ac:spMkLst>
            <pc:docMk/>
            <pc:sldMk cId="1771989822" sldId="487"/>
            <ac:spMk id="5" creationId="{9770479B-CE62-70E6-A8B3-4017C15C6BF3}"/>
          </ac:spMkLst>
        </pc:spChg>
        <pc:spChg chg="add del mod">
          <ac:chgData name="Hasan Selim" userId="84cd2103f36ef0dc" providerId="LiveId" clId="{6ED845BA-74CA-4F74-9AC4-C2ED4D184EBF}" dt="2025-10-06T02:05:07.137" v="1655" actId="21"/>
          <ac:spMkLst>
            <pc:docMk/>
            <pc:sldMk cId="1771989822" sldId="487"/>
            <ac:spMk id="6" creationId="{E8FB9B6D-4563-7E0A-9E45-C57A568F7B51}"/>
          </ac:spMkLst>
        </pc:spChg>
        <pc:spChg chg="add del mod">
          <ac:chgData name="Hasan Selim" userId="84cd2103f36ef0dc" providerId="LiveId" clId="{6ED845BA-74CA-4F74-9AC4-C2ED4D184EBF}" dt="2025-10-06T02:05:07.137" v="1655" actId="21"/>
          <ac:spMkLst>
            <pc:docMk/>
            <pc:sldMk cId="1771989822" sldId="487"/>
            <ac:spMk id="7" creationId="{8C5CD465-B225-9A2A-1A46-AFB5C56ADC81}"/>
          </ac:spMkLst>
        </pc:spChg>
        <pc:spChg chg="add del mod">
          <ac:chgData name="Hasan Selim" userId="84cd2103f36ef0dc" providerId="LiveId" clId="{6ED845BA-74CA-4F74-9AC4-C2ED4D184EBF}" dt="2025-10-06T02:05:07.137" v="1655" actId="21"/>
          <ac:spMkLst>
            <pc:docMk/>
            <pc:sldMk cId="1771989822" sldId="487"/>
            <ac:spMk id="8" creationId="{CF2895CE-AABB-A418-80F8-53994AC678DE}"/>
          </ac:spMkLst>
        </pc:spChg>
        <pc:spChg chg="add del mod">
          <ac:chgData name="Hasan Selim" userId="84cd2103f36ef0dc" providerId="LiveId" clId="{6ED845BA-74CA-4F74-9AC4-C2ED4D184EBF}" dt="2025-10-06T02:05:07.137" v="1655" actId="21"/>
          <ac:spMkLst>
            <pc:docMk/>
            <pc:sldMk cId="1771989822" sldId="487"/>
            <ac:spMk id="10" creationId="{DE41F6F7-B621-F0E6-5944-5513AB22E2F9}"/>
          </ac:spMkLst>
        </pc:spChg>
        <pc:spChg chg="add mod">
          <ac:chgData name="Hasan Selim" userId="84cd2103f36ef0dc" providerId="LiveId" clId="{6ED845BA-74CA-4F74-9AC4-C2ED4D184EBF}" dt="2025-10-05T13:49:13.709" v="824" actId="571"/>
          <ac:spMkLst>
            <pc:docMk/>
            <pc:sldMk cId="1771989822" sldId="487"/>
            <ac:spMk id="12" creationId="{5E023EF4-E3D3-F974-7A85-F6FF29D4D482}"/>
          </ac:spMkLst>
        </pc:spChg>
        <pc:spChg chg="add del mod">
          <ac:chgData name="Hasan Selim" userId="84cd2103f36ef0dc" providerId="LiveId" clId="{6ED845BA-74CA-4F74-9AC4-C2ED4D184EBF}" dt="2025-10-06T02:05:07.137" v="1655" actId="21"/>
          <ac:spMkLst>
            <pc:docMk/>
            <pc:sldMk cId="1771989822" sldId="487"/>
            <ac:spMk id="13" creationId="{47DA0443-0F6B-C421-CE3E-27BC014F72DE}"/>
          </ac:spMkLst>
        </pc:spChg>
        <pc:spChg chg="add del mod">
          <ac:chgData name="Hasan Selim" userId="84cd2103f36ef0dc" providerId="LiveId" clId="{6ED845BA-74CA-4F74-9AC4-C2ED4D184EBF}" dt="2025-10-06T02:05:07.137" v="1655" actId="21"/>
          <ac:spMkLst>
            <pc:docMk/>
            <pc:sldMk cId="1771989822" sldId="487"/>
            <ac:spMk id="14" creationId="{86E16392-FDD7-2537-F42A-62E8127CF5E4}"/>
          </ac:spMkLst>
        </pc:spChg>
        <pc:spChg chg="mod">
          <ac:chgData name="Hasan Selim" userId="84cd2103f36ef0dc" providerId="LiveId" clId="{6ED845BA-74CA-4F74-9AC4-C2ED4D184EBF}" dt="2025-10-05T14:03:28.367" v="991"/>
          <ac:spMkLst>
            <pc:docMk/>
            <pc:sldMk cId="1771989822" sldId="487"/>
            <ac:spMk id="17" creationId="{5FDA741E-25FA-3C1A-572C-3FD781785A98}"/>
          </ac:spMkLst>
        </pc:spChg>
        <pc:spChg chg="mod topLvl">
          <ac:chgData name="Hasan Selim" userId="84cd2103f36ef0dc" providerId="LiveId" clId="{6ED845BA-74CA-4F74-9AC4-C2ED4D184EBF}" dt="2025-10-05T14:14:28.245" v="1263" actId="164"/>
          <ac:spMkLst>
            <pc:docMk/>
            <pc:sldMk cId="1771989822" sldId="487"/>
            <ac:spMk id="20" creationId="{4CD8D3E3-9FA8-E909-B05C-841D6165B62C}"/>
          </ac:spMkLst>
        </pc:spChg>
        <pc:spChg chg="mod topLvl">
          <ac:chgData name="Hasan Selim" userId="84cd2103f36ef0dc" providerId="LiveId" clId="{6ED845BA-74CA-4F74-9AC4-C2ED4D184EBF}" dt="2025-10-05T14:14:08.030" v="1253" actId="165"/>
          <ac:spMkLst>
            <pc:docMk/>
            <pc:sldMk cId="1771989822" sldId="487"/>
            <ac:spMk id="23" creationId="{23F3AD0F-5BF0-C331-96BF-5CE18F751CE4}"/>
          </ac:spMkLst>
        </pc:spChg>
        <pc:spChg chg="add del mod">
          <ac:chgData name="Hasan Selim" userId="84cd2103f36ef0dc" providerId="LiveId" clId="{6ED845BA-74CA-4F74-9AC4-C2ED4D184EBF}" dt="2025-10-06T02:05:07.137" v="1655" actId="21"/>
          <ac:spMkLst>
            <pc:docMk/>
            <pc:sldMk cId="1771989822" sldId="487"/>
            <ac:spMk id="25" creationId="{9DF71C79-0554-40C2-9650-76479BFF4D8F}"/>
          </ac:spMkLst>
        </pc:spChg>
        <pc:grpChg chg="add mod">
          <ac:chgData name="Hasan Selim" userId="84cd2103f36ef0dc" providerId="LiveId" clId="{6ED845BA-74CA-4F74-9AC4-C2ED4D184EBF}" dt="2025-10-05T14:03:58.465" v="1002" actId="1076"/>
          <ac:grpSpMkLst>
            <pc:docMk/>
            <pc:sldMk cId="1771989822" sldId="487"/>
            <ac:grpSpMk id="16" creationId="{6D316B88-B789-E986-DA2F-81039FAC12CC}"/>
          </ac:grpSpMkLst>
        </pc:grpChg>
        <pc:grpChg chg="add del mod">
          <ac:chgData name="Hasan Selim" userId="84cd2103f36ef0dc" providerId="LiveId" clId="{6ED845BA-74CA-4F74-9AC4-C2ED4D184EBF}" dt="2025-10-05T14:14:13.216" v="1254" actId="165"/>
          <ac:grpSpMkLst>
            <pc:docMk/>
            <pc:sldMk cId="1771989822" sldId="487"/>
            <ac:grpSpMk id="19" creationId="{983679BB-9C87-82FD-9335-EA90D1CA2E86}"/>
          </ac:grpSpMkLst>
        </pc:grpChg>
        <pc:grpChg chg="add del mod">
          <ac:chgData name="Hasan Selim" userId="84cd2103f36ef0dc" providerId="LiveId" clId="{6ED845BA-74CA-4F74-9AC4-C2ED4D184EBF}" dt="2025-10-05T14:14:08.030" v="1253" actId="165"/>
          <ac:grpSpMkLst>
            <pc:docMk/>
            <pc:sldMk cId="1771989822" sldId="487"/>
            <ac:grpSpMk id="22" creationId="{7D96A7A4-DAD0-104A-93C1-9ED78A63BFB1}"/>
          </ac:grpSpMkLst>
        </pc:grpChg>
        <pc:grpChg chg="add mod">
          <ac:chgData name="Hasan Selim" userId="84cd2103f36ef0dc" providerId="LiveId" clId="{6ED845BA-74CA-4F74-9AC4-C2ED4D184EBF}" dt="2025-10-05T14:14:28.245" v="1263" actId="164"/>
          <ac:grpSpMkLst>
            <pc:docMk/>
            <pc:sldMk cId="1771989822" sldId="487"/>
            <ac:grpSpMk id="30" creationId="{7B334A25-7EB9-A653-EE88-83A3D09628B7}"/>
          </ac:grpSpMkLst>
        </pc:grpChg>
        <pc:graphicFrameChg chg="del modGraphic">
          <ac:chgData name="Hasan Selim" userId="84cd2103f36ef0dc" providerId="LiveId" clId="{6ED845BA-74CA-4F74-9AC4-C2ED4D184EBF}" dt="2025-10-05T13:47:52.556" v="779" actId="478"/>
          <ac:graphicFrameMkLst>
            <pc:docMk/>
            <pc:sldMk cId="1771989822" sldId="487"/>
            <ac:graphicFrameMk id="9" creationId="{6EC2EBBF-8D62-35CD-0941-3E5237E29B2C}"/>
          </ac:graphicFrameMkLst>
        </pc:graphicFrameChg>
        <pc:picChg chg="del">
          <ac:chgData name="Hasan Selim" userId="84cd2103f36ef0dc" providerId="LiveId" clId="{6ED845BA-74CA-4F74-9AC4-C2ED4D184EBF}" dt="2025-10-05T13:47:54.215" v="780" actId="478"/>
          <ac:picMkLst>
            <pc:docMk/>
            <pc:sldMk cId="1771989822" sldId="487"/>
            <ac:picMk id="11" creationId="{30D1A5AF-E2AA-E015-1B56-39F292000843}"/>
          </ac:picMkLst>
        </pc:picChg>
        <pc:picChg chg="add mod">
          <ac:chgData name="Hasan Selim" userId="84cd2103f36ef0dc" providerId="LiveId" clId="{6ED845BA-74CA-4F74-9AC4-C2ED4D184EBF}" dt="2025-10-05T13:49:52.699" v="852" actId="1076"/>
          <ac:picMkLst>
            <pc:docMk/>
            <pc:sldMk cId="1771989822" sldId="487"/>
            <ac:picMk id="15" creationId="{AA6D18A1-126D-CA70-4133-24D0E5553B07}"/>
          </ac:picMkLst>
        </pc:picChg>
        <pc:picChg chg="mod">
          <ac:chgData name="Hasan Selim" userId="84cd2103f36ef0dc" providerId="LiveId" clId="{6ED845BA-74CA-4F74-9AC4-C2ED4D184EBF}" dt="2025-10-05T14:03:28.367" v="991"/>
          <ac:picMkLst>
            <pc:docMk/>
            <pc:sldMk cId="1771989822" sldId="487"/>
            <ac:picMk id="18" creationId="{0ED7106B-E101-FA9E-92B8-53E0A4390C5C}"/>
          </ac:picMkLst>
        </pc:picChg>
        <pc:picChg chg="del mod topLvl">
          <ac:chgData name="Hasan Selim" userId="84cd2103f36ef0dc" providerId="LiveId" clId="{6ED845BA-74CA-4F74-9AC4-C2ED4D184EBF}" dt="2025-10-05T14:15:44.616" v="1307" actId="478"/>
          <ac:picMkLst>
            <pc:docMk/>
            <pc:sldMk cId="1771989822" sldId="487"/>
            <ac:picMk id="21" creationId="{A0E78299-7E31-A508-94DD-5DF05FDC4887}"/>
          </ac:picMkLst>
        </pc:picChg>
        <pc:picChg chg="mod topLvl">
          <ac:chgData name="Hasan Selim" userId="84cd2103f36ef0dc" providerId="LiveId" clId="{6ED845BA-74CA-4F74-9AC4-C2ED4D184EBF}" dt="2025-10-05T14:14:08.030" v="1253" actId="165"/>
          <ac:picMkLst>
            <pc:docMk/>
            <pc:sldMk cId="1771989822" sldId="487"/>
            <ac:picMk id="24" creationId="{23083E63-A615-F21B-B549-FECA73949F64}"/>
          </ac:picMkLst>
        </pc:picChg>
        <pc:picChg chg="add del mod">
          <ac:chgData name="Hasan Selim" userId="84cd2103f36ef0dc" providerId="LiveId" clId="{6ED845BA-74CA-4F74-9AC4-C2ED4D184EBF}" dt="2025-10-05T14:15:45.634" v="1308" actId="478"/>
          <ac:picMkLst>
            <pc:docMk/>
            <pc:sldMk cId="1771989822" sldId="487"/>
            <ac:picMk id="26" creationId="{CA751014-E4A3-7F44-A9D3-38E4528241E7}"/>
          </ac:picMkLst>
        </pc:picChg>
        <pc:picChg chg="add mod">
          <ac:chgData name="Hasan Selim" userId="84cd2103f36ef0dc" providerId="LiveId" clId="{6ED845BA-74CA-4F74-9AC4-C2ED4D184EBF}" dt="2025-10-05T14:14:28.245" v="1263" actId="164"/>
          <ac:picMkLst>
            <pc:docMk/>
            <pc:sldMk cId="1771989822" sldId="487"/>
            <ac:picMk id="27" creationId="{6A61E768-3639-BA7A-BFD6-97ED49D3AF02}"/>
          </ac:picMkLst>
        </pc:picChg>
        <pc:picChg chg="add del mod">
          <ac:chgData name="Hasan Selim" userId="84cd2103f36ef0dc" providerId="LiveId" clId="{6ED845BA-74CA-4F74-9AC4-C2ED4D184EBF}" dt="2025-10-05T14:15:44.616" v="1307" actId="478"/>
          <ac:picMkLst>
            <pc:docMk/>
            <pc:sldMk cId="1771989822" sldId="487"/>
            <ac:picMk id="28" creationId="{087C4E10-BA80-5F5B-5740-F5DAA06D0698}"/>
          </ac:picMkLst>
        </pc:picChg>
        <pc:picChg chg="add del mod">
          <ac:chgData name="Hasan Selim" userId="84cd2103f36ef0dc" providerId="LiveId" clId="{6ED845BA-74CA-4F74-9AC4-C2ED4D184EBF}" dt="2025-10-05T14:15:44.616" v="1307" actId="478"/>
          <ac:picMkLst>
            <pc:docMk/>
            <pc:sldMk cId="1771989822" sldId="487"/>
            <ac:picMk id="29" creationId="{7088EC8E-891C-CFE5-DAA8-EFAB6D819226}"/>
          </ac:picMkLst>
        </pc:picChg>
      </pc:sldChg>
      <pc:sldChg chg="add del">
        <pc:chgData name="Hasan Selim" userId="84cd2103f36ef0dc" providerId="LiveId" clId="{6ED845BA-74CA-4F74-9AC4-C2ED4D184EBF}" dt="2025-10-06T02:03:34.851" v="1636" actId="47"/>
        <pc:sldMkLst>
          <pc:docMk/>
          <pc:sldMk cId="2476586398" sldId="488"/>
        </pc:sldMkLst>
      </pc:sldChg>
      <pc:sldChg chg="addSp delSp modSp add mod ord">
        <pc:chgData name="Hasan Selim" userId="84cd2103f36ef0dc" providerId="LiveId" clId="{6ED845BA-74CA-4F74-9AC4-C2ED4D184EBF}" dt="2025-10-06T13:47:03.324" v="1875" actId="782"/>
        <pc:sldMkLst>
          <pc:docMk/>
          <pc:sldMk cId="3710461797" sldId="489"/>
        </pc:sldMkLst>
        <pc:spChg chg="add mod">
          <ac:chgData name="Hasan Selim" userId="84cd2103f36ef0dc" providerId="LiveId" clId="{6ED845BA-74CA-4F74-9AC4-C2ED4D184EBF}" dt="2025-10-06T02:28:25.725" v="1861" actId="164"/>
          <ac:spMkLst>
            <pc:docMk/>
            <pc:sldMk cId="3710461797" sldId="489"/>
            <ac:spMk id="2" creationId="{B25E90A9-C1D0-31CB-5D2A-1C85DAD1B463}"/>
          </ac:spMkLst>
        </pc:spChg>
        <pc:spChg chg="mod">
          <ac:chgData name="Hasan Selim" userId="84cd2103f36ef0dc" providerId="LiveId" clId="{6ED845BA-74CA-4F74-9AC4-C2ED4D184EBF}" dt="2025-10-06T01:49:29.613" v="1537" actId="1076"/>
          <ac:spMkLst>
            <pc:docMk/>
            <pc:sldMk cId="3710461797" sldId="489"/>
            <ac:spMk id="3" creationId="{997C2D36-1F31-4571-9141-D9F584E92429}"/>
          </ac:spMkLst>
        </pc:spChg>
        <pc:spChg chg="del">
          <ac:chgData name="Hasan Selim" userId="84cd2103f36ef0dc" providerId="LiveId" clId="{6ED845BA-74CA-4F74-9AC4-C2ED4D184EBF}" dt="2025-10-06T01:46:27.694" v="1449" actId="478"/>
          <ac:spMkLst>
            <pc:docMk/>
            <pc:sldMk cId="3710461797" sldId="489"/>
            <ac:spMk id="8" creationId="{A0E7B65B-48B3-379D-023E-309DD5ED28C3}"/>
          </ac:spMkLst>
        </pc:spChg>
        <pc:spChg chg="del">
          <ac:chgData name="Hasan Selim" userId="84cd2103f36ef0dc" providerId="LiveId" clId="{6ED845BA-74CA-4F74-9AC4-C2ED4D184EBF}" dt="2025-10-06T01:46:27.694" v="1449" actId="478"/>
          <ac:spMkLst>
            <pc:docMk/>
            <pc:sldMk cId="3710461797" sldId="489"/>
            <ac:spMk id="9" creationId="{2725F8EB-A334-50D6-1DA0-3B6A3A3A494F}"/>
          </ac:spMkLst>
        </pc:spChg>
        <pc:spChg chg="del">
          <ac:chgData name="Hasan Selim" userId="84cd2103f36ef0dc" providerId="LiveId" clId="{6ED845BA-74CA-4F74-9AC4-C2ED4D184EBF}" dt="2025-10-06T01:46:27.694" v="1449" actId="478"/>
          <ac:spMkLst>
            <pc:docMk/>
            <pc:sldMk cId="3710461797" sldId="489"/>
            <ac:spMk id="10" creationId="{198B1460-1AEE-C0F7-FC0C-C52021C54EC3}"/>
          </ac:spMkLst>
        </pc:spChg>
        <pc:spChg chg="mod">
          <ac:chgData name="Hasan Selim" userId="84cd2103f36ef0dc" providerId="LiveId" clId="{6ED845BA-74CA-4F74-9AC4-C2ED4D184EBF}" dt="2025-10-06T13:47:03.324" v="1875" actId="782"/>
          <ac:spMkLst>
            <pc:docMk/>
            <pc:sldMk cId="3710461797" sldId="489"/>
            <ac:spMk id="24" creationId="{13F41369-4817-5E16-0194-0482D61F03A4}"/>
          </ac:spMkLst>
        </pc:spChg>
        <pc:spChg chg="mod">
          <ac:chgData name="Hasan Selim" userId="84cd2103f36ef0dc" providerId="LiveId" clId="{6ED845BA-74CA-4F74-9AC4-C2ED4D184EBF}" dt="2025-10-06T01:46:43.790" v="1453"/>
          <ac:spMkLst>
            <pc:docMk/>
            <pc:sldMk cId="3710461797" sldId="489"/>
            <ac:spMk id="25" creationId="{335800FF-796C-22B8-79CD-0C0D5A9A8DEC}"/>
          </ac:spMkLst>
        </pc:spChg>
        <pc:spChg chg="del">
          <ac:chgData name="Hasan Selim" userId="84cd2103f36ef0dc" providerId="LiveId" clId="{6ED845BA-74CA-4F74-9AC4-C2ED4D184EBF}" dt="2025-10-06T01:46:27.694" v="1449" actId="478"/>
          <ac:spMkLst>
            <pc:docMk/>
            <pc:sldMk cId="3710461797" sldId="489"/>
            <ac:spMk id="32" creationId="{E2B57DB9-6AEC-D477-C599-B8B775BB8EED}"/>
          </ac:spMkLst>
        </pc:spChg>
        <pc:spChg chg="del">
          <ac:chgData name="Hasan Selim" userId="84cd2103f36ef0dc" providerId="LiveId" clId="{6ED845BA-74CA-4F74-9AC4-C2ED4D184EBF}" dt="2025-10-06T01:46:27.694" v="1449" actId="478"/>
          <ac:spMkLst>
            <pc:docMk/>
            <pc:sldMk cId="3710461797" sldId="489"/>
            <ac:spMk id="1035" creationId="{4CE0317F-547F-D216-FF23-F830F24D701A}"/>
          </ac:spMkLst>
        </pc:spChg>
        <pc:spChg chg="del">
          <ac:chgData name="Hasan Selim" userId="84cd2103f36ef0dc" providerId="LiveId" clId="{6ED845BA-74CA-4F74-9AC4-C2ED4D184EBF}" dt="2025-10-06T01:46:27.694" v="1449" actId="478"/>
          <ac:spMkLst>
            <pc:docMk/>
            <pc:sldMk cId="3710461797" sldId="489"/>
            <ac:spMk id="1038" creationId="{27F73C31-98C8-CA05-0B2A-7523329722EB}"/>
          </ac:spMkLst>
        </pc:spChg>
        <pc:spChg chg="del">
          <ac:chgData name="Hasan Selim" userId="84cd2103f36ef0dc" providerId="LiveId" clId="{6ED845BA-74CA-4F74-9AC4-C2ED4D184EBF}" dt="2025-10-06T01:46:27.694" v="1449" actId="478"/>
          <ac:spMkLst>
            <pc:docMk/>
            <pc:sldMk cId="3710461797" sldId="489"/>
            <ac:spMk id="1039" creationId="{A2D1FE7C-EBD6-DBF4-8B2A-96D8D16B56B5}"/>
          </ac:spMkLst>
        </pc:spChg>
        <pc:spChg chg="del">
          <ac:chgData name="Hasan Selim" userId="84cd2103f36ef0dc" providerId="LiveId" clId="{6ED845BA-74CA-4F74-9AC4-C2ED4D184EBF}" dt="2025-10-06T01:46:27.694" v="1449" actId="478"/>
          <ac:spMkLst>
            <pc:docMk/>
            <pc:sldMk cId="3710461797" sldId="489"/>
            <ac:spMk id="1042" creationId="{C4F1C223-E102-15EA-CD27-15A7595131ED}"/>
          </ac:spMkLst>
        </pc:spChg>
        <pc:spChg chg="del">
          <ac:chgData name="Hasan Selim" userId="84cd2103f36ef0dc" providerId="LiveId" clId="{6ED845BA-74CA-4F74-9AC4-C2ED4D184EBF}" dt="2025-10-06T01:46:27.694" v="1449" actId="478"/>
          <ac:spMkLst>
            <pc:docMk/>
            <pc:sldMk cId="3710461797" sldId="489"/>
            <ac:spMk id="1044" creationId="{EAA9B909-C6EC-2033-2FE9-4B7BBA518F37}"/>
          </ac:spMkLst>
        </pc:spChg>
        <pc:spChg chg="del">
          <ac:chgData name="Hasan Selim" userId="84cd2103f36ef0dc" providerId="LiveId" clId="{6ED845BA-74CA-4F74-9AC4-C2ED4D184EBF}" dt="2025-10-06T01:46:27.694" v="1449" actId="478"/>
          <ac:spMkLst>
            <pc:docMk/>
            <pc:sldMk cId="3710461797" sldId="489"/>
            <ac:spMk id="1045" creationId="{8CBA8308-BBFB-C0F4-4B95-45F4A29DCB2E}"/>
          </ac:spMkLst>
        </pc:spChg>
        <pc:spChg chg="mod">
          <ac:chgData name="Hasan Selim" userId="84cd2103f36ef0dc" providerId="LiveId" clId="{6ED845BA-74CA-4F74-9AC4-C2ED4D184EBF}" dt="2025-10-06T01:46:43.790" v="1453"/>
          <ac:spMkLst>
            <pc:docMk/>
            <pc:sldMk cId="3710461797" sldId="489"/>
            <ac:spMk id="1061" creationId="{A757711E-AC81-C3D8-3080-99D4121929AE}"/>
          </ac:spMkLst>
        </pc:spChg>
        <pc:spChg chg="mod">
          <ac:chgData name="Hasan Selim" userId="84cd2103f36ef0dc" providerId="LiveId" clId="{6ED845BA-74CA-4F74-9AC4-C2ED4D184EBF}" dt="2025-10-06T13:47:03.324" v="1875" actId="782"/>
          <ac:spMkLst>
            <pc:docMk/>
            <pc:sldMk cId="3710461797" sldId="489"/>
            <ac:spMk id="1065" creationId="{CFE35BED-A848-6C66-E9B8-EB5358BE415F}"/>
          </ac:spMkLst>
        </pc:spChg>
        <pc:spChg chg="mod">
          <ac:chgData name="Hasan Selim" userId="84cd2103f36ef0dc" providerId="LiveId" clId="{6ED845BA-74CA-4F74-9AC4-C2ED4D184EBF}" dt="2025-10-06T01:46:43.790" v="1453"/>
          <ac:spMkLst>
            <pc:docMk/>
            <pc:sldMk cId="3710461797" sldId="489"/>
            <ac:spMk id="1092" creationId="{30A4EF98-E44B-7FAC-9B83-0C69C890A875}"/>
          </ac:spMkLst>
        </pc:spChg>
        <pc:spChg chg="mod">
          <ac:chgData name="Hasan Selim" userId="84cd2103f36ef0dc" providerId="LiveId" clId="{6ED845BA-74CA-4F74-9AC4-C2ED4D184EBF}" dt="2025-10-06T01:46:43.790" v="1453"/>
          <ac:spMkLst>
            <pc:docMk/>
            <pc:sldMk cId="3710461797" sldId="489"/>
            <ac:spMk id="1093" creationId="{24798303-33ED-2945-CF81-DC2FF657699E}"/>
          </ac:spMkLst>
        </pc:spChg>
        <pc:spChg chg="mod">
          <ac:chgData name="Hasan Selim" userId="84cd2103f36ef0dc" providerId="LiveId" clId="{6ED845BA-74CA-4F74-9AC4-C2ED4D184EBF}" dt="2025-10-06T13:47:03.324" v="1875" actId="782"/>
          <ac:spMkLst>
            <pc:docMk/>
            <pc:sldMk cId="3710461797" sldId="489"/>
            <ac:spMk id="1106" creationId="{8643829D-9D40-5390-7011-F0B4A4839314}"/>
          </ac:spMkLst>
        </pc:spChg>
        <pc:spChg chg="mod">
          <ac:chgData name="Hasan Selim" userId="84cd2103f36ef0dc" providerId="LiveId" clId="{6ED845BA-74CA-4F74-9AC4-C2ED4D184EBF}" dt="2025-10-06T13:47:03.324" v="1875" actId="782"/>
          <ac:spMkLst>
            <pc:docMk/>
            <pc:sldMk cId="3710461797" sldId="489"/>
            <ac:spMk id="1113" creationId="{81BC4100-2C88-A5CD-B7C3-31F0EB2B89DD}"/>
          </ac:spMkLst>
        </pc:spChg>
        <pc:spChg chg="mod">
          <ac:chgData name="Hasan Selim" userId="84cd2103f36ef0dc" providerId="LiveId" clId="{6ED845BA-74CA-4F74-9AC4-C2ED4D184EBF}" dt="2025-10-06T13:47:03.324" v="1875" actId="782"/>
          <ac:spMkLst>
            <pc:docMk/>
            <pc:sldMk cId="3710461797" sldId="489"/>
            <ac:spMk id="1156" creationId="{FD693828-1DD5-C92D-57F0-610EEF71EDC7}"/>
          </ac:spMkLst>
        </pc:spChg>
        <pc:spChg chg="mod">
          <ac:chgData name="Hasan Selim" userId="84cd2103f36ef0dc" providerId="LiveId" clId="{6ED845BA-74CA-4F74-9AC4-C2ED4D184EBF}" dt="2025-10-06T01:46:43.790" v="1453"/>
          <ac:spMkLst>
            <pc:docMk/>
            <pc:sldMk cId="3710461797" sldId="489"/>
            <ac:spMk id="1211" creationId="{14DB51FE-28CE-5789-E637-4C52D5E47BE3}"/>
          </ac:spMkLst>
        </pc:spChg>
        <pc:spChg chg="mod">
          <ac:chgData name="Hasan Selim" userId="84cd2103f36ef0dc" providerId="LiveId" clId="{6ED845BA-74CA-4F74-9AC4-C2ED4D184EBF}" dt="2025-10-06T13:47:03.324" v="1875" actId="782"/>
          <ac:spMkLst>
            <pc:docMk/>
            <pc:sldMk cId="3710461797" sldId="489"/>
            <ac:spMk id="1212" creationId="{BB2397BD-FC52-6DD0-4E0C-689E4DC387B3}"/>
          </ac:spMkLst>
        </pc:spChg>
        <pc:spChg chg="mod">
          <ac:chgData name="Hasan Selim" userId="84cd2103f36ef0dc" providerId="LiveId" clId="{6ED845BA-74CA-4F74-9AC4-C2ED4D184EBF}" dt="2025-10-06T01:46:43.790" v="1453"/>
          <ac:spMkLst>
            <pc:docMk/>
            <pc:sldMk cId="3710461797" sldId="489"/>
            <ac:spMk id="1214" creationId="{316ECEBF-200F-6E81-CD3D-E2C56D68DA80}"/>
          </ac:spMkLst>
        </pc:spChg>
        <pc:spChg chg="mod">
          <ac:chgData name="Hasan Selim" userId="84cd2103f36ef0dc" providerId="LiveId" clId="{6ED845BA-74CA-4F74-9AC4-C2ED4D184EBF}" dt="2025-10-06T01:46:43.790" v="1453"/>
          <ac:spMkLst>
            <pc:docMk/>
            <pc:sldMk cId="3710461797" sldId="489"/>
            <ac:spMk id="1216" creationId="{CD379598-7C2C-DC8C-4F21-441BA4947D0E}"/>
          </ac:spMkLst>
        </pc:spChg>
        <pc:spChg chg="add mod">
          <ac:chgData name="Hasan Selim" userId="84cd2103f36ef0dc" providerId="LiveId" clId="{6ED845BA-74CA-4F74-9AC4-C2ED4D184EBF}" dt="2025-10-06T02:28:25.725" v="1861" actId="164"/>
          <ac:spMkLst>
            <pc:docMk/>
            <pc:sldMk cId="3710461797" sldId="489"/>
            <ac:spMk id="1220" creationId="{03890179-5821-2FC2-5B89-4417BBD1BD62}"/>
          </ac:spMkLst>
        </pc:spChg>
        <pc:spChg chg="add mod">
          <ac:chgData name="Hasan Selim" userId="84cd2103f36ef0dc" providerId="LiveId" clId="{6ED845BA-74CA-4F74-9AC4-C2ED4D184EBF}" dt="2025-10-06T02:28:33.611" v="1863" actId="12788"/>
          <ac:spMkLst>
            <pc:docMk/>
            <pc:sldMk cId="3710461797" sldId="489"/>
            <ac:spMk id="1221" creationId="{C4D43D92-E53A-650F-D5CE-E472E596748C}"/>
          </ac:spMkLst>
        </pc:spChg>
        <pc:spChg chg="mod">
          <ac:chgData name="Hasan Selim" userId="84cd2103f36ef0dc" providerId="LiveId" clId="{6ED845BA-74CA-4F74-9AC4-C2ED4D184EBF}" dt="2025-10-06T01:48:33.576" v="1509"/>
          <ac:spMkLst>
            <pc:docMk/>
            <pc:sldMk cId="3710461797" sldId="489"/>
            <ac:spMk id="1225" creationId="{DFCB08B6-F931-78C6-571B-065A1A2EBDB8}"/>
          </ac:spMkLst>
        </pc:spChg>
        <pc:spChg chg="mod">
          <ac:chgData name="Hasan Selim" userId="84cd2103f36ef0dc" providerId="LiveId" clId="{6ED845BA-74CA-4F74-9AC4-C2ED4D184EBF}" dt="2025-10-06T01:48:33.576" v="1509"/>
          <ac:spMkLst>
            <pc:docMk/>
            <pc:sldMk cId="3710461797" sldId="489"/>
            <ac:spMk id="1226" creationId="{B3EDBF7E-9D07-DA59-B1AD-2B44B7B35C66}"/>
          </ac:spMkLst>
        </pc:spChg>
        <pc:spChg chg="mod">
          <ac:chgData name="Hasan Selim" userId="84cd2103f36ef0dc" providerId="LiveId" clId="{6ED845BA-74CA-4F74-9AC4-C2ED4D184EBF}" dt="2025-10-06T01:48:33.576" v="1509"/>
          <ac:spMkLst>
            <pc:docMk/>
            <pc:sldMk cId="3710461797" sldId="489"/>
            <ac:spMk id="1227" creationId="{E326F804-BC7C-F461-A703-60730632E401}"/>
          </ac:spMkLst>
        </pc:spChg>
        <pc:spChg chg="mod">
          <ac:chgData name="Hasan Selim" userId="84cd2103f36ef0dc" providerId="LiveId" clId="{6ED845BA-74CA-4F74-9AC4-C2ED4D184EBF}" dt="2025-10-06T01:48:33.576" v="1509"/>
          <ac:spMkLst>
            <pc:docMk/>
            <pc:sldMk cId="3710461797" sldId="489"/>
            <ac:spMk id="1228" creationId="{E0A897F7-67DB-ECDB-3545-CF1A71A2B4EC}"/>
          </ac:spMkLst>
        </pc:spChg>
        <pc:spChg chg="mod">
          <ac:chgData name="Hasan Selim" userId="84cd2103f36ef0dc" providerId="LiveId" clId="{6ED845BA-74CA-4F74-9AC4-C2ED4D184EBF}" dt="2025-10-06T01:48:33.576" v="1509"/>
          <ac:spMkLst>
            <pc:docMk/>
            <pc:sldMk cId="3710461797" sldId="489"/>
            <ac:spMk id="1232" creationId="{36C05A9A-F726-C280-9141-DDD177A44740}"/>
          </ac:spMkLst>
        </pc:spChg>
        <pc:spChg chg="mod">
          <ac:chgData name="Hasan Selim" userId="84cd2103f36ef0dc" providerId="LiveId" clId="{6ED845BA-74CA-4F74-9AC4-C2ED4D184EBF}" dt="2025-10-06T01:48:33.576" v="1509"/>
          <ac:spMkLst>
            <pc:docMk/>
            <pc:sldMk cId="3710461797" sldId="489"/>
            <ac:spMk id="1233" creationId="{3E9B1198-2B47-3C4C-2EBB-35628C77EC41}"/>
          </ac:spMkLst>
        </pc:spChg>
        <pc:spChg chg="mod">
          <ac:chgData name="Hasan Selim" userId="84cd2103f36ef0dc" providerId="LiveId" clId="{6ED845BA-74CA-4F74-9AC4-C2ED4D184EBF}" dt="2025-10-06T01:48:33.576" v="1509"/>
          <ac:spMkLst>
            <pc:docMk/>
            <pc:sldMk cId="3710461797" sldId="489"/>
            <ac:spMk id="1234" creationId="{F8929649-AB84-4AA4-0D5D-C52BCA07268F}"/>
          </ac:spMkLst>
        </pc:spChg>
        <pc:spChg chg="mod">
          <ac:chgData name="Hasan Selim" userId="84cd2103f36ef0dc" providerId="LiveId" clId="{6ED845BA-74CA-4F74-9AC4-C2ED4D184EBF}" dt="2025-10-06T01:48:33.576" v="1509"/>
          <ac:spMkLst>
            <pc:docMk/>
            <pc:sldMk cId="3710461797" sldId="489"/>
            <ac:spMk id="1235" creationId="{2A1A9D38-1250-8DDE-265A-090411D7452A}"/>
          </ac:spMkLst>
        </pc:spChg>
        <pc:spChg chg="mod">
          <ac:chgData name="Hasan Selim" userId="84cd2103f36ef0dc" providerId="LiveId" clId="{6ED845BA-74CA-4F74-9AC4-C2ED4D184EBF}" dt="2025-10-06T01:49:38.169" v="1538"/>
          <ac:spMkLst>
            <pc:docMk/>
            <pc:sldMk cId="3710461797" sldId="489"/>
            <ac:spMk id="1238" creationId="{0A5AD4EF-3730-C195-F677-68726D460312}"/>
          </ac:spMkLst>
        </pc:spChg>
        <pc:spChg chg="mod">
          <ac:chgData name="Hasan Selim" userId="84cd2103f36ef0dc" providerId="LiveId" clId="{6ED845BA-74CA-4F74-9AC4-C2ED4D184EBF}" dt="2025-10-06T01:49:38.169" v="1538"/>
          <ac:spMkLst>
            <pc:docMk/>
            <pc:sldMk cId="3710461797" sldId="489"/>
            <ac:spMk id="1239" creationId="{4F9545D8-D8B7-E69C-3E65-C5FCC3AF7214}"/>
          </ac:spMkLst>
        </pc:spChg>
        <pc:spChg chg="mod">
          <ac:chgData name="Hasan Selim" userId="84cd2103f36ef0dc" providerId="LiveId" clId="{6ED845BA-74CA-4F74-9AC4-C2ED4D184EBF}" dt="2025-10-06T01:49:38.169" v="1538"/>
          <ac:spMkLst>
            <pc:docMk/>
            <pc:sldMk cId="3710461797" sldId="489"/>
            <ac:spMk id="1241" creationId="{9FF4BBC5-100B-D65B-6D35-09B710BFE8E6}"/>
          </ac:spMkLst>
        </pc:spChg>
        <pc:spChg chg="mod">
          <ac:chgData name="Hasan Selim" userId="84cd2103f36ef0dc" providerId="LiveId" clId="{6ED845BA-74CA-4F74-9AC4-C2ED4D184EBF}" dt="2025-10-06T01:49:38.169" v="1538"/>
          <ac:spMkLst>
            <pc:docMk/>
            <pc:sldMk cId="3710461797" sldId="489"/>
            <ac:spMk id="1244" creationId="{2C15FFE8-F383-B8A7-0120-E161F5CA9942}"/>
          </ac:spMkLst>
        </pc:spChg>
        <pc:spChg chg="mod">
          <ac:chgData name="Hasan Selim" userId="84cd2103f36ef0dc" providerId="LiveId" clId="{6ED845BA-74CA-4F74-9AC4-C2ED4D184EBF}" dt="2025-10-06T01:49:38.169" v="1538"/>
          <ac:spMkLst>
            <pc:docMk/>
            <pc:sldMk cId="3710461797" sldId="489"/>
            <ac:spMk id="1245" creationId="{4E5CC3A3-FBC6-9152-C90B-C1969E50A19B}"/>
          </ac:spMkLst>
        </pc:spChg>
        <pc:spChg chg="mod">
          <ac:chgData name="Hasan Selim" userId="84cd2103f36ef0dc" providerId="LiveId" clId="{6ED845BA-74CA-4F74-9AC4-C2ED4D184EBF}" dt="2025-10-06T01:49:38.169" v="1538"/>
          <ac:spMkLst>
            <pc:docMk/>
            <pc:sldMk cId="3710461797" sldId="489"/>
            <ac:spMk id="1246" creationId="{8DE8EC3F-F59B-4581-CDDB-48330161F760}"/>
          </ac:spMkLst>
        </pc:spChg>
        <pc:spChg chg="mod">
          <ac:chgData name="Hasan Selim" userId="84cd2103f36ef0dc" providerId="LiveId" clId="{6ED845BA-74CA-4F74-9AC4-C2ED4D184EBF}" dt="2025-10-06T01:49:38.169" v="1538"/>
          <ac:spMkLst>
            <pc:docMk/>
            <pc:sldMk cId="3710461797" sldId="489"/>
            <ac:spMk id="1247" creationId="{7A633998-F49C-F69D-847D-1BA832B8A285}"/>
          </ac:spMkLst>
        </pc:spChg>
        <pc:spChg chg="mod">
          <ac:chgData name="Hasan Selim" userId="84cd2103f36ef0dc" providerId="LiveId" clId="{6ED845BA-74CA-4F74-9AC4-C2ED4D184EBF}" dt="2025-10-06T01:49:38.169" v="1538"/>
          <ac:spMkLst>
            <pc:docMk/>
            <pc:sldMk cId="3710461797" sldId="489"/>
            <ac:spMk id="1248" creationId="{12C7BCF2-341E-52B3-E1FD-5115E738A05C}"/>
          </ac:spMkLst>
        </pc:spChg>
        <pc:spChg chg="mod">
          <ac:chgData name="Hasan Selim" userId="84cd2103f36ef0dc" providerId="LiveId" clId="{6ED845BA-74CA-4F74-9AC4-C2ED4D184EBF}" dt="2025-10-06T01:49:38.169" v="1538"/>
          <ac:spMkLst>
            <pc:docMk/>
            <pc:sldMk cId="3710461797" sldId="489"/>
            <ac:spMk id="1249" creationId="{17876C00-C35E-135F-8D7E-17D5758D9651}"/>
          </ac:spMkLst>
        </pc:spChg>
        <pc:spChg chg="mod">
          <ac:chgData name="Hasan Selim" userId="84cd2103f36ef0dc" providerId="LiveId" clId="{6ED845BA-74CA-4F74-9AC4-C2ED4D184EBF}" dt="2025-10-06T01:49:38.169" v="1538"/>
          <ac:spMkLst>
            <pc:docMk/>
            <pc:sldMk cId="3710461797" sldId="489"/>
            <ac:spMk id="1250" creationId="{956870D7-46E7-582F-7260-8E5D04E9E1B7}"/>
          </ac:spMkLst>
        </pc:spChg>
        <pc:spChg chg="mod">
          <ac:chgData name="Hasan Selim" userId="84cd2103f36ef0dc" providerId="LiveId" clId="{6ED845BA-74CA-4F74-9AC4-C2ED4D184EBF}" dt="2025-10-06T01:49:51.644" v="1540"/>
          <ac:spMkLst>
            <pc:docMk/>
            <pc:sldMk cId="3710461797" sldId="489"/>
            <ac:spMk id="1255" creationId="{6A8BE4F3-9A56-62CD-5CCE-96BE29733869}"/>
          </ac:spMkLst>
        </pc:spChg>
        <pc:spChg chg="mod">
          <ac:chgData name="Hasan Selim" userId="84cd2103f36ef0dc" providerId="LiveId" clId="{6ED845BA-74CA-4F74-9AC4-C2ED4D184EBF}" dt="2025-10-06T01:49:51.644" v="1540"/>
          <ac:spMkLst>
            <pc:docMk/>
            <pc:sldMk cId="3710461797" sldId="489"/>
            <ac:spMk id="1261" creationId="{878A8375-7B15-C6B1-90CA-3E8AC274943A}"/>
          </ac:spMkLst>
        </pc:spChg>
        <pc:spChg chg="mod">
          <ac:chgData name="Hasan Selim" userId="84cd2103f36ef0dc" providerId="LiveId" clId="{6ED845BA-74CA-4F74-9AC4-C2ED4D184EBF}" dt="2025-10-06T01:49:51.644" v="1540"/>
          <ac:spMkLst>
            <pc:docMk/>
            <pc:sldMk cId="3710461797" sldId="489"/>
            <ac:spMk id="1273" creationId="{74AC2E9E-6E73-C36A-6C79-78579557597B}"/>
          </ac:spMkLst>
        </pc:spChg>
        <pc:spChg chg="mod">
          <ac:chgData name="Hasan Selim" userId="84cd2103f36ef0dc" providerId="LiveId" clId="{6ED845BA-74CA-4F74-9AC4-C2ED4D184EBF}" dt="2025-10-06T01:49:51.644" v="1540"/>
          <ac:spMkLst>
            <pc:docMk/>
            <pc:sldMk cId="3710461797" sldId="489"/>
            <ac:spMk id="1278" creationId="{8381405F-AB7B-B1D8-9578-36911389EAA9}"/>
          </ac:spMkLst>
        </pc:spChg>
        <pc:spChg chg="mod">
          <ac:chgData name="Hasan Selim" userId="84cd2103f36ef0dc" providerId="LiveId" clId="{6ED845BA-74CA-4F74-9AC4-C2ED4D184EBF}" dt="2025-10-06T01:49:51.644" v="1540"/>
          <ac:spMkLst>
            <pc:docMk/>
            <pc:sldMk cId="3710461797" sldId="489"/>
            <ac:spMk id="1280" creationId="{7EA722A1-1F19-A27B-FD9C-183D12B506AC}"/>
          </ac:spMkLst>
        </pc:spChg>
        <pc:spChg chg="mod">
          <ac:chgData name="Hasan Selim" userId="84cd2103f36ef0dc" providerId="LiveId" clId="{6ED845BA-74CA-4F74-9AC4-C2ED4D184EBF}" dt="2025-10-06T13:47:03.324" v="1875" actId="782"/>
          <ac:spMkLst>
            <pc:docMk/>
            <pc:sldMk cId="3710461797" sldId="489"/>
            <ac:spMk id="1287" creationId="{7E0DD212-0BC6-FEFE-AB83-E085FA8CA14F}"/>
          </ac:spMkLst>
        </pc:spChg>
        <pc:spChg chg="mod">
          <ac:chgData name="Hasan Selim" userId="84cd2103f36ef0dc" providerId="LiveId" clId="{6ED845BA-74CA-4F74-9AC4-C2ED4D184EBF}" dt="2025-10-06T01:49:51.644" v="1540"/>
          <ac:spMkLst>
            <pc:docMk/>
            <pc:sldMk cId="3710461797" sldId="489"/>
            <ac:spMk id="1288" creationId="{37530A1E-258E-07CA-69FD-495EB8111678}"/>
          </ac:spMkLst>
        </pc:spChg>
        <pc:spChg chg="mod">
          <ac:chgData name="Hasan Selim" userId="84cd2103f36ef0dc" providerId="LiveId" clId="{6ED845BA-74CA-4F74-9AC4-C2ED4D184EBF}" dt="2025-10-06T01:49:51.644" v="1540"/>
          <ac:spMkLst>
            <pc:docMk/>
            <pc:sldMk cId="3710461797" sldId="489"/>
            <ac:spMk id="1290" creationId="{16A190C7-6868-4505-ED1B-20780EA4606B}"/>
          </ac:spMkLst>
        </pc:spChg>
        <pc:spChg chg="mod">
          <ac:chgData name="Hasan Selim" userId="84cd2103f36ef0dc" providerId="LiveId" clId="{6ED845BA-74CA-4F74-9AC4-C2ED4D184EBF}" dt="2025-10-06T01:49:51.644" v="1540"/>
          <ac:spMkLst>
            <pc:docMk/>
            <pc:sldMk cId="3710461797" sldId="489"/>
            <ac:spMk id="1292" creationId="{37F54B3D-78A4-EA91-8259-80C574C16C41}"/>
          </ac:spMkLst>
        </pc:spChg>
        <pc:spChg chg="mod">
          <ac:chgData name="Hasan Selim" userId="84cd2103f36ef0dc" providerId="LiveId" clId="{6ED845BA-74CA-4F74-9AC4-C2ED4D184EBF}" dt="2025-10-06T13:47:03.324" v="1875" actId="782"/>
          <ac:spMkLst>
            <pc:docMk/>
            <pc:sldMk cId="3710461797" sldId="489"/>
            <ac:spMk id="1293" creationId="{4BC77678-E51C-5623-FAD0-DFDE8FA4734A}"/>
          </ac:spMkLst>
        </pc:spChg>
        <pc:spChg chg="mod">
          <ac:chgData name="Hasan Selim" userId="84cd2103f36ef0dc" providerId="LiveId" clId="{6ED845BA-74CA-4F74-9AC4-C2ED4D184EBF}" dt="2025-10-06T13:47:03.324" v="1875" actId="782"/>
          <ac:spMkLst>
            <pc:docMk/>
            <pc:sldMk cId="3710461797" sldId="489"/>
            <ac:spMk id="1299" creationId="{AB0E9947-A5E7-DC4D-5F0B-1423CB9EF009}"/>
          </ac:spMkLst>
        </pc:spChg>
        <pc:spChg chg="mod">
          <ac:chgData name="Hasan Selim" userId="84cd2103f36ef0dc" providerId="LiveId" clId="{6ED845BA-74CA-4F74-9AC4-C2ED4D184EBF}" dt="2025-10-06T01:49:51.644" v="1540"/>
          <ac:spMkLst>
            <pc:docMk/>
            <pc:sldMk cId="3710461797" sldId="489"/>
            <ac:spMk id="1303" creationId="{DE14F177-C0CB-7997-8470-8F01ECF83407}"/>
          </ac:spMkLst>
        </pc:spChg>
        <pc:spChg chg="mod">
          <ac:chgData name="Hasan Selim" userId="84cd2103f36ef0dc" providerId="LiveId" clId="{6ED845BA-74CA-4F74-9AC4-C2ED4D184EBF}" dt="2025-10-06T13:47:03.324" v="1875" actId="782"/>
          <ac:spMkLst>
            <pc:docMk/>
            <pc:sldMk cId="3710461797" sldId="489"/>
            <ac:spMk id="1307" creationId="{B5782228-8BAD-D2DA-CA8E-3C3D09CAC00C}"/>
          </ac:spMkLst>
        </pc:spChg>
        <pc:grpChg chg="mod">
          <ac:chgData name="Hasan Selim" userId="84cd2103f36ef0dc" providerId="LiveId" clId="{6ED845BA-74CA-4F74-9AC4-C2ED4D184EBF}" dt="2025-10-06T01:49:29.613" v="1537" actId="1076"/>
          <ac:grpSpMkLst>
            <pc:docMk/>
            <pc:sldMk cId="3710461797" sldId="489"/>
            <ac:grpSpMk id="5" creationId="{0B3BEBAF-4626-4E8A-8878-D8811BA05DDE}"/>
          </ac:grpSpMkLst>
        </pc:grpChg>
        <pc:grpChg chg="mod">
          <ac:chgData name="Hasan Selim" userId="84cd2103f36ef0dc" providerId="LiveId" clId="{6ED845BA-74CA-4F74-9AC4-C2ED4D184EBF}" dt="2025-10-06T01:49:29.613" v="1537" actId="1076"/>
          <ac:grpSpMkLst>
            <pc:docMk/>
            <pc:sldMk cId="3710461797" sldId="489"/>
            <ac:grpSpMk id="19" creationId="{5FA65730-20F1-3676-B202-6B77391793A7}"/>
          </ac:grpSpMkLst>
        </pc:grpChg>
        <pc:grpChg chg="mod">
          <ac:chgData name="Hasan Selim" userId="84cd2103f36ef0dc" providerId="LiveId" clId="{6ED845BA-74CA-4F74-9AC4-C2ED4D184EBF}" dt="2025-10-06T01:49:29.613" v="1537" actId="1076"/>
          <ac:grpSpMkLst>
            <pc:docMk/>
            <pc:sldMk cId="3710461797" sldId="489"/>
            <ac:grpSpMk id="27" creationId="{B9EC5A5B-A2A2-27D4-B3D6-79DE594C492A}"/>
          </ac:grpSpMkLst>
        </pc:grpChg>
        <pc:grpChg chg="mod">
          <ac:chgData name="Hasan Selim" userId="84cd2103f36ef0dc" providerId="LiveId" clId="{6ED845BA-74CA-4F74-9AC4-C2ED4D184EBF}" dt="2025-10-06T01:49:29.613" v="1537" actId="1076"/>
          <ac:grpSpMkLst>
            <pc:docMk/>
            <pc:sldMk cId="3710461797" sldId="489"/>
            <ac:grpSpMk id="1063" creationId="{F4DCFE1B-6F96-81C6-2142-FD37276844CE}"/>
          </ac:grpSpMkLst>
        </pc:grpChg>
        <pc:grpChg chg="mod">
          <ac:chgData name="Hasan Selim" userId="84cd2103f36ef0dc" providerId="LiveId" clId="{6ED845BA-74CA-4F74-9AC4-C2ED4D184EBF}" dt="2025-10-06T01:49:29.613" v="1537" actId="1076"/>
          <ac:grpSpMkLst>
            <pc:docMk/>
            <pc:sldMk cId="3710461797" sldId="489"/>
            <ac:grpSpMk id="1104" creationId="{90E6D28D-B544-29E6-52B3-38D5ECE2E998}"/>
          </ac:grpSpMkLst>
        </pc:grpChg>
        <pc:grpChg chg="mod">
          <ac:chgData name="Hasan Selim" userId="84cd2103f36ef0dc" providerId="LiveId" clId="{6ED845BA-74CA-4F74-9AC4-C2ED4D184EBF}" dt="2025-10-06T01:49:29.613" v="1537" actId="1076"/>
          <ac:grpSpMkLst>
            <pc:docMk/>
            <pc:sldMk cId="3710461797" sldId="489"/>
            <ac:grpSpMk id="1107" creationId="{B7B45ED1-6C39-A7E7-9255-D160755E0B6F}"/>
          </ac:grpSpMkLst>
        </pc:grpChg>
        <pc:grpChg chg="mod">
          <ac:chgData name="Hasan Selim" userId="84cd2103f36ef0dc" providerId="LiveId" clId="{6ED845BA-74CA-4F74-9AC4-C2ED4D184EBF}" dt="2025-10-06T01:48:43.476" v="1511" actId="197"/>
          <ac:grpSpMkLst>
            <pc:docMk/>
            <pc:sldMk cId="3710461797" sldId="489"/>
            <ac:grpSpMk id="1222" creationId="{D7C5F771-B16F-94DB-C134-9C4EE7817EA7}"/>
          </ac:grpSpMkLst>
        </pc:grpChg>
        <pc:grpChg chg="mod">
          <ac:chgData name="Hasan Selim" userId="84cd2103f36ef0dc" providerId="LiveId" clId="{6ED845BA-74CA-4F74-9AC4-C2ED4D184EBF}" dt="2025-10-06T01:48:33.576" v="1509"/>
          <ac:grpSpMkLst>
            <pc:docMk/>
            <pc:sldMk cId="3710461797" sldId="489"/>
            <ac:grpSpMk id="1223" creationId="{4E0F5FCE-0C30-D13F-C6E9-0E14E1FE93EC}"/>
          </ac:grpSpMkLst>
        </pc:grpChg>
        <pc:grpChg chg="mod">
          <ac:chgData name="Hasan Selim" userId="84cd2103f36ef0dc" providerId="LiveId" clId="{6ED845BA-74CA-4F74-9AC4-C2ED4D184EBF}" dt="2025-10-06T01:48:46.547" v="1512" actId="197"/>
          <ac:grpSpMkLst>
            <pc:docMk/>
            <pc:sldMk cId="3710461797" sldId="489"/>
            <ac:grpSpMk id="1229" creationId="{E8D58CF6-4A88-B988-D479-8E086DEA7B45}"/>
          </ac:grpSpMkLst>
        </pc:grpChg>
        <pc:grpChg chg="mod">
          <ac:chgData name="Hasan Selim" userId="84cd2103f36ef0dc" providerId="LiveId" clId="{6ED845BA-74CA-4F74-9AC4-C2ED4D184EBF}" dt="2025-10-06T01:48:33.576" v="1509"/>
          <ac:grpSpMkLst>
            <pc:docMk/>
            <pc:sldMk cId="3710461797" sldId="489"/>
            <ac:grpSpMk id="1231" creationId="{589F551D-1FE7-9E69-AE1C-B9BE95B5A730}"/>
          </ac:grpSpMkLst>
        </pc:grpChg>
        <pc:grpChg chg="mod">
          <ac:chgData name="Hasan Selim" userId="84cd2103f36ef0dc" providerId="LiveId" clId="{6ED845BA-74CA-4F74-9AC4-C2ED4D184EBF}" dt="2025-10-06T01:50:25.521" v="1543" actId="1076"/>
          <ac:grpSpMkLst>
            <pc:docMk/>
            <pc:sldMk cId="3710461797" sldId="489"/>
            <ac:grpSpMk id="1236" creationId="{12C1ED6C-2A0D-CC62-0D72-1C366BE6F06D}"/>
          </ac:grpSpMkLst>
        </pc:grpChg>
        <pc:grpChg chg="mod">
          <ac:chgData name="Hasan Selim" userId="84cd2103f36ef0dc" providerId="LiveId" clId="{6ED845BA-74CA-4F74-9AC4-C2ED4D184EBF}" dt="2025-10-06T01:49:53.792" v="1541" actId="1076"/>
          <ac:grpSpMkLst>
            <pc:docMk/>
            <pc:sldMk cId="3710461797" sldId="489"/>
            <ac:grpSpMk id="1251" creationId="{A64AFDF1-CF28-45F1-E422-5C661A94B325}"/>
          </ac:grpSpMkLst>
        </pc:grpChg>
        <pc:grpChg chg="mod">
          <ac:chgData name="Hasan Selim" userId="84cd2103f36ef0dc" providerId="LiveId" clId="{6ED845BA-74CA-4F74-9AC4-C2ED4D184EBF}" dt="2025-10-06T02:26:55.050" v="1860" actId="1076"/>
          <ac:grpSpMkLst>
            <pc:docMk/>
            <pc:sldMk cId="3710461797" sldId="489"/>
            <ac:grpSpMk id="1281" creationId="{BD2D4620-6B7B-D75F-C623-A00C06AE8C5E}"/>
          </ac:grpSpMkLst>
        </pc:grpChg>
        <pc:grpChg chg="add mod">
          <ac:chgData name="Hasan Selim" userId="84cd2103f36ef0dc" providerId="LiveId" clId="{6ED845BA-74CA-4F74-9AC4-C2ED4D184EBF}" dt="2025-10-06T02:28:29.449" v="1862" actId="12788"/>
          <ac:grpSpMkLst>
            <pc:docMk/>
            <pc:sldMk cId="3710461797" sldId="489"/>
            <ac:grpSpMk id="1311" creationId="{25A832E4-21D3-5CD2-1FED-2562B37A3D7A}"/>
          </ac:grpSpMkLst>
        </pc:grpChg>
        <pc:picChg chg="mod">
          <ac:chgData name="Hasan Selim" userId="84cd2103f36ef0dc" providerId="LiveId" clId="{6ED845BA-74CA-4F74-9AC4-C2ED4D184EBF}" dt="2025-10-06T01:49:29.613" v="1537" actId="1076"/>
          <ac:picMkLst>
            <pc:docMk/>
            <pc:sldMk cId="3710461797" sldId="489"/>
            <ac:picMk id="18" creationId="{FFD028E5-5528-547F-E0F2-C8FE6B48ACF8}"/>
          </ac:picMkLst>
        </pc:picChg>
      </pc:sldChg>
      <pc:sldChg chg="addSp delSp modSp add mod">
        <pc:chgData name="Hasan Selim" userId="84cd2103f36ef0dc" providerId="LiveId" clId="{6ED845BA-74CA-4F74-9AC4-C2ED4D184EBF}" dt="2025-10-06T13:47:06.835" v="1876" actId="782"/>
        <pc:sldMkLst>
          <pc:docMk/>
          <pc:sldMk cId="1035499294" sldId="490"/>
        </pc:sldMkLst>
        <pc:spChg chg="del">
          <ac:chgData name="Hasan Selim" userId="84cd2103f36ef0dc" providerId="LiveId" clId="{6ED845BA-74CA-4F74-9AC4-C2ED4D184EBF}" dt="2025-10-06T01:51:06.012" v="1546" actId="478"/>
          <ac:spMkLst>
            <pc:docMk/>
            <pc:sldMk cId="1035499294" sldId="490"/>
            <ac:spMk id="2" creationId="{039098A6-C889-E968-B112-28821BB25316}"/>
          </ac:spMkLst>
        </pc:spChg>
        <pc:spChg chg="del">
          <ac:chgData name="Hasan Selim" userId="84cd2103f36ef0dc" providerId="LiveId" clId="{6ED845BA-74CA-4F74-9AC4-C2ED4D184EBF}" dt="2025-10-06T02:04:13.475" v="1644" actId="478"/>
          <ac:spMkLst>
            <pc:docMk/>
            <pc:sldMk cId="1035499294" sldId="490"/>
            <ac:spMk id="3" creationId="{AA368081-EE02-69CD-21D7-34EBBAEAC471}"/>
          </ac:spMkLst>
        </pc:spChg>
        <pc:spChg chg="add mod ord">
          <ac:chgData name="Hasan Selim" userId="84cd2103f36ef0dc" providerId="LiveId" clId="{6ED845BA-74CA-4F74-9AC4-C2ED4D184EBF}" dt="2025-10-06T01:58:15.512" v="1624" actId="948"/>
          <ac:spMkLst>
            <pc:docMk/>
            <pc:sldMk cId="1035499294" sldId="490"/>
            <ac:spMk id="4" creationId="{B26F7353-2055-02B9-C8E2-2C6A4083EC8B}"/>
          </ac:spMkLst>
        </pc:spChg>
        <pc:spChg chg="add mod">
          <ac:chgData name="Hasan Selim" userId="84cd2103f36ef0dc" providerId="LiveId" clId="{6ED845BA-74CA-4F74-9AC4-C2ED4D184EBF}" dt="2025-10-06T13:47:06.835" v="1876" actId="782"/>
          <ac:spMkLst>
            <pc:docMk/>
            <pc:sldMk cId="1035499294" sldId="490"/>
            <ac:spMk id="7" creationId="{B9DC44DE-1192-771D-955C-6D89D93E5599}"/>
          </ac:spMkLst>
        </pc:spChg>
        <pc:spChg chg="add mod ord">
          <ac:chgData name="Hasan Selim" userId="84cd2103f36ef0dc" providerId="LiveId" clId="{6ED845BA-74CA-4F74-9AC4-C2ED4D184EBF}" dt="2025-10-06T02:14:54.765" v="1756" actId="108"/>
          <ac:spMkLst>
            <pc:docMk/>
            <pc:sldMk cId="1035499294" sldId="490"/>
            <ac:spMk id="8" creationId="{0295B632-C207-0ED5-9B63-C8DAAA1DC5E5}"/>
          </ac:spMkLst>
        </pc:spChg>
        <pc:spChg chg="mod">
          <ac:chgData name="Hasan Selim" userId="84cd2103f36ef0dc" providerId="LiveId" clId="{6ED845BA-74CA-4F74-9AC4-C2ED4D184EBF}" dt="2025-10-06T13:47:06.835" v="1876" actId="782"/>
          <ac:spMkLst>
            <pc:docMk/>
            <pc:sldMk cId="1035499294" sldId="490"/>
            <ac:spMk id="16" creationId="{185A7656-E291-D9A2-3523-62A519C494F2}"/>
          </ac:spMkLst>
        </pc:spChg>
        <pc:spChg chg="mod">
          <ac:chgData name="Hasan Selim" userId="84cd2103f36ef0dc" providerId="LiveId" clId="{6ED845BA-74CA-4F74-9AC4-C2ED4D184EBF}" dt="2025-10-06T01:55:03.926" v="1580"/>
          <ac:spMkLst>
            <pc:docMk/>
            <pc:sldMk cId="1035499294" sldId="490"/>
            <ac:spMk id="29" creationId="{BE58DC8B-93CC-59F0-5CA8-3DF4938A0B46}"/>
          </ac:spMkLst>
        </pc:spChg>
        <pc:spChg chg="mod">
          <ac:chgData name="Hasan Selim" userId="84cd2103f36ef0dc" providerId="LiveId" clId="{6ED845BA-74CA-4F74-9AC4-C2ED4D184EBF}" dt="2025-10-06T13:47:06.835" v="1876" actId="782"/>
          <ac:spMkLst>
            <pc:docMk/>
            <pc:sldMk cId="1035499294" sldId="490"/>
            <ac:spMk id="30" creationId="{9222B13C-D743-A530-4DCF-65C06A2FB096}"/>
          </ac:spMkLst>
        </pc:spChg>
        <pc:spChg chg="mod">
          <ac:chgData name="Hasan Selim" userId="84cd2103f36ef0dc" providerId="LiveId" clId="{6ED845BA-74CA-4F74-9AC4-C2ED4D184EBF}" dt="2025-10-06T13:47:06.835" v="1876" actId="782"/>
          <ac:spMkLst>
            <pc:docMk/>
            <pc:sldMk cId="1035499294" sldId="490"/>
            <ac:spMk id="38" creationId="{5D4CA4EF-465E-B63C-F81C-11BAA0A50835}"/>
          </ac:spMkLst>
        </pc:spChg>
        <pc:spChg chg="mod">
          <ac:chgData name="Hasan Selim" userId="84cd2103f36ef0dc" providerId="LiveId" clId="{6ED845BA-74CA-4F74-9AC4-C2ED4D184EBF}" dt="2025-10-06T13:47:06.835" v="1876" actId="782"/>
          <ac:spMkLst>
            <pc:docMk/>
            <pc:sldMk cId="1035499294" sldId="490"/>
            <ac:spMk id="39" creationId="{D144DFBE-5B02-4811-42F1-3E60A1484939}"/>
          </ac:spMkLst>
        </pc:spChg>
        <pc:spChg chg="mod">
          <ac:chgData name="Hasan Selim" userId="84cd2103f36ef0dc" providerId="LiveId" clId="{6ED845BA-74CA-4F74-9AC4-C2ED4D184EBF}" dt="2025-10-06T01:55:03.926" v="1580"/>
          <ac:spMkLst>
            <pc:docMk/>
            <pc:sldMk cId="1035499294" sldId="490"/>
            <ac:spMk id="46" creationId="{2A628E59-50A4-C618-5B35-653736010828}"/>
          </ac:spMkLst>
        </pc:spChg>
        <pc:spChg chg="mod">
          <ac:chgData name="Hasan Selim" userId="84cd2103f36ef0dc" providerId="LiveId" clId="{6ED845BA-74CA-4F74-9AC4-C2ED4D184EBF}" dt="2025-10-06T01:55:03.926" v="1580"/>
          <ac:spMkLst>
            <pc:docMk/>
            <pc:sldMk cId="1035499294" sldId="490"/>
            <ac:spMk id="48" creationId="{2FF542D6-61A1-AF5C-6949-A224EA640129}"/>
          </ac:spMkLst>
        </pc:spChg>
        <pc:spChg chg="mod">
          <ac:chgData name="Hasan Selim" userId="84cd2103f36ef0dc" providerId="LiveId" clId="{6ED845BA-74CA-4F74-9AC4-C2ED4D184EBF}" dt="2025-10-06T13:47:06.835" v="1876" actId="782"/>
          <ac:spMkLst>
            <pc:docMk/>
            <pc:sldMk cId="1035499294" sldId="490"/>
            <ac:spMk id="49" creationId="{ED55F0F1-ABB8-3ED9-794C-FA79072FD574}"/>
          </ac:spMkLst>
        </pc:spChg>
        <pc:spChg chg="mod">
          <ac:chgData name="Hasan Selim" userId="84cd2103f36ef0dc" providerId="LiveId" clId="{6ED845BA-74CA-4F74-9AC4-C2ED4D184EBF}" dt="2025-10-06T01:55:03.926" v="1580"/>
          <ac:spMkLst>
            <pc:docMk/>
            <pc:sldMk cId="1035499294" sldId="490"/>
            <ac:spMk id="50" creationId="{67C53155-8E54-0ECA-B4E9-B923B55FCA57}"/>
          </ac:spMkLst>
        </pc:spChg>
        <pc:spChg chg="mod">
          <ac:chgData name="Hasan Selim" userId="84cd2103f36ef0dc" providerId="LiveId" clId="{6ED845BA-74CA-4F74-9AC4-C2ED4D184EBF}" dt="2025-10-06T01:55:03.926" v="1580"/>
          <ac:spMkLst>
            <pc:docMk/>
            <pc:sldMk cId="1035499294" sldId="490"/>
            <ac:spMk id="57" creationId="{989F95BF-62B1-65C3-0AD9-15E461EF2771}"/>
          </ac:spMkLst>
        </pc:spChg>
        <pc:spChg chg="mod">
          <ac:chgData name="Hasan Selim" userId="84cd2103f36ef0dc" providerId="LiveId" clId="{6ED845BA-74CA-4F74-9AC4-C2ED4D184EBF}" dt="2025-10-06T13:47:06.835" v="1876" actId="782"/>
          <ac:spMkLst>
            <pc:docMk/>
            <pc:sldMk cId="1035499294" sldId="490"/>
            <ac:spMk id="59" creationId="{ACE6B5AD-07F9-4F03-D0A3-A493C6679C3A}"/>
          </ac:spMkLst>
        </pc:spChg>
        <pc:spChg chg="mod">
          <ac:chgData name="Hasan Selim" userId="84cd2103f36ef0dc" providerId="LiveId" clId="{6ED845BA-74CA-4F74-9AC4-C2ED4D184EBF}" dt="2025-10-06T01:55:03.926" v="1580"/>
          <ac:spMkLst>
            <pc:docMk/>
            <pc:sldMk cId="1035499294" sldId="490"/>
            <ac:spMk id="62" creationId="{B883B7C0-7D95-E0E7-3975-B7DF4B4D7FA0}"/>
          </ac:spMkLst>
        </pc:spChg>
        <pc:spChg chg="mod">
          <ac:chgData name="Hasan Selim" userId="84cd2103f36ef0dc" providerId="LiveId" clId="{6ED845BA-74CA-4F74-9AC4-C2ED4D184EBF}" dt="2025-10-06T13:47:06.835" v="1876" actId="782"/>
          <ac:spMkLst>
            <pc:docMk/>
            <pc:sldMk cId="1035499294" sldId="490"/>
            <ac:spMk id="1027" creationId="{B5FF33F3-6726-E3F9-2AE6-E1F629DBE72F}"/>
          </ac:spMkLst>
        </pc:spChg>
        <pc:spChg chg="mod">
          <ac:chgData name="Hasan Selim" userId="84cd2103f36ef0dc" providerId="LiveId" clId="{6ED845BA-74CA-4F74-9AC4-C2ED4D184EBF}" dt="2025-10-06T13:47:06.835" v="1876" actId="782"/>
          <ac:spMkLst>
            <pc:docMk/>
            <pc:sldMk cId="1035499294" sldId="490"/>
            <ac:spMk id="1033" creationId="{4E486813-E18B-29E8-4505-264B1A3758F2}"/>
          </ac:spMkLst>
        </pc:spChg>
        <pc:spChg chg="mod">
          <ac:chgData name="Hasan Selim" userId="84cd2103f36ef0dc" providerId="LiveId" clId="{6ED845BA-74CA-4F74-9AC4-C2ED4D184EBF}" dt="2025-10-06T13:47:06.835" v="1876" actId="782"/>
          <ac:spMkLst>
            <pc:docMk/>
            <pc:sldMk cId="1035499294" sldId="490"/>
            <ac:spMk id="1040" creationId="{E5DD2287-C3BF-78FC-35C5-0BFF048B2257}"/>
          </ac:spMkLst>
        </pc:spChg>
        <pc:spChg chg="del">
          <ac:chgData name="Hasan Selim" userId="84cd2103f36ef0dc" providerId="LiveId" clId="{6ED845BA-74CA-4F74-9AC4-C2ED4D184EBF}" dt="2025-10-06T01:51:06.012" v="1546" actId="478"/>
          <ac:spMkLst>
            <pc:docMk/>
            <pc:sldMk cId="1035499294" sldId="490"/>
            <ac:spMk id="1220" creationId="{F31E199C-4581-205D-7609-174EAEB0B0CB}"/>
          </ac:spMkLst>
        </pc:spChg>
        <pc:spChg chg="del">
          <ac:chgData name="Hasan Selim" userId="84cd2103f36ef0dc" providerId="LiveId" clId="{6ED845BA-74CA-4F74-9AC4-C2ED4D184EBF}" dt="2025-10-06T01:51:06.012" v="1546" actId="478"/>
          <ac:spMkLst>
            <pc:docMk/>
            <pc:sldMk cId="1035499294" sldId="490"/>
            <ac:spMk id="1221" creationId="{6EC8335D-B2C7-C3CE-919C-FE536C0DE829}"/>
          </ac:spMkLst>
        </pc:spChg>
        <pc:grpChg chg="add del">
          <ac:chgData name="Hasan Selim" userId="84cd2103f36ef0dc" providerId="LiveId" clId="{6ED845BA-74CA-4F74-9AC4-C2ED4D184EBF}" dt="2025-10-06T02:04:21.879" v="1647" actId="21"/>
          <ac:grpSpMkLst>
            <pc:docMk/>
            <pc:sldMk cId="1035499294" sldId="490"/>
            <ac:grpSpMk id="5" creationId="{BAB5B96A-7FCA-79F3-5286-09212751A2C1}"/>
          </ac:grpSpMkLst>
        </pc:grpChg>
        <pc:grpChg chg="mod">
          <ac:chgData name="Hasan Selim" userId="84cd2103f36ef0dc" providerId="LiveId" clId="{6ED845BA-74CA-4F74-9AC4-C2ED4D184EBF}" dt="2025-10-06T01:58:36.491" v="1628" actId="1076"/>
          <ac:grpSpMkLst>
            <pc:docMk/>
            <pc:sldMk cId="1035499294" sldId="490"/>
            <ac:grpSpMk id="9" creationId="{4B8C92AD-3589-9B86-8303-EBA662754CA7}"/>
          </ac:grpSpMkLst>
        </pc:grpChg>
        <pc:grpChg chg="add del">
          <ac:chgData name="Hasan Selim" userId="84cd2103f36ef0dc" providerId="LiveId" clId="{6ED845BA-74CA-4F74-9AC4-C2ED4D184EBF}" dt="2025-10-06T02:04:10.783" v="1642" actId="478"/>
          <ac:grpSpMkLst>
            <pc:docMk/>
            <pc:sldMk cId="1035499294" sldId="490"/>
            <ac:grpSpMk id="19" creationId="{75143A70-F2F1-0DD6-38BD-59A7C5486E39}"/>
          </ac:grpSpMkLst>
        </pc:grpChg>
        <pc:grpChg chg="add del">
          <ac:chgData name="Hasan Selim" userId="84cd2103f36ef0dc" providerId="LiveId" clId="{6ED845BA-74CA-4F74-9AC4-C2ED4D184EBF}" dt="2025-10-06T02:04:12.567" v="1643" actId="478"/>
          <ac:grpSpMkLst>
            <pc:docMk/>
            <pc:sldMk cId="1035499294" sldId="490"/>
            <ac:grpSpMk id="27" creationId="{1DE14310-0DD1-C154-A2E5-74345446D170}"/>
          </ac:grpSpMkLst>
        </pc:grpChg>
        <pc:grpChg chg="mod">
          <ac:chgData name="Hasan Selim" userId="84cd2103f36ef0dc" providerId="LiveId" clId="{6ED845BA-74CA-4F74-9AC4-C2ED4D184EBF}" dt="2025-10-06T01:58:36.491" v="1628" actId="1076"/>
          <ac:grpSpMkLst>
            <pc:docMk/>
            <pc:sldMk cId="1035499294" sldId="490"/>
            <ac:grpSpMk id="51" creationId="{AD647F85-8F89-EC03-FF44-ECFBF5F25A3F}"/>
          </ac:grpSpMkLst>
        </pc:grpChg>
        <pc:grpChg chg="add mod">
          <ac:chgData name="Hasan Selim" userId="84cd2103f36ef0dc" providerId="LiveId" clId="{6ED845BA-74CA-4F74-9AC4-C2ED4D184EBF}" dt="2025-10-06T01:58:36.491" v="1628" actId="1076"/>
          <ac:grpSpMkLst>
            <pc:docMk/>
            <pc:sldMk cId="1035499294" sldId="490"/>
            <ac:grpSpMk id="1044" creationId="{D208803F-BA88-2009-E2B2-A16AFDAA10BC}"/>
          </ac:grpSpMkLst>
        </pc:grpChg>
        <pc:grpChg chg="del">
          <ac:chgData name="Hasan Selim" userId="84cd2103f36ef0dc" providerId="LiveId" clId="{6ED845BA-74CA-4F74-9AC4-C2ED4D184EBF}" dt="2025-10-06T01:51:13.122" v="1551" actId="478"/>
          <ac:grpSpMkLst>
            <pc:docMk/>
            <pc:sldMk cId="1035499294" sldId="490"/>
            <ac:grpSpMk id="1063" creationId="{6DBD297D-456A-7960-64C5-CD66F2A8F0D2}"/>
          </ac:grpSpMkLst>
        </pc:grpChg>
        <pc:grpChg chg="add del">
          <ac:chgData name="Hasan Selim" userId="84cd2103f36ef0dc" providerId="LiveId" clId="{6ED845BA-74CA-4F74-9AC4-C2ED4D184EBF}" dt="2025-10-06T02:04:21.879" v="1647" actId="21"/>
          <ac:grpSpMkLst>
            <pc:docMk/>
            <pc:sldMk cId="1035499294" sldId="490"/>
            <ac:grpSpMk id="1104" creationId="{F79D036F-1D71-88A8-3A52-BB4F5336F315}"/>
          </ac:grpSpMkLst>
        </pc:grpChg>
        <pc:grpChg chg="del">
          <ac:chgData name="Hasan Selim" userId="84cd2103f36ef0dc" providerId="LiveId" clId="{6ED845BA-74CA-4F74-9AC4-C2ED4D184EBF}" dt="2025-10-06T01:51:14.116" v="1552" actId="478"/>
          <ac:grpSpMkLst>
            <pc:docMk/>
            <pc:sldMk cId="1035499294" sldId="490"/>
            <ac:grpSpMk id="1107" creationId="{E308BE6D-818E-3DFE-047C-3E455541A8FF}"/>
          </ac:grpSpMkLst>
        </pc:grpChg>
        <pc:grpChg chg="del mod">
          <ac:chgData name="Hasan Selim" userId="84cd2103f36ef0dc" providerId="LiveId" clId="{6ED845BA-74CA-4F74-9AC4-C2ED4D184EBF}" dt="2025-10-06T01:56:18.976" v="1598" actId="478"/>
          <ac:grpSpMkLst>
            <pc:docMk/>
            <pc:sldMk cId="1035499294" sldId="490"/>
            <ac:grpSpMk id="1222" creationId="{36809E19-D6B6-EBBD-C661-0784E700D4D6}"/>
          </ac:grpSpMkLst>
        </pc:grpChg>
        <pc:grpChg chg="del mod ord">
          <ac:chgData name="Hasan Selim" userId="84cd2103f36ef0dc" providerId="LiveId" clId="{6ED845BA-74CA-4F74-9AC4-C2ED4D184EBF}" dt="2025-10-06T01:56:19.593" v="1599" actId="478"/>
          <ac:grpSpMkLst>
            <pc:docMk/>
            <pc:sldMk cId="1035499294" sldId="490"/>
            <ac:grpSpMk id="1229" creationId="{9B4F02F6-81BA-B074-04F2-2E9769A5359F}"/>
          </ac:grpSpMkLst>
        </pc:grpChg>
        <pc:grpChg chg="del">
          <ac:chgData name="Hasan Selim" userId="84cd2103f36ef0dc" providerId="LiveId" clId="{6ED845BA-74CA-4F74-9AC4-C2ED4D184EBF}" dt="2025-10-06T01:51:06.012" v="1546" actId="478"/>
          <ac:grpSpMkLst>
            <pc:docMk/>
            <pc:sldMk cId="1035499294" sldId="490"/>
            <ac:grpSpMk id="1236" creationId="{ED6BCB81-3E85-30E1-5A2B-F58125B2AA05}"/>
          </ac:grpSpMkLst>
        </pc:grpChg>
        <pc:grpChg chg="del">
          <ac:chgData name="Hasan Selim" userId="84cd2103f36ef0dc" providerId="LiveId" clId="{6ED845BA-74CA-4F74-9AC4-C2ED4D184EBF}" dt="2025-10-06T01:51:07.537" v="1547" actId="478"/>
          <ac:grpSpMkLst>
            <pc:docMk/>
            <pc:sldMk cId="1035499294" sldId="490"/>
            <ac:grpSpMk id="1251" creationId="{60BC785D-F83B-8D27-B4C4-1AE3A38753D8}"/>
          </ac:grpSpMkLst>
        </pc:grpChg>
        <pc:grpChg chg="del">
          <ac:chgData name="Hasan Selim" userId="84cd2103f36ef0dc" providerId="LiveId" clId="{6ED845BA-74CA-4F74-9AC4-C2ED4D184EBF}" dt="2025-10-06T01:51:06.012" v="1546" actId="478"/>
          <ac:grpSpMkLst>
            <pc:docMk/>
            <pc:sldMk cId="1035499294" sldId="490"/>
            <ac:grpSpMk id="1281" creationId="{90B54E21-2BD2-ABED-AA10-5E44DC3588EE}"/>
          </ac:grpSpMkLst>
        </pc:grpChg>
        <pc:picChg chg="del">
          <ac:chgData name="Hasan Selim" userId="84cd2103f36ef0dc" providerId="LiveId" clId="{6ED845BA-74CA-4F74-9AC4-C2ED4D184EBF}" dt="2025-10-06T01:51:08.841" v="1548" actId="478"/>
          <ac:picMkLst>
            <pc:docMk/>
            <pc:sldMk cId="1035499294" sldId="490"/>
            <ac:picMk id="18" creationId="{2E6F1728-5462-B70A-A141-58946F6F3CAF}"/>
          </ac:picMkLst>
        </pc:picChg>
        <pc:picChg chg="add mod">
          <ac:chgData name="Hasan Selim" userId="84cd2103f36ef0dc" providerId="LiveId" clId="{6ED845BA-74CA-4F74-9AC4-C2ED4D184EBF}" dt="2025-10-06T01:58:12.358" v="1622" actId="164"/>
          <ac:picMkLst>
            <pc:docMk/>
            <pc:sldMk cId="1035499294" sldId="490"/>
            <ac:picMk id="1043" creationId="{CE0D9667-6CF2-1CFC-9861-1F01AD4B8A06}"/>
          </ac:picMkLst>
        </pc:picChg>
      </pc:sldChg>
      <pc:sldChg chg="addSp delSp modSp add mod">
        <pc:chgData name="Hasan Selim" userId="84cd2103f36ef0dc" providerId="LiveId" clId="{6ED845BA-74CA-4F74-9AC4-C2ED4D184EBF}" dt="2025-10-06T02:26:35.800" v="1859" actId="478"/>
        <pc:sldMkLst>
          <pc:docMk/>
          <pc:sldMk cId="818994880" sldId="491"/>
        </pc:sldMkLst>
        <pc:spChg chg="add mod">
          <ac:chgData name="Hasan Selim" userId="84cd2103f36ef0dc" providerId="LiveId" clId="{6ED845BA-74CA-4F74-9AC4-C2ED4D184EBF}" dt="2025-10-06T02:14:48.102" v="1755" actId="108"/>
          <ac:spMkLst>
            <pc:docMk/>
            <pc:sldMk cId="818994880" sldId="491"/>
            <ac:spMk id="2" creationId="{17C87678-0E23-E78F-B54A-56205388DDE7}"/>
          </ac:spMkLst>
        </pc:spChg>
        <pc:spChg chg="del">
          <ac:chgData name="Hasan Selim" userId="84cd2103f36ef0dc" providerId="LiveId" clId="{6ED845BA-74CA-4F74-9AC4-C2ED4D184EBF}" dt="2025-10-06T02:04:42.294" v="1649" actId="478"/>
          <ac:spMkLst>
            <pc:docMk/>
            <pc:sldMk cId="818994880" sldId="491"/>
            <ac:spMk id="3" creationId="{B30D3EB6-CC2E-597C-F011-8EEF3EEE7662}"/>
          </ac:spMkLst>
        </pc:spChg>
        <pc:spChg chg="del">
          <ac:chgData name="Hasan Selim" userId="84cd2103f36ef0dc" providerId="LiveId" clId="{6ED845BA-74CA-4F74-9AC4-C2ED4D184EBF}" dt="2025-10-06T01:56:45.597" v="1602" actId="478"/>
          <ac:spMkLst>
            <pc:docMk/>
            <pc:sldMk cId="818994880" sldId="491"/>
            <ac:spMk id="4" creationId="{F219822F-30F8-28E1-138D-E5E452F165F7}"/>
          </ac:spMkLst>
        </pc:spChg>
        <pc:spChg chg="del">
          <ac:chgData name="Hasan Selim" userId="84cd2103f36ef0dc" providerId="LiveId" clId="{6ED845BA-74CA-4F74-9AC4-C2ED4D184EBF}" dt="2025-10-06T01:56:45.597" v="1602" actId="478"/>
          <ac:spMkLst>
            <pc:docMk/>
            <pc:sldMk cId="818994880" sldId="491"/>
            <ac:spMk id="7" creationId="{A055A61B-9855-321D-9BA9-5A16FC571FAE}"/>
          </ac:spMkLst>
        </pc:spChg>
        <pc:spChg chg="del">
          <ac:chgData name="Hasan Selim" userId="84cd2103f36ef0dc" providerId="LiveId" clId="{6ED845BA-74CA-4F74-9AC4-C2ED4D184EBF}" dt="2025-10-06T01:56:45.597" v="1602" actId="478"/>
          <ac:spMkLst>
            <pc:docMk/>
            <pc:sldMk cId="818994880" sldId="491"/>
            <ac:spMk id="8" creationId="{1E648BED-54DC-1854-1641-D4E797E9494F}"/>
          </ac:spMkLst>
        </pc:spChg>
        <pc:spChg chg="add mod">
          <ac:chgData name="Hasan Selim" userId="84cd2103f36ef0dc" providerId="LiveId" clId="{6ED845BA-74CA-4F74-9AC4-C2ED4D184EBF}" dt="2025-10-06T02:02:25.965" v="1632" actId="1076"/>
          <ac:spMkLst>
            <pc:docMk/>
            <pc:sldMk cId="818994880" sldId="491"/>
            <ac:spMk id="18" creationId="{F236784C-C0C6-29E8-ECE7-AB4B984F32FE}"/>
          </ac:spMkLst>
        </pc:spChg>
        <pc:spChg chg="add mod">
          <ac:chgData name="Hasan Selim" userId="84cd2103f36ef0dc" providerId="LiveId" clId="{6ED845BA-74CA-4F74-9AC4-C2ED4D184EBF}" dt="2025-10-06T02:26:30.287" v="1858" actId="207"/>
          <ac:spMkLst>
            <pc:docMk/>
            <pc:sldMk cId="818994880" sldId="491"/>
            <ac:spMk id="1043" creationId="{D5242779-8436-55FF-67A4-A03FF5FB732A}"/>
          </ac:spMkLst>
        </pc:spChg>
        <pc:grpChg chg="del">
          <ac:chgData name="Hasan Selim" userId="84cd2103f36ef0dc" providerId="LiveId" clId="{6ED845BA-74CA-4F74-9AC4-C2ED4D184EBF}" dt="2025-10-06T02:04:42.294" v="1649" actId="478"/>
          <ac:grpSpMkLst>
            <pc:docMk/>
            <pc:sldMk cId="818994880" sldId="491"/>
            <ac:grpSpMk id="5" creationId="{8B73C2F2-9D55-A00E-FDB5-962FD5214463}"/>
          </ac:grpSpMkLst>
        </pc:grpChg>
        <pc:grpChg chg="del">
          <ac:chgData name="Hasan Selim" userId="84cd2103f36ef0dc" providerId="LiveId" clId="{6ED845BA-74CA-4F74-9AC4-C2ED4D184EBF}" dt="2025-10-06T01:56:45.597" v="1602" actId="478"/>
          <ac:grpSpMkLst>
            <pc:docMk/>
            <pc:sldMk cId="818994880" sldId="491"/>
            <ac:grpSpMk id="9" creationId="{6D0CE89A-F69B-678C-94F6-E4851E174E54}"/>
          </ac:grpSpMkLst>
        </pc:grpChg>
        <pc:grpChg chg="del">
          <ac:chgData name="Hasan Selim" userId="84cd2103f36ef0dc" providerId="LiveId" clId="{6ED845BA-74CA-4F74-9AC4-C2ED4D184EBF}" dt="2025-10-06T02:03:57.434" v="1640" actId="21"/>
          <ac:grpSpMkLst>
            <pc:docMk/>
            <pc:sldMk cId="818994880" sldId="491"/>
            <ac:grpSpMk id="19" creationId="{2DA34228-23D8-D2BA-054C-731CB501CA77}"/>
          </ac:grpSpMkLst>
        </pc:grpChg>
        <pc:grpChg chg="del">
          <ac:chgData name="Hasan Selim" userId="84cd2103f36ef0dc" providerId="LiveId" clId="{6ED845BA-74CA-4F74-9AC4-C2ED4D184EBF}" dt="2025-10-06T02:03:57.434" v="1640" actId="21"/>
          <ac:grpSpMkLst>
            <pc:docMk/>
            <pc:sldMk cId="818994880" sldId="491"/>
            <ac:grpSpMk id="27" creationId="{4B7382E6-E0FD-7D79-5AAF-59DCD4831E3D}"/>
          </ac:grpSpMkLst>
        </pc:grpChg>
        <pc:grpChg chg="del">
          <ac:chgData name="Hasan Selim" userId="84cd2103f36ef0dc" providerId="LiveId" clId="{6ED845BA-74CA-4F74-9AC4-C2ED4D184EBF}" dt="2025-10-06T01:56:45.597" v="1602" actId="478"/>
          <ac:grpSpMkLst>
            <pc:docMk/>
            <pc:sldMk cId="818994880" sldId="491"/>
            <ac:grpSpMk id="51" creationId="{C880AAFC-A461-5B3F-1EB3-4668A545DBB3}"/>
          </ac:grpSpMkLst>
        </pc:grpChg>
        <pc:grpChg chg="del">
          <ac:chgData name="Hasan Selim" userId="84cd2103f36ef0dc" providerId="LiveId" clId="{6ED845BA-74CA-4F74-9AC4-C2ED4D184EBF}" dt="2025-10-06T02:04:42.294" v="1649" actId="478"/>
          <ac:grpSpMkLst>
            <pc:docMk/>
            <pc:sldMk cId="818994880" sldId="491"/>
            <ac:grpSpMk id="1104" creationId="{54FEB4BA-102A-A1C2-11B9-DD2A7E202F10}"/>
          </ac:grpSpMkLst>
        </pc:grpChg>
        <pc:graphicFrameChg chg="add del mod">
          <ac:chgData name="Hasan Selim" userId="84cd2103f36ef0dc" providerId="LiveId" clId="{6ED845BA-74CA-4F74-9AC4-C2ED4D184EBF}" dt="2025-10-06T02:26:35.800" v="1859" actId="478"/>
          <ac:graphicFrameMkLst>
            <pc:docMk/>
            <pc:sldMk cId="818994880" sldId="491"/>
            <ac:graphicFrameMk id="1045" creationId="{B1095D7E-DC93-33D5-DA88-4189A8B91DA1}"/>
          </ac:graphicFrameMkLst>
        </pc:graphicFrameChg>
        <pc:picChg chg="add mod">
          <ac:chgData name="Hasan Selim" userId="84cd2103f36ef0dc" providerId="LiveId" clId="{6ED845BA-74CA-4F74-9AC4-C2ED4D184EBF}" dt="2025-10-06T02:02:34.784" v="1635" actId="1076"/>
          <ac:picMkLst>
            <pc:docMk/>
            <pc:sldMk cId="818994880" sldId="491"/>
            <ac:picMk id="1044" creationId="{0E6F279C-512E-2B69-B18B-F2460B11D4E7}"/>
          </ac:picMkLst>
        </pc:picChg>
      </pc:sldChg>
      <pc:sldChg chg="addSp delSp modSp add mod">
        <pc:chgData name="Hasan Selim" userId="84cd2103f36ef0dc" providerId="LiveId" clId="{6ED845BA-74CA-4F74-9AC4-C2ED4D184EBF}" dt="2025-10-06T02:14:30.353" v="1750" actId="1076"/>
        <pc:sldMkLst>
          <pc:docMk/>
          <pc:sldMk cId="1804949186" sldId="492"/>
        </pc:sldMkLst>
        <pc:spChg chg="del">
          <ac:chgData name="Hasan Selim" userId="84cd2103f36ef0dc" providerId="LiveId" clId="{6ED845BA-74CA-4F74-9AC4-C2ED4D184EBF}" dt="2025-10-06T02:03:45.813" v="1638" actId="478"/>
          <ac:spMkLst>
            <pc:docMk/>
            <pc:sldMk cId="1804949186" sldId="492"/>
            <ac:spMk id="2" creationId="{745F13A0-1BA6-6975-8C53-61F2935CE6A3}"/>
          </ac:spMkLst>
        </pc:spChg>
        <pc:spChg chg="del">
          <ac:chgData name="Hasan Selim" userId="84cd2103f36ef0dc" providerId="LiveId" clId="{6ED845BA-74CA-4F74-9AC4-C2ED4D184EBF}" dt="2025-10-06T02:04:52.021" v="1650" actId="478"/>
          <ac:spMkLst>
            <pc:docMk/>
            <pc:sldMk cId="1804949186" sldId="492"/>
            <ac:spMk id="3" creationId="{EB97EAA2-EEC3-97B2-5146-1E772BCA2309}"/>
          </ac:spMkLst>
        </pc:spChg>
        <pc:spChg chg="add mod">
          <ac:chgData name="Hasan Selim" userId="84cd2103f36ef0dc" providerId="LiveId" clId="{6ED845BA-74CA-4F74-9AC4-C2ED4D184EBF}" dt="2025-10-06T02:07:15.373" v="1673" actId="108"/>
          <ac:spMkLst>
            <pc:docMk/>
            <pc:sldMk cId="1804949186" sldId="492"/>
            <ac:spMk id="4" creationId="{A10E2513-3AB3-4D14-99A0-AA0DAB47799B}"/>
          </ac:spMkLst>
        </pc:spChg>
        <pc:spChg chg="add mod">
          <ac:chgData name="Hasan Selim" userId="84cd2103f36ef0dc" providerId="LiveId" clId="{6ED845BA-74CA-4F74-9AC4-C2ED4D184EBF}" dt="2025-10-06T02:14:27.932" v="1749" actId="12788"/>
          <ac:spMkLst>
            <pc:docMk/>
            <pc:sldMk cId="1804949186" sldId="492"/>
            <ac:spMk id="7" creationId="{30927EFA-F2A7-834F-53D7-2548FCD7FFB2}"/>
          </ac:spMkLst>
        </pc:spChg>
        <pc:spChg chg="add del mod">
          <ac:chgData name="Hasan Selim" userId="84cd2103f36ef0dc" providerId="LiveId" clId="{6ED845BA-74CA-4F74-9AC4-C2ED4D184EBF}" dt="2025-10-06T02:05:47.016" v="1660" actId="478"/>
          <ac:spMkLst>
            <pc:docMk/>
            <pc:sldMk cId="1804949186" sldId="492"/>
            <ac:spMk id="8" creationId="{3380BAE5-C15A-6B6F-1E52-F72A7D3D0CB3}"/>
          </ac:spMkLst>
        </pc:spChg>
        <pc:spChg chg="add del mod">
          <ac:chgData name="Hasan Selim" userId="84cd2103f36ef0dc" providerId="LiveId" clId="{6ED845BA-74CA-4F74-9AC4-C2ED4D184EBF}" dt="2025-10-06T02:10:58.634" v="1700" actId="478"/>
          <ac:spMkLst>
            <pc:docMk/>
            <pc:sldMk cId="1804949186" sldId="492"/>
            <ac:spMk id="11" creationId="{BF83AB17-094D-6200-8955-9BC0675E9866}"/>
          </ac:spMkLst>
        </pc:spChg>
        <pc:spChg chg="add del mod">
          <ac:chgData name="Hasan Selim" userId="84cd2103f36ef0dc" providerId="LiveId" clId="{6ED845BA-74CA-4F74-9AC4-C2ED4D184EBF}" dt="2025-10-06T02:10:42.596" v="1699" actId="478"/>
          <ac:spMkLst>
            <pc:docMk/>
            <pc:sldMk cId="1804949186" sldId="492"/>
            <ac:spMk id="12" creationId="{3430FCEA-35CB-E2EF-1D83-A8FD69669FE1}"/>
          </ac:spMkLst>
        </pc:spChg>
        <pc:spChg chg="add del mod">
          <ac:chgData name="Hasan Selim" userId="84cd2103f36ef0dc" providerId="LiveId" clId="{6ED845BA-74CA-4F74-9AC4-C2ED4D184EBF}" dt="2025-10-06T02:10:42.596" v="1699" actId="478"/>
          <ac:spMkLst>
            <pc:docMk/>
            <pc:sldMk cId="1804949186" sldId="492"/>
            <ac:spMk id="13" creationId="{E168CD16-B09C-F688-9B26-F12F125075B0}"/>
          </ac:spMkLst>
        </pc:spChg>
        <pc:spChg chg="add del mod">
          <ac:chgData name="Hasan Selim" userId="84cd2103f36ef0dc" providerId="LiveId" clId="{6ED845BA-74CA-4F74-9AC4-C2ED4D184EBF}" dt="2025-10-06T02:10:42.596" v="1699" actId="478"/>
          <ac:spMkLst>
            <pc:docMk/>
            <pc:sldMk cId="1804949186" sldId="492"/>
            <ac:spMk id="14" creationId="{6E7DAFEE-989F-9A43-88F8-9CE864F81160}"/>
          </ac:spMkLst>
        </pc:spChg>
        <pc:spChg chg="add del mod">
          <ac:chgData name="Hasan Selim" userId="84cd2103f36ef0dc" providerId="LiveId" clId="{6ED845BA-74CA-4F74-9AC4-C2ED4D184EBF}" dt="2025-10-06T02:10:42.596" v="1699" actId="478"/>
          <ac:spMkLst>
            <pc:docMk/>
            <pc:sldMk cId="1804949186" sldId="492"/>
            <ac:spMk id="15" creationId="{C2E88DE1-A2B5-2127-DC11-DD12B365452F}"/>
          </ac:spMkLst>
        </pc:spChg>
        <pc:spChg chg="add del mod">
          <ac:chgData name="Hasan Selim" userId="84cd2103f36ef0dc" providerId="LiveId" clId="{6ED845BA-74CA-4F74-9AC4-C2ED4D184EBF}" dt="2025-10-06T02:10:42.596" v="1699" actId="478"/>
          <ac:spMkLst>
            <pc:docMk/>
            <pc:sldMk cId="1804949186" sldId="492"/>
            <ac:spMk id="16" creationId="{BE2345A1-C4CC-A4A3-24CA-21517EAFA527}"/>
          </ac:spMkLst>
        </pc:spChg>
        <pc:spChg chg="del">
          <ac:chgData name="Hasan Selim" userId="84cd2103f36ef0dc" providerId="LiveId" clId="{6ED845BA-74CA-4F74-9AC4-C2ED4D184EBF}" dt="2025-10-06T02:03:45.813" v="1638" actId="478"/>
          <ac:spMkLst>
            <pc:docMk/>
            <pc:sldMk cId="1804949186" sldId="492"/>
            <ac:spMk id="18" creationId="{E7AFFED2-C72E-8176-8E25-87B2A938D072}"/>
          </ac:spMkLst>
        </pc:spChg>
        <pc:spChg chg="mod">
          <ac:chgData name="Hasan Selim" userId="84cd2103f36ef0dc" providerId="LiveId" clId="{6ED845BA-74CA-4F74-9AC4-C2ED4D184EBF}" dt="2025-10-06T02:11:38.500" v="1711"/>
          <ac:spMkLst>
            <pc:docMk/>
            <pc:sldMk cId="1804949186" sldId="492"/>
            <ac:spMk id="36" creationId="{A649B4ED-B791-1993-BB12-F0ECB65DF1BB}"/>
          </ac:spMkLst>
        </pc:spChg>
        <pc:spChg chg="mod">
          <ac:chgData name="Hasan Selim" userId="84cd2103f36ef0dc" providerId="LiveId" clId="{6ED845BA-74CA-4F74-9AC4-C2ED4D184EBF}" dt="2025-10-06T02:11:38.500" v="1711"/>
          <ac:spMkLst>
            <pc:docMk/>
            <pc:sldMk cId="1804949186" sldId="492"/>
            <ac:spMk id="38" creationId="{011C4702-C230-42A2-409C-C638896B67C1}"/>
          </ac:spMkLst>
        </pc:spChg>
        <pc:spChg chg="mod">
          <ac:chgData name="Hasan Selim" userId="84cd2103f36ef0dc" providerId="LiveId" clId="{6ED845BA-74CA-4F74-9AC4-C2ED4D184EBF}" dt="2025-10-06T02:11:38.500" v="1711"/>
          <ac:spMkLst>
            <pc:docMk/>
            <pc:sldMk cId="1804949186" sldId="492"/>
            <ac:spMk id="42" creationId="{6AC4AC59-508C-41AF-FD9A-3BA7C28A3711}"/>
          </ac:spMkLst>
        </pc:spChg>
        <pc:spChg chg="mod">
          <ac:chgData name="Hasan Selim" userId="84cd2103f36ef0dc" providerId="LiveId" clId="{6ED845BA-74CA-4F74-9AC4-C2ED4D184EBF}" dt="2025-10-06T02:11:38.500" v="1711"/>
          <ac:spMkLst>
            <pc:docMk/>
            <pc:sldMk cId="1804949186" sldId="492"/>
            <ac:spMk id="46" creationId="{7A6DDAF4-D611-C73A-FA51-2A4F153773D8}"/>
          </ac:spMkLst>
        </pc:spChg>
        <pc:spChg chg="mod">
          <ac:chgData name="Hasan Selim" userId="84cd2103f36ef0dc" providerId="LiveId" clId="{6ED845BA-74CA-4F74-9AC4-C2ED4D184EBF}" dt="2025-10-06T02:11:38.500" v="1711"/>
          <ac:spMkLst>
            <pc:docMk/>
            <pc:sldMk cId="1804949186" sldId="492"/>
            <ac:spMk id="47" creationId="{B87EBA0B-FE33-28FA-2AB0-838CBE940D15}"/>
          </ac:spMkLst>
        </pc:spChg>
        <pc:spChg chg="mod">
          <ac:chgData name="Hasan Selim" userId="84cd2103f36ef0dc" providerId="LiveId" clId="{6ED845BA-74CA-4F74-9AC4-C2ED4D184EBF}" dt="2025-10-06T02:11:38.500" v="1711"/>
          <ac:spMkLst>
            <pc:docMk/>
            <pc:sldMk cId="1804949186" sldId="492"/>
            <ac:spMk id="55" creationId="{8D725698-047A-23FA-16EE-D74CE0F845BE}"/>
          </ac:spMkLst>
        </pc:spChg>
        <pc:spChg chg="mod">
          <ac:chgData name="Hasan Selim" userId="84cd2103f36ef0dc" providerId="LiveId" clId="{6ED845BA-74CA-4F74-9AC4-C2ED4D184EBF}" dt="2025-10-06T02:11:38.500" v="1711"/>
          <ac:spMkLst>
            <pc:docMk/>
            <pc:sldMk cId="1804949186" sldId="492"/>
            <ac:spMk id="58" creationId="{965C703A-7F2B-B0F6-AE3C-82718A650AC5}"/>
          </ac:spMkLst>
        </pc:spChg>
        <pc:spChg chg="mod">
          <ac:chgData name="Hasan Selim" userId="84cd2103f36ef0dc" providerId="LiveId" clId="{6ED845BA-74CA-4F74-9AC4-C2ED4D184EBF}" dt="2025-10-06T02:13:55.529" v="1744" actId="948"/>
          <ac:spMkLst>
            <pc:docMk/>
            <pc:sldMk cId="1804949186" sldId="492"/>
            <ac:spMk id="1024" creationId="{1D6F7347-2AB0-FA74-8CFA-E67D8BA6FBC5}"/>
          </ac:spMkLst>
        </pc:spChg>
        <pc:spChg chg="mod">
          <ac:chgData name="Hasan Selim" userId="84cd2103f36ef0dc" providerId="LiveId" clId="{6ED845BA-74CA-4F74-9AC4-C2ED4D184EBF}" dt="2025-10-06T02:13:55.529" v="1744" actId="948"/>
          <ac:spMkLst>
            <pc:docMk/>
            <pc:sldMk cId="1804949186" sldId="492"/>
            <ac:spMk id="1034" creationId="{521FD98F-C46E-3CA1-A251-C2A6387749D7}"/>
          </ac:spMkLst>
        </pc:spChg>
        <pc:spChg chg="mod">
          <ac:chgData name="Hasan Selim" userId="84cd2103f36ef0dc" providerId="LiveId" clId="{6ED845BA-74CA-4F74-9AC4-C2ED4D184EBF}" dt="2025-10-06T02:13:55.529" v="1744" actId="948"/>
          <ac:spMkLst>
            <pc:docMk/>
            <pc:sldMk cId="1804949186" sldId="492"/>
            <ac:spMk id="1035" creationId="{3049E76A-C152-3ECE-03CA-0B15FFCD6D91}"/>
          </ac:spMkLst>
        </pc:spChg>
        <pc:spChg chg="mod">
          <ac:chgData name="Hasan Selim" userId="84cd2103f36ef0dc" providerId="LiveId" clId="{6ED845BA-74CA-4F74-9AC4-C2ED4D184EBF}" dt="2025-10-06T02:13:55.529" v="1744" actId="948"/>
          <ac:spMkLst>
            <pc:docMk/>
            <pc:sldMk cId="1804949186" sldId="492"/>
            <ac:spMk id="1038" creationId="{773FEF42-F20B-04F1-E287-9FA0A0C56D98}"/>
          </ac:spMkLst>
        </pc:spChg>
        <pc:spChg chg="mod">
          <ac:chgData name="Hasan Selim" userId="84cd2103f36ef0dc" providerId="LiveId" clId="{6ED845BA-74CA-4F74-9AC4-C2ED4D184EBF}" dt="2025-10-06T02:13:55.529" v="1744" actId="948"/>
          <ac:spMkLst>
            <pc:docMk/>
            <pc:sldMk cId="1804949186" sldId="492"/>
            <ac:spMk id="1039" creationId="{6EEEA617-CDD5-2F0E-1DF9-B6DB9A4759D4}"/>
          </ac:spMkLst>
        </pc:spChg>
        <pc:spChg chg="mod">
          <ac:chgData name="Hasan Selim" userId="84cd2103f36ef0dc" providerId="LiveId" clId="{6ED845BA-74CA-4F74-9AC4-C2ED4D184EBF}" dt="2025-10-06T02:13:55.529" v="1744" actId="948"/>
          <ac:spMkLst>
            <pc:docMk/>
            <pc:sldMk cId="1804949186" sldId="492"/>
            <ac:spMk id="1042" creationId="{DD6C47A0-FC7F-E240-A5A4-3436B0BCD947}"/>
          </ac:spMkLst>
        </pc:spChg>
        <pc:spChg chg="del">
          <ac:chgData name="Hasan Selim" userId="84cd2103f36ef0dc" providerId="LiveId" clId="{6ED845BA-74CA-4F74-9AC4-C2ED4D184EBF}" dt="2025-10-06T02:03:45.813" v="1638" actId="478"/>
          <ac:spMkLst>
            <pc:docMk/>
            <pc:sldMk cId="1804949186" sldId="492"/>
            <ac:spMk id="1043" creationId="{A4C2ED8C-04EA-8F4F-02D6-72CCBD243DE1}"/>
          </ac:spMkLst>
        </pc:spChg>
        <pc:spChg chg="mod">
          <ac:chgData name="Hasan Selim" userId="84cd2103f36ef0dc" providerId="LiveId" clId="{6ED845BA-74CA-4F74-9AC4-C2ED4D184EBF}" dt="2025-10-06T02:13:55.529" v="1744" actId="948"/>
          <ac:spMkLst>
            <pc:docMk/>
            <pc:sldMk cId="1804949186" sldId="492"/>
            <ac:spMk id="1046" creationId="{811BCEFB-397A-F138-4AA5-F53AA55B5A21}"/>
          </ac:spMkLst>
        </pc:spChg>
        <pc:spChg chg="mod">
          <ac:chgData name="Hasan Selim" userId="84cd2103f36ef0dc" providerId="LiveId" clId="{6ED845BA-74CA-4F74-9AC4-C2ED4D184EBF}" dt="2025-10-06T02:13:55.529" v="1744" actId="948"/>
          <ac:spMkLst>
            <pc:docMk/>
            <pc:sldMk cId="1804949186" sldId="492"/>
            <ac:spMk id="1049" creationId="{563AC864-AE04-2935-79E6-FE72F050C2A2}"/>
          </ac:spMkLst>
        </pc:spChg>
        <pc:spChg chg="mod">
          <ac:chgData name="Hasan Selim" userId="84cd2103f36ef0dc" providerId="LiveId" clId="{6ED845BA-74CA-4F74-9AC4-C2ED4D184EBF}" dt="2025-10-06T02:13:55.529" v="1744" actId="948"/>
          <ac:spMkLst>
            <pc:docMk/>
            <pc:sldMk cId="1804949186" sldId="492"/>
            <ac:spMk id="1050" creationId="{0E1BB838-9B71-AE7D-A018-D6F7185197BD}"/>
          </ac:spMkLst>
        </pc:spChg>
        <pc:spChg chg="mod">
          <ac:chgData name="Hasan Selim" userId="84cd2103f36ef0dc" providerId="LiveId" clId="{6ED845BA-74CA-4F74-9AC4-C2ED4D184EBF}" dt="2025-10-06T02:13:55.529" v="1744" actId="948"/>
          <ac:spMkLst>
            <pc:docMk/>
            <pc:sldMk cId="1804949186" sldId="492"/>
            <ac:spMk id="1052" creationId="{2094ECBC-6187-C007-5C8A-B2934C53117F}"/>
          </ac:spMkLst>
        </pc:spChg>
        <pc:spChg chg="mod">
          <ac:chgData name="Hasan Selim" userId="84cd2103f36ef0dc" providerId="LiveId" clId="{6ED845BA-74CA-4F74-9AC4-C2ED4D184EBF}" dt="2025-10-06T02:11:38.500" v="1711"/>
          <ac:spMkLst>
            <pc:docMk/>
            <pc:sldMk cId="1804949186" sldId="492"/>
            <ac:spMk id="1053" creationId="{298D95B3-EE0B-D45C-DF64-A3E41DE4D8C1}"/>
          </ac:spMkLst>
        </pc:spChg>
        <pc:spChg chg="mod">
          <ac:chgData name="Hasan Selim" userId="84cd2103f36ef0dc" providerId="LiveId" clId="{6ED845BA-74CA-4F74-9AC4-C2ED4D184EBF}" dt="2025-10-06T02:11:58.071" v="1718"/>
          <ac:spMkLst>
            <pc:docMk/>
            <pc:sldMk cId="1804949186" sldId="492"/>
            <ac:spMk id="1057" creationId="{33E485AB-B1F9-DEF5-AA0B-33C8632C0107}"/>
          </ac:spMkLst>
        </pc:spChg>
        <pc:spChg chg="mod">
          <ac:chgData name="Hasan Selim" userId="84cd2103f36ef0dc" providerId="LiveId" clId="{6ED845BA-74CA-4F74-9AC4-C2ED4D184EBF}" dt="2025-10-06T02:11:58.071" v="1718"/>
          <ac:spMkLst>
            <pc:docMk/>
            <pc:sldMk cId="1804949186" sldId="492"/>
            <ac:spMk id="1059" creationId="{DE35879B-1B77-F4C7-A1F0-9B710EA0FB62}"/>
          </ac:spMkLst>
        </pc:spChg>
        <pc:spChg chg="mod">
          <ac:chgData name="Hasan Selim" userId="84cd2103f36ef0dc" providerId="LiveId" clId="{6ED845BA-74CA-4F74-9AC4-C2ED4D184EBF}" dt="2025-10-06T02:11:58.071" v="1718"/>
          <ac:spMkLst>
            <pc:docMk/>
            <pc:sldMk cId="1804949186" sldId="492"/>
            <ac:spMk id="1060" creationId="{8455C02C-5858-0576-C965-7DAADB739C72}"/>
          </ac:spMkLst>
        </pc:spChg>
        <pc:spChg chg="mod">
          <ac:chgData name="Hasan Selim" userId="84cd2103f36ef0dc" providerId="LiveId" clId="{6ED845BA-74CA-4F74-9AC4-C2ED4D184EBF}" dt="2025-10-06T02:11:58.071" v="1718"/>
          <ac:spMkLst>
            <pc:docMk/>
            <pc:sldMk cId="1804949186" sldId="492"/>
            <ac:spMk id="1063" creationId="{CBD4DF69-39D0-08AB-228F-7DF0CB664D29}"/>
          </ac:spMkLst>
        </pc:spChg>
        <pc:spChg chg="mod">
          <ac:chgData name="Hasan Selim" userId="84cd2103f36ef0dc" providerId="LiveId" clId="{6ED845BA-74CA-4F74-9AC4-C2ED4D184EBF}" dt="2025-10-06T02:11:58.071" v="1718"/>
          <ac:spMkLst>
            <pc:docMk/>
            <pc:sldMk cId="1804949186" sldId="492"/>
            <ac:spMk id="1070" creationId="{639B37CB-87D8-4C30-7CD0-41D62490994B}"/>
          </ac:spMkLst>
        </pc:spChg>
        <pc:spChg chg="mod">
          <ac:chgData name="Hasan Selim" userId="84cd2103f36ef0dc" providerId="LiveId" clId="{6ED845BA-74CA-4F74-9AC4-C2ED4D184EBF}" dt="2025-10-06T02:11:58.071" v="1718"/>
          <ac:spMkLst>
            <pc:docMk/>
            <pc:sldMk cId="1804949186" sldId="492"/>
            <ac:spMk id="1071" creationId="{9328E0A1-2339-F620-DB66-88E4DEDA72B6}"/>
          </ac:spMkLst>
        </pc:spChg>
        <pc:spChg chg="mod">
          <ac:chgData name="Hasan Selim" userId="84cd2103f36ef0dc" providerId="LiveId" clId="{6ED845BA-74CA-4F74-9AC4-C2ED4D184EBF}" dt="2025-10-06T02:11:58.071" v="1718"/>
          <ac:spMkLst>
            <pc:docMk/>
            <pc:sldMk cId="1804949186" sldId="492"/>
            <ac:spMk id="1072" creationId="{517D37DC-2242-1C1C-4C8B-72CB191C2B68}"/>
          </ac:spMkLst>
        </pc:spChg>
        <pc:spChg chg="mod">
          <ac:chgData name="Hasan Selim" userId="84cd2103f36ef0dc" providerId="LiveId" clId="{6ED845BA-74CA-4F74-9AC4-C2ED4D184EBF}" dt="2025-10-06T02:11:58.071" v="1718"/>
          <ac:spMkLst>
            <pc:docMk/>
            <pc:sldMk cId="1804949186" sldId="492"/>
            <ac:spMk id="1075" creationId="{E2500222-9E38-6610-8F9E-3A5FA519E79B}"/>
          </ac:spMkLst>
        </pc:spChg>
        <pc:spChg chg="mod">
          <ac:chgData name="Hasan Selim" userId="84cd2103f36ef0dc" providerId="LiveId" clId="{6ED845BA-74CA-4F74-9AC4-C2ED4D184EBF}" dt="2025-10-06T02:11:58.071" v="1718"/>
          <ac:spMkLst>
            <pc:docMk/>
            <pc:sldMk cId="1804949186" sldId="492"/>
            <ac:spMk id="1077" creationId="{0526BE06-2416-F109-109B-17E1BFD550D1}"/>
          </ac:spMkLst>
        </pc:spChg>
        <pc:spChg chg="mod">
          <ac:chgData name="Hasan Selim" userId="84cd2103f36ef0dc" providerId="LiveId" clId="{6ED845BA-74CA-4F74-9AC4-C2ED4D184EBF}" dt="2025-10-06T02:11:58.071" v="1718"/>
          <ac:spMkLst>
            <pc:docMk/>
            <pc:sldMk cId="1804949186" sldId="492"/>
            <ac:spMk id="1078" creationId="{1FE14685-ECC4-B260-070F-31573D70492B}"/>
          </ac:spMkLst>
        </pc:spChg>
        <pc:spChg chg="mod">
          <ac:chgData name="Hasan Selim" userId="84cd2103f36ef0dc" providerId="LiveId" clId="{6ED845BA-74CA-4F74-9AC4-C2ED4D184EBF}" dt="2025-10-06T02:14:09.171" v="1745"/>
          <ac:spMkLst>
            <pc:docMk/>
            <pc:sldMk cId="1804949186" sldId="492"/>
            <ac:spMk id="1081" creationId="{017199A8-FD5D-BCA5-8F2C-EFA24131C721}"/>
          </ac:spMkLst>
        </pc:spChg>
        <pc:spChg chg="mod">
          <ac:chgData name="Hasan Selim" userId="84cd2103f36ef0dc" providerId="LiveId" clId="{6ED845BA-74CA-4F74-9AC4-C2ED4D184EBF}" dt="2025-10-06T02:14:09.171" v="1745"/>
          <ac:spMkLst>
            <pc:docMk/>
            <pc:sldMk cId="1804949186" sldId="492"/>
            <ac:spMk id="1082" creationId="{35401FD9-C576-A71D-63A2-97016979E1FB}"/>
          </ac:spMkLst>
        </pc:spChg>
        <pc:spChg chg="mod">
          <ac:chgData name="Hasan Selim" userId="84cd2103f36ef0dc" providerId="LiveId" clId="{6ED845BA-74CA-4F74-9AC4-C2ED4D184EBF}" dt="2025-10-06T02:14:09.171" v="1745"/>
          <ac:spMkLst>
            <pc:docMk/>
            <pc:sldMk cId="1804949186" sldId="492"/>
            <ac:spMk id="1083" creationId="{92EF5842-AD57-21BC-FF83-EF13F4424164}"/>
          </ac:spMkLst>
        </pc:spChg>
        <pc:spChg chg="mod">
          <ac:chgData name="Hasan Selim" userId="84cd2103f36ef0dc" providerId="LiveId" clId="{6ED845BA-74CA-4F74-9AC4-C2ED4D184EBF}" dt="2025-10-06T02:14:09.171" v="1745"/>
          <ac:spMkLst>
            <pc:docMk/>
            <pc:sldMk cId="1804949186" sldId="492"/>
            <ac:spMk id="1084" creationId="{E20E51A6-4FF4-85CA-AF64-08F01125E03B}"/>
          </ac:spMkLst>
        </pc:spChg>
        <pc:spChg chg="mod">
          <ac:chgData name="Hasan Selim" userId="84cd2103f36ef0dc" providerId="LiveId" clId="{6ED845BA-74CA-4F74-9AC4-C2ED4D184EBF}" dt="2025-10-06T02:14:09.171" v="1745"/>
          <ac:spMkLst>
            <pc:docMk/>
            <pc:sldMk cId="1804949186" sldId="492"/>
            <ac:spMk id="1087" creationId="{E895364D-A9B2-6931-5359-259E8F245C8A}"/>
          </ac:spMkLst>
        </pc:spChg>
        <pc:spChg chg="mod">
          <ac:chgData name="Hasan Selim" userId="84cd2103f36ef0dc" providerId="LiveId" clId="{6ED845BA-74CA-4F74-9AC4-C2ED4D184EBF}" dt="2025-10-06T02:14:09.171" v="1745"/>
          <ac:spMkLst>
            <pc:docMk/>
            <pc:sldMk cId="1804949186" sldId="492"/>
            <ac:spMk id="1088" creationId="{09F5874F-85DB-244E-E841-B4946627BD15}"/>
          </ac:spMkLst>
        </pc:spChg>
        <pc:spChg chg="mod">
          <ac:chgData name="Hasan Selim" userId="84cd2103f36ef0dc" providerId="LiveId" clId="{6ED845BA-74CA-4F74-9AC4-C2ED4D184EBF}" dt="2025-10-06T02:14:09.171" v="1745"/>
          <ac:spMkLst>
            <pc:docMk/>
            <pc:sldMk cId="1804949186" sldId="492"/>
            <ac:spMk id="1089" creationId="{DC274F71-F92E-DCC1-2398-A84C5486786C}"/>
          </ac:spMkLst>
        </pc:spChg>
        <pc:spChg chg="mod">
          <ac:chgData name="Hasan Selim" userId="84cd2103f36ef0dc" providerId="LiveId" clId="{6ED845BA-74CA-4F74-9AC4-C2ED4D184EBF}" dt="2025-10-06T02:14:09.171" v="1745"/>
          <ac:spMkLst>
            <pc:docMk/>
            <pc:sldMk cId="1804949186" sldId="492"/>
            <ac:spMk id="1091" creationId="{F2D15275-B98C-4B8F-1EF4-BF5BFE41C891}"/>
          </ac:spMkLst>
        </pc:spChg>
        <pc:spChg chg="mod">
          <ac:chgData name="Hasan Selim" userId="84cd2103f36ef0dc" providerId="LiveId" clId="{6ED845BA-74CA-4F74-9AC4-C2ED4D184EBF}" dt="2025-10-06T02:14:09.171" v="1745"/>
          <ac:spMkLst>
            <pc:docMk/>
            <pc:sldMk cId="1804949186" sldId="492"/>
            <ac:spMk id="1092" creationId="{3259F153-F66B-26F3-F93D-16D904816963}"/>
          </ac:spMkLst>
        </pc:spChg>
        <pc:spChg chg="mod">
          <ac:chgData name="Hasan Selim" userId="84cd2103f36ef0dc" providerId="LiveId" clId="{6ED845BA-74CA-4F74-9AC4-C2ED4D184EBF}" dt="2025-10-06T02:14:09.171" v="1745"/>
          <ac:spMkLst>
            <pc:docMk/>
            <pc:sldMk cId="1804949186" sldId="492"/>
            <ac:spMk id="1093" creationId="{52B8C6A8-1AA5-E592-0E08-FB187542D05E}"/>
          </ac:spMkLst>
        </pc:spChg>
        <pc:grpChg chg="del">
          <ac:chgData name="Hasan Selim" userId="84cd2103f36ef0dc" providerId="LiveId" clId="{6ED845BA-74CA-4F74-9AC4-C2ED4D184EBF}" dt="2025-10-06T02:04:52.021" v="1650" actId="478"/>
          <ac:grpSpMkLst>
            <pc:docMk/>
            <pc:sldMk cId="1804949186" sldId="492"/>
            <ac:grpSpMk id="5" creationId="{141A20EF-8FB3-70FB-3089-08BDA7A1DDA1}"/>
          </ac:grpSpMkLst>
        </pc:grpChg>
        <pc:grpChg chg="del">
          <ac:chgData name="Hasan Selim" userId="84cd2103f36ef0dc" providerId="LiveId" clId="{6ED845BA-74CA-4F74-9AC4-C2ED4D184EBF}" dt="2025-10-06T02:04:52.021" v="1650" actId="478"/>
          <ac:grpSpMkLst>
            <pc:docMk/>
            <pc:sldMk cId="1804949186" sldId="492"/>
            <ac:grpSpMk id="19" creationId="{AE8DD917-A34E-A683-68CA-F8349466891D}"/>
          </ac:grpSpMkLst>
        </pc:grpChg>
        <pc:grpChg chg="del">
          <ac:chgData name="Hasan Selim" userId="84cd2103f36ef0dc" providerId="LiveId" clId="{6ED845BA-74CA-4F74-9AC4-C2ED4D184EBF}" dt="2025-10-06T02:04:52.021" v="1650" actId="478"/>
          <ac:grpSpMkLst>
            <pc:docMk/>
            <pc:sldMk cId="1804949186" sldId="492"/>
            <ac:grpSpMk id="27" creationId="{46DAB852-4408-9F7A-B9BA-B7F8DB7116CE}"/>
          </ac:grpSpMkLst>
        </pc:grpChg>
        <pc:grpChg chg="del mod">
          <ac:chgData name="Hasan Selim" userId="84cd2103f36ef0dc" providerId="LiveId" clId="{6ED845BA-74CA-4F74-9AC4-C2ED4D184EBF}" dt="2025-10-06T02:14:20.894" v="1748" actId="478"/>
          <ac:grpSpMkLst>
            <pc:docMk/>
            <pc:sldMk cId="1804949186" sldId="492"/>
            <ac:grpSpMk id="29" creationId="{910CC009-9088-7096-6F6A-C669AF2B64CA}"/>
          </ac:grpSpMkLst>
        </pc:grpChg>
        <pc:grpChg chg="mod">
          <ac:chgData name="Hasan Selim" userId="84cd2103f36ef0dc" providerId="LiveId" clId="{6ED845BA-74CA-4F74-9AC4-C2ED4D184EBF}" dt="2025-10-06T02:13:55.253" v="1743" actId="14100"/>
          <ac:grpSpMkLst>
            <pc:docMk/>
            <pc:sldMk cId="1804949186" sldId="492"/>
            <ac:grpSpMk id="60" creationId="{3EB681EA-AF0D-4C6F-D743-5EA027623EFF}"/>
          </ac:grpSpMkLst>
        </pc:grpChg>
        <pc:grpChg chg="mod">
          <ac:chgData name="Hasan Selim" userId="84cd2103f36ef0dc" providerId="LiveId" clId="{6ED845BA-74CA-4F74-9AC4-C2ED4D184EBF}" dt="2025-10-06T02:12:04.737" v="1721" actId="1076"/>
          <ac:grpSpMkLst>
            <pc:docMk/>
            <pc:sldMk cId="1804949186" sldId="492"/>
            <ac:grpSpMk id="1054" creationId="{15122B86-428E-3F1B-D10D-42B1CFDA21F7}"/>
          </ac:grpSpMkLst>
        </pc:grpChg>
        <pc:grpChg chg="mod">
          <ac:chgData name="Hasan Selim" userId="84cd2103f36ef0dc" providerId="LiveId" clId="{6ED845BA-74CA-4F74-9AC4-C2ED4D184EBF}" dt="2025-10-06T02:14:16.948" v="1747" actId="1076"/>
          <ac:grpSpMkLst>
            <pc:docMk/>
            <pc:sldMk cId="1804949186" sldId="492"/>
            <ac:grpSpMk id="1079" creationId="{B5B467F1-CF51-7E02-FCEB-377F22B89DEC}"/>
          </ac:grpSpMkLst>
        </pc:grpChg>
        <pc:grpChg chg="del">
          <ac:chgData name="Hasan Selim" userId="84cd2103f36ef0dc" providerId="LiveId" clId="{6ED845BA-74CA-4F74-9AC4-C2ED4D184EBF}" dt="2025-10-06T02:04:52.021" v="1650" actId="478"/>
          <ac:grpSpMkLst>
            <pc:docMk/>
            <pc:sldMk cId="1804949186" sldId="492"/>
            <ac:grpSpMk id="1104" creationId="{29A46B82-65BC-9A44-1258-05F6C797861E}"/>
          </ac:grpSpMkLst>
        </pc:grpChg>
        <pc:graphicFrameChg chg="add mod modGraphic">
          <ac:chgData name="Hasan Selim" userId="84cd2103f36ef0dc" providerId="LiveId" clId="{6ED845BA-74CA-4F74-9AC4-C2ED4D184EBF}" dt="2025-10-06T02:13:10.778" v="1734"/>
          <ac:graphicFrameMkLst>
            <pc:docMk/>
            <pc:sldMk cId="1804949186" sldId="492"/>
            <ac:graphicFrameMk id="9" creationId="{6971D3EA-268C-10CF-78CD-82FD3F94B803}"/>
          </ac:graphicFrameMkLst>
        </pc:graphicFrameChg>
        <pc:picChg chg="add del mod">
          <ac:chgData name="Hasan Selim" userId="84cd2103f36ef0dc" providerId="LiveId" clId="{6ED845BA-74CA-4F74-9AC4-C2ED4D184EBF}" dt="2025-10-06T02:05:49.637" v="1661" actId="478"/>
          <ac:picMkLst>
            <pc:docMk/>
            <pc:sldMk cId="1804949186" sldId="492"/>
            <ac:picMk id="10" creationId="{754C256E-51C0-9B6C-8A56-2CF182E4F3A9}"/>
          </ac:picMkLst>
        </pc:picChg>
        <pc:picChg chg="add mod">
          <ac:chgData name="Hasan Selim" userId="84cd2103f36ef0dc" providerId="LiveId" clId="{6ED845BA-74CA-4F74-9AC4-C2ED4D184EBF}" dt="2025-10-06T02:14:30.353" v="1750" actId="1076"/>
          <ac:picMkLst>
            <pc:docMk/>
            <pc:sldMk cId="1804949186" sldId="492"/>
            <ac:picMk id="20" creationId="{1B4BC343-F19A-B015-BE1E-020FC194737B}"/>
          </ac:picMkLst>
        </pc:picChg>
        <pc:picChg chg="del">
          <ac:chgData name="Hasan Selim" userId="84cd2103f36ef0dc" providerId="LiveId" clId="{6ED845BA-74CA-4F74-9AC4-C2ED4D184EBF}" dt="2025-10-06T02:03:46.180" v="1639" actId="478"/>
          <ac:picMkLst>
            <pc:docMk/>
            <pc:sldMk cId="1804949186" sldId="492"/>
            <ac:picMk id="1044" creationId="{90F895F3-36F9-EB10-BD49-21CC6C939E42}"/>
          </ac:picMkLst>
        </pc:picChg>
      </pc:sldChg>
      <pc:sldChg chg="addSp delSp modSp add mod">
        <pc:chgData name="Hasan Selim" userId="84cd2103f36ef0dc" providerId="LiveId" clId="{6ED845BA-74CA-4F74-9AC4-C2ED4D184EBF}" dt="2025-10-06T02:14:41.486" v="1754" actId="108"/>
        <pc:sldMkLst>
          <pc:docMk/>
          <pc:sldMk cId="3516768755" sldId="493"/>
        </pc:sldMkLst>
        <pc:spChg chg="mod">
          <ac:chgData name="Hasan Selim" userId="84cd2103f36ef0dc" providerId="LiveId" clId="{6ED845BA-74CA-4F74-9AC4-C2ED4D184EBF}" dt="2025-10-06T02:12:46.879" v="1729" actId="1076"/>
          <ac:spMkLst>
            <pc:docMk/>
            <pc:sldMk cId="3516768755" sldId="493"/>
            <ac:spMk id="2" creationId="{5D55C070-C54A-4FBC-98B6-FFAE09426E3F}"/>
          </ac:spMkLst>
        </pc:spChg>
        <pc:spChg chg="add mod">
          <ac:chgData name="Hasan Selim" userId="84cd2103f36ef0dc" providerId="LiveId" clId="{6ED845BA-74CA-4F74-9AC4-C2ED4D184EBF}" dt="2025-10-06T02:14:41.486" v="1754" actId="108"/>
          <ac:spMkLst>
            <pc:docMk/>
            <pc:sldMk cId="3516768755" sldId="493"/>
            <ac:spMk id="3" creationId="{13ABAEDC-CB99-07AC-5F30-21D37DC01B89}"/>
          </ac:spMkLst>
        </pc:spChg>
        <pc:spChg chg="add mod">
          <ac:chgData name="Hasan Selim" userId="84cd2103f36ef0dc" providerId="LiveId" clId="{6ED845BA-74CA-4F74-9AC4-C2ED4D184EBF}" dt="2025-10-06T02:14:37.340" v="1751" actId="108"/>
          <ac:spMkLst>
            <pc:docMk/>
            <pc:sldMk cId="3516768755" sldId="493"/>
            <ac:spMk id="4" creationId="{CCDCF7D4-7212-9BFA-8780-934AB64C0A35}"/>
          </ac:spMkLst>
        </pc:spChg>
        <pc:spChg chg="add mod">
          <ac:chgData name="Hasan Selim" userId="84cd2103f36ef0dc" providerId="LiveId" clId="{6ED845BA-74CA-4F74-9AC4-C2ED4D184EBF}" dt="2025-10-06T02:14:39.569" v="1752" actId="108"/>
          <ac:spMkLst>
            <pc:docMk/>
            <pc:sldMk cId="3516768755" sldId="493"/>
            <ac:spMk id="6" creationId="{E8FB9B6D-4563-7E0A-9E45-C57A568F7B51}"/>
          </ac:spMkLst>
        </pc:spChg>
        <pc:spChg chg="add mod">
          <ac:chgData name="Hasan Selim" userId="84cd2103f36ef0dc" providerId="LiveId" clId="{6ED845BA-74CA-4F74-9AC4-C2ED4D184EBF}" dt="2025-10-06T02:14:41.007" v="1753" actId="108"/>
          <ac:spMkLst>
            <pc:docMk/>
            <pc:sldMk cId="3516768755" sldId="493"/>
            <ac:spMk id="7" creationId="{8C5CD465-B225-9A2A-1A46-AFB5C56ADC81}"/>
          </ac:spMkLst>
        </pc:spChg>
        <pc:spChg chg="mod">
          <ac:chgData name="Hasan Selim" userId="84cd2103f36ef0dc" providerId="LiveId" clId="{6ED845BA-74CA-4F74-9AC4-C2ED4D184EBF}" dt="2025-10-06T02:12:46.879" v="1729" actId="1076"/>
          <ac:spMkLst>
            <pc:docMk/>
            <pc:sldMk cId="3516768755" sldId="493"/>
            <ac:spMk id="8" creationId="{CF2895CE-AABB-A418-80F8-53994AC678DE}"/>
          </ac:spMkLst>
        </pc:spChg>
        <pc:spChg chg="add mod">
          <ac:chgData name="Hasan Selim" userId="84cd2103f36ef0dc" providerId="LiveId" clId="{6ED845BA-74CA-4F74-9AC4-C2ED4D184EBF}" dt="2025-10-06T02:13:37.703" v="1739" actId="1076"/>
          <ac:spMkLst>
            <pc:docMk/>
            <pc:sldMk cId="3516768755" sldId="493"/>
            <ac:spMk id="10" creationId="{DE41F6F7-B621-F0E6-5944-5513AB22E2F9}"/>
          </ac:spMkLst>
        </pc:spChg>
        <pc:spChg chg="add mod">
          <ac:chgData name="Hasan Selim" userId="84cd2103f36ef0dc" providerId="LiveId" clId="{6ED845BA-74CA-4F74-9AC4-C2ED4D184EBF}" dt="2025-10-06T02:12:46.879" v="1729" actId="1076"/>
          <ac:spMkLst>
            <pc:docMk/>
            <pc:sldMk cId="3516768755" sldId="493"/>
            <ac:spMk id="13" creationId="{47DA0443-0F6B-C421-CE3E-27BC014F72DE}"/>
          </ac:spMkLst>
        </pc:spChg>
        <pc:spChg chg="add mod">
          <ac:chgData name="Hasan Selim" userId="84cd2103f36ef0dc" providerId="LiveId" clId="{6ED845BA-74CA-4F74-9AC4-C2ED4D184EBF}" dt="2025-10-06T02:12:46.879" v="1729" actId="1076"/>
          <ac:spMkLst>
            <pc:docMk/>
            <pc:sldMk cId="3516768755" sldId="493"/>
            <ac:spMk id="14" creationId="{86E16392-FDD7-2537-F42A-62E8127CF5E4}"/>
          </ac:spMkLst>
        </pc:spChg>
        <pc:spChg chg="mod">
          <ac:chgData name="Hasan Selim" userId="84cd2103f36ef0dc" providerId="LiveId" clId="{6ED845BA-74CA-4F74-9AC4-C2ED4D184EBF}" dt="2025-10-06T02:05:09.512" v="1656"/>
          <ac:spMkLst>
            <pc:docMk/>
            <pc:sldMk cId="3516768755" sldId="493"/>
            <ac:spMk id="17" creationId="{5FDA741E-25FA-3C1A-572C-3FD781785A98}"/>
          </ac:spMkLst>
        </pc:spChg>
        <pc:spChg chg="mod">
          <ac:chgData name="Hasan Selim" userId="84cd2103f36ef0dc" providerId="LiveId" clId="{6ED845BA-74CA-4F74-9AC4-C2ED4D184EBF}" dt="2025-10-06T02:05:09.512" v="1656"/>
          <ac:spMkLst>
            <pc:docMk/>
            <pc:sldMk cId="3516768755" sldId="493"/>
            <ac:spMk id="20" creationId="{4CD8D3E3-9FA8-E909-B05C-841D6165B62C}"/>
          </ac:spMkLst>
        </pc:spChg>
        <pc:spChg chg="add mod">
          <ac:chgData name="Hasan Selim" userId="84cd2103f36ef0dc" providerId="LiveId" clId="{6ED845BA-74CA-4F74-9AC4-C2ED4D184EBF}" dt="2025-10-06T02:12:46.879" v="1729" actId="1076"/>
          <ac:spMkLst>
            <pc:docMk/>
            <pc:sldMk cId="3516768755" sldId="493"/>
            <ac:spMk id="25" creationId="{9DF71C79-0554-40C2-9650-76479BFF4D8F}"/>
          </ac:spMkLst>
        </pc:spChg>
        <pc:grpChg chg="del">
          <ac:chgData name="Hasan Selim" userId="84cd2103f36ef0dc" providerId="LiveId" clId="{6ED845BA-74CA-4F74-9AC4-C2ED4D184EBF}" dt="2025-10-06T02:12:14.833" v="1723" actId="478"/>
          <ac:grpSpMkLst>
            <pc:docMk/>
            <pc:sldMk cId="3516768755" sldId="493"/>
            <ac:grpSpMk id="16" creationId="{6D316B88-B789-E986-DA2F-81039FAC12CC}"/>
          </ac:grpSpMkLst>
        </pc:grpChg>
        <pc:grpChg chg="del">
          <ac:chgData name="Hasan Selim" userId="84cd2103f36ef0dc" providerId="LiveId" clId="{6ED845BA-74CA-4F74-9AC4-C2ED4D184EBF}" dt="2025-10-06T02:12:15.592" v="1724" actId="478"/>
          <ac:grpSpMkLst>
            <pc:docMk/>
            <pc:sldMk cId="3516768755" sldId="493"/>
            <ac:grpSpMk id="22" creationId="{7D96A7A4-DAD0-104A-93C1-9ED78A63BFB1}"/>
          </ac:grpSpMkLst>
        </pc:grpChg>
        <pc:grpChg chg="del">
          <ac:chgData name="Hasan Selim" userId="84cd2103f36ef0dc" providerId="LiveId" clId="{6ED845BA-74CA-4F74-9AC4-C2ED4D184EBF}" dt="2025-10-06T02:12:13.704" v="1722" actId="478"/>
          <ac:grpSpMkLst>
            <pc:docMk/>
            <pc:sldMk cId="3516768755" sldId="493"/>
            <ac:grpSpMk id="30" creationId="{7B334A25-7EB9-A653-EE88-83A3D09628B7}"/>
          </ac:grpSpMkLst>
        </pc:grpChg>
        <pc:picChg chg="add mod">
          <ac:chgData name="Hasan Selim" userId="84cd2103f36ef0dc" providerId="LiveId" clId="{6ED845BA-74CA-4F74-9AC4-C2ED4D184EBF}" dt="2025-10-06T02:13:02.645" v="1733" actId="1076"/>
          <ac:picMkLst>
            <pc:docMk/>
            <pc:sldMk cId="3516768755" sldId="493"/>
            <ac:picMk id="5" creationId="{14D84D0A-F2E0-370A-D274-C7BB2D11E8FD}"/>
          </ac:picMkLst>
        </pc:picChg>
        <pc:picChg chg="del">
          <ac:chgData name="Hasan Selim" userId="84cd2103f36ef0dc" providerId="LiveId" clId="{6ED845BA-74CA-4F74-9AC4-C2ED4D184EBF}" dt="2025-10-06T02:05:41.045" v="1659" actId="478"/>
          <ac:picMkLst>
            <pc:docMk/>
            <pc:sldMk cId="3516768755" sldId="493"/>
            <ac:picMk id="15" creationId="{AA6D18A1-126D-CA70-4133-24D0E5553B07}"/>
          </ac:picMkLst>
        </pc:picChg>
      </pc:sldChg>
      <pc:sldChg chg="addSp delSp modSp add mod">
        <pc:chgData name="Hasan Selim" userId="84cd2103f36ef0dc" providerId="LiveId" clId="{6ED845BA-74CA-4F74-9AC4-C2ED4D184EBF}" dt="2025-10-06T02:23:21.189" v="1831" actId="207"/>
        <pc:sldMkLst>
          <pc:docMk/>
          <pc:sldMk cId="544480247" sldId="494"/>
        </pc:sldMkLst>
        <pc:spChg chg="mod">
          <ac:chgData name="Hasan Selim" userId="84cd2103f36ef0dc" providerId="LiveId" clId="{6ED845BA-74CA-4F74-9AC4-C2ED4D184EBF}" dt="2025-10-06T02:15:37.444" v="1764" actId="948"/>
          <ac:spMkLst>
            <pc:docMk/>
            <pc:sldMk cId="544480247" sldId="494"/>
            <ac:spMk id="5" creationId="{ED01DDEC-96D3-7945-2E78-941B9014E158}"/>
          </ac:spMkLst>
        </pc:spChg>
        <pc:spChg chg="mod">
          <ac:chgData name="Hasan Selim" userId="84cd2103f36ef0dc" providerId="LiveId" clId="{6ED845BA-74CA-4F74-9AC4-C2ED4D184EBF}" dt="2025-10-06T02:15:37.444" v="1764" actId="948"/>
          <ac:spMkLst>
            <pc:docMk/>
            <pc:sldMk cId="544480247" sldId="494"/>
            <ac:spMk id="7" creationId="{03285AF2-9BAF-8927-7F1D-24DE6AB6B49A}"/>
          </ac:spMkLst>
        </pc:spChg>
        <pc:spChg chg="mod">
          <ac:chgData name="Hasan Selim" userId="84cd2103f36ef0dc" providerId="LiveId" clId="{6ED845BA-74CA-4F74-9AC4-C2ED4D184EBF}" dt="2025-10-06T02:15:37.444" v="1764" actId="948"/>
          <ac:spMkLst>
            <pc:docMk/>
            <pc:sldMk cId="544480247" sldId="494"/>
            <ac:spMk id="8" creationId="{3482FBC6-3CCF-AE93-84F4-A5C79249BF31}"/>
          </ac:spMkLst>
        </pc:spChg>
        <pc:spChg chg="mod">
          <ac:chgData name="Hasan Selim" userId="84cd2103f36ef0dc" providerId="LiveId" clId="{6ED845BA-74CA-4F74-9AC4-C2ED4D184EBF}" dt="2025-10-06T02:15:37.444" v="1764" actId="948"/>
          <ac:spMkLst>
            <pc:docMk/>
            <pc:sldMk cId="544480247" sldId="494"/>
            <ac:spMk id="9" creationId="{2EF41404-C65F-724F-16BF-78DAAB5D3FED}"/>
          </ac:spMkLst>
        </pc:spChg>
        <pc:spChg chg="mod">
          <ac:chgData name="Hasan Selim" userId="84cd2103f36ef0dc" providerId="LiveId" clId="{6ED845BA-74CA-4F74-9AC4-C2ED4D184EBF}" dt="2025-10-06T02:15:37.444" v="1764" actId="948"/>
          <ac:spMkLst>
            <pc:docMk/>
            <pc:sldMk cId="544480247" sldId="494"/>
            <ac:spMk id="12" creationId="{443A6F28-2B89-706A-6DD8-A34E1FC7CE7C}"/>
          </ac:spMkLst>
        </pc:spChg>
        <pc:spChg chg="mod">
          <ac:chgData name="Hasan Selim" userId="84cd2103f36ef0dc" providerId="LiveId" clId="{6ED845BA-74CA-4F74-9AC4-C2ED4D184EBF}" dt="2025-10-06T02:15:37.444" v="1764" actId="948"/>
          <ac:spMkLst>
            <pc:docMk/>
            <pc:sldMk cId="544480247" sldId="494"/>
            <ac:spMk id="14" creationId="{F9CA6E36-D644-0DDC-2AE9-39081D8081CE}"/>
          </ac:spMkLst>
        </pc:spChg>
        <pc:spChg chg="add mod">
          <ac:chgData name="Hasan Selim" userId="84cd2103f36ef0dc" providerId="LiveId" clId="{6ED845BA-74CA-4F74-9AC4-C2ED4D184EBF}" dt="2025-10-06T02:23:21.189" v="1831" actId="207"/>
          <ac:spMkLst>
            <pc:docMk/>
            <pc:sldMk cId="544480247" sldId="494"/>
            <ac:spMk id="15" creationId="{5C604F9C-C2A0-1018-86C8-45815FFFAF84}"/>
          </ac:spMkLst>
        </pc:spChg>
        <pc:spChg chg="mod">
          <ac:chgData name="Hasan Selim" userId="84cd2103f36ef0dc" providerId="LiveId" clId="{6ED845BA-74CA-4F74-9AC4-C2ED4D184EBF}" dt="2025-10-06T02:15:37.444" v="1764" actId="948"/>
          <ac:spMkLst>
            <pc:docMk/>
            <pc:sldMk cId="544480247" sldId="494"/>
            <ac:spMk id="16" creationId="{9C3C4092-B6AE-BE7D-A0E3-33F3A0387B8D}"/>
          </ac:spMkLst>
        </pc:spChg>
        <pc:spChg chg="mod">
          <ac:chgData name="Hasan Selim" userId="84cd2103f36ef0dc" providerId="LiveId" clId="{6ED845BA-74CA-4F74-9AC4-C2ED4D184EBF}" dt="2025-10-06T02:15:37.444" v="1764" actId="948"/>
          <ac:spMkLst>
            <pc:docMk/>
            <pc:sldMk cId="544480247" sldId="494"/>
            <ac:spMk id="17" creationId="{D0B05A6F-0F86-9D35-A222-4A141BEA6C1A}"/>
          </ac:spMkLst>
        </pc:spChg>
        <pc:spChg chg="mod">
          <ac:chgData name="Hasan Selim" userId="84cd2103f36ef0dc" providerId="LiveId" clId="{6ED845BA-74CA-4F74-9AC4-C2ED4D184EBF}" dt="2025-10-06T02:15:37.444" v="1764" actId="948"/>
          <ac:spMkLst>
            <pc:docMk/>
            <pc:sldMk cId="544480247" sldId="494"/>
            <ac:spMk id="19" creationId="{D0B09AAD-D086-14B0-93AC-9F019FD78B7E}"/>
          </ac:spMkLst>
        </pc:spChg>
        <pc:spChg chg="add mod">
          <ac:chgData name="Hasan Selim" userId="84cd2103f36ef0dc" providerId="LiveId" clId="{6ED845BA-74CA-4F74-9AC4-C2ED4D184EBF}" dt="2025-10-06T02:15:06.923" v="1757" actId="108"/>
          <ac:spMkLst>
            <pc:docMk/>
            <pc:sldMk cId="544480247" sldId="494"/>
            <ac:spMk id="20" creationId="{73BBD73E-2401-6021-8C83-32B7A39A279A}"/>
          </ac:spMkLst>
        </pc:spChg>
        <pc:spChg chg="mod">
          <ac:chgData name="Hasan Selim" userId="84cd2103f36ef0dc" providerId="LiveId" clId="{6ED845BA-74CA-4F74-9AC4-C2ED4D184EBF}" dt="2025-10-06T02:15:37.444" v="1764" actId="948"/>
          <ac:spMkLst>
            <pc:docMk/>
            <pc:sldMk cId="544480247" sldId="494"/>
            <ac:spMk id="24" creationId="{9F633301-29ED-771E-6C95-A0C19453D7AD}"/>
          </ac:spMkLst>
        </pc:spChg>
        <pc:spChg chg="mod">
          <ac:chgData name="Hasan Selim" userId="84cd2103f36ef0dc" providerId="LiveId" clId="{6ED845BA-74CA-4F74-9AC4-C2ED4D184EBF}" dt="2025-10-06T02:05:28.195" v="1658"/>
          <ac:spMkLst>
            <pc:docMk/>
            <pc:sldMk cId="544480247" sldId="494"/>
            <ac:spMk id="32" creationId="{38D48050-CD81-7488-50AD-B68BE36F3695}"/>
          </ac:spMkLst>
        </pc:spChg>
        <pc:spChg chg="mod">
          <ac:chgData name="Hasan Selim" userId="84cd2103f36ef0dc" providerId="LiveId" clId="{6ED845BA-74CA-4F74-9AC4-C2ED4D184EBF}" dt="2025-10-06T02:05:28.195" v="1658"/>
          <ac:spMkLst>
            <pc:docMk/>
            <pc:sldMk cId="544480247" sldId="494"/>
            <ac:spMk id="37" creationId="{7EFD8E95-68F9-CD69-E81C-7B99FF33B227}"/>
          </ac:spMkLst>
        </pc:spChg>
        <pc:spChg chg="mod">
          <ac:chgData name="Hasan Selim" userId="84cd2103f36ef0dc" providerId="LiveId" clId="{6ED845BA-74CA-4F74-9AC4-C2ED4D184EBF}" dt="2025-10-06T02:05:28.195" v="1658"/>
          <ac:spMkLst>
            <pc:docMk/>
            <pc:sldMk cId="544480247" sldId="494"/>
            <ac:spMk id="38" creationId="{9D06ACB3-0679-5468-9552-C421CF79FBD1}"/>
          </ac:spMkLst>
        </pc:spChg>
        <pc:spChg chg="mod">
          <ac:chgData name="Hasan Selim" userId="84cd2103f36ef0dc" providerId="LiveId" clId="{6ED845BA-74CA-4F74-9AC4-C2ED4D184EBF}" dt="2025-10-06T02:05:28.195" v="1658"/>
          <ac:spMkLst>
            <pc:docMk/>
            <pc:sldMk cId="544480247" sldId="494"/>
            <ac:spMk id="41" creationId="{66245939-186A-E28C-FE36-AF562798F02B}"/>
          </ac:spMkLst>
        </pc:spChg>
        <pc:spChg chg="mod">
          <ac:chgData name="Hasan Selim" userId="84cd2103f36ef0dc" providerId="LiveId" clId="{6ED845BA-74CA-4F74-9AC4-C2ED4D184EBF}" dt="2025-10-06T02:05:28.195" v="1658"/>
          <ac:spMkLst>
            <pc:docMk/>
            <pc:sldMk cId="544480247" sldId="494"/>
            <ac:spMk id="42" creationId="{D4F01687-B18A-AFE1-7A2E-4904A18BD04F}"/>
          </ac:spMkLst>
        </pc:spChg>
        <pc:spChg chg="mod">
          <ac:chgData name="Hasan Selim" userId="84cd2103f36ef0dc" providerId="LiveId" clId="{6ED845BA-74CA-4F74-9AC4-C2ED4D184EBF}" dt="2025-10-06T02:05:28.195" v="1658"/>
          <ac:spMkLst>
            <pc:docMk/>
            <pc:sldMk cId="544480247" sldId="494"/>
            <ac:spMk id="43" creationId="{0447351C-8466-D3A2-6D7B-0FC153437D3F}"/>
          </ac:spMkLst>
        </pc:spChg>
        <pc:spChg chg="mod">
          <ac:chgData name="Hasan Selim" userId="84cd2103f36ef0dc" providerId="LiveId" clId="{6ED845BA-74CA-4F74-9AC4-C2ED4D184EBF}" dt="2025-10-06T02:05:28.195" v="1658"/>
          <ac:spMkLst>
            <pc:docMk/>
            <pc:sldMk cId="544480247" sldId="494"/>
            <ac:spMk id="44" creationId="{C0B86A07-1935-7F95-71B6-28B8D6B7ED72}"/>
          </ac:spMkLst>
        </pc:spChg>
        <pc:spChg chg="mod">
          <ac:chgData name="Hasan Selim" userId="84cd2103f36ef0dc" providerId="LiveId" clId="{6ED845BA-74CA-4F74-9AC4-C2ED4D184EBF}" dt="2025-10-06T02:05:28.195" v="1658"/>
          <ac:spMkLst>
            <pc:docMk/>
            <pc:sldMk cId="544480247" sldId="494"/>
            <ac:spMk id="45" creationId="{B11945EA-529B-7998-511A-54EA3D2570CF}"/>
          </ac:spMkLst>
        </pc:spChg>
        <pc:spChg chg="mod">
          <ac:chgData name="Hasan Selim" userId="84cd2103f36ef0dc" providerId="LiveId" clId="{6ED845BA-74CA-4F74-9AC4-C2ED4D184EBF}" dt="2025-10-06T02:16:31.251" v="1771"/>
          <ac:spMkLst>
            <pc:docMk/>
            <pc:sldMk cId="544480247" sldId="494"/>
            <ac:spMk id="52" creationId="{9F6E74BF-B051-1175-70A3-170A2E47C394}"/>
          </ac:spMkLst>
        </pc:spChg>
        <pc:spChg chg="mod">
          <ac:chgData name="Hasan Selim" userId="84cd2103f36ef0dc" providerId="LiveId" clId="{6ED845BA-74CA-4F74-9AC4-C2ED4D184EBF}" dt="2025-10-06T02:16:31.251" v="1771"/>
          <ac:spMkLst>
            <pc:docMk/>
            <pc:sldMk cId="544480247" sldId="494"/>
            <ac:spMk id="53" creationId="{C5CAED88-1A04-EB2C-8058-B0A75E4FF811}"/>
          </ac:spMkLst>
        </pc:spChg>
        <pc:spChg chg="mod">
          <ac:chgData name="Hasan Selim" userId="84cd2103f36ef0dc" providerId="LiveId" clId="{6ED845BA-74CA-4F74-9AC4-C2ED4D184EBF}" dt="2025-10-06T02:16:31.251" v="1771"/>
          <ac:spMkLst>
            <pc:docMk/>
            <pc:sldMk cId="544480247" sldId="494"/>
            <ac:spMk id="54" creationId="{C830D850-5049-7605-152B-D8604F512DD2}"/>
          </ac:spMkLst>
        </pc:spChg>
        <pc:spChg chg="mod">
          <ac:chgData name="Hasan Selim" userId="84cd2103f36ef0dc" providerId="LiveId" clId="{6ED845BA-74CA-4F74-9AC4-C2ED4D184EBF}" dt="2025-10-06T02:16:31.251" v="1771"/>
          <ac:spMkLst>
            <pc:docMk/>
            <pc:sldMk cId="544480247" sldId="494"/>
            <ac:spMk id="55" creationId="{B2D06A3D-D54D-5218-32FE-8D2B1AA6FB60}"/>
          </ac:spMkLst>
        </pc:spChg>
        <pc:spChg chg="mod">
          <ac:chgData name="Hasan Selim" userId="84cd2103f36ef0dc" providerId="LiveId" clId="{6ED845BA-74CA-4F74-9AC4-C2ED4D184EBF}" dt="2025-10-06T02:16:31.251" v="1771"/>
          <ac:spMkLst>
            <pc:docMk/>
            <pc:sldMk cId="544480247" sldId="494"/>
            <ac:spMk id="56" creationId="{ECAC7428-56B0-F64B-B96C-19D6051E744F}"/>
          </ac:spMkLst>
        </pc:spChg>
        <pc:spChg chg="mod">
          <ac:chgData name="Hasan Selim" userId="84cd2103f36ef0dc" providerId="LiveId" clId="{6ED845BA-74CA-4F74-9AC4-C2ED4D184EBF}" dt="2025-10-06T02:16:31.251" v="1771"/>
          <ac:spMkLst>
            <pc:docMk/>
            <pc:sldMk cId="544480247" sldId="494"/>
            <ac:spMk id="57" creationId="{BAD470F5-1F78-2AB8-A6A7-5823FCFA3EDD}"/>
          </ac:spMkLst>
        </pc:spChg>
        <pc:spChg chg="mod">
          <ac:chgData name="Hasan Selim" userId="84cd2103f36ef0dc" providerId="LiveId" clId="{6ED845BA-74CA-4F74-9AC4-C2ED4D184EBF}" dt="2025-10-06T02:16:31.251" v="1771"/>
          <ac:spMkLst>
            <pc:docMk/>
            <pc:sldMk cId="544480247" sldId="494"/>
            <ac:spMk id="59" creationId="{A6C326CD-F411-79F3-2907-8A297FA39146}"/>
          </ac:spMkLst>
        </pc:spChg>
        <pc:spChg chg="mod">
          <ac:chgData name="Hasan Selim" userId="84cd2103f36ef0dc" providerId="LiveId" clId="{6ED845BA-74CA-4F74-9AC4-C2ED4D184EBF}" dt="2025-10-06T02:16:31.251" v="1771"/>
          <ac:spMkLst>
            <pc:docMk/>
            <pc:sldMk cId="544480247" sldId="494"/>
            <ac:spMk id="60" creationId="{140B1E95-AD81-A04B-B5B3-8F130BC57AE2}"/>
          </ac:spMkLst>
        </pc:spChg>
        <pc:spChg chg="mod">
          <ac:chgData name="Hasan Selim" userId="84cd2103f36ef0dc" providerId="LiveId" clId="{6ED845BA-74CA-4F74-9AC4-C2ED4D184EBF}" dt="2025-10-06T02:16:31.251" v="1771"/>
          <ac:spMkLst>
            <pc:docMk/>
            <pc:sldMk cId="544480247" sldId="494"/>
            <ac:spMk id="63" creationId="{FC292138-014E-D280-3DD9-95B6A2C9CDCF}"/>
          </ac:spMkLst>
        </pc:spChg>
        <pc:spChg chg="mod">
          <ac:chgData name="Hasan Selim" userId="84cd2103f36ef0dc" providerId="LiveId" clId="{6ED845BA-74CA-4F74-9AC4-C2ED4D184EBF}" dt="2025-10-06T02:16:31.251" v="1771"/>
          <ac:spMkLst>
            <pc:docMk/>
            <pc:sldMk cId="544480247" sldId="494"/>
            <ac:spMk id="66" creationId="{32E74862-BB8F-AAEC-4978-15159ED7AE55}"/>
          </ac:spMkLst>
        </pc:spChg>
        <pc:spChg chg="mod">
          <ac:chgData name="Hasan Selim" userId="84cd2103f36ef0dc" providerId="LiveId" clId="{6ED845BA-74CA-4F74-9AC4-C2ED4D184EBF}" dt="2025-10-06T02:16:58.584" v="1773"/>
          <ac:spMkLst>
            <pc:docMk/>
            <pc:sldMk cId="544480247" sldId="494"/>
            <ac:spMk id="69" creationId="{BFED6D95-D626-245C-A17E-54429FFFC92E}"/>
          </ac:spMkLst>
        </pc:spChg>
        <pc:spChg chg="mod">
          <ac:chgData name="Hasan Selim" userId="84cd2103f36ef0dc" providerId="LiveId" clId="{6ED845BA-74CA-4F74-9AC4-C2ED4D184EBF}" dt="2025-10-06T02:16:58.584" v="1773"/>
          <ac:spMkLst>
            <pc:docMk/>
            <pc:sldMk cId="544480247" sldId="494"/>
            <ac:spMk id="70" creationId="{A40EEDCD-0A82-3208-CE44-BF9E9D44B4C5}"/>
          </ac:spMkLst>
        </pc:spChg>
        <pc:spChg chg="mod">
          <ac:chgData name="Hasan Selim" userId="84cd2103f36ef0dc" providerId="LiveId" clId="{6ED845BA-74CA-4F74-9AC4-C2ED4D184EBF}" dt="2025-10-06T02:16:58.584" v="1773"/>
          <ac:spMkLst>
            <pc:docMk/>
            <pc:sldMk cId="544480247" sldId="494"/>
            <ac:spMk id="71" creationId="{544436EA-8844-57A1-722D-71865871A3E0}"/>
          </ac:spMkLst>
        </pc:spChg>
        <pc:spChg chg="mod">
          <ac:chgData name="Hasan Selim" userId="84cd2103f36ef0dc" providerId="LiveId" clId="{6ED845BA-74CA-4F74-9AC4-C2ED4D184EBF}" dt="2025-10-06T02:16:58.584" v="1773"/>
          <ac:spMkLst>
            <pc:docMk/>
            <pc:sldMk cId="544480247" sldId="494"/>
            <ac:spMk id="72" creationId="{86CB45E4-826E-C3A5-C156-A1440D3FDFE4}"/>
          </ac:spMkLst>
        </pc:spChg>
        <pc:spChg chg="mod">
          <ac:chgData name="Hasan Selim" userId="84cd2103f36ef0dc" providerId="LiveId" clId="{6ED845BA-74CA-4F74-9AC4-C2ED4D184EBF}" dt="2025-10-06T02:16:58.584" v="1773"/>
          <ac:spMkLst>
            <pc:docMk/>
            <pc:sldMk cId="544480247" sldId="494"/>
            <ac:spMk id="75" creationId="{DBFBE34F-669B-51C0-F9B1-FF7D0C6B5141}"/>
          </ac:spMkLst>
        </pc:spChg>
        <pc:spChg chg="mod">
          <ac:chgData name="Hasan Selim" userId="84cd2103f36ef0dc" providerId="LiveId" clId="{6ED845BA-74CA-4F74-9AC4-C2ED4D184EBF}" dt="2025-10-06T02:16:58.584" v="1773"/>
          <ac:spMkLst>
            <pc:docMk/>
            <pc:sldMk cId="544480247" sldId="494"/>
            <ac:spMk id="76" creationId="{6F31AF8A-509B-1A19-2CB9-BE9212B96E5A}"/>
          </ac:spMkLst>
        </pc:spChg>
        <pc:spChg chg="mod">
          <ac:chgData name="Hasan Selim" userId="84cd2103f36ef0dc" providerId="LiveId" clId="{6ED845BA-74CA-4F74-9AC4-C2ED4D184EBF}" dt="2025-10-06T02:16:58.584" v="1773"/>
          <ac:spMkLst>
            <pc:docMk/>
            <pc:sldMk cId="544480247" sldId="494"/>
            <ac:spMk id="77" creationId="{8093952A-C330-6281-2221-DC71143AE57C}"/>
          </ac:spMkLst>
        </pc:spChg>
        <pc:spChg chg="mod">
          <ac:chgData name="Hasan Selim" userId="84cd2103f36ef0dc" providerId="LiveId" clId="{6ED845BA-74CA-4F74-9AC4-C2ED4D184EBF}" dt="2025-10-06T02:16:58.584" v="1773"/>
          <ac:spMkLst>
            <pc:docMk/>
            <pc:sldMk cId="544480247" sldId="494"/>
            <ac:spMk id="78" creationId="{015A0C43-08A5-419D-9639-C8CF7FF2B334}"/>
          </ac:spMkLst>
        </pc:spChg>
        <pc:spChg chg="mod">
          <ac:chgData name="Hasan Selim" userId="84cd2103f36ef0dc" providerId="LiveId" clId="{6ED845BA-74CA-4F74-9AC4-C2ED4D184EBF}" dt="2025-10-06T02:16:58.584" v="1773"/>
          <ac:spMkLst>
            <pc:docMk/>
            <pc:sldMk cId="544480247" sldId="494"/>
            <ac:spMk id="80" creationId="{FFA7F2DE-47F6-4174-FAB3-286B1956948A}"/>
          </ac:spMkLst>
        </pc:spChg>
        <pc:spChg chg="mod">
          <ac:chgData name="Hasan Selim" userId="84cd2103f36ef0dc" providerId="LiveId" clId="{6ED845BA-74CA-4F74-9AC4-C2ED4D184EBF}" dt="2025-10-06T02:16:58.584" v="1773"/>
          <ac:spMkLst>
            <pc:docMk/>
            <pc:sldMk cId="544480247" sldId="494"/>
            <ac:spMk id="81" creationId="{A57661B7-DAF6-ECF6-4C91-85B3996A13F4}"/>
          </ac:spMkLst>
        </pc:spChg>
        <pc:grpChg chg="del mod">
          <ac:chgData name="Hasan Selim" userId="84cd2103f36ef0dc" providerId="LiveId" clId="{6ED845BA-74CA-4F74-9AC4-C2ED4D184EBF}" dt="2025-10-06T02:16:30.976" v="1770" actId="478"/>
          <ac:grpSpMkLst>
            <pc:docMk/>
            <pc:sldMk cId="544480247" sldId="494"/>
            <ac:grpSpMk id="2" creationId="{62AF3877-C2D0-272C-D523-3E7E4E2EE1AA}"/>
          </ac:grpSpMkLst>
        </pc:grpChg>
        <pc:grpChg chg="del">
          <ac:chgData name="Hasan Selim" userId="84cd2103f36ef0dc" providerId="LiveId" clId="{6ED845BA-74CA-4F74-9AC4-C2ED4D184EBF}" dt="2025-10-06T02:06:40.232" v="1670" actId="478"/>
          <ac:grpSpMkLst>
            <pc:docMk/>
            <pc:sldMk cId="544480247" sldId="494"/>
            <ac:grpSpMk id="51" creationId="{7E3385EF-62B4-DA65-9F3B-D395914E4BA4}"/>
          </ac:grpSpMkLst>
        </pc:grpChg>
        <pc:grpChg chg="mod">
          <ac:chgData name="Hasan Selim" userId="84cd2103f36ef0dc" providerId="LiveId" clId="{6ED845BA-74CA-4F74-9AC4-C2ED4D184EBF}" dt="2025-10-06T02:17:03.197" v="1775" actId="14100"/>
          <ac:grpSpMkLst>
            <pc:docMk/>
            <pc:sldMk cId="544480247" sldId="494"/>
            <ac:grpSpMk id="67" creationId="{79271A51-62EA-9EE0-20F5-EBC3EDBDA6FD}"/>
          </ac:grpSpMkLst>
        </pc:grpChg>
      </pc:sldChg>
      <pc:sldMasterChg chg="addSp delSp modSp mod modSldLayout">
        <pc:chgData name="Hasan Selim" userId="84cd2103f36ef0dc" providerId="LiveId" clId="{6ED845BA-74CA-4F74-9AC4-C2ED4D184EBF}" dt="2025-10-05T14:33:24.173" v="1440" actId="14100"/>
        <pc:sldMasterMkLst>
          <pc:docMk/>
          <pc:sldMasterMk cId="1865090406" sldId="2147483668"/>
        </pc:sldMasterMkLst>
        <pc:spChg chg="del">
          <ac:chgData name="Hasan Selim" userId="84cd2103f36ef0dc" providerId="LiveId" clId="{6ED845BA-74CA-4F74-9AC4-C2ED4D184EBF}" dt="2025-10-05T13:20:52.186" v="134" actId="478"/>
          <ac:spMkLst>
            <pc:docMk/>
            <pc:sldMasterMk cId="1865090406" sldId="2147483668"/>
            <ac:spMk id="2" creationId="{9421E2EC-99A1-460A-98B4-BB7D4BB8E106}"/>
          </ac:spMkLst>
        </pc:spChg>
        <pc:spChg chg="del">
          <ac:chgData name="Hasan Selim" userId="84cd2103f36ef0dc" providerId="LiveId" clId="{6ED845BA-74CA-4F74-9AC4-C2ED4D184EBF}" dt="2025-10-05T13:20:52.186" v="134" actId="478"/>
          <ac:spMkLst>
            <pc:docMk/>
            <pc:sldMasterMk cId="1865090406" sldId="2147483668"/>
            <ac:spMk id="3" creationId="{B9FF89C3-A6E9-4A84-A050-909C9AE00F3A}"/>
          </ac:spMkLst>
        </pc:spChg>
        <pc:spChg chg="del">
          <ac:chgData name="Hasan Selim" userId="84cd2103f36ef0dc" providerId="LiveId" clId="{6ED845BA-74CA-4F74-9AC4-C2ED4D184EBF}" dt="2025-10-05T13:20:52.186" v="134" actId="478"/>
          <ac:spMkLst>
            <pc:docMk/>
            <pc:sldMasterMk cId="1865090406" sldId="2147483668"/>
            <ac:spMk id="4" creationId="{BB69099C-D7BE-4490-9500-5924AA55AAAF}"/>
          </ac:spMkLst>
        </pc:spChg>
        <pc:spChg chg="del">
          <ac:chgData name="Hasan Selim" userId="84cd2103f36ef0dc" providerId="LiveId" clId="{6ED845BA-74CA-4F74-9AC4-C2ED4D184EBF}" dt="2025-10-05T13:20:52.186" v="134" actId="478"/>
          <ac:spMkLst>
            <pc:docMk/>
            <pc:sldMasterMk cId="1865090406" sldId="2147483668"/>
            <ac:spMk id="5" creationId="{2AF0FCC2-F81D-4355-9E16-2FAA7BC4D3C9}"/>
          </ac:spMkLst>
        </pc:spChg>
        <pc:spChg chg="del">
          <ac:chgData name="Hasan Selim" userId="84cd2103f36ef0dc" providerId="LiveId" clId="{6ED845BA-74CA-4F74-9AC4-C2ED4D184EBF}" dt="2025-10-05T13:20:52.186" v="134" actId="478"/>
          <ac:spMkLst>
            <pc:docMk/>
            <pc:sldMasterMk cId="1865090406" sldId="2147483668"/>
            <ac:spMk id="6" creationId="{7930118B-F1E2-4396-B42A-7F6B34518485}"/>
          </ac:spMkLst>
        </pc:spChg>
        <pc:spChg chg="del mod topLvl">
          <ac:chgData name="Hasan Selim" userId="84cd2103f36ef0dc" providerId="LiveId" clId="{6ED845BA-74CA-4F74-9AC4-C2ED4D184EBF}" dt="2025-10-05T13:30:04.505" v="332"/>
          <ac:spMkLst>
            <pc:docMk/>
            <pc:sldMasterMk cId="1865090406" sldId="2147483668"/>
            <ac:spMk id="7" creationId="{04F34A83-9EC0-4B60-81F9-7A7F85EAD44A}"/>
          </ac:spMkLst>
        </pc:spChg>
        <pc:spChg chg="mod">
          <ac:chgData name="Hasan Selim" userId="84cd2103f36ef0dc" providerId="LiveId" clId="{6ED845BA-74CA-4F74-9AC4-C2ED4D184EBF}" dt="2025-10-05T14:33:24.173" v="1440" actId="14100"/>
          <ac:spMkLst>
            <pc:docMk/>
            <pc:sldMasterMk cId="1865090406" sldId="2147483668"/>
            <ac:spMk id="8" creationId="{A6FBB519-2733-4A92-9000-2E4E21C3E63E}"/>
          </ac:spMkLst>
        </pc:spChg>
        <pc:spChg chg="del mod topLvl">
          <ac:chgData name="Hasan Selim" userId="84cd2103f36ef0dc" providerId="LiveId" clId="{6ED845BA-74CA-4F74-9AC4-C2ED4D184EBF}" dt="2025-10-05T13:29:54.441" v="330"/>
          <ac:spMkLst>
            <pc:docMk/>
            <pc:sldMasterMk cId="1865090406" sldId="2147483668"/>
            <ac:spMk id="10" creationId="{2AEEF5BE-C344-4D57-9215-C0F1E4A8EF06}"/>
          </ac:spMkLst>
        </pc:spChg>
        <pc:spChg chg="del mod topLvl">
          <ac:chgData name="Hasan Selim" userId="84cd2103f36ef0dc" providerId="LiveId" clId="{6ED845BA-74CA-4F74-9AC4-C2ED4D184EBF}" dt="2025-10-05T13:30:24.994" v="339"/>
          <ac:spMkLst>
            <pc:docMk/>
            <pc:sldMasterMk cId="1865090406" sldId="2147483668"/>
            <ac:spMk id="11" creationId="{7D491AE9-538C-4C21-B0C1-3D0004632857}"/>
          </ac:spMkLst>
        </pc:spChg>
        <pc:spChg chg="add del mod">
          <ac:chgData name="Hasan Selim" userId="84cd2103f36ef0dc" providerId="LiveId" clId="{6ED845BA-74CA-4F74-9AC4-C2ED4D184EBF}" dt="2025-10-05T13:29:54.441" v="330"/>
          <ac:spMkLst>
            <pc:docMk/>
            <pc:sldMasterMk cId="1865090406" sldId="2147483668"/>
            <ac:spMk id="12" creationId="{D8767B33-2457-D9DF-2F1A-402D0011EA30}"/>
          </ac:spMkLst>
        </pc:spChg>
        <pc:spChg chg="add del mod">
          <ac:chgData name="Hasan Selim" userId="84cd2103f36ef0dc" providerId="LiveId" clId="{6ED845BA-74CA-4F74-9AC4-C2ED4D184EBF}" dt="2025-10-05T13:29:54.441" v="330"/>
          <ac:spMkLst>
            <pc:docMk/>
            <pc:sldMasterMk cId="1865090406" sldId="2147483668"/>
            <ac:spMk id="13" creationId="{D301E7D3-8F64-D998-8A2D-995ED3D590B1}"/>
          </ac:spMkLst>
        </pc:spChg>
        <pc:spChg chg="mod">
          <ac:chgData name="Hasan Selim" userId="84cd2103f36ef0dc" providerId="LiveId" clId="{6ED845BA-74CA-4F74-9AC4-C2ED4D184EBF}" dt="2025-10-05T13:29:54.441" v="330"/>
          <ac:spMkLst>
            <pc:docMk/>
            <pc:sldMasterMk cId="1865090406" sldId="2147483668"/>
            <ac:spMk id="14" creationId="{8494C9F3-9870-2472-E021-0C60F106A6C0}"/>
          </ac:spMkLst>
        </pc:spChg>
        <pc:spChg chg="add del">
          <ac:chgData name="Hasan Selim" userId="84cd2103f36ef0dc" providerId="LiveId" clId="{6ED845BA-74CA-4F74-9AC4-C2ED4D184EBF}" dt="2025-10-05T13:30:04.505" v="332"/>
          <ac:spMkLst>
            <pc:docMk/>
            <pc:sldMasterMk cId="1865090406" sldId="2147483668"/>
            <ac:spMk id="15" creationId="{C86D37B1-F4EC-F40C-6D8A-120BFE31D8C4}"/>
          </ac:spMkLst>
        </pc:spChg>
        <pc:spChg chg="mod">
          <ac:chgData name="Hasan Selim" userId="84cd2103f36ef0dc" providerId="LiveId" clId="{6ED845BA-74CA-4F74-9AC4-C2ED4D184EBF}" dt="2025-10-05T13:30:04.505" v="332"/>
          <ac:spMkLst>
            <pc:docMk/>
            <pc:sldMasterMk cId="1865090406" sldId="2147483668"/>
            <ac:spMk id="16" creationId="{DE9EA296-6372-6BD5-5893-72CE75CE73E3}"/>
          </ac:spMkLst>
        </pc:spChg>
        <pc:spChg chg="mod topLvl">
          <ac:chgData name="Hasan Selim" userId="84cd2103f36ef0dc" providerId="LiveId" clId="{6ED845BA-74CA-4F74-9AC4-C2ED4D184EBF}" dt="2025-10-05T13:29:46.665" v="329" actId="165"/>
          <ac:spMkLst>
            <pc:docMk/>
            <pc:sldMasterMk cId="1865090406" sldId="2147483668"/>
            <ac:spMk id="17" creationId="{917C632E-2C3C-4FAB-925C-610217C97062}"/>
          </ac:spMkLst>
        </pc:spChg>
        <pc:spChg chg="mod topLvl">
          <ac:chgData name="Hasan Selim" userId="84cd2103f36ef0dc" providerId="LiveId" clId="{6ED845BA-74CA-4F74-9AC4-C2ED4D184EBF}" dt="2025-10-05T13:30:19.135" v="338" actId="165"/>
          <ac:spMkLst>
            <pc:docMk/>
            <pc:sldMasterMk cId="1865090406" sldId="2147483668"/>
            <ac:spMk id="18" creationId="{6BD793D1-B608-45E1-8D77-DB2D96521206}"/>
          </ac:spMkLst>
        </pc:spChg>
        <pc:spChg chg="mod topLvl">
          <ac:chgData name="Hasan Selim" userId="84cd2103f36ef0dc" providerId="LiveId" clId="{6ED845BA-74CA-4F74-9AC4-C2ED4D184EBF}" dt="2025-10-05T13:29:46.665" v="329" actId="165"/>
          <ac:spMkLst>
            <pc:docMk/>
            <pc:sldMasterMk cId="1865090406" sldId="2147483668"/>
            <ac:spMk id="19" creationId="{64DB9AF5-4CAB-4A48-A3C6-EF59FA4E2DAC}"/>
          </ac:spMkLst>
        </pc:spChg>
        <pc:spChg chg="add del">
          <ac:chgData name="Hasan Selim" userId="84cd2103f36ef0dc" providerId="LiveId" clId="{6ED845BA-74CA-4F74-9AC4-C2ED4D184EBF}" dt="2025-10-05T13:30:24.994" v="339"/>
          <ac:spMkLst>
            <pc:docMk/>
            <pc:sldMasterMk cId="1865090406" sldId="2147483668"/>
            <ac:spMk id="20" creationId="{912E9661-AAE7-A419-2F46-95D2DF132D6B}"/>
          </ac:spMkLst>
        </pc:spChg>
        <pc:spChg chg="add del mod">
          <ac:chgData name="Hasan Selim" userId="84cd2103f36ef0dc" providerId="LiveId" clId="{6ED845BA-74CA-4F74-9AC4-C2ED4D184EBF}" dt="2025-10-05T13:30:24.994" v="339"/>
          <ac:spMkLst>
            <pc:docMk/>
            <pc:sldMasterMk cId="1865090406" sldId="2147483668"/>
            <ac:spMk id="21" creationId="{B039A812-A5C4-6FDC-EEB1-732E1F9BB5CB}"/>
          </ac:spMkLst>
        </pc:spChg>
        <pc:spChg chg="mod">
          <ac:chgData name="Hasan Selim" userId="84cd2103f36ef0dc" providerId="LiveId" clId="{6ED845BA-74CA-4F74-9AC4-C2ED4D184EBF}" dt="2025-10-05T13:30:24.994" v="339"/>
          <ac:spMkLst>
            <pc:docMk/>
            <pc:sldMasterMk cId="1865090406" sldId="2147483668"/>
            <ac:spMk id="22" creationId="{B91F3585-6ECA-D695-EB95-89524C3B3514}"/>
          </ac:spMkLst>
        </pc:spChg>
        <pc:grpChg chg="del mod topLvl">
          <ac:chgData name="Hasan Selim" userId="84cd2103f36ef0dc" providerId="LiveId" clId="{6ED845BA-74CA-4F74-9AC4-C2ED4D184EBF}" dt="2025-10-05T13:30:19.135" v="338" actId="165"/>
          <ac:grpSpMkLst>
            <pc:docMk/>
            <pc:sldMasterMk cId="1865090406" sldId="2147483668"/>
            <ac:grpSpMk id="9" creationId="{5A39C355-C60F-074F-3073-F990E05CDEBE}"/>
          </ac:grpSpMkLst>
        </pc:grpChg>
        <pc:grpChg chg="add del mod">
          <ac:chgData name="Hasan Selim" userId="84cd2103f36ef0dc" providerId="LiveId" clId="{6ED845BA-74CA-4F74-9AC4-C2ED4D184EBF}" dt="2025-10-05T13:29:46.665" v="329" actId="165"/>
          <ac:grpSpMkLst>
            <pc:docMk/>
            <pc:sldMasterMk cId="1865090406" sldId="2147483668"/>
            <ac:grpSpMk id="87" creationId="{66E86E8D-8FCF-E4E6-3E27-B1D5E5351C10}"/>
          </ac:grpSpMkLst>
        </pc:grpChg>
        <pc:sldLayoutChg chg="delSp mod">
          <pc:chgData name="Hasan Selim" userId="84cd2103f36ef0dc" providerId="LiveId" clId="{6ED845BA-74CA-4F74-9AC4-C2ED4D184EBF}" dt="2025-10-05T13:20:50.435" v="133" actId="478"/>
          <pc:sldLayoutMkLst>
            <pc:docMk/>
            <pc:sldMasterMk cId="1865090406" sldId="2147483668"/>
            <pc:sldLayoutMk cId="1192570766" sldId="2147483669"/>
          </pc:sldLayoutMkLst>
          <pc:spChg chg="del">
            <ac:chgData name="Hasan Selim" userId="84cd2103f36ef0dc" providerId="LiveId" clId="{6ED845BA-74CA-4F74-9AC4-C2ED4D184EBF}" dt="2025-10-05T13:20:50.435" v="133" actId="478"/>
            <ac:spMkLst>
              <pc:docMk/>
              <pc:sldMasterMk cId="1865090406" sldId="2147483668"/>
              <pc:sldLayoutMk cId="1192570766" sldId="2147483669"/>
              <ac:spMk id="2" creationId="{CA3E46BE-A259-48A7-8C60-7ED7823EF002}"/>
            </ac:spMkLst>
          </pc:spChg>
          <pc:spChg chg="del">
            <ac:chgData name="Hasan Selim" userId="84cd2103f36ef0dc" providerId="LiveId" clId="{6ED845BA-74CA-4F74-9AC4-C2ED4D184EBF}" dt="2025-10-05T13:20:50.435" v="133" actId="478"/>
            <ac:spMkLst>
              <pc:docMk/>
              <pc:sldMasterMk cId="1865090406" sldId="2147483668"/>
              <pc:sldLayoutMk cId="1192570766" sldId="2147483669"/>
              <ac:spMk id="3" creationId="{26878867-1D80-42EC-AC87-6C34F2C0CF67}"/>
            </ac:spMkLst>
          </pc:spChg>
          <pc:spChg chg="del">
            <ac:chgData name="Hasan Selim" userId="84cd2103f36ef0dc" providerId="LiveId" clId="{6ED845BA-74CA-4F74-9AC4-C2ED4D184EBF}" dt="2025-10-05T13:20:50.435" v="133" actId="478"/>
            <ac:spMkLst>
              <pc:docMk/>
              <pc:sldMasterMk cId="1865090406" sldId="2147483668"/>
              <pc:sldLayoutMk cId="1192570766" sldId="2147483669"/>
              <ac:spMk id="4" creationId="{377FD594-0ECF-490C-82DB-676A32B7D958}"/>
            </ac:spMkLst>
          </pc:spChg>
          <pc:spChg chg="del">
            <ac:chgData name="Hasan Selim" userId="84cd2103f36ef0dc" providerId="LiveId" clId="{6ED845BA-74CA-4F74-9AC4-C2ED4D184EBF}" dt="2025-10-05T13:20:50.435" v="133" actId="478"/>
            <ac:spMkLst>
              <pc:docMk/>
              <pc:sldMasterMk cId="1865090406" sldId="2147483668"/>
              <pc:sldLayoutMk cId="1192570766" sldId="2147483669"/>
              <ac:spMk id="5" creationId="{E9CB37B8-6F74-4CC2-B509-0DECC9DB875D}"/>
            </ac:spMkLst>
          </pc:spChg>
          <pc:spChg chg="del">
            <ac:chgData name="Hasan Selim" userId="84cd2103f36ef0dc" providerId="LiveId" clId="{6ED845BA-74CA-4F74-9AC4-C2ED4D184EBF}" dt="2025-10-05T13:20:50.435" v="133" actId="478"/>
            <ac:spMkLst>
              <pc:docMk/>
              <pc:sldMasterMk cId="1865090406" sldId="2147483668"/>
              <pc:sldLayoutMk cId="1192570766" sldId="2147483669"/>
              <ac:spMk id="6" creationId="{4E617158-EB0B-4E4C-BFA1-FDB6CD3284DB}"/>
            </ac:spMkLst>
          </pc:spChg>
        </pc:sldLayoutChg>
        <pc:sldLayoutChg chg="addSp delSp modSp mod">
          <pc:chgData name="Hasan Selim" userId="84cd2103f36ef0dc" providerId="LiveId" clId="{6ED845BA-74CA-4F74-9AC4-C2ED4D184EBF}" dt="2025-10-05T13:29:42.375" v="327" actId="21"/>
          <pc:sldLayoutMkLst>
            <pc:docMk/>
            <pc:sldMasterMk cId="1865090406" sldId="2147483668"/>
            <pc:sldLayoutMk cId="3212967637" sldId="2147483670"/>
          </pc:sldLayoutMkLst>
          <pc:spChg chg="del">
            <ac:chgData name="Hasan Selim" userId="84cd2103f36ef0dc" providerId="LiveId" clId="{6ED845BA-74CA-4F74-9AC4-C2ED4D184EBF}" dt="2025-10-05T13:20:49.065" v="132" actId="478"/>
            <ac:spMkLst>
              <pc:docMk/>
              <pc:sldMasterMk cId="1865090406" sldId="2147483668"/>
              <pc:sldLayoutMk cId="3212967637" sldId="2147483670"/>
              <ac:spMk id="2" creationId="{57D8D651-84F6-42E1-BDE4-352DE4A79A18}"/>
            </ac:spMkLst>
          </pc:spChg>
          <pc:spChg chg="del">
            <ac:chgData name="Hasan Selim" userId="84cd2103f36ef0dc" providerId="LiveId" clId="{6ED845BA-74CA-4F74-9AC4-C2ED4D184EBF}" dt="2025-10-05T13:20:49.065" v="132" actId="478"/>
            <ac:spMkLst>
              <pc:docMk/>
              <pc:sldMasterMk cId="1865090406" sldId="2147483668"/>
              <pc:sldLayoutMk cId="3212967637" sldId="2147483670"/>
              <ac:spMk id="3" creationId="{B2E0FF66-1696-4B5C-BAC4-F1980D4A6AA6}"/>
            </ac:spMkLst>
          </pc:spChg>
          <pc:spChg chg="del">
            <ac:chgData name="Hasan Selim" userId="84cd2103f36ef0dc" providerId="LiveId" clId="{6ED845BA-74CA-4F74-9AC4-C2ED4D184EBF}" dt="2025-10-05T13:20:49.065" v="132" actId="478"/>
            <ac:spMkLst>
              <pc:docMk/>
              <pc:sldMasterMk cId="1865090406" sldId="2147483668"/>
              <pc:sldLayoutMk cId="3212967637" sldId="2147483670"/>
              <ac:spMk id="4" creationId="{9779AB8A-DAC4-46CE-AFDB-33FA2C5C3DA3}"/>
            </ac:spMkLst>
          </pc:spChg>
          <pc:spChg chg="del">
            <ac:chgData name="Hasan Selim" userId="84cd2103f36ef0dc" providerId="LiveId" clId="{6ED845BA-74CA-4F74-9AC4-C2ED4D184EBF}" dt="2025-10-05T13:20:49.065" v="132" actId="478"/>
            <ac:spMkLst>
              <pc:docMk/>
              <pc:sldMasterMk cId="1865090406" sldId="2147483668"/>
              <pc:sldLayoutMk cId="3212967637" sldId="2147483670"/>
              <ac:spMk id="5" creationId="{07717785-9BA3-4D72-AD3D-BD3D96F92C9D}"/>
            </ac:spMkLst>
          </pc:spChg>
          <pc:spChg chg="del">
            <ac:chgData name="Hasan Selim" userId="84cd2103f36ef0dc" providerId="LiveId" clId="{6ED845BA-74CA-4F74-9AC4-C2ED4D184EBF}" dt="2025-10-05T13:20:49.065" v="132" actId="478"/>
            <ac:spMkLst>
              <pc:docMk/>
              <pc:sldMasterMk cId="1865090406" sldId="2147483668"/>
              <pc:sldLayoutMk cId="3212967637" sldId="2147483670"/>
              <ac:spMk id="6" creationId="{16F2E551-1779-46D5-8A39-B36F7CC8F978}"/>
            </ac:spMkLst>
          </pc:spChg>
          <pc:spChg chg="add del">
            <ac:chgData name="Hasan Selim" userId="84cd2103f36ef0dc" providerId="LiveId" clId="{6ED845BA-74CA-4F74-9AC4-C2ED4D184EBF}" dt="2025-10-05T13:29:42.375" v="327" actId="21"/>
            <ac:spMkLst>
              <pc:docMk/>
              <pc:sldMasterMk cId="1865090406" sldId="2147483668"/>
              <pc:sldLayoutMk cId="3212967637" sldId="2147483670"/>
              <ac:spMk id="7" creationId="{D8767B33-2457-D9DF-2F1A-402D0011EA30}"/>
            </ac:spMkLst>
          </pc:spChg>
          <pc:spChg chg="add del mod">
            <ac:chgData name="Hasan Selim" userId="84cd2103f36ef0dc" providerId="LiveId" clId="{6ED845BA-74CA-4F74-9AC4-C2ED4D184EBF}" dt="2025-10-05T13:29:42.375" v="327" actId="21"/>
            <ac:spMkLst>
              <pc:docMk/>
              <pc:sldMasterMk cId="1865090406" sldId="2147483668"/>
              <pc:sldLayoutMk cId="3212967637" sldId="2147483670"/>
              <ac:spMk id="8" creationId="{D301E7D3-8F64-D998-8A2D-995ED3D590B1}"/>
            </ac:spMkLst>
          </pc:spChg>
        </pc:sldLayoutChg>
      </pc:sldMasterChg>
      <pc:sldMasterChg chg="addSp modSp mod modSldLayout">
        <pc:chgData name="Hasan Selim" userId="84cd2103f36ef0dc" providerId="LiveId" clId="{6ED845BA-74CA-4F74-9AC4-C2ED4D184EBF}" dt="2025-10-06T02:04:24.513" v="1648"/>
        <pc:sldMasterMkLst>
          <pc:docMk/>
          <pc:sldMasterMk cId="1115456340" sldId="2147483674"/>
        </pc:sldMasterMkLst>
        <pc:spChg chg="mod">
          <ac:chgData name="Hasan Selim" userId="84cd2103f36ef0dc" providerId="LiveId" clId="{6ED845BA-74CA-4F74-9AC4-C2ED4D184EBF}" dt="2025-10-06T02:04:02.288" v="1641"/>
          <ac:spMkLst>
            <pc:docMk/>
            <pc:sldMasterMk cId="1115456340" sldId="2147483674"/>
            <ac:spMk id="23" creationId="{01F55004-8BE6-6B67-27F7-66FA2DB5F28A}"/>
          </ac:spMkLst>
        </pc:spChg>
        <pc:spChg chg="mod">
          <ac:chgData name="Hasan Selim" userId="84cd2103f36ef0dc" providerId="LiveId" clId="{6ED845BA-74CA-4F74-9AC4-C2ED4D184EBF}" dt="2025-10-06T02:04:02.288" v="1641"/>
          <ac:spMkLst>
            <pc:docMk/>
            <pc:sldMasterMk cId="1115456340" sldId="2147483674"/>
            <ac:spMk id="24" creationId="{8678DE4B-CEE0-CCB2-7EC9-6DA0D3EE2F82}"/>
          </ac:spMkLst>
        </pc:spChg>
        <pc:spChg chg="mod">
          <ac:chgData name="Hasan Selim" userId="84cd2103f36ef0dc" providerId="LiveId" clId="{6ED845BA-74CA-4F74-9AC4-C2ED4D184EBF}" dt="2025-10-06T02:04:02.288" v="1641"/>
          <ac:spMkLst>
            <pc:docMk/>
            <pc:sldMasterMk cId="1115456340" sldId="2147483674"/>
            <ac:spMk id="25" creationId="{2283C4EC-411A-9C12-4822-6100F3AB87F9}"/>
          </ac:spMkLst>
        </pc:spChg>
        <pc:spChg chg="mod">
          <ac:chgData name="Hasan Selim" userId="84cd2103f36ef0dc" providerId="LiveId" clId="{6ED845BA-74CA-4F74-9AC4-C2ED4D184EBF}" dt="2025-10-06T02:04:02.288" v="1641"/>
          <ac:spMkLst>
            <pc:docMk/>
            <pc:sldMasterMk cId="1115456340" sldId="2147483674"/>
            <ac:spMk id="26" creationId="{5036DE3B-9014-D0EC-2506-F89986554489}"/>
          </ac:spMkLst>
        </pc:spChg>
        <pc:spChg chg="mod">
          <ac:chgData name="Hasan Selim" userId="84cd2103f36ef0dc" providerId="LiveId" clId="{6ED845BA-74CA-4F74-9AC4-C2ED4D184EBF}" dt="2025-10-06T01:54:04.219" v="1563" actId="14100"/>
          <ac:spMkLst>
            <pc:docMk/>
            <pc:sldMasterMk cId="1115456340" sldId="2147483674"/>
            <ac:spMk id="36" creationId="{9097123B-917D-4B7B-A9C1-3FFF16FEBAFB}"/>
          </ac:spMkLst>
        </pc:spChg>
        <pc:spChg chg="mod">
          <ac:chgData name="Hasan Selim" userId="84cd2103f36ef0dc" providerId="LiveId" clId="{6ED845BA-74CA-4F74-9AC4-C2ED4D184EBF}" dt="2025-10-06T01:53:24.119" v="1561" actId="14100"/>
          <ac:spMkLst>
            <pc:docMk/>
            <pc:sldMasterMk cId="1115456340" sldId="2147483674"/>
            <ac:spMk id="37" creationId="{F62E8FFE-4AA8-46A7-84F9-CD922EE51F54}"/>
          </ac:spMkLst>
        </pc:spChg>
        <pc:spChg chg="mod">
          <ac:chgData name="Hasan Selim" userId="84cd2103f36ef0dc" providerId="LiveId" clId="{6ED845BA-74CA-4F74-9AC4-C2ED4D184EBF}" dt="2025-10-06T01:53:24.119" v="1561" actId="14100"/>
          <ac:spMkLst>
            <pc:docMk/>
            <pc:sldMasterMk cId="1115456340" sldId="2147483674"/>
            <ac:spMk id="38" creationId="{F1F9726C-7267-4C58-A744-6BD19F0E0F2C}"/>
          </ac:spMkLst>
        </pc:spChg>
        <pc:spChg chg="mod">
          <ac:chgData name="Hasan Selim" userId="84cd2103f36ef0dc" providerId="LiveId" clId="{6ED845BA-74CA-4F74-9AC4-C2ED4D184EBF}" dt="2025-10-06T01:53:24.119" v="1561" actId="14100"/>
          <ac:spMkLst>
            <pc:docMk/>
            <pc:sldMasterMk cId="1115456340" sldId="2147483674"/>
            <ac:spMk id="39" creationId="{22455879-3B0F-4818-9674-677B5C10FB1D}"/>
          </ac:spMkLst>
        </pc:spChg>
        <pc:spChg chg="mod">
          <ac:chgData name="Hasan Selim" userId="84cd2103f36ef0dc" providerId="LiveId" clId="{6ED845BA-74CA-4F74-9AC4-C2ED4D184EBF}" dt="2025-10-06T02:04:02.288" v="1641"/>
          <ac:spMkLst>
            <pc:docMk/>
            <pc:sldMasterMk cId="1115456340" sldId="2147483674"/>
            <ac:spMk id="1028" creationId="{34E67A2D-B7AD-46E6-748A-0A513D950B6A}"/>
          </ac:spMkLst>
        </pc:spChg>
        <pc:spChg chg="mod">
          <ac:chgData name="Hasan Selim" userId="84cd2103f36ef0dc" providerId="LiveId" clId="{6ED845BA-74CA-4F74-9AC4-C2ED4D184EBF}" dt="2025-10-06T02:04:02.288" v="1641"/>
          <ac:spMkLst>
            <pc:docMk/>
            <pc:sldMasterMk cId="1115456340" sldId="2147483674"/>
            <ac:spMk id="1032" creationId="{33B2C903-F839-8EFA-8D77-C90F2BDA98E1}"/>
          </ac:spMkLst>
        </pc:spChg>
        <pc:spChg chg="mod">
          <ac:chgData name="Hasan Selim" userId="84cd2103f36ef0dc" providerId="LiveId" clId="{6ED845BA-74CA-4F74-9AC4-C2ED4D184EBF}" dt="2025-10-06T02:04:02.288" v="1641"/>
          <ac:spMkLst>
            <pc:docMk/>
            <pc:sldMasterMk cId="1115456340" sldId="2147483674"/>
            <ac:spMk id="1061" creationId="{C3D9D240-99EA-3A11-B063-46735DA8458F}"/>
          </ac:spMkLst>
        </pc:spChg>
        <pc:spChg chg="mod">
          <ac:chgData name="Hasan Selim" userId="84cd2103f36ef0dc" providerId="LiveId" clId="{6ED845BA-74CA-4F74-9AC4-C2ED4D184EBF}" dt="2025-10-06T02:04:02.288" v="1641"/>
          <ac:spMkLst>
            <pc:docMk/>
            <pc:sldMasterMk cId="1115456340" sldId="2147483674"/>
            <ac:spMk id="1062" creationId="{AC2D18A1-86FC-6C65-1DBB-DB07820C425D}"/>
          </ac:spMkLst>
        </pc:spChg>
        <pc:grpChg chg="mod">
          <ac:chgData name="Hasan Selim" userId="84cd2103f36ef0dc" providerId="LiveId" clId="{6ED845BA-74CA-4F74-9AC4-C2ED4D184EBF}" dt="2025-10-06T02:04:02.288" v="1641"/>
          <ac:grpSpMkLst>
            <pc:docMk/>
            <pc:sldMasterMk cId="1115456340" sldId="2147483674"/>
            <ac:grpSpMk id="22" creationId="{B07139F3-3BAC-2B3D-22F1-D280390BD30C}"/>
          </ac:grpSpMkLst>
        </pc:grpChg>
        <pc:grpChg chg="mod">
          <ac:chgData name="Hasan Selim" userId="84cd2103f36ef0dc" providerId="LiveId" clId="{6ED845BA-74CA-4F74-9AC4-C2ED4D184EBF}" dt="2025-10-06T02:04:02.288" v="1641"/>
          <ac:grpSpMkLst>
            <pc:docMk/>
            <pc:sldMasterMk cId="1115456340" sldId="2147483674"/>
            <ac:grpSpMk id="28" creationId="{CBB2F9B1-BB1C-F34B-3D03-3D214D51FD21}"/>
          </ac:grpSpMkLst>
        </pc:grpChg>
        <pc:sldLayoutChg chg="delSp mod">
          <pc:chgData name="Hasan Selim" userId="84cd2103f36ef0dc" providerId="LiveId" clId="{6ED845BA-74CA-4F74-9AC4-C2ED4D184EBF}" dt="2025-10-06T01:53:57.265" v="1562" actId="478"/>
          <pc:sldLayoutMkLst>
            <pc:docMk/>
            <pc:sldMasterMk cId="1115456340" sldId="2147483674"/>
            <pc:sldLayoutMk cId="1001087744" sldId="2147483676"/>
          </pc:sldLayoutMkLst>
          <pc:spChg chg="del">
            <ac:chgData name="Hasan Selim" userId="84cd2103f36ef0dc" providerId="LiveId" clId="{6ED845BA-74CA-4F74-9AC4-C2ED4D184EBF}" dt="2025-10-06T01:53:57.265" v="1562" actId="478"/>
            <ac:spMkLst>
              <pc:docMk/>
              <pc:sldMasterMk cId="1115456340" sldId="2147483674"/>
              <pc:sldLayoutMk cId="1001087744" sldId="2147483676"/>
              <ac:spMk id="2" creationId="{57D8D651-84F6-42E1-BDE4-352DE4A79A18}"/>
            </ac:spMkLst>
          </pc:spChg>
          <pc:spChg chg="del">
            <ac:chgData name="Hasan Selim" userId="84cd2103f36ef0dc" providerId="LiveId" clId="{6ED845BA-74CA-4F74-9AC4-C2ED4D184EBF}" dt="2025-10-06T01:53:57.265" v="1562" actId="478"/>
            <ac:spMkLst>
              <pc:docMk/>
              <pc:sldMasterMk cId="1115456340" sldId="2147483674"/>
              <pc:sldLayoutMk cId="1001087744" sldId="2147483676"/>
              <ac:spMk id="3" creationId="{B2E0FF66-1696-4B5C-BAC4-F1980D4A6AA6}"/>
            </ac:spMkLst>
          </pc:spChg>
          <pc:spChg chg="del">
            <ac:chgData name="Hasan Selim" userId="84cd2103f36ef0dc" providerId="LiveId" clId="{6ED845BA-74CA-4F74-9AC4-C2ED4D184EBF}" dt="2025-10-06T01:53:57.265" v="1562" actId="478"/>
            <ac:spMkLst>
              <pc:docMk/>
              <pc:sldMasterMk cId="1115456340" sldId="2147483674"/>
              <pc:sldLayoutMk cId="1001087744" sldId="2147483676"/>
              <ac:spMk id="4" creationId="{9779AB8A-DAC4-46CE-AFDB-33FA2C5C3DA3}"/>
            </ac:spMkLst>
          </pc:spChg>
          <pc:spChg chg="del">
            <ac:chgData name="Hasan Selim" userId="84cd2103f36ef0dc" providerId="LiveId" clId="{6ED845BA-74CA-4F74-9AC4-C2ED4D184EBF}" dt="2025-10-06T01:53:57.265" v="1562" actId="478"/>
            <ac:spMkLst>
              <pc:docMk/>
              <pc:sldMasterMk cId="1115456340" sldId="2147483674"/>
              <pc:sldLayoutMk cId="1001087744" sldId="2147483676"/>
              <ac:spMk id="5" creationId="{07717785-9BA3-4D72-AD3D-BD3D96F92C9D}"/>
            </ac:spMkLst>
          </pc:spChg>
          <pc:spChg chg="del">
            <ac:chgData name="Hasan Selim" userId="84cd2103f36ef0dc" providerId="LiveId" clId="{6ED845BA-74CA-4F74-9AC4-C2ED4D184EBF}" dt="2025-10-06T01:53:57.265" v="1562" actId="478"/>
            <ac:spMkLst>
              <pc:docMk/>
              <pc:sldMasterMk cId="1115456340" sldId="2147483674"/>
              <pc:sldLayoutMk cId="1001087744" sldId="2147483676"/>
              <ac:spMk id="6" creationId="{16F2E551-1779-46D5-8A39-B36F7CC8F978}"/>
            </ac:spMkLst>
          </pc:spChg>
        </pc:sldLayoutChg>
        <pc:sldLayoutChg chg="addSp modSp">
          <pc:chgData name="Hasan Selim" userId="84cd2103f36ef0dc" providerId="LiveId" clId="{6ED845BA-74CA-4F74-9AC4-C2ED4D184EBF}" dt="2025-10-06T02:04:24.513" v="1648"/>
          <pc:sldLayoutMkLst>
            <pc:docMk/>
            <pc:sldMasterMk cId="1115456340" sldId="2147483674"/>
            <pc:sldLayoutMk cId="3167072240" sldId="2147483678"/>
          </pc:sldLayoutMkLst>
          <pc:spChg chg="mod">
            <ac:chgData name="Hasan Selim" userId="84cd2103f36ef0dc" providerId="LiveId" clId="{6ED845BA-74CA-4F74-9AC4-C2ED4D184EBF}" dt="2025-10-06T02:04:24.513" v="1648"/>
            <ac:spMkLst>
              <pc:docMk/>
              <pc:sldMasterMk cId="1115456340" sldId="2147483674"/>
              <pc:sldLayoutMk cId="3167072240" sldId="2147483678"/>
              <ac:spMk id="6" creationId="{CB6C55F0-DB2A-81EB-BBA1-9ADFBEA534F3}"/>
            </ac:spMkLst>
          </pc:spChg>
          <pc:spChg chg="mod">
            <ac:chgData name="Hasan Selim" userId="84cd2103f36ef0dc" providerId="LiveId" clId="{6ED845BA-74CA-4F74-9AC4-C2ED4D184EBF}" dt="2025-10-06T02:04:24.513" v="1648"/>
            <ac:spMkLst>
              <pc:docMk/>
              <pc:sldMasterMk cId="1115456340" sldId="2147483674"/>
              <pc:sldLayoutMk cId="3167072240" sldId="2147483678"/>
              <ac:spMk id="17" creationId="{F8CED9D7-C0EC-887F-2216-1AC3BA2C7F94}"/>
            </ac:spMkLst>
          </pc:spChg>
          <pc:spChg chg="mod">
            <ac:chgData name="Hasan Selim" userId="84cd2103f36ef0dc" providerId="LiveId" clId="{6ED845BA-74CA-4F74-9AC4-C2ED4D184EBF}" dt="2025-10-06T02:04:24.513" v="1648"/>
            <ac:spMkLst>
              <pc:docMk/>
              <pc:sldMasterMk cId="1115456340" sldId="2147483674"/>
              <pc:sldLayoutMk cId="3167072240" sldId="2147483678"/>
              <ac:spMk id="1105" creationId="{72ECA601-4D56-FDB3-4106-F6E910366CDF}"/>
            </ac:spMkLst>
          </pc:spChg>
          <pc:spChg chg="mod">
            <ac:chgData name="Hasan Selim" userId="84cd2103f36ef0dc" providerId="LiveId" clId="{6ED845BA-74CA-4F74-9AC4-C2ED4D184EBF}" dt="2025-10-06T02:04:24.513" v="1648"/>
            <ac:spMkLst>
              <pc:docMk/>
              <pc:sldMasterMk cId="1115456340" sldId="2147483674"/>
              <pc:sldLayoutMk cId="3167072240" sldId="2147483678"/>
              <ac:spMk id="1106" creationId="{75E8A01C-4DC5-3C85-55A1-A0C0D2ACBA96}"/>
            </ac:spMkLst>
          </pc:spChg>
          <pc:grpChg chg="add mod">
            <ac:chgData name="Hasan Selim" userId="84cd2103f36ef0dc" providerId="LiveId" clId="{6ED845BA-74CA-4F74-9AC4-C2ED4D184EBF}" dt="2025-10-06T02:04:24.513" v="1648"/>
            <ac:grpSpMkLst>
              <pc:docMk/>
              <pc:sldMasterMk cId="1115456340" sldId="2147483674"/>
              <pc:sldLayoutMk cId="3167072240" sldId="2147483678"/>
              <ac:grpSpMk id="5" creationId="{BAB5B96A-7FCA-79F3-5286-09212751A2C1}"/>
            </ac:grpSpMkLst>
          </pc:grpChg>
          <pc:grpChg chg="add mod">
            <ac:chgData name="Hasan Selim" userId="84cd2103f36ef0dc" providerId="LiveId" clId="{6ED845BA-74CA-4F74-9AC4-C2ED4D184EBF}" dt="2025-10-06T02:04:24.513" v="1648"/>
            <ac:grpSpMkLst>
              <pc:docMk/>
              <pc:sldMasterMk cId="1115456340" sldId="2147483674"/>
              <pc:sldLayoutMk cId="3167072240" sldId="2147483678"/>
              <ac:grpSpMk id="1104" creationId="{F79D036F-1D71-88A8-3A52-BB4F5336F315}"/>
            </ac:grpSpMkLst>
          </pc:grpChg>
        </pc:sldLayoutChg>
      </pc:sldMasterChg>
    </pc:docChg>
  </pc:docChgLst>
  <pc:docChgLst>
    <pc:chgData name="Hasan Selim" userId="84cd2103f36ef0dc" providerId="LiveId" clId="{9C740E32-10B6-44F5-9C27-17E16B8BC83F}"/>
    <pc:docChg chg="undo custSel addSld delSld modSld sldOrd modMainMaster">
      <pc:chgData name="Hasan Selim" userId="84cd2103f36ef0dc" providerId="LiveId" clId="{9C740E32-10B6-44F5-9C27-17E16B8BC83F}" dt="2025-07-23T09:02:22.596" v="644"/>
      <pc:docMkLst>
        <pc:docMk/>
      </pc:docMkLst>
      <pc:sldChg chg="addSp delSp modSp mod">
        <pc:chgData name="Hasan Selim" userId="84cd2103f36ef0dc" providerId="LiveId" clId="{9C740E32-10B6-44F5-9C27-17E16B8BC83F}" dt="2025-07-23T08:36:17.318" v="446" actId="478"/>
        <pc:sldMkLst>
          <pc:docMk/>
          <pc:sldMk cId="225812144" sldId="345"/>
        </pc:sldMkLst>
      </pc:sldChg>
      <pc:sldChg chg="addSp delSp modSp mod">
        <pc:chgData name="Hasan Selim" userId="84cd2103f36ef0dc" providerId="LiveId" clId="{9C740E32-10B6-44F5-9C27-17E16B8BC83F}" dt="2025-07-23T08:25:11.224" v="267" actId="1076"/>
        <pc:sldMkLst>
          <pc:docMk/>
          <pc:sldMk cId="3214672097" sldId="358"/>
        </pc:sldMkLst>
      </pc:sldChg>
      <pc:sldChg chg="addSp modSp add del mod">
        <pc:chgData name="Hasan Selim" userId="84cd2103f36ef0dc" providerId="LiveId" clId="{9C740E32-10B6-44F5-9C27-17E16B8BC83F}" dt="2025-07-23T08:58:13.450" v="611" actId="1076"/>
        <pc:sldMkLst>
          <pc:docMk/>
          <pc:sldMk cId="2852566979" sldId="412"/>
        </pc:sldMkLst>
      </pc:sldChg>
      <pc:sldChg chg="del">
        <pc:chgData name="Hasan Selim" userId="84cd2103f36ef0dc" providerId="LiveId" clId="{9C740E32-10B6-44F5-9C27-17E16B8BC83F}" dt="2025-07-23T08:06:53.557" v="4" actId="47"/>
        <pc:sldMkLst>
          <pc:docMk/>
          <pc:sldMk cId="862209216" sldId="480"/>
        </pc:sldMkLst>
      </pc:sldChg>
      <pc:sldChg chg="del">
        <pc:chgData name="Hasan Selim" userId="84cd2103f36ef0dc" providerId="LiveId" clId="{9C740E32-10B6-44F5-9C27-17E16B8BC83F}" dt="2025-07-23T08:06:47.948" v="2" actId="47"/>
        <pc:sldMkLst>
          <pc:docMk/>
          <pc:sldMk cId="1767330240" sldId="481"/>
        </pc:sldMkLst>
      </pc:sldChg>
      <pc:sldChg chg="del">
        <pc:chgData name="Hasan Selim" userId="84cd2103f36ef0dc" providerId="LiveId" clId="{9C740E32-10B6-44F5-9C27-17E16B8BC83F}" dt="2025-07-23T08:06:47.948" v="2" actId="47"/>
        <pc:sldMkLst>
          <pc:docMk/>
          <pc:sldMk cId="3758230912" sldId="482"/>
        </pc:sldMkLst>
      </pc:sldChg>
      <pc:sldChg chg="del">
        <pc:chgData name="Hasan Selim" userId="84cd2103f36ef0dc" providerId="LiveId" clId="{9C740E32-10B6-44F5-9C27-17E16B8BC83F}" dt="2025-07-23T08:06:47.948" v="2" actId="47"/>
        <pc:sldMkLst>
          <pc:docMk/>
          <pc:sldMk cId="3235315179" sldId="483"/>
        </pc:sldMkLst>
      </pc:sldChg>
      <pc:sldChg chg="del">
        <pc:chgData name="Hasan Selim" userId="84cd2103f36ef0dc" providerId="LiveId" clId="{9C740E32-10B6-44F5-9C27-17E16B8BC83F}" dt="2025-07-23T08:06:47.948" v="2" actId="47"/>
        <pc:sldMkLst>
          <pc:docMk/>
          <pc:sldMk cId="2154241091" sldId="484"/>
        </pc:sldMkLst>
      </pc:sldChg>
      <pc:sldChg chg="del">
        <pc:chgData name="Hasan Selim" userId="84cd2103f36ef0dc" providerId="LiveId" clId="{9C740E32-10B6-44F5-9C27-17E16B8BC83F}" dt="2025-07-23T08:06:47.948" v="2" actId="47"/>
        <pc:sldMkLst>
          <pc:docMk/>
          <pc:sldMk cId="4198453735" sldId="485"/>
        </pc:sldMkLst>
      </pc:sldChg>
      <pc:sldChg chg="del">
        <pc:chgData name="Hasan Selim" userId="84cd2103f36ef0dc" providerId="LiveId" clId="{9C740E32-10B6-44F5-9C27-17E16B8BC83F}" dt="2025-07-23T08:06:47.948" v="2" actId="47"/>
        <pc:sldMkLst>
          <pc:docMk/>
          <pc:sldMk cId="2375592125" sldId="486"/>
        </pc:sldMkLst>
      </pc:sldChg>
      <pc:sldChg chg="del">
        <pc:chgData name="Hasan Selim" userId="84cd2103f36ef0dc" providerId="LiveId" clId="{9C740E32-10B6-44F5-9C27-17E16B8BC83F}" dt="2025-07-23T08:06:47.948" v="2" actId="47"/>
        <pc:sldMkLst>
          <pc:docMk/>
          <pc:sldMk cId="3309249833" sldId="487"/>
        </pc:sldMkLst>
      </pc:sldChg>
      <pc:sldChg chg="addSp delSp modSp mod">
        <pc:chgData name="Hasan Selim" userId="84cd2103f36ef0dc" providerId="LiveId" clId="{9C740E32-10B6-44F5-9C27-17E16B8BC83F}" dt="2025-07-23T08:57:47.127" v="606" actId="1076"/>
        <pc:sldMkLst>
          <pc:docMk/>
          <pc:sldMk cId="3324910339" sldId="488"/>
        </pc:sldMkLst>
      </pc:sldChg>
      <pc:sldChg chg="del">
        <pc:chgData name="Hasan Selim" userId="84cd2103f36ef0dc" providerId="LiveId" clId="{9C740E32-10B6-44F5-9C27-17E16B8BC83F}" dt="2025-07-23T08:06:54.635" v="5" actId="47"/>
        <pc:sldMkLst>
          <pc:docMk/>
          <pc:sldMk cId="177670719" sldId="489"/>
        </pc:sldMkLst>
      </pc:sldChg>
      <pc:sldChg chg="delSp modSp add del mod setBg">
        <pc:chgData name="Hasan Selim" userId="84cd2103f36ef0dc" providerId="LiveId" clId="{9C740E32-10B6-44F5-9C27-17E16B8BC83F}" dt="2025-07-23T08:58:10.355" v="610" actId="47"/>
        <pc:sldMkLst>
          <pc:docMk/>
          <pc:sldMk cId="921485227" sldId="489"/>
        </pc:sldMkLst>
      </pc:sldChg>
      <pc:sldChg chg="delSp add del mod">
        <pc:chgData name="Hasan Selim" userId="84cd2103f36ef0dc" providerId="LiveId" clId="{9C740E32-10B6-44F5-9C27-17E16B8BC83F}" dt="2025-07-23T08:58:10.355" v="610" actId="47"/>
        <pc:sldMkLst>
          <pc:docMk/>
          <pc:sldMk cId="1107443757" sldId="496"/>
        </pc:sldMkLst>
      </pc:sldChg>
      <pc:sldChg chg="addSp delSp modSp add mod">
        <pc:chgData name="Hasan Selim" userId="84cd2103f36ef0dc" providerId="LiveId" clId="{9C740E32-10B6-44F5-9C27-17E16B8BC83F}" dt="2025-07-23T09:02:22.596" v="644"/>
        <pc:sldMkLst>
          <pc:docMk/>
          <pc:sldMk cId="4162833293" sldId="497"/>
        </pc:sldMkLst>
      </pc:sldChg>
      <pc:sldChg chg="addSp delSp modSp add mod">
        <pc:chgData name="Hasan Selim" userId="84cd2103f36ef0dc" providerId="LiveId" clId="{9C740E32-10B6-44F5-9C27-17E16B8BC83F}" dt="2025-07-23T09:00:39.376" v="643" actId="782"/>
        <pc:sldMkLst>
          <pc:docMk/>
          <pc:sldMk cId="1732179179" sldId="498"/>
        </pc:sldMkLst>
      </pc:sldChg>
      <pc:sldChg chg="add del">
        <pc:chgData name="Hasan Selim" userId="84cd2103f36ef0dc" providerId="LiveId" clId="{9C740E32-10B6-44F5-9C27-17E16B8BC83F}" dt="2025-07-23T08:19:46.012" v="200" actId="47"/>
        <pc:sldMkLst>
          <pc:docMk/>
          <pc:sldMk cId="345401170" sldId="499"/>
        </pc:sldMkLst>
      </pc:sldChg>
      <pc:sldChg chg="addSp delSp modSp add del mod ord modShow">
        <pc:chgData name="Hasan Selim" userId="84cd2103f36ef0dc" providerId="LiveId" clId="{9C740E32-10B6-44F5-9C27-17E16B8BC83F}" dt="2025-07-23T08:32:05.310" v="373" actId="47"/>
        <pc:sldMkLst>
          <pc:docMk/>
          <pc:sldMk cId="858518764" sldId="500"/>
        </pc:sldMkLst>
      </pc:sldChg>
      <pc:sldChg chg="addSp delSp modSp add mod">
        <pc:chgData name="Hasan Selim" userId="84cd2103f36ef0dc" providerId="LiveId" clId="{9C740E32-10B6-44F5-9C27-17E16B8BC83F}" dt="2025-07-23T08:58:58.285" v="624" actId="14100"/>
        <pc:sldMkLst>
          <pc:docMk/>
          <pc:sldMk cId="1605147076" sldId="501"/>
        </pc:sldMkLst>
      </pc:sldChg>
      <pc:sldChg chg="addSp delSp modSp add del mod">
        <pc:chgData name="Hasan Selim" userId="84cd2103f36ef0dc" providerId="LiveId" clId="{9C740E32-10B6-44F5-9C27-17E16B8BC83F}" dt="2025-07-23T08:36:29.182" v="447" actId="47"/>
        <pc:sldMkLst>
          <pc:docMk/>
          <pc:sldMk cId="1065168382" sldId="502"/>
        </pc:sldMkLst>
      </pc:sldChg>
      <pc:sldChg chg="add del">
        <pc:chgData name="Hasan Selim" userId="84cd2103f36ef0dc" providerId="LiveId" clId="{9C740E32-10B6-44F5-9C27-17E16B8BC83F}" dt="2025-07-23T08:22:55.118" v="236" actId="47"/>
        <pc:sldMkLst>
          <pc:docMk/>
          <pc:sldMk cId="2251635930" sldId="503"/>
        </pc:sldMkLst>
      </pc:sldChg>
      <pc:sldChg chg="addSp delSp modSp add mod">
        <pc:chgData name="Hasan Selim" userId="84cd2103f36ef0dc" providerId="LiveId" clId="{9C740E32-10B6-44F5-9C27-17E16B8BC83F}" dt="2025-07-23T08:59:46.395" v="634" actId="1076"/>
        <pc:sldMkLst>
          <pc:docMk/>
          <pc:sldMk cId="1085520142" sldId="504"/>
        </pc:sldMkLst>
      </pc:sldChg>
      <pc:sldChg chg="addSp delSp modSp add mod">
        <pc:chgData name="Hasan Selim" userId="84cd2103f36ef0dc" providerId="LiveId" clId="{9C740E32-10B6-44F5-9C27-17E16B8BC83F}" dt="2025-07-23T09:00:23.595" v="642" actId="782"/>
        <pc:sldMkLst>
          <pc:docMk/>
          <pc:sldMk cId="3276136232" sldId="505"/>
        </pc:sldMkLst>
      </pc:sldChg>
      <pc:sldChg chg="addSp delSp modSp add mod">
        <pc:chgData name="Hasan Selim" userId="84cd2103f36ef0dc" providerId="LiveId" clId="{9C740E32-10B6-44F5-9C27-17E16B8BC83F}" dt="2025-07-23T08:59:39.383" v="633" actId="1076"/>
        <pc:sldMkLst>
          <pc:docMk/>
          <pc:sldMk cId="1752374698" sldId="506"/>
        </pc:sldMkLst>
      </pc:sldChg>
      <pc:sldChg chg="addSp delSp modSp add mod">
        <pc:chgData name="Hasan Selim" userId="84cd2103f36ef0dc" providerId="LiveId" clId="{9C740E32-10B6-44F5-9C27-17E16B8BC83F}" dt="2025-07-23T08:35:32.526" v="434" actId="478"/>
        <pc:sldMkLst>
          <pc:docMk/>
          <pc:sldMk cId="3217909375" sldId="507"/>
        </pc:sldMkLst>
      </pc:sldChg>
      <pc:sldChg chg="addSp delSp modSp add mod">
        <pc:chgData name="Hasan Selim" userId="84cd2103f36ef0dc" providerId="LiveId" clId="{9C740E32-10B6-44F5-9C27-17E16B8BC83F}" dt="2025-07-23T08:56:45.705" v="575" actId="688"/>
        <pc:sldMkLst>
          <pc:docMk/>
          <pc:sldMk cId="3794117641" sldId="508"/>
        </pc:sldMkLst>
      </pc:sldChg>
      <pc:sldChg chg="delSp modSp add mod">
        <pc:chgData name="Hasan Selim" userId="84cd2103f36ef0dc" providerId="LiveId" clId="{9C740E32-10B6-44F5-9C27-17E16B8BC83F}" dt="2025-07-23T08:57:35.272" v="597" actId="1076"/>
        <pc:sldMkLst>
          <pc:docMk/>
          <pc:sldMk cId="407759590" sldId="509"/>
        </pc:sldMkLst>
      </pc:sldChg>
      <pc:sldMasterChg chg="setBg addSldLayout delSldLayout modSldLayout">
        <pc:chgData name="Hasan Selim" userId="84cd2103f36ef0dc" providerId="LiveId" clId="{9C740E32-10B6-44F5-9C27-17E16B8BC83F}" dt="2025-07-23T08:58:10.355" v="610" actId="47"/>
        <pc:sldMasterMkLst>
          <pc:docMk/>
          <pc:sldMasterMk cId="1097754498" sldId="2147483648"/>
        </pc:sldMasterMkLst>
        <pc:sldLayoutChg chg="delSp mod setBg">
          <pc:chgData name="Hasan Selim" userId="84cd2103f36ef0dc" providerId="LiveId" clId="{9C740E32-10B6-44F5-9C27-17E16B8BC83F}" dt="2025-07-23T08:07:42.560" v="13"/>
          <pc:sldLayoutMkLst>
            <pc:docMk/>
            <pc:sldMasterMk cId="1097754498" sldId="2147483648"/>
            <pc:sldLayoutMk cId="2703471739" sldId="2147483650"/>
          </pc:sldLayoutMkLst>
        </pc:sldLayoutChg>
        <pc:sldLayoutChg chg="addSp delSp modSp mod setBg">
          <pc:chgData name="Hasan Selim" userId="84cd2103f36ef0dc" providerId="LiveId" clId="{9C740E32-10B6-44F5-9C27-17E16B8BC83F}" dt="2025-07-23T08:16:16.570" v="137"/>
          <pc:sldLayoutMkLst>
            <pc:docMk/>
            <pc:sldMasterMk cId="1115456340" sldId="2147483674"/>
            <pc:sldLayoutMk cId="742326489" sldId="2147483651"/>
          </pc:sldLayoutMkLst>
        </pc:sldLayoutChg>
        <pc:sldLayoutChg chg="delSp mod setBg">
          <pc:chgData name="Hasan Selim" userId="84cd2103f36ef0dc" providerId="LiveId" clId="{9C740E32-10B6-44F5-9C27-17E16B8BC83F}" dt="2025-07-23T08:07:42.560" v="13"/>
          <pc:sldLayoutMkLst>
            <pc:docMk/>
            <pc:sldMasterMk cId="1097754498" sldId="2147483648"/>
            <pc:sldLayoutMk cId="4187499995" sldId="2147483657"/>
          </pc:sldLayoutMkLst>
        </pc:sldLayoutChg>
        <pc:sldLayoutChg chg="setBg">
          <pc:chgData name="Hasan Selim" userId="84cd2103f36ef0dc" providerId="LiveId" clId="{9C740E32-10B6-44F5-9C27-17E16B8BC83F}" dt="2025-07-23T08:07:42.560" v="13"/>
          <pc:sldLayoutMkLst>
            <pc:docMk/>
            <pc:sldMasterMk cId="1097754498" sldId="2147483648"/>
            <pc:sldLayoutMk cId="2611383697" sldId="2147483658"/>
          </pc:sldLayoutMkLst>
        </pc:sldLayoutChg>
        <pc:sldLayoutChg chg="add del">
          <pc:chgData name="Hasan Selim" userId="84cd2103f36ef0dc" providerId="LiveId" clId="{9C740E32-10B6-44F5-9C27-17E16B8BC83F}" dt="2025-07-23T08:58:10.355" v="610" actId="47"/>
          <pc:sldLayoutMkLst>
            <pc:docMk/>
            <pc:sldMasterMk cId="1097754498" sldId="2147483648"/>
            <pc:sldLayoutMk cId="2326767218" sldId="2147483663"/>
          </pc:sldLayoutMkLst>
        </pc:sldLayoutChg>
      </pc:sldMasterChg>
      <pc:sldMasterChg chg="setBg modSldLayout">
        <pc:chgData name="Hasan Selim" userId="84cd2103f36ef0dc" providerId="LiveId" clId="{9C740E32-10B6-44F5-9C27-17E16B8BC83F}" dt="2025-07-23T08:07:42.560" v="13"/>
        <pc:sldMasterMkLst>
          <pc:docMk/>
          <pc:sldMasterMk cId="3836132782" sldId="2147483659"/>
        </pc:sldMasterMkLst>
        <pc:sldLayoutChg chg="setBg">
          <pc:chgData name="Hasan Selim" userId="84cd2103f36ef0dc" providerId="LiveId" clId="{9C740E32-10B6-44F5-9C27-17E16B8BC83F}" dt="2025-07-23T08:07:42.560" v="13"/>
          <pc:sldLayoutMkLst>
            <pc:docMk/>
            <pc:sldMasterMk cId="3836132782" sldId="2147483659"/>
            <pc:sldLayoutMk cId="4231831532" sldId="2147483660"/>
          </pc:sldLayoutMkLst>
        </pc:sldLayoutChg>
        <pc:sldLayoutChg chg="setBg">
          <pc:chgData name="Hasan Selim" userId="84cd2103f36ef0dc" providerId="LiveId" clId="{9C740E32-10B6-44F5-9C27-17E16B8BC83F}" dt="2025-07-23T08:07:42.560" v="13"/>
          <pc:sldLayoutMkLst>
            <pc:docMk/>
            <pc:sldMasterMk cId="1097754498" sldId="2147483648"/>
            <pc:sldLayoutMk cId="481516429" sldId="2147483661"/>
          </pc:sldLayoutMkLst>
        </pc:sldLayoutChg>
        <pc:sldLayoutChg chg="setBg">
          <pc:chgData name="Hasan Selim" userId="84cd2103f36ef0dc" providerId="LiveId" clId="{9C740E32-10B6-44F5-9C27-17E16B8BC83F}" dt="2025-07-23T08:07:42.560" v="13"/>
          <pc:sldLayoutMkLst>
            <pc:docMk/>
            <pc:sldMasterMk cId="1097754498" sldId="2147483648"/>
            <pc:sldLayoutMk cId="4268446058" sldId="2147483662"/>
          </pc:sldLayoutMkLst>
        </pc:sldLayoutChg>
      </pc:sldMasterChg>
    </pc:docChg>
  </pc:docChgLst>
  <pc:docChgLst>
    <pc:chgData name="H M" userId="84cd2103f36ef0dc" providerId="LiveId" clId="{6CAE7A2D-79C2-4968-A769-05EBCE3FB552}"/>
    <pc:docChg chg="undo custSel addSld delSld modSld sldOrd modMainMaster">
      <pc:chgData name="H M" userId="84cd2103f36ef0dc" providerId="LiveId" clId="{6CAE7A2D-79C2-4968-A769-05EBCE3FB552}" dt="2024-03-12T11:26:35.294" v="1880" actId="20577"/>
      <pc:docMkLst>
        <pc:docMk/>
      </pc:docMkLst>
      <pc:sldChg chg="addSp delSp modSp mod">
        <pc:chgData name="H M" userId="84cd2103f36ef0dc" providerId="LiveId" clId="{6CAE7A2D-79C2-4968-A769-05EBCE3FB552}" dt="2024-03-12T11:25:54.170" v="1878" actId="20577"/>
        <pc:sldMkLst>
          <pc:docMk/>
          <pc:sldMk cId="1487315265" sldId="316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3171556542" sldId="325"/>
        </pc:sldMkLst>
      </pc:sldChg>
      <pc:sldChg chg="addSp delSp modSp del mod setBg">
        <pc:chgData name="H M" userId="84cd2103f36ef0dc" providerId="LiveId" clId="{6CAE7A2D-79C2-4968-A769-05EBCE3FB552}" dt="2024-03-11T11:55:27.150" v="177" actId="47"/>
        <pc:sldMkLst>
          <pc:docMk/>
          <pc:sldMk cId="3020850079" sldId="326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2735844276" sldId="327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2956901229" sldId="329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7337125" sldId="331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3034690765" sldId="334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849095795" sldId="335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3808681735" sldId="336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3118254844" sldId="337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2060135580" sldId="339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3388744958" sldId="341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1169945893" sldId="342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2213985449" sldId="343"/>
        </pc:sldMkLst>
      </pc:sldChg>
      <pc:sldChg chg="modNotesTx">
        <pc:chgData name="H M" userId="84cd2103f36ef0dc" providerId="LiveId" clId="{6CAE7A2D-79C2-4968-A769-05EBCE3FB552}" dt="2024-03-12T11:26:35.294" v="1880" actId="20577"/>
        <pc:sldMkLst>
          <pc:docMk/>
          <pc:sldMk cId="4112272708" sldId="344"/>
        </pc:sldMkLst>
      </pc:sldChg>
      <pc:sldChg chg="addSp delSp modSp add mod modClrScheme chgLayout">
        <pc:chgData name="H M" userId="84cd2103f36ef0dc" providerId="LiveId" clId="{6CAE7A2D-79C2-4968-A769-05EBCE3FB552}" dt="2024-03-12T11:24:12.743" v="1857" actId="2710"/>
        <pc:sldMkLst>
          <pc:docMk/>
          <pc:sldMk cId="225812144" sldId="345"/>
        </pc:sldMkLst>
      </pc:sldChg>
      <pc:sldChg chg="addSp delSp modSp add mod modClrScheme chgLayout">
        <pc:chgData name="H M" userId="84cd2103f36ef0dc" providerId="LiveId" clId="{6CAE7A2D-79C2-4968-A769-05EBCE3FB552}" dt="2024-03-12T10:36:10.878" v="1084" actId="207"/>
        <pc:sldMkLst>
          <pc:docMk/>
          <pc:sldMk cId="113363779" sldId="346"/>
        </pc:sldMkLst>
      </pc:sldChg>
      <pc:sldChg chg="addSp delSp modSp add del mod">
        <pc:chgData name="H M" userId="84cd2103f36ef0dc" providerId="LiveId" clId="{6CAE7A2D-79C2-4968-A769-05EBCE3FB552}" dt="2024-03-12T11:17:10.846" v="1755" actId="47"/>
        <pc:sldMkLst>
          <pc:docMk/>
          <pc:sldMk cId="2719150837" sldId="347"/>
        </pc:sldMkLst>
      </pc:sldChg>
      <pc:sldChg chg="addSp modSp add del mod">
        <pc:chgData name="H M" userId="84cd2103f36ef0dc" providerId="LiveId" clId="{6CAE7A2D-79C2-4968-A769-05EBCE3FB552}" dt="2024-03-12T11:17:10.846" v="1755" actId="47"/>
        <pc:sldMkLst>
          <pc:docMk/>
          <pc:sldMk cId="571113366" sldId="348"/>
        </pc:sldMkLst>
      </pc:sldChg>
      <pc:sldChg chg="addSp delSp modSp add del mod">
        <pc:chgData name="H M" userId="84cd2103f36ef0dc" providerId="LiveId" clId="{6CAE7A2D-79C2-4968-A769-05EBCE3FB552}" dt="2024-03-12T11:17:10.846" v="1755" actId="47"/>
        <pc:sldMkLst>
          <pc:docMk/>
          <pc:sldMk cId="2389847154" sldId="349"/>
        </pc:sldMkLst>
      </pc:sldChg>
      <pc:sldChg chg="addSp modSp add del mod">
        <pc:chgData name="H M" userId="84cd2103f36ef0dc" providerId="LiveId" clId="{6CAE7A2D-79C2-4968-A769-05EBCE3FB552}" dt="2024-03-12T11:17:10.846" v="1755" actId="47"/>
        <pc:sldMkLst>
          <pc:docMk/>
          <pc:sldMk cId="4278193591" sldId="350"/>
        </pc:sldMkLst>
      </pc:sldChg>
      <pc:sldChg chg="add del">
        <pc:chgData name="H M" userId="84cd2103f36ef0dc" providerId="LiveId" clId="{6CAE7A2D-79C2-4968-A769-05EBCE3FB552}" dt="2024-03-12T11:17:10.846" v="1755" actId="47"/>
        <pc:sldMkLst>
          <pc:docMk/>
          <pc:sldMk cId="3578469296" sldId="351"/>
        </pc:sldMkLst>
      </pc:sldChg>
      <pc:sldChg chg="addSp delSp modSp add mod">
        <pc:chgData name="H M" userId="84cd2103f36ef0dc" providerId="LiveId" clId="{6CAE7A2D-79C2-4968-A769-05EBCE3FB552}" dt="2024-03-12T11:20:31.053" v="1832" actId="1076"/>
        <pc:sldMkLst>
          <pc:docMk/>
          <pc:sldMk cId="2112975359" sldId="352"/>
        </pc:sldMkLst>
      </pc:sldChg>
      <pc:sldChg chg="addSp delSp modSp new del mod">
        <pc:chgData name="H M" userId="84cd2103f36ef0dc" providerId="LiveId" clId="{6CAE7A2D-79C2-4968-A769-05EBCE3FB552}" dt="2024-03-12T11:17:10.846" v="1755" actId="47"/>
        <pc:sldMkLst>
          <pc:docMk/>
          <pc:sldMk cId="3308766786" sldId="353"/>
        </pc:sldMkLst>
      </pc:sldChg>
      <pc:sldChg chg="addSp modSp new del mod">
        <pc:chgData name="H M" userId="84cd2103f36ef0dc" providerId="LiveId" clId="{6CAE7A2D-79C2-4968-A769-05EBCE3FB552}" dt="2024-03-12T11:17:10.846" v="1755" actId="47"/>
        <pc:sldMkLst>
          <pc:docMk/>
          <pc:sldMk cId="3241919268" sldId="354"/>
        </pc:sldMkLst>
      </pc:sldChg>
      <pc:sldChg chg="addSp modSp new del mod modShow">
        <pc:chgData name="H M" userId="84cd2103f36ef0dc" providerId="LiveId" clId="{6CAE7A2D-79C2-4968-A769-05EBCE3FB552}" dt="2024-03-12T11:17:10.846" v="1755" actId="47"/>
        <pc:sldMkLst>
          <pc:docMk/>
          <pc:sldMk cId="4008161020" sldId="355"/>
        </pc:sldMkLst>
      </pc:sldChg>
      <pc:sldChg chg="addSp modSp new del mod ord">
        <pc:chgData name="H M" userId="84cd2103f36ef0dc" providerId="LiveId" clId="{6CAE7A2D-79C2-4968-A769-05EBCE3FB552}" dt="2024-03-12T11:17:10.846" v="1755" actId="47"/>
        <pc:sldMkLst>
          <pc:docMk/>
          <pc:sldMk cId="1208826595" sldId="356"/>
        </pc:sldMkLst>
      </pc:sldChg>
      <pc:sldChg chg="addSp delSp modSp add del mod setBg modShow">
        <pc:chgData name="H M" userId="84cd2103f36ef0dc" providerId="LiveId" clId="{6CAE7A2D-79C2-4968-A769-05EBCE3FB552}" dt="2024-03-12T10:24:30.712" v="886" actId="47"/>
        <pc:sldMkLst>
          <pc:docMk/>
          <pc:sldMk cId="3483367541" sldId="357"/>
        </pc:sldMkLst>
      </pc:sldChg>
      <pc:sldChg chg="addSp delSp modSp add mod">
        <pc:chgData name="H M" userId="84cd2103f36ef0dc" providerId="LiveId" clId="{6CAE7A2D-79C2-4968-A769-05EBCE3FB552}" dt="2024-03-12T11:25:24.569" v="1877" actId="782"/>
        <pc:sldMkLst>
          <pc:docMk/>
          <pc:sldMk cId="3214672097" sldId="358"/>
        </pc:sldMkLst>
      </pc:sldChg>
      <pc:sldChg chg="add del">
        <pc:chgData name="H M" userId="84cd2103f36ef0dc" providerId="LiveId" clId="{6CAE7A2D-79C2-4968-A769-05EBCE3FB552}" dt="2024-03-12T11:17:10.846" v="1755" actId="47"/>
        <pc:sldMkLst>
          <pc:docMk/>
          <pc:sldMk cId="1548566474" sldId="359"/>
        </pc:sldMkLst>
      </pc:sldChg>
      <pc:sldChg chg="addSp delSp modSp add del mod ord">
        <pc:chgData name="H M" userId="84cd2103f36ef0dc" providerId="LiveId" clId="{6CAE7A2D-79C2-4968-A769-05EBCE3FB552}" dt="2024-03-12T11:17:15.346" v="1756" actId="47"/>
        <pc:sldMkLst>
          <pc:docMk/>
          <pc:sldMk cId="3565586265" sldId="360"/>
        </pc:sldMkLst>
      </pc:sldChg>
      <pc:sldChg chg="addSp delSp modSp add mod modClrScheme chgLayout">
        <pc:chgData name="H M" userId="84cd2103f36ef0dc" providerId="LiveId" clId="{6CAE7A2D-79C2-4968-A769-05EBCE3FB552}" dt="2024-03-12T11:25:13.243" v="1876" actId="782"/>
        <pc:sldMkLst>
          <pc:docMk/>
          <pc:sldMk cId="3549360952" sldId="361"/>
        </pc:sldMkLst>
      </pc:sldChg>
      <pc:sldChg chg="delSp modSp add del mod">
        <pc:chgData name="H M" userId="84cd2103f36ef0dc" providerId="LiveId" clId="{6CAE7A2D-79C2-4968-A769-05EBCE3FB552}" dt="2024-03-12T11:17:10.846" v="1755" actId="47"/>
        <pc:sldMkLst>
          <pc:docMk/>
          <pc:sldMk cId="4149057027" sldId="362"/>
        </pc:sldMkLst>
      </pc:sldChg>
      <pc:sldChg chg="addSp delSp modSp add del mod">
        <pc:chgData name="H M" userId="84cd2103f36ef0dc" providerId="LiveId" clId="{6CAE7A2D-79C2-4968-A769-05EBCE3FB552}" dt="2024-03-12T11:17:10.846" v="1755" actId="47"/>
        <pc:sldMkLst>
          <pc:docMk/>
          <pc:sldMk cId="1501647201" sldId="363"/>
        </pc:sldMkLst>
      </pc:sldChg>
      <pc:sldChg chg="addSp delSp modSp add mod ord modClrScheme chgLayout">
        <pc:chgData name="H M" userId="84cd2103f36ef0dc" providerId="LiveId" clId="{6CAE7A2D-79C2-4968-A769-05EBCE3FB552}" dt="2024-03-12T11:25:05.313" v="1874" actId="782"/>
        <pc:sldMkLst>
          <pc:docMk/>
          <pc:sldMk cId="3866401930" sldId="364"/>
        </pc:sldMkLst>
      </pc:sldChg>
      <pc:sldChg chg="modSp add del mod">
        <pc:chgData name="H M" userId="84cd2103f36ef0dc" providerId="LiveId" clId="{6CAE7A2D-79C2-4968-A769-05EBCE3FB552}" dt="2024-03-12T11:17:10.846" v="1755" actId="47"/>
        <pc:sldMkLst>
          <pc:docMk/>
          <pc:sldMk cId="181932397" sldId="365"/>
        </pc:sldMkLst>
      </pc:sldChg>
      <pc:sldChg chg="addSp delSp modSp add mod modClrScheme chgLayout">
        <pc:chgData name="H M" userId="84cd2103f36ef0dc" providerId="LiveId" clId="{6CAE7A2D-79C2-4968-A769-05EBCE3FB552}" dt="2024-03-12T11:04:45.147" v="1570" actId="1076"/>
        <pc:sldMkLst>
          <pc:docMk/>
          <pc:sldMk cId="3828169734" sldId="366"/>
        </pc:sldMkLst>
      </pc:sldChg>
      <pc:sldChg chg="addSp modSp add mod ord">
        <pc:chgData name="H M" userId="84cd2103f36ef0dc" providerId="LiveId" clId="{6CAE7A2D-79C2-4968-A769-05EBCE3FB552}" dt="2024-03-12T11:24:54.263" v="1873" actId="2710"/>
        <pc:sldMkLst>
          <pc:docMk/>
          <pc:sldMk cId="1031316223" sldId="367"/>
        </pc:sldMkLst>
      </pc:sldChg>
      <pc:sldChg chg="addSp delSp modSp add del mod">
        <pc:chgData name="H M" userId="84cd2103f36ef0dc" providerId="LiveId" clId="{6CAE7A2D-79C2-4968-A769-05EBCE3FB552}" dt="2024-03-12T11:03:36.226" v="1548" actId="47"/>
        <pc:sldMkLst>
          <pc:docMk/>
          <pc:sldMk cId="2673674966" sldId="367"/>
        </pc:sldMkLst>
      </pc:sldChg>
      <pc:sldChg chg="addSp delSp modSp add mod modClrScheme chgLayout">
        <pc:chgData name="H M" userId="84cd2103f36ef0dc" providerId="LiveId" clId="{6CAE7A2D-79C2-4968-A769-05EBCE3FB552}" dt="2024-03-12T11:25:08.186" v="1875" actId="782"/>
        <pc:sldMkLst>
          <pc:docMk/>
          <pc:sldMk cId="1530241913" sldId="368"/>
        </pc:sldMkLst>
      </pc:sldChg>
      <pc:sldChg chg="add del">
        <pc:chgData name="H M" userId="84cd2103f36ef0dc" providerId="LiveId" clId="{6CAE7A2D-79C2-4968-A769-05EBCE3FB552}" dt="2024-03-12T11:17:10.846" v="1755" actId="47"/>
        <pc:sldMkLst>
          <pc:docMk/>
          <pc:sldMk cId="1015458603" sldId="369"/>
        </pc:sldMkLst>
      </pc:sldChg>
      <pc:sldChg chg="addSp delSp modSp add del mod ord">
        <pc:chgData name="H M" userId="84cd2103f36ef0dc" providerId="LiveId" clId="{6CAE7A2D-79C2-4968-A769-05EBCE3FB552}" dt="2024-03-12T11:23:04.478" v="1851" actId="47"/>
        <pc:sldMkLst>
          <pc:docMk/>
          <pc:sldMk cId="2103838033" sldId="369"/>
        </pc:sldMkLst>
      </pc:sldChg>
      <pc:sldMasterChg chg="addSp delSp modSp mod setBg addSldLayout delSldLayout modSldLayout">
        <pc:chgData name="H M" userId="84cd2103f36ef0dc" providerId="LiveId" clId="{6CAE7A2D-79C2-4968-A769-05EBCE3FB552}" dt="2024-03-12T11:17:21.543" v="1757" actId="478"/>
        <pc:sldMasterMkLst>
          <pc:docMk/>
          <pc:sldMasterMk cId="1097754498" sldId="2147483648"/>
        </pc:sldMasterMkLst>
        <pc:sldLayoutChg chg="del">
          <pc:chgData name="H M" userId="84cd2103f36ef0dc" providerId="LiveId" clId="{6CAE7A2D-79C2-4968-A769-05EBCE3FB552}" dt="2024-03-11T11:04:21.342" v="2" actId="2696"/>
          <pc:sldLayoutMkLst>
            <pc:docMk/>
            <pc:sldMasterMk cId="1097754498" sldId="2147483648"/>
            <pc:sldLayoutMk cId="3051916789" sldId="2147483649"/>
          </pc:sldLayoutMkLst>
        </pc:sldLayoutChg>
        <pc:sldLayoutChg chg="delSp mod setBg">
          <pc:chgData name="H M" userId="84cd2103f36ef0dc" providerId="LiveId" clId="{6CAE7A2D-79C2-4968-A769-05EBCE3FB552}" dt="2024-03-11T12:33:25.642" v="555"/>
          <pc:sldLayoutMkLst>
            <pc:docMk/>
            <pc:sldMasterMk cId="1097754498" sldId="2147483648"/>
            <pc:sldLayoutMk cId="2703471739" sldId="2147483650"/>
          </pc:sldLayoutMkLst>
        </pc:sldLayoutChg>
        <pc:sldLayoutChg chg="addSp delSp modSp new mod">
          <pc:chgData name="H M" userId="84cd2103f36ef0dc" providerId="LiveId" clId="{6CAE7A2D-79C2-4968-A769-05EBCE3FB552}" dt="2024-03-12T10:45:25.512" v="1224" actId="1076"/>
          <pc:sldLayoutMkLst>
            <pc:docMk/>
            <pc:sldMasterMk cId="1115456340" sldId="2147483674"/>
            <pc:sldLayoutMk cId="742326489" sldId="2147483651"/>
          </pc:sldLayoutMkLst>
        </pc:sldLayoutChg>
        <pc:sldLayoutChg chg="del">
          <pc:chgData name="H M" userId="84cd2103f36ef0dc" providerId="LiveId" clId="{6CAE7A2D-79C2-4968-A769-05EBCE3FB552}" dt="2024-03-11T11:04:22.872" v="3" actId="2696"/>
          <pc:sldLayoutMkLst>
            <pc:docMk/>
            <pc:sldMasterMk cId="1097754498" sldId="2147483648"/>
            <pc:sldLayoutMk cId="1638918670" sldId="2147483651"/>
          </pc:sldLayoutMkLst>
        </pc:sldLayoutChg>
        <pc:sldLayoutChg chg="del">
          <pc:chgData name="H M" userId="84cd2103f36ef0dc" providerId="LiveId" clId="{6CAE7A2D-79C2-4968-A769-05EBCE3FB552}" dt="2024-03-11T11:04:23.099" v="4" actId="2696"/>
          <pc:sldLayoutMkLst>
            <pc:docMk/>
            <pc:sldMasterMk cId="1097754498" sldId="2147483648"/>
            <pc:sldLayoutMk cId="98103365" sldId="2147483652"/>
          </pc:sldLayoutMkLst>
        </pc:sldLayoutChg>
        <pc:sldLayoutChg chg="addSp delSp modSp add mod modTransition">
          <pc:chgData name="H M" userId="84cd2103f36ef0dc" providerId="LiveId" clId="{6CAE7A2D-79C2-4968-A769-05EBCE3FB552}" dt="2024-03-12T10:35:04.521" v="1075"/>
          <pc:sldLayoutMkLst>
            <pc:docMk/>
            <pc:sldMasterMk cId="1097754498" sldId="2147483648"/>
            <pc:sldLayoutMk cId="4258842081" sldId="2147483652"/>
          </pc:sldLayoutMkLst>
        </pc:sldLayoutChg>
        <pc:sldLayoutChg chg="del">
          <pc:chgData name="H M" userId="84cd2103f36ef0dc" providerId="LiveId" clId="{6CAE7A2D-79C2-4968-A769-05EBCE3FB552}" dt="2024-03-11T11:04:23.318" v="5" actId="2696"/>
          <pc:sldLayoutMkLst>
            <pc:docMk/>
            <pc:sldMasterMk cId="1097754498" sldId="2147483648"/>
            <pc:sldLayoutMk cId="1763561092" sldId="2147483653"/>
          </pc:sldLayoutMkLst>
        </pc:sldLayoutChg>
        <pc:sldLayoutChg chg="modSp add mod modTransition">
          <pc:chgData name="H M" userId="84cd2103f36ef0dc" providerId="LiveId" clId="{6CAE7A2D-79C2-4968-A769-05EBCE3FB552}" dt="2024-03-12T10:45:55.765" v="1230" actId="1076"/>
          <pc:sldLayoutMkLst>
            <pc:docMk/>
            <pc:sldMasterMk cId="1097754498" sldId="2147483648"/>
            <pc:sldLayoutMk cId="3925262472" sldId="2147483653"/>
          </pc:sldLayoutMkLst>
        </pc:sldLayoutChg>
        <pc:sldLayoutChg chg="del">
          <pc:chgData name="H M" userId="84cd2103f36ef0dc" providerId="LiveId" clId="{6CAE7A2D-79C2-4968-A769-05EBCE3FB552}" dt="2024-03-11T11:04:23.498" v="6" actId="2696"/>
          <pc:sldLayoutMkLst>
            <pc:docMk/>
            <pc:sldMasterMk cId="1097754498" sldId="2147483648"/>
            <pc:sldLayoutMk cId="28774288" sldId="2147483654"/>
          </pc:sldLayoutMkLst>
        </pc:sldLayoutChg>
        <pc:sldLayoutChg chg="addSp delSp modSp add mod modTransition">
          <pc:chgData name="H M" userId="84cd2103f36ef0dc" providerId="LiveId" clId="{6CAE7A2D-79C2-4968-A769-05EBCE3FB552}" dt="2024-03-12T10:59:40.004" v="1462" actId="1076"/>
          <pc:sldLayoutMkLst>
            <pc:docMk/>
            <pc:sldMasterMk cId="1097754498" sldId="2147483648"/>
            <pc:sldLayoutMk cId="1446034390" sldId="2147483654"/>
          </pc:sldLayoutMkLst>
        </pc:sldLayoutChg>
        <pc:sldLayoutChg chg="del">
          <pc:chgData name="H M" userId="84cd2103f36ef0dc" providerId="LiveId" clId="{6CAE7A2D-79C2-4968-A769-05EBCE3FB552}" dt="2024-03-11T11:04:23.662" v="7" actId="2696"/>
          <pc:sldLayoutMkLst>
            <pc:docMk/>
            <pc:sldMasterMk cId="1097754498" sldId="2147483648"/>
            <pc:sldLayoutMk cId="447194141" sldId="2147483655"/>
          </pc:sldLayoutMkLst>
        </pc:sldLayoutChg>
        <pc:sldLayoutChg chg="addSp modSp add mod modTransition">
          <pc:chgData name="H M" userId="84cd2103f36ef0dc" providerId="LiveId" clId="{6CAE7A2D-79C2-4968-A769-05EBCE3FB552}" dt="2024-03-12T11:15:51.534" v="1729" actId="1076"/>
          <pc:sldLayoutMkLst>
            <pc:docMk/>
            <pc:sldMasterMk cId="1097754498" sldId="2147483648"/>
            <pc:sldLayoutMk cId="3563704803" sldId="2147483655"/>
          </pc:sldLayoutMkLst>
        </pc:sldLayoutChg>
        <pc:sldLayoutChg chg="del">
          <pc:chgData name="H M" userId="84cd2103f36ef0dc" providerId="LiveId" clId="{6CAE7A2D-79C2-4968-A769-05EBCE3FB552}" dt="2024-03-11T11:04:23.810" v="8" actId="2696"/>
          <pc:sldLayoutMkLst>
            <pc:docMk/>
            <pc:sldMasterMk cId="1097754498" sldId="2147483648"/>
            <pc:sldLayoutMk cId="3221266688" sldId="2147483656"/>
          </pc:sldLayoutMkLst>
        </pc:sldLayoutChg>
        <pc:sldLayoutChg chg="del">
          <pc:chgData name="H M" userId="84cd2103f36ef0dc" providerId="LiveId" clId="{6CAE7A2D-79C2-4968-A769-05EBCE3FB552}" dt="2024-03-11T11:04:23.969" v="9" actId="2696"/>
          <pc:sldLayoutMkLst>
            <pc:docMk/>
            <pc:sldMasterMk cId="1097754498" sldId="2147483648"/>
            <pc:sldLayoutMk cId="2062996586" sldId="2147483657"/>
          </pc:sldLayoutMkLst>
        </pc:sldLayoutChg>
        <pc:sldLayoutChg chg="del">
          <pc:chgData name="H M" userId="84cd2103f36ef0dc" providerId="LiveId" clId="{6CAE7A2D-79C2-4968-A769-05EBCE3FB552}" dt="2024-03-11T11:04:24.170" v="10" actId="2696"/>
          <pc:sldLayoutMkLst>
            <pc:docMk/>
            <pc:sldMasterMk cId="1097754498" sldId="2147483648"/>
            <pc:sldLayoutMk cId="2778550816" sldId="2147483658"/>
          </pc:sldLayoutMkLst>
        </pc:sldLayoutChg>
        <pc:sldLayoutChg chg="del">
          <pc:chgData name="H M" userId="84cd2103f36ef0dc" providerId="LiveId" clId="{6CAE7A2D-79C2-4968-A769-05EBCE3FB552}" dt="2024-03-11T11:04:24.410" v="11" actId="2696"/>
          <pc:sldLayoutMkLst>
            <pc:docMk/>
            <pc:sldMasterMk cId="1097754498" sldId="2147483648"/>
            <pc:sldLayoutMk cId="887080976" sldId="214748365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144A84-2F69-B8BB-60ED-8C3E28FB6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BCACE6-0B84-55F2-4B1E-E9CA7B1E4B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2A13E-D979-4127-9460-7AE9936FC23B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3850D9-CDA7-FA98-8821-F5F1BE2A92F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108646-1119-2E7B-33C6-38F2ED2E87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8A9A4-E521-4810-8FDA-A513F6DF2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76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B661963-7CE1-4AE6-A018-4F1F456F3430}" type="datetimeFigureOut">
              <a:rPr lang="ar-SA" smtClean="0"/>
              <a:t>14/04/1447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B3AEE65-B85F-4666-B6BC-9C3C3B1403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673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264DF-4DD4-887B-9DBA-84213C819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C6D0C87-6DC1-1F66-FE61-E7934C995E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71D49C7-2CA0-E930-3AA7-6B95EDE0C9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E8C4F76-B3ED-F0F2-6D26-C1BA3F8AEC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895B7B-541A-4295-BA7E-8CD2FDB3948F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3087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02584-7C38-8A4D-758F-F7A9A69C0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1A9E28AF-D762-DC0A-C5CF-97DE918F88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4195B2B-D0AF-68A4-CE38-BCFC6EE84D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B4337C6-417C-8246-8C4A-B236DA6AD7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895B7B-541A-4295-BA7E-8CD2FDB3948F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867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E6388-9598-73BB-6B7B-958CFBF2B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2C9C366-8D34-BDED-79A1-96DAB69B2F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1E07F70-51F4-9B30-D293-0EC2607DD5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E6BF3A5-D474-5819-6531-4FD6A512CC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895B7B-541A-4295-BA7E-8CD2FDB3948F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748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2338388" y="1143000"/>
            <a:ext cx="2181225" cy="30861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dirty="0">
                <a:solidFill>
                  <a:schemeClr val="bg1">
                    <a:lumMod val="75000"/>
                  </a:schemeClr>
                </a:solidFill>
              </a:rPr>
              <a:t>هذا القالب من تصميم موقع انجز (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ingez-ppt.com</a:t>
            </a:r>
            <a:r>
              <a:rPr lang="ar-SA" sz="1200" dirty="0">
                <a:solidFill>
                  <a:schemeClr val="bg1">
                    <a:lumMod val="75000"/>
                  </a:schemeClr>
                </a:solidFill>
              </a:rPr>
              <a:t> ) : موقع عربي متخصص بتصميم قوالب البوربوينت باللغة العربية</a:t>
            </a:r>
            <a:endParaRPr lang="ar-EG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5685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9F388C-6F9F-297E-D715-3B431F8C3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2E76403-2D35-CCF5-AFB6-E2B70942B7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35D852E-0130-BE76-DD6C-BD9535C19D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E513A40-4B8E-C546-E374-85D4B7E381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895B7B-541A-4295-BA7E-8CD2FDB3948F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313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8D994-9B61-6ECB-9A8D-E057E9DB8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8FC2A9A-5C85-1F7F-C124-8E8FD801A4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53188F1-96EC-B763-8663-71BCFCA0AC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A592467-239A-4F4D-C26A-B033CD3589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895B7B-541A-4295-BA7E-8CD2FDB3948F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607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B399C-E688-65B9-E1BE-3051512C6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D7389ADE-496A-089A-24AB-EB263FBC17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BA4BB0B-3C21-5F29-F501-CFA2C18EE9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CE0F527-50EC-4F14-8BD0-2CB438726D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895B7B-541A-4295-BA7E-8CD2FDB3948F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783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391E4-620D-BCC6-5664-6C8C47A48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E373BB8-E743-670F-4805-A275CAA1A9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393FF040-C0F6-E376-E85C-483A704190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B88745-EDAF-7414-C23C-15DC5E1C76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895B7B-541A-4295-BA7E-8CD2FDB3948F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080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C7D50-C06F-5677-95C8-57FF3F9F9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DD7EC5E-9165-8314-6A2B-7B065688E3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9F0A58A-D3E8-C237-92ED-9DC6471246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7B764D6-3B9C-25EB-2054-F3F4E943E2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895B7B-541A-4295-BA7E-8CD2FDB3948F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9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30EFB-1874-8595-6285-31A48F07A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12D82417-BBF2-7E08-B7BD-B31A60B343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7AAECBC-E8A7-184C-E796-566990EC0B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36545CE-4F2B-9FBF-384A-DEE746B744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895B7B-541A-4295-BA7E-8CD2FDB3948F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185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1647D-041C-FEFC-B006-37F627CA8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B7ADCCD-4635-46C0-7886-EAD0A64DAA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B23CEBC-595B-975B-6948-FCDED4D6F4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A5CFC76-8513-563C-5904-2E724008A1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895B7B-541A-4295-BA7E-8CD2FDB3948F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053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895B7B-541A-4295-BA7E-8CD2FDB3948F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087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الوجه الثان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BAB5B96A-7FCA-79F3-5286-09212751A2C1}"/>
              </a:ext>
            </a:extLst>
          </p:cNvPr>
          <p:cNvGrpSpPr/>
          <p:nvPr userDrawn="1"/>
        </p:nvGrpSpPr>
        <p:grpSpPr>
          <a:xfrm>
            <a:off x="5333045" y="9684737"/>
            <a:ext cx="626536" cy="821211"/>
            <a:chOff x="10279048" y="5223083"/>
            <a:chExt cx="886123" cy="1161457"/>
          </a:xfrm>
        </p:grpSpPr>
        <p:sp>
          <p:nvSpPr>
            <p:cNvPr id="6" name="grass">
              <a:extLst>
                <a:ext uri="{FF2B5EF4-FFF2-40B4-BE49-F238E27FC236}">
                  <a16:creationId xmlns:a16="http://schemas.microsoft.com/office/drawing/2014/main" id="{CB6C55F0-DB2A-81EB-BBA1-9ADFBEA534F3}"/>
                </a:ext>
              </a:extLst>
            </p:cNvPr>
            <p:cNvSpPr/>
            <p:nvPr/>
          </p:nvSpPr>
          <p:spPr>
            <a:xfrm rot="20188726">
              <a:off x="10279048" y="5223083"/>
              <a:ext cx="886123" cy="1151726"/>
            </a:xfrm>
            <a:custGeom>
              <a:avLst/>
              <a:gdLst>
                <a:gd name="connsiteX0" fmla="*/ 3424 w 9252"/>
                <a:gd name="connsiteY0" fmla="*/ 0 h 11083"/>
                <a:gd name="connsiteX1" fmla="*/ 7 w 9252"/>
                <a:gd name="connsiteY1" fmla="*/ 9993 h 11083"/>
                <a:gd name="connsiteX2" fmla="*/ 2460 w 9252"/>
                <a:gd name="connsiteY2" fmla="*/ 10819 h 11083"/>
                <a:gd name="connsiteX3" fmla="*/ 9091 w 9252"/>
                <a:gd name="connsiteY3" fmla="*/ 5877 h 11083"/>
                <a:gd name="connsiteX4" fmla="*/ 8559 w 9252"/>
                <a:gd name="connsiteY4" fmla="*/ 5632 h 11083"/>
                <a:gd name="connsiteX5" fmla="*/ 4642 w 9252"/>
                <a:gd name="connsiteY5" fmla="*/ 7990 h 11083"/>
                <a:gd name="connsiteX6" fmla="*/ 4642 w 9252"/>
                <a:gd name="connsiteY6" fmla="*/ 7990 h 11083"/>
                <a:gd name="connsiteX7" fmla="*/ 7039 w 9252"/>
                <a:gd name="connsiteY7" fmla="*/ 3977 h 11083"/>
                <a:gd name="connsiteX8" fmla="*/ 6667 w 9252"/>
                <a:gd name="connsiteY8" fmla="*/ 3852 h 11083"/>
                <a:gd name="connsiteX9" fmla="*/ 1766 w 9252"/>
                <a:gd name="connsiteY9" fmla="*/ 8358 h 11083"/>
                <a:gd name="connsiteX10" fmla="*/ 3582 w 9252"/>
                <a:gd name="connsiteY10" fmla="*/ 21 h 11083"/>
                <a:gd name="connsiteX11" fmla="*/ 3424 w 9252"/>
                <a:gd name="connsiteY11" fmla="*/ 0 h 11083"/>
                <a:gd name="connsiteX0" fmla="*/ 3693 w 9993"/>
                <a:gd name="connsiteY0" fmla="*/ 0 h 9762"/>
                <a:gd name="connsiteX1" fmla="*/ 0 w 9993"/>
                <a:gd name="connsiteY1" fmla="*/ 9017 h 9762"/>
                <a:gd name="connsiteX2" fmla="*/ 2651 w 9993"/>
                <a:gd name="connsiteY2" fmla="*/ 9762 h 9762"/>
                <a:gd name="connsiteX3" fmla="*/ 9818 w 9993"/>
                <a:gd name="connsiteY3" fmla="*/ 5303 h 9762"/>
                <a:gd name="connsiteX4" fmla="*/ 9243 w 9993"/>
                <a:gd name="connsiteY4" fmla="*/ 5082 h 9762"/>
                <a:gd name="connsiteX5" fmla="*/ 5009 w 9993"/>
                <a:gd name="connsiteY5" fmla="*/ 7209 h 9762"/>
                <a:gd name="connsiteX6" fmla="*/ 5009 w 9993"/>
                <a:gd name="connsiteY6" fmla="*/ 7209 h 9762"/>
                <a:gd name="connsiteX7" fmla="*/ 7600 w 9993"/>
                <a:gd name="connsiteY7" fmla="*/ 3588 h 9762"/>
                <a:gd name="connsiteX8" fmla="*/ 7198 w 9993"/>
                <a:gd name="connsiteY8" fmla="*/ 3476 h 9762"/>
                <a:gd name="connsiteX9" fmla="*/ 1901 w 9993"/>
                <a:gd name="connsiteY9" fmla="*/ 7541 h 9762"/>
                <a:gd name="connsiteX10" fmla="*/ 3864 w 9993"/>
                <a:gd name="connsiteY10" fmla="*/ 19 h 9762"/>
                <a:gd name="connsiteX11" fmla="*/ 3693 w 9993"/>
                <a:gd name="connsiteY11" fmla="*/ 0 h 9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93" h="9762" extrusionOk="0">
                  <a:moveTo>
                    <a:pt x="3693" y="0"/>
                  </a:moveTo>
                  <a:cubicBezTo>
                    <a:pt x="1446" y="0"/>
                    <a:pt x="174" y="7390"/>
                    <a:pt x="0" y="9017"/>
                  </a:cubicBezTo>
                  <a:lnTo>
                    <a:pt x="2651" y="9762"/>
                  </a:lnTo>
                  <a:cubicBezTo>
                    <a:pt x="7505" y="9762"/>
                    <a:pt x="10806" y="6509"/>
                    <a:pt x="9818" y="5303"/>
                  </a:cubicBezTo>
                  <a:cubicBezTo>
                    <a:pt x="9687" y="5149"/>
                    <a:pt x="9488" y="5082"/>
                    <a:pt x="9243" y="5082"/>
                  </a:cubicBezTo>
                  <a:cubicBezTo>
                    <a:pt x="8190" y="5082"/>
                    <a:pt x="6264" y="6314"/>
                    <a:pt x="5009" y="7209"/>
                  </a:cubicBezTo>
                  <a:lnTo>
                    <a:pt x="5009" y="7209"/>
                  </a:lnTo>
                  <a:cubicBezTo>
                    <a:pt x="6450" y="6075"/>
                    <a:pt x="8549" y="4205"/>
                    <a:pt x="7600" y="3588"/>
                  </a:cubicBezTo>
                  <a:cubicBezTo>
                    <a:pt x="7488" y="3512"/>
                    <a:pt x="7353" y="3476"/>
                    <a:pt x="7198" y="3476"/>
                  </a:cubicBezTo>
                  <a:cubicBezTo>
                    <a:pt x="5558" y="3476"/>
                    <a:pt x="1901" y="7541"/>
                    <a:pt x="1901" y="7541"/>
                  </a:cubicBezTo>
                  <a:cubicBezTo>
                    <a:pt x="1901" y="7541"/>
                    <a:pt x="6271" y="447"/>
                    <a:pt x="3864" y="19"/>
                  </a:cubicBezTo>
                  <a:cubicBezTo>
                    <a:pt x="3805" y="6"/>
                    <a:pt x="3749" y="0"/>
                    <a:pt x="3693" y="0"/>
                  </a:cubicBezTo>
                  <a:close/>
                </a:path>
              </a:pathLst>
            </a:custGeom>
            <a:solidFill>
              <a:srgbClr val="FF8F8F"/>
            </a:solidFill>
            <a:ln>
              <a:noFill/>
            </a:ln>
          </p:spPr>
          <p:txBody>
            <a:bodyPr spcFirstLastPara="1" wrap="square" lIns="64642" tIns="64642" rIns="64642" bIns="64642" anchor="ctr" anchorCtr="0">
              <a:noAutofit/>
            </a:bodyPr>
            <a:lstStyle/>
            <a:p>
              <a:pPr defTabSz="646572">
                <a:buClr>
                  <a:srgbClr val="000000"/>
                </a:buClr>
                <a:defRPr/>
              </a:pPr>
              <a:endParaRPr sz="99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rass">
              <a:extLst>
                <a:ext uri="{FF2B5EF4-FFF2-40B4-BE49-F238E27FC236}">
                  <a16:creationId xmlns:a16="http://schemas.microsoft.com/office/drawing/2014/main" id="{F8CED9D7-C0EC-887F-2216-1AC3BA2C7F94}"/>
                </a:ext>
              </a:extLst>
            </p:cNvPr>
            <p:cNvSpPr/>
            <p:nvPr/>
          </p:nvSpPr>
          <p:spPr>
            <a:xfrm rot="20188726">
              <a:off x="10341406" y="5534802"/>
              <a:ext cx="774482" cy="849738"/>
            </a:xfrm>
            <a:custGeom>
              <a:avLst/>
              <a:gdLst>
                <a:gd name="connsiteX0" fmla="*/ 3424 w 9252"/>
                <a:gd name="connsiteY0" fmla="*/ 0 h 11083"/>
                <a:gd name="connsiteX1" fmla="*/ 7 w 9252"/>
                <a:gd name="connsiteY1" fmla="*/ 9993 h 11083"/>
                <a:gd name="connsiteX2" fmla="*/ 2460 w 9252"/>
                <a:gd name="connsiteY2" fmla="*/ 10819 h 11083"/>
                <a:gd name="connsiteX3" fmla="*/ 9091 w 9252"/>
                <a:gd name="connsiteY3" fmla="*/ 5877 h 11083"/>
                <a:gd name="connsiteX4" fmla="*/ 8559 w 9252"/>
                <a:gd name="connsiteY4" fmla="*/ 5632 h 11083"/>
                <a:gd name="connsiteX5" fmla="*/ 4642 w 9252"/>
                <a:gd name="connsiteY5" fmla="*/ 7990 h 11083"/>
                <a:gd name="connsiteX6" fmla="*/ 4642 w 9252"/>
                <a:gd name="connsiteY6" fmla="*/ 7990 h 11083"/>
                <a:gd name="connsiteX7" fmla="*/ 7039 w 9252"/>
                <a:gd name="connsiteY7" fmla="*/ 3977 h 11083"/>
                <a:gd name="connsiteX8" fmla="*/ 6667 w 9252"/>
                <a:gd name="connsiteY8" fmla="*/ 3852 h 11083"/>
                <a:gd name="connsiteX9" fmla="*/ 1766 w 9252"/>
                <a:gd name="connsiteY9" fmla="*/ 8358 h 11083"/>
                <a:gd name="connsiteX10" fmla="*/ 3582 w 9252"/>
                <a:gd name="connsiteY10" fmla="*/ 21 h 11083"/>
                <a:gd name="connsiteX11" fmla="*/ 3424 w 9252"/>
                <a:gd name="connsiteY11" fmla="*/ 0 h 11083"/>
                <a:gd name="connsiteX0" fmla="*/ 3693 w 9993"/>
                <a:gd name="connsiteY0" fmla="*/ 0 h 9762"/>
                <a:gd name="connsiteX1" fmla="*/ 0 w 9993"/>
                <a:gd name="connsiteY1" fmla="*/ 9017 h 9762"/>
                <a:gd name="connsiteX2" fmla="*/ 2651 w 9993"/>
                <a:gd name="connsiteY2" fmla="*/ 9762 h 9762"/>
                <a:gd name="connsiteX3" fmla="*/ 9818 w 9993"/>
                <a:gd name="connsiteY3" fmla="*/ 5303 h 9762"/>
                <a:gd name="connsiteX4" fmla="*/ 9243 w 9993"/>
                <a:gd name="connsiteY4" fmla="*/ 5082 h 9762"/>
                <a:gd name="connsiteX5" fmla="*/ 5009 w 9993"/>
                <a:gd name="connsiteY5" fmla="*/ 7209 h 9762"/>
                <a:gd name="connsiteX6" fmla="*/ 5009 w 9993"/>
                <a:gd name="connsiteY6" fmla="*/ 7209 h 9762"/>
                <a:gd name="connsiteX7" fmla="*/ 7600 w 9993"/>
                <a:gd name="connsiteY7" fmla="*/ 3588 h 9762"/>
                <a:gd name="connsiteX8" fmla="*/ 7198 w 9993"/>
                <a:gd name="connsiteY8" fmla="*/ 3476 h 9762"/>
                <a:gd name="connsiteX9" fmla="*/ 1901 w 9993"/>
                <a:gd name="connsiteY9" fmla="*/ 7541 h 9762"/>
                <a:gd name="connsiteX10" fmla="*/ 3864 w 9993"/>
                <a:gd name="connsiteY10" fmla="*/ 19 h 9762"/>
                <a:gd name="connsiteX11" fmla="*/ 3693 w 9993"/>
                <a:gd name="connsiteY11" fmla="*/ 0 h 9762"/>
                <a:gd name="connsiteX0" fmla="*/ 3696 w 9280"/>
                <a:gd name="connsiteY0" fmla="*/ 0 h 10000"/>
                <a:gd name="connsiteX1" fmla="*/ 0 w 9280"/>
                <a:gd name="connsiteY1" fmla="*/ 9237 h 10000"/>
                <a:gd name="connsiteX2" fmla="*/ 2653 w 9280"/>
                <a:gd name="connsiteY2" fmla="*/ 10000 h 10000"/>
                <a:gd name="connsiteX3" fmla="*/ 9249 w 9280"/>
                <a:gd name="connsiteY3" fmla="*/ 5206 h 10000"/>
                <a:gd name="connsiteX4" fmla="*/ 5013 w 9280"/>
                <a:gd name="connsiteY4" fmla="*/ 7385 h 10000"/>
                <a:gd name="connsiteX5" fmla="*/ 5013 w 9280"/>
                <a:gd name="connsiteY5" fmla="*/ 7385 h 10000"/>
                <a:gd name="connsiteX6" fmla="*/ 7605 w 9280"/>
                <a:gd name="connsiteY6" fmla="*/ 3675 h 10000"/>
                <a:gd name="connsiteX7" fmla="*/ 7203 w 9280"/>
                <a:gd name="connsiteY7" fmla="*/ 3561 h 10000"/>
                <a:gd name="connsiteX8" fmla="*/ 1902 w 9280"/>
                <a:gd name="connsiteY8" fmla="*/ 7725 h 10000"/>
                <a:gd name="connsiteX9" fmla="*/ 3867 w 9280"/>
                <a:gd name="connsiteY9" fmla="*/ 19 h 10000"/>
                <a:gd name="connsiteX10" fmla="*/ 3696 w 9280"/>
                <a:gd name="connsiteY10" fmla="*/ 0 h 10000"/>
                <a:gd name="connsiteX0" fmla="*/ 3983 w 9457"/>
                <a:gd name="connsiteY0" fmla="*/ 0 h 10000"/>
                <a:gd name="connsiteX1" fmla="*/ 0 w 9457"/>
                <a:gd name="connsiteY1" fmla="*/ 9237 h 10000"/>
                <a:gd name="connsiteX2" fmla="*/ 2859 w 9457"/>
                <a:gd name="connsiteY2" fmla="*/ 10000 h 10000"/>
                <a:gd name="connsiteX3" fmla="*/ 9418 w 9457"/>
                <a:gd name="connsiteY3" fmla="*/ 6382 h 10000"/>
                <a:gd name="connsiteX4" fmla="*/ 5402 w 9457"/>
                <a:gd name="connsiteY4" fmla="*/ 7385 h 10000"/>
                <a:gd name="connsiteX5" fmla="*/ 5402 w 9457"/>
                <a:gd name="connsiteY5" fmla="*/ 7385 h 10000"/>
                <a:gd name="connsiteX6" fmla="*/ 8195 w 9457"/>
                <a:gd name="connsiteY6" fmla="*/ 3675 h 10000"/>
                <a:gd name="connsiteX7" fmla="*/ 7762 w 9457"/>
                <a:gd name="connsiteY7" fmla="*/ 3561 h 10000"/>
                <a:gd name="connsiteX8" fmla="*/ 2050 w 9457"/>
                <a:gd name="connsiteY8" fmla="*/ 7725 h 10000"/>
                <a:gd name="connsiteX9" fmla="*/ 4167 w 9457"/>
                <a:gd name="connsiteY9" fmla="*/ 19 h 10000"/>
                <a:gd name="connsiteX10" fmla="*/ 3983 w 9457"/>
                <a:gd name="connsiteY10" fmla="*/ 0 h 10000"/>
                <a:gd name="connsiteX0" fmla="*/ 4212 w 10000"/>
                <a:gd name="connsiteY0" fmla="*/ 0 h 10000"/>
                <a:gd name="connsiteX1" fmla="*/ 0 w 10000"/>
                <a:gd name="connsiteY1" fmla="*/ 9237 h 10000"/>
                <a:gd name="connsiteX2" fmla="*/ 3023 w 10000"/>
                <a:gd name="connsiteY2" fmla="*/ 10000 h 10000"/>
                <a:gd name="connsiteX3" fmla="*/ 9959 w 10000"/>
                <a:gd name="connsiteY3" fmla="*/ 6382 h 10000"/>
                <a:gd name="connsiteX4" fmla="*/ 5712 w 10000"/>
                <a:gd name="connsiteY4" fmla="*/ 7385 h 10000"/>
                <a:gd name="connsiteX5" fmla="*/ 5712 w 10000"/>
                <a:gd name="connsiteY5" fmla="*/ 7385 h 10000"/>
                <a:gd name="connsiteX6" fmla="*/ 8208 w 10000"/>
                <a:gd name="connsiteY6" fmla="*/ 3561 h 10000"/>
                <a:gd name="connsiteX7" fmla="*/ 2168 w 10000"/>
                <a:gd name="connsiteY7" fmla="*/ 7725 h 10000"/>
                <a:gd name="connsiteX8" fmla="*/ 4406 w 10000"/>
                <a:gd name="connsiteY8" fmla="*/ 19 h 10000"/>
                <a:gd name="connsiteX9" fmla="*/ 4212 w 10000"/>
                <a:gd name="connsiteY9" fmla="*/ 0 h 10000"/>
                <a:gd name="connsiteX0" fmla="*/ 4212 w 10000"/>
                <a:gd name="connsiteY0" fmla="*/ 0 h 10000"/>
                <a:gd name="connsiteX1" fmla="*/ 0 w 10000"/>
                <a:gd name="connsiteY1" fmla="*/ 9237 h 10000"/>
                <a:gd name="connsiteX2" fmla="*/ 3023 w 10000"/>
                <a:gd name="connsiteY2" fmla="*/ 10000 h 10000"/>
                <a:gd name="connsiteX3" fmla="*/ 9959 w 10000"/>
                <a:gd name="connsiteY3" fmla="*/ 6382 h 10000"/>
                <a:gd name="connsiteX4" fmla="*/ 5712 w 10000"/>
                <a:gd name="connsiteY4" fmla="*/ 7385 h 10000"/>
                <a:gd name="connsiteX5" fmla="*/ 5712 w 10000"/>
                <a:gd name="connsiteY5" fmla="*/ 7385 h 10000"/>
                <a:gd name="connsiteX6" fmla="*/ 7728 w 10000"/>
                <a:gd name="connsiteY6" fmla="*/ 4526 h 10000"/>
                <a:gd name="connsiteX7" fmla="*/ 2168 w 10000"/>
                <a:gd name="connsiteY7" fmla="*/ 7725 h 10000"/>
                <a:gd name="connsiteX8" fmla="*/ 4406 w 10000"/>
                <a:gd name="connsiteY8" fmla="*/ 19 h 10000"/>
                <a:gd name="connsiteX9" fmla="*/ 4212 w 10000"/>
                <a:gd name="connsiteY9" fmla="*/ 0 h 10000"/>
                <a:gd name="connsiteX0" fmla="*/ 4406 w 10000"/>
                <a:gd name="connsiteY0" fmla="*/ 0 h 9981"/>
                <a:gd name="connsiteX1" fmla="*/ 0 w 10000"/>
                <a:gd name="connsiteY1" fmla="*/ 9218 h 9981"/>
                <a:gd name="connsiteX2" fmla="*/ 3023 w 10000"/>
                <a:gd name="connsiteY2" fmla="*/ 9981 h 9981"/>
                <a:gd name="connsiteX3" fmla="*/ 9959 w 10000"/>
                <a:gd name="connsiteY3" fmla="*/ 6363 h 9981"/>
                <a:gd name="connsiteX4" fmla="*/ 5712 w 10000"/>
                <a:gd name="connsiteY4" fmla="*/ 7366 h 9981"/>
                <a:gd name="connsiteX5" fmla="*/ 5712 w 10000"/>
                <a:gd name="connsiteY5" fmla="*/ 7366 h 9981"/>
                <a:gd name="connsiteX6" fmla="*/ 7728 w 10000"/>
                <a:gd name="connsiteY6" fmla="*/ 4507 h 9981"/>
                <a:gd name="connsiteX7" fmla="*/ 2168 w 10000"/>
                <a:gd name="connsiteY7" fmla="*/ 7706 h 9981"/>
                <a:gd name="connsiteX8" fmla="*/ 4406 w 10000"/>
                <a:gd name="connsiteY8" fmla="*/ 0 h 9981"/>
                <a:gd name="connsiteX0" fmla="*/ 2870 w 10000"/>
                <a:gd name="connsiteY0" fmla="*/ 0 h 7392"/>
                <a:gd name="connsiteX1" fmla="*/ 0 w 10000"/>
                <a:gd name="connsiteY1" fmla="*/ 6628 h 7392"/>
                <a:gd name="connsiteX2" fmla="*/ 3023 w 10000"/>
                <a:gd name="connsiteY2" fmla="*/ 7392 h 7392"/>
                <a:gd name="connsiteX3" fmla="*/ 9959 w 10000"/>
                <a:gd name="connsiteY3" fmla="*/ 3767 h 7392"/>
                <a:gd name="connsiteX4" fmla="*/ 5712 w 10000"/>
                <a:gd name="connsiteY4" fmla="*/ 4772 h 7392"/>
                <a:gd name="connsiteX5" fmla="*/ 5712 w 10000"/>
                <a:gd name="connsiteY5" fmla="*/ 4772 h 7392"/>
                <a:gd name="connsiteX6" fmla="*/ 7728 w 10000"/>
                <a:gd name="connsiteY6" fmla="*/ 1908 h 7392"/>
                <a:gd name="connsiteX7" fmla="*/ 2168 w 10000"/>
                <a:gd name="connsiteY7" fmla="*/ 5113 h 7392"/>
                <a:gd name="connsiteX8" fmla="*/ 2870 w 10000"/>
                <a:gd name="connsiteY8" fmla="*/ 0 h 7392"/>
                <a:gd name="connsiteX0" fmla="*/ 2870 w 10000"/>
                <a:gd name="connsiteY0" fmla="*/ 0 h 10000"/>
                <a:gd name="connsiteX1" fmla="*/ 0 w 10000"/>
                <a:gd name="connsiteY1" fmla="*/ 8966 h 10000"/>
                <a:gd name="connsiteX2" fmla="*/ 3023 w 10000"/>
                <a:gd name="connsiteY2" fmla="*/ 10000 h 10000"/>
                <a:gd name="connsiteX3" fmla="*/ 9959 w 10000"/>
                <a:gd name="connsiteY3" fmla="*/ 5096 h 10000"/>
                <a:gd name="connsiteX4" fmla="*/ 5712 w 10000"/>
                <a:gd name="connsiteY4" fmla="*/ 6456 h 10000"/>
                <a:gd name="connsiteX5" fmla="*/ 5712 w 10000"/>
                <a:gd name="connsiteY5" fmla="*/ 6456 h 10000"/>
                <a:gd name="connsiteX6" fmla="*/ 7728 w 10000"/>
                <a:gd name="connsiteY6" fmla="*/ 2581 h 10000"/>
                <a:gd name="connsiteX7" fmla="*/ 2168 w 10000"/>
                <a:gd name="connsiteY7" fmla="*/ 6917 h 10000"/>
                <a:gd name="connsiteX8" fmla="*/ 2870 w 10000"/>
                <a:gd name="connsiteY8" fmla="*/ 0 h 10000"/>
                <a:gd name="connsiteX0" fmla="*/ 2870 w 9959"/>
                <a:gd name="connsiteY0" fmla="*/ 0 h 10000"/>
                <a:gd name="connsiteX1" fmla="*/ 0 w 9959"/>
                <a:gd name="connsiteY1" fmla="*/ 8966 h 10000"/>
                <a:gd name="connsiteX2" fmla="*/ 3023 w 9959"/>
                <a:gd name="connsiteY2" fmla="*/ 10000 h 10000"/>
                <a:gd name="connsiteX3" fmla="*/ 9959 w 9959"/>
                <a:gd name="connsiteY3" fmla="*/ 5096 h 10000"/>
                <a:gd name="connsiteX4" fmla="*/ 5712 w 9959"/>
                <a:gd name="connsiteY4" fmla="*/ 6456 h 10000"/>
                <a:gd name="connsiteX5" fmla="*/ 5712 w 9959"/>
                <a:gd name="connsiteY5" fmla="*/ 6456 h 10000"/>
                <a:gd name="connsiteX6" fmla="*/ 7728 w 9959"/>
                <a:gd name="connsiteY6" fmla="*/ 2581 h 10000"/>
                <a:gd name="connsiteX7" fmla="*/ 2168 w 9959"/>
                <a:gd name="connsiteY7" fmla="*/ 6917 h 10000"/>
                <a:gd name="connsiteX8" fmla="*/ 2870 w 9959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5736 w 10000"/>
                <a:gd name="connsiteY5" fmla="*/ 6456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5736 w 10000"/>
                <a:gd name="connsiteY5" fmla="*/ 6456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2826 w 10000"/>
                <a:gd name="connsiteY5" fmla="*/ 8431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2826 w 10000"/>
                <a:gd name="connsiteY5" fmla="*/ 8431 h 10000"/>
                <a:gd name="connsiteX6" fmla="*/ 7760 w 10000"/>
                <a:gd name="connsiteY6" fmla="*/ 2581 h 10000"/>
                <a:gd name="connsiteX7" fmla="*/ 1454 w 10000"/>
                <a:gd name="connsiteY7" fmla="*/ 7608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2826 w 10000"/>
                <a:gd name="connsiteY4" fmla="*/ 8431 h 10000"/>
                <a:gd name="connsiteX5" fmla="*/ 7760 w 10000"/>
                <a:gd name="connsiteY5" fmla="*/ 2581 h 10000"/>
                <a:gd name="connsiteX6" fmla="*/ 1454 w 10000"/>
                <a:gd name="connsiteY6" fmla="*/ 7608 h 10000"/>
                <a:gd name="connsiteX7" fmla="*/ 2882 w 10000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0" h="10000" extrusionOk="0">
                  <a:moveTo>
                    <a:pt x="2882" y="0"/>
                  </a:moveTo>
                  <a:cubicBezTo>
                    <a:pt x="2519" y="341"/>
                    <a:pt x="232" y="6711"/>
                    <a:pt x="0" y="8966"/>
                  </a:cubicBezTo>
                  <a:lnTo>
                    <a:pt x="3035" y="10000"/>
                  </a:lnTo>
                  <a:cubicBezTo>
                    <a:pt x="4800" y="9090"/>
                    <a:pt x="9549" y="5687"/>
                    <a:pt x="10000" y="5096"/>
                  </a:cubicBezTo>
                  <a:lnTo>
                    <a:pt x="2826" y="8431"/>
                  </a:lnTo>
                  <a:cubicBezTo>
                    <a:pt x="4471" y="6481"/>
                    <a:pt x="7989" y="2718"/>
                    <a:pt x="7760" y="2581"/>
                  </a:cubicBezTo>
                  <a:cubicBezTo>
                    <a:pt x="7531" y="2444"/>
                    <a:pt x="3315" y="6163"/>
                    <a:pt x="1454" y="7608"/>
                  </a:cubicBezTo>
                  <a:lnTo>
                    <a:pt x="2882" y="0"/>
                  </a:lnTo>
                  <a:close/>
                </a:path>
              </a:pathLst>
            </a:custGeom>
            <a:solidFill>
              <a:srgbClr val="A74040"/>
            </a:solidFill>
            <a:ln>
              <a:noFill/>
            </a:ln>
          </p:spPr>
          <p:txBody>
            <a:bodyPr spcFirstLastPara="1" wrap="square" lIns="64642" tIns="64642" rIns="64642" bIns="64642" anchor="ctr" anchorCtr="0">
              <a:noAutofit/>
            </a:bodyPr>
            <a:lstStyle/>
            <a:p>
              <a:pPr defTabSz="646572">
                <a:buClr>
                  <a:srgbClr val="000000"/>
                </a:buClr>
                <a:defRPr/>
              </a:pPr>
              <a:endParaRPr sz="99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04" name="مجموعة 1103">
            <a:extLst>
              <a:ext uri="{FF2B5EF4-FFF2-40B4-BE49-F238E27FC236}">
                <a16:creationId xmlns:a16="http://schemas.microsoft.com/office/drawing/2014/main" id="{F79D036F-1D71-88A8-3A52-BB4F5336F315}"/>
              </a:ext>
            </a:extLst>
          </p:cNvPr>
          <p:cNvGrpSpPr/>
          <p:nvPr userDrawn="1"/>
        </p:nvGrpSpPr>
        <p:grpSpPr>
          <a:xfrm>
            <a:off x="1603473" y="9331107"/>
            <a:ext cx="901986" cy="624252"/>
            <a:chOff x="639452" y="5546599"/>
            <a:chExt cx="1275698" cy="882893"/>
          </a:xfrm>
        </p:grpSpPr>
        <p:sp>
          <p:nvSpPr>
            <p:cNvPr id="1105" name="grass">
              <a:extLst>
                <a:ext uri="{FF2B5EF4-FFF2-40B4-BE49-F238E27FC236}">
                  <a16:creationId xmlns:a16="http://schemas.microsoft.com/office/drawing/2014/main" id="{72ECA601-4D56-FDB3-4106-F6E910366CDF}"/>
                </a:ext>
              </a:extLst>
            </p:cNvPr>
            <p:cNvSpPr/>
            <p:nvPr/>
          </p:nvSpPr>
          <p:spPr>
            <a:xfrm rot="17853646">
              <a:off x="855546" y="5330505"/>
              <a:ext cx="843510" cy="1275698"/>
            </a:xfrm>
            <a:custGeom>
              <a:avLst/>
              <a:gdLst>
                <a:gd name="connsiteX0" fmla="*/ 3440 w 9247"/>
                <a:gd name="connsiteY0" fmla="*/ 0 h 12561"/>
                <a:gd name="connsiteX1" fmla="*/ 23 w 9247"/>
                <a:gd name="connsiteY1" fmla="*/ 9993 h 12561"/>
                <a:gd name="connsiteX2" fmla="*/ 1869 w 9247"/>
                <a:gd name="connsiteY2" fmla="*/ 12561 h 12561"/>
                <a:gd name="connsiteX3" fmla="*/ 9107 w 9247"/>
                <a:gd name="connsiteY3" fmla="*/ 5877 h 12561"/>
                <a:gd name="connsiteX4" fmla="*/ 8575 w 9247"/>
                <a:gd name="connsiteY4" fmla="*/ 5632 h 12561"/>
                <a:gd name="connsiteX5" fmla="*/ 4658 w 9247"/>
                <a:gd name="connsiteY5" fmla="*/ 7990 h 12561"/>
                <a:gd name="connsiteX6" fmla="*/ 4658 w 9247"/>
                <a:gd name="connsiteY6" fmla="*/ 7990 h 12561"/>
                <a:gd name="connsiteX7" fmla="*/ 7055 w 9247"/>
                <a:gd name="connsiteY7" fmla="*/ 3977 h 12561"/>
                <a:gd name="connsiteX8" fmla="*/ 6683 w 9247"/>
                <a:gd name="connsiteY8" fmla="*/ 3852 h 12561"/>
                <a:gd name="connsiteX9" fmla="*/ 1782 w 9247"/>
                <a:gd name="connsiteY9" fmla="*/ 8358 h 12561"/>
                <a:gd name="connsiteX10" fmla="*/ 3598 w 9247"/>
                <a:gd name="connsiteY10" fmla="*/ 21 h 12561"/>
                <a:gd name="connsiteX11" fmla="*/ 3440 w 9247"/>
                <a:gd name="connsiteY11" fmla="*/ 0 h 12561"/>
                <a:gd name="connsiteX0" fmla="*/ 3695 w 9976"/>
                <a:gd name="connsiteY0" fmla="*/ 0 h 10000"/>
                <a:gd name="connsiteX1" fmla="*/ 0 w 9976"/>
                <a:gd name="connsiteY1" fmla="*/ 7956 h 10000"/>
                <a:gd name="connsiteX2" fmla="*/ 1996 w 9976"/>
                <a:gd name="connsiteY2" fmla="*/ 10000 h 10000"/>
                <a:gd name="connsiteX3" fmla="*/ 9824 w 9976"/>
                <a:gd name="connsiteY3" fmla="*/ 4679 h 10000"/>
                <a:gd name="connsiteX4" fmla="*/ 9248 w 9976"/>
                <a:gd name="connsiteY4" fmla="*/ 4484 h 10000"/>
                <a:gd name="connsiteX5" fmla="*/ 5012 w 9976"/>
                <a:gd name="connsiteY5" fmla="*/ 6361 h 10000"/>
                <a:gd name="connsiteX6" fmla="*/ 5012 w 9976"/>
                <a:gd name="connsiteY6" fmla="*/ 6361 h 10000"/>
                <a:gd name="connsiteX7" fmla="*/ 7605 w 9976"/>
                <a:gd name="connsiteY7" fmla="*/ 3166 h 10000"/>
                <a:gd name="connsiteX8" fmla="*/ 7202 w 9976"/>
                <a:gd name="connsiteY8" fmla="*/ 3067 h 10000"/>
                <a:gd name="connsiteX9" fmla="*/ 1902 w 9976"/>
                <a:gd name="connsiteY9" fmla="*/ 6654 h 10000"/>
                <a:gd name="connsiteX10" fmla="*/ 3866 w 9976"/>
                <a:gd name="connsiteY10" fmla="*/ 17 h 10000"/>
                <a:gd name="connsiteX11" fmla="*/ 3695 w 9976"/>
                <a:gd name="connsiteY11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76" h="10000" extrusionOk="0">
                  <a:moveTo>
                    <a:pt x="3695" y="0"/>
                  </a:moveTo>
                  <a:cubicBezTo>
                    <a:pt x="1447" y="0"/>
                    <a:pt x="283" y="6289"/>
                    <a:pt x="0" y="7956"/>
                  </a:cubicBezTo>
                  <a:lnTo>
                    <a:pt x="1996" y="10000"/>
                  </a:lnTo>
                  <a:cubicBezTo>
                    <a:pt x="6853" y="10000"/>
                    <a:pt x="10812" y="5743"/>
                    <a:pt x="9824" y="4679"/>
                  </a:cubicBezTo>
                  <a:cubicBezTo>
                    <a:pt x="9693" y="4543"/>
                    <a:pt x="9494" y="4484"/>
                    <a:pt x="9248" y="4484"/>
                  </a:cubicBezTo>
                  <a:cubicBezTo>
                    <a:pt x="8195" y="4484"/>
                    <a:pt x="6268" y="5571"/>
                    <a:pt x="5012" y="6361"/>
                  </a:cubicBezTo>
                  <a:lnTo>
                    <a:pt x="5012" y="6361"/>
                  </a:lnTo>
                  <a:cubicBezTo>
                    <a:pt x="6454" y="5360"/>
                    <a:pt x="8554" y="3710"/>
                    <a:pt x="7605" y="3166"/>
                  </a:cubicBezTo>
                  <a:cubicBezTo>
                    <a:pt x="7492" y="3098"/>
                    <a:pt x="7357" y="3067"/>
                    <a:pt x="7202" y="3067"/>
                  </a:cubicBezTo>
                  <a:cubicBezTo>
                    <a:pt x="5562" y="3067"/>
                    <a:pt x="1902" y="6654"/>
                    <a:pt x="1902" y="6654"/>
                  </a:cubicBezTo>
                  <a:cubicBezTo>
                    <a:pt x="1902" y="6654"/>
                    <a:pt x="6274" y="394"/>
                    <a:pt x="3866" y="17"/>
                  </a:cubicBezTo>
                  <a:cubicBezTo>
                    <a:pt x="3808" y="6"/>
                    <a:pt x="3751" y="0"/>
                    <a:pt x="3695" y="0"/>
                  </a:cubicBezTo>
                  <a:close/>
                </a:path>
              </a:pathLst>
            </a:custGeom>
            <a:solidFill>
              <a:srgbClr val="FFDD6E"/>
            </a:solidFill>
            <a:ln>
              <a:noFill/>
            </a:ln>
          </p:spPr>
          <p:txBody>
            <a:bodyPr spcFirstLastPara="1" wrap="square" lIns="64642" tIns="64642" rIns="64642" bIns="64642" anchor="ctr" anchorCtr="0">
              <a:noAutofit/>
            </a:bodyPr>
            <a:lstStyle/>
            <a:p>
              <a:pPr defTabSz="646572">
                <a:buClr>
                  <a:srgbClr val="000000"/>
                </a:buClr>
                <a:defRPr/>
              </a:pPr>
              <a:endParaRPr sz="99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6" name="grass">
              <a:extLst>
                <a:ext uri="{FF2B5EF4-FFF2-40B4-BE49-F238E27FC236}">
                  <a16:creationId xmlns:a16="http://schemas.microsoft.com/office/drawing/2014/main" id="{75E8A01C-4DC5-3C85-55A1-A0C0D2ACBA96}"/>
                </a:ext>
              </a:extLst>
            </p:cNvPr>
            <p:cNvSpPr/>
            <p:nvPr/>
          </p:nvSpPr>
          <p:spPr>
            <a:xfrm rot="17853646">
              <a:off x="974577" y="5535662"/>
              <a:ext cx="727193" cy="1060468"/>
            </a:xfrm>
            <a:custGeom>
              <a:avLst/>
              <a:gdLst>
                <a:gd name="connsiteX0" fmla="*/ 3440 w 9247"/>
                <a:gd name="connsiteY0" fmla="*/ 0 h 12561"/>
                <a:gd name="connsiteX1" fmla="*/ 23 w 9247"/>
                <a:gd name="connsiteY1" fmla="*/ 9993 h 12561"/>
                <a:gd name="connsiteX2" fmla="*/ 1869 w 9247"/>
                <a:gd name="connsiteY2" fmla="*/ 12561 h 12561"/>
                <a:gd name="connsiteX3" fmla="*/ 9107 w 9247"/>
                <a:gd name="connsiteY3" fmla="*/ 5877 h 12561"/>
                <a:gd name="connsiteX4" fmla="*/ 8575 w 9247"/>
                <a:gd name="connsiteY4" fmla="*/ 5632 h 12561"/>
                <a:gd name="connsiteX5" fmla="*/ 4658 w 9247"/>
                <a:gd name="connsiteY5" fmla="*/ 7990 h 12561"/>
                <a:gd name="connsiteX6" fmla="*/ 4658 w 9247"/>
                <a:gd name="connsiteY6" fmla="*/ 7990 h 12561"/>
                <a:gd name="connsiteX7" fmla="*/ 7055 w 9247"/>
                <a:gd name="connsiteY7" fmla="*/ 3977 h 12561"/>
                <a:gd name="connsiteX8" fmla="*/ 6683 w 9247"/>
                <a:gd name="connsiteY8" fmla="*/ 3852 h 12561"/>
                <a:gd name="connsiteX9" fmla="*/ 1782 w 9247"/>
                <a:gd name="connsiteY9" fmla="*/ 8358 h 12561"/>
                <a:gd name="connsiteX10" fmla="*/ 3598 w 9247"/>
                <a:gd name="connsiteY10" fmla="*/ 21 h 12561"/>
                <a:gd name="connsiteX11" fmla="*/ 3440 w 9247"/>
                <a:gd name="connsiteY11" fmla="*/ 0 h 12561"/>
                <a:gd name="connsiteX0" fmla="*/ 3695 w 9976"/>
                <a:gd name="connsiteY0" fmla="*/ 0 h 10000"/>
                <a:gd name="connsiteX1" fmla="*/ 0 w 9976"/>
                <a:gd name="connsiteY1" fmla="*/ 7956 h 10000"/>
                <a:gd name="connsiteX2" fmla="*/ 1996 w 9976"/>
                <a:gd name="connsiteY2" fmla="*/ 10000 h 10000"/>
                <a:gd name="connsiteX3" fmla="*/ 9824 w 9976"/>
                <a:gd name="connsiteY3" fmla="*/ 4679 h 10000"/>
                <a:gd name="connsiteX4" fmla="*/ 9248 w 9976"/>
                <a:gd name="connsiteY4" fmla="*/ 4484 h 10000"/>
                <a:gd name="connsiteX5" fmla="*/ 5012 w 9976"/>
                <a:gd name="connsiteY5" fmla="*/ 6361 h 10000"/>
                <a:gd name="connsiteX6" fmla="*/ 5012 w 9976"/>
                <a:gd name="connsiteY6" fmla="*/ 6361 h 10000"/>
                <a:gd name="connsiteX7" fmla="*/ 7605 w 9976"/>
                <a:gd name="connsiteY7" fmla="*/ 3166 h 10000"/>
                <a:gd name="connsiteX8" fmla="*/ 7202 w 9976"/>
                <a:gd name="connsiteY8" fmla="*/ 3067 h 10000"/>
                <a:gd name="connsiteX9" fmla="*/ 1902 w 9976"/>
                <a:gd name="connsiteY9" fmla="*/ 6654 h 10000"/>
                <a:gd name="connsiteX10" fmla="*/ 3866 w 9976"/>
                <a:gd name="connsiteY10" fmla="*/ 17 h 10000"/>
                <a:gd name="connsiteX11" fmla="*/ 3695 w 9976"/>
                <a:gd name="connsiteY11" fmla="*/ 0 h 10000"/>
                <a:gd name="connsiteX0" fmla="*/ 3704 w 9319"/>
                <a:gd name="connsiteY0" fmla="*/ 0 h 10000"/>
                <a:gd name="connsiteX1" fmla="*/ 0 w 9319"/>
                <a:gd name="connsiteY1" fmla="*/ 7956 h 10000"/>
                <a:gd name="connsiteX2" fmla="*/ 2001 w 9319"/>
                <a:gd name="connsiteY2" fmla="*/ 10000 h 10000"/>
                <a:gd name="connsiteX3" fmla="*/ 9270 w 9319"/>
                <a:gd name="connsiteY3" fmla="*/ 4484 h 10000"/>
                <a:gd name="connsiteX4" fmla="*/ 5024 w 9319"/>
                <a:gd name="connsiteY4" fmla="*/ 6361 h 10000"/>
                <a:gd name="connsiteX5" fmla="*/ 5024 w 9319"/>
                <a:gd name="connsiteY5" fmla="*/ 6361 h 10000"/>
                <a:gd name="connsiteX6" fmla="*/ 7623 w 9319"/>
                <a:gd name="connsiteY6" fmla="*/ 3166 h 10000"/>
                <a:gd name="connsiteX7" fmla="*/ 7219 w 9319"/>
                <a:gd name="connsiteY7" fmla="*/ 3067 h 10000"/>
                <a:gd name="connsiteX8" fmla="*/ 1907 w 9319"/>
                <a:gd name="connsiteY8" fmla="*/ 6654 h 10000"/>
                <a:gd name="connsiteX9" fmla="*/ 3875 w 9319"/>
                <a:gd name="connsiteY9" fmla="*/ 17 h 10000"/>
                <a:gd name="connsiteX10" fmla="*/ 3704 w 9319"/>
                <a:gd name="connsiteY10" fmla="*/ 0 h 10000"/>
                <a:gd name="connsiteX0" fmla="*/ 3975 w 8960"/>
                <a:gd name="connsiteY0" fmla="*/ 0 h 10000"/>
                <a:gd name="connsiteX1" fmla="*/ 0 w 8960"/>
                <a:gd name="connsiteY1" fmla="*/ 7956 h 10000"/>
                <a:gd name="connsiteX2" fmla="*/ 2147 w 8960"/>
                <a:gd name="connsiteY2" fmla="*/ 10000 h 10000"/>
                <a:gd name="connsiteX3" fmla="*/ 8890 w 8960"/>
                <a:gd name="connsiteY3" fmla="*/ 6205 h 10000"/>
                <a:gd name="connsiteX4" fmla="*/ 5391 w 8960"/>
                <a:gd name="connsiteY4" fmla="*/ 6361 h 10000"/>
                <a:gd name="connsiteX5" fmla="*/ 5391 w 8960"/>
                <a:gd name="connsiteY5" fmla="*/ 6361 h 10000"/>
                <a:gd name="connsiteX6" fmla="*/ 8180 w 8960"/>
                <a:gd name="connsiteY6" fmla="*/ 3166 h 10000"/>
                <a:gd name="connsiteX7" fmla="*/ 7747 w 8960"/>
                <a:gd name="connsiteY7" fmla="*/ 3067 h 10000"/>
                <a:gd name="connsiteX8" fmla="*/ 2046 w 8960"/>
                <a:gd name="connsiteY8" fmla="*/ 6654 h 10000"/>
                <a:gd name="connsiteX9" fmla="*/ 4158 w 8960"/>
                <a:gd name="connsiteY9" fmla="*/ 17 h 10000"/>
                <a:gd name="connsiteX10" fmla="*/ 3975 w 8960"/>
                <a:gd name="connsiteY10" fmla="*/ 0 h 10000"/>
                <a:gd name="connsiteX0" fmla="*/ 4436 w 10001"/>
                <a:gd name="connsiteY0" fmla="*/ 0 h 10000"/>
                <a:gd name="connsiteX1" fmla="*/ 0 w 10001"/>
                <a:gd name="connsiteY1" fmla="*/ 7956 h 10000"/>
                <a:gd name="connsiteX2" fmla="*/ 2396 w 10001"/>
                <a:gd name="connsiteY2" fmla="*/ 10000 h 10000"/>
                <a:gd name="connsiteX3" fmla="*/ 9922 w 10001"/>
                <a:gd name="connsiteY3" fmla="*/ 6205 h 10000"/>
                <a:gd name="connsiteX4" fmla="*/ 6017 w 10001"/>
                <a:gd name="connsiteY4" fmla="*/ 6361 h 10000"/>
                <a:gd name="connsiteX5" fmla="*/ 6017 w 10001"/>
                <a:gd name="connsiteY5" fmla="*/ 6361 h 10000"/>
                <a:gd name="connsiteX6" fmla="*/ 8646 w 10001"/>
                <a:gd name="connsiteY6" fmla="*/ 3067 h 10000"/>
                <a:gd name="connsiteX7" fmla="*/ 2283 w 10001"/>
                <a:gd name="connsiteY7" fmla="*/ 6654 h 10000"/>
                <a:gd name="connsiteX8" fmla="*/ 4641 w 10001"/>
                <a:gd name="connsiteY8" fmla="*/ 17 h 10000"/>
                <a:gd name="connsiteX9" fmla="*/ 4436 w 10001"/>
                <a:gd name="connsiteY9" fmla="*/ 0 h 10000"/>
                <a:gd name="connsiteX0" fmla="*/ 4436 w 10001"/>
                <a:gd name="connsiteY0" fmla="*/ 0 h 10000"/>
                <a:gd name="connsiteX1" fmla="*/ 0 w 10001"/>
                <a:gd name="connsiteY1" fmla="*/ 7956 h 10000"/>
                <a:gd name="connsiteX2" fmla="*/ 2396 w 10001"/>
                <a:gd name="connsiteY2" fmla="*/ 10000 h 10000"/>
                <a:gd name="connsiteX3" fmla="*/ 9922 w 10001"/>
                <a:gd name="connsiteY3" fmla="*/ 6205 h 10000"/>
                <a:gd name="connsiteX4" fmla="*/ 6017 w 10001"/>
                <a:gd name="connsiteY4" fmla="*/ 6361 h 10000"/>
                <a:gd name="connsiteX5" fmla="*/ 6017 w 10001"/>
                <a:gd name="connsiteY5" fmla="*/ 6361 h 10000"/>
                <a:gd name="connsiteX6" fmla="*/ 7459 w 10001"/>
                <a:gd name="connsiteY6" fmla="*/ 4265 h 10000"/>
                <a:gd name="connsiteX7" fmla="*/ 8646 w 10001"/>
                <a:gd name="connsiteY7" fmla="*/ 3067 h 10000"/>
                <a:gd name="connsiteX8" fmla="*/ 2283 w 10001"/>
                <a:gd name="connsiteY8" fmla="*/ 6654 h 10000"/>
                <a:gd name="connsiteX9" fmla="*/ 4641 w 10001"/>
                <a:gd name="connsiteY9" fmla="*/ 17 h 10000"/>
                <a:gd name="connsiteX10" fmla="*/ 4436 w 10001"/>
                <a:gd name="connsiteY10" fmla="*/ 0 h 10000"/>
                <a:gd name="connsiteX0" fmla="*/ 4641 w 10001"/>
                <a:gd name="connsiteY0" fmla="*/ 0 h 9983"/>
                <a:gd name="connsiteX1" fmla="*/ 0 w 10001"/>
                <a:gd name="connsiteY1" fmla="*/ 7939 h 9983"/>
                <a:gd name="connsiteX2" fmla="*/ 2396 w 10001"/>
                <a:gd name="connsiteY2" fmla="*/ 9983 h 9983"/>
                <a:gd name="connsiteX3" fmla="*/ 9922 w 10001"/>
                <a:gd name="connsiteY3" fmla="*/ 6188 h 9983"/>
                <a:gd name="connsiteX4" fmla="*/ 6017 w 10001"/>
                <a:gd name="connsiteY4" fmla="*/ 6344 h 9983"/>
                <a:gd name="connsiteX5" fmla="*/ 6017 w 10001"/>
                <a:gd name="connsiteY5" fmla="*/ 6344 h 9983"/>
                <a:gd name="connsiteX6" fmla="*/ 7459 w 10001"/>
                <a:gd name="connsiteY6" fmla="*/ 4248 h 9983"/>
                <a:gd name="connsiteX7" fmla="*/ 8646 w 10001"/>
                <a:gd name="connsiteY7" fmla="*/ 3050 h 9983"/>
                <a:gd name="connsiteX8" fmla="*/ 2283 w 10001"/>
                <a:gd name="connsiteY8" fmla="*/ 6637 h 9983"/>
                <a:gd name="connsiteX9" fmla="*/ 4641 w 10001"/>
                <a:gd name="connsiteY9" fmla="*/ 0 h 9983"/>
                <a:gd name="connsiteX0" fmla="*/ 3169 w 10000"/>
                <a:gd name="connsiteY0" fmla="*/ 0 h 8327"/>
                <a:gd name="connsiteX1" fmla="*/ 0 w 10000"/>
                <a:gd name="connsiteY1" fmla="*/ 6280 h 8327"/>
                <a:gd name="connsiteX2" fmla="*/ 2396 w 10000"/>
                <a:gd name="connsiteY2" fmla="*/ 8327 h 8327"/>
                <a:gd name="connsiteX3" fmla="*/ 9921 w 10000"/>
                <a:gd name="connsiteY3" fmla="*/ 4526 h 8327"/>
                <a:gd name="connsiteX4" fmla="*/ 6016 w 10000"/>
                <a:gd name="connsiteY4" fmla="*/ 4682 h 8327"/>
                <a:gd name="connsiteX5" fmla="*/ 6016 w 10000"/>
                <a:gd name="connsiteY5" fmla="*/ 4682 h 8327"/>
                <a:gd name="connsiteX6" fmla="*/ 7458 w 10000"/>
                <a:gd name="connsiteY6" fmla="*/ 2582 h 8327"/>
                <a:gd name="connsiteX7" fmla="*/ 8645 w 10000"/>
                <a:gd name="connsiteY7" fmla="*/ 1382 h 8327"/>
                <a:gd name="connsiteX8" fmla="*/ 2283 w 10000"/>
                <a:gd name="connsiteY8" fmla="*/ 4975 h 8327"/>
                <a:gd name="connsiteX9" fmla="*/ 3169 w 10000"/>
                <a:gd name="connsiteY9" fmla="*/ 0 h 8327"/>
                <a:gd name="connsiteX0" fmla="*/ 3169 w 10000"/>
                <a:gd name="connsiteY0" fmla="*/ 0 h 10000"/>
                <a:gd name="connsiteX1" fmla="*/ 0 w 10000"/>
                <a:gd name="connsiteY1" fmla="*/ 7542 h 10000"/>
                <a:gd name="connsiteX2" fmla="*/ 2396 w 10000"/>
                <a:gd name="connsiteY2" fmla="*/ 10000 h 10000"/>
                <a:gd name="connsiteX3" fmla="*/ 9921 w 10000"/>
                <a:gd name="connsiteY3" fmla="*/ 5435 h 10000"/>
                <a:gd name="connsiteX4" fmla="*/ 6016 w 10000"/>
                <a:gd name="connsiteY4" fmla="*/ 5623 h 10000"/>
                <a:gd name="connsiteX5" fmla="*/ 6016 w 10000"/>
                <a:gd name="connsiteY5" fmla="*/ 5623 h 10000"/>
                <a:gd name="connsiteX6" fmla="*/ 7458 w 10000"/>
                <a:gd name="connsiteY6" fmla="*/ 3101 h 10000"/>
                <a:gd name="connsiteX7" fmla="*/ 8645 w 10000"/>
                <a:gd name="connsiteY7" fmla="*/ 1660 h 10000"/>
                <a:gd name="connsiteX8" fmla="*/ 2283 w 10000"/>
                <a:gd name="connsiteY8" fmla="*/ 5975 h 10000"/>
                <a:gd name="connsiteX9" fmla="*/ 3169 w 10000"/>
                <a:gd name="connsiteY9" fmla="*/ 0 h 10000"/>
                <a:gd name="connsiteX0" fmla="*/ 3169 w 10000"/>
                <a:gd name="connsiteY0" fmla="*/ 0 h 10000"/>
                <a:gd name="connsiteX1" fmla="*/ 0 w 10000"/>
                <a:gd name="connsiteY1" fmla="*/ 7542 h 10000"/>
                <a:gd name="connsiteX2" fmla="*/ 2396 w 10000"/>
                <a:gd name="connsiteY2" fmla="*/ 10000 h 10000"/>
                <a:gd name="connsiteX3" fmla="*/ 9921 w 10000"/>
                <a:gd name="connsiteY3" fmla="*/ 5435 h 10000"/>
                <a:gd name="connsiteX4" fmla="*/ 6016 w 10000"/>
                <a:gd name="connsiteY4" fmla="*/ 5623 h 10000"/>
                <a:gd name="connsiteX5" fmla="*/ 6016 w 10000"/>
                <a:gd name="connsiteY5" fmla="*/ 5623 h 10000"/>
                <a:gd name="connsiteX6" fmla="*/ 8645 w 10000"/>
                <a:gd name="connsiteY6" fmla="*/ 1660 h 10000"/>
                <a:gd name="connsiteX7" fmla="*/ 2283 w 10000"/>
                <a:gd name="connsiteY7" fmla="*/ 5975 h 10000"/>
                <a:gd name="connsiteX8" fmla="*/ 3169 w 10000"/>
                <a:gd name="connsiteY8" fmla="*/ 0 h 10000"/>
                <a:gd name="connsiteX0" fmla="*/ 3169 w 10000"/>
                <a:gd name="connsiteY0" fmla="*/ 0 h 10000"/>
                <a:gd name="connsiteX1" fmla="*/ 0 w 10000"/>
                <a:gd name="connsiteY1" fmla="*/ 7542 h 10000"/>
                <a:gd name="connsiteX2" fmla="*/ 2396 w 10000"/>
                <a:gd name="connsiteY2" fmla="*/ 10000 h 10000"/>
                <a:gd name="connsiteX3" fmla="*/ 9921 w 10000"/>
                <a:gd name="connsiteY3" fmla="*/ 5435 h 10000"/>
                <a:gd name="connsiteX4" fmla="*/ 6016 w 10000"/>
                <a:gd name="connsiteY4" fmla="*/ 5623 h 10000"/>
                <a:gd name="connsiteX5" fmla="*/ 6016 w 10000"/>
                <a:gd name="connsiteY5" fmla="*/ 5623 h 10000"/>
                <a:gd name="connsiteX6" fmla="*/ 8645 w 10000"/>
                <a:gd name="connsiteY6" fmla="*/ 1660 h 10000"/>
                <a:gd name="connsiteX7" fmla="*/ 2283 w 10000"/>
                <a:gd name="connsiteY7" fmla="*/ 5975 h 10000"/>
                <a:gd name="connsiteX8" fmla="*/ 3169 w 10000"/>
                <a:gd name="connsiteY8" fmla="*/ 0 h 10000"/>
                <a:gd name="connsiteX0" fmla="*/ 3169 w 9921"/>
                <a:gd name="connsiteY0" fmla="*/ 0 h 10000"/>
                <a:gd name="connsiteX1" fmla="*/ 0 w 9921"/>
                <a:gd name="connsiteY1" fmla="*/ 7542 h 10000"/>
                <a:gd name="connsiteX2" fmla="*/ 2396 w 9921"/>
                <a:gd name="connsiteY2" fmla="*/ 10000 h 10000"/>
                <a:gd name="connsiteX3" fmla="*/ 9921 w 9921"/>
                <a:gd name="connsiteY3" fmla="*/ 5435 h 10000"/>
                <a:gd name="connsiteX4" fmla="*/ 6016 w 9921"/>
                <a:gd name="connsiteY4" fmla="*/ 5623 h 10000"/>
                <a:gd name="connsiteX5" fmla="*/ 6016 w 9921"/>
                <a:gd name="connsiteY5" fmla="*/ 5623 h 10000"/>
                <a:gd name="connsiteX6" fmla="*/ 8645 w 9921"/>
                <a:gd name="connsiteY6" fmla="*/ 1660 h 10000"/>
                <a:gd name="connsiteX7" fmla="*/ 2283 w 9921"/>
                <a:gd name="connsiteY7" fmla="*/ 5975 h 10000"/>
                <a:gd name="connsiteX8" fmla="*/ 3169 w 9921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6064 w 10000"/>
                <a:gd name="connsiteY4" fmla="*/ 5623 h 10000"/>
                <a:gd name="connsiteX5" fmla="*/ 6064 w 10000"/>
                <a:gd name="connsiteY5" fmla="*/ 5623 h 10000"/>
                <a:gd name="connsiteX6" fmla="*/ 8714 w 10000"/>
                <a:gd name="connsiteY6" fmla="*/ 1660 h 10000"/>
                <a:gd name="connsiteX7" fmla="*/ 2301 w 10000"/>
                <a:gd name="connsiteY7" fmla="*/ 5975 h 10000"/>
                <a:gd name="connsiteX8" fmla="*/ 3194 w 10000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6064 w 10000"/>
                <a:gd name="connsiteY4" fmla="*/ 5623 h 10000"/>
                <a:gd name="connsiteX5" fmla="*/ 6064 w 10000"/>
                <a:gd name="connsiteY5" fmla="*/ 5623 h 10000"/>
                <a:gd name="connsiteX6" fmla="*/ 8714 w 10000"/>
                <a:gd name="connsiteY6" fmla="*/ 1660 h 10000"/>
                <a:gd name="connsiteX7" fmla="*/ 2301 w 10000"/>
                <a:gd name="connsiteY7" fmla="*/ 5975 h 10000"/>
                <a:gd name="connsiteX8" fmla="*/ 3194 w 10000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6064 w 10000"/>
                <a:gd name="connsiteY4" fmla="*/ 5623 h 10000"/>
                <a:gd name="connsiteX5" fmla="*/ 6064 w 10000"/>
                <a:gd name="connsiteY5" fmla="*/ 5623 h 10000"/>
                <a:gd name="connsiteX6" fmla="*/ 5953 w 10000"/>
                <a:gd name="connsiteY6" fmla="*/ 4231 h 10000"/>
                <a:gd name="connsiteX7" fmla="*/ 2301 w 10000"/>
                <a:gd name="connsiteY7" fmla="*/ 5975 h 10000"/>
                <a:gd name="connsiteX8" fmla="*/ 3194 w 10000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6064 w 10000"/>
                <a:gd name="connsiteY4" fmla="*/ 5623 h 10000"/>
                <a:gd name="connsiteX5" fmla="*/ 2004 w 10000"/>
                <a:gd name="connsiteY5" fmla="*/ 7951 h 10000"/>
                <a:gd name="connsiteX6" fmla="*/ 5953 w 10000"/>
                <a:gd name="connsiteY6" fmla="*/ 4231 h 10000"/>
                <a:gd name="connsiteX7" fmla="*/ 2301 w 10000"/>
                <a:gd name="connsiteY7" fmla="*/ 5975 h 10000"/>
                <a:gd name="connsiteX8" fmla="*/ 3194 w 10000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2004 w 10000"/>
                <a:gd name="connsiteY4" fmla="*/ 7951 h 10000"/>
                <a:gd name="connsiteX5" fmla="*/ 5953 w 10000"/>
                <a:gd name="connsiteY5" fmla="*/ 4231 h 10000"/>
                <a:gd name="connsiteX6" fmla="*/ 2301 w 10000"/>
                <a:gd name="connsiteY6" fmla="*/ 5975 h 10000"/>
                <a:gd name="connsiteX7" fmla="*/ 3194 w 10000"/>
                <a:gd name="connsiteY7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2004 w 10000"/>
                <a:gd name="connsiteY4" fmla="*/ 7951 h 10000"/>
                <a:gd name="connsiteX5" fmla="*/ 5953 w 10000"/>
                <a:gd name="connsiteY5" fmla="*/ 4231 h 10000"/>
                <a:gd name="connsiteX6" fmla="*/ 1231 w 10000"/>
                <a:gd name="connsiteY6" fmla="*/ 7032 h 10000"/>
                <a:gd name="connsiteX7" fmla="*/ 3194 w 10000"/>
                <a:gd name="connsiteY7" fmla="*/ 0 h 10000"/>
                <a:gd name="connsiteX0" fmla="*/ 3194 w 10406"/>
                <a:gd name="connsiteY0" fmla="*/ 0 h 10000"/>
                <a:gd name="connsiteX1" fmla="*/ 0 w 10406"/>
                <a:gd name="connsiteY1" fmla="*/ 7542 h 10000"/>
                <a:gd name="connsiteX2" fmla="*/ 2415 w 10406"/>
                <a:gd name="connsiteY2" fmla="*/ 10000 h 10000"/>
                <a:gd name="connsiteX3" fmla="*/ 10406 w 10406"/>
                <a:gd name="connsiteY3" fmla="*/ 5093 h 10000"/>
                <a:gd name="connsiteX4" fmla="*/ 2004 w 10406"/>
                <a:gd name="connsiteY4" fmla="*/ 7951 h 10000"/>
                <a:gd name="connsiteX5" fmla="*/ 5953 w 10406"/>
                <a:gd name="connsiteY5" fmla="*/ 4231 h 10000"/>
                <a:gd name="connsiteX6" fmla="*/ 1231 w 10406"/>
                <a:gd name="connsiteY6" fmla="*/ 7032 h 10000"/>
                <a:gd name="connsiteX7" fmla="*/ 3194 w 10406"/>
                <a:gd name="connsiteY7" fmla="*/ 0 h 10000"/>
                <a:gd name="connsiteX0" fmla="*/ 3194 w 10406"/>
                <a:gd name="connsiteY0" fmla="*/ 0 h 10000"/>
                <a:gd name="connsiteX1" fmla="*/ 0 w 10406"/>
                <a:gd name="connsiteY1" fmla="*/ 7542 h 10000"/>
                <a:gd name="connsiteX2" fmla="*/ 2415 w 10406"/>
                <a:gd name="connsiteY2" fmla="*/ 10000 h 10000"/>
                <a:gd name="connsiteX3" fmla="*/ 10406 w 10406"/>
                <a:gd name="connsiteY3" fmla="*/ 5093 h 10000"/>
                <a:gd name="connsiteX4" fmla="*/ 2357 w 10406"/>
                <a:gd name="connsiteY4" fmla="*/ 8397 h 10000"/>
                <a:gd name="connsiteX5" fmla="*/ 5953 w 10406"/>
                <a:gd name="connsiteY5" fmla="*/ 4231 h 10000"/>
                <a:gd name="connsiteX6" fmla="*/ 1231 w 10406"/>
                <a:gd name="connsiteY6" fmla="*/ 7032 h 10000"/>
                <a:gd name="connsiteX7" fmla="*/ 3194 w 10406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06" h="10000" extrusionOk="0">
                  <a:moveTo>
                    <a:pt x="3194" y="0"/>
                  </a:moveTo>
                  <a:cubicBezTo>
                    <a:pt x="2811" y="261"/>
                    <a:pt x="377" y="5540"/>
                    <a:pt x="0" y="7542"/>
                  </a:cubicBezTo>
                  <a:lnTo>
                    <a:pt x="2415" y="10000"/>
                  </a:lnTo>
                  <a:cubicBezTo>
                    <a:pt x="5079" y="8364"/>
                    <a:pt x="10416" y="5360"/>
                    <a:pt x="10406" y="5093"/>
                  </a:cubicBezTo>
                  <a:cubicBezTo>
                    <a:pt x="10396" y="4826"/>
                    <a:pt x="5040" y="7296"/>
                    <a:pt x="2357" y="8397"/>
                  </a:cubicBezTo>
                  <a:cubicBezTo>
                    <a:pt x="3673" y="7157"/>
                    <a:pt x="6141" y="4459"/>
                    <a:pt x="5953" y="4231"/>
                  </a:cubicBezTo>
                  <a:cubicBezTo>
                    <a:pt x="5765" y="4004"/>
                    <a:pt x="2448" y="6451"/>
                    <a:pt x="1231" y="7032"/>
                  </a:cubicBezTo>
                  <a:lnTo>
                    <a:pt x="3194" y="0"/>
                  </a:lnTo>
                  <a:close/>
                </a:path>
              </a:pathLst>
            </a:custGeom>
            <a:solidFill>
              <a:srgbClr val="FFA82B"/>
            </a:solidFill>
            <a:ln>
              <a:noFill/>
            </a:ln>
          </p:spPr>
          <p:txBody>
            <a:bodyPr spcFirstLastPara="1" wrap="square" lIns="64642" tIns="64642" rIns="64642" bIns="64642" anchor="ctr" anchorCtr="0">
              <a:noAutofit/>
            </a:bodyPr>
            <a:lstStyle/>
            <a:p>
              <a:pPr defTabSz="646572">
                <a:buClr>
                  <a:srgbClr val="000000"/>
                </a:buClr>
                <a:defRPr/>
              </a:pPr>
              <a:endParaRPr sz="99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7072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2622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911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6483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432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9279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240DE11-D48F-5CDB-9A4F-175BA136FF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34796" y="811786"/>
            <a:ext cx="3890083" cy="17225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3721" kern="1200" dirty="0" smtClean="0">
                <a:solidFill>
                  <a:srgbClr val="155C58"/>
                </a:solidFill>
                <a:latin typeface="+mn-lt"/>
                <a:ea typeface="Harmattan"/>
                <a:cs typeface="+mn-cs"/>
              </a:defRPr>
            </a:lvl1pPr>
            <a:lvl2pPr marL="283510" indent="0" algn="ctr">
              <a:buFont typeface="Arial" panose="020B0604020202020204" pitchFamily="34" charset="0"/>
              <a:buNone/>
              <a:defRPr lang="en-US" sz="3721" kern="1200" dirty="0" smtClean="0">
                <a:solidFill>
                  <a:srgbClr val="155C58"/>
                </a:solidFill>
                <a:latin typeface="+mn-lt"/>
                <a:ea typeface="Harmattan"/>
                <a:cs typeface="+mn-cs"/>
              </a:defRPr>
            </a:lvl2pPr>
            <a:lvl3pPr>
              <a:defRPr lang="en-US" sz="3721" kern="1200" dirty="0" smtClean="0">
                <a:solidFill>
                  <a:srgbClr val="155C58"/>
                </a:solidFill>
                <a:latin typeface="+mn-lt"/>
                <a:ea typeface="Harmattan"/>
                <a:cs typeface="+mn-cs"/>
              </a:defRPr>
            </a:lvl3pPr>
            <a:lvl4pPr>
              <a:defRPr lang="en-US" sz="3721" kern="1200" dirty="0" smtClean="0">
                <a:solidFill>
                  <a:srgbClr val="155C58"/>
                </a:solidFill>
                <a:latin typeface="+mn-lt"/>
                <a:ea typeface="Harmattan"/>
                <a:cs typeface="+mn-cs"/>
              </a:defRPr>
            </a:lvl4pPr>
            <a:lvl5pPr>
              <a:defRPr lang="en-US" sz="3721" kern="1200" dirty="0">
                <a:solidFill>
                  <a:srgbClr val="155C58"/>
                </a:solidFill>
                <a:latin typeface="+mn-lt"/>
                <a:ea typeface="Harmattan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326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وجه الا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1722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B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ربع نص 7">
            <a:extLst>
              <a:ext uri="{FF2B5EF4-FFF2-40B4-BE49-F238E27FC236}">
                <a16:creationId xmlns:a16="http://schemas.microsoft.com/office/drawing/2014/main" id="{A6FBB519-2733-4A92-9000-2E4E21C3E63E}"/>
              </a:ext>
            </a:extLst>
          </p:cNvPr>
          <p:cNvSpPr txBox="1"/>
          <p:nvPr userDrawn="1"/>
        </p:nvSpPr>
        <p:spPr>
          <a:xfrm>
            <a:off x="247962" y="-575799"/>
            <a:ext cx="7049397" cy="225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56701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868" dirty="0">
                <a:solidFill>
                  <a:schemeClr val="bg1">
                    <a:lumMod val="75000"/>
                  </a:schemeClr>
                </a:solidFill>
              </a:rPr>
              <a:t>هذا القالب من تصميم موقع انجز ( </a:t>
            </a:r>
            <a:r>
              <a:rPr lang="en-US" sz="868" dirty="0">
                <a:solidFill>
                  <a:schemeClr val="bg1">
                    <a:lumMod val="75000"/>
                  </a:schemeClr>
                </a:solidFill>
              </a:rPr>
              <a:t>ingez-ppt.com</a:t>
            </a:r>
            <a:r>
              <a:rPr lang="ar-SA" sz="868" dirty="0">
                <a:solidFill>
                  <a:schemeClr val="bg1">
                    <a:lumMod val="75000"/>
                  </a:schemeClr>
                </a:solidFill>
              </a:rPr>
              <a:t> ) : موقع عربي متخصص بتصميم قوالب البوربوينت باللغة العربية</a:t>
            </a:r>
            <a:endParaRPr lang="ar-EG" sz="868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6" name="شكل حر: شكل 35">
            <a:extLst>
              <a:ext uri="{FF2B5EF4-FFF2-40B4-BE49-F238E27FC236}">
                <a16:creationId xmlns:a16="http://schemas.microsoft.com/office/drawing/2014/main" id="{9097123B-917D-4B7B-A9C1-3FFF16FEBAFB}"/>
              </a:ext>
            </a:extLst>
          </p:cNvPr>
          <p:cNvSpPr/>
          <p:nvPr userDrawn="1"/>
        </p:nvSpPr>
        <p:spPr>
          <a:xfrm>
            <a:off x="0" y="9451755"/>
            <a:ext cx="7559675" cy="1240060"/>
          </a:xfrm>
          <a:custGeom>
            <a:avLst/>
            <a:gdLst>
              <a:gd name="connsiteX0" fmla="*/ 10523645 w 12192000"/>
              <a:gd name="connsiteY0" fmla="*/ 1579 h 1569893"/>
              <a:gd name="connsiteX1" fmla="*/ 10729732 w 12192000"/>
              <a:gd name="connsiteY1" fmla="*/ 15175 h 1569893"/>
              <a:gd name="connsiteX2" fmla="*/ 12073966 w 12192000"/>
              <a:gd name="connsiteY2" fmla="*/ 296189 h 1569893"/>
              <a:gd name="connsiteX3" fmla="*/ 12192000 w 12192000"/>
              <a:gd name="connsiteY3" fmla="*/ 335078 h 1569893"/>
              <a:gd name="connsiteX4" fmla="*/ 12192000 w 12192000"/>
              <a:gd name="connsiteY4" fmla="*/ 1569893 h 1569893"/>
              <a:gd name="connsiteX5" fmla="*/ 0 w 12192000"/>
              <a:gd name="connsiteY5" fmla="*/ 1569893 h 1569893"/>
              <a:gd name="connsiteX6" fmla="*/ 0 w 12192000"/>
              <a:gd name="connsiteY6" fmla="*/ 590912 h 1569893"/>
              <a:gd name="connsiteX7" fmla="*/ 69291 w 12192000"/>
              <a:gd name="connsiteY7" fmla="*/ 605360 h 1569893"/>
              <a:gd name="connsiteX8" fmla="*/ 416689 w 12192000"/>
              <a:gd name="connsiteY8" fmla="*/ 640208 h 1569893"/>
              <a:gd name="connsiteX9" fmla="*/ 3784922 w 12192000"/>
              <a:gd name="connsiteY9" fmla="*/ 281393 h 1569893"/>
              <a:gd name="connsiteX10" fmla="*/ 7268901 w 12192000"/>
              <a:gd name="connsiteY10" fmla="*/ 489737 h 1569893"/>
              <a:gd name="connsiteX11" fmla="*/ 10523645 w 12192000"/>
              <a:gd name="connsiteY11" fmla="*/ 1579 h 156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1569893">
                <a:moveTo>
                  <a:pt x="10523645" y="1579"/>
                </a:moveTo>
                <a:cubicBezTo>
                  <a:pt x="10592780" y="3744"/>
                  <a:pt x="10661490" y="8182"/>
                  <a:pt x="10729732" y="15175"/>
                </a:cubicBezTo>
                <a:cubicBezTo>
                  <a:pt x="11139186" y="57133"/>
                  <a:pt x="11615647" y="159045"/>
                  <a:pt x="12073966" y="296189"/>
                </a:cubicBezTo>
                <a:lnTo>
                  <a:pt x="12192000" y="335078"/>
                </a:lnTo>
                <a:lnTo>
                  <a:pt x="12192000" y="1569893"/>
                </a:lnTo>
                <a:lnTo>
                  <a:pt x="0" y="1569893"/>
                </a:lnTo>
                <a:lnTo>
                  <a:pt x="0" y="590912"/>
                </a:lnTo>
                <a:lnTo>
                  <a:pt x="69291" y="605360"/>
                </a:lnTo>
                <a:cubicBezTo>
                  <a:pt x="182875" y="625378"/>
                  <a:pt x="298772" y="638038"/>
                  <a:pt x="416689" y="640208"/>
                </a:cubicBezTo>
                <a:cubicBezTo>
                  <a:pt x="1360026" y="657570"/>
                  <a:pt x="2642887" y="306471"/>
                  <a:pt x="3784922" y="281393"/>
                </a:cubicBezTo>
                <a:cubicBezTo>
                  <a:pt x="4926958" y="256315"/>
                  <a:pt x="6111433" y="534107"/>
                  <a:pt x="7268901" y="489737"/>
                </a:cubicBezTo>
                <a:cubicBezTo>
                  <a:pt x="8354028" y="448141"/>
                  <a:pt x="9486629" y="-30897"/>
                  <a:pt x="10523645" y="1579"/>
                </a:cubicBezTo>
                <a:close/>
              </a:path>
            </a:pathLst>
          </a:custGeom>
          <a:solidFill>
            <a:srgbClr val="EBD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 sz="1116"/>
          </a:p>
        </p:txBody>
      </p:sp>
      <p:sp>
        <p:nvSpPr>
          <p:cNvPr id="37" name="شكل حر: شكل 36">
            <a:extLst>
              <a:ext uri="{FF2B5EF4-FFF2-40B4-BE49-F238E27FC236}">
                <a16:creationId xmlns:a16="http://schemas.microsoft.com/office/drawing/2014/main" id="{F62E8FFE-4AA8-46A7-84F9-CD922EE51F54}"/>
              </a:ext>
            </a:extLst>
          </p:cNvPr>
          <p:cNvSpPr/>
          <p:nvPr userDrawn="1"/>
        </p:nvSpPr>
        <p:spPr>
          <a:xfrm>
            <a:off x="5423375" y="3438317"/>
            <a:ext cx="1782845" cy="927236"/>
          </a:xfrm>
          <a:custGeom>
            <a:avLst/>
            <a:gdLst>
              <a:gd name="connsiteX0" fmla="*/ 2250846 w 2274055"/>
              <a:gd name="connsiteY0" fmla="*/ 829831 h 1043415"/>
              <a:gd name="connsiteX1" fmla="*/ 1866798 w 2274055"/>
              <a:gd name="connsiteY1" fmla="*/ 701815 h 1043415"/>
              <a:gd name="connsiteX2" fmla="*/ 1927758 w 2274055"/>
              <a:gd name="connsiteY2" fmla="*/ 384823 h 1043415"/>
              <a:gd name="connsiteX3" fmla="*/ 1549806 w 2274055"/>
              <a:gd name="connsiteY3" fmla="*/ 427495 h 1043415"/>
              <a:gd name="connsiteX4" fmla="*/ 1360830 w 2274055"/>
              <a:gd name="connsiteY4" fmla="*/ 775 h 1043415"/>
              <a:gd name="connsiteX5" fmla="*/ 897534 w 2274055"/>
              <a:gd name="connsiteY5" fmla="*/ 317767 h 1043415"/>
              <a:gd name="connsiteX6" fmla="*/ 415950 w 2274055"/>
              <a:gd name="connsiteY6" fmla="*/ 147079 h 1043415"/>
              <a:gd name="connsiteX7" fmla="*/ 306222 w 2274055"/>
              <a:gd name="connsiteY7" fmla="*/ 646951 h 1043415"/>
              <a:gd name="connsiteX8" fmla="*/ 7518 w 2274055"/>
              <a:gd name="connsiteY8" fmla="*/ 878599 h 1043415"/>
              <a:gd name="connsiteX9" fmla="*/ 275742 w 2274055"/>
              <a:gd name="connsiteY9" fmla="*/ 1018807 h 1043415"/>
              <a:gd name="connsiteX10" fmla="*/ 2013102 w 2274055"/>
              <a:gd name="connsiteY10" fmla="*/ 1024903 h 1043415"/>
              <a:gd name="connsiteX11" fmla="*/ 2250846 w 2274055"/>
              <a:gd name="connsiteY11" fmla="*/ 829831 h 1043415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27758 w 2274055"/>
              <a:gd name="connsiteY2" fmla="*/ 38914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27758 w 2274055"/>
              <a:gd name="connsiteY2" fmla="*/ 38914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81652"/>
              <a:gd name="connsiteY0" fmla="*/ 834152 h 1047736"/>
              <a:gd name="connsiteX1" fmla="*/ 1866798 w 2281652"/>
              <a:gd name="connsiteY1" fmla="*/ 706136 h 1047736"/>
              <a:gd name="connsiteX2" fmla="*/ 1958238 w 2281652"/>
              <a:gd name="connsiteY2" fmla="*/ 362474 h 1047736"/>
              <a:gd name="connsiteX3" fmla="*/ 1549806 w 2281652"/>
              <a:gd name="connsiteY3" fmla="*/ 431816 h 1047736"/>
              <a:gd name="connsiteX4" fmla="*/ 1360830 w 2281652"/>
              <a:gd name="connsiteY4" fmla="*/ 5096 h 1047736"/>
              <a:gd name="connsiteX5" fmla="*/ 897534 w 2281652"/>
              <a:gd name="connsiteY5" fmla="*/ 322088 h 1047736"/>
              <a:gd name="connsiteX6" fmla="*/ 415950 w 2281652"/>
              <a:gd name="connsiteY6" fmla="*/ 151400 h 1047736"/>
              <a:gd name="connsiteX7" fmla="*/ 306222 w 2281652"/>
              <a:gd name="connsiteY7" fmla="*/ 651272 h 1047736"/>
              <a:gd name="connsiteX8" fmla="*/ 7518 w 2281652"/>
              <a:gd name="connsiteY8" fmla="*/ 882920 h 1047736"/>
              <a:gd name="connsiteX9" fmla="*/ 275742 w 2281652"/>
              <a:gd name="connsiteY9" fmla="*/ 1023128 h 1047736"/>
              <a:gd name="connsiteX10" fmla="*/ 2013102 w 2281652"/>
              <a:gd name="connsiteY10" fmla="*/ 1029224 h 1047736"/>
              <a:gd name="connsiteX11" fmla="*/ 2250846 w 2281652"/>
              <a:gd name="connsiteY11" fmla="*/ 834152 h 1047736"/>
              <a:gd name="connsiteX0" fmla="*/ 2250846 w 2274899"/>
              <a:gd name="connsiteY0" fmla="*/ 834152 h 1047736"/>
              <a:gd name="connsiteX1" fmla="*/ 1866798 w 2274899"/>
              <a:gd name="connsiteY1" fmla="*/ 706136 h 1047736"/>
              <a:gd name="connsiteX2" fmla="*/ 1958238 w 2274899"/>
              <a:gd name="connsiteY2" fmla="*/ 362474 h 1047736"/>
              <a:gd name="connsiteX3" fmla="*/ 1549806 w 2274899"/>
              <a:gd name="connsiteY3" fmla="*/ 431816 h 1047736"/>
              <a:gd name="connsiteX4" fmla="*/ 1360830 w 2274899"/>
              <a:gd name="connsiteY4" fmla="*/ 5096 h 1047736"/>
              <a:gd name="connsiteX5" fmla="*/ 897534 w 2274899"/>
              <a:gd name="connsiteY5" fmla="*/ 322088 h 1047736"/>
              <a:gd name="connsiteX6" fmla="*/ 415950 w 2274899"/>
              <a:gd name="connsiteY6" fmla="*/ 151400 h 1047736"/>
              <a:gd name="connsiteX7" fmla="*/ 306222 w 2274899"/>
              <a:gd name="connsiteY7" fmla="*/ 651272 h 1047736"/>
              <a:gd name="connsiteX8" fmla="*/ 7518 w 2274899"/>
              <a:gd name="connsiteY8" fmla="*/ 882920 h 1047736"/>
              <a:gd name="connsiteX9" fmla="*/ 275742 w 2274899"/>
              <a:gd name="connsiteY9" fmla="*/ 1023128 h 1047736"/>
              <a:gd name="connsiteX10" fmla="*/ 2013102 w 2274899"/>
              <a:gd name="connsiteY10" fmla="*/ 1029224 h 1047736"/>
              <a:gd name="connsiteX11" fmla="*/ 2250846 w 2274899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79421 w 2295765"/>
              <a:gd name="connsiteY0" fmla="*/ 828437 h 1048141"/>
              <a:gd name="connsiteX1" fmla="*/ 1866798 w 2295765"/>
              <a:gd name="connsiteY1" fmla="*/ 706136 h 1048141"/>
              <a:gd name="connsiteX2" fmla="*/ 1958238 w 2295765"/>
              <a:gd name="connsiteY2" fmla="*/ 362474 h 1048141"/>
              <a:gd name="connsiteX3" fmla="*/ 1549806 w 2295765"/>
              <a:gd name="connsiteY3" fmla="*/ 431816 h 1048141"/>
              <a:gd name="connsiteX4" fmla="*/ 1360830 w 2295765"/>
              <a:gd name="connsiteY4" fmla="*/ 5096 h 1048141"/>
              <a:gd name="connsiteX5" fmla="*/ 897534 w 2295765"/>
              <a:gd name="connsiteY5" fmla="*/ 322088 h 1048141"/>
              <a:gd name="connsiteX6" fmla="*/ 415950 w 2295765"/>
              <a:gd name="connsiteY6" fmla="*/ 151400 h 1048141"/>
              <a:gd name="connsiteX7" fmla="*/ 306222 w 2295765"/>
              <a:gd name="connsiteY7" fmla="*/ 651272 h 1048141"/>
              <a:gd name="connsiteX8" fmla="*/ 7518 w 2295765"/>
              <a:gd name="connsiteY8" fmla="*/ 882920 h 1048141"/>
              <a:gd name="connsiteX9" fmla="*/ 275742 w 2295765"/>
              <a:gd name="connsiteY9" fmla="*/ 1023128 h 1048141"/>
              <a:gd name="connsiteX10" fmla="*/ 2013102 w 2295765"/>
              <a:gd name="connsiteY10" fmla="*/ 1029224 h 1048141"/>
              <a:gd name="connsiteX11" fmla="*/ 2279421 w 2295765"/>
              <a:gd name="connsiteY11" fmla="*/ 828437 h 1048141"/>
              <a:gd name="connsiteX0" fmla="*/ 2269896 w 2288092"/>
              <a:gd name="connsiteY0" fmla="*/ 797957 h 1050316"/>
              <a:gd name="connsiteX1" fmla="*/ 1866798 w 2288092"/>
              <a:gd name="connsiteY1" fmla="*/ 706136 h 1050316"/>
              <a:gd name="connsiteX2" fmla="*/ 1958238 w 2288092"/>
              <a:gd name="connsiteY2" fmla="*/ 362474 h 1050316"/>
              <a:gd name="connsiteX3" fmla="*/ 1549806 w 2288092"/>
              <a:gd name="connsiteY3" fmla="*/ 431816 h 1050316"/>
              <a:gd name="connsiteX4" fmla="*/ 1360830 w 2288092"/>
              <a:gd name="connsiteY4" fmla="*/ 5096 h 1050316"/>
              <a:gd name="connsiteX5" fmla="*/ 897534 w 2288092"/>
              <a:gd name="connsiteY5" fmla="*/ 322088 h 1050316"/>
              <a:gd name="connsiteX6" fmla="*/ 415950 w 2288092"/>
              <a:gd name="connsiteY6" fmla="*/ 151400 h 1050316"/>
              <a:gd name="connsiteX7" fmla="*/ 306222 w 2288092"/>
              <a:gd name="connsiteY7" fmla="*/ 651272 h 1050316"/>
              <a:gd name="connsiteX8" fmla="*/ 7518 w 2288092"/>
              <a:gd name="connsiteY8" fmla="*/ 882920 h 1050316"/>
              <a:gd name="connsiteX9" fmla="*/ 275742 w 2288092"/>
              <a:gd name="connsiteY9" fmla="*/ 1023128 h 1050316"/>
              <a:gd name="connsiteX10" fmla="*/ 2013102 w 2288092"/>
              <a:gd name="connsiteY10" fmla="*/ 1029224 h 1050316"/>
              <a:gd name="connsiteX11" fmla="*/ 2269896 w 2288092"/>
              <a:gd name="connsiteY11" fmla="*/ 797957 h 1050316"/>
              <a:gd name="connsiteX0" fmla="*/ 2292429 w 2310625"/>
              <a:gd name="connsiteY0" fmla="*/ 797957 h 1050316"/>
              <a:gd name="connsiteX1" fmla="*/ 1889331 w 2310625"/>
              <a:gd name="connsiteY1" fmla="*/ 706136 h 1050316"/>
              <a:gd name="connsiteX2" fmla="*/ 1980771 w 2310625"/>
              <a:gd name="connsiteY2" fmla="*/ 362474 h 1050316"/>
              <a:gd name="connsiteX3" fmla="*/ 1572339 w 2310625"/>
              <a:gd name="connsiteY3" fmla="*/ 431816 h 1050316"/>
              <a:gd name="connsiteX4" fmla="*/ 1383363 w 2310625"/>
              <a:gd name="connsiteY4" fmla="*/ 5096 h 1050316"/>
              <a:gd name="connsiteX5" fmla="*/ 920067 w 2310625"/>
              <a:gd name="connsiteY5" fmla="*/ 322088 h 1050316"/>
              <a:gd name="connsiteX6" fmla="*/ 438483 w 2310625"/>
              <a:gd name="connsiteY6" fmla="*/ 151400 h 1050316"/>
              <a:gd name="connsiteX7" fmla="*/ 328755 w 2310625"/>
              <a:gd name="connsiteY7" fmla="*/ 651272 h 1050316"/>
              <a:gd name="connsiteX8" fmla="*/ 3381 w 2310625"/>
              <a:gd name="connsiteY8" fmla="*/ 856250 h 1050316"/>
              <a:gd name="connsiteX9" fmla="*/ 298275 w 2310625"/>
              <a:gd name="connsiteY9" fmla="*/ 1023128 h 1050316"/>
              <a:gd name="connsiteX10" fmla="*/ 2035635 w 2310625"/>
              <a:gd name="connsiteY10" fmla="*/ 1029224 h 1050316"/>
              <a:gd name="connsiteX11" fmla="*/ 2292429 w 2310625"/>
              <a:gd name="connsiteY11" fmla="*/ 797957 h 1050316"/>
              <a:gd name="connsiteX0" fmla="*/ 2293179 w 2311375"/>
              <a:gd name="connsiteY0" fmla="*/ 797957 h 1050316"/>
              <a:gd name="connsiteX1" fmla="*/ 1890081 w 2311375"/>
              <a:gd name="connsiteY1" fmla="*/ 706136 h 1050316"/>
              <a:gd name="connsiteX2" fmla="*/ 1981521 w 2311375"/>
              <a:gd name="connsiteY2" fmla="*/ 362474 h 1050316"/>
              <a:gd name="connsiteX3" fmla="*/ 1573089 w 2311375"/>
              <a:gd name="connsiteY3" fmla="*/ 431816 h 1050316"/>
              <a:gd name="connsiteX4" fmla="*/ 1384113 w 2311375"/>
              <a:gd name="connsiteY4" fmla="*/ 5096 h 1050316"/>
              <a:gd name="connsiteX5" fmla="*/ 920817 w 2311375"/>
              <a:gd name="connsiteY5" fmla="*/ 322088 h 1050316"/>
              <a:gd name="connsiteX6" fmla="*/ 439233 w 2311375"/>
              <a:gd name="connsiteY6" fmla="*/ 151400 h 1050316"/>
              <a:gd name="connsiteX7" fmla="*/ 329505 w 2311375"/>
              <a:gd name="connsiteY7" fmla="*/ 651272 h 1050316"/>
              <a:gd name="connsiteX8" fmla="*/ 4131 w 2311375"/>
              <a:gd name="connsiteY8" fmla="*/ 856250 h 1050316"/>
              <a:gd name="connsiteX9" fmla="*/ 299025 w 2311375"/>
              <a:gd name="connsiteY9" fmla="*/ 1023128 h 1050316"/>
              <a:gd name="connsiteX10" fmla="*/ 2036385 w 2311375"/>
              <a:gd name="connsiteY10" fmla="*/ 1029224 h 1050316"/>
              <a:gd name="connsiteX11" fmla="*/ 2293179 w 2311375"/>
              <a:gd name="connsiteY11" fmla="*/ 797957 h 105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1375" h="1050316">
                <a:moveTo>
                  <a:pt x="2293179" y="797957"/>
                </a:moveTo>
                <a:cubicBezTo>
                  <a:pt x="2268795" y="717439"/>
                  <a:pt x="1942024" y="778717"/>
                  <a:pt x="1890081" y="706136"/>
                </a:cubicBezTo>
                <a:cubicBezTo>
                  <a:pt x="1838138" y="633556"/>
                  <a:pt x="2154368" y="516779"/>
                  <a:pt x="1981521" y="362474"/>
                </a:cubicBezTo>
                <a:cubicBezTo>
                  <a:pt x="1808674" y="208169"/>
                  <a:pt x="1672657" y="491379"/>
                  <a:pt x="1573089" y="431816"/>
                </a:cubicBezTo>
                <a:cubicBezTo>
                  <a:pt x="1473521" y="372253"/>
                  <a:pt x="1685230" y="55769"/>
                  <a:pt x="1384113" y="5096"/>
                </a:cubicBezTo>
                <a:cubicBezTo>
                  <a:pt x="1082996" y="-45577"/>
                  <a:pt x="1078297" y="297704"/>
                  <a:pt x="920817" y="322088"/>
                </a:cubicBezTo>
                <a:cubicBezTo>
                  <a:pt x="763337" y="346472"/>
                  <a:pt x="693995" y="10811"/>
                  <a:pt x="439233" y="151400"/>
                </a:cubicBezTo>
                <a:cubicBezTo>
                  <a:pt x="184471" y="291989"/>
                  <a:pt x="402022" y="533797"/>
                  <a:pt x="329505" y="651272"/>
                </a:cubicBezTo>
                <a:cubicBezTo>
                  <a:pt x="256988" y="768747"/>
                  <a:pt x="11116" y="752364"/>
                  <a:pt x="4131" y="856250"/>
                </a:cubicBezTo>
                <a:cubicBezTo>
                  <a:pt x="-2854" y="960136"/>
                  <a:pt x="-35239" y="998744"/>
                  <a:pt x="299025" y="1023128"/>
                </a:cubicBezTo>
                <a:cubicBezTo>
                  <a:pt x="633289" y="1047512"/>
                  <a:pt x="1704026" y="1066753"/>
                  <a:pt x="2036385" y="1029224"/>
                </a:cubicBezTo>
                <a:cubicBezTo>
                  <a:pt x="2368744" y="991696"/>
                  <a:pt x="2317563" y="878475"/>
                  <a:pt x="2293179" y="797957"/>
                </a:cubicBezTo>
                <a:close/>
              </a:path>
            </a:pathLst>
          </a:custGeom>
          <a:solidFill>
            <a:srgbClr val="F8F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116"/>
          </a:p>
        </p:txBody>
      </p:sp>
      <p:sp>
        <p:nvSpPr>
          <p:cNvPr id="38" name="شكل حر: شكل 37">
            <a:extLst>
              <a:ext uri="{FF2B5EF4-FFF2-40B4-BE49-F238E27FC236}">
                <a16:creationId xmlns:a16="http://schemas.microsoft.com/office/drawing/2014/main" id="{F1F9726C-7267-4C58-A744-6BD19F0E0F2C}"/>
              </a:ext>
            </a:extLst>
          </p:cNvPr>
          <p:cNvSpPr/>
          <p:nvPr userDrawn="1"/>
        </p:nvSpPr>
        <p:spPr>
          <a:xfrm>
            <a:off x="280753" y="5795536"/>
            <a:ext cx="1782845" cy="927236"/>
          </a:xfrm>
          <a:custGeom>
            <a:avLst/>
            <a:gdLst>
              <a:gd name="connsiteX0" fmla="*/ 2250846 w 2274055"/>
              <a:gd name="connsiteY0" fmla="*/ 829831 h 1043415"/>
              <a:gd name="connsiteX1" fmla="*/ 1866798 w 2274055"/>
              <a:gd name="connsiteY1" fmla="*/ 701815 h 1043415"/>
              <a:gd name="connsiteX2" fmla="*/ 1927758 w 2274055"/>
              <a:gd name="connsiteY2" fmla="*/ 384823 h 1043415"/>
              <a:gd name="connsiteX3" fmla="*/ 1549806 w 2274055"/>
              <a:gd name="connsiteY3" fmla="*/ 427495 h 1043415"/>
              <a:gd name="connsiteX4" fmla="*/ 1360830 w 2274055"/>
              <a:gd name="connsiteY4" fmla="*/ 775 h 1043415"/>
              <a:gd name="connsiteX5" fmla="*/ 897534 w 2274055"/>
              <a:gd name="connsiteY5" fmla="*/ 317767 h 1043415"/>
              <a:gd name="connsiteX6" fmla="*/ 415950 w 2274055"/>
              <a:gd name="connsiteY6" fmla="*/ 147079 h 1043415"/>
              <a:gd name="connsiteX7" fmla="*/ 306222 w 2274055"/>
              <a:gd name="connsiteY7" fmla="*/ 646951 h 1043415"/>
              <a:gd name="connsiteX8" fmla="*/ 7518 w 2274055"/>
              <a:gd name="connsiteY8" fmla="*/ 878599 h 1043415"/>
              <a:gd name="connsiteX9" fmla="*/ 275742 w 2274055"/>
              <a:gd name="connsiteY9" fmla="*/ 1018807 h 1043415"/>
              <a:gd name="connsiteX10" fmla="*/ 2013102 w 2274055"/>
              <a:gd name="connsiteY10" fmla="*/ 1024903 h 1043415"/>
              <a:gd name="connsiteX11" fmla="*/ 2250846 w 2274055"/>
              <a:gd name="connsiteY11" fmla="*/ 829831 h 1043415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27758 w 2274055"/>
              <a:gd name="connsiteY2" fmla="*/ 38914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27758 w 2274055"/>
              <a:gd name="connsiteY2" fmla="*/ 38914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81652"/>
              <a:gd name="connsiteY0" fmla="*/ 834152 h 1047736"/>
              <a:gd name="connsiteX1" fmla="*/ 1866798 w 2281652"/>
              <a:gd name="connsiteY1" fmla="*/ 706136 h 1047736"/>
              <a:gd name="connsiteX2" fmla="*/ 1958238 w 2281652"/>
              <a:gd name="connsiteY2" fmla="*/ 362474 h 1047736"/>
              <a:gd name="connsiteX3" fmla="*/ 1549806 w 2281652"/>
              <a:gd name="connsiteY3" fmla="*/ 431816 h 1047736"/>
              <a:gd name="connsiteX4" fmla="*/ 1360830 w 2281652"/>
              <a:gd name="connsiteY4" fmla="*/ 5096 h 1047736"/>
              <a:gd name="connsiteX5" fmla="*/ 897534 w 2281652"/>
              <a:gd name="connsiteY5" fmla="*/ 322088 h 1047736"/>
              <a:gd name="connsiteX6" fmla="*/ 415950 w 2281652"/>
              <a:gd name="connsiteY6" fmla="*/ 151400 h 1047736"/>
              <a:gd name="connsiteX7" fmla="*/ 306222 w 2281652"/>
              <a:gd name="connsiteY7" fmla="*/ 651272 h 1047736"/>
              <a:gd name="connsiteX8" fmla="*/ 7518 w 2281652"/>
              <a:gd name="connsiteY8" fmla="*/ 882920 h 1047736"/>
              <a:gd name="connsiteX9" fmla="*/ 275742 w 2281652"/>
              <a:gd name="connsiteY9" fmla="*/ 1023128 h 1047736"/>
              <a:gd name="connsiteX10" fmla="*/ 2013102 w 2281652"/>
              <a:gd name="connsiteY10" fmla="*/ 1029224 h 1047736"/>
              <a:gd name="connsiteX11" fmla="*/ 2250846 w 2281652"/>
              <a:gd name="connsiteY11" fmla="*/ 834152 h 1047736"/>
              <a:gd name="connsiteX0" fmla="*/ 2250846 w 2274899"/>
              <a:gd name="connsiteY0" fmla="*/ 834152 h 1047736"/>
              <a:gd name="connsiteX1" fmla="*/ 1866798 w 2274899"/>
              <a:gd name="connsiteY1" fmla="*/ 706136 h 1047736"/>
              <a:gd name="connsiteX2" fmla="*/ 1958238 w 2274899"/>
              <a:gd name="connsiteY2" fmla="*/ 362474 h 1047736"/>
              <a:gd name="connsiteX3" fmla="*/ 1549806 w 2274899"/>
              <a:gd name="connsiteY3" fmla="*/ 431816 h 1047736"/>
              <a:gd name="connsiteX4" fmla="*/ 1360830 w 2274899"/>
              <a:gd name="connsiteY4" fmla="*/ 5096 h 1047736"/>
              <a:gd name="connsiteX5" fmla="*/ 897534 w 2274899"/>
              <a:gd name="connsiteY5" fmla="*/ 322088 h 1047736"/>
              <a:gd name="connsiteX6" fmla="*/ 415950 w 2274899"/>
              <a:gd name="connsiteY6" fmla="*/ 151400 h 1047736"/>
              <a:gd name="connsiteX7" fmla="*/ 306222 w 2274899"/>
              <a:gd name="connsiteY7" fmla="*/ 651272 h 1047736"/>
              <a:gd name="connsiteX8" fmla="*/ 7518 w 2274899"/>
              <a:gd name="connsiteY8" fmla="*/ 882920 h 1047736"/>
              <a:gd name="connsiteX9" fmla="*/ 275742 w 2274899"/>
              <a:gd name="connsiteY9" fmla="*/ 1023128 h 1047736"/>
              <a:gd name="connsiteX10" fmla="*/ 2013102 w 2274899"/>
              <a:gd name="connsiteY10" fmla="*/ 1029224 h 1047736"/>
              <a:gd name="connsiteX11" fmla="*/ 2250846 w 2274899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79421 w 2295765"/>
              <a:gd name="connsiteY0" fmla="*/ 828437 h 1048141"/>
              <a:gd name="connsiteX1" fmla="*/ 1866798 w 2295765"/>
              <a:gd name="connsiteY1" fmla="*/ 706136 h 1048141"/>
              <a:gd name="connsiteX2" fmla="*/ 1958238 w 2295765"/>
              <a:gd name="connsiteY2" fmla="*/ 362474 h 1048141"/>
              <a:gd name="connsiteX3" fmla="*/ 1549806 w 2295765"/>
              <a:gd name="connsiteY3" fmla="*/ 431816 h 1048141"/>
              <a:gd name="connsiteX4" fmla="*/ 1360830 w 2295765"/>
              <a:gd name="connsiteY4" fmla="*/ 5096 h 1048141"/>
              <a:gd name="connsiteX5" fmla="*/ 897534 w 2295765"/>
              <a:gd name="connsiteY5" fmla="*/ 322088 h 1048141"/>
              <a:gd name="connsiteX6" fmla="*/ 415950 w 2295765"/>
              <a:gd name="connsiteY6" fmla="*/ 151400 h 1048141"/>
              <a:gd name="connsiteX7" fmla="*/ 306222 w 2295765"/>
              <a:gd name="connsiteY7" fmla="*/ 651272 h 1048141"/>
              <a:gd name="connsiteX8" fmla="*/ 7518 w 2295765"/>
              <a:gd name="connsiteY8" fmla="*/ 882920 h 1048141"/>
              <a:gd name="connsiteX9" fmla="*/ 275742 w 2295765"/>
              <a:gd name="connsiteY9" fmla="*/ 1023128 h 1048141"/>
              <a:gd name="connsiteX10" fmla="*/ 2013102 w 2295765"/>
              <a:gd name="connsiteY10" fmla="*/ 1029224 h 1048141"/>
              <a:gd name="connsiteX11" fmla="*/ 2279421 w 2295765"/>
              <a:gd name="connsiteY11" fmla="*/ 828437 h 1048141"/>
              <a:gd name="connsiteX0" fmla="*/ 2269896 w 2288092"/>
              <a:gd name="connsiteY0" fmla="*/ 797957 h 1050316"/>
              <a:gd name="connsiteX1" fmla="*/ 1866798 w 2288092"/>
              <a:gd name="connsiteY1" fmla="*/ 706136 h 1050316"/>
              <a:gd name="connsiteX2" fmla="*/ 1958238 w 2288092"/>
              <a:gd name="connsiteY2" fmla="*/ 362474 h 1050316"/>
              <a:gd name="connsiteX3" fmla="*/ 1549806 w 2288092"/>
              <a:gd name="connsiteY3" fmla="*/ 431816 h 1050316"/>
              <a:gd name="connsiteX4" fmla="*/ 1360830 w 2288092"/>
              <a:gd name="connsiteY4" fmla="*/ 5096 h 1050316"/>
              <a:gd name="connsiteX5" fmla="*/ 897534 w 2288092"/>
              <a:gd name="connsiteY5" fmla="*/ 322088 h 1050316"/>
              <a:gd name="connsiteX6" fmla="*/ 415950 w 2288092"/>
              <a:gd name="connsiteY6" fmla="*/ 151400 h 1050316"/>
              <a:gd name="connsiteX7" fmla="*/ 306222 w 2288092"/>
              <a:gd name="connsiteY7" fmla="*/ 651272 h 1050316"/>
              <a:gd name="connsiteX8" fmla="*/ 7518 w 2288092"/>
              <a:gd name="connsiteY8" fmla="*/ 882920 h 1050316"/>
              <a:gd name="connsiteX9" fmla="*/ 275742 w 2288092"/>
              <a:gd name="connsiteY9" fmla="*/ 1023128 h 1050316"/>
              <a:gd name="connsiteX10" fmla="*/ 2013102 w 2288092"/>
              <a:gd name="connsiteY10" fmla="*/ 1029224 h 1050316"/>
              <a:gd name="connsiteX11" fmla="*/ 2269896 w 2288092"/>
              <a:gd name="connsiteY11" fmla="*/ 797957 h 1050316"/>
              <a:gd name="connsiteX0" fmla="*/ 2292429 w 2310625"/>
              <a:gd name="connsiteY0" fmla="*/ 797957 h 1050316"/>
              <a:gd name="connsiteX1" fmla="*/ 1889331 w 2310625"/>
              <a:gd name="connsiteY1" fmla="*/ 706136 h 1050316"/>
              <a:gd name="connsiteX2" fmla="*/ 1980771 w 2310625"/>
              <a:gd name="connsiteY2" fmla="*/ 362474 h 1050316"/>
              <a:gd name="connsiteX3" fmla="*/ 1572339 w 2310625"/>
              <a:gd name="connsiteY3" fmla="*/ 431816 h 1050316"/>
              <a:gd name="connsiteX4" fmla="*/ 1383363 w 2310625"/>
              <a:gd name="connsiteY4" fmla="*/ 5096 h 1050316"/>
              <a:gd name="connsiteX5" fmla="*/ 920067 w 2310625"/>
              <a:gd name="connsiteY5" fmla="*/ 322088 h 1050316"/>
              <a:gd name="connsiteX6" fmla="*/ 438483 w 2310625"/>
              <a:gd name="connsiteY6" fmla="*/ 151400 h 1050316"/>
              <a:gd name="connsiteX7" fmla="*/ 328755 w 2310625"/>
              <a:gd name="connsiteY7" fmla="*/ 651272 h 1050316"/>
              <a:gd name="connsiteX8" fmla="*/ 3381 w 2310625"/>
              <a:gd name="connsiteY8" fmla="*/ 856250 h 1050316"/>
              <a:gd name="connsiteX9" fmla="*/ 298275 w 2310625"/>
              <a:gd name="connsiteY9" fmla="*/ 1023128 h 1050316"/>
              <a:gd name="connsiteX10" fmla="*/ 2035635 w 2310625"/>
              <a:gd name="connsiteY10" fmla="*/ 1029224 h 1050316"/>
              <a:gd name="connsiteX11" fmla="*/ 2292429 w 2310625"/>
              <a:gd name="connsiteY11" fmla="*/ 797957 h 1050316"/>
              <a:gd name="connsiteX0" fmla="*/ 2293179 w 2311375"/>
              <a:gd name="connsiteY0" fmla="*/ 797957 h 1050316"/>
              <a:gd name="connsiteX1" fmla="*/ 1890081 w 2311375"/>
              <a:gd name="connsiteY1" fmla="*/ 706136 h 1050316"/>
              <a:gd name="connsiteX2" fmla="*/ 1981521 w 2311375"/>
              <a:gd name="connsiteY2" fmla="*/ 362474 h 1050316"/>
              <a:gd name="connsiteX3" fmla="*/ 1573089 w 2311375"/>
              <a:gd name="connsiteY3" fmla="*/ 431816 h 1050316"/>
              <a:gd name="connsiteX4" fmla="*/ 1384113 w 2311375"/>
              <a:gd name="connsiteY4" fmla="*/ 5096 h 1050316"/>
              <a:gd name="connsiteX5" fmla="*/ 920817 w 2311375"/>
              <a:gd name="connsiteY5" fmla="*/ 322088 h 1050316"/>
              <a:gd name="connsiteX6" fmla="*/ 439233 w 2311375"/>
              <a:gd name="connsiteY6" fmla="*/ 151400 h 1050316"/>
              <a:gd name="connsiteX7" fmla="*/ 329505 w 2311375"/>
              <a:gd name="connsiteY7" fmla="*/ 651272 h 1050316"/>
              <a:gd name="connsiteX8" fmla="*/ 4131 w 2311375"/>
              <a:gd name="connsiteY8" fmla="*/ 856250 h 1050316"/>
              <a:gd name="connsiteX9" fmla="*/ 299025 w 2311375"/>
              <a:gd name="connsiteY9" fmla="*/ 1023128 h 1050316"/>
              <a:gd name="connsiteX10" fmla="*/ 2036385 w 2311375"/>
              <a:gd name="connsiteY10" fmla="*/ 1029224 h 1050316"/>
              <a:gd name="connsiteX11" fmla="*/ 2293179 w 2311375"/>
              <a:gd name="connsiteY11" fmla="*/ 797957 h 105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1375" h="1050316">
                <a:moveTo>
                  <a:pt x="2293179" y="797957"/>
                </a:moveTo>
                <a:cubicBezTo>
                  <a:pt x="2268795" y="717439"/>
                  <a:pt x="1942024" y="778717"/>
                  <a:pt x="1890081" y="706136"/>
                </a:cubicBezTo>
                <a:cubicBezTo>
                  <a:pt x="1838138" y="633556"/>
                  <a:pt x="2154368" y="516779"/>
                  <a:pt x="1981521" y="362474"/>
                </a:cubicBezTo>
                <a:cubicBezTo>
                  <a:pt x="1808674" y="208169"/>
                  <a:pt x="1672657" y="491379"/>
                  <a:pt x="1573089" y="431816"/>
                </a:cubicBezTo>
                <a:cubicBezTo>
                  <a:pt x="1473521" y="372253"/>
                  <a:pt x="1685230" y="55769"/>
                  <a:pt x="1384113" y="5096"/>
                </a:cubicBezTo>
                <a:cubicBezTo>
                  <a:pt x="1082996" y="-45577"/>
                  <a:pt x="1078297" y="297704"/>
                  <a:pt x="920817" y="322088"/>
                </a:cubicBezTo>
                <a:cubicBezTo>
                  <a:pt x="763337" y="346472"/>
                  <a:pt x="693995" y="10811"/>
                  <a:pt x="439233" y="151400"/>
                </a:cubicBezTo>
                <a:cubicBezTo>
                  <a:pt x="184471" y="291989"/>
                  <a:pt x="402022" y="533797"/>
                  <a:pt x="329505" y="651272"/>
                </a:cubicBezTo>
                <a:cubicBezTo>
                  <a:pt x="256988" y="768747"/>
                  <a:pt x="11116" y="752364"/>
                  <a:pt x="4131" y="856250"/>
                </a:cubicBezTo>
                <a:cubicBezTo>
                  <a:pt x="-2854" y="960136"/>
                  <a:pt x="-35239" y="998744"/>
                  <a:pt x="299025" y="1023128"/>
                </a:cubicBezTo>
                <a:cubicBezTo>
                  <a:pt x="633289" y="1047512"/>
                  <a:pt x="1704026" y="1066753"/>
                  <a:pt x="2036385" y="1029224"/>
                </a:cubicBezTo>
                <a:cubicBezTo>
                  <a:pt x="2368744" y="991696"/>
                  <a:pt x="2317563" y="878475"/>
                  <a:pt x="2293179" y="797957"/>
                </a:cubicBezTo>
                <a:close/>
              </a:path>
            </a:pathLst>
          </a:custGeom>
          <a:solidFill>
            <a:srgbClr val="F8F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116"/>
          </a:p>
        </p:txBody>
      </p:sp>
      <p:sp>
        <p:nvSpPr>
          <p:cNvPr id="39" name="شكل حر: شكل 38">
            <a:extLst>
              <a:ext uri="{FF2B5EF4-FFF2-40B4-BE49-F238E27FC236}">
                <a16:creationId xmlns:a16="http://schemas.microsoft.com/office/drawing/2014/main" id="{22455879-3B0F-4818-9674-677B5C10FB1D}"/>
              </a:ext>
            </a:extLst>
          </p:cNvPr>
          <p:cNvSpPr/>
          <p:nvPr userDrawn="1"/>
        </p:nvSpPr>
        <p:spPr>
          <a:xfrm>
            <a:off x="273141" y="621405"/>
            <a:ext cx="2384328" cy="1240060"/>
          </a:xfrm>
          <a:custGeom>
            <a:avLst/>
            <a:gdLst>
              <a:gd name="connsiteX0" fmla="*/ 2250846 w 2274055"/>
              <a:gd name="connsiteY0" fmla="*/ 829831 h 1043415"/>
              <a:gd name="connsiteX1" fmla="*/ 1866798 w 2274055"/>
              <a:gd name="connsiteY1" fmla="*/ 701815 h 1043415"/>
              <a:gd name="connsiteX2" fmla="*/ 1927758 w 2274055"/>
              <a:gd name="connsiteY2" fmla="*/ 384823 h 1043415"/>
              <a:gd name="connsiteX3" fmla="*/ 1549806 w 2274055"/>
              <a:gd name="connsiteY3" fmla="*/ 427495 h 1043415"/>
              <a:gd name="connsiteX4" fmla="*/ 1360830 w 2274055"/>
              <a:gd name="connsiteY4" fmla="*/ 775 h 1043415"/>
              <a:gd name="connsiteX5" fmla="*/ 897534 w 2274055"/>
              <a:gd name="connsiteY5" fmla="*/ 317767 h 1043415"/>
              <a:gd name="connsiteX6" fmla="*/ 415950 w 2274055"/>
              <a:gd name="connsiteY6" fmla="*/ 147079 h 1043415"/>
              <a:gd name="connsiteX7" fmla="*/ 306222 w 2274055"/>
              <a:gd name="connsiteY7" fmla="*/ 646951 h 1043415"/>
              <a:gd name="connsiteX8" fmla="*/ 7518 w 2274055"/>
              <a:gd name="connsiteY8" fmla="*/ 878599 h 1043415"/>
              <a:gd name="connsiteX9" fmla="*/ 275742 w 2274055"/>
              <a:gd name="connsiteY9" fmla="*/ 1018807 h 1043415"/>
              <a:gd name="connsiteX10" fmla="*/ 2013102 w 2274055"/>
              <a:gd name="connsiteY10" fmla="*/ 1024903 h 1043415"/>
              <a:gd name="connsiteX11" fmla="*/ 2250846 w 2274055"/>
              <a:gd name="connsiteY11" fmla="*/ 829831 h 1043415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27758 w 2274055"/>
              <a:gd name="connsiteY2" fmla="*/ 38914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27758 w 2274055"/>
              <a:gd name="connsiteY2" fmla="*/ 38914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81652"/>
              <a:gd name="connsiteY0" fmla="*/ 834152 h 1047736"/>
              <a:gd name="connsiteX1" fmla="*/ 1866798 w 2281652"/>
              <a:gd name="connsiteY1" fmla="*/ 706136 h 1047736"/>
              <a:gd name="connsiteX2" fmla="*/ 1958238 w 2281652"/>
              <a:gd name="connsiteY2" fmla="*/ 362474 h 1047736"/>
              <a:gd name="connsiteX3" fmla="*/ 1549806 w 2281652"/>
              <a:gd name="connsiteY3" fmla="*/ 431816 h 1047736"/>
              <a:gd name="connsiteX4" fmla="*/ 1360830 w 2281652"/>
              <a:gd name="connsiteY4" fmla="*/ 5096 h 1047736"/>
              <a:gd name="connsiteX5" fmla="*/ 897534 w 2281652"/>
              <a:gd name="connsiteY5" fmla="*/ 322088 h 1047736"/>
              <a:gd name="connsiteX6" fmla="*/ 415950 w 2281652"/>
              <a:gd name="connsiteY6" fmla="*/ 151400 h 1047736"/>
              <a:gd name="connsiteX7" fmla="*/ 306222 w 2281652"/>
              <a:gd name="connsiteY7" fmla="*/ 651272 h 1047736"/>
              <a:gd name="connsiteX8" fmla="*/ 7518 w 2281652"/>
              <a:gd name="connsiteY8" fmla="*/ 882920 h 1047736"/>
              <a:gd name="connsiteX9" fmla="*/ 275742 w 2281652"/>
              <a:gd name="connsiteY9" fmla="*/ 1023128 h 1047736"/>
              <a:gd name="connsiteX10" fmla="*/ 2013102 w 2281652"/>
              <a:gd name="connsiteY10" fmla="*/ 1029224 h 1047736"/>
              <a:gd name="connsiteX11" fmla="*/ 2250846 w 2281652"/>
              <a:gd name="connsiteY11" fmla="*/ 834152 h 1047736"/>
              <a:gd name="connsiteX0" fmla="*/ 2250846 w 2274899"/>
              <a:gd name="connsiteY0" fmla="*/ 834152 h 1047736"/>
              <a:gd name="connsiteX1" fmla="*/ 1866798 w 2274899"/>
              <a:gd name="connsiteY1" fmla="*/ 706136 h 1047736"/>
              <a:gd name="connsiteX2" fmla="*/ 1958238 w 2274899"/>
              <a:gd name="connsiteY2" fmla="*/ 362474 h 1047736"/>
              <a:gd name="connsiteX3" fmla="*/ 1549806 w 2274899"/>
              <a:gd name="connsiteY3" fmla="*/ 431816 h 1047736"/>
              <a:gd name="connsiteX4" fmla="*/ 1360830 w 2274899"/>
              <a:gd name="connsiteY4" fmla="*/ 5096 h 1047736"/>
              <a:gd name="connsiteX5" fmla="*/ 897534 w 2274899"/>
              <a:gd name="connsiteY5" fmla="*/ 322088 h 1047736"/>
              <a:gd name="connsiteX6" fmla="*/ 415950 w 2274899"/>
              <a:gd name="connsiteY6" fmla="*/ 151400 h 1047736"/>
              <a:gd name="connsiteX7" fmla="*/ 306222 w 2274899"/>
              <a:gd name="connsiteY7" fmla="*/ 651272 h 1047736"/>
              <a:gd name="connsiteX8" fmla="*/ 7518 w 2274899"/>
              <a:gd name="connsiteY8" fmla="*/ 882920 h 1047736"/>
              <a:gd name="connsiteX9" fmla="*/ 275742 w 2274899"/>
              <a:gd name="connsiteY9" fmla="*/ 1023128 h 1047736"/>
              <a:gd name="connsiteX10" fmla="*/ 2013102 w 2274899"/>
              <a:gd name="connsiteY10" fmla="*/ 1029224 h 1047736"/>
              <a:gd name="connsiteX11" fmla="*/ 2250846 w 2274899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79421 w 2295765"/>
              <a:gd name="connsiteY0" fmla="*/ 828437 h 1048141"/>
              <a:gd name="connsiteX1" fmla="*/ 1866798 w 2295765"/>
              <a:gd name="connsiteY1" fmla="*/ 706136 h 1048141"/>
              <a:gd name="connsiteX2" fmla="*/ 1958238 w 2295765"/>
              <a:gd name="connsiteY2" fmla="*/ 362474 h 1048141"/>
              <a:gd name="connsiteX3" fmla="*/ 1549806 w 2295765"/>
              <a:gd name="connsiteY3" fmla="*/ 431816 h 1048141"/>
              <a:gd name="connsiteX4" fmla="*/ 1360830 w 2295765"/>
              <a:gd name="connsiteY4" fmla="*/ 5096 h 1048141"/>
              <a:gd name="connsiteX5" fmla="*/ 897534 w 2295765"/>
              <a:gd name="connsiteY5" fmla="*/ 322088 h 1048141"/>
              <a:gd name="connsiteX6" fmla="*/ 415950 w 2295765"/>
              <a:gd name="connsiteY6" fmla="*/ 151400 h 1048141"/>
              <a:gd name="connsiteX7" fmla="*/ 306222 w 2295765"/>
              <a:gd name="connsiteY7" fmla="*/ 651272 h 1048141"/>
              <a:gd name="connsiteX8" fmla="*/ 7518 w 2295765"/>
              <a:gd name="connsiteY8" fmla="*/ 882920 h 1048141"/>
              <a:gd name="connsiteX9" fmla="*/ 275742 w 2295765"/>
              <a:gd name="connsiteY9" fmla="*/ 1023128 h 1048141"/>
              <a:gd name="connsiteX10" fmla="*/ 2013102 w 2295765"/>
              <a:gd name="connsiteY10" fmla="*/ 1029224 h 1048141"/>
              <a:gd name="connsiteX11" fmla="*/ 2279421 w 2295765"/>
              <a:gd name="connsiteY11" fmla="*/ 828437 h 1048141"/>
              <a:gd name="connsiteX0" fmla="*/ 2269896 w 2288092"/>
              <a:gd name="connsiteY0" fmla="*/ 797957 h 1050316"/>
              <a:gd name="connsiteX1" fmla="*/ 1866798 w 2288092"/>
              <a:gd name="connsiteY1" fmla="*/ 706136 h 1050316"/>
              <a:gd name="connsiteX2" fmla="*/ 1958238 w 2288092"/>
              <a:gd name="connsiteY2" fmla="*/ 362474 h 1050316"/>
              <a:gd name="connsiteX3" fmla="*/ 1549806 w 2288092"/>
              <a:gd name="connsiteY3" fmla="*/ 431816 h 1050316"/>
              <a:gd name="connsiteX4" fmla="*/ 1360830 w 2288092"/>
              <a:gd name="connsiteY4" fmla="*/ 5096 h 1050316"/>
              <a:gd name="connsiteX5" fmla="*/ 897534 w 2288092"/>
              <a:gd name="connsiteY5" fmla="*/ 322088 h 1050316"/>
              <a:gd name="connsiteX6" fmla="*/ 415950 w 2288092"/>
              <a:gd name="connsiteY6" fmla="*/ 151400 h 1050316"/>
              <a:gd name="connsiteX7" fmla="*/ 306222 w 2288092"/>
              <a:gd name="connsiteY7" fmla="*/ 651272 h 1050316"/>
              <a:gd name="connsiteX8" fmla="*/ 7518 w 2288092"/>
              <a:gd name="connsiteY8" fmla="*/ 882920 h 1050316"/>
              <a:gd name="connsiteX9" fmla="*/ 275742 w 2288092"/>
              <a:gd name="connsiteY9" fmla="*/ 1023128 h 1050316"/>
              <a:gd name="connsiteX10" fmla="*/ 2013102 w 2288092"/>
              <a:gd name="connsiteY10" fmla="*/ 1029224 h 1050316"/>
              <a:gd name="connsiteX11" fmla="*/ 2269896 w 2288092"/>
              <a:gd name="connsiteY11" fmla="*/ 797957 h 1050316"/>
              <a:gd name="connsiteX0" fmla="*/ 2292429 w 2310625"/>
              <a:gd name="connsiteY0" fmla="*/ 797957 h 1050316"/>
              <a:gd name="connsiteX1" fmla="*/ 1889331 w 2310625"/>
              <a:gd name="connsiteY1" fmla="*/ 706136 h 1050316"/>
              <a:gd name="connsiteX2" fmla="*/ 1980771 w 2310625"/>
              <a:gd name="connsiteY2" fmla="*/ 362474 h 1050316"/>
              <a:gd name="connsiteX3" fmla="*/ 1572339 w 2310625"/>
              <a:gd name="connsiteY3" fmla="*/ 431816 h 1050316"/>
              <a:gd name="connsiteX4" fmla="*/ 1383363 w 2310625"/>
              <a:gd name="connsiteY4" fmla="*/ 5096 h 1050316"/>
              <a:gd name="connsiteX5" fmla="*/ 920067 w 2310625"/>
              <a:gd name="connsiteY5" fmla="*/ 322088 h 1050316"/>
              <a:gd name="connsiteX6" fmla="*/ 438483 w 2310625"/>
              <a:gd name="connsiteY6" fmla="*/ 151400 h 1050316"/>
              <a:gd name="connsiteX7" fmla="*/ 328755 w 2310625"/>
              <a:gd name="connsiteY7" fmla="*/ 651272 h 1050316"/>
              <a:gd name="connsiteX8" fmla="*/ 3381 w 2310625"/>
              <a:gd name="connsiteY8" fmla="*/ 856250 h 1050316"/>
              <a:gd name="connsiteX9" fmla="*/ 298275 w 2310625"/>
              <a:gd name="connsiteY9" fmla="*/ 1023128 h 1050316"/>
              <a:gd name="connsiteX10" fmla="*/ 2035635 w 2310625"/>
              <a:gd name="connsiteY10" fmla="*/ 1029224 h 1050316"/>
              <a:gd name="connsiteX11" fmla="*/ 2292429 w 2310625"/>
              <a:gd name="connsiteY11" fmla="*/ 797957 h 1050316"/>
              <a:gd name="connsiteX0" fmla="*/ 2293179 w 2311375"/>
              <a:gd name="connsiteY0" fmla="*/ 797957 h 1050316"/>
              <a:gd name="connsiteX1" fmla="*/ 1890081 w 2311375"/>
              <a:gd name="connsiteY1" fmla="*/ 706136 h 1050316"/>
              <a:gd name="connsiteX2" fmla="*/ 1981521 w 2311375"/>
              <a:gd name="connsiteY2" fmla="*/ 362474 h 1050316"/>
              <a:gd name="connsiteX3" fmla="*/ 1573089 w 2311375"/>
              <a:gd name="connsiteY3" fmla="*/ 431816 h 1050316"/>
              <a:gd name="connsiteX4" fmla="*/ 1384113 w 2311375"/>
              <a:gd name="connsiteY4" fmla="*/ 5096 h 1050316"/>
              <a:gd name="connsiteX5" fmla="*/ 920817 w 2311375"/>
              <a:gd name="connsiteY5" fmla="*/ 322088 h 1050316"/>
              <a:gd name="connsiteX6" fmla="*/ 439233 w 2311375"/>
              <a:gd name="connsiteY6" fmla="*/ 151400 h 1050316"/>
              <a:gd name="connsiteX7" fmla="*/ 329505 w 2311375"/>
              <a:gd name="connsiteY7" fmla="*/ 651272 h 1050316"/>
              <a:gd name="connsiteX8" fmla="*/ 4131 w 2311375"/>
              <a:gd name="connsiteY8" fmla="*/ 856250 h 1050316"/>
              <a:gd name="connsiteX9" fmla="*/ 299025 w 2311375"/>
              <a:gd name="connsiteY9" fmla="*/ 1023128 h 1050316"/>
              <a:gd name="connsiteX10" fmla="*/ 2036385 w 2311375"/>
              <a:gd name="connsiteY10" fmla="*/ 1029224 h 1050316"/>
              <a:gd name="connsiteX11" fmla="*/ 2293179 w 2311375"/>
              <a:gd name="connsiteY11" fmla="*/ 797957 h 105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1375" h="1050316">
                <a:moveTo>
                  <a:pt x="2293179" y="797957"/>
                </a:moveTo>
                <a:cubicBezTo>
                  <a:pt x="2268795" y="717439"/>
                  <a:pt x="1942024" y="778717"/>
                  <a:pt x="1890081" y="706136"/>
                </a:cubicBezTo>
                <a:cubicBezTo>
                  <a:pt x="1838138" y="633556"/>
                  <a:pt x="2154368" y="516779"/>
                  <a:pt x="1981521" y="362474"/>
                </a:cubicBezTo>
                <a:cubicBezTo>
                  <a:pt x="1808674" y="208169"/>
                  <a:pt x="1672657" y="491379"/>
                  <a:pt x="1573089" y="431816"/>
                </a:cubicBezTo>
                <a:cubicBezTo>
                  <a:pt x="1473521" y="372253"/>
                  <a:pt x="1685230" y="55769"/>
                  <a:pt x="1384113" y="5096"/>
                </a:cubicBezTo>
                <a:cubicBezTo>
                  <a:pt x="1082996" y="-45577"/>
                  <a:pt x="1078297" y="297704"/>
                  <a:pt x="920817" y="322088"/>
                </a:cubicBezTo>
                <a:cubicBezTo>
                  <a:pt x="763337" y="346472"/>
                  <a:pt x="693995" y="10811"/>
                  <a:pt x="439233" y="151400"/>
                </a:cubicBezTo>
                <a:cubicBezTo>
                  <a:pt x="184471" y="291989"/>
                  <a:pt x="402022" y="533797"/>
                  <a:pt x="329505" y="651272"/>
                </a:cubicBezTo>
                <a:cubicBezTo>
                  <a:pt x="256988" y="768747"/>
                  <a:pt x="11116" y="752364"/>
                  <a:pt x="4131" y="856250"/>
                </a:cubicBezTo>
                <a:cubicBezTo>
                  <a:pt x="-2854" y="960136"/>
                  <a:pt x="-35239" y="998744"/>
                  <a:pt x="299025" y="1023128"/>
                </a:cubicBezTo>
                <a:cubicBezTo>
                  <a:pt x="633289" y="1047512"/>
                  <a:pt x="1704026" y="1066753"/>
                  <a:pt x="2036385" y="1029224"/>
                </a:cubicBezTo>
                <a:cubicBezTo>
                  <a:pt x="2368744" y="991696"/>
                  <a:pt x="2317563" y="878475"/>
                  <a:pt x="2293179" y="797957"/>
                </a:cubicBezTo>
                <a:close/>
              </a:path>
            </a:pathLst>
          </a:custGeom>
          <a:solidFill>
            <a:srgbClr val="F8F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116"/>
          </a:p>
        </p:txBody>
      </p:sp>
      <p:grpSp>
        <p:nvGrpSpPr>
          <p:cNvPr id="40" name="مجموعة 39">
            <a:extLst>
              <a:ext uri="{FF2B5EF4-FFF2-40B4-BE49-F238E27FC236}">
                <a16:creationId xmlns:a16="http://schemas.microsoft.com/office/drawing/2014/main" id="{8AE61116-2F73-4B2E-B423-62FE38A38E24}"/>
              </a:ext>
            </a:extLst>
          </p:cNvPr>
          <p:cNvGrpSpPr/>
          <p:nvPr userDrawn="1"/>
        </p:nvGrpSpPr>
        <p:grpSpPr>
          <a:xfrm>
            <a:off x="0" y="9098434"/>
            <a:ext cx="790999" cy="1376455"/>
            <a:chOff x="639452" y="5546599"/>
            <a:chExt cx="1275698" cy="882893"/>
          </a:xfrm>
        </p:grpSpPr>
        <p:sp>
          <p:nvSpPr>
            <p:cNvPr id="41" name="grass">
              <a:extLst>
                <a:ext uri="{FF2B5EF4-FFF2-40B4-BE49-F238E27FC236}">
                  <a16:creationId xmlns:a16="http://schemas.microsoft.com/office/drawing/2014/main" id="{863D2701-77AD-44A5-8333-C2630727E863}"/>
                </a:ext>
              </a:extLst>
            </p:cNvPr>
            <p:cNvSpPr/>
            <p:nvPr/>
          </p:nvSpPr>
          <p:spPr>
            <a:xfrm rot="17853646">
              <a:off x="855546" y="5330505"/>
              <a:ext cx="843510" cy="1275698"/>
            </a:xfrm>
            <a:custGeom>
              <a:avLst/>
              <a:gdLst>
                <a:gd name="connsiteX0" fmla="*/ 3440 w 9247"/>
                <a:gd name="connsiteY0" fmla="*/ 0 h 12561"/>
                <a:gd name="connsiteX1" fmla="*/ 23 w 9247"/>
                <a:gd name="connsiteY1" fmla="*/ 9993 h 12561"/>
                <a:gd name="connsiteX2" fmla="*/ 1869 w 9247"/>
                <a:gd name="connsiteY2" fmla="*/ 12561 h 12561"/>
                <a:gd name="connsiteX3" fmla="*/ 9107 w 9247"/>
                <a:gd name="connsiteY3" fmla="*/ 5877 h 12561"/>
                <a:gd name="connsiteX4" fmla="*/ 8575 w 9247"/>
                <a:gd name="connsiteY4" fmla="*/ 5632 h 12561"/>
                <a:gd name="connsiteX5" fmla="*/ 4658 w 9247"/>
                <a:gd name="connsiteY5" fmla="*/ 7990 h 12561"/>
                <a:gd name="connsiteX6" fmla="*/ 4658 w 9247"/>
                <a:gd name="connsiteY6" fmla="*/ 7990 h 12561"/>
                <a:gd name="connsiteX7" fmla="*/ 7055 w 9247"/>
                <a:gd name="connsiteY7" fmla="*/ 3977 h 12561"/>
                <a:gd name="connsiteX8" fmla="*/ 6683 w 9247"/>
                <a:gd name="connsiteY8" fmla="*/ 3852 h 12561"/>
                <a:gd name="connsiteX9" fmla="*/ 1782 w 9247"/>
                <a:gd name="connsiteY9" fmla="*/ 8358 h 12561"/>
                <a:gd name="connsiteX10" fmla="*/ 3598 w 9247"/>
                <a:gd name="connsiteY10" fmla="*/ 21 h 12561"/>
                <a:gd name="connsiteX11" fmla="*/ 3440 w 9247"/>
                <a:gd name="connsiteY11" fmla="*/ 0 h 12561"/>
                <a:gd name="connsiteX0" fmla="*/ 3695 w 9976"/>
                <a:gd name="connsiteY0" fmla="*/ 0 h 10000"/>
                <a:gd name="connsiteX1" fmla="*/ 0 w 9976"/>
                <a:gd name="connsiteY1" fmla="*/ 7956 h 10000"/>
                <a:gd name="connsiteX2" fmla="*/ 1996 w 9976"/>
                <a:gd name="connsiteY2" fmla="*/ 10000 h 10000"/>
                <a:gd name="connsiteX3" fmla="*/ 9824 w 9976"/>
                <a:gd name="connsiteY3" fmla="*/ 4679 h 10000"/>
                <a:gd name="connsiteX4" fmla="*/ 9248 w 9976"/>
                <a:gd name="connsiteY4" fmla="*/ 4484 h 10000"/>
                <a:gd name="connsiteX5" fmla="*/ 5012 w 9976"/>
                <a:gd name="connsiteY5" fmla="*/ 6361 h 10000"/>
                <a:gd name="connsiteX6" fmla="*/ 5012 w 9976"/>
                <a:gd name="connsiteY6" fmla="*/ 6361 h 10000"/>
                <a:gd name="connsiteX7" fmla="*/ 7605 w 9976"/>
                <a:gd name="connsiteY7" fmla="*/ 3166 h 10000"/>
                <a:gd name="connsiteX8" fmla="*/ 7202 w 9976"/>
                <a:gd name="connsiteY8" fmla="*/ 3067 h 10000"/>
                <a:gd name="connsiteX9" fmla="*/ 1902 w 9976"/>
                <a:gd name="connsiteY9" fmla="*/ 6654 h 10000"/>
                <a:gd name="connsiteX10" fmla="*/ 3866 w 9976"/>
                <a:gd name="connsiteY10" fmla="*/ 17 h 10000"/>
                <a:gd name="connsiteX11" fmla="*/ 3695 w 9976"/>
                <a:gd name="connsiteY11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76" h="10000" extrusionOk="0">
                  <a:moveTo>
                    <a:pt x="3695" y="0"/>
                  </a:moveTo>
                  <a:cubicBezTo>
                    <a:pt x="1447" y="0"/>
                    <a:pt x="283" y="6289"/>
                    <a:pt x="0" y="7956"/>
                  </a:cubicBezTo>
                  <a:lnTo>
                    <a:pt x="1996" y="10000"/>
                  </a:lnTo>
                  <a:cubicBezTo>
                    <a:pt x="6853" y="10000"/>
                    <a:pt x="10812" y="5743"/>
                    <a:pt x="9824" y="4679"/>
                  </a:cubicBezTo>
                  <a:cubicBezTo>
                    <a:pt x="9693" y="4543"/>
                    <a:pt x="9494" y="4484"/>
                    <a:pt x="9248" y="4484"/>
                  </a:cubicBezTo>
                  <a:cubicBezTo>
                    <a:pt x="8195" y="4484"/>
                    <a:pt x="6268" y="5571"/>
                    <a:pt x="5012" y="6361"/>
                  </a:cubicBezTo>
                  <a:lnTo>
                    <a:pt x="5012" y="6361"/>
                  </a:lnTo>
                  <a:cubicBezTo>
                    <a:pt x="6454" y="5360"/>
                    <a:pt x="8554" y="3710"/>
                    <a:pt x="7605" y="3166"/>
                  </a:cubicBezTo>
                  <a:cubicBezTo>
                    <a:pt x="7492" y="3098"/>
                    <a:pt x="7357" y="3067"/>
                    <a:pt x="7202" y="3067"/>
                  </a:cubicBezTo>
                  <a:cubicBezTo>
                    <a:pt x="5562" y="3067"/>
                    <a:pt x="1902" y="6654"/>
                    <a:pt x="1902" y="6654"/>
                  </a:cubicBezTo>
                  <a:cubicBezTo>
                    <a:pt x="1902" y="6654"/>
                    <a:pt x="6274" y="394"/>
                    <a:pt x="3866" y="17"/>
                  </a:cubicBezTo>
                  <a:cubicBezTo>
                    <a:pt x="3808" y="6"/>
                    <a:pt x="3751" y="0"/>
                    <a:pt x="3695" y="0"/>
                  </a:cubicBezTo>
                  <a:close/>
                </a:path>
              </a:pathLst>
            </a:custGeom>
            <a:solidFill>
              <a:srgbClr val="FFD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670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86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rass">
              <a:extLst>
                <a:ext uri="{FF2B5EF4-FFF2-40B4-BE49-F238E27FC236}">
                  <a16:creationId xmlns:a16="http://schemas.microsoft.com/office/drawing/2014/main" id="{56966055-44DF-4E7F-A1C6-2B5733D374A9}"/>
                </a:ext>
              </a:extLst>
            </p:cNvPr>
            <p:cNvSpPr/>
            <p:nvPr/>
          </p:nvSpPr>
          <p:spPr>
            <a:xfrm rot="17853646">
              <a:off x="974577" y="5535662"/>
              <a:ext cx="727193" cy="1060468"/>
            </a:xfrm>
            <a:custGeom>
              <a:avLst/>
              <a:gdLst>
                <a:gd name="connsiteX0" fmla="*/ 3440 w 9247"/>
                <a:gd name="connsiteY0" fmla="*/ 0 h 12561"/>
                <a:gd name="connsiteX1" fmla="*/ 23 w 9247"/>
                <a:gd name="connsiteY1" fmla="*/ 9993 h 12561"/>
                <a:gd name="connsiteX2" fmla="*/ 1869 w 9247"/>
                <a:gd name="connsiteY2" fmla="*/ 12561 h 12561"/>
                <a:gd name="connsiteX3" fmla="*/ 9107 w 9247"/>
                <a:gd name="connsiteY3" fmla="*/ 5877 h 12561"/>
                <a:gd name="connsiteX4" fmla="*/ 8575 w 9247"/>
                <a:gd name="connsiteY4" fmla="*/ 5632 h 12561"/>
                <a:gd name="connsiteX5" fmla="*/ 4658 w 9247"/>
                <a:gd name="connsiteY5" fmla="*/ 7990 h 12561"/>
                <a:gd name="connsiteX6" fmla="*/ 4658 w 9247"/>
                <a:gd name="connsiteY6" fmla="*/ 7990 h 12561"/>
                <a:gd name="connsiteX7" fmla="*/ 7055 w 9247"/>
                <a:gd name="connsiteY7" fmla="*/ 3977 h 12561"/>
                <a:gd name="connsiteX8" fmla="*/ 6683 w 9247"/>
                <a:gd name="connsiteY8" fmla="*/ 3852 h 12561"/>
                <a:gd name="connsiteX9" fmla="*/ 1782 w 9247"/>
                <a:gd name="connsiteY9" fmla="*/ 8358 h 12561"/>
                <a:gd name="connsiteX10" fmla="*/ 3598 w 9247"/>
                <a:gd name="connsiteY10" fmla="*/ 21 h 12561"/>
                <a:gd name="connsiteX11" fmla="*/ 3440 w 9247"/>
                <a:gd name="connsiteY11" fmla="*/ 0 h 12561"/>
                <a:gd name="connsiteX0" fmla="*/ 3695 w 9976"/>
                <a:gd name="connsiteY0" fmla="*/ 0 h 10000"/>
                <a:gd name="connsiteX1" fmla="*/ 0 w 9976"/>
                <a:gd name="connsiteY1" fmla="*/ 7956 h 10000"/>
                <a:gd name="connsiteX2" fmla="*/ 1996 w 9976"/>
                <a:gd name="connsiteY2" fmla="*/ 10000 h 10000"/>
                <a:gd name="connsiteX3" fmla="*/ 9824 w 9976"/>
                <a:gd name="connsiteY3" fmla="*/ 4679 h 10000"/>
                <a:gd name="connsiteX4" fmla="*/ 9248 w 9976"/>
                <a:gd name="connsiteY4" fmla="*/ 4484 h 10000"/>
                <a:gd name="connsiteX5" fmla="*/ 5012 w 9976"/>
                <a:gd name="connsiteY5" fmla="*/ 6361 h 10000"/>
                <a:gd name="connsiteX6" fmla="*/ 5012 w 9976"/>
                <a:gd name="connsiteY6" fmla="*/ 6361 h 10000"/>
                <a:gd name="connsiteX7" fmla="*/ 7605 w 9976"/>
                <a:gd name="connsiteY7" fmla="*/ 3166 h 10000"/>
                <a:gd name="connsiteX8" fmla="*/ 7202 w 9976"/>
                <a:gd name="connsiteY8" fmla="*/ 3067 h 10000"/>
                <a:gd name="connsiteX9" fmla="*/ 1902 w 9976"/>
                <a:gd name="connsiteY9" fmla="*/ 6654 h 10000"/>
                <a:gd name="connsiteX10" fmla="*/ 3866 w 9976"/>
                <a:gd name="connsiteY10" fmla="*/ 17 h 10000"/>
                <a:gd name="connsiteX11" fmla="*/ 3695 w 9976"/>
                <a:gd name="connsiteY11" fmla="*/ 0 h 10000"/>
                <a:gd name="connsiteX0" fmla="*/ 3704 w 9319"/>
                <a:gd name="connsiteY0" fmla="*/ 0 h 10000"/>
                <a:gd name="connsiteX1" fmla="*/ 0 w 9319"/>
                <a:gd name="connsiteY1" fmla="*/ 7956 h 10000"/>
                <a:gd name="connsiteX2" fmla="*/ 2001 w 9319"/>
                <a:gd name="connsiteY2" fmla="*/ 10000 h 10000"/>
                <a:gd name="connsiteX3" fmla="*/ 9270 w 9319"/>
                <a:gd name="connsiteY3" fmla="*/ 4484 h 10000"/>
                <a:gd name="connsiteX4" fmla="*/ 5024 w 9319"/>
                <a:gd name="connsiteY4" fmla="*/ 6361 h 10000"/>
                <a:gd name="connsiteX5" fmla="*/ 5024 w 9319"/>
                <a:gd name="connsiteY5" fmla="*/ 6361 h 10000"/>
                <a:gd name="connsiteX6" fmla="*/ 7623 w 9319"/>
                <a:gd name="connsiteY6" fmla="*/ 3166 h 10000"/>
                <a:gd name="connsiteX7" fmla="*/ 7219 w 9319"/>
                <a:gd name="connsiteY7" fmla="*/ 3067 h 10000"/>
                <a:gd name="connsiteX8" fmla="*/ 1907 w 9319"/>
                <a:gd name="connsiteY8" fmla="*/ 6654 h 10000"/>
                <a:gd name="connsiteX9" fmla="*/ 3875 w 9319"/>
                <a:gd name="connsiteY9" fmla="*/ 17 h 10000"/>
                <a:gd name="connsiteX10" fmla="*/ 3704 w 9319"/>
                <a:gd name="connsiteY10" fmla="*/ 0 h 10000"/>
                <a:gd name="connsiteX0" fmla="*/ 3975 w 8960"/>
                <a:gd name="connsiteY0" fmla="*/ 0 h 10000"/>
                <a:gd name="connsiteX1" fmla="*/ 0 w 8960"/>
                <a:gd name="connsiteY1" fmla="*/ 7956 h 10000"/>
                <a:gd name="connsiteX2" fmla="*/ 2147 w 8960"/>
                <a:gd name="connsiteY2" fmla="*/ 10000 h 10000"/>
                <a:gd name="connsiteX3" fmla="*/ 8890 w 8960"/>
                <a:gd name="connsiteY3" fmla="*/ 6205 h 10000"/>
                <a:gd name="connsiteX4" fmla="*/ 5391 w 8960"/>
                <a:gd name="connsiteY4" fmla="*/ 6361 h 10000"/>
                <a:gd name="connsiteX5" fmla="*/ 5391 w 8960"/>
                <a:gd name="connsiteY5" fmla="*/ 6361 h 10000"/>
                <a:gd name="connsiteX6" fmla="*/ 8180 w 8960"/>
                <a:gd name="connsiteY6" fmla="*/ 3166 h 10000"/>
                <a:gd name="connsiteX7" fmla="*/ 7747 w 8960"/>
                <a:gd name="connsiteY7" fmla="*/ 3067 h 10000"/>
                <a:gd name="connsiteX8" fmla="*/ 2046 w 8960"/>
                <a:gd name="connsiteY8" fmla="*/ 6654 h 10000"/>
                <a:gd name="connsiteX9" fmla="*/ 4158 w 8960"/>
                <a:gd name="connsiteY9" fmla="*/ 17 h 10000"/>
                <a:gd name="connsiteX10" fmla="*/ 3975 w 8960"/>
                <a:gd name="connsiteY10" fmla="*/ 0 h 10000"/>
                <a:gd name="connsiteX0" fmla="*/ 4436 w 10001"/>
                <a:gd name="connsiteY0" fmla="*/ 0 h 10000"/>
                <a:gd name="connsiteX1" fmla="*/ 0 w 10001"/>
                <a:gd name="connsiteY1" fmla="*/ 7956 h 10000"/>
                <a:gd name="connsiteX2" fmla="*/ 2396 w 10001"/>
                <a:gd name="connsiteY2" fmla="*/ 10000 h 10000"/>
                <a:gd name="connsiteX3" fmla="*/ 9922 w 10001"/>
                <a:gd name="connsiteY3" fmla="*/ 6205 h 10000"/>
                <a:gd name="connsiteX4" fmla="*/ 6017 w 10001"/>
                <a:gd name="connsiteY4" fmla="*/ 6361 h 10000"/>
                <a:gd name="connsiteX5" fmla="*/ 6017 w 10001"/>
                <a:gd name="connsiteY5" fmla="*/ 6361 h 10000"/>
                <a:gd name="connsiteX6" fmla="*/ 8646 w 10001"/>
                <a:gd name="connsiteY6" fmla="*/ 3067 h 10000"/>
                <a:gd name="connsiteX7" fmla="*/ 2283 w 10001"/>
                <a:gd name="connsiteY7" fmla="*/ 6654 h 10000"/>
                <a:gd name="connsiteX8" fmla="*/ 4641 w 10001"/>
                <a:gd name="connsiteY8" fmla="*/ 17 h 10000"/>
                <a:gd name="connsiteX9" fmla="*/ 4436 w 10001"/>
                <a:gd name="connsiteY9" fmla="*/ 0 h 10000"/>
                <a:gd name="connsiteX0" fmla="*/ 4436 w 10001"/>
                <a:gd name="connsiteY0" fmla="*/ 0 h 10000"/>
                <a:gd name="connsiteX1" fmla="*/ 0 w 10001"/>
                <a:gd name="connsiteY1" fmla="*/ 7956 h 10000"/>
                <a:gd name="connsiteX2" fmla="*/ 2396 w 10001"/>
                <a:gd name="connsiteY2" fmla="*/ 10000 h 10000"/>
                <a:gd name="connsiteX3" fmla="*/ 9922 w 10001"/>
                <a:gd name="connsiteY3" fmla="*/ 6205 h 10000"/>
                <a:gd name="connsiteX4" fmla="*/ 6017 w 10001"/>
                <a:gd name="connsiteY4" fmla="*/ 6361 h 10000"/>
                <a:gd name="connsiteX5" fmla="*/ 6017 w 10001"/>
                <a:gd name="connsiteY5" fmla="*/ 6361 h 10000"/>
                <a:gd name="connsiteX6" fmla="*/ 7459 w 10001"/>
                <a:gd name="connsiteY6" fmla="*/ 4265 h 10000"/>
                <a:gd name="connsiteX7" fmla="*/ 8646 w 10001"/>
                <a:gd name="connsiteY7" fmla="*/ 3067 h 10000"/>
                <a:gd name="connsiteX8" fmla="*/ 2283 w 10001"/>
                <a:gd name="connsiteY8" fmla="*/ 6654 h 10000"/>
                <a:gd name="connsiteX9" fmla="*/ 4641 w 10001"/>
                <a:gd name="connsiteY9" fmla="*/ 17 h 10000"/>
                <a:gd name="connsiteX10" fmla="*/ 4436 w 10001"/>
                <a:gd name="connsiteY10" fmla="*/ 0 h 10000"/>
                <a:gd name="connsiteX0" fmla="*/ 4641 w 10001"/>
                <a:gd name="connsiteY0" fmla="*/ 0 h 9983"/>
                <a:gd name="connsiteX1" fmla="*/ 0 w 10001"/>
                <a:gd name="connsiteY1" fmla="*/ 7939 h 9983"/>
                <a:gd name="connsiteX2" fmla="*/ 2396 w 10001"/>
                <a:gd name="connsiteY2" fmla="*/ 9983 h 9983"/>
                <a:gd name="connsiteX3" fmla="*/ 9922 w 10001"/>
                <a:gd name="connsiteY3" fmla="*/ 6188 h 9983"/>
                <a:gd name="connsiteX4" fmla="*/ 6017 w 10001"/>
                <a:gd name="connsiteY4" fmla="*/ 6344 h 9983"/>
                <a:gd name="connsiteX5" fmla="*/ 6017 w 10001"/>
                <a:gd name="connsiteY5" fmla="*/ 6344 h 9983"/>
                <a:gd name="connsiteX6" fmla="*/ 7459 w 10001"/>
                <a:gd name="connsiteY6" fmla="*/ 4248 h 9983"/>
                <a:gd name="connsiteX7" fmla="*/ 8646 w 10001"/>
                <a:gd name="connsiteY7" fmla="*/ 3050 h 9983"/>
                <a:gd name="connsiteX8" fmla="*/ 2283 w 10001"/>
                <a:gd name="connsiteY8" fmla="*/ 6637 h 9983"/>
                <a:gd name="connsiteX9" fmla="*/ 4641 w 10001"/>
                <a:gd name="connsiteY9" fmla="*/ 0 h 9983"/>
                <a:gd name="connsiteX0" fmla="*/ 3169 w 10000"/>
                <a:gd name="connsiteY0" fmla="*/ 0 h 8327"/>
                <a:gd name="connsiteX1" fmla="*/ 0 w 10000"/>
                <a:gd name="connsiteY1" fmla="*/ 6280 h 8327"/>
                <a:gd name="connsiteX2" fmla="*/ 2396 w 10000"/>
                <a:gd name="connsiteY2" fmla="*/ 8327 h 8327"/>
                <a:gd name="connsiteX3" fmla="*/ 9921 w 10000"/>
                <a:gd name="connsiteY3" fmla="*/ 4526 h 8327"/>
                <a:gd name="connsiteX4" fmla="*/ 6016 w 10000"/>
                <a:gd name="connsiteY4" fmla="*/ 4682 h 8327"/>
                <a:gd name="connsiteX5" fmla="*/ 6016 w 10000"/>
                <a:gd name="connsiteY5" fmla="*/ 4682 h 8327"/>
                <a:gd name="connsiteX6" fmla="*/ 7458 w 10000"/>
                <a:gd name="connsiteY6" fmla="*/ 2582 h 8327"/>
                <a:gd name="connsiteX7" fmla="*/ 8645 w 10000"/>
                <a:gd name="connsiteY7" fmla="*/ 1382 h 8327"/>
                <a:gd name="connsiteX8" fmla="*/ 2283 w 10000"/>
                <a:gd name="connsiteY8" fmla="*/ 4975 h 8327"/>
                <a:gd name="connsiteX9" fmla="*/ 3169 w 10000"/>
                <a:gd name="connsiteY9" fmla="*/ 0 h 8327"/>
                <a:gd name="connsiteX0" fmla="*/ 3169 w 10000"/>
                <a:gd name="connsiteY0" fmla="*/ 0 h 10000"/>
                <a:gd name="connsiteX1" fmla="*/ 0 w 10000"/>
                <a:gd name="connsiteY1" fmla="*/ 7542 h 10000"/>
                <a:gd name="connsiteX2" fmla="*/ 2396 w 10000"/>
                <a:gd name="connsiteY2" fmla="*/ 10000 h 10000"/>
                <a:gd name="connsiteX3" fmla="*/ 9921 w 10000"/>
                <a:gd name="connsiteY3" fmla="*/ 5435 h 10000"/>
                <a:gd name="connsiteX4" fmla="*/ 6016 w 10000"/>
                <a:gd name="connsiteY4" fmla="*/ 5623 h 10000"/>
                <a:gd name="connsiteX5" fmla="*/ 6016 w 10000"/>
                <a:gd name="connsiteY5" fmla="*/ 5623 h 10000"/>
                <a:gd name="connsiteX6" fmla="*/ 7458 w 10000"/>
                <a:gd name="connsiteY6" fmla="*/ 3101 h 10000"/>
                <a:gd name="connsiteX7" fmla="*/ 8645 w 10000"/>
                <a:gd name="connsiteY7" fmla="*/ 1660 h 10000"/>
                <a:gd name="connsiteX8" fmla="*/ 2283 w 10000"/>
                <a:gd name="connsiteY8" fmla="*/ 5975 h 10000"/>
                <a:gd name="connsiteX9" fmla="*/ 3169 w 10000"/>
                <a:gd name="connsiteY9" fmla="*/ 0 h 10000"/>
                <a:gd name="connsiteX0" fmla="*/ 3169 w 10000"/>
                <a:gd name="connsiteY0" fmla="*/ 0 h 10000"/>
                <a:gd name="connsiteX1" fmla="*/ 0 w 10000"/>
                <a:gd name="connsiteY1" fmla="*/ 7542 h 10000"/>
                <a:gd name="connsiteX2" fmla="*/ 2396 w 10000"/>
                <a:gd name="connsiteY2" fmla="*/ 10000 h 10000"/>
                <a:gd name="connsiteX3" fmla="*/ 9921 w 10000"/>
                <a:gd name="connsiteY3" fmla="*/ 5435 h 10000"/>
                <a:gd name="connsiteX4" fmla="*/ 6016 w 10000"/>
                <a:gd name="connsiteY4" fmla="*/ 5623 h 10000"/>
                <a:gd name="connsiteX5" fmla="*/ 6016 w 10000"/>
                <a:gd name="connsiteY5" fmla="*/ 5623 h 10000"/>
                <a:gd name="connsiteX6" fmla="*/ 8645 w 10000"/>
                <a:gd name="connsiteY6" fmla="*/ 1660 h 10000"/>
                <a:gd name="connsiteX7" fmla="*/ 2283 w 10000"/>
                <a:gd name="connsiteY7" fmla="*/ 5975 h 10000"/>
                <a:gd name="connsiteX8" fmla="*/ 3169 w 10000"/>
                <a:gd name="connsiteY8" fmla="*/ 0 h 10000"/>
                <a:gd name="connsiteX0" fmla="*/ 3169 w 10000"/>
                <a:gd name="connsiteY0" fmla="*/ 0 h 10000"/>
                <a:gd name="connsiteX1" fmla="*/ 0 w 10000"/>
                <a:gd name="connsiteY1" fmla="*/ 7542 h 10000"/>
                <a:gd name="connsiteX2" fmla="*/ 2396 w 10000"/>
                <a:gd name="connsiteY2" fmla="*/ 10000 h 10000"/>
                <a:gd name="connsiteX3" fmla="*/ 9921 w 10000"/>
                <a:gd name="connsiteY3" fmla="*/ 5435 h 10000"/>
                <a:gd name="connsiteX4" fmla="*/ 6016 w 10000"/>
                <a:gd name="connsiteY4" fmla="*/ 5623 h 10000"/>
                <a:gd name="connsiteX5" fmla="*/ 6016 w 10000"/>
                <a:gd name="connsiteY5" fmla="*/ 5623 h 10000"/>
                <a:gd name="connsiteX6" fmla="*/ 8645 w 10000"/>
                <a:gd name="connsiteY6" fmla="*/ 1660 h 10000"/>
                <a:gd name="connsiteX7" fmla="*/ 2283 w 10000"/>
                <a:gd name="connsiteY7" fmla="*/ 5975 h 10000"/>
                <a:gd name="connsiteX8" fmla="*/ 3169 w 10000"/>
                <a:gd name="connsiteY8" fmla="*/ 0 h 10000"/>
                <a:gd name="connsiteX0" fmla="*/ 3169 w 9921"/>
                <a:gd name="connsiteY0" fmla="*/ 0 h 10000"/>
                <a:gd name="connsiteX1" fmla="*/ 0 w 9921"/>
                <a:gd name="connsiteY1" fmla="*/ 7542 h 10000"/>
                <a:gd name="connsiteX2" fmla="*/ 2396 w 9921"/>
                <a:gd name="connsiteY2" fmla="*/ 10000 h 10000"/>
                <a:gd name="connsiteX3" fmla="*/ 9921 w 9921"/>
                <a:gd name="connsiteY3" fmla="*/ 5435 h 10000"/>
                <a:gd name="connsiteX4" fmla="*/ 6016 w 9921"/>
                <a:gd name="connsiteY4" fmla="*/ 5623 h 10000"/>
                <a:gd name="connsiteX5" fmla="*/ 6016 w 9921"/>
                <a:gd name="connsiteY5" fmla="*/ 5623 h 10000"/>
                <a:gd name="connsiteX6" fmla="*/ 8645 w 9921"/>
                <a:gd name="connsiteY6" fmla="*/ 1660 h 10000"/>
                <a:gd name="connsiteX7" fmla="*/ 2283 w 9921"/>
                <a:gd name="connsiteY7" fmla="*/ 5975 h 10000"/>
                <a:gd name="connsiteX8" fmla="*/ 3169 w 9921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6064 w 10000"/>
                <a:gd name="connsiteY4" fmla="*/ 5623 h 10000"/>
                <a:gd name="connsiteX5" fmla="*/ 6064 w 10000"/>
                <a:gd name="connsiteY5" fmla="*/ 5623 h 10000"/>
                <a:gd name="connsiteX6" fmla="*/ 8714 w 10000"/>
                <a:gd name="connsiteY6" fmla="*/ 1660 h 10000"/>
                <a:gd name="connsiteX7" fmla="*/ 2301 w 10000"/>
                <a:gd name="connsiteY7" fmla="*/ 5975 h 10000"/>
                <a:gd name="connsiteX8" fmla="*/ 3194 w 10000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6064 w 10000"/>
                <a:gd name="connsiteY4" fmla="*/ 5623 h 10000"/>
                <a:gd name="connsiteX5" fmla="*/ 6064 w 10000"/>
                <a:gd name="connsiteY5" fmla="*/ 5623 h 10000"/>
                <a:gd name="connsiteX6" fmla="*/ 8714 w 10000"/>
                <a:gd name="connsiteY6" fmla="*/ 1660 h 10000"/>
                <a:gd name="connsiteX7" fmla="*/ 2301 w 10000"/>
                <a:gd name="connsiteY7" fmla="*/ 5975 h 10000"/>
                <a:gd name="connsiteX8" fmla="*/ 3194 w 10000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6064 w 10000"/>
                <a:gd name="connsiteY4" fmla="*/ 5623 h 10000"/>
                <a:gd name="connsiteX5" fmla="*/ 6064 w 10000"/>
                <a:gd name="connsiteY5" fmla="*/ 5623 h 10000"/>
                <a:gd name="connsiteX6" fmla="*/ 5953 w 10000"/>
                <a:gd name="connsiteY6" fmla="*/ 4231 h 10000"/>
                <a:gd name="connsiteX7" fmla="*/ 2301 w 10000"/>
                <a:gd name="connsiteY7" fmla="*/ 5975 h 10000"/>
                <a:gd name="connsiteX8" fmla="*/ 3194 w 10000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6064 w 10000"/>
                <a:gd name="connsiteY4" fmla="*/ 5623 h 10000"/>
                <a:gd name="connsiteX5" fmla="*/ 2004 w 10000"/>
                <a:gd name="connsiteY5" fmla="*/ 7951 h 10000"/>
                <a:gd name="connsiteX6" fmla="*/ 5953 w 10000"/>
                <a:gd name="connsiteY6" fmla="*/ 4231 h 10000"/>
                <a:gd name="connsiteX7" fmla="*/ 2301 w 10000"/>
                <a:gd name="connsiteY7" fmla="*/ 5975 h 10000"/>
                <a:gd name="connsiteX8" fmla="*/ 3194 w 10000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2004 w 10000"/>
                <a:gd name="connsiteY4" fmla="*/ 7951 h 10000"/>
                <a:gd name="connsiteX5" fmla="*/ 5953 w 10000"/>
                <a:gd name="connsiteY5" fmla="*/ 4231 h 10000"/>
                <a:gd name="connsiteX6" fmla="*/ 2301 w 10000"/>
                <a:gd name="connsiteY6" fmla="*/ 5975 h 10000"/>
                <a:gd name="connsiteX7" fmla="*/ 3194 w 10000"/>
                <a:gd name="connsiteY7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2004 w 10000"/>
                <a:gd name="connsiteY4" fmla="*/ 7951 h 10000"/>
                <a:gd name="connsiteX5" fmla="*/ 5953 w 10000"/>
                <a:gd name="connsiteY5" fmla="*/ 4231 h 10000"/>
                <a:gd name="connsiteX6" fmla="*/ 1231 w 10000"/>
                <a:gd name="connsiteY6" fmla="*/ 7032 h 10000"/>
                <a:gd name="connsiteX7" fmla="*/ 3194 w 10000"/>
                <a:gd name="connsiteY7" fmla="*/ 0 h 10000"/>
                <a:gd name="connsiteX0" fmla="*/ 3194 w 10406"/>
                <a:gd name="connsiteY0" fmla="*/ 0 h 10000"/>
                <a:gd name="connsiteX1" fmla="*/ 0 w 10406"/>
                <a:gd name="connsiteY1" fmla="*/ 7542 h 10000"/>
                <a:gd name="connsiteX2" fmla="*/ 2415 w 10406"/>
                <a:gd name="connsiteY2" fmla="*/ 10000 h 10000"/>
                <a:gd name="connsiteX3" fmla="*/ 10406 w 10406"/>
                <a:gd name="connsiteY3" fmla="*/ 5093 h 10000"/>
                <a:gd name="connsiteX4" fmla="*/ 2004 w 10406"/>
                <a:gd name="connsiteY4" fmla="*/ 7951 h 10000"/>
                <a:gd name="connsiteX5" fmla="*/ 5953 w 10406"/>
                <a:gd name="connsiteY5" fmla="*/ 4231 h 10000"/>
                <a:gd name="connsiteX6" fmla="*/ 1231 w 10406"/>
                <a:gd name="connsiteY6" fmla="*/ 7032 h 10000"/>
                <a:gd name="connsiteX7" fmla="*/ 3194 w 10406"/>
                <a:gd name="connsiteY7" fmla="*/ 0 h 10000"/>
                <a:gd name="connsiteX0" fmla="*/ 3194 w 10406"/>
                <a:gd name="connsiteY0" fmla="*/ 0 h 10000"/>
                <a:gd name="connsiteX1" fmla="*/ 0 w 10406"/>
                <a:gd name="connsiteY1" fmla="*/ 7542 h 10000"/>
                <a:gd name="connsiteX2" fmla="*/ 2415 w 10406"/>
                <a:gd name="connsiteY2" fmla="*/ 10000 h 10000"/>
                <a:gd name="connsiteX3" fmla="*/ 10406 w 10406"/>
                <a:gd name="connsiteY3" fmla="*/ 5093 h 10000"/>
                <a:gd name="connsiteX4" fmla="*/ 2357 w 10406"/>
                <a:gd name="connsiteY4" fmla="*/ 8397 h 10000"/>
                <a:gd name="connsiteX5" fmla="*/ 5953 w 10406"/>
                <a:gd name="connsiteY5" fmla="*/ 4231 h 10000"/>
                <a:gd name="connsiteX6" fmla="*/ 1231 w 10406"/>
                <a:gd name="connsiteY6" fmla="*/ 7032 h 10000"/>
                <a:gd name="connsiteX7" fmla="*/ 3194 w 10406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06" h="10000" extrusionOk="0">
                  <a:moveTo>
                    <a:pt x="3194" y="0"/>
                  </a:moveTo>
                  <a:cubicBezTo>
                    <a:pt x="2811" y="261"/>
                    <a:pt x="377" y="5540"/>
                    <a:pt x="0" y="7542"/>
                  </a:cubicBezTo>
                  <a:lnTo>
                    <a:pt x="2415" y="10000"/>
                  </a:lnTo>
                  <a:cubicBezTo>
                    <a:pt x="5079" y="8364"/>
                    <a:pt x="10416" y="5360"/>
                    <a:pt x="10406" y="5093"/>
                  </a:cubicBezTo>
                  <a:cubicBezTo>
                    <a:pt x="10396" y="4826"/>
                    <a:pt x="5040" y="7296"/>
                    <a:pt x="2357" y="8397"/>
                  </a:cubicBezTo>
                  <a:cubicBezTo>
                    <a:pt x="3673" y="7157"/>
                    <a:pt x="6141" y="4459"/>
                    <a:pt x="5953" y="4231"/>
                  </a:cubicBezTo>
                  <a:cubicBezTo>
                    <a:pt x="5765" y="4004"/>
                    <a:pt x="2448" y="6451"/>
                    <a:pt x="1231" y="7032"/>
                  </a:cubicBezTo>
                  <a:lnTo>
                    <a:pt x="3194" y="0"/>
                  </a:lnTo>
                  <a:close/>
                </a:path>
              </a:pathLst>
            </a:custGeom>
            <a:solidFill>
              <a:srgbClr val="FFA8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670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86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228E5B81-78F9-42E1-9307-C1EAB1498BA4}"/>
              </a:ext>
            </a:extLst>
          </p:cNvPr>
          <p:cNvGrpSpPr/>
          <p:nvPr userDrawn="1"/>
        </p:nvGrpSpPr>
        <p:grpSpPr>
          <a:xfrm>
            <a:off x="6445315" y="8269250"/>
            <a:ext cx="549442" cy="1810744"/>
            <a:chOff x="10279048" y="5223083"/>
            <a:chExt cx="886123" cy="1161457"/>
          </a:xfrm>
        </p:grpSpPr>
        <p:sp>
          <p:nvSpPr>
            <p:cNvPr id="45" name="grass">
              <a:extLst>
                <a:ext uri="{FF2B5EF4-FFF2-40B4-BE49-F238E27FC236}">
                  <a16:creationId xmlns:a16="http://schemas.microsoft.com/office/drawing/2014/main" id="{A1EFB8C2-5483-4B12-8B0F-6409CD9E3473}"/>
                </a:ext>
              </a:extLst>
            </p:cNvPr>
            <p:cNvSpPr/>
            <p:nvPr/>
          </p:nvSpPr>
          <p:spPr>
            <a:xfrm rot="20188726">
              <a:off x="10279048" y="5223083"/>
              <a:ext cx="886123" cy="1151726"/>
            </a:xfrm>
            <a:custGeom>
              <a:avLst/>
              <a:gdLst>
                <a:gd name="connsiteX0" fmla="*/ 3424 w 9252"/>
                <a:gd name="connsiteY0" fmla="*/ 0 h 11083"/>
                <a:gd name="connsiteX1" fmla="*/ 7 w 9252"/>
                <a:gd name="connsiteY1" fmla="*/ 9993 h 11083"/>
                <a:gd name="connsiteX2" fmla="*/ 2460 w 9252"/>
                <a:gd name="connsiteY2" fmla="*/ 10819 h 11083"/>
                <a:gd name="connsiteX3" fmla="*/ 9091 w 9252"/>
                <a:gd name="connsiteY3" fmla="*/ 5877 h 11083"/>
                <a:gd name="connsiteX4" fmla="*/ 8559 w 9252"/>
                <a:gd name="connsiteY4" fmla="*/ 5632 h 11083"/>
                <a:gd name="connsiteX5" fmla="*/ 4642 w 9252"/>
                <a:gd name="connsiteY5" fmla="*/ 7990 h 11083"/>
                <a:gd name="connsiteX6" fmla="*/ 4642 w 9252"/>
                <a:gd name="connsiteY6" fmla="*/ 7990 h 11083"/>
                <a:gd name="connsiteX7" fmla="*/ 7039 w 9252"/>
                <a:gd name="connsiteY7" fmla="*/ 3977 h 11083"/>
                <a:gd name="connsiteX8" fmla="*/ 6667 w 9252"/>
                <a:gd name="connsiteY8" fmla="*/ 3852 h 11083"/>
                <a:gd name="connsiteX9" fmla="*/ 1766 w 9252"/>
                <a:gd name="connsiteY9" fmla="*/ 8358 h 11083"/>
                <a:gd name="connsiteX10" fmla="*/ 3582 w 9252"/>
                <a:gd name="connsiteY10" fmla="*/ 21 h 11083"/>
                <a:gd name="connsiteX11" fmla="*/ 3424 w 9252"/>
                <a:gd name="connsiteY11" fmla="*/ 0 h 11083"/>
                <a:gd name="connsiteX0" fmla="*/ 3693 w 9993"/>
                <a:gd name="connsiteY0" fmla="*/ 0 h 9762"/>
                <a:gd name="connsiteX1" fmla="*/ 0 w 9993"/>
                <a:gd name="connsiteY1" fmla="*/ 9017 h 9762"/>
                <a:gd name="connsiteX2" fmla="*/ 2651 w 9993"/>
                <a:gd name="connsiteY2" fmla="*/ 9762 h 9762"/>
                <a:gd name="connsiteX3" fmla="*/ 9818 w 9993"/>
                <a:gd name="connsiteY3" fmla="*/ 5303 h 9762"/>
                <a:gd name="connsiteX4" fmla="*/ 9243 w 9993"/>
                <a:gd name="connsiteY4" fmla="*/ 5082 h 9762"/>
                <a:gd name="connsiteX5" fmla="*/ 5009 w 9993"/>
                <a:gd name="connsiteY5" fmla="*/ 7209 h 9762"/>
                <a:gd name="connsiteX6" fmla="*/ 5009 w 9993"/>
                <a:gd name="connsiteY6" fmla="*/ 7209 h 9762"/>
                <a:gd name="connsiteX7" fmla="*/ 7600 w 9993"/>
                <a:gd name="connsiteY7" fmla="*/ 3588 h 9762"/>
                <a:gd name="connsiteX8" fmla="*/ 7198 w 9993"/>
                <a:gd name="connsiteY8" fmla="*/ 3476 h 9762"/>
                <a:gd name="connsiteX9" fmla="*/ 1901 w 9993"/>
                <a:gd name="connsiteY9" fmla="*/ 7541 h 9762"/>
                <a:gd name="connsiteX10" fmla="*/ 3864 w 9993"/>
                <a:gd name="connsiteY10" fmla="*/ 19 h 9762"/>
                <a:gd name="connsiteX11" fmla="*/ 3693 w 9993"/>
                <a:gd name="connsiteY11" fmla="*/ 0 h 9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93" h="9762" extrusionOk="0">
                  <a:moveTo>
                    <a:pt x="3693" y="0"/>
                  </a:moveTo>
                  <a:cubicBezTo>
                    <a:pt x="1446" y="0"/>
                    <a:pt x="174" y="7390"/>
                    <a:pt x="0" y="9017"/>
                  </a:cubicBezTo>
                  <a:lnTo>
                    <a:pt x="2651" y="9762"/>
                  </a:lnTo>
                  <a:cubicBezTo>
                    <a:pt x="7505" y="9762"/>
                    <a:pt x="10806" y="6509"/>
                    <a:pt x="9818" y="5303"/>
                  </a:cubicBezTo>
                  <a:cubicBezTo>
                    <a:pt x="9687" y="5149"/>
                    <a:pt x="9488" y="5082"/>
                    <a:pt x="9243" y="5082"/>
                  </a:cubicBezTo>
                  <a:cubicBezTo>
                    <a:pt x="8190" y="5082"/>
                    <a:pt x="6264" y="6314"/>
                    <a:pt x="5009" y="7209"/>
                  </a:cubicBezTo>
                  <a:lnTo>
                    <a:pt x="5009" y="7209"/>
                  </a:lnTo>
                  <a:cubicBezTo>
                    <a:pt x="6450" y="6075"/>
                    <a:pt x="8549" y="4205"/>
                    <a:pt x="7600" y="3588"/>
                  </a:cubicBezTo>
                  <a:cubicBezTo>
                    <a:pt x="7488" y="3512"/>
                    <a:pt x="7353" y="3476"/>
                    <a:pt x="7198" y="3476"/>
                  </a:cubicBezTo>
                  <a:cubicBezTo>
                    <a:pt x="5558" y="3476"/>
                    <a:pt x="1901" y="7541"/>
                    <a:pt x="1901" y="7541"/>
                  </a:cubicBezTo>
                  <a:cubicBezTo>
                    <a:pt x="1901" y="7541"/>
                    <a:pt x="6271" y="447"/>
                    <a:pt x="3864" y="19"/>
                  </a:cubicBezTo>
                  <a:cubicBezTo>
                    <a:pt x="3805" y="6"/>
                    <a:pt x="3749" y="0"/>
                    <a:pt x="3693" y="0"/>
                  </a:cubicBezTo>
                  <a:close/>
                </a:path>
              </a:pathLst>
            </a:custGeom>
            <a:solidFill>
              <a:srgbClr val="FF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670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86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rass">
              <a:extLst>
                <a:ext uri="{FF2B5EF4-FFF2-40B4-BE49-F238E27FC236}">
                  <a16:creationId xmlns:a16="http://schemas.microsoft.com/office/drawing/2014/main" id="{67B26FA7-0158-40C2-81D8-7B2DA0CEF71F}"/>
                </a:ext>
              </a:extLst>
            </p:cNvPr>
            <p:cNvSpPr/>
            <p:nvPr/>
          </p:nvSpPr>
          <p:spPr>
            <a:xfrm rot="20188726">
              <a:off x="10341406" y="5534802"/>
              <a:ext cx="774482" cy="849738"/>
            </a:xfrm>
            <a:custGeom>
              <a:avLst/>
              <a:gdLst>
                <a:gd name="connsiteX0" fmla="*/ 3424 w 9252"/>
                <a:gd name="connsiteY0" fmla="*/ 0 h 11083"/>
                <a:gd name="connsiteX1" fmla="*/ 7 w 9252"/>
                <a:gd name="connsiteY1" fmla="*/ 9993 h 11083"/>
                <a:gd name="connsiteX2" fmla="*/ 2460 w 9252"/>
                <a:gd name="connsiteY2" fmla="*/ 10819 h 11083"/>
                <a:gd name="connsiteX3" fmla="*/ 9091 w 9252"/>
                <a:gd name="connsiteY3" fmla="*/ 5877 h 11083"/>
                <a:gd name="connsiteX4" fmla="*/ 8559 w 9252"/>
                <a:gd name="connsiteY4" fmla="*/ 5632 h 11083"/>
                <a:gd name="connsiteX5" fmla="*/ 4642 w 9252"/>
                <a:gd name="connsiteY5" fmla="*/ 7990 h 11083"/>
                <a:gd name="connsiteX6" fmla="*/ 4642 w 9252"/>
                <a:gd name="connsiteY6" fmla="*/ 7990 h 11083"/>
                <a:gd name="connsiteX7" fmla="*/ 7039 w 9252"/>
                <a:gd name="connsiteY7" fmla="*/ 3977 h 11083"/>
                <a:gd name="connsiteX8" fmla="*/ 6667 w 9252"/>
                <a:gd name="connsiteY8" fmla="*/ 3852 h 11083"/>
                <a:gd name="connsiteX9" fmla="*/ 1766 w 9252"/>
                <a:gd name="connsiteY9" fmla="*/ 8358 h 11083"/>
                <a:gd name="connsiteX10" fmla="*/ 3582 w 9252"/>
                <a:gd name="connsiteY10" fmla="*/ 21 h 11083"/>
                <a:gd name="connsiteX11" fmla="*/ 3424 w 9252"/>
                <a:gd name="connsiteY11" fmla="*/ 0 h 11083"/>
                <a:gd name="connsiteX0" fmla="*/ 3693 w 9993"/>
                <a:gd name="connsiteY0" fmla="*/ 0 h 9762"/>
                <a:gd name="connsiteX1" fmla="*/ 0 w 9993"/>
                <a:gd name="connsiteY1" fmla="*/ 9017 h 9762"/>
                <a:gd name="connsiteX2" fmla="*/ 2651 w 9993"/>
                <a:gd name="connsiteY2" fmla="*/ 9762 h 9762"/>
                <a:gd name="connsiteX3" fmla="*/ 9818 w 9993"/>
                <a:gd name="connsiteY3" fmla="*/ 5303 h 9762"/>
                <a:gd name="connsiteX4" fmla="*/ 9243 w 9993"/>
                <a:gd name="connsiteY4" fmla="*/ 5082 h 9762"/>
                <a:gd name="connsiteX5" fmla="*/ 5009 w 9993"/>
                <a:gd name="connsiteY5" fmla="*/ 7209 h 9762"/>
                <a:gd name="connsiteX6" fmla="*/ 5009 w 9993"/>
                <a:gd name="connsiteY6" fmla="*/ 7209 h 9762"/>
                <a:gd name="connsiteX7" fmla="*/ 7600 w 9993"/>
                <a:gd name="connsiteY7" fmla="*/ 3588 h 9762"/>
                <a:gd name="connsiteX8" fmla="*/ 7198 w 9993"/>
                <a:gd name="connsiteY8" fmla="*/ 3476 h 9762"/>
                <a:gd name="connsiteX9" fmla="*/ 1901 w 9993"/>
                <a:gd name="connsiteY9" fmla="*/ 7541 h 9762"/>
                <a:gd name="connsiteX10" fmla="*/ 3864 w 9993"/>
                <a:gd name="connsiteY10" fmla="*/ 19 h 9762"/>
                <a:gd name="connsiteX11" fmla="*/ 3693 w 9993"/>
                <a:gd name="connsiteY11" fmla="*/ 0 h 9762"/>
                <a:gd name="connsiteX0" fmla="*/ 3696 w 9280"/>
                <a:gd name="connsiteY0" fmla="*/ 0 h 10000"/>
                <a:gd name="connsiteX1" fmla="*/ 0 w 9280"/>
                <a:gd name="connsiteY1" fmla="*/ 9237 h 10000"/>
                <a:gd name="connsiteX2" fmla="*/ 2653 w 9280"/>
                <a:gd name="connsiteY2" fmla="*/ 10000 h 10000"/>
                <a:gd name="connsiteX3" fmla="*/ 9249 w 9280"/>
                <a:gd name="connsiteY3" fmla="*/ 5206 h 10000"/>
                <a:gd name="connsiteX4" fmla="*/ 5013 w 9280"/>
                <a:gd name="connsiteY4" fmla="*/ 7385 h 10000"/>
                <a:gd name="connsiteX5" fmla="*/ 5013 w 9280"/>
                <a:gd name="connsiteY5" fmla="*/ 7385 h 10000"/>
                <a:gd name="connsiteX6" fmla="*/ 7605 w 9280"/>
                <a:gd name="connsiteY6" fmla="*/ 3675 h 10000"/>
                <a:gd name="connsiteX7" fmla="*/ 7203 w 9280"/>
                <a:gd name="connsiteY7" fmla="*/ 3561 h 10000"/>
                <a:gd name="connsiteX8" fmla="*/ 1902 w 9280"/>
                <a:gd name="connsiteY8" fmla="*/ 7725 h 10000"/>
                <a:gd name="connsiteX9" fmla="*/ 3867 w 9280"/>
                <a:gd name="connsiteY9" fmla="*/ 19 h 10000"/>
                <a:gd name="connsiteX10" fmla="*/ 3696 w 9280"/>
                <a:gd name="connsiteY10" fmla="*/ 0 h 10000"/>
                <a:gd name="connsiteX0" fmla="*/ 3983 w 9457"/>
                <a:gd name="connsiteY0" fmla="*/ 0 h 10000"/>
                <a:gd name="connsiteX1" fmla="*/ 0 w 9457"/>
                <a:gd name="connsiteY1" fmla="*/ 9237 h 10000"/>
                <a:gd name="connsiteX2" fmla="*/ 2859 w 9457"/>
                <a:gd name="connsiteY2" fmla="*/ 10000 h 10000"/>
                <a:gd name="connsiteX3" fmla="*/ 9418 w 9457"/>
                <a:gd name="connsiteY3" fmla="*/ 6382 h 10000"/>
                <a:gd name="connsiteX4" fmla="*/ 5402 w 9457"/>
                <a:gd name="connsiteY4" fmla="*/ 7385 h 10000"/>
                <a:gd name="connsiteX5" fmla="*/ 5402 w 9457"/>
                <a:gd name="connsiteY5" fmla="*/ 7385 h 10000"/>
                <a:gd name="connsiteX6" fmla="*/ 8195 w 9457"/>
                <a:gd name="connsiteY6" fmla="*/ 3675 h 10000"/>
                <a:gd name="connsiteX7" fmla="*/ 7762 w 9457"/>
                <a:gd name="connsiteY7" fmla="*/ 3561 h 10000"/>
                <a:gd name="connsiteX8" fmla="*/ 2050 w 9457"/>
                <a:gd name="connsiteY8" fmla="*/ 7725 h 10000"/>
                <a:gd name="connsiteX9" fmla="*/ 4167 w 9457"/>
                <a:gd name="connsiteY9" fmla="*/ 19 h 10000"/>
                <a:gd name="connsiteX10" fmla="*/ 3983 w 9457"/>
                <a:gd name="connsiteY10" fmla="*/ 0 h 10000"/>
                <a:gd name="connsiteX0" fmla="*/ 4212 w 10000"/>
                <a:gd name="connsiteY0" fmla="*/ 0 h 10000"/>
                <a:gd name="connsiteX1" fmla="*/ 0 w 10000"/>
                <a:gd name="connsiteY1" fmla="*/ 9237 h 10000"/>
                <a:gd name="connsiteX2" fmla="*/ 3023 w 10000"/>
                <a:gd name="connsiteY2" fmla="*/ 10000 h 10000"/>
                <a:gd name="connsiteX3" fmla="*/ 9959 w 10000"/>
                <a:gd name="connsiteY3" fmla="*/ 6382 h 10000"/>
                <a:gd name="connsiteX4" fmla="*/ 5712 w 10000"/>
                <a:gd name="connsiteY4" fmla="*/ 7385 h 10000"/>
                <a:gd name="connsiteX5" fmla="*/ 5712 w 10000"/>
                <a:gd name="connsiteY5" fmla="*/ 7385 h 10000"/>
                <a:gd name="connsiteX6" fmla="*/ 8208 w 10000"/>
                <a:gd name="connsiteY6" fmla="*/ 3561 h 10000"/>
                <a:gd name="connsiteX7" fmla="*/ 2168 w 10000"/>
                <a:gd name="connsiteY7" fmla="*/ 7725 h 10000"/>
                <a:gd name="connsiteX8" fmla="*/ 4406 w 10000"/>
                <a:gd name="connsiteY8" fmla="*/ 19 h 10000"/>
                <a:gd name="connsiteX9" fmla="*/ 4212 w 10000"/>
                <a:gd name="connsiteY9" fmla="*/ 0 h 10000"/>
                <a:gd name="connsiteX0" fmla="*/ 4212 w 10000"/>
                <a:gd name="connsiteY0" fmla="*/ 0 h 10000"/>
                <a:gd name="connsiteX1" fmla="*/ 0 w 10000"/>
                <a:gd name="connsiteY1" fmla="*/ 9237 h 10000"/>
                <a:gd name="connsiteX2" fmla="*/ 3023 w 10000"/>
                <a:gd name="connsiteY2" fmla="*/ 10000 h 10000"/>
                <a:gd name="connsiteX3" fmla="*/ 9959 w 10000"/>
                <a:gd name="connsiteY3" fmla="*/ 6382 h 10000"/>
                <a:gd name="connsiteX4" fmla="*/ 5712 w 10000"/>
                <a:gd name="connsiteY4" fmla="*/ 7385 h 10000"/>
                <a:gd name="connsiteX5" fmla="*/ 5712 w 10000"/>
                <a:gd name="connsiteY5" fmla="*/ 7385 h 10000"/>
                <a:gd name="connsiteX6" fmla="*/ 7728 w 10000"/>
                <a:gd name="connsiteY6" fmla="*/ 4526 h 10000"/>
                <a:gd name="connsiteX7" fmla="*/ 2168 w 10000"/>
                <a:gd name="connsiteY7" fmla="*/ 7725 h 10000"/>
                <a:gd name="connsiteX8" fmla="*/ 4406 w 10000"/>
                <a:gd name="connsiteY8" fmla="*/ 19 h 10000"/>
                <a:gd name="connsiteX9" fmla="*/ 4212 w 10000"/>
                <a:gd name="connsiteY9" fmla="*/ 0 h 10000"/>
                <a:gd name="connsiteX0" fmla="*/ 4406 w 10000"/>
                <a:gd name="connsiteY0" fmla="*/ 0 h 9981"/>
                <a:gd name="connsiteX1" fmla="*/ 0 w 10000"/>
                <a:gd name="connsiteY1" fmla="*/ 9218 h 9981"/>
                <a:gd name="connsiteX2" fmla="*/ 3023 w 10000"/>
                <a:gd name="connsiteY2" fmla="*/ 9981 h 9981"/>
                <a:gd name="connsiteX3" fmla="*/ 9959 w 10000"/>
                <a:gd name="connsiteY3" fmla="*/ 6363 h 9981"/>
                <a:gd name="connsiteX4" fmla="*/ 5712 w 10000"/>
                <a:gd name="connsiteY4" fmla="*/ 7366 h 9981"/>
                <a:gd name="connsiteX5" fmla="*/ 5712 w 10000"/>
                <a:gd name="connsiteY5" fmla="*/ 7366 h 9981"/>
                <a:gd name="connsiteX6" fmla="*/ 7728 w 10000"/>
                <a:gd name="connsiteY6" fmla="*/ 4507 h 9981"/>
                <a:gd name="connsiteX7" fmla="*/ 2168 w 10000"/>
                <a:gd name="connsiteY7" fmla="*/ 7706 h 9981"/>
                <a:gd name="connsiteX8" fmla="*/ 4406 w 10000"/>
                <a:gd name="connsiteY8" fmla="*/ 0 h 9981"/>
                <a:gd name="connsiteX0" fmla="*/ 2870 w 10000"/>
                <a:gd name="connsiteY0" fmla="*/ 0 h 7392"/>
                <a:gd name="connsiteX1" fmla="*/ 0 w 10000"/>
                <a:gd name="connsiteY1" fmla="*/ 6628 h 7392"/>
                <a:gd name="connsiteX2" fmla="*/ 3023 w 10000"/>
                <a:gd name="connsiteY2" fmla="*/ 7392 h 7392"/>
                <a:gd name="connsiteX3" fmla="*/ 9959 w 10000"/>
                <a:gd name="connsiteY3" fmla="*/ 3767 h 7392"/>
                <a:gd name="connsiteX4" fmla="*/ 5712 w 10000"/>
                <a:gd name="connsiteY4" fmla="*/ 4772 h 7392"/>
                <a:gd name="connsiteX5" fmla="*/ 5712 w 10000"/>
                <a:gd name="connsiteY5" fmla="*/ 4772 h 7392"/>
                <a:gd name="connsiteX6" fmla="*/ 7728 w 10000"/>
                <a:gd name="connsiteY6" fmla="*/ 1908 h 7392"/>
                <a:gd name="connsiteX7" fmla="*/ 2168 w 10000"/>
                <a:gd name="connsiteY7" fmla="*/ 5113 h 7392"/>
                <a:gd name="connsiteX8" fmla="*/ 2870 w 10000"/>
                <a:gd name="connsiteY8" fmla="*/ 0 h 7392"/>
                <a:gd name="connsiteX0" fmla="*/ 2870 w 10000"/>
                <a:gd name="connsiteY0" fmla="*/ 0 h 10000"/>
                <a:gd name="connsiteX1" fmla="*/ 0 w 10000"/>
                <a:gd name="connsiteY1" fmla="*/ 8966 h 10000"/>
                <a:gd name="connsiteX2" fmla="*/ 3023 w 10000"/>
                <a:gd name="connsiteY2" fmla="*/ 10000 h 10000"/>
                <a:gd name="connsiteX3" fmla="*/ 9959 w 10000"/>
                <a:gd name="connsiteY3" fmla="*/ 5096 h 10000"/>
                <a:gd name="connsiteX4" fmla="*/ 5712 w 10000"/>
                <a:gd name="connsiteY4" fmla="*/ 6456 h 10000"/>
                <a:gd name="connsiteX5" fmla="*/ 5712 w 10000"/>
                <a:gd name="connsiteY5" fmla="*/ 6456 h 10000"/>
                <a:gd name="connsiteX6" fmla="*/ 7728 w 10000"/>
                <a:gd name="connsiteY6" fmla="*/ 2581 h 10000"/>
                <a:gd name="connsiteX7" fmla="*/ 2168 w 10000"/>
                <a:gd name="connsiteY7" fmla="*/ 6917 h 10000"/>
                <a:gd name="connsiteX8" fmla="*/ 2870 w 10000"/>
                <a:gd name="connsiteY8" fmla="*/ 0 h 10000"/>
                <a:gd name="connsiteX0" fmla="*/ 2870 w 9959"/>
                <a:gd name="connsiteY0" fmla="*/ 0 h 10000"/>
                <a:gd name="connsiteX1" fmla="*/ 0 w 9959"/>
                <a:gd name="connsiteY1" fmla="*/ 8966 h 10000"/>
                <a:gd name="connsiteX2" fmla="*/ 3023 w 9959"/>
                <a:gd name="connsiteY2" fmla="*/ 10000 h 10000"/>
                <a:gd name="connsiteX3" fmla="*/ 9959 w 9959"/>
                <a:gd name="connsiteY3" fmla="*/ 5096 h 10000"/>
                <a:gd name="connsiteX4" fmla="*/ 5712 w 9959"/>
                <a:gd name="connsiteY4" fmla="*/ 6456 h 10000"/>
                <a:gd name="connsiteX5" fmla="*/ 5712 w 9959"/>
                <a:gd name="connsiteY5" fmla="*/ 6456 h 10000"/>
                <a:gd name="connsiteX6" fmla="*/ 7728 w 9959"/>
                <a:gd name="connsiteY6" fmla="*/ 2581 h 10000"/>
                <a:gd name="connsiteX7" fmla="*/ 2168 w 9959"/>
                <a:gd name="connsiteY7" fmla="*/ 6917 h 10000"/>
                <a:gd name="connsiteX8" fmla="*/ 2870 w 9959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5736 w 10000"/>
                <a:gd name="connsiteY5" fmla="*/ 6456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5736 w 10000"/>
                <a:gd name="connsiteY5" fmla="*/ 6456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2826 w 10000"/>
                <a:gd name="connsiteY5" fmla="*/ 8431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2826 w 10000"/>
                <a:gd name="connsiteY5" fmla="*/ 8431 h 10000"/>
                <a:gd name="connsiteX6" fmla="*/ 7760 w 10000"/>
                <a:gd name="connsiteY6" fmla="*/ 2581 h 10000"/>
                <a:gd name="connsiteX7" fmla="*/ 1454 w 10000"/>
                <a:gd name="connsiteY7" fmla="*/ 7608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2826 w 10000"/>
                <a:gd name="connsiteY4" fmla="*/ 8431 h 10000"/>
                <a:gd name="connsiteX5" fmla="*/ 7760 w 10000"/>
                <a:gd name="connsiteY5" fmla="*/ 2581 h 10000"/>
                <a:gd name="connsiteX6" fmla="*/ 1454 w 10000"/>
                <a:gd name="connsiteY6" fmla="*/ 7608 h 10000"/>
                <a:gd name="connsiteX7" fmla="*/ 2882 w 10000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0" h="10000" extrusionOk="0">
                  <a:moveTo>
                    <a:pt x="2882" y="0"/>
                  </a:moveTo>
                  <a:cubicBezTo>
                    <a:pt x="2519" y="341"/>
                    <a:pt x="232" y="6711"/>
                    <a:pt x="0" y="8966"/>
                  </a:cubicBezTo>
                  <a:lnTo>
                    <a:pt x="3035" y="10000"/>
                  </a:lnTo>
                  <a:cubicBezTo>
                    <a:pt x="4800" y="9090"/>
                    <a:pt x="9549" y="5687"/>
                    <a:pt x="10000" y="5096"/>
                  </a:cubicBezTo>
                  <a:lnTo>
                    <a:pt x="2826" y="8431"/>
                  </a:lnTo>
                  <a:cubicBezTo>
                    <a:pt x="4471" y="6481"/>
                    <a:pt x="7989" y="2718"/>
                    <a:pt x="7760" y="2581"/>
                  </a:cubicBezTo>
                  <a:cubicBezTo>
                    <a:pt x="7531" y="2444"/>
                    <a:pt x="3315" y="6163"/>
                    <a:pt x="1454" y="7608"/>
                  </a:cubicBezTo>
                  <a:lnTo>
                    <a:pt x="2882" y="0"/>
                  </a:lnTo>
                  <a:close/>
                </a:path>
              </a:pathLst>
            </a:custGeom>
            <a:solidFill>
              <a:srgbClr val="A7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670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86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2DA34228-23D8-D2BA-054C-731CB501CA77}"/>
              </a:ext>
            </a:extLst>
          </p:cNvPr>
          <p:cNvGrpSpPr/>
          <p:nvPr userDrawn="1"/>
        </p:nvGrpSpPr>
        <p:grpSpPr>
          <a:xfrm>
            <a:off x="6335769" y="8751480"/>
            <a:ext cx="1566539" cy="1859235"/>
            <a:chOff x="1597771" y="1659416"/>
            <a:chExt cx="2500002" cy="2967109"/>
          </a:xfrm>
        </p:grpSpPr>
        <p:grpSp>
          <p:nvGrpSpPr>
            <p:cNvPr id="21" name="مجموعة 20">
              <a:extLst>
                <a:ext uri="{FF2B5EF4-FFF2-40B4-BE49-F238E27FC236}">
                  <a16:creationId xmlns:a16="http://schemas.microsoft.com/office/drawing/2014/main" id="{5FA3AD7B-7F87-0B4E-9926-47EBE9F65DD0}"/>
                </a:ext>
              </a:extLst>
            </p:cNvPr>
            <p:cNvGrpSpPr/>
            <p:nvPr/>
          </p:nvGrpSpPr>
          <p:grpSpPr>
            <a:xfrm>
              <a:off x="1597771" y="2788790"/>
              <a:ext cx="2368240" cy="1837735"/>
              <a:chOff x="364842" y="3500021"/>
              <a:chExt cx="2368240" cy="1837735"/>
            </a:xfrm>
          </p:grpSpPr>
          <p:sp>
            <p:nvSpPr>
              <p:cNvPr id="25" name="grass">
                <a:extLst>
                  <a:ext uri="{FF2B5EF4-FFF2-40B4-BE49-F238E27FC236}">
                    <a16:creationId xmlns:a16="http://schemas.microsoft.com/office/drawing/2014/main" id="{2283C4EC-411A-9C12-4822-6100F3AB87F9}"/>
                  </a:ext>
                </a:extLst>
              </p:cNvPr>
              <p:cNvSpPr/>
              <p:nvPr/>
            </p:nvSpPr>
            <p:spPr>
              <a:xfrm rot="16733877">
                <a:off x="637915" y="3226948"/>
                <a:ext cx="1822093" cy="2368240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D1D994"/>
              </a:solidFill>
              <a:ln>
                <a:noFill/>
              </a:ln>
            </p:spPr>
            <p:txBody>
              <a:bodyPr spcFirstLastPara="1" wrap="square" lIns="64642" tIns="64642" rIns="64642" bIns="64642" anchor="ctr" anchorCtr="0">
                <a:noAutofit/>
              </a:bodyPr>
              <a:lstStyle/>
              <a:p>
                <a:pPr defTabSz="646572">
                  <a:buClr>
                    <a:srgbClr val="000000"/>
                  </a:buClr>
                  <a:defRPr/>
                </a:pPr>
                <a:endParaRPr sz="99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rass">
                <a:extLst>
                  <a:ext uri="{FF2B5EF4-FFF2-40B4-BE49-F238E27FC236}">
                    <a16:creationId xmlns:a16="http://schemas.microsoft.com/office/drawing/2014/main" id="{5036DE3B-9014-D0EC-2506-F89986554489}"/>
                  </a:ext>
                </a:extLst>
              </p:cNvPr>
              <p:cNvSpPr/>
              <p:nvPr/>
            </p:nvSpPr>
            <p:spPr>
              <a:xfrm rot="16733877">
                <a:off x="853825" y="3499877"/>
                <a:ext cx="1615115" cy="206064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696 w 10000"/>
                  <a:gd name="connsiteY0" fmla="*/ 6 h 10006"/>
                  <a:gd name="connsiteX1" fmla="*/ 0 w 10000"/>
                  <a:gd name="connsiteY1" fmla="*/ 9243 h 10006"/>
                  <a:gd name="connsiteX2" fmla="*/ 2653 w 10000"/>
                  <a:gd name="connsiteY2" fmla="*/ 10006 h 10006"/>
                  <a:gd name="connsiteX3" fmla="*/ 9825 w 10000"/>
                  <a:gd name="connsiteY3" fmla="*/ 5438 h 10006"/>
                  <a:gd name="connsiteX4" fmla="*/ 9249 w 10000"/>
                  <a:gd name="connsiteY4" fmla="*/ 5212 h 10006"/>
                  <a:gd name="connsiteX5" fmla="*/ 5013 w 10000"/>
                  <a:gd name="connsiteY5" fmla="*/ 7391 h 10006"/>
                  <a:gd name="connsiteX6" fmla="*/ 5013 w 10000"/>
                  <a:gd name="connsiteY6" fmla="*/ 7391 h 10006"/>
                  <a:gd name="connsiteX7" fmla="*/ 7605 w 10000"/>
                  <a:gd name="connsiteY7" fmla="*/ 3681 h 10006"/>
                  <a:gd name="connsiteX8" fmla="*/ 7203 w 10000"/>
                  <a:gd name="connsiteY8" fmla="*/ 3567 h 10006"/>
                  <a:gd name="connsiteX9" fmla="*/ 1902 w 10000"/>
                  <a:gd name="connsiteY9" fmla="*/ 7731 h 10006"/>
                  <a:gd name="connsiteX10" fmla="*/ 3696 w 10000"/>
                  <a:gd name="connsiteY10" fmla="*/ 6 h 10006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5013 w 10000"/>
                  <a:gd name="connsiteY4" fmla="*/ 8185 h 10800"/>
                  <a:gd name="connsiteX5" fmla="*/ 5013 w 10000"/>
                  <a:gd name="connsiteY5" fmla="*/ 8185 h 10800"/>
                  <a:gd name="connsiteX6" fmla="*/ 8033 w 10000"/>
                  <a:gd name="connsiteY6" fmla="*/ 3947 h 10800"/>
                  <a:gd name="connsiteX7" fmla="*/ 1902 w 10000"/>
                  <a:gd name="connsiteY7" fmla="*/ 8525 h 10800"/>
                  <a:gd name="connsiteX8" fmla="*/ 4522 w 10000"/>
                  <a:gd name="connsiteY8" fmla="*/ 5 h 10800"/>
                  <a:gd name="connsiteX0" fmla="*/ 4522 w 9849"/>
                  <a:gd name="connsiteY0" fmla="*/ 5 h 10800"/>
                  <a:gd name="connsiteX1" fmla="*/ 0 w 9849"/>
                  <a:gd name="connsiteY1" fmla="*/ 10037 h 10800"/>
                  <a:gd name="connsiteX2" fmla="*/ 2653 w 9849"/>
                  <a:gd name="connsiteY2" fmla="*/ 10800 h 10800"/>
                  <a:gd name="connsiteX3" fmla="*/ 9825 w 9849"/>
                  <a:gd name="connsiteY3" fmla="*/ 6232 h 10800"/>
                  <a:gd name="connsiteX4" fmla="*/ 5013 w 9849"/>
                  <a:gd name="connsiteY4" fmla="*/ 8185 h 10800"/>
                  <a:gd name="connsiteX5" fmla="*/ 5013 w 9849"/>
                  <a:gd name="connsiteY5" fmla="*/ 8185 h 10800"/>
                  <a:gd name="connsiteX6" fmla="*/ 8033 w 9849"/>
                  <a:gd name="connsiteY6" fmla="*/ 3947 h 10800"/>
                  <a:gd name="connsiteX7" fmla="*/ 1902 w 9849"/>
                  <a:gd name="connsiteY7" fmla="*/ 8525 h 10800"/>
                  <a:gd name="connsiteX8" fmla="*/ 4522 w 9849"/>
                  <a:gd name="connsiteY8" fmla="*/ 5 h 10800"/>
                  <a:gd name="connsiteX0" fmla="*/ 4591 w 10897"/>
                  <a:gd name="connsiteY0" fmla="*/ 5 h 10000"/>
                  <a:gd name="connsiteX1" fmla="*/ 0 w 10897"/>
                  <a:gd name="connsiteY1" fmla="*/ 9294 h 10000"/>
                  <a:gd name="connsiteX2" fmla="*/ 2694 w 10897"/>
                  <a:gd name="connsiteY2" fmla="*/ 10000 h 10000"/>
                  <a:gd name="connsiteX3" fmla="*/ 10876 w 10897"/>
                  <a:gd name="connsiteY3" fmla="*/ 5993 h 10000"/>
                  <a:gd name="connsiteX4" fmla="*/ 5090 w 10897"/>
                  <a:gd name="connsiteY4" fmla="*/ 7579 h 10000"/>
                  <a:gd name="connsiteX5" fmla="*/ 5090 w 10897"/>
                  <a:gd name="connsiteY5" fmla="*/ 7579 h 10000"/>
                  <a:gd name="connsiteX6" fmla="*/ 8156 w 10897"/>
                  <a:gd name="connsiteY6" fmla="*/ 3655 h 10000"/>
                  <a:gd name="connsiteX7" fmla="*/ 1931 w 10897"/>
                  <a:gd name="connsiteY7" fmla="*/ 7894 h 10000"/>
                  <a:gd name="connsiteX8" fmla="*/ 4591 w 10897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5090 w 10876"/>
                  <a:gd name="connsiteY5" fmla="*/ 7579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2622 w 10876"/>
                  <a:gd name="connsiteY5" fmla="*/ 8864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2622 w 10876"/>
                  <a:gd name="connsiteY4" fmla="*/ 8864 h 10000"/>
                  <a:gd name="connsiteX5" fmla="*/ 8156 w 10876"/>
                  <a:gd name="connsiteY5" fmla="*/ 3655 h 10000"/>
                  <a:gd name="connsiteX6" fmla="*/ 1931 w 10876"/>
                  <a:gd name="connsiteY6" fmla="*/ 7894 h 10000"/>
                  <a:gd name="connsiteX7" fmla="*/ 4591 w 10876"/>
                  <a:gd name="connsiteY7" fmla="*/ 5 h 10000"/>
                  <a:gd name="connsiteX0" fmla="*/ 4591 w 10876"/>
                  <a:gd name="connsiteY0" fmla="*/ 5 h 9594"/>
                  <a:gd name="connsiteX1" fmla="*/ 0 w 10876"/>
                  <a:gd name="connsiteY1" fmla="*/ 9294 h 9594"/>
                  <a:gd name="connsiteX2" fmla="*/ 2807 w 10876"/>
                  <a:gd name="connsiteY2" fmla="*/ 9594 h 9594"/>
                  <a:gd name="connsiteX3" fmla="*/ 10876 w 10876"/>
                  <a:gd name="connsiteY3" fmla="*/ 5993 h 9594"/>
                  <a:gd name="connsiteX4" fmla="*/ 2622 w 10876"/>
                  <a:gd name="connsiteY4" fmla="*/ 8864 h 9594"/>
                  <a:gd name="connsiteX5" fmla="*/ 8156 w 10876"/>
                  <a:gd name="connsiteY5" fmla="*/ 3655 h 9594"/>
                  <a:gd name="connsiteX6" fmla="*/ 1931 w 10876"/>
                  <a:gd name="connsiteY6" fmla="*/ 7894 h 9594"/>
                  <a:gd name="connsiteX7" fmla="*/ 4591 w 10876"/>
                  <a:gd name="connsiteY7" fmla="*/ 5 h 9594"/>
                  <a:gd name="connsiteX0" fmla="*/ 4221 w 10000"/>
                  <a:gd name="connsiteY0" fmla="*/ 5 h 9969"/>
                  <a:gd name="connsiteX1" fmla="*/ 0 w 10000"/>
                  <a:gd name="connsiteY1" fmla="*/ 9687 h 9969"/>
                  <a:gd name="connsiteX2" fmla="*/ 2833 w 10000"/>
                  <a:gd name="connsiteY2" fmla="*/ 9969 h 9969"/>
                  <a:gd name="connsiteX3" fmla="*/ 10000 w 10000"/>
                  <a:gd name="connsiteY3" fmla="*/ 6247 h 9969"/>
                  <a:gd name="connsiteX4" fmla="*/ 2411 w 10000"/>
                  <a:gd name="connsiteY4" fmla="*/ 9239 h 9969"/>
                  <a:gd name="connsiteX5" fmla="*/ 7499 w 10000"/>
                  <a:gd name="connsiteY5" fmla="*/ 3810 h 9969"/>
                  <a:gd name="connsiteX6" fmla="*/ 1775 w 10000"/>
                  <a:gd name="connsiteY6" fmla="*/ 8228 h 9969"/>
                  <a:gd name="connsiteX7" fmla="*/ 4221 w 10000"/>
                  <a:gd name="connsiteY7" fmla="*/ 5 h 9969"/>
                  <a:gd name="connsiteX0" fmla="*/ 3567 w 9346"/>
                  <a:gd name="connsiteY0" fmla="*/ 5 h 10000"/>
                  <a:gd name="connsiteX1" fmla="*/ 0 w 9346"/>
                  <a:gd name="connsiteY1" fmla="*/ 8868 h 10000"/>
                  <a:gd name="connsiteX2" fmla="*/ 2179 w 9346"/>
                  <a:gd name="connsiteY2" fmla="*/ 10000 h 10000"/>
                  <a:gd name="connsiteX3" fmla="*/ 9346 w 9346"/>
                  <a:gd name="connsiteY3" fmla="*/ 6266 h 10000"/>
                  <a:gd name="connsiteX4" fmla="*/ 1757 w 9346"/>
                  <a:gd name="connsiteY4" fmla="*/ 9268 h 10000"/>
                  <a:gd name="connsiteX5" fmla="*/ 6845 w 9346"/>
                  <a:gd name="connsiteY5" fmla="*/ 3822 h 10000"/>
                  <a:gd name="connsiteX6" fmla="*/ 1121 w 9346"/>
                  <a:gd name="connsiteY6" fmla="*/ 8254 h 10000"/>
                  <a:gd name="connsiteX7" fmla="*/ 3567 w 9346"/>
                  <a:gd name="connsiteY7" fmla="*/ 5 h 10000"/>
                  <a:gd name="connsiteX0" fmla="*/ 4328 w 10511"/>
                  <a:gd name="connsiteY0" fmla="*/ 5 h 10000"/>
                  <a:gd name="connsiteX1" fmla="*/ 0 w 10511"/>
                  <a:gd name="connsiteY1" fmla="*/ 9302 h 10000"/>
                  <a:gd name="connsiteX2" fmla="*/ 2842 w 10511"/>
                  <a:gd name="connsiteY2" fmla="*/ 10000 h 10000"/>
                  <a:gd name="connsiteX3" fmla="*/ 10511 w 10511"/>
                  <a:gd name="connsiteY3" fmla="*/ 6266 h 10000"/>
                  <a:gd name="connsiteX4" fmla="*/ 2391 w 10511"/>
                  <a:gd name="connsiteY4" fmla="*/ 9268 h 10000"/>
                  <a:gd name="connsiteX5" fmla="*/ 7835 w 10511"/>
                  <a:gd name="connsiteY5" fmla="*/ 3822 h 10000"/>
                  <a:gd name="connsiteX6" fmla="*/ 1710 w 10511"/>
                  <a:gd name="connsiteY6" fmla="*/ 8254 h 10000"/>
                  <a:gd name="connsiteX7" fmla="*/ 4328 w 10511"/>
                  <a:gd name="connsiteY7" fmla="*/ 5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11" h="10000" extrusionOk="0">
                    <a:moveTo>
                      <a:pt x="4328" y="5"/>
                    </a:moveTo>
                    <a:lnTo>
                      <a:pt x="0" y="9302"/>
                    </a:lnTo>
                    <a:lnTo>
                      <a:pt x="2842" y="10000"/>
                    </a:lnTo>
                    <a:lnTo>
                      <a:pt x="10511" y="6266"/>
                    </a:lnTo>
                    <a:lnTo>
                      <a:pt x="2391" y="9268"/>
                    </a:lnTo>
                    <a:lnTo>
                      <a:pt x="7835" y="3822"/>
                    </a:lnTo>
                    <a:lnTo>
                      <a:pt x="1710" y="8254"/>
                    </a:lnTo>
                    <a:cubicBezTo>
                      <a:pt x="1127" y="7679"/>
                      <a:pt x="4644" y="-240"/>
                      <a:pt x="4328" y="5"/>
                    </a:cubicBez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64642" tIns="64642" rIns="64642" bIns="64642" anchor="ctr" anchorCtr="0">
                <a:noAutofit/>
              </a:bodyPr>
              <a:lstStyle/>
              <a:p>
                <a:pPr defTabSz="646572">
                  <a:buClr>
                    <a:srgbClr val="000000"/>
                  </a:buClr>
                  <a:defRPr/>
                </a:pPr>
                <a:endParaRPr sz="99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" name="مجموعة 21">
              <a:extLst>
                <a:ext uri="{FF2B5EF4-FFF2-40B4-BE49-F238E27FC236}">
                  <a16:creationId xmlns:a16="http://schemas.microsoft.com/office/drawing/2014/main" id="{B07139F3-3BAC-2B3D-22F1-D280390BD30C}"/>
                </a:ext>
              </a:extLst>
            </p:cNvPr>
            <p:cNvGrpSpPr/>
            <p:nvPr/>
          </p:nvGrpSpPr>
          <p:grpSpPr>
            <a:xfrm>
              <a:off x="2201997" y="1659416"/>
              <a:ext cx="1895776" cy="1458585"/>
              <a:chOff x="1611688" y="1763587"/>
              <a:chExt cx="1895776" cy="1458585"/>
            </a:xfrm>
          </p:grpSpPr>
          <p:sp>
            <p:nvSpPr>
              <p:cNvPr id="23" name="grass">
                <a:extLst>
                  <a:ext uri="{FF2B5EF4-FFF2-40B4-BE49-F238E27FC236}">
                    <a16:creationId xmlns:a16="http://schemas.microsoft.com/office/drawing/2014/main" id="{01F55004-8BE6-6B67-27F7-66FA2DB5F28A}"/>
                  </a:ext>
                </a:extLst>
              </p:cNvPr>
              <p:cNvSpPr/>
              <p:nvPr/>
            </p:nvSpPr>
            <p:spPr>
              <a:xfrm rot="17538078">
                <a:off x="1830283" y="1544992"/>
                <a:ext cx="1458585" cy="1895776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509F9C"/>
              </a:solidFill>
              <a:ln>
                <a:noFill/>
              </a:ln>
            </p:spPr>
            <p:txBody>
              <a:bodyPr spcFirstLastPara="1" wrap="square" lIns="64642" tIns="64642" rIns="64642" bIns="64642" anchor="ctr" anchorCtr="0">
                <a:noAutofit/>
              </a:bodyPr>
              <a:lstStyle/>
              <a:p>
                <a:pPr defTabSz="646572">
                  <a:buClr>
                    <a:srgbClr val="000000"/>
                  </a:buClr>
                  <a:defRPr/>
                </a:pPr>
                <a:endParaRPr sz="99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rass">
                <a:extLst>
                  <a:ext uri="{FF2B5EF4-FFF2-40B4-BE49-F238E27FC236}">
                    <a16:creationId xmlns:a16="http://schemas.microsoft.com/office/drawing/2014/main" id="{8678DE4B-CEE0-CCB2-7EC9-6DA0D3EE2F82}"/>
                  </a:ext>
                </a:extLst>
              </p:cNvPr>
              <p:cNvSpPr/>
              <p:nvPr/>
            </p:nvSpPr>
            <p:spPr>
              <a:xfrm rot="17538078">
                <a:off x="1951200" y="1682409"/>
                <a:ext cx="1236679" cy="159630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867 w 10000"/>
                  <a:gd name="connsiteY0" fmla="*/ 0 h 9981"/>
                  <a:gd name="connsiteX1" fmla="*/ 0 w 10000"/>
                  <a:gd name="connsiteY1" fmla="*/ 9218 h 9981"/>
                  <a:gd name="connsiteX2" fmla="*/ 2653 w 10000"/>
                  <a:gd name="connsiteY2" fmla="*/ 9981 h 9981"/>
                  <a:gd name="connsiteX3" fmla="*/ 9825 w 10000"/>
                  <a:gd name="connsiteY3" fmla="*/ 5413 h 9981"/>
                  <a:gd name="connsiteX4" fmla="*/ 9249 w 10000"/>
                  <a:gd name="connsiteY4" fmla="*/ 5187 h 9981"/>
                  <a:gd name="connsiteX5" fmla="*/ 5013 w 10000"/>
                  <a:gd name="connsiteY5" fmla="*/ 7366 h 9981"/>
                  <a:gd name="connsiteX6" fmla="*/ 5013 w 10000"/>
                  <a:gd name="connsiteY6" fmla="*/ 7366 h 9981"/>
                  <a:gd name="connsiteX7" fmla="*/ 7605 w 10000"/>
                  <a:gd name="connsiteY7" fmla="*/ 3656 h 9981"/>
                  <a:gd name="connsiteX8" fmla="*/ 7203 w 10000"/>
                  <a:gd name="connsiteY8" fmla="*/ 3542 h 9981"/>
                  <a:gd name="connsiteX9" fmla="*/ 1902 w 10000"/>
                  <a:gd name="connsiteY9" fmla="*/ 7706 h 9981"/>
                  <a:gd name="connsiteX10" fmla="*/ 3867 w 10000"/>
                  <a:gd name="connsiteY10" fmla="*/ 0 h 9981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902 w 10000"/>
                  <a:gd name="connsiteY9" fmla="*/ 7721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8726 w 10000"/>
                  <a:gd name="connsiteY7" fmla="*/ 2720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9280"/>
                  <a:gd name="connsiteY0" fmla="*/ 0 h 10000"/>
                  <a:gd name="connsiteX1" fmla="*/ 0 w 9280"/>
                  <a:gd name="connsiteY1" fmla="*/ 9236 h 10000"/>
                  <a:gd name="connsiteX2" fmla="*/ 2653 w 9280"/>
                  <a:gd name="connsiteY2" fmla="*/ 10000 h 10000"/>
                  <a:gd name="connsiteX3" fmla="*/ 9249 w 9280"/>
                  <a:gd name="connsiteY3" fmla="*/ 5197 h 10000"/>
                  <a:gd name="connsiteX4" fmla="*/ 5013 w 9280"/>
                  <a:gd name="connsiteY4" fmla="*/ 7380 h 10000"/>
                  <a:gd name="connsiteX5" fmla="*/ 1682 w 9280"/>
                  <a:gd name="connsiteY5" fmla="*/ 7309 h 10000"/>
                  <a:gd name="connsiteX6" fmla="*/ 8726 w 9280"/>
                  <a:gd name="connsiteY6" fmla="*/ 2720 h 10000"/>
                  <a:gd name="connsiteX7" fmla="*/ 1052 w 9280"/>
                  <a:gd name="connsiteY7" fmla="*/ 7237 h 10000"/>
                  <a:gd name="connsiteX8" fmla="*/ 3867 w 9280"/>
                  <a:gd name="connsiteY8" fmla="*/ 0 h 10000"/>
                  <a:gd name="connsiteX0" fmla="*/ 4167 w 12976"/>
                  <a:gd name="connsiteY0" fmla="*/ 0 h 10000"/>
                  <a:gd name="connsiteX1" fmla="*/ 0 w 12976"/>
                  <a:gd name="connsiteY1" fmla="*/ 9236 h 10000"/>
                  <a:gd name="connsiteX2" fmla="*/ 2859 w 12976"/>
                  <a:gd name="connsiteY2" fmla="*/ 10000 h 10000"/>
                  <a:gd name="connsiteX3" fmla="*/ 12957 w 12976"/>
                  <a:gd name="connsiteY3" fmla="*/ 4523 h 10000"/>
                  <a:gd name="connsiteX4" fmla="*/ 5402 w 12976"/>
                  <a:gd name="connsiteY4" fmla="*/ 7380 h 10000"/>
                  <a:gd name="connsiteX5" fmla="*/ 1813 w 12976"/>
                  <a:gd name="connsiteY5" fmla="*/ 7309 h 10000"/>
                  <a:gd name="connsiteX6" fmla="*/ 9403 w 12976"/>
                  <a:gd name="connsiteY6" fmla="*/ 2720 h 10000"/>
                  <a:gd name="connsiteX7" fmla="*/ 1134 w 12976"/>
                  <a:gd name="connsiteY7" fmla="*/ 7237 h 10000"/>
                  <a:gd name="connsiteX8" fmla="*/ 4167 w 12976"/>
                  <a:gd name="connsiteY8" fmla="*/ 0 h 10000"/>
                  <a:gd name="connsiteX0" fmla="*/ 4167 w 12987"/>
                  <a:gd name="connsiteY0" fmla="*/ 0 h 10000"/>
                  <a:gd name="connsiteX1" fmla="*/ 0 w 12987"/>
                  <a:gd name="connsiteY1" fmla="*/ 9236 h 10000"/>
                  <a:gd name="connsiteX2" fmla="*/ 2859 w 12987"/>
                  <a:gd name="connsiteY2" fmla="*/ 10000 h 10000"/>
                  <a:gd name="connsiteX3" fmla="*/ 12957 w 12987"/>
                  <a:gd name="connsiteY3" fmla="*/ 4523 h 10000"/>
                  <a:gd name="connsiteX4" fmla="*/ 5957 w 12987"/>
                  <a:gd name="connsiteY4" fmla="*/ 7844 h 10000"/>
                  <a:gd name="connsiteX5" fmla="*/ 1813 w 12987"/>
                  <a:gd name="connsiteY5" fmla="*/ 7309 h 10000"/>
                  <a:gd name="connsiteX6" fmla="*/ 9403 w 12987"/>
                  <a:gd name="connsiteY6" fmla="*/ 2720 h 10000"/>
                  <a:gd name="connsiteX7" fmla="*/ 1134 w 12987"/>
                  <a:gd name="connsiteY7" fmla="*/ 7237 h 10000"/>
                  <a:gd name="connsiteX8" fmla="*/ 4167 w 1298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813 w 12957"/>
                  <a:gd name="connsiteY5" fmla="*/ 7309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190 w 12957"/>
                  <a:gd name="connsiteY5" fmla="*/ 8666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9424"/>
                  <a:gd name="connsiteX1" fmla="*/ 0 w 12957"/>
                  <a:gd name="connsiteY1" fmla="*/ 9236 h 9424"/>
                  <a:gd name="connsiteX2" fmla="*/ 12957 w 12957"/>
                  <a:gd name="connsiteY2" fmla="*/ 4523 h 9424"/>
                  <a:gd name="connsiteX3" fmla="*/ 3018 w 12957"/>
                  <a:gd name="connsiteY3" fmla="*/ 9424 h 9424"/>
                  <a:gd name="connsiteX4" fmla="*/ 1190 w 12957"/>
                  <a:gd name="connsiteY4" fmla="*/ 8666 h 9424"/>
                  <a:gd name="connsiteX5" fmla="*/ 9403 w 12957"/>
                  <a:gd name="connsiteY5" fmla="*/ 2720 h 9424"/>
                  <a:gd name="connsiteX6" fmla="*/ 1134 w 12957"/>
                  <a:gd name="connsiteY6" fmla="*/ 7237 h 9424"/>
                  <a:gd name="connsiteX7" fmla="*/ 4167 w 12957"/>
                  <a:gd name="connsiteY7" fmla="*/ 0 h 9424"/>
                  <a:gd name="connsiteX0" fmla="*/ 3216 w 10001"/>
                  <a:gd name="connsiteY0" fmla="*/ 0 h 9801"/>
                  <a:gd name="connsiteX1" fmla="*/ 0 w 10001"/>
                  <a:gd name="connsiteY1" fmla="*/ 9801 h 9801"/>
                  <a:gd name="connsiteX2" fmla="*/ 10000 w 10001"/>
                  <a:gd name="connsiteY2" fmla="*/ 4799 h 9801"/>
                  <a:gd name="connsiteX3" fmla="*/ 918 w 10001"/>
                  <a:gd name="connsiteY3" fmla="*/ 9196 h 9801"/>
                  <a:gd name="connsiteX4" fmla="*/ 7257 w 10001"/>
                  <a:gd name="connsiteY4" fmla="*/ 2886 h 9801"/>
                  <a:gd name="connsiteX5" fmla="*/ 875 w 10001"/>
                  <a:gd name="connsiteY5" fmla="*/ 7679 h 9801"/>
                  <a:gd name="connsiteX6" fmla="*/ 3216 w 10001"/>
                  <a:gd name="connsiteY6" fmla="*/ 0 h 9801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7256 w 10000"/>
                  <a:gd name="connsiteY4" fmla="*/ 2945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8333 w 10000"/>
                  <a:gd name="connsiteY4" fmla="*/ 1700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4304 w 10000"/>
                  <a:gd name="connsiteY0" fmla="*/ 0 h 13579"/>
                  <a:gd name="connsiteX1" fmla="*/ 0 w 10000"/>
                  <a:gd name="connsiteY1" fmla="*/ 13579 h 13579"/>
                  <a:gd name="connsiteX2" fmla="*/ 9999 w 10000"/>
                  <a:gd name="connsiteY2" fmla="*/ 8475 h 13579"/>
                  <a:gd name="connsiteX3" fmla="*/ 918 w 10000"/>
                  <a:gd name="connsiteY3" fmla="*/ 12962 h 13579"/>
                  <a:gd name="connsiteX4" fmla="*/ 8333 w 10000"/>
                  <a:gd name="connsiteY4" fmla="*/ 5279 h 13579"/>
                  <a:gd name="connsiteX5" fmla="*/ 875 w 10000"/>
                  <a:gd name="connsiteY5" fmla="*/ 11414 h 13579"/>
                  <a:gd name="connsiteX6" fmla="*/ 4304 w 10000"/>
                  <a:gd name="connsiteY6" fmla="*/ 0 h 13579"/>
                  <a:gd name="connsiteX0" fmla="*/ 4304 w 10688"/>
                  <a:gd name="connsiteY0" fmla="*/ 0 h 13579"/>
                  <a:gd name="connsiteX1" fmla="*/ 0 w 10688"/>
                  <a:gd name="connsiteY1" fmla="*/ 13579 h 13579"/>
                  <a:gd name="connsiteX2" fmla="*/ 10687 w 10688"/>
                  <a:gd name="connsiteY2" fmla="*/ 8139 h 13579"/>
                  <a:gd name="connsiteX3" fmla="*/ 918 w 10688"/>
                  <a:gd name="connsiteY3" fmla="*/ 12962 h 13579"/>
                  <a:gd name="connsiteX4" fmla="*/ 8333 w 10688"/>
                  <a:gd name="connsiteY4" fmla="*/ 5279 h 13579"/>
                  <a:gd name="connsiteX5" fmla="*/ 875 w 10688"/>
                  <a:gd name="connsiteY5" fmla="*/ 11414 h 13579"/>
                  <a:gd name="connsiteX6" fmla="*/ 4304 w 10688"/>
                  <a:gd name="connsiteY6" fmla="*/ 0 h 13579"/>
                  <a:gd name="connsiteX0" fmla="*/ 4304 w 10695"/>
                  <a:gd name="connsiteY0" fmla="*/ 0 h 13579"/>
                  <a:gd name="connsiteX1" fmla="*/ 0 w 10695"/>
                  <a:gd name="connsiteY1" fmla="*/ 13579 h 13579"/>
                  <a:gd name="connsiteX2" fmla="*/ 10687 w 10695"/>
                  <a:gd name="connsiteY2" fmla="*/ 8139 h 13579"/>
                  <a:gd name="connsiteX3" fmla="*/ 1865 w 10695"/>
                  <a:gd name="connsiteY3" fmla="*/ 12145 h 13579"/>
                  <a:gd name="connsiteX4" fmla="*/ 8333 w 10695"/>
                  <a:gd name="connsiteY4" fmla="*/ 5279 h 13579"/>
                  <a:gd name="connsiteX5" fmla="*/ 875 w 10695"/>
                  <a:gd name="connsiteY5" fmla="*/ 11414 h 13579"/>
                  <a:gd name="connsiteX6" fmla="*/ 4304 w 10695"/>
                  <a:gd name="connsiteY6" fmla="*/ 0 h 13579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315 w 10131"/>
                  <a:gd name="connsiteY5" fmla="*/ 11414 h 13188"/>
                  <a:gd name="connsiteX6" fmla="*/ 3744 w 10131"/>
                  <a:gd name="connsiteY6" fmla="*/ 0 h 13188"/>
                  <a:gd name="connsiteX0" fmla="*/ 3812 w 10199"/>
                  <a:gd name="connsiteY0" fmla="*/ 0 h 13188"/>
                  <a:gd name="connsiteX1" fmla="*/ 68 w 10199"/>
                  <a:gd name="connsiteY1" fmla="*/ 13188 h 13188"/>
                  <a:gd name="connsiteX2" fmla="*/ 10195 w 10199"/>
                  <a:gd name="connsiteY2" fmla="*/ 8139 h 13188"/>
                  <a:gd name="connsiteX3" fmla="*/ 1373 w 10199"/>
                  <a:gd name="connsiteY3" fmla="*/ 12145 h 13188"/>
                  <a:gd name="connsiteX4" fmla="*/ 7841 w 10199"/>
                  <a:gd name="connsiteY4" fmla="*/ 5279 h 13188"/>
                  <a:gd name="connsiteX5" fmla="*/ 0 w 10199"/>
                  <a:gd name="connsiteY5" fmla="*/ 11301 h 13188"/>
                  <a:gd name="connsiteX6" fmla="*/ 3812 w 10199"/>
                  <a:gd name="connsiteY6" fmla="*/ 0 h 13188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919 w 10131"/>
                  <a:gd name="connsiteY5" fmla="*/ 11300 h 13188"/>
                  <a:gd name="connsiteX6" fmla="*/ 3744 w 10131"/>
                  <a:gd name="connsiteY6" fmla="*/ 0 h 13188"/>
                  <a:gd name="connsiteX0" fmla="*/ 3252 w 10131"/>
                  <a:gd name="connsiteY0" fmla="*/ 0 h 13460"/>
                  <a:gd name="connsiteX1" fmla="*/ 0 w 10131"/>
                  <a:gd name="connsiteY1" fmla="*/ 13460 h 13460"/>
                  <a:gd name="connsiteX2" fmla="*/ 10127 w 10131"/>
                  <a:gd name="connsiteY2" fmla="*/ 8411 h 13460"/>
                  <a:gd name="connsiteX3" fmla="*/ 1305 w 10131"/>
                  <a:gd name="connsiteY3" fmla="*/ 12417 h 13460"/>
                  <a:gd name="connsiteX4" fmla="*/ 7773 w 10131"/>
                  <a:gd name="connsiteY4" fmla="*/ 5551 h 13460"/>
                  <a:gd name="connsiteX5" fmla="*/ 919 w 10131"/>
                  <a:gd name="connsiteY5" fmla="*/ 11572 h 13460"/>
                  <a:gd name="connsiteX6" fmla="*/ 3252 w 10131"/>
                  <a:gd name="connsiteY6" fmla="*/ 0 h 13460"/>
                  <a:gd name="connsiteX0" fmla="*/ 2961 w 9838"/>
                  <a:gd name="connsiteY0" fmla="*/ 0 h 13181"/>
                  <a:gd name="connsiteX1" fmla="*/ 0 w 9838"/>
                  <a:gd name="connsiteY1" fmla="*/ 13181 h 13181"/>
                  <a:gd name="connsiteX2" fmla="*/ 9836 w 9838"/>
                  <a:gd name="connsiteY2" fmla="*/ 8411 h 13181"/>
                  <a:gd name="connsiteX3" fmla="*/ 1014 w 9838"/>
                  <a:gd name="connsiteY3" fmla="*/ 12417 h 13181"/>
                  <a:gd name="connsiteX4" fmla="*/ 7482 w 9838"/>
                  <a:gd name="connsiteY4" fmla="*/ 5551 h 13181"/>
                  <a:gd name="connsiteX5" fmla="*/ 628 w 9838"/>
                  <a:gd name="connsiteY5" fmla="*/ 11572 h 13181"/>
                  <a:gd name="connsiteX6" fmla="*/ 2961 w 9838"/>
                  <a:gd name="connsiteY6" fmla="*/ 0 h 13181"/>
                  <a:gd name="connsiteX0" fmla="*/ 3010 w 10275"/>
                  <a:gd name="connsiteY0" fmla="*/ 0 h 10000"/>
                  <a:gd name="connsiteX1" fmla="*/ 0 w 10275"/>
                  <a:gd name="connsiteY1" fmla="*/ 10000 h 10000"/>
                  <a:gd name="connsiteX2" fmla="*/ 10273 w 10275"/>
                  <a:gd name="connsiteY2" fmla="*/ 6760 h 10000"/>
                  <a:gd name="connsiteX3" fmla="*/ 1031 w 10275"/>
                  <a:gd name="connsiteY3" fmla="*/ 9420 h 10000"/>
                  <a:gd name="connsiteX4" fmla="*/ 7605 w 10275"/>
                  <a:gd name="connsiteY4" fmla="*/ 4211 h 10000"/>
                  <a:gd name="connsiteX5" fmla="*/ 638 w 10275"/>
                  <a:gd name="connsiteY5" fmla="*/ 8779 h 10000"/>
                  <a:gd name="connsiteX6" fmla="*/ 3010 w 10275"/>
                  <a:gd name="connsiteY6" fmla="*/ 0 h 10000"/>
                  <a:gd name="connsiteX0" fmla="*/ 3010 w 10278"/>
                  <a:gd name="connsiteY0" fmla="*/ 0 h 10000"/>
                  <a:gd name="connsiteX1" fmla="*/ 0 w 10278"/>
                  <a:gd name="connsiteY1" fmla="*/ 10000 h 10000"/>
                  <a:gd name="connsiteX2" fmla="*/ 10273 w 10278"/>
                  <a:gd name="connsiteY2" fmla="*/ 6760 h 10000"/>
                  <a:gd name="connsiteX3" fmla="*/ 1466 w 10278"/>
                  <a:gd name="connsiteY3" fmla="*/ 9045 h 10000"/>
                  <a:gd name="connsiteX4" fmla="*/ 7605 w 10278"/>
                  <a:gd name="connsiteY4" fmla="*/ 4211 h 10000"/>
                  <a:gd name="connsiteX5" fmla="*/ 638 w 10278"/>
                  <a:gd name="connsiteY5" fmla="*/ 8779 h 10000"/>
                  <a:gd name="connsiteX6" fmla="*/ 3010 w 10278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78" h="10000" extrusionOk="0">
                    <a:moveTo>
                      <a:pt x="3010" y="0"/>
                    </a:moveTo>
                    <a:cubicBezTo>
                      <a:pt x="2741" y="206"/>
                      <a:pt x="171" y="8631"/>
                      <a:pt x="0" y="10000"/>
                    </a:cubicBezTo>
                    <a:lnTo>
                      <a:pt x="10273" y="6760"/>
                    </a:lnTo>
                    <a:cubicBezTo>
                      <a:pt x="10517" y="6601"/>
                      <a:pt x="1930" y="9292"/>
                      <a:pt x="1466" y="9045"/>
                    </a:cubicBezTo>
                    <a:lnTo>
                      <a:pt x="7605" y="4211"/>
                    </a:lnTo>
                    <a:cubicBezTo>
                      <a:pt x="7517" y="4202"/>
                      <a:pt x="1165" y="9281"/>
                      <a:pt x="638" y="8779"/>
                    </a:cubicBezTo>
                    <a:lnTo>
                      <a:pt x="3010" y="0"/>
                    </a:ln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64642" tIns="64642" rIns="64642" bIns="64642" anchor="ctr" anchorCtr="0">
                <a:noAutofit/>
              </a:bodyPr>
              <a:lstStyle/>
              <a:p>
                <a:pPr defTabSz="646572">
                  <a:buClr>
                    <a:srgbClr val="000000"/>
                  </a:buClr>
                  <a:defRPr/>
                </a:pPr>
                <a:endParaRPr sz="99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4B7382E6-E0FD-7D79-5AAF-59DCD4831E3D}"/>
              </a:ext>
            </a:extLst>
          </p:cNvPr>
          <p:cNvGrpSpPr/>
          <p:nvPr userDrawn="1"/>
        </p:nvGrpSpPr>
        <p:grpSpPr>
          <a:xfrm flipH="1">
            <a:off x="-332777" y="8524138"/>
            <a:ext cx="1767633" cy="2097902"/>
            <a:chOff x="1597771" y="1659416"/>
            <a:chExt cx="2500002" cy="2967109"/>
          </a:xfrm>
        </p:grpSpPr>
        <p:grpSp>
          <p:nvGrpSpPr>
            <p:cNvPr id="28" name="مجموعة 27">
              <a:extLst>
                <a:ext uri="{FF2B5EF4-FFF2-40B4-BE49-F238E27FC236}">
                  <a16:creationId xmlns:a16="http://schemas.microsoft.com/office/drawing/2014/main" id="{CBB2F9B1-BB1C-F34B-3D03-3D214D51FD21}"/>
                </a:ext>
              </a:extLst>
            </p:cNvPr>
            <p:cNvGrpSpPr/>
            <p:nvPr/>
          </p:nvGrpSpPr>
          <p:grpSpPr>
            <a:xfrm>
              <a:off x="1597771" y="2788790"/>
              <a:ext cx="2368240" cy="1837735"/>
              <a:chOff x="364842" y="3500021"/>
              <a:chExt cx="2368240" cy="1837735"/>
            </a:xfrm>
          </p:grpSpPr>
          <p:sp>
            <p:nvSpPr>
              <p:cNvPr id="1061" name="grass">
                <a:extLst>
                  <a:ext uri="{FF2B5EF4-FFF2-40B4-BE49-F238E27FC236}">
                    <a16:creationId xmlns:a16="http://schemas.microsoft.com/office/drawing/2014/main" id="{C3D9D240-99EA-3A11-B063-46735DA8458F}"/>
                  </a:ext>
                </a:extLst>
              </p:cNvPr>
              <p:cNvSpPr/>
              <p:nvPr/>
            </p:nvSpPr>
            <p:spPr>
              <a:xfrm rot="16733877">
                <a:off x="637915" y="3226948"/>
                <a:ext cx="1822093" cy="2368240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D1D994"/>
              </a:solidFill>
              <a:ln>
                <a:noFill/>
              </a:ln>
            </p:spPr>
            <p:txBody>
              <a:bodyPr spcFirstLastPara="1" wrap="square" lIns="64642" tIns="64642" rIns="64642" bIns="64642" anchor="ctr" anchorCtr="0">
                <a:noAutofit/>
              </a:bodyPr>
              <a:lstStyle/>
              <a:p>
                <a:pPr defTabSz="646572">
                  <a:buClr>
                    <a:srgbClr val="000000"/>
                  </a:buClr>
                  <a:defRPr/>
                </a:pPr>
                <a:endParaRPr sz="99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2" name="grass">
                <a:extLst>
                  <a:ext uri="{FF2B5EF4-FFF2-40B4-BE49-F238E27FC236}">
                    <a16:creationId xmlns:a16="http://schemas.microsoft.com/office/drawing/2014/main" id="{AC2D18A1-86FC-6C65-1DBB-DB07820C425D}"/>
                  </a:ext>
                </a:extLst>
              </p:cNvPr>
              <p:cNvSpPr/>
              <p:nvPr/>
            </p:nvSpPr>
            <p:spPr>
              <a:xfrm rot="16733877">
                <a:off x="853825" y="3499877"/>
                <a:ext cx="1615115" cy="206064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696 w 10000"/>
                  <a:gd name="connsiteY0" fmla="*/ 6 h 10006"/>
                  <a:gd name="connsiteX1" fmla="*/ 0 w 10000"/>
                  <a:gd name="connsiteY1" fmla="*/ 9243 h 10006"/>
                  <a:gd name="connsiteX2" fmla="*/ 2653 w 10000"/>
                  <a:gd name="connsiteY2" fmla="*/ 10006 h 10006"/>
                  <a:gd name="connsiteX3" fmla="*/ 9825 w 10000"/>
                  <a:gd name="connsiteY3" fmla="*/ 5438 h 10006"/>
                  <a:gd name="connsiteX4" fmla="*/ 9249 w 10000"/>
                  <a:gd name="connsiteY4" fmla="*/ 5212 h 10006"/>
                  <a:gd name="connsiteX5" fmla="*/ 5013 w 10000"/>
                  <a:gd name="connsiteY5" fmla="*/ 7391 h 10006"/>
                  <a:gd name="connsiteX6" fmla="*/ 5013 w 10000"/>
                  <a:gd name="connsiteY6" fmla="*/ 7391 h 10006"/>
                  <a:gd name="connsiteX7" fmla="*/ 7605 w 10000"/>
                  <a:gd name="connsiteY7" fmla="*/ 3681 h 10006"/>
                  <a:gd name="connsiteX8" fmla="*/ 7203 w 10000"/>
                  <a:gd name="connsiteY8" fmla="*/ 3567 h 10006"/>
                  <a:gd name="connsiteX9" fmla="*/ 1902 w 10000"/>
                  <a:gd name="connsiteY9" fmla="*/ 7731 h 10006"/>
                  <a:gd name="connsiteX10" fmla="*/ 3696 w 10000"/>
                  <a:gd name="connsiteY10" fmla="*/ 6 h 10006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5013 w 10000"/>
                  <a:gd name="connsiteY4" fmla="*/ 8185 h 10800"/>
                  <a:gd name="connsiteX5" fmla="*/ 5013 w 10000"/>
                  <a:gd name="connsiteY5" fmla="*/ 8185 h 10800"/>
                  <a:gd name="connsiteX6" fmla="*/ 8033 w 10000"/>
                  <a:gd name="connsiteY6" fmla="*/ 3947 h 10800"/>
                  <a:gd name="connsiteX7" fmla="*/ 1902 w 10000"/>
                  <a:gd name="connsiteY7" fmla="*/ 8525 h 10800"/>
                  <a:gd name="connsiteX8" fmla="*/ 4522 w 10000"/>
                  <a:gd name="connsiteY8" fmla="*/ 5 h 10800"/>
                  <a:gd name="connsiteX0" fmla="*/ 4522 w 9849"/>
                  <a:gd name="connsiteY0" fmla="*/ 5 h 10800"/>
                  <a:gd name="connsiteX1" fmla="*/ 0 w 9849"/>
                  <a:gd name="connsiteY1" fmla="*/ 10037 h 10800"/>
                  <a:gd name="connsiteX2" fmla="*/ 2653 w 9849"/>
                  <a:gd name="connsiteY2" fmla="*/ 10800 h 10800"/>
                  <a:gd name="connsiteX3" fmla="*/ 9825 w 9849"/>
                  <a:gd name="connsiteY3" fmla="*/ 6232 h 10800"/>
                  <a:gd name="connsiteX4" fmla="*/ 5013 w 9849"/>
                  <a:gd name="connsiteY4" fmla="*/ 8185 h 10800"/>
                  <a:gd name="connsiteX5" fmla="*/ 5013 w 9849"/>
                  <a:gd name="connsiteY5" fmla="*/ 8185 h 10800"/>
                  <a:gd name="connsiteX6" fmla="*/ 8033 w 9849"/>
                  <a:gd name="connsiteY6" fmla="*/ 3947 h 10800"/>
                  <a:gd name="connsiteX7" fmla="*/ 1902 w 9849"/>
                  <a:gd name="connsiteY7" fmla="*/ 8525 h 10800"/>
                  <a:gd name="connsiteX8" fmla="*/ 4522 w 9849"/>
                  <a:gd name="connsiteY8" fmla="*/ 5 h 10800"/>
                  <a:gd name="connsiteX0" fmla="*/ 4591 w 10897"/>
                  <a:gd name="connsiteY0" fmla="*/ 5 h 10000"/>
                  <a:gd name="connsiteX1" fmla="*/ 0 w 10897"/>
                  <a:gd name="connsiteY1" fmla="*/ 9294 h 10000"/>
                  <a:gd name="connsiteX2" fmla="*/ 2694 w 10897"/>
                  <a:gd name="connsiteY2" fmla="*/ 10000 h 10000"/>
                  <a:gd name="connsiteX3" fmla="*/ 10876 w 10897"/>
                  <a:gd name="connsiteY3" fmla="*/ 5993 h 10000"/>
                  <a:gd name="connsiteX4" fmla="*/ 5090 w 10897"/>
                  <a:gd name="connsiteY4" fmla="*/ 7579 h 10000"/>
                  <a:gd name="connsiteX5" fmla="*/ 5090 w 10897"/>
                  <a:gd name="connsiteY5" fmla="*/ 7579 h 10000"/>
                  <a:gd name="connsiteX6" fmla="*/ 8156 w 10897"/>
                  <a:gd name="connsiteY6" fmla="*/ 3655 h 10000"/>
                  <a:gd name="connsiteX7" fmla="*/ 1931 w 10897"/>
                  <a:gd name="connsiteY7" fmla="*/ 7894 h 10000"/>
                  <a:gd name="connsiteX8" fmla="*/ 4591 w 10897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5090 w 10876"/>
                  <a:gd name="connsiteY5" fmla="*/ 7579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2622 w 10876"/>
                  <a:gd name="connsiteY5" fmla="*/ 8864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2622 w 10876"/>
                  <a:gd name="connsiteY4" fmla="*/ 8864 h 10000"/>
                  <a:gd name="connsiteX5" fmla="*/ 8156 w 10876"/>
                  <a:gd name="connsiteY5" fmla="*/ 3655 h 10000"/>
                  <a:gd name="connsiteX6" fmla="*/ 1931 w 10876"/>
                  <a:gd name="connsiteY6" fmla="*/ 7894 h 10000"/>
                  <a:gd name="connsiteX7" fmla="*/ 4591 w 10876"/>
                  <a:gd name="connsiteY7" fmla="*/ 5 h 10000"/>
                  <a:gd name="connsiteX0" fmla="*/ 4591 w 10876"/>
                  <a:gd name="connsiteY0" fmla="*/ 5 h 9594"/>
                  <a:gd name="connsiteX1" fmla="*/ 0 w 10876"/>
                  <a:gd name="connsiteY1" fmla="*/ 9294 h 9594"/>
                  <a:gd name="connsiteX2" fmla="*/ 2807 w 10876"/>
                  <a:gd name="connsiteY2" fmla="*/ 9594 h 9594"/>
                  <a:gd name="connsiteX3" fmla="*/ 10876 w 10876"/>
                  <a:gd name="connsiteY3" fmla="*/ 5993 h 9594"/>
                  <a:gd name="connsiteX4" fmla="*/ 2622 w 10876"/>
                  <a:gd name="connsiteY4" fmla="*/ 8864 h 9594"/>
                  <a:gd name="connsiteX5" fmla="*/ 8156 w 10876"/>
                  <a:gd name="connsiteY5" fmla="*/ 3655 h 9594"/>
                  <a:gd name="connsiteX6" fmla="*/ 1931 w 10876"/>
                  <a:gd name="connsiteY6" fmla="*/ 7894 h 9594"/>
                  <a:gd name="connsiteX7" fmla="*/ 4591 w 10876"/>
                  <a:gd name="connsiteY7" fmla="*/ 5 h 9594"/>
                  <a:gd name="connsiteX0" fmla="*/ 4221 w 10000"/>
                  <a:gd name="connsiteY0" fmla="*/ 5 h 9969"/>
                  <a:gd name="connsiteX1" fmla="*/ 0 w 10000"/>
                  <a:gd name="connsiteY1" fmla="*/ 9687 h 9969"/>
                  <a:gd name="connsiteX2" fmla="*/ 2833 w 10000"/>
                  <a:gd name="connsiteY2" fmla="*/ 9969 h 9969"/>
                  <a:gd name="connsiteX3" fmla="*/ 10000 w 10000"/>
                  <a:gd name="connsiteY3" fmla="*/ 6247 h 9969"/>
                  <a:gd name="connsiteX4" fmla="*/ 2411 w 10000"/>
                  <a:gd name="connsiteY4" fmla="*/ 9239 h 9969"/>
                  <a:gd name="connsiteX5" fmla="*/ 7499 w 10000"/>
                  <a:gd name="connsiteY5" fmla="*/ 3810 h 9969"/>
                  <a:gd name="connsiteX6" fmla="*/ 1775 w 10000"/>
                  <a:gd name="connsiteY6" fmla="*/ 8228 h 9969"/>
                  <a:gd name="connsiteX7" fmla="*/ 4221 w 10000"/>
                  <a:gd name="connsiteY7" fmla="*/ 5 h 9969"/>
                  <a:gd name="connsiteX0" fmla="*/ 3567 w 9346"/>
                  <a:gd name="connsiteY0" fmla="*/ 5 h 10000"/>
                  <a:gd name="connsiteX1" fmla="*/ 0 w 9346"/>
                  <a:gd name="connsiteY1" fmla="*/ 8868 h 10000"/>
                  <a:gd name="connsiteX2" fmla="*/ 2179 w 9346"/>
                  <a:gd name="connsiteY2" fmla="*/ 10000 h 10000"/>
                  <a:gd name="connsiteX3" fmla="*/ 9346 w 9346"/>
                  <a:gd name="connsiteY3" fmla="*/ 6266 h 10000"/>
                  <a:gd name="connsiteX4" fmla="*/ 1757 w 9346"/>
                  <a:gd name="connsiteY4" fmla="*/ 9268 h 10000"/>
                  <a:gd name="connsiteX5" fmla="*/ 6845 w 9346"/>
                  <a:gd name="connsiteY5" fmla="*/ 3822 h 10000"/>
                  <a:gd name="connsiteX6" fmla="*/ 1121 w 9346"/>
                  <a:gd name="connsiteY6" fmla="*/ 8254 h 10000"/>
                  <a:gd name="connsiteX7" fmla="*/ 3567 w 9346"/>
                  <a:gd name="connsiteY7" fmla="*/ 5 h 10000"/>
                  <a:gd name="connsiteX0" fmla="*/ 4328 w 10511"/>
                  <a:gd name="connsiteY0" fmla="*/ 5 h 10000"/>
                  <a:gd name="connsiteX1" fmla="*/ 0 w 10511"/>
                  <a:gd name="connsiteY1" fmla="*/ 9302 h 10000"/>
                  <a:gd name="connsiteX2" fmla="*/ 2842 w 10511"/>
                  <a:gd name="connsiteY2" fmla="*/ 10000 h 10000"/>
                  <a:gd name="connsiteX3" fmla="*/ 10511 w 10511"/>
                  <a:gd name="connsiteY3" fmla="*/ 6266 h 10000"/>
                  <a:gd name="connsiteX4" fmla="*/ 2391 w 10511"/>
                  <a:gd name="connsiteY4" fmla="*/ 9268 h 10000"/>
                  <a:gd name="connsiteX5" fmla="*/ 7835 w 10511"/>
                  <a:gd name="connsiteY5" fmla="*/ 3822 h 10000"/>
                  <a:gd name="connsiteX6" fmla="*/ 1710 w 10511"/>
                  <a:gd name="connsiteY6" fmla="*/ 8254 h 10000"/>
                  <a:gd name="connsiteX7" fmla="*/ 4328 w 10511"/>
                  <a:gd name="connsiteY7" fmla="*/ 5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11" h="10000" extrusionOk="0">
                    <a:moveTo>
                      <a:pt x="4328" y="5"/>
                    </a:moveTo>
                    <a:lnTo>
                      <a:pt x="0" y="9302"/>
                    </a:lnTo>
                    <a:lnTo>
                      <a:pt x="2842" y="10000"/>
                    </a:lnTo>
                    <a:lnTo>
                      <a:pt x="10511" y="6266"/>
                    </a:lnTo>
                    <a:lnTo>
                      <a:pt x="2391" y="9268"/>
                    </a:lnTo>
                    <a:lnTo>
                      <a:pt x="7835" y="3822"/>
                    </a:lnTo>
                    <a:lnTo>
                      <a:pt x="1710" y="8254"/>
                    </a:lnTo>
                    <a:cubicBezTo>
                      <a:pt x="1127" y="7679"/>
                      <a:pt x="4644" y="-240"/>
                      <a:pt x="4328" y="5"/>
                    </a:cubicBez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64642" tIns="64642" rIns="64642" bIns="64642" anchor="ctr" anchorCtr="0">
                <a:noAutofit/>
              </a:bodyPr>
              <a:lstStyle/>
              <a:p>
                <a:pPr defTabSz="646572">
                  <a:buClr>
                    <a:srgbClr val="000000"/>
                  </a:buClr>
                  <a:defRPr/>
                </a:pPr>
                <a:endParaRPr sz="99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" name="مجموعة 1">
              <a:extLst>
                <a:ext uri="{FF2B5EF4-FFF2-40B4-BE49-F238E27FC236}">
                  <a16:creationId xmlns:a16="http://schemas.microsoft.com/office/drawing/2014/main" id="{987CC050-5395-15C2-94B1-D8EBF998420C}"/>
                </a:ext>
              </a:extLst>
            </p:cNvPr>
            <p:cNvGrpSpPr/>
            <p:nvPr/>
          </p:nvGrpSpPr>
          <p:grpSpPr>
            <a:xfrm>
              <a:off x="2201997" y="1659416"/>
              <a:ext cx="1895776" cy="1458585"/>
              <a:chOff x="1611688" y="1763587"/>
              <a:chExt cx="1895776" cy="1458585"/>
            </a:xfrm>
          </p:grpSpPr>
          <p:sp>
            <p:nvSpPr>
              <p:cNvPr id="1028" name="grass">
                <a:extLst>
                  <a:ext uri="{FF2B5EF4-FFF2-40B4-BE49-F238E27FC236}">
                    <a16:creationId xmlns:a16="http://schemas.microsoft.com/office/drawing/2014/main" id="{34E67A2D-B7AD-46E6-748A-0A513D950B6A}"/>
                  </a:ext>
                </a:extLst>
              </p:cNvPr>
              <p:cNvSpPr/>
              <p:nvPr/>
            </p:nvSpPr>
            <p:spPr>
              <a:xfrm rot="17538078">
                <a:off x="1830283" y="1544992"/>
                <a:ext cx="1458585" cy="1895776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509F9C"/>
              </a:solidFill>
              <a:ln>
                <a:noFill/>
              </a:ln>
            </p:spPr>
            <p:txBody>
              <a:bodyPr spcFirstLastPara="1" wrap="square" lIns="64642" tIns="64642" rIns="64642" bIns="64642" anchor="ctr" anchorCtr="0">
                <a:noAutofit/>
              </a:bodyPr>
              <a:lstStyle/>
              <a:p>
                <a:pPr defTabSz="646572">
                  <a:buClr>
                    <a:srgbClr val="000000"/>
                  </a:buClr>
                  <a:defRPr/>
                </a:pPr>
                <a:endParaRPr sz="99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2" name="grass">
                <a:extLst>
                  <a:ext uri="{FF2B5EF4-FFF2-40B4-BE49-F238E27FC236}">
                    <a16:creationId xmlns:a16="http://schemas.microsoft.com/office/drawing/2014/main" id="{33B2C903-F839-8EFA-8D77-C90F2BDA98E1}"/>
                  </a:ext>
                </a:extLst>
              </p:cNvPr>
              <p:cNvSpPr/>
              <p:nvPr/>
            </p:nvSpPr>
            <p:spPr>
              <a:xfrm rot="17538078">
                <a:off x="1951200" y="1682409"/>
                <a:ext cx="1236679" cy="159630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867 w 10000"/>
                  <a:gd name="connsiteY0" fmla="*/ 0 h 9981"/>
                  <a:gd name="connsiteX1" fmla="*/ 0 w 10000"/>
                  <a:gd name="connsiteY1" fmla="*/ 9218 h 9981"/>
                  <a:gd name="connsiteX2" fmla="*/ 2653 w 10000"/>
                  <a:gd name="connsiteY2" fmla="*/ 9981 h 9981"/>
                  <a:gd name="connsiteX3" fmla="*/ 9825 w 10000"/>
                  <a:gd name="connsiteY3" fmla="*/ 5413 h 9981"/>
                  <a:gd name="connsiteX4" fmla="*/ 9249 w 10000"/>
                  <a:gd name="connsiteY4" fmla="*/ 5187 h 9981"/>
                  <a:gd name="connsiteX5" fmla="*/ 5013 w 10000"/>
                  <a:gd name="connsiteY5" fmla="*/ 7366 h 9981"/>
                  <a:gd name="connsiteX6" fmla="*/ 5013 w 10000"/>
                  <a:gd name="connsiteY6" fmla="*/ 7366 h 9981"/>
                  <a:gd name="connsiteX7" fmla="*/ 7605 w 10000"/>
                  <a:gd name="connsiteY7" fmla="*/ 3656 h 9981"/>
                  <a:gd name="connsiteX8" fmla="*/ 7203 w 10000"/>
                  <a:gd name="connsiteY8" fmla="*/ 3542 h 9981"/>
                  <a:gd name="connsiteX9" fmla="*/ 1902 w 10000"/>
                  <a:gd name="connsiteY9" fmla="*/ 7706 h 9981"/>
                  <a:gd name="connsiteX10" fmla="*/ 3867 w 10000"/>
                  <a:gd name="connsiteY10" fmla="*/ 0 h 9981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902 w 10000"/>
                  <a:gd name="connsiteY9" fmla="*/ 7721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8726 w 10000"/>
                  <a:gd name="connsiteY7" fmla="*/ 2720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9280"/>
                  <a:gd name="connsiteY0" fmla="*/ 0 h 10000"/>
                  <a:gd name="connsiteX1" fmla="*/ 0 w 9280"/>
                  <a:gd name="connsiteY1" fmla="*/ 9236 h 10000"/>
                  <a:gd name="connsiteX2" fmla="*/ 2653 w 9280"/>
                  <a:gd name="connsiteY2" fmla="*/ 10000 h 10000"/>
                  <a:gd name="connsiteX3" fmla="*/ 9249 w 9280"/>
                  <a:gd name="connsiteY3" fmla="*/ 5197 h 10000"/>
                  <a:gd name="connsiteX4" fmla="*/ 5013 w 9280"/>
                  <a:gd name="connsiteY4" fmla="*/ 7380 h 10000"/>
                  <a:gd name="connsiteX5" fmla="*/ 1682 w 9280"/>
                  <a:gd name="connsiteY5" fmla="*/ 7309 h 10000"/>
                  <a:gd name="connsiteX6" fmla="*/ 8726 w 9280"/>
                  <a:gd name="connsiteY6" fmla="*/ 2720 h 10000"/>
                  <a:gd name="connsiteX7" fmla="*/ 1052 w 9280"/>
                  <a:gd name="connsiteY7" fmla="*/ 7237 h 10000"/>
                  <a:gd name="connsiteX8" fmla="*/ 3867 w 9280"/>
                  <a:gd name="connsiteY8" fmla="*/ 0 h 10000"/>
                  <a:gd name="connsiteX0" fmla="*/ 4167 w 12976"/>
                  <a:gd name="connsiteY0" fmla="*/ 0 h 10000"/>
                  <a:gd name="connsiteX1" fmla="*/ 0 w 12976"/>
                  <a:gd name="connsiteY1" fmla="*/ 9236 h 10000"/>
                  <a:gd name="connsiteX2" fmla="*/ 2859 w 12976"/>
                  <a:gd name="connsiteY2" fmla="*/ 10000 h 10000"/>
                  <a:gd name="connsiteX3" fmla="*/ 12957 w 12976"/>
                  <a:gd name="connsiteY3" fmla="*/ 4523 h 10000"/>
                  <a:gd name="connsiteX4" fmla="*/ 5402 w 12976"/>
                  <a:gd name="connsiteY4" fmla="*/ 7380 h 10000"/>
                  <a:gd name="connsiteX5" fmla="*/ 1813 w 12976"/>
                  <a:gd name="connsiteY5" fmla="*/ 7309 h 10000"/>
                  <a:gd name="connsiteX6" fmla="*/ 9403 w 12976"/>
                  <a:gd name="connsiteY6" fmla="*/ 2720 h 10000"/>
                  <a:gd name="connsiteX7" fmla="*/ 1134 w 12976"/>
                  <a:gd name="connsiteY7" fmla="*/ 7237 h 10000"/>
                  <a:gd name="connsiteX8" fmla="*/ 4167 w 12976"/>
                  <a:gd name="connsiteY8" fmla="*/ 0 h 10000"/>
                  <a:gd name="connsiteX0" fmla="*/ 4167 w 12987"/>
                  <a:gd name="connsiteY0" fmla="*/ 0 h 10000"/>
                  <a:gd name="connsiteX1" fmla="*/ 0 w 12987"/>
                  <a:gd name="connsiteY1" fmla="*/ 9236 h 10000"/>
                  <a:gd name="connsiteX2" fmla="*/ 2859 w 12987"/>
                  <a:gd name="connsiteY2" fmla="*/ 10000 h 10000"/>
                  <a:gd name="connsiteX3" fmla="*/ 12957 w 12987"/>
                  <a:gd name="connsiteY3" fmla="*/ 4523 h 10000"/>
                  <a:gd name="connsiteX4" fmla="*/ 5957 w 12987"/>
                  <a:gd name="connsiteY4" fmla="*/ 7844 h 10000"/>
                  <a:gd name="connsiteX5" fmla="*/ 1813 w 12987"/>
                  <a:gd name="connsiteY5" fmla="*/ 7309 h 10000"/>
                  <a:gd name="connsiteX6" fmla="*/ 9403 w 12987"/>
                  <a:gd name="connsiteY6" fmla="*/ 2720 h 10000"/>
                  <a:gd name="connsiteX7" fmla="*/ 1134 w 12987"/>
                  <a:gd name="connsiteY7" fmla="*/ 7237 h 10000"/>
                  <a:gd name="connsiteX8" fmla="*/ 4167 w 1298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813 w 12957"/>
                  <a:gd name="connsiteY5" fmla="*/ 7309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190 w 12957"/>
                  <a:gd name="connsiteY5" fmla="*/ 8666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9424"/>
                  <a:gd name="connsiteX1" fmla="*/ 0 w 12957"/>
                  <a:gd name="connsiteY1" fmla="*/ 9236 h 9424"/>
                  <a:gd name="connsiteX2" fmla="*/ 12957 w 12957"/>
                  <a:gd name="connsiteY2" fmla="*/ 4523 h 9424"/>
                  <a:gd name="connsiteX3" fmla="*/ 3018 w 12957"/>
                  <a:gd name="connsiteY3" fmla="*/ 9424 h 9424"/>
                  <a:gd name="connsiteX4" fmla="*/ 1190 w 12957"/>
                  <a:gd name="connsiteY4" fmla="*/ 8666 h 9424"/>
                  <a:gd name="connsiteX5" fmla="*/ 9403 w 12957"/>
                  <a:gd name="connsiteY5" fmla="*/ 2720 h 9424"/>
                  <a:gd name="connsiteX6" fmla="*/ 1134 w 12957"/>
                  <a:gd name="connsiteY6" fmla="*/ 7237 h 9424"/>
                  <a:gd name="connsiteX7" fmla="*/ 4167 w 12957"/>
                  <a:gd name="connsiteY7" fmla="*/ 0 h 9424"/>
                  <a:gd name="connsiteX0" fmla="*/ 3216 w 10001"/>
                  <a:gd name="connsiteY0" fmla="*/ 0 h 9801"/>
                  <a:gd name="connsiteX1" fmla="*/ 0 w 10001"/>
                  <a:gd name="connsiteY1" fmla="*/ 9801 h 9801"/>
                  <a:gd name="connsiteX2" fmla="*/ 10000 w 10001"/>
                  <a:gd name="connsiteY2" fmla="*/ 4799 h 9801"/>
                  <a:gd name="connsiteX3" fmla="*/ 918 w 10001"/>
                  <a:gd name="connsiteY3" fmla="*/ 9196 h 9801"/>
                  <a:gd name="connsiteX4" fmla="*/ 7257 w 10001"/>
                  <a:gd name="connsiteY4" fmla="*/ 2886 h 9801"/>
                  <a:gd name="connsiteX5" fmla="*/ 875 w 10001"/>
                  <a:gd name="connsiteY5" fmla="*/ 7679 h 9801"/>
                  <a:gd name="connsiteX6" fmla="*/ 3216 w 10001"/>
                  <a:gd name="connsiteY6" fmla="*/ 0 h 9801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7256 w 10000"/>
                  <a:gd name="connsiteY4" fmla="*/ 2945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8333 w 10000"/>
                  <a:gd name="connsiteY4" fmla="*/ 1700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4304 w 10000"/>
                  <a:gd name="connsiteY0" fmla="*/ 0 h 13579"/>
                  <a:gd name="connsiteX1" fmla="*/ 0 w 10000"/>
                  <a:gd name="connsiteY1" fmla="*/ 13579 h 13579"/>
                  <a:gd name="connsiteX2" fmla="*/ 9999 w 10000"/>
                  <a:gd name="connsiteY2" fmla="*/ 8475 h 13579"/>
                  <a:gd name="connsiteX3" fmla="*/ 918 w 10000"/>
                  <a:gd name="connsiteY3" fmla="*/ 12962 h 13579"/>
                  <a:gd name="connsiteX4" fmla="*/ 8333 w 10000"/>
                  <a:gd name="connsiteY4" fmla="*/ 5279 h 13579"/>
                  <a:gd name="connsiteX5" fmla="*/ 875 w 10000"/>
                  <a:gd name="connsiteY5" fmla="*/ 11414 h 13579"/>
                  <a:gd name="connsiteX6" fmla="*/ 4304 w 10000"/>
                  <a:gd name="connsiteY6" fmla="*/ 0 h 13579"/>
                  <a:gd name="connsiteX0" fmla="*/ 4304 w 10688"/>
                  <a:gd name="connsiteY0" fmla="*/ 0 h 13579"/>
                  <a:gd name="connsiteX1" fmla="*/ 0 w 10688"/>
                  <a:gd name="connsiteY1" fmla="*/ 13579 h 13579"/>
                  <a:gd name="connsiteX2" fmla="*/ 10687 w 10688"/>
                  <a:gd name="connsiteY2" fmla="*/ 8139 h 13579"/>
                  <a:gd name="connsiteX3" fmla="*/ 918 w 10688"/>
                  <a:gd name="connsiteY3" fmla="*/ 12962 h 13579"/>
                  <a:gd name="connsiteX4" fmla="*/ 8333 w 10688"/>
                  <a:gd name="connsiteY4" fmla="*/ 5279 h 13579"/>
                  <a:gd name="connsiteX5" fmla="*/ 875 w 10688"/>
                  <a:gd name="connsiteY5" fmla="*/ 11414 h 13579"/>
                  <a:gd name="connsiteX6" fmla="*/ 4304 w 10688"/>
                  <a:gd name="connsiteY6" fmla="*/ 0 h 13579"/>
                  <a:gd name="connsiteX0" fmla="*/ 4304 w 10695"/>
                  <a:gd name="connsiteY0" fmla="*/ 0 h 13579"/>
                  <a:gd name="connsiteX1" fmla="*/ 0 w 10695"/>
                  <a:gd name="connsiteY1" fmla="*/ 13579 h 13579"/>
                  <a:gd name="connsiteX2" fmla="*/ 10687 w 10695"/>
                  <a:gd name="connsiteY2" fmla="*/ 8139 h 13579"/>
                  <a:gd name="connsiteX3" fmla="*/ 1865 w 10695"/>
                  <a:gd name="connsiteY3" fmla="*/ 12145 h 13579"/>
                  <a:gd name="connsiteX4" fmla="*/ 8333 w 10695"/>
                  <a:gd name="connsiteY4" fmla="*/ 5279 h 13579"/>
                  <a:gd name="connsiteX5" fmla="*/ 875 w 10695"/>
                  <a:gd name="connsiteY5" fmla="*/ 11414 h 13579"/>
                  <a:gd name="connsiteX6" fmla="*/ 4304 w 10695"/>
                  <a:gd name="connsiteY6" fmla="*/ 0 h 13579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315 w 10131"/>
                  <a:gd name="connsiteY5" fmla="*/ 11414 h 13188"/>
                  <a:gd name="connsiteX6" fmla="*/ 3744 w 10131"/>
                  <a:gd name="connsiteY6" fmla="*/ 0 h 13188"/>
                  <a:gd name="connsiteX0" fmla="*/ 3812 w 10199"/>
                  <a:gd name="connsiteY0" fmla="*/ 0 h 13188"/>
                  <a:gd name="connsiteX1" fmla="*/ 68 w 10199"/>
                  <a:gd name="connsiteY1" fmla="*/ 13188 h 13188"/>
                  <a:gd name="connsiteX2" fmla="*/ 10195 w 10199"/>
                  <a:gd name="connsiteY2" fmla="*/ 8139 h 13188"/>
                  <a:gd name="connsiteX3" fmla="*/ 1373 w 10199"/>
                  <a:gd name="connsiteY3" fmla="*/ 12145 h 13188"/>
                  <a:gd name="connsiteX4" fmla="*/ 7841 w 10199"/>
                  <a:gd name="connsiteY4" fmla="*/ 5279 h 13188"/>
                  <a:gd name="connsiteX5" fmla="*/ 0 w 10199"/>
                  <a:gd name="connsiteY5" fmla="*/ 11301 h 13188"/>
                  <a:gd name="connsiteX6" fmla="*/ 3812 w 10199"/>
                  <a:gd name="connsiteY6" fmla="*/ 0 h 13188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919 w 10131"/>
                  <a:gd name="connsiteY5" fmla="*/ 11300 h 13188"/>
                  <a:gd name="connsiteX6" fmla="*/ 3744 w 10131"/>
                  <a:gd name="connsiteY6" fmla="*/ 0 h 13188"/>
                  <a:gd name="connsiteX0" fmla="*/ 3252 w 10131"/>
                  <a:gd name="connsiteY0" fmla="*/ 0 h 13460"/>
                  <a:gd name="connsiteX1" fmla="*/ 0 w 10131"/>
                  <a:gd name="connsiteY1" fmla="*/ 13460 h 13460"/>
                  <a:gd name="connsiteX2" fmla="*/ 10127 w 10131"/>
                  <a:gd name="connsiteY2" fmla="*/ 8411 h 13460"/>
                  <a:gd name="connsiteX3" fmla="*/ 1305 w 10131"/>
                  <a:gd name="connsiteY3" fmla="*/ 12417 h 13460"/>
                  <a:gd name="connsiteX4" fmla="*/ 7773 w 10131"/>
                  <a:gd name="connsiteY4" fmla="*/ 5551 h 13460"/>
                  <a:gd name="connsiteX5" fmla="*/ 919 w 10131"/>
                  <a:gd name="connsiteY5" fmla="*/ 11572 h 13460"/>
                  <a:gd name="connsiteX6" fmla="*/ 3252 w 10131"/>
                  <a:gd name="connsiteY6" fmla="*/ 0 h 13460"/>
                  <a:gd name="connsiteX0" fmla="*/ 2961 w 9838"/>
                  <a:gd name="connsiteY0" fmla="*/ 0 h 13181"/>
                  <a:gd name="connsiteX1" fmla="*/ 0 w 9838"/>
                  <a:gd name="connsiteY1" fmla="*/ 13181 h 13181"/>
                  <a:gd name="connsiteX2" fmla="*/ 9836 w 9838"/>
                  <a:gd name="connsiteY2" fmla="*/ 8411 h 13181"/>
                  <a:gd name="connsiteX3" fmla="*/ 1014 w 9838"/>
                  <a:gd name="connsiteY3" fmla="*/ 12417 h 13181"/>
                  <a:gd name="connsiteX4" fmla="*/ 7482 w 9838"/>
                  <a:gd name="connsiteY4" fmla="*/ 5551 h 13181"/>
                  <a:gd name="connsiteX5" fmla="*/ 628 w 9838"/>
                  <a:gd name="connsiteY5" fmla="*/ 11572 h 13181"/>
                  <a:gd name="connsiteX6" fmla="*/ 2961 w 9838"/>
                  <a:gd name="connsiteY6" fmla="*/ 0 h 13181"/>
                  <a:gd name="connsiteX0" fmla="*/ 3010 w 10275"/>
                  <a:gd name="connsiteY0" fmla="*/ 0 h 10000"/>
                  <a:gd name="connsiteX1" fmla="*/ 0 w 10275"/>
                  <a:gd name="connsiteY1" fmla="*/ 10000 h 10000"/>
                  <a:gd name="connsiteX2" fmla="*/ 10273 w 10275"/>
                  <a:gd name="connsiteY2" fmla="*/ 6760 h 10000"/>
                  <a:gd name="connsiteX3" fmla="*/ 1031 w 10275"/>
                  <a:gd name="connsiteY3" fmla="*/ 9420 h 10000"/>
                  <a:gd name="connsiteX4" fmla="*/ 7605 w 10275"/>
                  <a:gd name="connsiteY4" fmla="*/ 4211 h 10000"/>
                  <a:gd name="connsiteX5" fmla="*/ 638 w 10275"/>
                  <a:gd name="connsiteY5" fmla="*/ 8779 h 10000"/>
                  <a:gd name="connsiteX6" fmla="*/ 3010 w 10275"/>
                  <a:gd name="connsiteY6" fmla="*/ 0 h 10000"/>
                  <a:gd name="connsiteX0" fmla="*/ 3010 w 10278"/>
                  <a:gd name="connsiteY0" fmla="*/ 0 h 10000"/>
                  <a:gd name="connsiteX1" fmla="*/ 0 w 10278"/>
                  <a:gd name="connsiteY1" fmla="*/ 10000 h 10000"/>
                  <a:gd name="connsiteX2" fmla="*/ 10273 w 10278"/>
                  <a:gd name="connsiteY2" fmla="*/ 6760 h 10000"/>
                  <a:gd name="connsiteX3" fmla="*/ 1466 w 10278"/>
                  <a:gd name="connsiteY3" fmla="*/ 9045 h 10000"/>
                  <a:gd name="connsiteX4" fmla="*/ 7605 w 10278"/>
                  <a:gd name="connsiteY4" fmla="*/ 4211 h 10000"/>
                  <a:gd name="connsiteX5" fmla="*/ 638 w 10278"/>
                  <a:gd name="connsiteY5" fmla="*/ 8779 h 10000"/>
                  <a:gd name="connsiteX6" fmla="*/ 3010 w 10278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78" h="10000" extrusionOk="0">
                    <a:moveTo>
                      <a:pt x="3010" y="0"/>
                    </a:moveTo>
                    <a:cubicBezTo>
                      <a:pt x="2741" y="206"/>
                      <a:pt x="171" y="8631"/>
                      <a:pt x="0" y="10000"/>
                    </a:cubicBezTo>
                    <a:lnTo>
                      <a:pt x="10273" y="6760"/>
                    </a:lnTo>
                    <a:cubicBezTo>
                      <a:pt x="10517" y="6601"/>
                      <a:pt x="1930" y="9292"/>
                      <a:pt x="1466" y="9045"/>
                    </a:cubicBezTo>
                    <a:lnTo>
                      <a:pt x="7605" y="4211"/>
                    </a:lnTo>
                    <a:cubicBezTo>
                      <a:pt x="7517" y="4202"/>
                      <a:pt x="1165" y="9281"/>
                      <a:pt x="638" y="8779"/>
                    </a:cubicBezTo>
                    <a:lnTo>
                      <a:pt x="3010" y="0"/>
                    </a:ln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64642" tIns="64642" rIns="64642" bIns="64642" anchor="ctr" anchorCtr="0">
                <a:noAutofit/>
              </a:bodyPr>
              <a:lstStyle/>
              <a:p>
                <a:pPr defTabSz="646572">
                  <a:buClr>
                    <a:srgbClr val="000000"/>
                  </a:buClr>
                  <a:defRPr/>
                </a:pPr>
                <a:endParaRPr sz="99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5456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79" r:id="rId3"/>
    <p:sldLayoutId id="2147483680" r:id="rId4"/>
    <p:sldLayoutId id="2147483666" r:id="rId5"/>
    <p:sldLayoutId id="2147483667" r:id="rId6"/>
    <p:sldLayoutId id="2147483664" r:id="rId7"/>
    <p:sldLayoutId id="2147483651" r:id="rId8"/>
    <p:sldLayoutId id="2147483672" r:id="rId9"/>
  </p:sldLayoutIdLst>
  <p:txStyles>
    <p:titleStyle>
      <a:lvl1pPr algn="r" defTabSz="567019" rtl="1" eaLnBrk="1" latinLnBrk="0" hangingPunct="1">
        <a:lnSpc>
          <a:spcPct val="90000"/>
        </a:lnSpc>
        <a:spcBef>
          <a:spcPct val="0"/>
        </a:spcBef>
        <a:buNone/>
        <a:defRPr sz="27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755" indent="-141755" algn="r" defTabSz="567019" rtl="1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25265" indent="-141755" algn="r" defTabSz="567019" rtl="1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08774" indent="-141755" algn="r" defTabSz="567019" rtl="1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2284" indent="-141755" algn="r" defTabSz="567019" rtl="1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794" indent="-141755" algn="r" defTabSz="567019" rtl="1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9303" indent="-141755" algn="r" defTabSz="567019" rtl="1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2813" indent="-141755" algn="r" defTabSz="567019" rtl="1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6323" indent="-141755" algn="r" defTabSz="567019" rtl="1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9833" indent="-141755" algn="r" defTabSz="567019" rtl="1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567019" rtl="1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algn="r" defTabSz="567019" rtl="1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7019" algn="r" defTabSz="567019" rtl="1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529" algn="r" defTabSz="567019" rtl="1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algn="r" defTabSz="567019" rtl="1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7549" algn="r" defTabSz="567019" rtl="1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1058" algn="r" defTabSz="567019" rtl="1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4568" algn="r" defTabSz="567019" rtl="1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8078" algn="r" defTabSz="567019" rtl="1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fonts.google.com/specimen/Harmattan?subset=arabic&amp;preview.text=%D8%A7%D9%84%D8%AD%D8%A8%20%D8%B3%D9%85%D8%A7%D8%A1%20%D9%84%D8%A7%20%D8%AA%D9%85%D8%B7%D8%B1%20%D8%BA%D9%8A%D8%B1%20%D8%A7%D9%84%D8%A3%D8%AD%D9%84%D8%A7%D9%85.&amp;preview.text_type=custom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BD286-CEAE-9294-319B-B74FB0C34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شكل حر: شكل 2">
            <a:extLst>
              <a:ext uri="{FF2B5EF4-FFF2-40B4-BE49-F238E27FC236}">
                <a16:creationId xmlns:a16="http://schemas.microsoft.com/office/drawing/2014/main" id="{997C2D36-1F31-4571-9141-D9F584E92429}"/>
              </a:ext>
            </a:extLst>
          </p:cNvPr>
          <p:cNvSpPr/>
          <p:nvPr/>
        </p:nvSpPr>
        <p:spPr>
          <a:xfrm>
            <a:off x="-18973" y="9718397"/>
            <a:ext cx="7559675" cy="973416"/>
          </a:xfrm>
          <a:custGeom>
            <a:avLst/>
            <a:gdLst>
              <a:gd name="connsiteX0" fmla="*/ 10523645 w 12192000"/>
              <a:gd name="connsiteY0" fmla="*/ 1579 h 1569893"/>
              <a:gd name="connsiteX1" fmla="*/ 10729732 w 12192000"/>
              <a:gd name="connsiteY1" fmla="*/ 15175 h 1569893"/>
              <a:gd name="connsiteX2" fmla="*/ 12073966 w 12192000"/>
              <a:gd name="connsiteY2" fmla="*/ 296189 h 1569893"/>
              <a:gd name="connsiteX3" fmla="*/ 12192000 w 12192000"/>
              <a:gd name="connsiteY3" fmla="*/ 335078 h 1569893"/>
              <a:gd name="connsiteX4" fmla="*/ 12192000 w 12192000"/>
              <a:gd name="connsiteY4" fmla="*/ 1569893 h 1569893"/>
              <a:gd name="connsiteX5" fmla="*/ 0 w 12192000"/>
              <a:gd name="connsiteY5" fmla="*/ 1569893 h 1569893"/>
              <a:gd name="connsiteX6" fmla="*/ 0 w 12192000"/>
              <a:gd name="connsiteY6" fmla="*/ 590912 h 1569893"/>
              <a:gd name="connsiteX7" fmla="*/ 69291 w 12192000"/>
              <a:gd name="connsiteY7" fmla="*/ 605360 h 1569893"/>
              <a:gd name="connsiteX8" fmla="*/ 416689 w 12192000"/>
              <a:gd name="connsiteY8" fmla="*/ 640208 h 1569893"/>
              <a:gd name="connsiteX9" fmla="*/ 3784922 w 12192000"/>
              <a:gd name="connsiteY9" fmla="*/ 281393 h 1569893"/>
              <a:gd name="connsiteX10" fmla="*/ 7268901 w 12192000"/>
              <a:gd name="connsiteY10" fmla="*/ 489737 h 1569893"/>
              <a:gd name="connsiteX11" fmla="*/ 10523645 w 12192000"/>
              <a:gd name="connsiteY11" fmla="*/ 1579 h 156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1569893">
                <a:moveTo>
                  <a:pt x="10523645" y="1579"/>
                </a:moveTo>
                <a:cubicBezTo>
                  <a:pt x="10592780" y="3744"/>
                  <a:pt x="10661490" y="8182"/>
                  <a:pt x="10729732" y="15175"/>
                </a:cubicBezTo>
                <a:cubicBezTo>
                  <a:pt x="11139186" y="57133"/>
                  <a:pt x="11615647" y="159045"/>
                  <a:pt x="12073966" y="296189"/>
                </a:cubicBezTo>
                <a:lnTo>
                  <a:pt x="12192000" y="335078"/>
                </a:lnTo>
                <a:lnTo>
                  <a:pt x="12192000" y="1569893"/>
                </a:lnTo>
                <a:lnTo>
                  <a:pt x="0" y="1569893"/>
                </a:lnTo>
                <a:lnTo>
                  <a:pt x="0" y="590912"/>
                </a:lnTo>
                <a:lnTo>
                  <a:pt x="69291" y="605360"/>
                </a:lnTo>
                <a:cubicBezTo>
                  <a:pt x="182875" y="625378"/>
                  <a:pt x="298772" y="638038"/>
                  <a:pt x="416689" y="640208"/>
                </a:cubicBezTo>
                <a:cubicBezTo>
                  <a:pt x="1360026" y="657570"/>
                  <a:pt x="2642887" y="306471"/>
                  <a:pt x="3784922" y="281393"/>
                </a:cubicBezTo>
                <a:cubicBezTo>
                  <a:pt x="4926958" y="256315"/>
                  <a:pt x="6111433" y="534107"/>
                  <a:pt x="7268901" y="489737"/>
                </a:cubicBezTo>
                <a:cubicBezTo>
                  <a:pt x="8354028" y="448141"/>
                  <a:pt x="9486629" y="-30897"/>
                  <a:pt x="10523645" y="1579"/>
                </a:cubicBezTo>
                <a:close/>
              </a:path>
            </a:pathLst>
          </a:custGeom>
          <a:solidFill>
            <a:srgbClr val="EBD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defTabSz="323254" rtl="1"/>
            <a:endParaRPr lang="ar-SA" sz="1272">
              <a:solidFill>
                <a:prstClr val="white"/>
              </a:solidFill>
              <a:latin typeface="Harmattan"/>
              <a:cs typeface="Harmattan"/>
            </a:endParaRPr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0B3BEBAF-4626-4E8A-8878-D8811BA05DDE}"/>
              </a:ext>
            </a:extLst>
          </p:cNvPr>
          <p:cNvGrpSpPr/>
          <p:nvPr/>
        </p:nvGrpSpPr>
        <p:grpSpPr>
          <a:xfrm>
            <a:off x="5333045" y="9684737"/>
            <a:ext cx="626536" cy="821211"/>
            <a:chOff x="10279048" y="5223083"/>
            <a:chExt cx="886123" cy="1161457"/>
          </a:xfrm>
        </p:grpSpPr>
        <p:sp>
          <p:nvSpPr>
            <p:cNvPr id="6" name="grass">
              <a:extLst>
                <a:ext uri="{FF2B5EF4-FFF2-40B4-BE49-F238E27FC236}">
                  <a16:creationId xmlns:a16="http://schemas.microsoft.com/office/drawing/2014/main" id="{BEB7A2F8-2BBA-0FF0-5792-0D7E9972221D}"/>
                </a:ext>
              </a:extLst>
            </p:cNvPr>
            <p:cNvSpPr/>
            <p:nvPr/>
          </p:nvSpPr>
          <p:spPr>
            <a:xfrm rot="20188726">
              <a:off x="10279048" y="5223083"/>
              <a:ext cx="886123" cy="1151726"/>
            </a:xfrm>
            <a:custGeom>
              <a:avLst/>
              <a:gdLst>
                <a:gd name="connsiteX0" fmla="*/ 3424 w 9252"/>
                <a:gd name="connsiteY0" fmla="*/ 0 h 11083"/>
                <a:gd name="connsiteX1" fmla="*/ 7 w 9252"/>
                <a:gd name="connsiteY1" fmla="*/ 9993 h 11083"/>
                <a:gd name="connsiteX2" fmla="*/ 2460 w 9252"/>
                <a:gd name="connsiteY2" fmla="*/ 10819 h 11083"/>
                <a:gd name="connsiteX3" fmla="*/ 9091 w 9252"/>
                <a:gd name="connsiteY3" fmla="*/ 5877 h 11083"/>
                <a:gd name="connsiteX4" fmla="*/ 8559 w 9252"/>
                <a:gd name="connsiteY4" fmla="*/ 5632 h 11083"/>
                <a:gd name="connsiteX5" fmla="*/ 4642 w 9252"/>
                <a:gd name="connsiteY5" fmla="*/ 7990 h 11083"/>
                <a:gd name="connsiteX6" fmla="*/ 4642 w 9252"/>
                <a:gd name="connsiteY6" fmla="*/ 7990 h 11083"/>
                <a:gd name="connsiteX7" fmla="*/ 7039 w 9252"/>
                <a:gd name="connsiteY7" fmla="*/ 3977 h 11083"/>
                <a:gd name="connsiteX8" fmla="*/ 6667 w 9252"/>
                <a:gd name="connsiteY8" fmla="*/ 3852 h 11083"/>
                <a:gd name="connsiteX9" fmla="*/ 1766 w 9252"/>
                <a:gd name="connsiteY9" fmla="*/ 8358 h 11083"/>
                <a:gd name="connsiteX10" fmla="*/ 3582 w 9252"/>
                <a:gd name="connsiteY10" fmla="*/ 21 h 11083"/>
                <a:gd name="connsiteX11" fmla="*/ 3424 w 9252"/>
                <a:gd name="connsiteY11" fmla="*/ 0 h 11083"/>
                <a:gd name="connsiteX0" fmla="*/ 3693 w 9993"/>
                <a:gd name="connsiteY0" fmla="*/ 0 h 9762"/>
                <a:gd name="connsiteX1" fmla="*/ 0 w 9993"/>
                <a:gd name="connsiteY1" fmla="*/ 9017 h 9762"/>
                <a:gd name="connsiteX2" fmla="*/ 2651 w 9993"/>
                <a:gd name="connsiteY2" fmla="*/ 9762 h 9762"/>
                <a:gd name="connsiteX3" fmla="*/ 9818 w 9993"/>
                <a:gd name="connsiteY3" fmla="*/ 5303 h 9762"/>
                <a:gd name="connsiteX4" fmla="*/ 9243 w 9993"/>
                <a:gd name="connsiteY4" fmla="*/ 5082 h 9762"/>
                <a:gd name="connsiteX5" fmla="*/ 5009 w 9993"/>
                <a:gd name="connsiteY5" fmla="*/ 7209 h 9762"/>
                <a:gd name="connsiteX6" fmla="*/ 5009 w 9993"/>
                <a:gd name="connsiteY6" fmla="*/ 7209 h 9762"/>
                <a:gd name="connsiteX7" fmla="*/ 7600 w 9993"/>
                <a:gd name="connsiteY7" fmla="*/ 3588 h 9762"/>
                <a:gd name="connsiteX8" fmla="*/ 7198 w 9993"/>
                <a:gd name="connsiteY8" fmla="*/ 3476 h 9762"/>
                <a:gd name="connsiteX9" fmla="*/ 1901 w 9993"/>
                <a:gd name="connsiteY9" fmla="*/ 7541 h 9762"/>
                <a:gd name="connsiteX10" fmla="*/ 3864 w 9993"/>
                <a:gd name="connsiteY10" fmla="*/ 19 h 9762"/>
                <a:gd name="connsiteX11" fmla="*/ 3693 w 9993"/>
                <a:gd name="connsiteY11" fmla="*/ 0 h 9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93" h="9762" extrusionOk="0">
                  <a:moveTo>
                    <a:pt x="3693" y="0"/>
                  </a:moveTo>
                  <a:cubicBezTo>
                    <a:pt x="1446" y="0"/>
                    <a:pt x="174" y="7390"/>
                    <a:pt x="0" y="9017"/>
                  </a:cubicBezTo>
                  <a:lnTo>
                    <a:pt x="2651" y="9762"/>
                  </a:lnTo>
                  <a:cubicBezTo>
                    <a:pt x="7505" y="9762"/>
                    <a:pt x="10806" y="6509"/>
                    <a:pt x="9818" y="5303"/>
                  </a:cubicBezTo>
                  <a:cubicBezTo>
                    <a:pt x="9687" y="5149"/>
                    <a:pt x="9488" y="5082"/>
                    <a:pt x="9243" y="5082"/>
                  </a:cubicBezTo>
                  <a:cubicBezTo>
                    <a:pt x="8190" y="5082"/>
                    <a:pt x="6264" y="6314"/>
                    <a:pt x="5009" y="7209"/>
                  </a:cubicBezTo>
                  <a:lnTo>
                    <a:pt x="5009" y="7209"/>
                  </a:lnTo>
                  <a:cubicBezTo>
                    <a:pt x="6450" y="6075"/>
                    <a:pt x="8549" y="4205"/>
                    <a:pt x="7600" y="3588"/>
                  </a:cubicBezTo>
                  <a:cubicBezTo>
                    <a:pt x="7488" y="3512"/>
                    <a:pt x="7353" y="3476"/>
                    <a:pt x="7198" y="3476"/>
                  </a:cubicBezTo>
                  <a:cubicBezTo>
                    <a:pt x="5558" y="3476"/>
                    <a:pt x="1901" y="7541"/>
                    <a:pt x="1901" y="7541"/>
                  </a:cubicBezTo>
                  <a:cubicBezTo>
                    <a:pt x="1901" y="7541"/>
                    <a:pt x="6271" y="447"/>
                    <a:pt x="3864" y="19"/>
                  </a:cubicBezTo>
                  <a:cubicBezTo>
                    <a:pt x="3805" y="6"/>
                    <a:pt x="3749" y="0"/>
                    <a:pt x="3693" y="0"/>
                  </a:cubicBezTo>
                  <a:close/>
                </a:path>
              </a:pathLst>
            </a:custGeom>
            <a:solidFill>
              <a:srgbClr val="FF8F8F"/>
            </a:solidFill>
            <a:ln>
              <a:noFill/>
            </a:ln>
          </p:spPr>
          <p:txBody>
            <a:bodyPr spcFirstLastPara="1" wrap="square" lIns="64642" tIns="64642" rIns="64642" bIns="64642" anchor="ctr" anchorCtr="0">
              <a:noAutofit/>
            </a:bodyPr>
            <a:lstStyle/>
            <a:p>
              <a:pPr algn="r" defTabSz="646572" rtl="1">
                <a:buClr>
                  <a:srgbClr val="000000"/>
                </a:buClr>
                <a:defRPr/>
              </a:pPr>
              <a:endParaRPr sz="99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rass">
              <a:extLst>
                <a:ext uri="{FF2B5EF4-FFF2-40B4-BE49-F238E27FC236}">
                  <a16:creationId xmlns:a16="http://schemas.microsoft.com/office/drawing/2014/main" id="{66A83FD6-41AD-7116-A659-88AB8C814250}"/>
                </a:ext>
              </a:extLst>
            </p:cNvPr>
            <p:cNvSpPr/>
            <p:nvPr/>
          </p:nvSpPr>
          <p:spPr>
            <a:xfrm rot="20188726">
              <a:off x="10341406" y="5534802"/>
              <a:ext cx="774482" cy="849738"/>
            </a:xfrm>
            <a:custGeom>
              <a:avLst/>
              <a:gdLst>
                <a:gd name="connsiteX0" fmla="*/ 3424 w 9252"/>
                <a:gd name="connsiteY0" fmla="*/ 0 h 11083"/>
                <a:gd name="connsiteX1" fmla="*/ 7 w 9252"/>
                <a:gd name="connsiteY1" fmla="*/ 9993 h 11083"/>
                <a:gd name="connsiteX2" fmla="*/ 2460 w 9252"/>
                <a:gd name="connsiteY2" fmla="*/ 10819 h 11083"/>
                <a:gd name="connsiteX3" fmla="*/ 9091 w 9252"/>
                <a:gd name="connsiteY3" fmla="*/ 5877 h 11083"/>
                <a:gd name="connsiteX4" fmla="*/ 8559 w 9252"/>
                <a:gd name="connsiteY4" fmla="*/ 5632 h 11083"/>
                <a:gd name="connsiteX5" fmla="*/ 4642 w 9252"/>
                <a:gd name="connsiteY5" fmla="*/ 7990 h 11083"/>
                <a:gd name="connsiteX6" fmla="*/ 4642 w 9252"/>
                <a:gd name="connsiteY6" fmla="*/ 7990 h 11083"/>
                <a:gd name="connsiteX7" fmla="*/ 7039 w 9252"/>
                <a:gd name="connsiteY7" fmla="*/ 3977 h 11083"/>
                <a:gd name="connsiteX8" fmla="*/ 6667 w 9252"/>
                <a:gd name="connsiteY8" fmla="*/ 3852 h 11083"/>
                <a:gd name="connsiteX9" fmla="*/ 1766 w 9252"/>
                <a:gd name="connsiteY9" fmla="*/ 8358 h 11083"/>
                <a:gd name="connsiteX10" fmla="*/ 3582 w 9252"/>
                <a:gd name="connsiteY10" fmla="*/ 21 h 11083"/>
                <a:gd name="connsiteX11" fmla="*/ 3424 w 9252"/>
                <a:gd name="connsiteY11" fmla="*/ 0 h 11083"/>
                <a:gd name="connsiteX0" fmla="*/ 3693 w 9993"/>
                <a:gd name="connsiteY0" fmla="*/ 0 h 9762"/>
                <a:gd name="connsiteX1" fmla="*/ 0 w 9993"/>
                <a:gd name="connsiteY1" fmla="*/ 9017 h 9762"/>
                <a:gd name="connsiteX2" fmla="*/ 2651 w 9993"/>
                <a:gd name="connsiteY2" fmla="*/ 9762 h 9762"/>
                <a:gd name="connsiteX3" fmla="*/ 9818 w 9993"/>
                <a:gd name="connsiteY3" fmla="*/ 5303 h 9762"/>
                <a:gd name="connsiteX4" fmla="*/ 9243 w 9993"/>
                <a:gd name="connsiteY4" fmla="*/ 5082 h 9762"/>
                <a:gd name="connsiteX5" fmla="*/ 5009 w 9993"/>
                <a:gd name="connsiteY5" fmla="*/ 7209 h 9762"/>
                <a:gd name="connsiteX6" fmla="*/ 5009 w 9993"/>
                <a:gd name="connsiteY6" fmla="*/ 7209 h 9762"/>
                <a:gd name="connsiteX7" fmla="*/ 7600 w 9993"/>
                <a:gd name="connsiteY7" fmla="*/ 3588 h 9762"/>
                <a:gd name="connsiteX8" fmla="*/ 7198 w 9993"/>
                <a:gd name="connsiteY8" fmla="*/ 3476 h 9762"/>
                <a:gd name="connsiteX9" fmla="*/ 1901 w 9993"/>
                <a:gd name="connsiteY9" fmla="*/ 7541 h 9762"/>
                <a:gd name="connsiteX10" fmla="*/ 3864 w 9993"/>
                <a:gd name="connsiteY10" fmla="*/ 19 h 9762"/>
                <a:gd name="connsiteX11" fmla="*/ 3693 w 9993"/>
                <a:gd name="connsiteY11" fmla="*/ 0 h 9762"/>
                <a:gd name="connsiteX0" fmla="*/ 3696 w 9280"/>
                <a:gd name="connsiteY0" fmla="*/ 0 h 10000"/>
                <a:gd name="connsiteX1" fmla="*/ 0 w 9280"/>
                <a:gd name="connsiteY1" fmla="*/ 9237 h 10000"/>
                <a:gd name="connsiteX2" fmla="*/ 2653 w 9280"/>
                <a:gd name="connsiteY2" fmla="*/ 10000 h 10000"/>
                <a:gd name="connsiteX3" fmla="*/ 9249 w 9280"/>
                <a:gd name="connsiteY3" fmla="*/ 5206 h 10000"/>
                <a:gd name="connsiteX4" fmla="*/ 5013 w 9280"/>
                <a:gd name="connsiteY4" fmla="*/ 7385 h 10000"/>
                <a:gd name="connsiteX5" fmla="*/ 5013 w 9280"/>
                <a:gd name="connsiteY5" fmla="*/ 7385 h 10000"/>
                <a:gd name="connsiteX6" fmla="*/ 7605 w 9280"/>
                <a:gd name="connsiteY6" fmla="*/ 3675 h 10000"/>
                <a:gd name="connsiteX7" fmla="*/ 7203 w 9280"/>
                <a:gd name="connsiteY7" fmla="*/ 3561 h 10000"/>
                <a:gd name="connsiteX8" fmla="*/ 1902 w 9280"/>
                <a:gd name="connsiteY8" fmla="*/ 7725 h 10000"/>
                <a:gd name="connsiteX9" fmla="*/ 3867 w 9280"/>
                <a:gd name="connsiteY9" fmla="*/ 19 h 10000"/>
                <a:gd name="connsiteX10" fmla="*/ 3696 w 9280"/>
                <a:gd name="connsiteY10" fmla="*/ 0 h 10000"/>
                <a:gd name="connsiteX0" fmla="*/ 3983 w 9457"/>
                <a:gd name="connsiteY0" fmla="*/ 0 h 10000"/>
                <a:gd name="connsiteX1" fmla="*/ 0 w 9457"/>
                <a:gd name="connsiteY1" fmla="*/ 9237 h 10000"/>
                <a:gd name="connsiteX2" fmla="*/ 2859 w 9457"/>
                <a:gd name="connsiteY2" fmla="*/ 10000 h 10000"/>
                <a:gd name="connsiteX3" fmla="*/ 9418 w 9457"/>
                <a:gd name="connsiteY3" fmla="*/ 6382 h 10000"/>
                <a:gd name="connsiteX4" fmla="*/ 5402 w 9457"/>
                <a:gd name="connsiteY4" fmla="*/ 7385 h 10000"/>
                <a:gd name="connsiteX5" fmla="*/ 5402 w 9457"/>
                <a:gd name="connsiteY5" fmla="*/ 7385 h 10000"/>
                <a:gd name="connsiteX6" fmla="*/ 8195 w 9457"/>
                <a:gd name="connsiteY6" fmla="*/ 3675 h 10000"/>
                <a:gd name="connsiteX7" fmla="*/ 7762 w 9457"/>
                <a:gd name="connsiteY7" fmla="*/ 3561 h 10000"/>
                <a:gd name="connsiteX8" fmla="*/ 2050 w 9457"/>
                <a:gd name="connsiteY8" fmla="*/ 7725 h 10000"/>
                <a:gd name="connsiteX9" fmla="*/ 4167 w 9457"/>
                <a:gd name="connsiteY9" fmla="*/ 19 h 10000"/>
                <a:gd name="connsiteX10" fmla="*/ 3983 w 9457"/>
                <a:gd name="connsiteY10" fmla="*/ 0 h 10000"/>
                <a:gd name="connsiteX0" fmla="*/ 4212 w 10000"/>
                <a:gd name="connsiteY0" fmla="*/ 0 h 10000"/>
                <a:gd name="connsiteX1" fmla="*/ 0 w 10000"/>
                <a:gd name="connsiteY1" fmla="*/ 9237 h 10000"/>
                <a:gd name="connsiteX2" fmla="*/ 3023 w 10000"/>
                <a:gd name="connsiteY2" fmla="*/ 10000 h 10000"/>
                <a:gd name="connsiteX3" fmla="*/ 9959 w 10000"/>
                <a:gd name="connsiteY3" fmla="*/ 6382 h 10000"/>
                <a:gd name="connsiteX4" fmla="*/ 5712 w 10000"/>
                <a:gd name="connsiteY4" fmla="*/ 7385 h 10000"/>
                <a:gd name="connsiteX5" fmla="*/ 5712 w 10000"/>
                <a:gd name="connsiteY5" fmla="*/ 7385 h 10000"/>
                <a:gd name="connsiteX6" fmla="*/ 8208 w 10000"/>
                <a:gd name="connsiteY6" fmla="*/ 3561 h 10000"/>
                <a:gd name="connsiteX7" fmla="*/ 2168 w 10000"/>
                <a:gd name="connsiteY7" fmla="*/ 7725 h 10000"/>
                <a:gd name="connsiteX8" fmla="*/ 4406 w 10000"/>
                <a:gd name="connsiteY8" fmla="*/ 19 h 10000"/>
                <a:gd name="connsiteX9" fmla="*/ 4212 w 10000"/>
                <a:gd name="connsiteY9" fmla="*/ 0 h 10000"/>
                <a:gd name="connsiteX0" fmla="*/ 4212 w 10000"/>
                <a:gd name="connsiteY0" fmla="*/ 0 h 10000"/>
                <a:gd name="connsiteX1" fmla="*/ 0 w 10000"/>
                <a:gd name="connsiteY1" fmla="*/ 9237 h 10000"/>
                <a:gd name="connsiteX2" fmla="*/ 3023 w 10000"/>
                <a:gd name="connsiteY2" fmla="*/ 10000 h 10000"/>
                <a:gd name="connsiteX3" fmla="*/ 9959 w 10000"/>
                <a:gd name="connsiteY3" fmla="*/ 6382 h 10000"/>
                <a:gd name="connsiteX4" fmla="*/ 5712 w 10000"/>
                <a:gd name="connsiteY4" fmla="*/ 7385 h 10000"/>
                <a:gd name="connsiteX5" fmla="*/ 5712 w 10000"/>
                <a:gd name="connsiteY5" fmla="*/ 7385 h 10000"/>
                <a:gd name="connsiteX6" fmla="*/ 7728 w 10000"/>
                <a:gd name="connsiteY6" fmla="*/ 4526 h 10000"/>
                <a:gd name="connsiteX7" fmla="*/ 2168 w 10000"/>
                <a:gd name="connsiteY7" fmla="*/ 7725 h 10000"/>
                <a:gd name="connsiteX8" fmla="*/ 4406 w 10000"/>
                <a:gd name="connsiteY8" fmla="*/ 19 h 10000"/>
                <a:gd name="connsiteX9" fmla="*/ 4212 w 10000"/>
                <a:gd name="connsiteY9" fmla="*/ 0 h 10000"/>
                <a:gd name="connsiteX0" fmla="*/ 4406 w 10000"/>
                <a:gd name="connsiteY0" fmla="*/ 0 h 9981"/>
                <a:gd name="connsiteX1" fmla="*/ 0 w 10000"/>
                <a:gd name="connsiteY1" fmla="*/ 9218 h 9981"/>
                <a:gd name="connsiteX2" fmla="*/ 3023 w 10000"/>
                <a:gd name="connsiteY2" fmla="*/ 9981 h 9981"/>
                <a:gd name="connsiteX3" fmla="*/ 9959 w 10000"/>
                <a:gd name="connsiteY3" fmla="*/ 6363 h 9981"/>
                <a:gd name="connsiteX4" fmla="*/ 5712 w 10000"/>
                <a:gd name="connsiteY4" fmla="*/ 7366 h 9981"/>
                <a:gd name="connsiteX5" fmla="*/ 5712 w 10000"/>
                <a:gd name="connsiteY5" fmla="*/ 7366 h 9981"/>
                <a:gd name="connsiteX6" fmla="*/ 7728 w 10000"/>
                <a:gd name="connsiteY6" fmla="*/ 4507 h 9981"/>
                <a:gd name="connsiteX7" fmla="*/ 2168 w 10000"/>
                <a:gd name="connsiteY7" fmla="*/ 7706 h 9981"/>
                <a:gd name="connsiteX8" fmla="*/ 4406 w 10000"/>
                <a:gd name="connsiteY8" fmla="*/ 0 h 9981"/>
                <a:gd name="connsiteX0" fmla="*/ 2870 w 10000"/>
                <a:gd name="connsiteY0" fmla="*/ 0 h 7392"/>
                <a:gd name="connsiteX1" fmla="*/ 0 w 10000"/>
                <a:gd name="connsiteY1" fmla="*/ 6628 h 7392"/>
                <a:gd name="connsiteX2" fmla="*/ 3023 w 10000"/>
                <a:gd name="connsiteY2" fmla="*/ 7392 h 7392"/>
                <a:gd name="connsiteX3" fmla="*/ 9959 w 10000"/>
                <a:gd name="connsiteY3" fmla="*/ 3767 h 7392"/>
                <a:gd name="connsiteX4" fmla="*/ 5712 w 10000"/>
                <a:gd name="connsiteY4" fmla="*/ 4772 h 7392"/>
                <a:gd name="connsiteX5" fmla="*/ 5712 w 10000"/>
                <a:gd name="connsiteY5" fmla="*/ 4772 h 7392"/>
                <a:gd name="connsiteX6" fmla="*/ 7728 w 10000"/>
                <a:gd name="connsiteY6" fmla="*/ 1908 h 7392"/>
                <a:gd name="connsiteX7" fmla="*/ 2168 w 10000"/>
                <a:gd name="connsiteY7" fmla="*/ 5113 h 7392"/>
                <a:gd name="connsiteX8" fmla="*/ 2870 w 10000"/>
                <a:gd name="connsiteY8" fmla="*/ 0 h 7392"/>
                <a:gd name="connsiteX0" fmla="*/ 2870 w 10000"/>
                <a:gd name="connsiteY0" fmla="*/ 0 h 10000"/>
                <a:gd name="connsiteX1" fmla="*/ 0 w 10000"/>
                <a:gd name="connsiteY1" fmla="*/ 8966 h 10000"/>
                <a:gd name="connsiteX2" fmla="*/ 3023 w 10000"/>
                <a:gd name="connsiteY2" fmla="*/ 10000 h 10000"/>
                <a:gd name="connsiteX3" fmla="*/ 9959 w 10000"/>
                <a:gd name="connsiteY3" fmla="*/ 5096 h 10000"/>
                <a:gd name="connsiteX4" fmla="*/ 5712 w 10000"/>
                <a:gd name="connsiteY4" fmla="*/ 6456 h 10000"/>
                <a:gd name="connsiteX5" fmla="*/ 5712 w 10000"/>
                <a:gd name="connsiteY5" fmla="*/ 6456 h 10000"/>
                <a:gd name="connsiteX6" fmla="*/ 7728 w 10000"/>
                <a:gd name="connsiteY6" fmla="*/ 2581 h 10000"/>
                <a:gd name="connsiteX7" fmla="*/ 2168 w 10000"/>
                <a:gd name="connsiteY7" fmla="*/ 6917 h 10000"/>
                <a:gd name="connsiteX8" fmla="*/ 2870 w 10000"/>
                <a:gd name="connsiteY8" fmla="*/ 0 h 10000"/>
                <a:gd name="connsiteX0" fmla="*/ 2870 w 9959"/>
                <a:gd name="connsiteY0" fmla="*/ 0 h 10000"/>
                <a:gd name="connsiteX1" fmla="*/ 0 w 9959"/>
                <a:gd name="connsiteY1" fmla="*/ 8966 h 10000"/>
                <a:gd name="connsiteX2" fmla="*/ 3023 w 9959"/>
                <a:gd name="connsiteY2" fmla="*/ 10000 h 10000"/>
                <a:gd name="connsiteX3" fmla="*/ 9959 w 9959"/>
                <a:gd name="connsiteY3" fmla="*/ 5096 h 10000"/>
                <a:gd name="connsiteX4" fmla="*/ 5712 w 9959"/>
                <a:gd name="connsiteY4" fmla="*/ 6456 h 10000"/>
                <a:gd name="connsiteX5" fmla="*/ 5712 w 9959"/>
                <a:gd name="connsiteY5" fmla="*/ 6456 h 10000"/>
                <a:gd name="connsiteX6" fmla="*/ 7728 w 9959"/>
                <a:gd name="connsiteY6" fmla="*/ 2581 h 10000"/>
                <a:gd name="connsiteX7" fmla="*/ 2168 w 9959"/>
                <a:gd name="connsiteY7" fmla="*/ 6917 h 10000"/>
                <a:gd name="connsiteX8" fmla="*/ 2870 w 9959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5736 w 10000"/>
                <a:gd name="connsiteY5" fmla="*/ 6456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5736 w 10000"/>
                <a:gd name="connsiteY5" fmla="*/ 6456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2826 w 10000"/>
                <a:gd name="connsiteY5" fmla="*/ 8431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2826 w 10000"/>
                <a:gd name="connsiteY5" fmla="*/ 8431 h 10000"/>
                <a:gd name="connsiteX6" fmla="*/ 7760 w 10000"/>
                <a:gd name="connsiteY6" fmla="*/ 2581 h 10000"/>
                <a:gd name="connsiteX7" fmla="*/ 1454 w 10000"/>
                <a:gd name="connsiteY7" fmla="*/ 7608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2826 w 10000"/>
                <a:gd name="connsiteY4" fmla="*/ 8431 h 10000"/>
                <a:gd name="connsiteX5" fmla="*/ 7760 w 10000"/>
                <a:gd name="connsiteY5" fmla="*/ 2581 h 10000"/>
                <a:gd name="connsiteX6" fmla="*/ 1454 w 10000"/>
                <a:gd name="connsiteY6" fmla="*/ 7608 h 10000"/>
                <a:gd name="connsiteX7" fmla="*/ 2882 w 10000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0" h="10000" extrusionOk="0">
                  <a:moveTo>
                    <a:pt x="2882" y="0"/>
                  </a:moveTo>
                  <a:cubicBezTo>
                    <a:pt x="2519" y="341"/>
                    <a:pt x="232" y="6711"/>
                    <a:pt x="0" y="8966"/>
                  </a:cubicBezTo>
                  <a:lnTo>
                    <a:pt x="3035" y="10000"/>
                  </a:lnTo>
                  <a:cubicBezTo>
                    <a:pt x="4800" y="9090"/>
                    <a:pt x="9549" y="5687"/>
                    <a:pt x="10000" y="5096"/>
                  </a:cubicBezTo>
                  <a:lnTo>
                    <a:pt x="2826" y="8431"/>
                  </a:lnTo>
                  <a:cubicBezTo>
                    <a:pt x="4471" y="6481"/>
                    <a:pt x="7989" y="2718"/>
                    <a:pt x="7760" y="2581"/>
                  </a:cubicBezTo>
                  <a:cubicBezTo>
                    <a:pt x="7531" y="2444"/>
                    <a:pt x="3315" y="6163"/>
                    <a:pt x="1454" y="7608"/>
                  </a:cubicBezTo>
                  <a:lnTo>
                    <a:pt x="2882" y="0"/>
                  </a:lnTo>
                  <a:close/>
                </a:path>
              </a:pathLst>
            </a:custGeom>
            <a:solidFill>
              <a:srgbClr val="A74040"/>
            </a:solidFill>
            <a:ln>
              <a:noFill/>
            </a:ln>
          </p:spPr>
          <p:txBody>
            <a:bodyPr spcFirstLastPara="1" wrap="square" lIns="64642" tIns="64642" rIns="64642" bIns="64642" anchor="ctr" anchorCtr="0">
              <a:noAutofit/>
            </a:bodyPr>
            <a:lstStyle/>
            <a:p>
              <a:pPr algn="r" defTabSz="646572" rtl="1">
                <a:buClr>
                  <a:srgbClr val="000000"/>
                </a:buClr>
                <a:defRPr/>
              </a:pPr>
              <a:endParaRPr sz="99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8" name="صورة 17">
            <a:extLst>
              <a:ext uri="{FF2B5EF4-FFF2-40B4-BE49-F238E27FC236}">
                <a16:creationId xmlns:a16="http://schemas.microsoft.com/office/drawing/2014/main" id="{FFD028E5-5528-547F-E0F2-C8FE6B48A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485" y="7170439"/>
            <a:ext cx="2789517" cy="3331783"/>
          </a:xfrm>
          <a:prstGeom prst="rect">
            <a:avLst/>
          </a:prstGeom>
        </p:spPr>
      </p:pic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5FA65730-20F1-3676-B202-6B77391793A7}"/>
              </a:ext>
            </a:extLst>
          </p:cNvPr>
          <p:cNvGrpSpPr/>
          <p:nvPr/>
        </p:nvGrpSpPr>
        <p:grpSpPr>
          <a:xfrm>
            <a:off x="6335769" y="8751480"/>
            <a:ext cx="1566539" cy="1859235"/>
            <a:chOff x="1597771" y="1659416"/>
            <a:chExt cx="2500002" cy="2967109"/>
          </a:xfrm>
        </p:grpSpPr>
        <p:grpSp>
          <p:nvGrpSpPr>
            <p:cNvPr id="21" name="مجموعة 20">
              <a:extLst>
                <a:ext uri="{FF2B5EF4-FFF2-40B4-BE49-F238E27FC236}">
                  <a16:creationId xmlns:a16="http://schemas.microsoft.com/office/drawing/2014/main" id="{EC2F402A-0255-6E83-A00C-326631753AA9}"/>
                </a:ext>
              </a:extLst>
            </p:cNvPr>
            <p:cNvGrpSpPr/>
            <p:nvPr/>
          </p:nvGrpSpPr>
          <p:grpSpPr>
            <a:xfrm>
              <a:off x="1597771" y="2788790"/>
              <a:ext cx="2368240" cy="1837735"/>
              <a:chOff x="364842" y="3500021"/>
              <a:chExt cx="2368240" cy="1837735"/>
            </a:xfrm>
          </p:grpSpPr>
          <p:sp>
            <p:nvSpPr>
              <p:cNvPr id="25" name="grass">
                <a:extLst>
                  <a:ext uri="{FF2B5EF4-FFF2-40B4-BE49-F238E27FC236}">
                    <a16:creationId xmlns:a16="http://schemas.microsoft.com/office/drawing/2014/main" id="{335800FF-796C-22B8-79CD-0C0D5A9A8DEC}"/>
                  </a:ext>
                </a:extLst>
              </p:cNvPr>
              <p:cNvSpPr/>
              <p:nvPr/>
            </p:nvSpPr>
            <p:spPr>
              <a:xfrm rot="16733877">
                <a:off x="637915" y="3226948"/>
                <a:ext cx="1822093" cy="2368240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D1D994"/>
              </a:solidFill>
              <a:ln>
                <a:noFill/>
              </a:ln>
            </p:spPr>
            <p:txBody>
              <a:bodyPr spcFirstLastPara="1" wrap="square" lIns="64642" tIns="64642" rIns="64642" bIns="64642" anchor="ctr" anchorCtr="0">
                <a:noAutofit/>
              </a:bodyPr>
              <a:lstStyle/>
              <a:p>
                <a:pPr algn="r" defTabSz="646572" rtl="1">
                  <a:buClr>
                    <a:srgbClr val="000000"/>
                  </a:buClr>
                  <a:defRPr/>
                </a:pPr>
                <a:endParaRPr sz="99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rass">
                <a:extLst>
                  <a:ext uri="{FF2B5EF4-FFF2-40B4-BE49-F238E27FC236}">
                    <a16:creationId xmlns:a16="http://schemas.microsoft.com/office/drawing/2014/main" id="{9BE4DD66-E409-5A8E-58A8-0B9B5AE09E77}"/>
                  </a:ext>
                </a:extLst>
              </p:cNvPr>
              <p:cNvSpPr/>
              <p:nvPr/>
            </p:nvSpPr>
            <p:spPr>
              <a:xfrm rot="16733877">
                <a:off x="853825" y="3499877"/>
                <a:ext cx="1615115" cy="206064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696 w 10000"/>
                  <a:gd name="connsiteY0" fmla="*/ 6 h 10006"/>
                  <a:gd name="connsiteX1" fmla="*/ 0 w 10000"/>
                  <a:gd name="connsiteY1" fmla="*/ 9243 h 10006"/>
                  <a:gd name="connsiteX2" fmla="*/ 2653 w 10000"/>
                  <a:gd name="connsiteY2" fmla="*/ 10006 h 10006"/>
                  <a:gd name="connsiteX3" fmla="*/ 9825 w 10000"/>
                  <a:gd name="connsiteY3" fmla="*/ 5438 h 10006"/>
                  <a:gd name="connsiteX4" fmla="*/ 9249 w 10000"/>
                  <a:gd name="connsiteY4" fmla="*/ 5212 h 10006"/>
                  <a:gd name="connsiteX5" fmla="*/ 5013 w 10000"/>
                  <a:gd name="connsiteY5" fmla="*/ 7391 h 10006"/>
                  <a:gd name="connsiteX6" fmla="*/ 5013 w 10000"/>
                  <a:gd name="connsiteY6" fmla="*/ 7391 h 10006"/>
                  <a:gd name="connsiteX7" fmla="*/ 7605 w 10000"/>
                  <a:gd name="connsiteY7" fmla="*/ 3681 h 10006"/>
                  <a:gd name="connsiteX8" fmla="*/ 7203 w 10000"/>
                  <a:gd name="connsiteY8" fmla="*/ 3567 h 10006"/>
                  <a:gd name="connsiteX9" fmla="*/ 1902 w 10000"/>
                  <a:gd name="connsiteY9" fmla="*/ 7731 h 10006"/>
                  <a:gd name="connsiteX10" fmla="*/ 3696 w 10000"/>
                  <a:gd name="connsiteY10" fmla="*/ 6 h 10006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5013 w 10000"/>
                  <a:gd name="connsiteY4" fmla="*/ 8185 h 10800"/>
                  <a:gd name="connsiteX5" fmla="*/ 5013 w 10000"/>
                  <a:gd name="connsiteY5" fmla="*/ 8185 h 10800"/>
                  <a:gd name="connsiteX6" fmla="*/ 8033 w 10000"/>
                  <a:gd name="connsiteY6" fmla="*/ 3947 h 10800"/>
                  <a:gd name="connsiteX7" fmla="*/ 1902 w 10000"/>
                  <a:gd name="connsiteY7" fmla="*/ 8525 h 10800"/>
                  <a:gd name="connsiteX8" fmla="*/ 4522 w 10000"/>
                  <a:gd name="connsiteY8" fmla="*/ 5 h 10800"/>
                  <a:gd name="connsiteX0" fmla="*/ 4522 w 9849"/>
                  <a:gd name="connsiteY0" fmla="*/ 5 h 10800"/>
                  <a:gd name="connsiteX1" fmla="*/ 0 w 9849"/>
                  <a:gd name="connsiteY1" fmla="*/ 10037 h 10800"/>
                  <a:gd name="connsiteX2" fmla="*/ 2653 w 9849"/>
                  <a:gd name="connsiteY2" fmla="*/ 10800 h 10800"/>
                  <a:gd name="connsiteX3" fmla="*/ 9825 w 9849"/>
                  <a:gd name="connsiteY3" fmla="*/ 6232 h 10800"/>
                  <a:gd name="connsiteX4" fmla="*/ 5013 w 9849"/>
                  <a:gd name="connsiteY4" fmla="*/ 8185 h 10800"/>
                  <a:gd name="connsiteX5" fmla="*/ 5013 w 9849"/>
                  <a:gd name="connsiteY5" fmla="*/ 8185 h 10800"/>
                  <a:gd name="connsiteX6" fmla="*/ 8033 w 9849"/>
                  <a:gd name="connsiteY6" fmla="*/ 3947 h 10800"/>
                  <a:gd name="connsiteX7" fmla="*/ 1902 w 9849"/>
                  <a:gd name="connsiteY7" fmla="*/ 8525 h 10800"/>
                  <a:gd name="connsiteX8" fmla="*/ 4522 w 9849"/>
                  <a:gd name="connsiteY8" fmla="*/ 5 h 10800"/>
                  <a:gd name="connsiteX0" fmla="*/ 4591 w 10897"/>
                  <a:gd name="connsiteY0" fmla="*/ 5 h 10000"/>
                  <a:gd name="connsiteX1" fmla="*/ 0 w 10897"/>
                  <a:gd name="connsiteY1" fmla="*/ 9294 h 10000"/>
                  <a:gd name="connsiteX2" fmla="*/ 2694 w 10897"/>
                  <a:gd name="connsiteY2" fmla="*/ 10000 h 10000"/>
                  <a:gd name="connsiteX3" fmla="*/ 10876 w 10897"/>
                  <a:gd name="connsiteY3" fmla="*/ 5993 h 10000"/>
                  <a:gd name="connsiteX4" fmla="*/ 5090 w 10897"/>
                  <a:gd name="connsiteY4" fmla="*/ 7579 h 10000"/>
                  <a:gd name="connsiteX5" fmla="*/ 5090 w 10897"/>
                  <a:gd name="connsiteY5" fmla="*/ 7579 h 10000"/>
                  <a:gd name="connsiteX6" fmla="*/ 8156 w 10897"/>
                  <a:gd name="connsiteY6" fmla="*/ 3655 h 10000"/>
                  <a:gd name="connsiteX7" fmla="*/ 1931 w 10897"/>
                  <a:gd name="connsiteY7" fmla="*/ 7894 h 10000"/>
                  <a:gd name="connsiteX8" fmla="*/ 4591 w 10897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5090 w 10876"/>
                  <a:gd name="connsiteY5" fmla="*/ 7579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2622 w 10876"/>
                  <a:gd name="connsiteY5" fmla="*/ 8864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2622 w 10876"/>
                  <a:gd name="connsiteY4" fmla="*/ 8864 h 10000"/>
                  <a:gd name="connsiteX5" fmla="*/ 8156 w 10876"/>
                  <a:gd name="connsiteY5" fmla="*/ 3655 h 10000"/>
                  <a:gd name="connsiteX6" fmla="*/ 1931 w 10876"/>
                  <a:gd name="connsiteY6" fmla="*/ 7894 h 10000"/>
                  <a:gd name="connsiteX7" fmla="*/ 4591 w 10876"/>
                  <a:gd name="connsiteY7" fmla="*/ 5 h 10000"/>
                  <a:gd name="connsiteX0" fmla="*/ 4591 w 10876"/>
                  <a:gd name="connsiteY0" fmla="*/ 5 h 9594"/>
                  <a:gd name="connsiteX1" fmla="*/ 0 w 10876"/>
                  <a:gd name="connsiteY1" fmla="*/ 9294 h 9594"/>
                  <a:gd name="connsiteX2" fmla="*/ 2807 w 10876"/>
                  <a:gd name="connsiteY2" fmla="*/ 9594 h 9594"/>
                  <a:gd name="connsiteX3" fmla="*/ 10876 w 10876"/>
                  <a:gd name="connsiteY3" fmla="*/ 5993 h 9594"/>
                  <a:gd name="connsiteX4" fmla="*/ 2622 w 10876"/>
                  <a:gd name="connsiteY4" fmla="*/ 8864 h 9594"/>
                  <a:gd name="connsiteX5" fmla="*/ 8156 w 10876"/>
                  <a:gd name="connsiteY5" fmla="*/ 3655 h 9594"/>
                  <a:gd name="connsiteX6" fmla="*/ 1931 w 10876"/>
                  <a:gd name="connsiteY6" fmla="*/ 7894 h 9594"/>
                  <a:gd name="connsiteX7" fmla="*/ 4591 w 10876"/>
                  <a:gd name="connsiteY7" fmla="*/ 5 h 9594"/>
                  <a:gd name="connsiteX0" fmla="*/ 4221 w 10000"/>
                  <a:gd name="connsiteY0" fmla="*/ 5 h 9969"/>
                  <a:gd name="connsiteX1" fmla="*/ 0 w 10000"/>
                  <a:gd name="connsiteY1" fmla="*/ 9687 h 9969"/>
                  <a:gd name="connsiteX2" fmla="*/ 2833 w 10000"/>
                  <a:gd name="connsiteY2" fmla="*/ 9969 h 9969"/>
                  <a:gd name="connsiteX3" fmla="*/ 10000 w 10000"/>
                  <a:gd name="connsiteY3" fmla="*/ 6247 h 9969"/>
                  <a:gd name="connsiteX4" fmla="*/ 2411 w 10000"/>
                  <a:gd name="connsiteY4" fmla="*/ 9239 h 9969"/>
                  <a:gd name="connsiteX5" fmla="*/ 7499 w 10000"/>
                  <a:gd name="connsiteY5" fmla="*/ 3810 h 9969"/>
                  <a:gd name="connsiteX6" fmla="*/ 1775 w 10000"/>
                  <a:gd name="connsiteY6" fmla="*/ 8228 h 9969"/>
                  <a:gd name="connsiteX7" fmla="*/ 4221 w 10000"/>
                  <a:gd name="connsiteY7" fmla="*/ 5 h 9969"/>
                  <a:gd name="connsiteX0" fmla="*/ 3567 w 9346"/>
                  <a:gd name="connsiteY0" fmla="*/ 5 h 10000"/>
                  <a:gd name="connsiteX1" fmla="*/ 0 w 9346"/>
                  <a:gd name="connsiteY1" fmla="*/ 8868 h 10000"/>
                  <a:gd name="connsiteX2" fmla="*/ 2179 w 9346"/>
                  <a:gd name="connsiteY2" fmla="*/ 10000 h 10000"/>
                  <a:gd name="connsiteX3" fmla="*/ 9346 w 9346"/>
                  <a:gd name="connsiteY3" fmla="*/ 6266 h 10000"/>
                  <a:gd name="connsiteX4" fmla="*/ 1757 w 9346"/>
                  <a:gd name="connsiteY4" fmla="*/ 9268 h 10000"/>
                  <a:gd name="connsiteX5" fmla="*/ 6845 w 9346"/>
                  <a:gd name="connsiteY5" fmla="*/ 3822 h 10000"/>
                  <a:gd name="connsiteX6" fmla="*/ 1121 w 9346"/>
                  <a:gd name="connsiteY6" fmla="*/ 8254 h 10000"/>
                  <a:gd name="connsiteX7" fmla="*/ 3567 w 9346"/>
                  <a:gd name="connsiteY7" fmla="*/ 5 h 10000"/>
                  <a:gd name="connsiteX0" fmla="*/ 4328 w 10511"/>
                  <a:gd name="connsiteY0" fmla="*/ 5 h 10000"/>
                  <a:gd name="connsiteX1" fmla="*/ 0 w 10511"/>
                  <a:gd name="connsiteY1" fmla="*/ 9302 h 10000"/>
                  <a:gd name="connsiteX2" fmla="*/ 2842 w 10511"/>
                  <a:gd name="connsiteY2" fmla="*/ 10000 h 10000"/>
                  <a:gd name="connsiteX3" fmla="*/ 10511 w 10511"/>
                  <a:gd name="connsiteY3" fmla="*/ 6266 h 10000"/>
                  <a:gd name="connsiteX4" fmla="*/ 2391 w 10511"/>
                  <a:gd name="connsiteY4" fmla="*/ 9268 h 10000"/>
                  <a:gd name="connsiteX5" fmla="*/ 7835 w 10511"/>
                  <a:gd name="connsiteY5" fmla="*/ 3822 h 10000"/>
                  <a:gd name="connsiteX6" fmla="*/ 1710 w 10511"/>
                  <a:gd name="connsiteY6" fmla="*/ 8254 h 10000"/>
                  <a:gd name="connsiteX7" fmla="*/ 4328 w 10511"/>
                  <a:gd name="connsiteY7" fmla="*/ 5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11" h="10000" extrusionOk="0">
                    <a:moveTo>
                      <a:pt x="4328" y="5"/>
                    </a:moveTo>
                    <a:lnTo>
                      <a:pt x="0" y="9302"/>
                    </a:lnTo>
                    <a:lnTo>
                      <a:pt x="2842" y="10000"/>
                    </a:lnTo>
                    <a:lnTo>
                      <a:pt x="10511" y="6266"/>
                    </a:lnTo>
                    <a:lnTo>
                      <a:pt x="2391" y="9268"/>
                    </a:lnTo>
                    <a:lnTo>
                      <a:pt x="7835" y="3822"/>
                    </a:lnTo>
                    <a:lnTo>
                      <a:pt x="1710" y="8254"/>
                    </a:lnTo>
                    <a:cubicBezTo>
                      <a:pt x="1127" y="7679"/>
                      <a:pt x="4644" y="-240"/>
                      <a:pt x="4328" y="5"/>
                    </a:cubicBez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64642" tIns="64642" rIns="64642" bIns="64642" anchor="ctr" anchorCtr="0">
                <a:noAutofit/>
              </a:bodyPr>
              <a:lstStyle/>
              <a:p>
                <a:pPr algn="r" defTabSz="646572" rtl="1">
                  <a:buClr>
                    <a:srgbClr val="000000"/>
                  </a:buClr>
                  <a:defRPr/>
                </a:pPr>
                <a:endParaRPr sz="99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" name="مجموعة 21">
              <a:extLst>
                <a:ext uri="{FF2B5EF4-FFF2-40B4-BE49-F238E27FC236}">
                  <a16:creationId xmlns:a16="http://schemas.microsoft.com/office/drawing/2014/main" id="{572F8200-F0ED-3D02-2C03-55B4298D42FF}"/>
                </a:ext>
              </a:extLst>
            </p:cNvPr>
            <p:cNvGrpSpPr/>
            <p:nvPr/>
          </p:nvGrpSpPr>
          <p:grpSpPr>
            <a:xfrm>
              <a:off x="2201997" y="1659416"/>
              <a:ext cx="1895776" cy="1458585"/>
              <a:chOff x="1611688" y="1763587"/>
              <a:chExt cx="1895776" cy="1458585"/>
            </a:xfrm>
          </p:grpSpPr>
          <p:sp>
            <p:nvSpPr>
              <p:cNvPr id="23" name="grass">
                <a:extLst>
                  <a:ext uri="{FF2B5EF4-FFF2-40B4-BE49-F238E27FC236}">
                    <a16:creationId xmlns:a16="http://schemas.microsoft.com/office/drawing/2014/main" id="{432B7B09-2327-2C17-82C8-9CD3667D3E8C}"/>
                  </a:ext>
                </a:extLst>
              </p:cNvPr>
              <p:cNvSpPr/>
              <p:nvPr/>
            </p:nvSpPr>
            <p:spPr>
              <a:xfrm rot="17538078">
                <a:off x="1830283" y="1544992"/>
                <a:ext cx="1458585" cy="1895776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509F9C"/>
              </a:solidFill>
              <a:ln>
                <a:noFill/>
              </a:ln>
            </p:spPr>
            <p:txBody>
              <a:bodyPr spcFirstLastPara="1" wrap="square" lIns="64642" tIns="64642" rIns="64642" bIns="64642" anchor="ctr" anchorCtr="0">
                <a:noAutofit/>
              </a:bodyPr>
              <a:lstStyle/>
              <a:p>
                <a:pPr algn="r" defTabSz="646572" rtl="1">
                  <a:buClr>
                    <a:srgbClr val="000000"/>
                  </a:buClr>
                  <a:defRPr/>
                </a:pPr>
                <a:endParaRPr sz="99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rass">
                <a:extLst>
                  <a:ext uri="{FF2B5EF4-FFF2-40B4-BE49-F238E27FC236}">
                    <a16:creationId xmlns:a16="http://schemas.microsoft.com/office/drawing/2014/main" id="{13F41369-4817-5E16-0194-0482D61F03A4}"/>
                  </a:ext>
                </a:extLst>
              </p:cNvPr>
              <p:cNvSpPr/>
              <p:nvPr/>
            </p:nvSpPr>
            <p:spPr>
              <a:xfrm rot="17538078">
                <a:off x="1951200" y="1682409"/>
                <a:ext cx="1236679" cy="159630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867 w 10000"/>
                  <a:gd name="connsiteY0" fmla="*/ 0 h 9981"/>
                  <a:gd name="connsiteX1" fmla="*/ 0 w 10000"/>
                  <a:gd name="connsiteY1" fmla="*/ 9218 h 9981"/>
                  <a:gd name="connsiteX2" fmla="*/ 2653 w 10000"/>
                  <a:gd name="connsiteY2" fmla="*/ 9981 h 9981"/>
                  <a:gd name="connsiteX3" fmla="*/ 9825 w 10000"/>
                  <a:gd name="connsiteY3" fmla="*/ 5413 h 9981"/>
                  <a:gd name="connsiteX4" fmla="*/ 9249 w 10000"/>
                  <a:gd name="connsiteY4" fmla="*/ 5187 h 9981"/>
                  <a:gd name="connsiteX5" fmla="*/ 5013 w 10000"/>
                  <a:gd name="connsiteY5" fmla="*/ 7366 h 9981"/>
                  <a:gd name="connsiteX6" fmla="*/ 5013 w 10000"/>
                  <a:gd name="connsiteY6" fmla="*/ 7366 h 9981"/>
                  <a:gd name="connsiteX7" fmla="*/ 7605 w 10000"/>
                  <a:gd name="connsiteY7" fmla="*/ 3656 h 9981"/>
                  <a:gd name="connsiteX8" fmla="*/ 7203 w 10000"/>
                  <a:gd name="connsiteY8" fmla="*/ 3542 h 9981"/>
                  <a:gd name="connsiteX9" fmla="*/ 1902 w 10000"/>
                  <a:gd name="connsiteY9" fmla="*/ 7706 h 9981"/>
                  <a:gd name="connsiteX10" fmla="*/ 3867 w 10000"/>
                  <a:gd name="connsiteY10" fmla="*/ 0 h 9981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902 w 10000"/>
                  <a:gd name="connsiteY9" fmla="*/ 7721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8726 w 10000"/>
                  <a:gd name="connsiteY7" fmla="*/ 2720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9280"/>
                  <a:gd name="connsiteY0" fmla="*/ 0 h 10000"/>
                  <a:gd name="connsiteX1" fmla="*/ 0 w 9280"/>
                  <a:gd name="connsiteY1" fmla="*/ 9236 h 10000"/>
                  <a:gd name="connsiteX2" fmla="*/ 2653 w 9280"/>
                  <a:gd name="connsiteY2" fmla="*/ 10000 h 10000"/>
                  <a:gd name="connsiteX3" fmla="*/ 9249 w 9280"/>
                  <a:gd name="connsiteY3" fmla="*/ 5197 h 10000"/>
                  <a:gd name="connsiteX4" fmla="*/ 5013 w 9280"/>
                  <a:gd name="connsiteY4" fmla="*/ 7380 h 10000"/>
                  <a:gd name="connsiteX5" fmla="*/ 1682 w 9280"/>
                  <a:gd name="connsiteY5" fmla="*/ 7309 h 10000"/>
                  <a:gd name="connsiteX6" fmla="*/ 8726 w 9280"/>
                  <a:gd name="connsiteY6" fmla="*/ 2720 h 10000"/>
                  <a:gd name="connsiteX7" fmla="*/ 1052 w 9280"/>
                  <a:gd name="connsiteY7" fmla="*/ 7237 h 10000"/>
                  <a:gd name="connsiteX8" fmla="*/ 3867 w 9280"/>
                  <a:gd name="connsiteY8" fmla="*/ 0 h 10000"/>
                  <a:gd name="connsiteX0" fmla="*/ 4167 w 12976"/>
                  <a:gd name="connsiteY0" fmla="*/ 0 h 10000"/>
                  <a:gd name="connsiteX1" fmla="*/ 0 w 12976"/>
                  <a:gd name="connsiteY1" fmla="*/ 9236 h 10000"/>
                  <a:gd name="connsiteX2" fmla="*/ 2859 w 12976"/>
                  <a:gd name="connsiteY2" fmla="*/ 10000 h 10000"/>
                  <a:gd name="connsiteX3" fmla="*/ 12957 w 12976"/>
                  <a:gd name="connsiteY3" fmla="*/ 4523 h 10000"/>
                  <a:gd name="connsiteX4" fmla="*/ 5402 w 12976"/>
                  <a:gd name="connsiteY4" fmla="*/ 7380 h 10000"/>
                  <a:gd name="connsiteX5" fmla="*/ 1813 w 12976"/>
                  <a:gd name="connsiteY5" fmla="*/ 7309 h 10000"/>
                  <a:gd name="connsiteX6" fmla="*/ 9403 w 12976"/>
                  <a:gd name="connsiteY6" fmla="*/ 2720 h 10000"/>
                  <a:gd name="connsiteX7" fmla="*/ 1134 w 12976"/>
                  <a:gd name="connsiteY7" fmla="*/ 7237 h 10000"/>
                  <a:gd name="connsiteX8" fmla="*/ 4167 w 12976"/>
                  <a:gd name="connsiteY8" fmla="*/ 0 h 10000"/>
                  <a:gd name="connsiteX0" fmla="*/ 4167 w 12987"/>
                  <a:gd name="connsiteY0" fmla="*/ 0 h 10000"/>
                  <a:gd name="connsiteX1" fmla="*/ 0 w 12987"/>
                  <a:gd name="connsiteY1" fmla="*/ 9236 h 10000"/>
                  <a:gd name="connsiteX2" fmla="*/ 2859 w 12987"/>
                  <a:gd name="connsiteY2" fmla="*/ 10000 h 10000"/>
                  <a:gd name="connsiteX3" fmla="*/ 12957 w 12987"/>
                  <a:gd name="connsiteY3" fmla="*/ 4523 h 10000"/>
                  <a:gd name="connsiteX4" fmla="*/ 5957 w 12987"/>
                  <a:gd name="connsiteY4" fmla="*/ 7844 h 10000"/>
                  <a:gd name="connsiteX5" fmla="*/ 1813 w 12987"/>
                  <a:gd name="connsiteY5" fmla="*/ 7309 h 10000"/>
                  <a:gd name="connsiteX6" fmla="*/ 9403 w 12987"/>
                  <a:gd name="connsiteY6" fmla="*/ 2720 h 10000"/>
                  <a:gd name="connsiteX7" fmla="*/ 1134 w 12987"/>
                  <a:gd name="connsiteY7" fmla="*/ 7237 h 10000"/>
                  <a:gd name="connsiteX8" fmla="*/ 4167 w 1298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813 w 12957"/>
                  <a:gd name="connsiteY5" fmla="*/ 7309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190 w 12957"/>
                  <a:gd name="connsiteY5" fmla="*/ 8666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9424"/>
                  <a:gd name="connsiteX1" fmla="*/ 0 w 12957"/>
                  <a:gd name="connsiteY1" fmla="*/ 9236 h 9424"/>
                  <a:gd name="connsiteX2" fmla="*/ 12957 w 12957"/>
                  <a:gd name="connsiteY2" fmla="*/ 4523 h 9424"/>
                  <a:gd name="connsiteX3" fmla="*/ 3018 w 12957"/>
                  <a:gd name="connsiteY3" fmla="*/ 9424 h 9424"/>
                  <a:gd name="connsiteX4" fmla="*/ 1190 w 12957"/>
                  <a:gd name="connsiteY4" fmla="*/ 8666 h 9424"/>
                  <a:gd name="connsiteX5" fmla="*/ 9403 w 12957"/>
                  <a:gd name="connsiteY5" fmla="*/ 2720 h 9424"/>
                  <a:gd name="connsiteX6" fmla="*/ 1134 w 12957"/>
                  <a:gd name="connsiteY6" fmla="*/ 7237 h 9424"/>
                  <a:gd name="connsiteX7" fmla="*/ 4167 w 12957"/>
                  <a:gd name="connsiteY7" fmla="*/ 0 h 9424"/>
                  <a:gd name="connsiteX0" fmla="*/ 3216 w 10001"/>
                  <a:gd name="connsiteY0" fmla="*/ 0 h 9801"/>
                  <a:gd name="connsiteX1" fmla="*/ 0 w 10001"/>
                  <a:gd name="connsiteY1" fmla="*/ 9801 h 9801"/>
                  <a:gd name="connsiteX2" fmla="*/ 10000 w 10001"/>
                  <a:gd name="connsiteY2" fmla="*/ 4799 h 9801"/>
                  <a:gd name="connsiteX3" fmla="*/ 918 w 10001"/>
                  <a:gd name="connsiteY3" fmla="*/ 9196 h 9801"/>
                  <a:gd name="connsiteX4" fmla="*/ 7257 w 10001"/>
                  <a:gd name="connsiteY4" fmla="*/ 2886 h 9801"/>
                  <a:gd name="connsiteX5" fmla="*/ 875 w 10001"/>
                  <a:gd name="connsiteY5" fmla="*/ 7679 h 9801"/>
                  <a:gd name="connsiteX6" fmla="*/ 3216 w 10001"/>
                  <a:gd name="connsiteY6" fmla="*/ 0 h 9801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7256 w 10000"/>
                  <a:gd name="connsiteY4" fmla="*/ 2945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8333 w 10000"/>
                  <a:gd name="connsiteY4" fmla="*/ 1700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4304 w 10000"/>
                  <a:gd name="connsiteY0" fmla="*/ 0 h 13579"/>
                  <a:gd name="connsiteX1" fmla="*/ 0 w 10000"/>
                  <a:gd name="connsiteY1" fmla="*/ 13579 h 13579"/>
                  <a:gd name="connsiteX2" fmla="*/ 9999 w 10000"/>
                  <a:gd name="connsiteY2" fmla="*/ 8475 h 13579"/>
                  <a:gd name="connsiteX3" fmla="*/ 918 w 10000"/>
                  <a:gd name="connsiteY3" fmla="*/ 12962 h 13579"/>
                  <a:gd name="connsiteX4" fmla="*/ 8333 w 10000"/>
                  <a:gd name="connsiteY4" fmla="*/ 5279 h 13579"/>
                  <a:gd name="connsiteX5" fmla="*/ 875 w 10000"/>
                  <a:gd name="connsiteY5" fmla="*/ 11414 h 13579"/>
                  <a:gd name="connsiteX6" fmla="*/ 4304 w 10000"/>
                  <a:gd name="connsiteY6" fmla="*/ 0 h 13579"/>
                  <a:gd name="connsiteX0" fmla="*/ 4304 w 10688"/>
                  <a:gd name="connsiteY0" fmla="*/ 0 h 13579"/>
                  <a:gd name="connsiteX1" fmla="*/ 0 w 10688"/>
                  <a:gd name="connsiteY1" fmla="*/ 13579 h 13579"/>
                  <a:gd name="connsiteX2" fmla="*/ 10687 w 10688"/>
                  <a:gd name="connsiteY2" fmla="*/ 8139 h 13579"/>
                  <a:gd name="connsiteX3" fmla="*/ 918 w 10688"/>
                  <a:gd name="connsiteY3" fmla="*/ 12962 h 13579"/>
                  <a:gd name="connsiteX4" fmla="*/ 8333 w 10688"/>
                  <a:gd name="connsiteY4" fmla="*/ 5279 h 13579"/>
                  <a:gd name="connsiteX5" fmla="*/ 875 w 10688"/>
                  <a:gd name="connsiteY5" fmla="*/ 11414 h 13579"/>
                  <a:gd name="connsiteX6" fmla="*/ 4304 w 10688"/>
                  <a:gd name="connsiteY6" fmla="*/ 0 h 13579"/>
                  <a:gd name="connsiteX0" fmla="*/ 4304 w 10695"/>
                  <a:gd name="connsiteY0" fmla="*/ 0 h 13579"/>
                  <a:gd name="connsiteX1" fmla="*/ 0 w 10695"/>
                  <a:gd name="connsiteY1" fmla="*/ 13579 h 13579"/>
                  <a:gd name="connsiteX2" fmla="*/ 10687 w 10695"/>
                  <a:gd name="connsiteY2" fmla="*/ 8139 h 13579"/>
                  <a:gd name="connsiteX3" fmla="*/ 1865 w 10695"/>
                  <a:gd name="connsiteY3" fmla="*/ 12145 h 13579"/>
                  <a:gd name="connsiteX4" fmla="*/ 8333 w 10695"/>
                  <a:gd name="connsiteY4" fmla="*/ 5279 h 13579"/>
                  <a:gd name="connsiteX5" fmla="*/ 875 w 10695"/>
                  <a:gd name="connsiteY5" fmla="*/ 11414 h 13579"/>
                  <a:gd name="connsiteX6" fmla="*/ 4304 w 10695"/>
                  <a:gd name="connsiteY6" fmla="*/ 0 h 13579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315 w 10131"/>
                  <a:gd name="connsiteY5" fmla="*/ 11414 h 13188"/>
                  <a:gd name="connsiteX6" fmla="*/ 3744 w 10131"/>
                  <a:gd name="connsiteY6" fmla="*/ 0 h 13188"/>
                  <a:gd name="connsiteX0" fmla="*/ 3812 w 10199"/>
                  <a:gd name="connsiteY0" fmla="*/ 0 h 13188"/>
                  <a:gd name="connsiteX1" fmla="*/ 68 w 10199"/>
                  <a:gd name="connsiteY1" fmla="*/ 13188 h 13188"/>
                  <a:gd name="connsiteX2" fmla="*/ 10195 w 10199"/>
                  <a:gd name="connsiteY2" fmla="*/ 8139 h 13188"/>
                  <a:gd name="connsiteX3" fmla="*/ 1373 w 10199"/>
                  <a:gd name="connsiteY3" fmla="*/ 12145 h 13188"/>
                  <a:gd name="connsiteX4" fmla="*/ 7841 w 10199"/>
                  <a:gd name="connsiteY4" fmla="*/ 5279 h 13188"/>
                  <a:gd name="connsiteX5" fmla="*/ 0 w 10199"/>
                  <a:gd name="connsiteY5" fmla="*/ 11301 h 13188"/>
                  <a:gd name="connsiteX6" fmla="*/ 3812 w 10199"/>
                  <a:gd name="connsiteY6" fmla="*/ 0 h 13188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919 w 10131"/>
                  <a:gd name="connsiteY5" fmla="*/ 11300 h 13188"/>
                  <a:gd name="connsiteX6" fmla="*/ 3744 w 10131"/>
                  <a:gd name="connsiteY6" fmla="*/ 0 h 13188"/>
                  <a:gd name="connsiteX0" fmla="*/ 3252 w 10131"/>
                  <a:gd name="connsiteY0" fmla="*/ 0 h 13460"/>
                  <a:gd name="connsiteX1" fmla="*/ 0 w 10131"/>
                  <a:gd name="connsiteY1" fmla="*/ 13460 h 13460"/>
                  <a:gd name="connsiteX2" fmla="*/ 10127 w 10131"/>
                  <a:gd name="connsiteY2" fmla="*/ 8411 h 13460"/>
                  <a:gd name="connsiteX3" fmla="*/ 1305 w 10131"/>
                  <a:gd name="connsiteY3" fmla="*/ 12417 h 13460"/>
                  <a:gd name="connsiteX4" fmla="*/ 7773 w 10131"/>
                  <a:gd name="connsiteY4" fmla="*/ 5551 h 13460"/>
                  <a:gd name="connsiteX5" fmla="*/ 919 w 10131"/>
                  <a:gd name="connsiteY5" fmla="*/ 11572 h 13460"/>
                  <a:gd name="connsiteX6" fmla="*/ 3252 w 10131"/>
                  <a:gd name="connsiteY6" fmla="*/ 0 h 13460"/>
                  <a:gd name="connsiteX0" fmla="*/ 2961 w 9838"/>
                  <a:gd name="connsiteY0" fmla="*/ 0 h 13181"/>
                  <a:gd name="connsiteX1" fmla="*/ 0 w 9838"/>
                  <a:gd name="connsiteY1" fmla="*/ 13181 h 13181"/>
                  <a:gd name="connsiteX2" fmla="*/ 9836 w 9838"/>
                  <a:gd name="connsiteY2" fmla="*/ 8411 h 13181"/>
                  <a:gd name="connsiteX3" fmla="*/ 1014 w 9838"/>
                  <a:gd name="connsiteY3" fmla="*/ 12417 h 13181"/>
                  <a:gd name="connsiteX4" fmla="*/ 7482 w 9838"/>
                  <a:gd name="connsiteY4" fmla="*/ 5551 h 13181"/>
                  <a:gd name="connsiteX5" fmla="*/ 628 w 9838"/>
                  <a:gd name="connsiteY5" fmla="*/ 11572 h 13181"/>
                  <a:gd name="connsiteX6" fmla="*/ 2961 w 9838"/>
                  <a:gd name="connsiteY6" fmla="*/ 0 h 13181"/>
                  <a:gd name="connsiteX0" fmla="*/ 3010 w 10275"/>
                  <a:gd name="connsiteY0" fmla="*/ 0 h 10000"/>
                  <a:gd name="connsiteX1" fmla="*/ 0 w 10275"/>
                  <a:gd name="connsiteY1" fmla="*/ 10000 h 10000"/>
                  <a:gd name="connsiteX2" fmla="*/ 10273 w 10275"/>
                  <a:gd name="connsiteY2" fmla="*/ 6760 h 10000"/>
                  <a:gd name="connsiteX3" fmla="*/ 1031 w 10275"/>
                  <a:gd name="connsiteY3" fmla="*/ 9420 h 10000"/>
                  <a:gd name="connsiteX4" fmla="*/ 7605 w 10275"/>
                  <a:gd name="connsiteY4" fmla="*/ 4211 h 10000"/>
                  <a:gd name="connsiteX5" fmla="*/ 638 w 10275"/>
                  <a:gd name="connsiteY5" fmla="*/ 8779 h 10000"/>
                  <a:gd name="connsiteX6" fmla="*/ 3010 w 10275"/>
                  <a:gd name="connsiteY6" fmla="*/ 0 h 10000"/>
                  <a:gd name="connsiteX0" fmla="*/ 3010 w 10278"/>
                  <a:gd name="connsiteY0" fmla="*/ 0 h 10000"/>
                  <a:gd name="connsiteX1" fmla="*/ 0 w 10278"/>
                  <a:gd name="connsiteY1" fmla="*/ 10000 h 10000"/>
                  <a:gd name="connsiteX2" fmla="*/ 10273 w 10278"/>
                  <a:gd name="connsiteY2" fmla="*/ 6760 h 10000"/>
                  <a:gd name="connsiteX3" fmla="*/ 1466 w 10278"/>
                  <a:gd name="connsiteY3" fmla="*/ 9045 h 10000"/>
                  <a:gd name="connsiteX4" fmla="*/ 7605 w 10278"/>
                  <a:gd name="connsiteY4" fmla="*/ 4211 h 10000"/>
                  <a:gd name="connsiteX5" fmla="*/ 638 w 10278"/>
                  <a:gd name="connsiteY5" fmla="*/ 8779 h 10000"/>
                  <a:gd name="connsiteX6" fmla="*/ 3010 w 10278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78" h="10000" extrusionOk="0">
                    <a:moveTo>
                      <a:pt x="3010" y="0"/>
                    </a:moveTo>
                    <a:cubicBezTo>
                      <a:pt x="2741" y="206"/>
                      <a:pt x="171" y="8631"/>
                      <a:pt x="0" y="10000"/>
                    </a:cubicBezTo>
                    <a:lnTo>
                      <a:pt x="10273" y="6760"/>
                    </a:lnTo>
                    <a:cubicBezTo>
                      <a:pt x="10517" y="6601"/>
                      <a:pt x="1930" y="9292"/>
                      <a:pt x="1466" y="9045"/>
                    </a:cubicBezTo>
                    <a:lnTo>
                      <a:pt x="7605" y="4211"/>
                    </a:lnTo>
                    <a:cubicBezTo>
                      <a:pt x="7517" y="4202"/>
                      <a:pt x="1165" y="9281"/>
                      <a:pt x="638" y="8779"/>
                    </a:cubicBezTo>
                    <a:lnTo>
                      <a:pt x="3010" y="0"/>
                    </a:ln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64642" tIns="64642" rIns="64642" bIns="64642" anchor="ctr" anchorCtr="0">
                <a:noAutofit/>
              </a:bodyPr>
              <a:lstStyle/>
              <a:p>
                <a:pPr algn="r" defTabSz="646572" rtl="1">
                  <a:buClr>
                    <a:srgbClr val="000000"/>
                  </a:buClr>
                  <a:defRPr/>
                </a:pPr>
                <a:endParaRPr sz="99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B9EC5A5B-A2A2-27D4-B3D6-79DE594C492A}"/>
              </a:ext>
            </a:extLst>
          </p:cNvPr>
          <p:cNvGrpSpPr/>
          <p:nvPr/>
        </p:nvGrpSpPr>
        <p:grpSpPr>
          <a:xfrm flipH="1">
            <a:off x="-332777" y="8524138"/>
            <a:ext cx="1767633" cy="2097902"/>
            <a:chOff x="1597771" y="1659416"/>
            <a:chExt cx="2500002" cy="2967109"/>
          </a:xfrm>
        </p:grpSpPr>
        <p:grpSp>
          <p:nvGrpSpPr>
            <p:cNvPr id="28" name="مجموعة 27">
              <a:extLst>
                <a:ext uri="{FF2B5EF4-FFF2-40B4-BE49-F238E27FC236}">
                  <a16:creationId xmlns:a16="http://schemas.microsoft.com/office/drawing/2014/main" id="{53203975-40BE-CDED-0E1A-C8D327821DB0}"/>
                </a:ext>
              </a:extLst>
            </p:cNvPr>
            <p:cNvGrpSpPr/>
            <p:nvPr/>
          </p:nvGrpSpPr>
          <p:grpSpPr>
            <a:xfrm>
              <a:off x="1597771" y="2788790"/>
              <a:ext cx="2368240" cy="1837735"/>
              <a:chOff x="364842" y="3500021"/>
              <a:chExt cx="2368240" cy="1837735"/>
            </a:xfrm>
          </p:grpSpPr>
          <p:sp>
            <p:nvSpPr>
              <p:cNvPr id="1061" name="grass">
                <a:extLst>
                  <a:ext uri="{FF2B5EF4-FFF2-40B4-BE49-F238E27FC236}">
                    <a16:creationId xmlns:a16="http://schemas.microsoft.com/office/drawing/2014/main" id="{A757711E-AC81-C3D8-3080-99D4121929AE}"/>
                  </a:ext>
                </a:extLst>
              </p:cNvPr>
              <p:cNvSpPr/>
              <p:nvPr/>
            </p:nvSpPr>
            <p:spPr>
              <a:xfrm rot="16733877">
                <a:off x="637915" y="3226948"/>
                <a:ext cx="1822093" cy="2368240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D1D994"/>
              </a:solidFill>
              <a:ln>
                <a:noFill/>
              </a:ln>
            </p:spPr>
            <p:txBody>
              <a:bodyPr spcFirstLastPara="1" wrap="square" lIns="64642" tIns="64642" rIns="64642" bIns="64642" anchor="ctr" anchorCtr="0">
                <a:noAutofit/>
              </a:bodyPr>
              <a:lstStyle/>
              <a:p>
                <a:pPr algn="r" defTabSz="646572" rtl="1">
                  <a:buClr>
                    <a:srgbClr val="000000"/>
                  </a:buClr>
                  <a:defRPr/>
                </a:pPr>
                <a:endParaRPr sz="99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2" name="grass">
                <a:extLst>
                  <a:ext uri="{FF2B5EF4-FFF2-40B4-BE49-F238E27FC236}">
                    <a16:creationId xmlns:a16="http://schemas.microsoft.com/office/drawing/2014/main" id="{A162EEC1-3ABF-20AA-E93F-7B3C46B2E426}"/>
                  </a:ext>
                </a:extLst>
              </p:cNvPr>
              <p:cNvSpPr/>
              <p:nvPr/>
            </p:nvSpPr>
            <p:spPr>
              <a:xfrm rot="16733877">
                <a:off x="853825" y="3499877"/>
                <a:ext cx="1615115" cy="206064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696 w 10000"/>
                  <a:gd name="connsiteY0" fmla="*/ 6 h 10006"/>
                  <a:gd name="connsiteX1" fmla="*/ 0 w 10000"/>
                  <a:gd name="connsiteY1" fmla="*/ 9243 h 10006"/>
                  <a:gd name="connsiteX2" fmla="*/ 2653 w 10000"/>
                  <a:gd name="connsiteY2" fmla="*/ 10006 h 10006"/>
                  <a:gd name="connsiteX3" fmla="*/ 9825 w 10000"/>
                  <a:gd name="connsiteY3" fmla="*/ 5438 h 10006"/>
                  <a:gd name="connsiteX4" fmla="*/ 9249 w 10000"/>
                  <a:gd name="connsiteY4" fmla="*/ 5212 h 10006"/>
                  <a:gd name="connsiteX5" fmla="*/ 5013 w 10000"/>
                  <a:gd name="connsiteY5" fmla="*/ 7391 h 10006"/>
                  <a:gd name="connsiteX6" fmla="*/ 5013 w 10000"/>
                  <a:gd name="connsiteY6" fmla="*/ 7391 h 10006"/>
                  <a:gd name="connsiteX7" fmla="*/ 7605 w 10000"/>
                  <a:gd name="connsiteY7" fmla="*/ 3681 h 10006"/>
                  <a:gd name="connsiteX8" fmla="*/ 7203 w 10000"/>
                  <a:gd name="connsiteY8" fmla="*/ 3567 h 10006"/>
                  <a:gd name="connsiteX9" fmla="*/ 1902 w 10000"/>
                  <a:gd name="connsiteY9" fmla="*/ 7731 h 10006"/>
                  <a:gd name="connsiteX10" fmla="*/ 3696 w 10000"/>
                  <a:gd name="connsiteY10" fmla="*/ 6 h 10006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5013 w 10000"/>
                  <a:gd name="connsiteY4" fmla="*/ 8185 h 10800"/>
                  <a:gd name="connsiteX5" fmla="*/ 5013 w 10000"/>
                  <a:gd name="connsiteY5" fmla="*/ 8185 h 10800"/>
                  <a:gd name="connsiteX6" fmla="*/ 8033 w 10000"/>
                  <a:gd name="connsiteY6" fmla="*/ 3947 h 10800"/>
                  <a:gd name="connsiteX7" fmla="*/ 1902 w 10000"/>
                  <a:gd name="connsiteY7" fmla="*/ 8525 h 10800"/>
                  <a:gd name="connsiteX8" fmla="*/ 4522 w 10000"/>
                  <a:gd name="connsiteY8" fmla="*/ 5 h 10800"/>
                  <a:gd name="connsiteX0" fmla="*/ 4522 w 9849"/>
                  <a:gd name="connsiteY0" fmla="*/ 5 h 10800"/>
                  <a:gd name="connsiteX1" fmla="*/ 0 w 9849"/>
                  <a:gd name="connsiteY1" fmla="*/ 10037 h 10800"/>
                  <a:gd name="connsiteX2" fmla="*/ 2653 w 9849"/>
                  <a:gd name="connsiteY2" fmla="*/ 10800 h 10800"/>
                  <a:gd name="connsiteX3" fmla="*/ 9825 w 9849"/>
                  <a:gd name="connsiteY3" fmla="*/ 6232 h 10800"/>
                  <a:gd name="connsiteX4" fmla="*/ 5013 w 9849"/>
                  <a:gd name="connsiteY4" fmla="*/ 8185 h 10800"/>
                  <a:gd name="connsiteX5" fmla="*/ 5013 w 9849"/>
                  <a:gd name="connsiteY5" fmla="*/ 8185 h 10800"/>
                  <a:gd name="connsiteX6" fmla="*/ 8033 w 9849"/>
                  <a:gd name="connsiteY6" fmla="*/ 3947 h 10800"/>
                  <a:gd name="connsiteX7" fmla="*/ 1902 w 9849"/>
                  <a:gd name="connsiteY7" fmla="*/ 8525 h 10800"/>
                  <a:gd name="connsiteX8" fmla="*/ 4522 w 9849"/>
                  <a:gd name="connsiteY8" fmla="*/ 5 h 10800"/>
                  <a:gd name="connsiteX0" fmla="*/ 4591 w 10897"/>
                  <a:gd name="connsiteY0" fmla="*/ 5 h 10000"/>
                  <a:gd name="connsiteX1" fmla="*/ 0 w 10897"/>
                  <a:gd name="connsiteY1" fmla="*/ 9294 h 10000"/>
                  <a:gd name="connsiteX2" fmla="*/ 2694 w 10897"/>
                  <a:gd name="connsiteY2" fmla="*/ 10000 h 10000"/>
                  <a:gd name="connsiteX3" fmla="*/ 10876 w 10897"/>
                  <a:gd name="connsiteY3" fmla="*/ 5993 h 10000"/>
                  <a:gd name="connsiteX4" fmla="*/ 5090 w 10897"/>
                  <a:gd name="connsiteY4" fmla="*/ 7579 h 10000"/>
                  <a:gd name="connsiteX5" fmla="*/ 5090 w 10897"/>
                  <a:gd name="connsiteY5" fmla="*/ 7579 h 10000"/>
                  <a:gd name="connsiteX6" fmla="*/ 8156 w 10897"/>
                  <a:gd name="connsiteY6" fmla="*/ 3655 h 10000"/>
                  <a:gd name="connsiteX7" fmla="*/ 1931 w 10897"/>
                  <a:gd name="connsiteY7" fmla="*/ 7894 h 10000"/>
                  <a:gd name="connsiteX8" fmla="*/ 4591 w 10897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5090 w 10876"/>
                  <a:gd name="connsiteY5" fmla="*/ 7579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2622 w 10876"/>
                  <a:gd name="connsiteY5" fmla="*/ 8864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2622 w 10876"/>
                  <a:gd name="connsiteY4" fmla="*/ 8864 h 10000"/>
                  <a:gd name="connsiteX5" fmla="*/ 8156 w 10876"/>
                  <a:gd name="connsiteY5" fmla="*/ 3655 h 10000"/>
                  <a:gd name="connsiteX6" fmla="*/ 1931 w 10876"/>
                  <a:gd name="connsiteY6" fmla="*/ 7894 h 10000"/>
                  <a:gd name="connsiteX7" fmla="*/ 4591 w 10876"/>
                  <a:gd name="connsiteY7" fmla="*/ 5 h 10000"/>
                  <a:gd name="connsiteX0" fmla="*/ 4591 w 10876"/>
                  <a:gd name="connsiteY0" fmla="*/ 5 h 9594"/>
                  <a:gd name="connsiteX1" fmla="*/ 0 w 10876"/>
                  <a:gd name="connsiteY1" fmla="*/ 9294 h 9594"/>
                  <a:gd name="connsiteX2" fmla="*/ 2807 w 10876"/>
                  <a:gd name="connsiteY2" fmla="*/ 9594 h 9594"/>
                  <a:gd name="connsiteX3" fmla="*/ 10876 w 10876"/>
                  <a:gd name="connsiteY3" fmla="*/ 5993 h 9594"/>
                  <a:gd name="connsiteX4" fmla="*/ 2622 w 10876"/>
                  <a:gd name="connsiteY4" fmla="*/ 8864 h 9594"/>
                  <a:gd name="connsiteX5" fmla="*/ 8156 w 10876"/>
                  <a:gd name="connsiteY5" fmla="*/ 3655 h 9594"/>
                  <a:gd name="connsiteX6" fmla="*/ 1931 w 10876"/>
                  <a:gd name="connsiteY6" fmla="*/ 7894 h 9594"/>
                  <a:gd name="connsiteX7" fmla="*/ 4591 w 10876"/>
                  <a:gd name="connsiteY7" fmla="*/ 5 h 9594"/>
                  <a:gd name="connsiteX0" fmla="*/ 4221 w 10000"/>
                  <a:gd name="connsiteY0" fmla="*/ 5 h 9969"/>
                  <a:gd name="connsiteX1" fmla="*/ 0 w 10000"/>
                  <a:gd name="connsiteY1" fmla="*/ 9687 h 9969"/>
                  <a:gd name="connsiteX2" fmla="*/ 2833 w 10000"/>
                  <a:gd name="connsiteY2" fmla="*/ 9969 h 9969"/>
                  <a:gd name="connsiteX3" fmla="*/ 10000 w 10000"/>
                  <a:gd name="connsiteY3" fmla="*/ 6247 h 9969"/>
                  <a:gd name="connsiteX4" fmla="*/ 2411 w 10000"/>
                  <a:gd name="connsiteY4" fmla="*/ 9239 h 9969"/>
                  <a:gd name="connsiteX5" fmla="*/ 7499 w 10000"/>
                  <a:gd name="connsiteY5" fmla="*/ 3810 h 9969"/>
                  <a:gd name="connsiteX6" fmla="*/ 1775 w 10000"/>
                  <a:gd name="connsiteY6" fmla="*/ 8228 h 9969"/>
                  <a:gd name="connsiteX7" fmla="*/ 4221 w 10000"/>
                  <a:gd name="connsiteY7" fmla="*/ 5 h 9969"/>
                  <a:gd name="connsiteX0" fmla="*/ 3567 w 9346"/>
                  <a:gd name="connsiteY0" fmla="*/ 5 h 10000"/>
                  <a:gd name="connsiteX1" fmla="*/ 0 w 9346"/>
                  <a:gd name="connsiteY1" fmla="*/ 8868 h 10000"/>
                  <a:gd name="connsiteX2" fmla="*/ 2179 w 9346"/>
                  <a:gd name="connsiteY2" fmla="*/ 10000 h 10000"/>
                  <a:gd name="connsiteX3" fmla="*/ 9346 w 9346"/>
                  <a:gd name="connsiteY3" fmla="*/ 6266 h 10000"/>
                  <a:gd name="connsiteX4" fmla="*/ 1757 w 9346"/>
                  <a:gd name="connsiteY4" fmla="*/ 9268 h 10000"/>
                  <a:gd name="connsiteX5" fmla="*/ 6845 w 9346"/>
                  <a:gd name="connsiteY5" fmla="*/ 3822 h 10000"/>
                  <a:gd name="connsiteX6" fmla="*/ 1121 w 9346"/>
                  <a:gd name="connsiteY6" fmla="*/ 8254 h 10000"/>
                  <a:gd name="connsiteX7" fmla="*/ 3567 w 9346"/>
                  <a:gd name="connsiteY7" fmla="*/ 5 h 10000"/>
                  <a:gd name="connsiteX0" fmla="*/ 4328 w 10511"/>
                  <a:gd name="connsiteY0" fmla="*/ 5 h 10000"/>
                  <a:gd name="connsiteX1" fmla="*/ 0 w 10511"/>
                  <a:gd name="connsiteY1" fmla="*/ 9302 h 10000"/>
                  <a:gd name="connsiteX2" fmla="*/ 2842 w 10511"/>
                  <a:gd name="connsiteY2" fmla="*/ 10000 h 10000"/>
                  <a:gd name="connsiteX3" fmla="*/ 10511 w 10511"/>
                  <a:gd name="connsiteY3" fmla="*/ 6266 h 10000"/>
                  <a:gd name="connsiteX4" fmla="*/ 2391 w 10511"/>
                  <a:gd name="connsiteY4" fmla="*/ 9268 h 10000"/>
                  <a:gd name="connsiteX5" fmla="*/ 7835 w 10511"/>
                  <a:gd name="connsiteY5" fmla="*/ 3822 h 10000"/>
                  <a:gd name="connsiteX6" fmla="*/ 1710 w 10511"/>
                  <a:gd name="connsiteY6" fmla="*/ 8254 h 10000"/>
                  <a:gd name="connsiteX7" fmla="*/ 4328 w 10511"/>
                  <a:gd name="connsiteY7" fmla="*/ 5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11" h="10000" extrusionOk="0">
                    <a:moveTo>
                      <a:pt x="4328" y="5"/>
                    </a:moveTo>
                    <a:lnTo>
                      <a:pt x="0" y="9302"/>
                    </a:lnTo>
                    <a:lnTo>
                      <a:pt x="2842" y="10000"/>
                    </a:lnTo>
                    <a:lnTo>
                      <a:pt x="10511" y="6266"/>
                    </a:lnTo>
                    <a:lnTo>
                      <a:pt x="2391" y="9268"/>
                    </a:lnTo>
                    <a:lnTo>
                      <a:pt x="7835" y="3822"/>
                    </a:lnTo>
                    <a:lnTo>
                      <a:pt x="1710" y="8254"/>
                    </a:lnTo>
                    <a:cubicBezTo>
                      <a:pt x="1127" y="7679"/>
                      <a:pt x="4644" y="-240"/>
                      <a:pt x="4328" y="5"/>
                    </a:cubicBez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64642" tIns="64642" rIns="64642" bIns="64642" anchor="ctr" anchorCtr="0">
                <a:noAutofit/>
              </a:bodyPr>
              <a:lstStyle/>
              <a:p>
                <a:pPr algn="r" defTabSz="646572" rtl="1">
                  <a:buClr>
                    <a:srgbClr val="000000"/>
                  </a:buClr>
                  <a:defRPr/>
                </a:pPr>
                <a:endParaRPr sz="99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" name="مجموعة 43">
              <a:extLst>
                <a:ext uri="{FF2B5EF4-FFF2-40B4-BE49-F238E27FC236}">
                  <a16:creationId xmlns:a16="http://schemas.microsoft.com/office/drawing/2014/main" id="{76607268-700C-763B-499F-5E57BECEFED1}"/>
                </a:ext>
              </a:extLst>
            </p:cNvPr>
            <p:cNvGrpSpPr/>
            <p:nvPr/>
          </p:nvGrpSpPr>
          <p:grpSpPr>
            <a:xfrm>
              <a:off x="2201997" y="1659416"/>
              <a:ext cx="1895776" cy="1458585"/>
              <a:chOff x="1611688" y="1763587"/>
              <a:chExt cx="1895776" cy="1458585"/>
            </a:xfrm>
          </p:grpSpPr>
          <p:sp>
            <p:nvSpPr>
              <p:cNvPr id="1028" name="grass">
                <a:extLst>
                  <a:ext uri="{FF2B5EF4-FFF2-40B4-BE49-F238E27FC236}">
                    <a16:creationId xmlns:a16="http://schemas.microsoft.com/office/drawing/2014/main" id="{FB5A752A-7AFB-9822-D57B-ABFFB4FB1763}"/>
                  </a:ext>
                </a:extLst>
              </p:cNvPr>
              <p:cNvSpPr/>
              <p:nvPr/>
            </p:nvSpPr>
            <p:spPr>
              <a:xfrm rot="17538078">
                <a:off x="1830283" y="1544992"/>
                <a:ext cx="1458585" cy="1895776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509F9C"/>
              </a:solidFill>
              <a:ln>
                <a:noFill/>
              </a:ln>
            </p:spPr>
            <p:txBody>
              <a:bodyPr spcFirstLastPara="1" wrap="square" lIns="64642" tIns="64642" rIns="64642" bIns="64642" anchor="ctr" anchorCtr="0">
                <a:noAutofit/>
              </a:bodyPr>
              <a:lstStyle/>
              <a:p>
                <a:pPr algn="r" defTabSz="646572" rtl="1">
                  <a:buClr>
                    <a:srgbClr val="000000"/>
                  </a:buClr>
                  <a:defRPr/>
                </a:pPr>
                <a:endParaRPr sz="99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2" name="grass">
                <a:extLst>
                  <a:ext uri="{FF2B5EF4-FFF2-40B4-BE49-F238E27FC236}">
                    <a16:creationId xmlns:a16="http://schemas.microsoft.com/office/drawing/2014/main" id="{2EA40E2C-73B4-A083-9D5F-E0C314234DEF}"/>
                  </a:ext>
                </a:extLst>
              </p:cNvPr>
              <p:cNvSpPr/>
              <p:nvPr/>
            </p:nvSpPr>
            <p:spPr>
              <a:xfrm rot="17538078">
                <a:off x="1951200" y="1682409"/>
                <a:ext cx="1236679" cy="159630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867 w 10000"/>
                  <a:gd name="connsiteY0" fmla="*/ 0 h 9981"/>
                  <a:gd name="connsiteX1" fmla="*/ 0 w 10000"/>
                  <a:gd name="connsiteY1" fmla="*/ 9218 h 9981"/>
                  <a:gd name="connsiteX2" fmla="*/ 2653 w 10000"/>
                  <a:gd name="connsiteY2" fmla="*/ 9981 h 9981"/>
                  <a:gd name="connsiteX3" fmla="*/ 9825 w 10000"/>
                  <a:gd name="connsiteY3" fmla="*/ 5413 h 9981"/>
                  <a:gd name="connsiteX4" fmla="*/ 9249 w 10000"/>
                  <a:gd name="connsiteY4" fmla="*/ 5187 h 9981"/>
                  <a:gd name="connsiteX5" fmla="*/ 5013 w 10000"/>
                  <a:gd name="connsiteY5" fmla="*/ 7366 h 9981"/>
                  <a:gd name="connsiteX6" fmla="*/ 5013 w 10000"/>
                  <a:gd name="connsiteY6" fmla="*/ 7366 h 9981"/>
                  <a:gd name="connsiteX7" fmla="*/ 7605 w 10000"/>
                  <a:gd name="connsiteY7" fmla="*/ 3656 h 9981"/>
                  <a:gd name="connsiteX8" fmla="*/ 7203 w 10000"/>
                  <a:gd name="connsiteY8" fmla="*/ 3542 h 9981"/>
                  <a:gd name="connsiteX9" fmla="*/ 1902 w 10000"/>
                  <a:gd name="connsiteY9" fmla="*/ 7706 h 9981"/>
                  <a:gd name="connsiteX10" fmla="*/ 3867 w 10000"/>
                  <a:gd name="connsiteY10" fmla="*/ 0 h 9981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902 w 10000"/>
                  <a:gd name="connsiteY9" fmla="*/ 7721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8726 w 10000"/>
                  <a:gd name="connsiteY7" fmla="*/ 2720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9280"/>
                  <a:gd name="connsiteY0" fmla="*/ 0 h 10000"/>
                  <a:gd name="connsiteX1" fmla="*/ 0 w 9280"/>
                  <a:gd name="connsiteY1" fmla="*/ 9236 h 10000"/>
                  <a:gd name="connsiteX2" fmla="*/ 2653 w 9280"/>
                  <a:gd name="connsiteY2" fmla="*/ 10000 h 10000"/>
                  <a:gd name="connsiteX3" fmla="*/ 9249 w 9280"/>
                  <a:gd name="connsiteY3" fmla="*/ 5197 h 10000"/>
                  <a:gd name="connsiteX4" fmla="*/ 5013 w 9280"/>
                  <a:gd name="connsiteY4" fmla="*/ 7380 h 10000"/>
                  <a:gd name="connsiteX5" fmla="*/ 1682 w 9280"/>
                  <a:gd name="connsiteY5" fmla="*/ 7309 h 10000"/>
                  <a:gd name="connsiteX6" fmla="*/ 8726 w 9280"/>
                  <a:gd name="connsiteY6" fmla="*/ 2720 h 10000"/>
                  <a:gd name="connsiteX7" fmla="*/ 1052 w 9280"/>
                  <a:gd name="connsiteY7" fmla="*/ 7237 h 10000"/>
                  <a:gd name="connsiteX8" fmla="*/ 3867 w 9280"/>
                  <a:gd name="connsiteY8" fmla="*/ 0 h 10000"/>
                  <a:gd name="connsiteX0" fmla="*/ 4167 w 12976"/>
                  <a:gd name="connsiteY0" fmla="*/ 0 h 10000"/>
                  <a:gd name="connsiteX1" fmla="*/ 0 w 12976"/>
                  <a:gd name="connsiteY1" fmla="*/ 9236 h 10000"/>
                  <a:gd name="connsiteX2" fmla="*/ 2859 w 12976"/>
                  <a:gd name="connsiteY2" fmla="*/ 10000 h 10000"/>
                  <a:gd name="connsiteX3" fmla="*/ 12957 w 12976"/>
                  <a:gd name="connsiteY3" fmla="*/ 4523 h 10000"/>
                  <a:gd name="connsiteX4" fmla="*/ 5402 w 12976"/>
                  <a:gd name="connsiteY4" fmla="*/ 7380 h 10000"/>
                  <a:gd name="connsiteX5" fmla="*/ 1813 w 12976"/>
                  <a:gd name="connsiteY5" fmla="*/ 7309 h 10000"/>
                  <a:gd name="connsiteX6" fmla="*/ 9403 w 12976"/>
                  <a:gd name="connsiteY6" fmla="*/ 2720 h 10000"/>
                  <a:gd name="connsiteX7" fmla="*/ 1134 w 12976"/>
                  <a:gd name="connsiteY7" fmla="*/ 7237 h 10000"/>
                  <a:gd name="connsiteX8" fmla="*/ 4167 w 12976"/>
                  <a:gd name="connsiteY8" fmla="*/ 0 h 10000"/>
                  <a:gd name="connsiteX0" fmla="*/ 4167 w 12987"/>
                  <a:gd name="connsiteY0" fmla="*/ 0 h 10000"/>
                  <a:gd name="connsiteX1" fmla="*/ 0 w 12987"/>
                  <a:gd name="connsiteY1" fmla="*/ 9236 h 10000"/>
                  <a:gd name="connsiteX2" fmla="*/ 2859 w 12987"/>
                  <a:gd name="connsiteY2" fmla="*/ 10000 h 10000"/>
                  <a:gd name="connsiteX3" fmla="*/ 12957 w 12987"/>
                  <a:gd name="connsiteY3" fmla="*/ 4523 h 10000"/>
                  <a:gd name="connsiteX4" fmla="*/ 5957 w 12987"/>
                  <a:gd name="connsiteY4" fmla="*/ 7844 h 10000"/>
                  <a:gd name="connsiteX5" fmla="*/ 1813 w 12987"/>
                  <a:gd name="connsiteY5" fmla="*/ 7309 h 10000"/>
                  <a:gd name="connsiteX6" fmla="*/ 9403 w 12987"/>
                  <a:gd name="connsiteY6" fmla="*/ 2720 h 10000"/>
                  <a:gd name="connsiteX7" fmla="*/ 1134 w 12987"/>
                  <a:gd name="connsiteY7" fmla="*/ 7237 h 10000"/>
                  <a:gd name="connsiteX8" fmla="*/ 4167 w 1298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813 w 12957"/>
                  <a:gd name="connsiteY5" fmla="*/ 7309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190 w 12957"/>
                  <a:gd name="connsiteY5" fmla="*/ 8666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9424"/>
                  <a:gd name="connsiteX1" fmla="*/ 0 w 12957"/>
                  <a:gd name="connsiteY1" fmla="*/ 9236 h 9424"/>
                  <a:gd name="connsiteX2" fmla="*/ 12957 w 12957"/>
                  <a:gd name="connsiteY2" fmla="*/ 4523 h 9424"/>
                  <a:gd name="connsiteX3" fmla="*/ 3018 w 12957"/>
                  <a:gd name="connsiteY3" fmla="*/ 9424 h 9424"/>
                  <a:gd name="connsiteX4" fmla="*/ 1190 w 12957"/>
                  <a:gd name="connsiteY4" fmla="*/ 8666 h 9424"/>
                  <a:gd name="connsiteX5" fmla="*/ 9403 w 12957"/>
                  <a:gd name="connsiteY5" fmla="*/ 2720 h 9424"/>
                  <a:gd name="connsiteX6" fmla="*/ 1134 w 12957"/>
                  <a:gd name="connsiteY6" fmla="*/ 7237 h 9424"/>
                  <a:gd name="connsiteX7" fmla="*/ 4167 w 12957"/>
                  <a:gd name="connsiteY7" fmla="*/ 0 h 9424"/>
                  <a:gd name="connsiteX0" fmla="*/ 3216 w 10001"/>
                  <a:gd name="connsiteY0" fmla="*/ 0 h 9801"/>
                  <a:gd name="connsiteX1" fmla="*/ 0 w 10001"/>
                  <a:gd name="connsiteY1" fmla="*/ 9801 h 9801"/>
                  <a:gd name="connsiteX2" fmla="*/ 10000 w 10001"/>
                  <a:gd name="connsiteY2" fmla="*/ 4799 h 9801"/>
                  <a:gd name="connsiteX3" fmla="*/ 918 w 10001"/>
                  <a:gd name="connsiteY3" fmla="*/ 9196 h 9801"/>
                  <a:gd name="connsiteX4" fmla="*/ 7257 w 10001"/>
                  <a:gd name="connsiteY4" fmla="*/ 2886 h 9801"/>
                  <a:gd name="connsiteX5" fmla="*/ 875 w 10001"/>
                  <a:gd name="connsiteY5" fmla="*/ 7679 h 9801"/>
                  <a:gd name="connsiteX6" fmla="*/ 3216 w 10001"/>
                  <a:gd name="connsiteY6" fmla="*/ 0 h 9801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7256 w 10000"/>
                  <a:gd name="connsiteY4" fmla="*/ 2945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8333 w 10000"/>
                  <a:gd name="connsiteY4" fmla="*/ 1700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4304 w 10000"/>
                  <a:gd name="connsiteY0" fmla="*/ 0 h 13579"/>
                  <a:gd name="connsiteX1" fmla="*/ 0 w 10000"/>
                  <a:gd name="connsiteY1" fmla="*/ 13579 h 13579"/>
                  <a:gd name="connsiteX2" fmla="*/ 9999 w 10000"/>
                  <a:gd name="connsiteY2" fmla="*/ 8475 h 13579"/>
                  <a:gd name="connsiteX3" fmla="*/ 918 w 10000"/>
                  <a:gd name="connsiteY3" fmla="*/ 12962 h 13579"/>
                  <a:gd name="connsiteX4" fmla="*/ 8333 w 10000"/>
                  <a:gd name="connsiteY4" fmla="*/ 5279 h 13579"/>
                  <a:gd name="connsiteX5" fmla="*/ 875 w 10000"/>
                  <a:gd name="connsiteY5" fmla="*/ 11414 h 13579"/>
                  <a:gd name="connsiteX6" fmla="*/ 4304 w 10000"/>
                  <a:gd name="connsiteY6" fmla="*/ 0 h 13579"/>
                  <a:gd name="connsiteX0" fmla="*/ 4304 w 10688"/>
                  <a:gd name="connsiteY0" fmla="*/ 0 h 13579"/>
                  <a:gd name="connsiteX1" fmla="*/ 0 w 10688"/>
                  <a:gd name="connsiteY1" fmla="*/ 13579 h 13579"/>
                  <a:gd name="connsiteX2" fmla="*/ 10687 w 10688"/>
                  <a:gd name="connsiteY2" fmla="*/ 8139 h 13579"/>
                  <a:gd name="connsiteX3" fmla="*/ 918 w 10688"/>
                  <a:gd name="connsiteY3" fmla="*/ 12962 h 13579"/>
                  <a:gd name="connsiteX4" fmla="*/ 8333 w 10688"/>
                  <a:gd name="connsiteY4" fmla="*/ 5279 h 13579"/>
                  <a:gd name="connsiteX5" fmla="*/ 875 w 10688"/>
                  <a:gd name="connsiteY5" fmla="*/ 11414 h 13579"/>
                  <a:gd name="connsiteX6" fmla="*/ 4304 w 10688"/>
                  <a:gd name="connsiteY6" fmla="*/ 0 h 13579"/>
                  <a:gd name="connsiteX0" fmla="*/ 4304 w 10695"/>
                  <a:gd name="connsiteY0" fmla="*/ 0 h 13579"/>
                  <a:gd name="connsiteX1" fmla="*/ 0 w 10695"/>
                  <a:gd name="connsiteY1" fmla="*/ 13579 h 13579"/>
                  <a:gd name="connsiteX2" fmla="*/ 10687 w 10695"/>
                  <a:gd name="connsiteY2" fmla="*/ 8139 h 13579"/>
                  <a:gd name="connsiteX3" fmla="*/ 1865 w 10695"/>
                  <a:gd name="connsiteY3" fmla="*/ 12145 h 13579"/>
                  <a:gd name="connsiteX4" fmla="*/ 8333 w 10695"/>
                  <a:gd name="connsiteY4" fmla="*/ 5279 h 13579"/>
                  <a:gd name="connsiteX5" fmla="*/ 875 w 10695"/>
                  <a:gd name="connsiteY5" fmla="*/ 11414 h 13579"/>
                  <a:gd name="connsiteX6" fmla="*/ 4304 w 10695"/>
                  <a:gd name="connsiteY6" fmla="*/ 0 h 13579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315 w 10131"/>
                  <a:gd name="connsiteY5" fmla="*/ 11414 h 13188"/>
                  <a:gd name="connsiteX6" fmla="*/ 3744 w 10131"/>
                  <a:gd name="connsiteY6" fmla="*/ 0 h 13188"/>
                  <a:gd name="connsiteX0" fmla="*/ 3812 w 10199"/>
                  <a:gd name="connsiteY0" fmla="*/ 0 h 13188"/>
                  <a:gd name="connsiteX1" fmla="*/ 68 w 10199"/>
                  <a:gd name="connsiteY1" fmla="*/ 13188 h 13188"/>
                  <a:gd name="connsiteX2" fmla="*/ 10195 w 10199"/>
                  <a:gd name="connsiteY2" fmla="*/ 8139 h 13188"/>
                  <a:gd name="connsiteX3" fmla="*/ 1373 w 10199"/>
                  <a:gd name="connsiteY3" fmla="*/ 12145 h 13188"/>
                  <a:gd name="connsiteX4" fmla="*/ 7841 w 10199"/>
                  <a:gd name="connsiteY4" fmla="*/ 5279 h 13188"/>
                  <a:gd name="connsiteX5" fmla="*/ 0 w 10199"/>
                  <a:gd name="connsiteY5" fmla="*/ 11301 h 13188"/>
                  <a:gd name="connsiteX6" fmla="*/ 3812 w 10199"/>
                  <a:gd name="connsiteY6" fmla="*/ 0 h 13188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919 w 10131"/>
                  <a:gd name="connsiteY5" fmla="*/ 11300 h 13188"/>
                  <a:gd name="connsiteX6" fmla="*/ 3744 w 10131"/>
                  <a:gd name="connsiteY6" fmla="*/ 0 h 13188"/>
                  <a:gd name="connsiteX0" fmla="*/ 3252 w 10131"/>
                  <a:gd name="connsiteY0" fmla="*/ 0 h 13460"/>
                  <a:gd name="connsiteX1" fmla="*/ 0 w 10131"/>
                  <a:gd name="connsiteY1" fmla="*/ 13460 h 13460"/>
                  <a:gd name="connsiteX2" fmla="*/ 10127 w 10131"/>
                  <a:gd name="connsiteY2" fmla="*/ 8411 h 13460"/>
                  <a:gd name="connsiteX3" fmla="*/ 1305 w 10131"/>
                  <a:gd name="connsiteY3" fmla="*/ 12417 h 13460"/>
                  <a:gd name="connsiteX4" fmla="*/ 7773 w 10131"/>
                  <a:gd name="connsiteY4" fmla="*/ 5551 h 13460"/>
                  <a:gd name="connsiteX5" fmla="*/ 919 w 10131"/>
                  <a:gd name="connsiteY5" fmla="*/ 11572 h 13460"/>
                  <a:gd name="connsiteX6" fmla="*/ 3252 w 10131"/>
                  <a:gd name="connsiteY6" fmla="*/ 0 h 13460"/>
                  <a:gd name="connsiteX0" fmla="*/ 2961 w 9838"/>
                  <a:gd name="connsiteY0" fmla="*/ 0 h 13181"/>
                  <a:gd name="connsiteX1" fmla="*/ 0 w 9838"/>
                  <a:gd name="connsiteY1" fmla="*/ 13181 h 13181"/>
                  <a:gd name="connsiteX2" fmla="*/ 9836 w 9838"/>
                  <a:gd name="connsiteY2" fmla="*/ 8411 h 13181"/>
                  <a:gd name="connsiteX3" fmla="*/ 1014 w 9838"/>
                  <a:gd name="connsiteY3" fmla="*/ 12417 h 13181"/>
                  <a:gd name="connsiteX4" fmla="*/ 7482 w 9838"/>
                  <a:gd name="connsiteY4" fmla="*/ 5551 h 13181"/>
                  <a:gd name="connsiteX5" fmla="*/ 628 w 9838"/>
                  <a:gd name="connsiteY5" fmla="*/ 11572 h 13181"/>
                  <a:gd name="connsiteX6" fmla="*/ 2961 w 9838"/>
                  <a:gd name="connsiteY6" fmla="*/ 0 h 13181"/>
                  <a:gd name="connsiteX0" fmla="*/ 3010 w 10275"/>
                  <a:gd name="connsiteY0" fmla="*/ 0 h 10000"/>
                  <a:gd name="connsiteX1" fmla="*/ 0 w 10275"/>
                  <a:gd name="connsiteY1" fmla="*/ 10000 h 10000"/>
                  <a:gd name="connsiteX2" fmla="*/ 10273 w 10275"/>
                  <a:gd name="connsiteY2" fmla="*/ 6760 h 10000"/>
                  <a:gd name="connsiteX3" fmla="*/ 1031 w 10275"/>
                  <a:gd name="connsiteY3" fmla="*/ 9420 h 10000"/>
                  <a:gd name="connsiteX4" fmla="*/ 7605 w 10275"/>
                  <a:gd name="connsiteY4" fmla="*/ 4211 h 10000"/>
                  <a:gd name="connsiteX5" fmla="*/ 638 w 10275"/>
                  <a:gd name="connsiteY5" fmla="*/ 8779 h 10000"/>
                  <a:gd name="connsiteX6" fmla="*/ 3010 w 10275"/>
                  <a:gd name="connsiteY6" fmla="*/ 0 h 10000"/>
                  <a:gd name="connsiteX0" fmla="*/ 3010 w 10278"/>
                  <a:gd name="connsiteY0" fmla="*/ 0 h 10000"/>
                  <a:gd name="connsiteX1" fmla="*/ 0 w 10278"/>
                  <a:gd name="connsiteY1" fmla="*/ 10000 h 10000"/>
                  <a:gd name="connsiteX2" fmla="*/ 10273 w 10278"/>
                  <a:gd name="connsiteY2" fmla="*/ 6760 h 10000"/>
                  <a:gd name="connsiteX3" fmla="*/ 1466 w 10278"/>
                  <a:gd name="connsiteY3" fmla="*/ 9045 h 10000"/>
                  <a:gd name="connsiteX4" fmla="*/ 7605 w 10278"/>
                  <a:gd name="connsiteY4" fmla="*/ 4211 h 10000"/>
                  <a:gd name="connsiteX5" fmla="*/ 638 w 10278"/>
                  <a:gd name="connsiteY5" fmla="*/ 8779 h 10000"/>
                  <a:gd name="connsiteX6" fmla="*/ 3010 w 10278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78" h="10000" extrusionOk="0">
                    <a:moveTo>
                      <a:pt x="3010" y="0"/>
                    </a:moveTo>
                    <a:cubicBezTo>
                      <a:pt x="2741" y="206"/>
                      <a:pt x="171" y="8631"/>
                      <a:pt x="0" y="10000"/>
                    </a:cubicBezTo>
                    <a:lnTo>
                      <a:pt x="10273" y="6760"/>
                    </a:lnTo>
                    <a:cubicBezTo>
                      <a:pt x="10517" y="6601"/>
                      <a:pt x="1930" y="9292"/>
                      <a:pt x="1466" y="9045"/>
                    </a:cubicBezTo>
                    <a:lnTo>
                      <a:pt x="7605" y="4211"/>
                    </a:lnTo>
                    <a:cubicBezTo>
                      <a:pt x="7517" y="4202"/>
                      <a:pt x="1165" y="9281"/>
                      <a:pt x="638" y="8779"/>
                    </a:cubicBezTo>
                    <a:lnTo>
                      <a:pt x="3010" y="0"/>
                    </a:ln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64642" tIns="64642" rIns="64642" bIns="64642" anchor="ctr" anchorCtr="0">
                <a:noAutofit/>
              </a:bodyPr>
              <a:lstStyle/>
              <a:p>
                <a:pPr algn="r" defTabSz="646572" rtl="1">
                  <a:buClr>
                    <a:srgbClr val="000000"/>
                  </a:buClr>
                  <a:defRPr/>
                </a:pPr>
                <a:endParaRPr sz="99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63" name="رسم 2271" descr="غابات الغزال في الثلج">
            <a:extLst>
              <a:ext uri="{FF2B5EF4-FFF2-40B4-BE49-F238E27FC236}">
                <a16:creationId xmlns:a16="http://schemas.microsoft.com/office/drawing/2014/main" id="{F4DCFE1B-6F96-81C6-2142-FD37276844CE}"/>
              </a:ext>
            </a:extLst>
          </p:cNvPr>
          <p:cNvGrpSpPr/>
          <p:nvPr/>
        </p:nvGrpSpPr>
        <p:grpSpPr>
          <a:xfrm flipH="1">
            <a:off x="4985186" y="7633341"/>
            <a:ext cx="1687516" cy="2202395"/>
            <a:chOff x="5164869" y="721767"/>
            <a:chExt cx="1590571" cy="2419937"/>
          </a:xfrm>
        </p:grpSpPr>
        <p:sp>
          <p:nvSpPr>
            <p:cNvPr id="1064" name="شكل حر: شكل 1063">
              <a:extLst>
                <a:ext uri="{FF2B5EF4-FFF2-40B4-BE49-F238E27FC236}">
                  <a16:creationId xmlns:a16="http://schemas.microsoft.com/office/drawing/2014/main" id="{124A05BD-DF03-FEF0-6738-DDEB504A656F}"/>
                </a:ext>
              </a:extLst>
            </p:cNvPr>
            <p:cNvSpPr/>
            <p:nvPr/>
          </p:nvSpPr>
          <p:spPr>
            <a:xfrm>
              <a:off x="6125065" y="2228244"/>
              <a:ext cx="364109" cy="913460"/>
            </a:xfrm>
            <a:custGeom>
              <a:avLst/>
              <a:gdLst>
                <a:gd name="connsiteX0" fmla="*/ 57491 w 364109"/>
                <a:gd name="connsiteY0" fmla="*/ 0 h 913460"/>
                <a:gd name="connsiteX1" fmla="*/ 0 w 364109"/>
                <a:gd name="connsiteY1" fmla="*/ 157494 h 913460"/>
                <a:gd name="connsiteX2" fmla="*/ 150679 w 364109"/>
                <a:gd name="connsiteY2" fmla="*/ 851651 h 913460"/>
                <a:gd name="connsiteX3" fmla="*/ 229786 w 364109"/>
                <a:gd name="connsiteY3" fmla="*/ 913461 h 913460"/>
                <a:gd name="connsiteX4" fmla="*/ 364109 w 364109"/>
                <a:gd name="connsiteY4" fmla="*/ 913461 h 913460"/>
                <a:gd name="connsiteX5" fmla="*/ 361068 w 364109"/>
                <a:gd name="connsiteY5" fmla="*/ 905643 h 913460"/>
                <a:gd name="connsiteX6" fmla="*/ 226752 w 364109"/>
                <a:gd name="connsiteY6" fmla="*/ 798805 h 913460"/>
                <a:gd name="connsiteX7" fmla="*/ 196773 w 364109"/>
                <a:gd name="connsiteY7" fmla="*/ 765120 h 913460"/>
                <a:gd name="connsiteX8" fmla="*/ 166083 w 364109"/>
                <a:gd name="connsiteY8" fmla="*/ 0 h 913460"/>
                <a:gd name="connsiteX9" fmla="*/ 57491 w 364109"/>
                <a:gd name="connsiteY9" fmla="*/ 0 h 913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109" h="913460">
                  <a:moveTo>
                    <a:pt x="57491" y="0"/>
                  </a:moveTo>
                  <a:lnTo>
                    <a:pt x="0" y="157494"/>
                  </a:lnTo>
                  <a:lnTo>
                    <a:pt x="150679" y="851651"/>
                  </a:lnTo>
                  <a:cubicBezTo>
                    <a:pt x="159733" y="887972"/>
                    <a:pt x="192352" y="913461"/>
                    <a:pt x="229786" y="913461"/>
                  </a:cubicBezTo>
                  <a:lnTo>
                    <a:pt x="364109" y="913461"/>
                  </a:lnTo>
                  <a:lnTo>
                    <a:pt x="361068" y="905643"/>
                  </a:lnTo>
                  <a:cubicBezTo>
                    <a:pt x="339432" y="850009"/>
                    <a:pt x="285559" y="809096"/>
                    <a:pt x="226752" y="798805"/>
                  </a:cubicBezTo>
                  <a:cubicBezTo>
                    <a:pt x="210051" y="795882"/>
                    <a:pt x="197453" y="782060"/>
                    <a:pt x="196773" y="765120"/>
                  </a:cubicBezTo>
                  <a:lnTo>
                    <a:pt x="166083" y="0"/>
                  </a:lnTo>
                  <a:lnTo>
                    <a:pt x="57491" y="0"/>
                  </a:lnTo>
                  <a:close/>
                </a:path>
              </a:pathLst>
            </a:custGeom>
            <a:solidFill>
              <a:srgbClr val="A48D76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defTabSz="323254" rtl="1"/>
              <a:endParaRPr lang="ar-SA" sz="1272">
                <a:solidFill>
                  <a:prstClr val="black"/>
                </a:solidFill>
                <a:latin typeface="Harmattan"/>
                <a:cs typeface="Harmattan"/>
              </a:endParaRPr>
            </a:p>
          </p:txBody>
        </p:sp>
        <p:sp>
          <p:nvSpPr>
            <p:cNvPr id="1065" name="شكل حر: شكل 1064">
              <a:extLst>
                <a:ext uri="{FF2B5EF4-FFF2-40B4-BE49-F238E27FC236}">
                  <a16:creationId xmlns:a16="http://schemas.microsoft.com/office/drawing/2014/main" id="{CFE35BED-A848-6C66-E9B8-EB5358BE415F}"/>
                </a:ext>
              </a:extLst>
            </p:cNvPr>
            <p:cNvSpPr/>
            <p:nvPr/>
          </p:nvSpPr>
          <p:spPr>
            <a:xfrm>
              <a:off x="6131196" y="3059743"/>
              <a:ext cx="198284" cy="81961"/>
            </a:xfrm>
            <a:custGeom>
              <a:avLst/>
              <a:gdLst>
                <a:gd name="connsiteX0" fmla="*/ 146269 w 198284"/>
                <a:gd name="connsiteY0" fmla="*/ 417 h 81961"/>
                <a:gd name="connsiteX1" fmla="*/ 67500 w 198284"/>
                <a:gd name="connsiteY1" fmla="*/ 9325 h 81961"/>
                <a:gd name="connsiteX2" fmla="*/ 0 w 198284"/>
                <a:gd name="connsiteY2" fmla="*/ 41283 h 81961"/>
                <a:gd name="connsiteX3" fmla="*/ 49471 w 198284"/>
                <a:gd name="connsiteY3" fmla="*/ 81962 h 81961"/>
                <a:gd name="connsiteX4" fmla="*/ 198285 w 198284"/>
                <a:gd name="connsiteY4" fmla="*/ 81962 h 81961"/>
                <a:gd name="connsiteX5" fmla="*/ 195242 w 198284"/>
                <a:gd name="connsiteY5" fmla="*/ 74144 h 81961"/>
                <a:gd name="connsiteX6" fmla="*/ 146269 w 198284"/>
                <a:gd name="connsiteY6" fmla="*/ 417 h 8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284" h="81961">
                  <a:moveTo>
                    <a:pt x="146269" y="417"/>
                  </a:moveTo>
                  <a:cubicBezTo>
                    <a:pt x="115217" y="-1277"/>
                    <a:pt x="92667" y="2282"/>
                    <a:pt x="67500" y="9325"/>
                  </a:cubicBezTo>
                  <a:cubicBezTo>
                    <a:pt x="43092" y="16156"/>
                    <a:pt x="30388" y="18868"/>
                    <a:pt x="0" y="41283"/>
                  </a:cubicBezTo>
                  <a:cubicBezTo>
                    <a:pt x="4577" y="64517"/>
                    <a:pt x="25008" y="81962"/>
                    <a:pt x="49471" y="81962"/>
                  </a:cubicBezTo>
                  <a:lnTo>
                    <a:pt x="198285" y="81962"/>
                  </a:lnTo>
                  <a:lnTo>
                    <a:pt x="195242" y="74144"/>
                  </a:lnTo>
                  <a:cubicBezTo>
                    <a:pt x="184280" y="45963"/>
                    <a:pt x="167479" y="20347"/>
                    <a:pt x="146269" y="417"/>
                  </a:cubicBezTo>
                  <a:close/>
                </a:path>
              </a:pathLst>
            </a:custGeom>
            <a:solidFill>
              <a:srgbClr val="505050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defTabSz="323254" rtl="1"/>
              <a:endParaRPr lang="ar-SA" sz="1272">
                <a:solidFill>
                  <a:prstClr val="black"/>
                </a:solidFill>
                <a:latin typeface="Harmattan"/>
                <a:cs typeface="Harmattan"/>
              </a:endParaRPr>
            </a:p>
          </p:txBody>
        </p:sp>
        <p:sp>
          <p:nvSpPr>
            <p:cNvPr id="1066" name="شكل حر: شكل 1065">
              <a:extLst>
                <a:ext uri="{FF2B5EF4-FFF2-40B4-BE49-F238E27FC236}">
                  <a16:creationId xmlns:a16="http://schemas.microsoft.com/office/drawing/2014/main" id="{FEF0AAF5-6568-FFA8-DC32-6E4F6E0FFD77}"/>
                </a:ext>
              </a:extLst>
            </p:cNvPr>
            <p:cNvSpPr/>
            <p:nvPr/>
          </p:nvSpPr>
          <p:spPr>
            <a:xfrm>
              <a:off x="5273203" y="3060160"/>
              <a:ext cx="198284" cy="81544"/>
            </a:xfrm>
            <a:custGeom>
              <a:avLst/>
              <a:gdLst>
                <a:gd name="connsiteX0" fmla="*/ 146269 w 198284"/>
                <a:gd name="connsiteY0" fmla="*/ 0 h 81544"/>
                <a:gd name="connsiteX1" fmla="*/ 69766 w 198284"/>
                <a:gd name="connsiteY1" fmla="*/ 7849 h 81544"/>
                <a:gd name="connsiteX2" fmla="*/ 0 w 198284"/>
                <a:gd name="connsiteY2" fmla="*/ 40866 h 81544"/>
                <a:gd name="connsiteX3" fmla="*/ 49471 w 198284"/>
                <a:gd name="connsiteY3" fmla="*/ 81544 h 81544"/>
                <a:gd name="connsiteX4" fmla="*/ 198285 w 198284"/>
                <a:gd name="connsiteY4" fmla="*/ 81544 h 81544"/>
                <a:gd name="connsiteX5" fmla="*/ 195243 w 198284"/>
                <a:gd name="connsiteY5" fmla="*/ 73727 h 81544"/>
                <a:gd name="connsiteX6" fmla="*/ 146269 w 198284"/>
                <a:gd name="connsiteY6" fmla="*/ 0 h 8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284" h="81544">
                  <a:moveTo>
                    <a:pt x="146269" y="0"/>
                  </a:moveTo>
                  <a:cubicBezTo>
                    <a:pt x="118541" y="425"/>
                    <a:pt x="94480" y="827"/>
                    <a:pt x="69766" y="7849"/>
                  </a:cubicBezTo>
                  <a:cubicBezTo>
                    <a:pt x="45053" y="14872"/>
                    <a:pt x="28412" y="21636"/>
                    <a:pt x="0" y="40866"/>
                  </a:cubicBezTo>
                  <a:cubicBezTo>
                    <a:pt x="4577" y="64100"/>
                    <a:pt x="25008" y="81544"/>
                    <a:pt x="49471" y="81544"/>
                  </a:cubicBezTo>
                  <a:lnTo>
                    <a:pt x="198285" y="81544"/>
                  </a:lnTo>
                  <a:lnTo>
                    <a:pt x="195243" y="73727"/>
                  </a:lnTo>
                  <a:cubicBezTo>
                    <a:pt x="184280" y="45546"/>
                    <a:pt x="167479" y="19930"/>
                    <a:pt x="146269" y="0"/>
                  </a:cubicBezTo>
                  <a:close/>
                </a:path>
              </a:pathLst>
            </a:custGeom>
            <a:solidFill>
              <a:srgbClr val="505050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defTabSz="323254" rtl="1"/>
              <a:endParaRPr lang="ar-SA" sz="1272">
                <a:solidFill>
                  <a:prstClr val="black"/>
                </a:solidFill>
                <a:latin typeface="Harmattan"/>
                <a:cs typeface="Harmattan"/>
              </a:endParaRPr>
            </a:p>
          </p:txBody>
        </p:sp>
        <p:sp>
          <p:nvSpPr>
            <p:cNvPr id="1067" name="شكل حر: شكل 1066">
              <a:extLst>
                <a:ext uri="{FF2B5EF4-FFF2-40B4-BE49-F238E27FC236}">
                  <a16:creationId xmlns:a16="http://schemas.microsoft.com/office/drawing/2014/main" id="{911264BB-6FA8-99FC-32D6-D130D7BD2A53}"/>
                </a:ext>
              </a:extLst>
            </p:cNvPr>
            <p:cNvSpPr/>
            <p:nvPr/>
          </p:nvSpPr>
          <p:spPr>
            <a:xfrm>
              <a:off x="5471225" y="3060160"/>
              <a:ext cx="198284" cy="81544"/>
            </a:xfrm>
            <a:custGeom>
              <a:avLst/>
              <a:gdLst>
                <a:gd name="connsiteX0" fmla="*/ 146269 w 198284"/>
                <a:gd name="connsiteY0" fmla="*/ 0 h 81544"/>
                <a:gd name="connsiteX1" fmla="*/ 71095 w 198284"/>
                <a:gd name="connsiteY1" fmla="*/ 9969 h 81544"/>
                <a:gd name="connsiteX2" fmla="*/ 0 w 198284"/>
                <a:gd name="connsiteY2" fmla="*/ 40866 h 81544"/>
                <a:gd name="connsiteX3" fmla="*/ 49471 w 198284"/>
                <a:gd name="connsiteY3" fmla="*/ 81544 h 81544"/>
                <a:gd name="connsiteX4" fmla="*/ 198285 w 198284"/>
                <a:gd name="connsiteY4" fmla="*/ 81544 h 81544"/>
                <a:gd name="connsiteX5" fmla="*/ 195243 w 198284"/>
                <a:gd name="connsiteY5" fmla="*/ 73727 h 81544"/>
                <a:gd name="connsiteX6" fmla="*/ 146269 w 198284"/>
                <a:gd name="connsiteY6" fmla="*/ 0 h 8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284" h="81544">
                  <a:moveTo>
                    <a:pt x="146269" y="0"/>
                  </a:moveTo>
                  <a:cubicBezTo>
                    <a:pt x="117750" y="1487"/>
                    <a:pt x="96106" y="2935"/>
                    <a:pt x="71095" y="9969"/>
                  </a:cubicBezTo>
                  <a:cubicBezTo>
                    <a:pt x="46584" y="16864"/>
                    <a:pt x="27620" y="21632"/>
                    <a:pt x="0" y="40866"/>
                  </a:cubicBezTo>
                  <a:cubicBezTo>
                    <a:pt x="4577" y="64100"/>
                    <a:pt x="25008" y="81544"/>
                    <a:pt x="49471" y="81544"/>
                  </a:cubicBezTo>
                  <a:lnTo>
                    <a:pt x="198285" y="81544"/>
                  </a:lnTo>
                  <a:lnTo>
                    <a:pt x="195243" y="73727"/>
                  </a:lnTo>
                  <a:cubicBezTo>
                    <a:pt x="184284" y="45546"/>
                    <a:pt x="167479" y="19930"/>
                    <a:pt x="146269" y="0"/>
                  </a:cubicBezTo>
                  <a:close/>
                </a:path>
              </a:pathLst>
            </a:custGeom>
            <a:solidFill>
              <a:srgbClr val="505050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defTabSz="323254" rtl="1"/>
              <a:endParaRPr lang="ar-SA" sz="1272">
                <a:solidFill>
                  <a:prstClr val="black"/>
                </a:solidFill>
                <a:latin typeface="Harmattan"/>
                <a:cs typeface="Harmattan"/>
              </a:endParaRPr>
            </a:p>
          </p:txBody>
        </p:sp>
        <p:sp>
          <p:nvSpPr>
            <p:cNvPr id="1068" name="شكل حر: شكل 1067">
              <a:extLst>
                <a:ext uri="{FF2B5EF4-FFF2-40B4-BE49-F238E27FC236}">
                  <a16:creationId xmlns:a16="http://schemas.microsoft.com/office/drawing/2014/main" id="{96D66503-FE20-D81A-AB2B-5484878E68D3}"/>
                </a:ext>
              </a:extLst>
            </p:cNvPr>
            <p:cNvSpPr/>
            <p:nvPr/>
          </p:nvSpPr>
          <p:spPr>
            <a:xfrm>
              <a:off x="5337342" y="2177135"/>
              <a:ext cx="280155" cy="923886"/>
            </a:xfrm>
            <a:custGeom>
              <a:avLst/>
              <a:gdLst>
                <a:gd name="connsiteX0" fmla="*/ 262782 w 280155"/>
                <a:gd name="connsiteY0" fmla="*/ 875307 h 923886"/>
                <a:gd name="connsiteX1" fmla="*/ 178923 w 280155"/>
                <a:gd name="connsiteY1" fmla="*/ 754352 h 923886"/>
                <a:gd name="connsiteX2" fmla="*/ 185246 w 280155"/>
                <a:gd name="connsiteY2" fmla="*/ 383272 h 923886"/>
                <a:gd name="connsiteX3" fmla="*/ 242737 w 280155"/>
                <a:gd name="connsiteY3" fmla="*/ 16963 h 923886"/>
                <a:gd name="connsiteX4" fmla="*/ 12776 w 280155"/>
                <a:gd name="connsiteY4" fmla="*/ 0 h 923886"/>
                <a:gd name="connsiteX5" fmla="*/ 0 w 280155"/>
                <a:gd name="connsiteY5" fmla="*/ 383272 h 923886"/>
                <a:gd name="connsiteX6" fmla="*/ 132896 w 280155"/>
                <a:gd name="connsiteY6" fmla="*/ 915369 h 923886"/>
                <a:gd name="connsiteX7" fmla="*/ 133886 w 280155"/>
                <a:gd name="connsiteY7" fmla="*/ 923887 h 923886"/>
                <a:gd name="connsiteX8" fmla="*/ 280155 w 280155"/>
                <a:gd name="connsiteY8" fmla="*/ 883021 h 923886"/>
                <a:gd name="connsiteX9" fmla="*/ 262782 w 280155"/>
                <a:gd name="connsiteY9" fmla="*/ 875307 h 92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155" h="923886">
                  <a:moveTo>
                    <a:pt x="262782" y="875307"/>
                  </a:moveTo>
                  <a:cubicBezTo>
                    <a:pt x="212349" y="856435"/>
                    <a:pt x="178931" y="808201"/>
                    <a:pt x="178923" y="754352"/>
                  </a:cubicBezTo>
                  <a:lnTo>
                    <a:pt x="185246" y="383272"/>
                  </a:lnTo>
                  <a:lnTo>
                    <a:pt x="242737" y="16963"/>
                  </a:lnTo>
                  <a:lnTo>
                    <a:pt x="12776" y="0"/>
                  </a:lnTo>
                  <a:lnTo>
                    <a:pt x="0" y="383272"/>
                  </a:lnTo>
                  <a:lnTo>
                    <a:pt x="132896" y="915369"/>
                  </a:lnTo>
                  <a:cubicBezTo>
                    <a:pt x="132972" y="918284"/>
                    <a:pt x="133338" y="921119"/>
                    <a:pt x="133886" y="923887"/>
                  </a:cubicBezTo>
                  <a:cubicBezTo>
                    <a:pt x="190912" y="922372"/>
                    <a:pt x="242347" y="907063"/>
                    <a:pt x="280155" y="883021"/>
                  </a:cubicBezTo>
                  <a:cubicBezTo>
                    <a:pt x="278592" y="881562"/>
                    <a:pt x="271960" y="878743"/>
                    <a:pt x="262782" y="875307"/>
                  </a:cubicBezTo>
                  <a:close/>
                </a:path>
              </a:pathLst>
            </a:custGeom>
            <a:solidFill>
              <a:srgbClr val="A48D76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defTabSz="323254" rtl="1"/>
              <a:endParaRPr lang="ar-SA" sz="1272">
                <a:solidFill>
                  <a:prstClr val="black"/>
                </a:solidFill>
                <a:latin typeface="Harmattan"/>
                <a:cs typeface="Harmattan"/>
              </a:endParaRPr>
            </a:p>
          </p:txBody>
        </p:sp>
        <p:sp>
          <p:nvSpPr>
            <p:cNvPr id="1069" name="شكل حر: شكل 1068">
              <a:extLst>
                <a:ext uri="{FF2B5EF4-FFF2-40B4-BE49-F238E27FC236}">
                  <a16:creationId xmlns:a16="http://schemas.microsoft.com/office/drawing/2014/main" id="{CEB8CD01-182D-B72F-AEA6-9C44DED5324F}"/>
                </a:ext>
              </a:extLst>
            </p:cNvPr>
            <p:cNvSpPr/>
            <p:nvPr/>
          </p:nvSpPr>
          <p:spPr>
            <a:xfrm>
              <a:off x="5164869" y="1604110"/>
              <a:ext cx="1266149" cy="1496919"/>
            </a:xfrm>
            <a:custGeom>
              <a:avLst/>
              <a:gdLst>
                <a:gd name="connsiteX0" fmla="*/ 1029481 w 1266149"/>
                <a:gd name="connsiteY0" fmla="*/ 1301614 h 1496919"/>
                <a:gd name="connsiteX1" fmla="*/ 1130634 w 1266149"/>
                <a:gd name="connsiteY1" fmla="*/ 767576 h 1496919"/>
                <a:gd name="connsiteX2" fmla="*/ 1266150 w 1266149"/>
                <a:gd name="connsiteY2" fmla="*/ 618356 h 1496919"/>
                <a:gd name="connsiteX3" fmla="*/ 1216214 w 1266149"/>
                <a:gd name="connsiteY3" fmla="*/ 194624 h 1496919"/>
                <a:gd name="connsiteX4" fmla="*/ 997821 w 1266149"/>
                <a:gd name="connsiteY4" fmla="*/ 2650 h 1496919"/>
                <a:gd name="connsiteX5" fmla="*/ 615078 w 1266149"/>
                <a:gd name="connsiteY5" fmla="*/ 233907 h 1496919"/>
                <a:gd name="connsiteX6" fmla="*/ 379669 w 1266149"/>
                <a:gd name="connsiteY6" fmla="*/ 232754 h 1496919"/>
                <a:gd name="connsiteX7" fmla="*/ 290156 w 1266149"/>
                <a:gd name="connsiteY7" fmla="*/ 252079 h 1496919"/>
                <a:gd name="connsiteX8" fmla="*/ 146404 w 1266149"/>
                <a:gd name="connsiteY8" fmla="*/ 391064 h 1496919"/>
                <a:gd name="connsiteX9" fmla="*/ 146336 w 1266149"/>
                <a:gd name="connsiteY9" fmla="*/ 391048 h 1496919"/>
                <a:gd name="connsiteX10" fmla="*/ 69623 w 1266149"/>
                <a:gd name="connsiteY10" fmla="*/ 273862 h 1496919"/>
                <a:gd name="connsiteX11" fmla="*/ 63623 w 1266149"/>
                <a:gd name="connsiteY11" fmla="*/ 269063 h 1496919"/>
                <a:gd name="connsiteX12" fmla="*/ 63623 w 1266149"/>
                <a:gd name="connsiteY12" fmla="*/ 391986 h 1496919"/>
                <a:gd name="connsiteX13" fmla="*/ 133894 w 1266149"/>
                <a:gd name="connsiteY13" fmla="*/ 478096 h 1496919"/>
                <a:gd name="connsiteX14" fmla="*/ 0 w 1266149"/>
                <a:gd name="connsiteY14" fmla="*/ 1049918 h 1496919"/>
                <a:gd name="connsiteX15" fmla="*/ 65126 w 1266149"/>
                <a:gd name="connsiteY15" fmla="*/ 1288710 h 1496919"/>
                <a:gd name="connsiteX16" fmla="*/ 107348 w 1266149"/>
                <a:gd name="connsiteY16" fmla="*/ 1488398 h 1496919"/>
                <a:gd name="connsiteX17" fmla="*/ 108338 w 1266149"/>
                <a:gd name="connsiteY17" fmla="*/ 1496916 h 1496919"/>
                <a:gd name="connsiteX18" fmla="*/ 254607 w 1266149"/>
                <a:gd name="connsiteY18" fmla="*/ 1456050 h 1496919"/>
                <a:gd name="connsiteX19" fmla="*/ 233881 w 1266149"/>
                <a:gd name="connsiteY19" fmla="*/ 1439405 h 1496919"/>
                <a:gd name="connsiteX20" fmla="*/ 148818 w 1266149"/>
                <a:gd name="connsiteY20" fmla="*/ 1283791 h 1496919"/>
                <a:gd name="connsiteX21" fmla="*/ 147498 w 1266149"/>
                <a:gd name="connsiteY21" fmla="*/ 1282964 h 1496919"/>
                <a:gd name="connsiteX22" fmla="*/ 114978 w 1266149"/>
                <a:gd name="connsiteY22" fmla="*/ 1049922 h 1496919"/>
                <a:gd name="connsiteX23" fmla="*/ 450040 w 1266149"/>
                <a:gd name="connsiteY23" fmla="*/ 721815 h 1496919"/>
                <a:gd name="connsiteX24" fmla="*/ 780819 w 1266149"/>
                <a:gd name="connsiteY24" fmla="*/ 799610 h 1496919"/>
                <a:gd name="connsiteX25" fmla="*/ 947646 w 1266149"/>
                <a:gd name="connsiteY25" fmla="*/ 790710 h 1496919"/>
                <a:gd name="connsiteX26" fmla="*/ 965333 w 1266149"/>
                <a:gd name="connsiteY26" fmla="*/ 1488403 h 1496919"/>
                <a:gd name="connsiteX27" fmla="*/ 966324 w 1266149"/>
                <a:gd name="connsiteY27" fmla="*/ 1496920 h 1496919"/>
                <a:gd name="connsiteX28" fmla="*/ 1112593 w 1266149"/>
                <a:gd name="connsiteY28" fmla="*/ 1456054 h 1496919"/>
                <a:gd name="connsiteX29" fmla="*/ 1090694 w 1266149"/>
                <a:gd name="connsiteY29" fmla="*/ 1438618 h 1496919"/>
                <a:gd name="connsiteX30" fmla="*/ 1029481 w 1266149"/>
                <a:gd name="connsiteY30" fmla="*/ 1301614 h 149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66149" h="1496919">
                  <a:moveTo>
                    <a:pt x="1029481" y="1301614"/>
                  </a:moveTo>
                  <a:lnTo>
                    <a:pt x="1130634" y="767576"/>
                  </a:lnTo>
                  <a:lnTo>
                    <a:pt x="1266150" y="618356"/>
                  </a:lnTo>
                  <a:cubicBezTo>
                    <a:pt x="1266150" y="618356"/>
                    <a:pt x="1258627" y="317627"/>
                    <a:pt x="1216214" y="194624"/>
                  </a:cubicBezTo>
                  <a:cubicBezTo>
                    <a:pt x="1176597" y="79729"/>
                    <a:pt x="1091088" y="-17451"/>
                    <a:pt x="997821" y="2650"/>
                  </a:cubicBezTo>
                  <a:cubicBezTo>
                    <a:pt x="907242" y="128627"/>
                    <a:pt x="768262" y="210967"/>
                    <a:pt x="615078" y="233907"/>
                  </a:cubicBezTo>
                  <a:cubicBezTo>
                    <a:pt x="556382" y="233629"/>
                    <a:pt x="438345" y="233036"/>
                    <a:pt x="379669" y="232754"/>
                  </a:cubicBezTo>
                  <a:cubicBezTo>
                    <a:pt x="348407" y="232603"/>
                    <a:pt x="317907" y="239347"/>
                    <a:pt x="290156" y="252079"/>
                  </a:cubicBezTo>
                  <a:cubicBezTo>
                    <a:pt x="230680" y="277871"/>
                    <a:pt x="189027" y="341811"/>
                    <a:pt x="146404" y="391064"/>
                  </a:cubicBezTo>
                  <a:cubicBezTo>
                    <a:pt x="146384" y="391087"/>
                    <a:pt x="146344" y="391079"/>
                    <a:pt x="146336" y="391048"/>
                  </a:cubicBezTo>
                  <a:cubicBezTo>
                    <a:pt x="133986" y="345394"/>
                    <a:pt x="107479" y="304147"/>
                    <a:pt x="69623" y="273862"/>
                  </a:cubicBezTo>
                  <a:lnTo>
                    <a:pt x="63623" y="269063"/>
                  </a:lnTo>
                  <a:lnTo>
                    <a:pt x="63623" y="391986"/>
                  </a:lnTo>
                  <a:cubicBezTo>
                    <a:pt x="63623" y="434490"/>
                    <a:pt x="93800" y="469940"/>
                    <a:pt x="133894" y="478096"/>
                  </a:cubicBezTo>
                  <a:cubicBezTo>
                    <a:pt x="135270" y="771731"/>
                    <a:pt x="163626" y="730161"/>
                    <a:pt x="0" y="1049918"/>
                  </a:cubicBezTo>
                  <a:lnTo>
                    <a:pt x="65126" y="1288710"/>
                  </a:lnTo>
                  <a:lnTo>
                    <a:pt x="107348" y="1488398"/>
                  </a:lnTo>
                  <a:cubicBezTo>
                    <a:pt x="107423" y="1491313"/>
                    <a:pt x="107789" y="1494148"/>
                    <a:pt x="108338" y="1496916"/>
                  </a:cubicBezTo>
                  <a:cubicBezTo>
                    <a:pt x="165364" y="1495401"/>
                    <a:pt x="216799" y="1480092"/>
                    <a:pt x="254607" y="1456050"/>
                  </a:cubicBezTo>
                  <a:cubicBezTo>
                    <a:pt x="248101" y="1449938"/>
                    <a:pt x="241178" y="1444360"/>
                    <a:pt x="233881" y="1439405"/>
                  </a:cubicBezTo>
                  <a:cubicBezTo>
                    <a:pt x="182220" y="1404329"/>
                    <a:pt x="150969" y="1346197"/>
                    <a:pt x="148818" y="1283791"/>
                  </a:cubicBezTo>
                  <a:lnTo>
                    <a:pt x="147498" y="1282964"/>
                  </a:lnTo>
                  <a:lnTo>
                    <a:pt x="114978" y="1049922"/>
                  </a:lnTo>
                  <a:cubicBezTo>
                    <a:pt x="114978" y="1049922"/>
                    <a:pt x="341591" y="927901"/>
                    <a:pt x="450040" y="721815"/>
                  </a:cubicBezTo>
                  <a:cubicBezTo>
                    <a:pt x="450040" y="721815"/>
                    <a:pt x="564649" y="779811"/>
                    <a:pt x="780819" y="799610"/>
                  </a:cubicBezTo>
                  <a:lnTo>
                    <a:pt x="947646" y="790710"/>
                  </a:lnTo>
                  <a:lnTo>
                    <a:pt x="965333" y="1488403"/>
                  </a:lnTo>
                  <a:cubicBezTo>
                    <a:pt x="965409" y="1491317"/>
                    <a:pt x="965775" y="1494152"/>
                    <a:pt x="966324" y="1496920"/>
                  </a:cubicBezTo>
                  <a:cubicBezTo>
                    <a:pt x="1023349" y="1495405"/>
                    <a:pt x="1074784" y="1480096"/>
                    <a:pt x="1112593" y="1456054"/>
                  </a:cubicBezTo>
                  <a:cubicBezTo>
                    <a:pt x="1105737" y="1449612"/>
                    <a:pt x="1098420" y="1443767"/>
                    <a:pt x="1090694" y="1438618"/>
                  </a:cubicBezTo>
                  <a:cubicBezTo>
                    <a:pt x="1045351" y="1408413"/>
                    <a:pt x="1020781" y="1355399"/>
                    <a:pt x="1029481" y="1301614"/>
                  </a:cubicBezTo>
                  <a:close/>
                </a:path>
              </a:pathLst>
            </a:custGeom>
            <a:solidFill>
              <a:srgbClr val="E0B89C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defTabSz="323254" rtl="1"/>
              <a:endParaRPr lang="ar-SA" sz="1272">
                <a:solidFill>
                  <a:prstClr val="black"/>
                </a:solidFill>
                <a:latin typeface="Harmattan"/>
                <a:cs typeface="Harmattan"/>
              </a:endParaRPr>
            </a:p>
          </p:txBody>
        </p:sp>
        <p:sp>
          <p:nvSpPr>
            <p:cNvPr id="1070" name="شكل حر: شكل 1069">
              <a:extLst>
                <a:ext uri="{FF2B5EF4-FFF2-40B4-BE49-F238E27FC236}">
                  <a16:creationId xmlns:a16="http://schemas.microsoft.com/office/drawing/2014/main" id="{4DFDA6FF-4450-6392-FC7E-9A71C04B0C58}"/>
                </a:ext>
              </a:extLst>
            </p:cNvPr>
            <p:cNvSpPr/>
            <p:nvPr/>
          </p:nvSpPr>
          <p:spPr>
            <a:xfrm>
              <a:off x="6162682" y="1348702"/>
              <a:ext cx="356057" cy="873749"/>
            </a:xfrm>
            <a:custGeom>
              <a:avLst/>
              <a:gdLst>
                <a:gd name="connsiteX0" fmla="*/ 108227 w 356057"/>
                <a:gd name="connsiteY0" fmla="*/ 421330 h 873749"/>
                <a:gd name="connsiteX1" fmla="*/ 155769 w 356057"/>
                <a:gd name="connsiteY1" fmla="*/ 490075 h 873749"/>
                <a:gd name="connsiteX2" fmla="*/ 157944 w 356057"/>
                <a:gd name="connsiteY2" fmla="*/ 573731 h 873749"/>
                <a:gd name="connsiteX3" fmla="*/ 153844 w 356057"/>
                <a:gd name="connsiteY3" fmla="*/ 591009 h 873749"/>
                <a:gd name="connsiteX4" fmla="*/ 150691 w 356057"/>
                <a:gd name="connsiteY4" fmla="*/ 608779 h 873749"/>
                <a:gd name="connsiteX5" fmla="*/ 183779 w 356057"/>
                <a:gd name="connsiteY5" fmla="*/ 794033 h 873749"/>
                <a:gd name="connsiteX6" fmla="*/ 268294 w 356057"/>
                <a:gd name="connsiteY6" fmla="*/ 873744 h 873749"/>
                <a:gd name="connsiteX7" fmla="*/ 268349 w 356057"/>
                <a:gd name="connsiteY7" fmla="*/ 873724 h 873749"/>
                <a:gd name="connsiteX8" fmla="*/ 318635 w 356057"/>
                <a:gd name="connsiteY8" fmla="*/ 712655 h 873749"/>
                <a:gd name="connsiteX9" fmla="*/ 352781 w 356057"/>
                <a:gd name="connsiteY9" fmla="*/ 403301 h 873749"/>
                <a:gd name="connsiteX10" fmla="*/ 330051 w 356057"/>
                <a:gd name="connsiteY10" fmla="*/ 215526 h 873749"/>
                <a:gd name="connsiteX11" fmla="*/ 307322 w 356057"/>
                <a:gd name="connsiteY11" fmla="*/ 27756 h 873749"/>
                <a:gd name="connsiteX12" fmla="*/ 195533 w 356057"/>
                <a:gd name="connsiteY12" fmla="*/ 13878 h 873749"/>
                <a:gd name="connsiteX13" fmla="*/ 83748 w 356057"/>
                <a:gd name="connsiteY13" fmla="*/ 0 h 873749"/>
                <a:gd name="connsiteX14" fmla="*/ 80280 w 356057"/>
                <a:gd name="connsiteY14" fmla="*/ 35529 h 873749"/>
                <a:gd name="connsiteX15" fmla="*/ 76817 w 356057"/>
                <a:gd name="connsiteY15" fmla="*/ 71059 h 873749"/>
                <a:gd name="connsiteX16" fmla="*/ 51411 w 356057"/>
                <a:gd name="connsiteY16" fmla="*/ 168127 h 873749"/>
                <a:gd name="connsiteX17" fmla="*/ 8148 w 356057"/>
                <a:gd name="connsiteY17" fmla="*/ 246471 h 873749"/>
                <a:gd name="connsiteX18" fmla="*/ 0 w 356057"/>
                <a:gd name="connsiteY18" fmla="*/ 258050 h 873749"/>
                <a:gd name="connsiteX19" fmla="*/ 2756 w 356057"/>
                <a:gd name="connsiteY19" fmla="*/ 266429 h 873749"/>
                <a:gd name="connsiteX20" fmla="*/ 108227 w 356057"/>
                <a:gd name="connsiteY20" fmla="*/ 421330 h 87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6057" h="873749">
                  <a:moveTo>
                    <a:pt x="108227" y="421330"/>
                  </a:moveTo>
                  <a:cubicBezTo>
                    <a:pt x="130948" y="439479"/>
                    <a:pt x="147140" y="463536"/>
                    <a:pt x="155769" y="490075"/>
                  </a:cubicBezTo>
                  <a:cubicBezTo>
                    <a:pt x="164398" y="516617"/>
                    <a:pt x="165467" y="545645"/>
                    <a:pt x="157944" y="573731"/>
                  </a:cubicBezTo>
                  <a:cubicBezTo>
                    <a:pt x="156425" y="579405"/>
                    <a:pt x="155053" y="585167"/>
                    <a:pt x="153844" y="591009"/>
                  </a:cubicBezTo>
                  <a:cubicBezTo>
                    <a:pt x="152631" y="596854"/>
                    <a:pt x="151581" y="602779"/>
                    <a:pt x="150691" y="608779"/>
                  </a:cubicBezTo>
                  <a:cubicBezTo>
                    <a:pt x="140483" y="677703"/>
                    <a:pt x="153876" y="743449"/>
                    <a:pt x="183779" y="794033"/>
                  </a:cubicBezTo>
                  <a:cubicBezTo>
                    <a:pt x="204683" y="829391"/>
                    <a:pt x="233675" y="857298"/>
                    <a:pt x="268294" y="873744"/>
                  </a:cubicBezTo>
                  <a:cubicBezTo>
                    <a:pt x="268313" y="873756"/>
                    <a:pt x="268341" y="873748"/>
                    <a:pt x="268349" y="873724"/>
                  </a:cubicBezTo>
                  <a:cubicBezTo>
                    <a:pt x="274159" y="858292"/>
                    <a:pt x="297489" y="794566"/>
                    <a:pt x="318635" y="712655"/>
                  </a:cubicBezTo>
                  <a:cubicBezTo>
                    <a:pt x="343007" y="618259"/>
                    <a:pt x="364460" y="499749"/>
                    <a:pt x="352781" y="403301"/>
                  </a:cubicBezTo>
                  <a:lnTo>
                    <a:pt x="330051" y="215526"/>
                  </a:lnTo>
                  <a:lnTo>
                    <a:pt x="307322" y="27756"/>
                  </a:lnTo>
                  <a:lnTo>
                    <a:pt x="195533" y="13878"/>
                  </a:lnTo>
                  <a:lnTo>
                    <a:pt x="83748" y="0"/>
                  </a:lnTo>
                  <a:lnTo>
                    <a:pt x="80280" y="35529"/>
                  </a:lnTo>
                  <a:lnTo>
                    <a:pt x="76817" y="71059"/>
                  </a:lnTo>
                  <a:cubicBezTo>
                    <a:pt x="73516" y="104858"/>
                    <a:pt x="64454" y="137330"/>
                    <a:pt x="51411" y="168127"/>
                  </a:cubicBezTo>
                  <a:cubicBezTo>
                    <a:pt x="39748" y="195664"/>
                    <a:pt x="24900" y="221865"/>
                    <a:pt x="8148" y="246471"/>
                  </a:cubicBezTo>
                  <a:cubicBezTo>
                    <a:pt x="6168" y="249382"/>
                    <a:pt x="700" y="257076"/>
                    <a:pt x="0" y="258050"/>
                  </a:cubicBezTo>
                  <a:cubicBezTo>
                    <a:pt x="903" y="260854"/>
                    <a:pt x="1797" y="263661"/>
                    <a:pt x="2756" y="266429"/>
                  </a:cubicBezTo>
                  <a:cubicBezTo>
                    <a:pt x="24722" y="329849"/>
                    <a:pt x="61225" y="383789"/>
                    <a:pt x="108227" y="421330"/>
                  </a:cubicBezTo>
                  <a:close/>
                </a:path>
              </a:pathLst>
            </a:custGeom>
            <a:solidFill>
              <a:srgbClr val="FFFFFF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defTabSz="323254" rtl="1"/>
              <a:endParaRPr lang="ar-SA" sz="1272">
                <a:solidFill>
                  <a:prstClr val="black"/>
                </a:solidFill>
                <a:latin typeface="Harmattan"/>
                <a:cs typeface="Harmattan"/>
              </a:endParaRPr>
            </a:p>
          </p:txBody>
        </p:sp>
        <p:grpSp>
          <p:nvGrpSpPr>
            <p:cNvPr id="1071" name="رسم 2271" descr="غابات الغزال في الثلج">
              <a:extLst>
                <a:ext uri="{FF2B5EF4-FFF2-40B4-BE49-F238E27FC236}">
                  <a16:creationId xmlns:a16="http://schemas.microsoft.com/office/drawing/2014/main" id="{9A3C7239-06B7-154C-93E6-EC54753B0456}"/>
                </a:ext>
              </a:extLst>
            </p:cNvPr>
            <p:cNvGrpSpPr/>
            <p:nvPr/>
          </p:nvGrpSpPr>
          <p:grpSpPr>
            <a:xfrm>
              <a:off x="5473507" y="1831989"/>
              <a:ext cx="632395" cy="270484"/>
              <a:chOff x="5473507" y="1831989"/>
              <a:chExt cx="632395" cy="270484"/>
            </a:xfrm>
            <a:solidFill>
              <a:srgbClr val="737373"/>
            </a:solidFill>
          </p:grpSpPr>
          <p:sp>
            <p:nvSpPr>
              <p:cNvPr id="1096" name="شكل حر: شكل 1095">
                <a:extLst>
                  <a:ext uri="{FF2B5EF4-FFF2-40B4-BE49-F238E27FC236}">
                    <a16:creationId xmlns:a16="http://schemas.microsoft.com/office/drawing/2014/main" id="{4F8CFD15-8964-FCE2-1106-C061E00C4C09}"/>
                  </a:ext>
                </a:extLst>
              </p:cNvPr>
              <p:cNvSpPr/>
              <p:nvPr/>
            </p:nvSpPr>
            <p:spPr>
              <a:xfrm>
                <a:off x="5812060" y="1923614"/>
                <a:ext cx="89429" cy="89429"/>
              </a:xfrm>
              <a:custGeom>
                <a:avLst/>
                <a:gdLst>
                  <a:gd name="connsiteX0" fmla="*/ 89430 w 89429"/>
                  <a:gd name="connsiteY0" fmla="*/ 44715 h 89429"/>
                  <a:gd name="connsiteX1" fmla="*/ 44715 w 89429"/>
                  <a:gd name="connsiteY1" fmla="*/ 89430 h 89429"/>
                  <a:gd name="connsiteX2" fmla="*/ 0 w 89429"/>
                  <a:gd name="connsiteY2" fmla="*/ 44715 h 89429"/>
                  <a:gd name="connsiteX3" fmla="*/ 44715 w 89429"/>
                  <a:gd name="connsiteY3" fmla="*/ 0 h 89429"/>
                  <a:gd name="connsiteX4" fmla="*/ 89430 w 89429"/>
                  <a:gd name="connsiteY4" fmla="*/ 44715 h 89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429" h="89429">
                    <a:moveTo>
                      <a:pt x="89430" y="44715"/>
                    </a:moveTo>
                    <a:cubicBezTo>
                      <a:pt x="89430" y="69410"/>
                      <a:pt x="69410" y="89430"/>
                      <a:pt x="44715" y="89430"/>
                    </a:cubicBezTo>
                    <a:cubicBezTo>
                      <a:pt x="20020" y="89430"/>
                      <a:pt x="0" y="69410"/>
                      <a:pt x="0" y="44715"/>
                    </a:cubicBezTo>
                    <a:cubicBezTo>
                      <a:pt x="0" y="20019"/>
                      <a:pt x="20020" y="0"/>
                      <a:pt x="44715" y="0"/>
                    </a:cubicBezTo>
                    <a:cubicBezTo>
                      <a:pt x="69410" y="0"/>
                      <a:pt x="89430" y="20019"/>
                      <a:pt x="89430" y="4471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323254" rtl="1"/>
                <a:endParaRPr lang="ar-SA" sz="127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097" name="شكل حر: شكل 1096">
                <a:extLst>
                  <a:ext uri="{FF2B5EF4-FFF2-40B4-BE49-F238E27FC236}">
                    <a16:creationId xmlns:a16="http://schemas.microsoft.com/office/drawing/2014/main" id="{56953BC6-8B22-9898-5BCF-F41D3C3AC88F}"/>
                  </a:ext>
                </a:extLst>
              </p:cNvPr>
              <p:cNvSpPr/>
              <p:nvPr/>
            </p:nvSpPr>
            <p:spPr>
              <a:xfrm>
                <a:off x="6016472" y="1898065"/>
                <a:ext cx="89429" cy="89429"/>
              </a:xfrm>
              <a:custGeom>
                <a:avLst/>
                <a:gdLst>
                  <a:gd name="connsiteX0" fmla="*/ 89430 w 89429"/>
                  <a:gd name="connsiteY0" fmla="*/ 44715 h 89429"/>
                  <a:gd name="connsiteX1" fmla="*/ 44715 w 89429"/>
                  <a:gd name="connsiteY1" fmla="*/ 89430 h 89429"/>
                  <a:gd name="connsiteX2" fmla="*/ 0 w 89429"/>
                  <a:gd name="connsiteY2" fmla="*/ 44715 h 89429"/>
                  <a:gd name="connsiteX3" fmla="*/ 44715 w 89429"/>
                  <a:gd name="connsiteY3" fmla="*/ 0 h 89429"/>
                  <a:gd name="connsiteX4" fmla="*/ 89430 w 89429"/>
                  <a:gd name="connsiteY4" fmla="*/ 44715 h 89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429" h="89429">
                    <a:moveTo>
                      <a:pt x="89430" y="44715"/>
                    </a:moveTo>
                    <a:cubicBezTo>
                      <a:pt x="89430" y="69410"/>
                      <a:pt x="69410" y="89430"/>
                      <a:pt x="44715" y="89430"/>
                    </a:cubicBezTo>
                    <a:cubicBezTo>
                      <a:pt x="20019" y="89430"/>
                      <a:pt x="0" y="69410"/>
                      <a:pt x="0" y="44715"/>
                    </a:cubicBezTo>
                    <a:cubicBezTo>
                      <a:pt x="0" y="20019"/>
                      <a:pt x="20019" y="0"/>
                      <a:pt x="44715" y="0"/>
                    </a:cubicBezTo>
                    <a:cubicBezTo>
                      <a:pt x="69410" y="0"/>
                      <a:pt x="89430" y="20019"/>
                      <a:pt x="89430" y="4471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323254" rtl="1"/>
                <a:endParaRPr lang="ar-SA" sz="127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098" name="شكل حر: شكل 1097">
                <a:extLst>
                  <a:ext uri="{FF2B5EF4-FFF2-40B4-BE49-F238E27FC236}">
                    <a16:creationId xmlns:a16="http://schemas.microsoft.com/office/drawing/2014/main" id="{6E355D13-BEE8-FBD7-ECBB-A7A47B390F73}"/>
                  </a:ext>
                </a:extLst>
              </p:cNvPr>
              <p:cNvSpPr/>
              <p:nvPr/>
            </p:nvSpPr>
            <p:spPr>
              <a:xfrm>
                <a:off x="5844003" y="2032210"/>
                <a:ext cx="44710" cy="44710"/>
              </a:xfrm>
              <a:custGeom>
                <a:avLst/>
                <a:gdLst>
                  <a:gd name="connsiteX0" fmla="*/ 44711 w 44710"/>
                  <a:gd name="connsiteY0" fmla="*/ 22355 h 44710"/>
                  <a:gd name="connsiteX1" fmla="*/ 22355 w 44710"/>
                  <a:gd name="connsiteY1" fmla="*/ 44711 h 44710"/>
                  <a:gd name="connsiteX2" fmla="*/ 0 w 44710"/>
                  <a:gd name="connsiteY2" fmla="*/ 22355 h 44710"/>
                  <a:gd name="connsiteX3" fmla="*/ 22355 w 44710"/>
                  <a:gd name="connsiteY3" fmla="*/ 0 h 44710"/>
                  <a:gd name="connsiteX4" fmla="*/ 44711 w 44710"/>
                  <a:gd name="connsiteY4" fmla="*/ 22355 h 4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10" h="44710">
                    <a:moveTo>
                      <a:pt x="44711" y="22355"/>
                    </a:moveTo>
                    <a:cubicBezTo>
                      <a:pt x="44711" y="34702"/>
                      <a:pt x="34702" y="44711"/>
                      <a:pt x="22355" y="44711"/>
                    </a:cubicBezTo>
                    <a:cubicBezTo>
                      <a:pt x="10009" y="44711"/>
                      <a:pt x="0" y="34702"/>
                      <a:pt x="0" y="22355"/>
                    </a:cubicBezTo>
                    <a:cubicBezTo>
                      <a:pt x="0" y="10009"/>
                      <a:pt x="10009" y="0"/>
                      <a:pt x="22355" y="0"/>
                    </a:cubicBezTo>
                    <a:cubicBezTo>
                      <a:pt x="34702" y="0"/>
                      <a:pt x="44711" y="10009"/>
                      <a:pt x="44711" y="2235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323254" rtl="1"/>
                <a:endParaRPr lang="ar-SA" sz="127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099" name="شكل حر: شكل 1098">
                <a:extLst>
                  <a:ext uri="{FF2B5EF4-FFF2-40B4-BE49-F238E27FC236}">
                    <a16:creationId xmlns:a16="http://schemas.microsoft.com/office/drawing/2014/main" id="{507493E1-D7A5-8C24-364F-8F9A1E4D0BDC}"/>
                  </a:ext>
                </a:extLst>
              </p:cNvPr>
              <p:cNvSpPr/>
              <p:nvPr/>
            </p:nvSpPr>
            <p:spPr>
              <a:xfrm>
                <a:off x="5473507" y="2064149"/>
                <a:ext cx="38324" cy="38324"/>
              </a:xfrm>
              <a:custGeom>
                <a:avLst/>
                <a:gdLst>
                  <a:gd name="connsiteX0" fmla="*/ 38325 w 38324"/>
                  <a:gd name="connsiteY0" fmla="*/ 19162 h 38324"/>
                  <a:gd name="connsiteX1" fmla="*/ 19162 w 38324"/>
                  <a:gd name="connsiteY1" fmla="*/ 38325 h 38324"/>
                  <a:gd name="connsiteX2" fmla="*/ 0 w 38324"/>
                  <a:gd name="connsiteY2" fmla="*/ 19162 h 38324"/>
                  <a:gd name="connsiteX3" fmla="*/ 19162 w 38324"/>
                  <a:gd name="connsiteY3" fmla="*/ 0 h 38324"/>
                  <a:gd name="connsiteX4" fmla="*/ 38325 w 38324"/>
                  <a:gd name="connsiteY4" fmla="*/ 19162 h 38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324" h="38324">
                    <a:moveTo>
                      <a:pt x="38325" y="19162"/>
                    </a:moveTo>
                    <a:cubicBezTo>
                      <a:pt x="38325" y="29745"/>
                      <a:pt x="29746" y="38325"/>
                      <a:pt x="19162" y="38325"/>
                    </a:cubicBezTo>
                    <a:cubicBezTo>
                      <a:pt x="8579" y="38325"/>
                      <a:pt x="0" y="29745"/>
                      <a:pt x="0" y="19162"/>
                    </a:cubicBezTo>
                    <a:cubicBezTo>
                      <a:pt x="0" y="8579"/>
                      <a:pt x="8579" y="0"/>
                      <a:pt x="19162" y="0"/>
                    </a:cubicBezTo>
                    <a:cubicBezTo>
                      <a:pt x="29746" y="0"/>
                      <a:pt x="38325" y="8579"/>
                      <a:pt x="38325" y="19162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323254" rtl="1"/>
                <a:endParaRPr lang="ar-SA" sz="127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100" name="شكل حر: شكل 1099">
                <a:extLst>
                  <a:ext uri="{FF2B5EF4-FFF2-40B4-BE49-F238E27FC236}">
                    <a16:creationId xmlns:a16="http://schemas.microsoft.com/office/drawing/2014/main" id="{3888677E-5334-5788-79FB-7F47E4CA959F}"/>
                  </a:ext>
                </a:extLst>
              </p:cNvPr>
              <p:cNvSpPr/>
              <p:nvPr/>
            </p:nvSpPr>
            <p:spPr>
              <a:xfrm>
                <a:off x="5477869" y="1938589"/>
                <a:ext cx="89429" cy="89429"/>
              </a:xfrm>
              <a:custGeom>
                <a:avLst/>
                <a:gdLst>
                  <a:gd name="connsiteX0" fmla="*/ 89430 w 89429"/>
                  <a:gd name="connsiteY0" fmla="*/ 44715 h 89429"/>
                  <a:gd name="connsiteX1" fmla="*/ 44715 w 89429"/>
                  <a:gd name="connsiteY1" fmla="*/ 89430 h 89429"/>
                  <a:gd name="connsiteX2" fmla="*/ 0 w 89429"/>
                  <a:gd name="connsiteY2" fmla="*/ 44715 h 89429"/>
                  <a:gd name="connsiteX3" fmla="*/ 44715 w 89429"/>
                  <a:gd name="connsiteY3" fmla="*/ 0 h 89429"/>
                  <a:gd name="connsiteX4" fmla="*/ 89430 w 89429"/>
                  <a:gd name="connsiteY4" fmla="*/ 44715 h 89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429" h="89429">
                    <a:moveTo>
                      <a:pt x="89430" y="44715"/>
                    </a:moveTo>
                    <a:cubicBezTo>
                      <a:pt x="89430" y="69410"/>
                      <a:pt x="69410" y="89430"/>
                      <a:pt x="44715" y="89430"/>
                    </a:cubicBezTo>
                    <a:cubicBezTo>
                      <a:pt x="20020" y="89430"/>
                      <a:pt x="0" y="69410"/>
                      <a:pt x="0" y="44715"/>
                    </a:cubicBezTo>
                    <a:cubicBezTo>
                      <a:pt x="0" y="20019"/>
                      <a:pt x="20020" y="0"/>
                      <a:pt x="44715" y="0"/>
                    </a:cubicBezTo>
                    <a:cubicBezTo>
                      <a:pt x="69410" y="0"/>
                      <a:pt x="89430" y="20019"/>
                      <a:pt x="89430" y="4471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323254" rtl="1"/>
                <a:endParaRPr lang="ar-SA" sz="127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101" name="شكل حر: شكل 1100">
                <a:extLst>
                  <a:ext uri="{FF2B5EF4-FFF2-40B4-BE49-F238E27FC236}">
                    <a16:creationId xmlns:a16="http://schemas.microsoft.com/office/drawing/2014/main" id="{DCB21804-C99F-3BF8-1C8D-FD91B2386803}"/>
                  </a:ext>
                </a:extLst>
              </p:cNvPr>
              <p:cNvSpPr/>
              <p:nvPr/>
            </p:nvSpPr>
            <p:spPr>
              <a:xfrm>
                <a:off x="5931409" y="1989694"/>
                <a:ext cx="44710" cy="44710"/>
              </a:xfrm>
              <a:custGeom>
                <a:avLst/>
                <a:gdLst>
                  <a:gd name="connsiteX0" fmla="*/ 44711 w 44710"/>
                  <a:gd name="connsiteY0" fmla="*/ 22355 h 44710"/>
                  <a:gd name="connsiteX1" fmla="*/ 22355 w 44710"/>
                  <a:gd name="connsiteY1" fmla="*/ 44711 h 44710"/>
                  <a:gd name="connsiteX2" fmla="*/ 0 w 44710"/>
                  <a:gd name="connsiteY2" fmla="*/ 22355 h 44710"/>
                  <a:gd name="connsiteX3" fmla="*/ 22355 w 44710"/>
                  <a:gd name="connsiteY3" fmla="*/ 0 h 44710"/>
                  <a:gd name="connsiteX4" fmla="*/ 44711 w 44710"/>
                  <a:gd name="connsiteY4" fmla="*/ 22355 h 4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10" h="44710">
                    <a:moveTo>
                      <a:pt x="44711" y="22355"/>
                    </a:moveTo>
                    <a:cubicBezTo>
                      <a:pt x="44711" y="34702"/>
                      <a:pt x="34702" y="44711"/>
                      <a:pt x="22355" y="44711"/>
                    </a:cubicBezTo>
                    <a:cubicBezTo>
                      <a:pt x="10009" y="44711"/>
                      <a:pt x="0" y="34702"/>
                      <a:pt x="0" y="22355"/>
                    </a:cubicBezTo>
                    <a:cubicBezTo>
                      <a:pt x="0" y="10009"/>
                      <a:pt x="10009" y="0"/>
                      <a:pt x="22355" y="0"/>
                    </a:cubicBezTo>
                    <a:cubicBezTo>
                      <a:pt x="34702" y="0"/>
                      <a:pt x="44711" y="10009"/>
                      <a:pt x="44711" y="2235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323254" rtl="1"/>
                <a:endParaRPr lang="ar-SA" sz="127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102" name="شكل حر: شكل 1101">
                <a:extLst>
                  <a:ext uri="{FF2B5EF4-FFF2-40B4-BE49-F238E27FC236}">
                    <a16:creationId xmlns:a16="http://schemas.microsoft.com/office/drawing/2014/main" id="{14A96973-23F8-B5AD-A36D-8B5716FE3B38}"/>
                  </a:ext>
                </a:extLst>
              </p:cNvPr>
              <p:cNvSpPr/>
              <p:nvPr/>
            </p:nvSpPr>
            <p:spPr>
              <a:xfrm>
                <a:off x="5984534" y="1831989"/>
                <a:ext cx="44710" cy="44710"/>
              </a:xfrm>
              <a:custGeom>
                <a:avLst/>
                <a:gdLst>
                  <a:gd name="connsiteX0" fmla="*/ 44711 w 44710"/>
                  <a:gd name="connsiteY0" fmla="*/ 22355 h 44710"/>
                  <a:gd name="connsiteX1" fmla="*/ 22356 w 44710"/>
                  <a:gd name="connsiteY1" fmla="*/ 44711 h 44710"/>
                  <a:gd name="connsiteX2" fmla="*/ 0 w 44710"/>
                  <a:gd name="connsiteY2" fmla="*/ 22355 h 44710"/>
                  <a:gd name="connsiteX3" fmla="*/ 22356 w 44710"/>
                  <a:gd name="connsiteY3" fmla="*/ 0 h 44710"/>
                  <a:gd name="connsiteX4" fmla="*/ 44711 w 44710"/>
                  <a:gd name="connsiteY4" fmla="*/ 22355 h 4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10" h="44710">
                    <a:moveTo>
                      <a:pt x="44711" y="22355"/>
                    </a:moveTo>
                    <a:cubicBezTo>
                      <a:pt x="44711" y="34702"/>
                      <a:pt x="34702" y="44711"/>
                      <a:pt x="22356" y="44711"/>
                    </a:cubicBezTo>
                    <a:cubicBezTo>
                      <a:pt x="10009" y="44711"/>
                      <a:pt x="0" y="34702"/>
                      <a:pt x="0" y="22355"/>
                    </a:cubicBezTo>
                    <a:cubicBezTo>
                      <a:pt x="0" y="10009"/>
                      <a:pt x="10009" y="0"/>
                      <a:pt x="22356" y="0"/>
                    </a:cubicBezTo>
                    <a:cubicBezTo>
                      <a:pt x="34702" y="0"/>
                      <a:pt x="44711" y="10009"/>
                      <a:pt x="44711" y="2235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323254" rtl="1"/>
                <a:endParaRPr lang="ar-SA" sz="127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103" name="شكل حر: شكل 1102">
                <a:extLst>
                  <a:ext uri="{FF2B5EF4-FFF2-40B4-BE49-F238E27FC236}">
                    <a16:creationId xmlns:a16="http://schemas.microsoft.com/office/drawing/2014/main" id="{76DCB27B-DE9C-89F1-85F1-D454A58FD137}"/>
                  </a:ext>
                </a:extLst>
              </p:cNvPr>
              <p:cNvSpPr/>
              <p:nvPr/>
            </p:nvSpPr>
            <p:spPr>
              <a:xfrm>
                <a:off x="5569323" y="2032210"/>
                <a:ext cx="44710" cy="44710"/>
              </a:xfrm>
              <a:custGeom>
                <a:avLst/>
                <a:gdLst>
                  <a:gd name="connsiteX0" fmla="*/ 44711 w 44710"/>
                  <a:gd name="connsiteY0" fmla="*/ 22355 h 44710"/>
                  <a:gd name="connsiteX1" fmla="*/ 22355 w 44710"/>
                  <a:gd name="connsiteY1" fmla="*/ 44711 h 44710"/>
                  <a:gd name="connsiteX2" fmla="*/ 0 w 44710"/>
                  <a:gd name="connsiteY2" fmla="*/ 22355 h 44710"/>
                  <a:gd name="connsiteX3" fmla="*/ 22355 w 44710"/>
                  <a:gd name="connsiteY3" fmla="*/ 0 h 44710"/>
                  <a:gd name="connsiteX4" fmla="*/ 44711 w 44710"/>
                  <a:gd name="connsiteY4" fmla="*/ 22355 h 4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10" h="44710">
                    <a:moveTo>
                      <a:pt x="44711" y="22355"/>
                    </a:moveTo>
                    <a:cubicBezTo>
                      <a:pt x="44711" y="34702"/>
                      <a:pt x="34702" y="44711"/>
                      <a:pt x="22355" y="44711"/>
                    </a:cubicBezTo>
                    <a:cubicBezTo>
                      <a:pt x="10009" y="44711"/>
                      <a:pt x="0" y="34702"/>
                      <a:pt x="0" y="22355"/>
                    </a:cubicBezTo>
                    <a:cubicBezTo>
                      <a:pt x="0" y="10009"/>
                      <a:pt x="10009" y="0"/>
                      <a:pt x="22355" y="0"/>
                    </a:cubicBezTo>
                    <a:cubicBezTo>
                      <a:pt x="34702" y="0"/>
                      <a:pt x="44711" y="10009"/>
                      <a:pt x="44711" y="2235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323254" rtl="1"/>
                <a:endParaRPr lang="ar-SA" sz="127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</p:grpSp>
        <p:sp>
          <p:nvSpPr>
            <p:cNvPr id="1085" name="شكل حر: شكل 1084">
              <a:extLst>
                <a:ext uri="{FF2B5EF4-FFF2-40B4-BE49-F238E27FC236}">
                  <a16:creationId xmlns:a16="http://schemas.microsoft.com/office/drawing/2014/main" id="{9D06451E-E6E8-8852-36CB-C1C2DC4FEE02}"/>
                </a:ext>
              </a:extLst>
            </p:cNvPr>
            <p:cNvSpPr/>
            <p:nvPr/>
          </p:nvSpPr>
          <p:spPr>
            <a:xfrm>
              <a:off x="5470384" y="2250888"/>
              <a:ext cx="167293" cy="266177"/>
            </a:xfrm>
            <a:custGeom>
              <a:avLst/>
              <a:gdLst>
                <a:gd name="connsiteX0" fmla="*/ 1584 w 167293"/>
                <a:gd name="connsiteY0" fmla="*/ 265090 h 266177"/>
                <a:gd name="connsiteX1" fmla="*/ 809 w 167293"/>
                <a:gd name="connsiteY1" fmla="*/ 264212 h 266177"/>
                <a:gd name="connsiteX2" fmla="*/ 976 w 167293"/>
                <a:gd name="connsiteY2" fmla="*/ 259822 h 266177"/>
                <a:gd name="connsiteX3" fmla="*/ 41285 w 167293"/>
                <a:gd name="connsiteY3" fmla="*/ 218900 h 266177"/>
                <a:gd name="connsiteX4" fmla="*/ 91221 w 167293"/>
                <a:gd name="connsiteY4" fmla="*/ 158578 h 266177"/>
                <a:gd name="connsiteX5" fmla="*/ 159420 w 167293"/>
                <a:gd name="connsiteY5" fmla="*/ 2619 h 266177"/>
                <a:gd name="connsiteX6" fmla="*/ 163063 w 167293"/>
                <a:gd name="connsiteY6" fmla="*/ 46 h 266177"/>
                <a:gd name="connsiteX7" fmla="*/ 164630 w 167293"/>
                <a:gd name="connsiteY7" fmla="*/ 316 h 266177"/>
                <a:gd name="connsiteX8" fmla="*/ 167242 w 167293"/>
                <a:gd name="connsiteY8" fmla="*/ 4054 h 266177"/>
                <a:gd name="connsiteX9" fmla="*/ 97973 w 167293"/>
                <a:gd name="connsiteY9" fmla="*/ 162765 h 266177"/>
                <a:gd name="connsiteX10" fmla="*/ 47349 w 167293"/>
                <a:gd name="connsiteY10" fmla="*/ 223672 h 266177"/>
                <a:gd name="connsiteX11" fmla="*/ 6081 w 167293"/>
                <a:gd name="connsiteY11" fmla="*/ 265361 h 266177"/>
                <a:gd name="connsiteX12" fmla="*/ 1584 w 167293"/>
                <a:gd name="connsiteY12" fmla="*/ 265090 h 26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7293" h="266177">
                  <a:moveTo>
                    <a:pt x="1584" y="265090"/>
                  </a:moveTo>
                  <a:lnTo>
                    <a:pt x="809" y="264212"/>
                  </a:lnTo>
                  <a:cubicBezTo>
                    <a:pt x="-325" y="262927"/>
                    <a:pt x="-265" y="260999"/>
                    <a:pt x="976" y="259822"/>
                  </a:cubicBezTo>
                  <a:cubicBezTo>
                    <a:pt x="6527" y="254541"/>
                    <a:pt x="21494" y="240520"/>
                    <a:pt x="41285" y="218900"/>
                  </a:cubicBezTo>
                  <a:cubicBezTo>
                    <a:pt x="55966" y="202863"/>
                    <a:pt x="73498" y="182786"/>
                    <a:pt x="91221" y="158578"/>
                  </a:cubicBezTo>
                  <a:cubicBezTo>
                    <a:pt x="120491" y="118595"/>
                    <a:pt x="147833" y="66464"/>
                    <a:pt x="159420" y="2619"/>
                  </a:cubicBezTo>
                  <a:cubicBezTo>
                    <a:pt x="159731" y="909"/>
                    <a:pt x="161349" y="-248"/>
                    <a:pt x="163063" y="46"/>
                  </a:cubicBezTo>
                  <a:lnTo>
                    <a:pt x="164630" y="316"/>
                  </a:lnTo>
                  <a:cubicBezTo>
                    <a:pt x="166379" y="618"/>
                    <a:pt x="167560" y="2308"/>
                    <a:pt x="167242" y="4054"/>
                  </a:cubicBezTo>
                  <a:cubicBezTo>
                    <a:pt x="155456" y="68973"/>
                    <a:pt x="127720" y="122019"/>
                    <a:pt x="97973" y="162765"/>
                  </a:cubicBezTo>
                  <a:cubicBezTo>
                    <a:pt x="80047" y="187320"/>
                    <a:pt x="62217" y="207440"/>
                    <a:pt x="47349" y="223672"/>
                  </a:cubicBezTo>
                  <a:cubicBezTo>
                    <a:pt x="27129" y="245749"/>
                    <a:pt x="11871" y="260100"/>
                    <a:pt x="6081" y="265361"/>
                  </a:cubicBezTo>
                  <a:cubicBezTo>
                    <a:pt x="4769" y="266554"/>
                    <a:pt x="2761" y="266419"/>
                    <a:pt x="1584" y="265090"/>
                  </a:cubicBezTo>
                  <a:close/>
                </a:path>
              </a:pathLst>
            </a:custGeom>
            <a:solidFill>
              <a:srgbClr val="FFFFFF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defTabSz="323254" rtl="1"/>
              <a:endParaRPr lang="ar-SA" sz="1272">
                <a:solidFill>
                  <a:prstClr val="black"/>
                </a:solidFill>
                <a:latin typeface="Harmattan"/>
                <a:cs typeface="Harmattan"/>
              </a:endParaRPr>
            </a:p>
          </p:txBody>
        </p:sp>
        <p:grpSp>
          <p:nvGrpSpPr>
            <p:cNvPr id="1086" name="رسم 2271" descr="غابات الغزال في الثلج">
              <a:extLst>
                <a:ext uri="{FF2B5EF4-FFF2-40B4-BE49-F238E27FC236}">
                  <a16:creationId xmlns:a16="http://schemas.microsoft.com/office/drawing/2014/main" id="{CE23CB3E-5F7E-EDAE-B96A-0C6A19A0968A}"/>
                </a:ext>
              </a:extLst>
            </p:cNvPr>
            <p:cNvGrpSpPr/>
            <p:nvPr/>
          </p:nvGrpSpPr>
          <p:grpSpPr>
            <a:xfrm>
              <a:off x="6004207" y="1044706"/>
              <a:ext cx="751233" cy="553131"/>
              <a:chOff x="6004207" y="1044706"/>
              <a:chExt cx="751233" cy="553131"/>
            </a:xfrm>
          </p:grpSpPr>
          <p:sp>
            <p:nvSpPr>
              <p:cNvPr id="1090" name="شكل حر: شكل 1089">
                <a:extLst>
                  <a:ext uri="{FF2B5EF4-FFF2-40B4-BE49-F238E27FC236}">
                    <a16:creationId xmlns:a16="http://schemas.microsoft.com/office/drawing/2014/main" id="{44D5E120-4722-9260-DE2F-759FE4F3D416}"/>
                  </a:ext>
                </a:extLst>
              </p:cNvPr>
              <p:cNvSpPr/>
              <p:nvPr/>
            </p:nvSpPr>
            <p:spPr>
              <a:xfrm>
                <a:off x="6004207" y="1044706"/>
                <a:ext cx="376023" cy="499743"/>
              </a:xfrm>
              <a:custGeom>
                <a:avLst/>
                <a:gdLst>
                  <a:gd name="connsiteX0" fmla="*/ 247904 w 376023"/>
                  <a:gd name="connsiteY0" fmla="*/ 131208 h 499743"/>
                  <a:gd name="connsiteX1" fmla="*/ 1437 w 376023"/>
                  <a:gd name="connsiteY1" fmla="*/ 1402 h 499743"/>
                  <a:gd name="connsiteX2" fmla="*/ 110423 w 376023"/>
                  <a:gd name="connsiteY2" fmla="*/ 170436 h 499743"/>
                  <a:gd name="connsiteX3" fmla="*/ 239919 w 376023"/>
                  <a:gd name="connsiteY3" fmla="*/ 155655 h 499743"/>
                  <a:gd name="connsiteX4" fmla="*/ 239979 w 376023"/>
                  <a:gd name="connsiteY4" fmla="*/ 155695 h 499743"/>
                  <a:gd name="connsiteX5" fmla="*/ 257563 w 376023"/>
                  <a:gd name="connsiteY5" fmla="*/ 410871 h 499743"/>
                  <a:gd name="connsiteX6" fmla="*/ 303852 w 376023"/>
                  <a:gd name="connsiteY6" fmla="*/ 499744 h 499743"/>
                  <a:gd name="connsiteX7" fmla="*/ 375019 w 376023"/>
                  <a:gd name="connsiteY7" fmla="*/ 387131 h 499743"/>
                  <a:gd name="connsiteX8" fmla="*/ 247904 w 376023"/>
                  <a:gd name="connsiteY8" fmla="*/ 131208 h 499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6023" h="499743">
                    <a:moveTo>
                      <a:pt x="247904" y="131208"/>
                    </a:moveTo>
                    <a:cubicBezTo>
                      <a:pt x="247892" y="131248"/>
                      <a:pt x="11012" y="-15816"/>
                      <a:pt x="1437" y="1402"/>
                    </a:cubicBezTo>
                    <a:cubicBezTo>
                      <a:pt x="-9263" y="20648"/>
                      <a:pt x="41054" y="131861"/>
                      <a:pt x="110423" y="170436"/>
                    </a:cubicBezTo>
                    <a:cubicBezTo>
                      <a:pt x="165564" y="201102"/>
                      <a:pt x="216117" y="176643"/>
                      <a:pt x="239919" y="155655"/>
                    </a:cubicBezTo>
                    <a:cubicBezTo>
                      <a:pt x="239971" y="155608"/>
                      <a:pt x="239999" y="155628"/>
                      <a:pt x="239979" y="155695"/>
                    </a:cubicBezTo>
                    <a:cubicBezTo>
                      <a:pt x="215969" y="239447"/>
                      <a:pt x="221644" y="329803"/>
                      <a:pt x="257563" y="410871"/>
                    </a:cubicBezTo>
                    <a:lnTo>
                      <a:pt x="303852" y="499744"/>
                    </a:lnTo>
                    <a:cubicBezTo>
                      <a:pt x="341616" y="493699"/>
                      <a:pt x="370939" y="428697"/>
                      <a:pt x="375019" y="387131"/>
                    </a:cubicBezTo>
                    <a:cubicBezTo>
                      <a:pt x="383671" y="299010"/>
                      <a:pt x="336050" y="156502"/>
                      <a:pt x="247904" y="131208"/>
                    </a:cubicBezTo>
                    <a:close/>
                  </a:path>
                </a:pathLst>
              </a:custGeom>
              <a:solidFill>
                <a:srgbClr val="E0B89C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323254" rtl="1"/>
                <a:endParaRPr lang="ar-SA" sz="127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091" name="شكل حر: شكل 1090">
                <a:extLst>
                  <a:ext uri="{FF2B5EF4-FFF2-40B4-BE49-F238E27FC236}">
                    <a16:creationId xmlns:a16="http://schemas.microsoft.com/office/drawing/2014/main" id="{AFEF36BE-C764-52E4-4B98-6D2E692397A3}"/>
                  </a:ext>
                </a:extLst>
              </p:cNvPr>
              <p:cNvSpPr/>
              <p:nvPr/>
            </p:nvSpPr>
            <p:spPr>
              <a:xfrm>
                <a:off x="6385943" y="1044706"/>
                <a:ext cx="369497" cy="499743"/>
              </a:xfrm>
              <a:custGeom>
                <a:avLst/>
                <a:gdLst>
                  <a:gd name="connsiteX0" fmla="*/ 121594 w 369497"/>
                  <a:gd name="connsiteY0" fmla="*/ 131208 h 499743"/>
                  <a:gd name="connsiteX1" fmla="*/ 368061 w 369497"/>
                  <a:gd name="connsiteY1" fmla="*/ 1402 h 499743"/>
                  <a:gd name="connsiteX2" fmla="*/ 259075 w 369497"/>
                  <a:gd name="connsiteY2" fmla="*/ 170436 h 499743"/>
                  <a:gd name="connsiteX3" fmla="*/ 129579 w 369497"/>
                  <a:gd name="connsiteY3" fmla="*/ 155655 h 499743"/>
                  <a:gd name="connsiteX4" fmla="*/ 129519 w 369497"/>
                  <a:gd name="connsiteY4" fmla="*/ 155695 h 499743"/>
                  <a:gd name="connsiteX5" fmla="*/ 111935 w 369497"/>
                  <a:gd name="connsiteY5" fmla="*/ 410871 h 499743"/>
                  <a:gd name="connsiteX6" fmla="*/ 65646 w 369497"/>
                  <a:gd name="connsiteY6" fmla="*/ 499744 h 499743"/>
                  <a:gd name="connsiteX7" fmla="*/ 1235 w 369497"/>
                  <a:gd name="connsiteY7" fmla="*/ 384745 h 499743"/>
                  <a:gd name="connsiteX8" fmla="*/ 121594 w 369497"/>
                  <a:gd name="connsiteY8" fmla="*/ 131208 h 499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497" h="499743">
                    <a:moveTo>
                      <a:pt x="121594" y="131208"/>
                    </a:moveTo>
                    <a:cubicBezTo>
                      <a:pt x="121610" y="131248"/>
                      <a:pt x="358486" y="-15816"/>
                      <a:pt x="368061" y="1402"/>
                    </a:cubicBezTo>
                    <a:cubicBezTo>
                      <a:pt x="378761" y="20648"/>
                      <a:pt x="328444" y="131861"/>
                      <a:pt x="259075" y="170436"/>
                    </a:cubicBezTo>
                    <a:cubicBezTo>
                      <a:pt x="203934" y="201102"/>
                      <a:pt x="153382" y="176643"/>
                      <a:pt x="129579" y="155655"/>
                    </a:cubicBezTo>
                    <a:cubicBezTo>
                      <a:pt x="129527" y="155608"/>
                      <a:pt x="129499" y="155628"/>
                      <a:pt x="129519" y="155695"/>
                    </a:cubicBezTo>
                    <a:cubicBezTo>
                      <a:pt x="153533" y="239451"/>
                      <a:pt x="147854" y="329803"/>
                      <a:pt x="111935" y="410871"/>
                    </a:cubicBezTo>
                    <a:lnTo>
                      <a:pt x="65646" y="499744"/>
                    </a:lnTo>
                    <a:cubicBezTo>
                      <a:pt x="17936" y="476203"/>
                      <a:pt x="5315" y="426311"/>
                      <a:pt x="1235" y="384745"/>
                    </a:cubicBezTo>
                    <a:cubicBezTo>
                      <a:pt x="-7421" y="296624"/>
                      <a:pt x="29070" y="163660"/>
                      <a:pt x="121594" y="131208"/>
                    </a:cubicBezTo>
                    <a:close/>
                  </a:path>
                </a:pathLst>
              </a:custGeom>
              <a:solidFill>
                <a:srgbClr val="E0B89C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323254" rtl="1"/>
                <a:endParaRPr lang="ar-SA" sz="127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092" name="شكل حر: شكل 1091">
                <a:extLst>
                  <a:ext uri="{FF2B5EF4-FFF2-40B4-BE49-F238E27FC236}">
                    <a16:creationId xmlns:a16="http://schemas.microsoft.com/office/drawing/2014/main" id="{30A4EF98-E44B-7FAC-9B83-0C69C890A875}"/>
                  </a:ext>
                </a:extLst>
              </p:cNvPr>
              <p:cNvSpPr/>
              <p:nvPr/>
            </p:nvSpPr>
            <p:spPr>
              <a:xfrm>
                <a:off x="6252112" y="1131522"/>
                <a:ext cx="255055" cy="466315"/>
              </a:xfrm>
              <a:custGeom>
                <a:avLst/>
                <a:gdLst>
                  <a:gd name="connsiteX0" fmla="*/ 255056 w 255055"/>
                  <a:gd name="connsiteY0" fmla="*/ 44635 h 466315"/>
                  <a:gd name="connsiteX1" fmla="*/ 253477 w 255055"/>
                  <a:gd name="connsiteY1" fmla="*/ 38619 h 466315"/>
                  <a:gd name="connsiteX2" fmla="*/ 195179 w 255055"/>
                  <a:gd name="connsiteY2" fmla="*/ 0 h 466315"/>
                  <a:gd name="connsiteX3" fmla="*/ 54163 w 255055"/>
                  <a:gd name="connsiteY3" fmla="*/ 0 h 466315"/>
                  <a:gd name="connsiteX4" fmla="*/ 3921 w 255055"/>
                  <a:gd name="connsiteY4" fmla="*/ 34042 h 466315"/>
                  <a:gd name="connsiteX5" fmla="*/ 0 w 255055"/>
                  <a:gd name="connsiteY5" fmla="*/ 44393 h 466315"/>
                  <a:gd name="connsiteX6" fmla="*/ 94941 w 255055"/>
                  <a:gd name="connsiteY6" fmla="*/ 295767 h 466315"/>
                  <a:gd name="connsiteX7" fmla="*/ 55948 w 255055"/>
                  <a:gd name="connsiteY7" fmla="*/ 412936 h 466315"/>
                  <a:gd name="connsiteX8" fmla="*/ 88118 w 255055"/>
                  <a:gd name="connsiteY8" fmla="*/ 466316 h 466315"/>
                  <a:gd name="connsiteX9" fmla="*/ 164771 w 255055"/>
                  <a:gd name="connsiteY9" fmla="*/ 466316 h 466315"/>
                  <a:gd name="connsiteX10" fmla="*/ 200623 w 255055"/>
                  <a:gd name="connsiteY10" fmla="*/ 412260 h 466315"/>
                  <a:gd name="connsiteX11" fmla="*/ 162031 w 255055"/>
                  <a:gd name="connsiteY11" fmla="*/ 295771 h 466315"/>
                  <a:gd name="connsiteX12" fmla="*/ 255056 w 255055"/>
                  <a:gd name="connsiteY12" fmla="*/ 44635 h 466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5055" h="466315">
                    <a:moveTo>
                      <a:pt x="255056" y="44635"/>
                    </a:moveTo>
                    <a:cubicBezTo>
                      <a:pt x="254837" y="44015"/>
                      <a:pt x="253740" y="39271"/>
                      <a:pt x="253477" y="38619"/>
                    </a:cubicBezTo>
                    <a:cubicBezTo>
                      <a:pt x="243986" y="15035"/>
                      <a:pt x="220604" y="0"/>
                      <a:pt x="195179" y="0"/>
                    </a:cubicBezTo>
                    <a:lnTo>
                      <a:pt x="54163" y="0"/>
                    </a:lnTo>
                    <a:cubicBezTo>
                      <a:pt x="32030" y="0"/>
                      <a:pt x="12060" y="13460"/>
                      <a:pt x="3921" y="34042"/>
                    </a:cubicBezTo>
                    <a:cubicBezTo>
                      <a:pt x="2561" y="37478"/>
                      <a:pt x="1256" y="40929"/>
                      <a:pt x="0" y="44393"/>
                    </a:cubicBezTo>
                    <a:cubicBezTo>
                      <a:pt x="64851" y="109654"/>
                      <a:pt x="103598" y="207641"/>
                      <a:pt x="94941" y="295767"/>
                    </a:cubicBezTo>
                    <a:cubicBezTo>
                      <a:pt x="90861" y="337332"/>
                      <a:pt x="77485" y="377351"/>
                      <a:pt x="55948" y="412936"/>
                    </a:cubicBezTo>
                    <a:lnTo>
                      <a:pt x="88118" y="466316"/>
                    </a:lnTo>
                    <a:lnTo>
                      <a:pt x="164771" y="466316"/>
                    </a:lnTo>
                    <a:lnTo>
                      <a:pt x="200623" y="412260"/>
                    </a:lnTo>
                    <a:cubicBezTo>
                      <a:pt x="179325" y="376846"/>
                      <a:pt x="166087" y="337074"/>
                      <a:pt x="162031" y="295771"/>
                    </a:cubicBezTo>
                    <a:cubicBezTo>
                      <a:pt x="153534" y="209220"/>
                      <a:pt x="192308" y="108004"/>
                      <a:pt x="255056" y="446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323254" rtl="1"/>
                <a:endParaRPr lang="ar-SA" sz="127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093" name="شكل حر: شكل 1092">
                <a:extLst>
                  <a:ext uri="{FF2B5EF4-FFF2-40B4-BE49-F238E27FC236}">
                    <a16:creationId xmlns:a16="http://schemas.microsoft.com/office/drawing/2014/main" id="{24798303-33ED-2945-CF81-DC2FF657699E}"/>
                  </a:ext>
                </a:extLst>
              </p:cNvPr>
              <p:cNvSpPr/>
              <p:nvPr/>
            </p:nvSpPr>
            <p:spPr>
              <a:xfrm>
                <a:off x="6331795" y="1564777"/>
                <a:ext cx="96555" cy="33060"/>
              </a:xfrm>
              <a:custGeom>
                <a:avLst/>
                <a:gdLst>
                  <a:gd name="connsiteX0" fmla="*/ 8434 w 96555"/>
                  <a:gd name="connsiteY0" fmla="*/ 33060 h 33060"/>
                  <a:gd name="connsiteX1" fmla="*/ 85087 w 96555"/>
                  <a:gd name="connsiteY1" fmla="*/ 33060 h 33060"/>
                  <a:gd name="connsiteX2" fmla="*/ 96556 w 96555"/>
                  <a:gd name="connsiteY2" fmla="*/ 15767 h 33060"/>
                  <a:gd name="connsiteX3" fmla="*/ 49797 w 96555"/>
                  <a:gd name="connsiteY3" fmla="*/ 0 h 33060"/>
                  <a:gd name="connsiteX4" fmla="*/ 0 w 96555"/>
                  <a:gd name="connsiteY4" fmla="*/ 19075 h 33060"/>
                  <a:gd name="connsiteX5" fmla="*/ 8434 w 96555"/>
                  <a:gd name="connsiteY5" fmla="*/ 33060 h 33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555" h="33060">
                    <a:moveTo>
                      <a:pt x="8434" y="33060"/>
                    </a:moveTo>
                    <a:lnTo>
                      <a:pt x="85087" y="33060"/>
                    </a:lnTo>
                    <a:lnTo>
                      <a:pt x="96556" y="15767"/>
                    </a:lnTo>
                    <a:cubicBezTo>
                      <a:pt x="86622" y="6287"/>
                      <a:pt x="69412" y="0"/>
                      <a:pt x="49797" y="0"/>
                    </a:cubicBezTo>
                    <a:cubicBezTo>
                      <a:pt x="27986" y="0"/>
                      <a:pt x="9154" y="7774"/>
                      <a:pt x="0" y="19075"/>
                    </a:cubicBezTo>
                    <a:lnTo>
                      <a:pt x="8434" y="33060"/>
                    </a:lnTo>
                    <a:close/>
                  </a:path>
                </a:pathLst>
              </a:custGeom>
              <a:solidFill>
                <a:srgbClr val="505050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323254" rtl="1"/>
                <a:endParaRPr lang="ar-SA" sz="127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094" name="شكل حر: شكل 1093">
                <a:extLst>
                  <a:ext uri="{FF2B5EF4-FFF2-40B4-BE49-F238E27FC236}">
                    <a16:creationId xmlns:a16="http://schemas.microsoft.com/office/drawing/2014/main" id="{A45CBBCD-1619-863F-8F9A-B885972CAF56}"/>
                  </a:ext>
                </a:extLst>
              </p:cNvPr>
              <p:cNvSpPr/>
              <p:nvPr/>
            </p:nvSpPr>
            <p:spPr>
              <a:xfrm rot="-2699757">
                <a:off x="6268688" y="1322882"/>
                <a:ext cx="46089" cy="68549"/>
              </a:xfrm>
              <a:custGeom>
                <a:avLst/>
                <a:gdLst>
                  <a:gd name="connsiteX0" fmla="*/ 46090 w 46089"/>
                  <a:gd name="connsiteY0" fmla="*/ 34275 h 68549"/>
                  <a:gd name="connsiteX1" fmla="*/ 23045 w 46089"/>
                  <a:gd name="connsiteY1" fmla="*/ 68550 h 68549"/>
                  <a:gd name="connsiteX2" fmla="*/ 0 w 46089"/>
                  <a:gd name="connsiteY2" fmla="*/ 34275 h 68549"/>
                  <a:gd name="connsiteX3" fmla="*/ 23045 w 46089"/>
                  <a:gd name="connsiteY3" fmla="*/ 0 h 68549"/>
                  <a:gd name="connsiteX4" fmla="*/ 46090 w 46089"/>
                  <a:gd name="connsiteY4" fmla="*/ 34275 h 68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089" h="68549">
                    <a:moveTo>
                      <a:pt x="46090" y="34275"/>
                    </a:moveTo>
                    <a:cubicBezTo>
                      <a:pt x="46090" y="53204"/>
                      <a:pt x="35772" y="68550"/>
                      <a:pt x="23045" y="68550"/>
                    </a:cubicBezTo>
                    <a:cubicBezTo>
                      <a:pt x="10318" y="68550"/>
                      <a:pt x="0" y="53204"/>
                      <a:pt x="0" y="34275"/>
                    </a:cubicBezTo>
                    <a:cubicBezTo>
                      <a:pt x="0" y="15345"/>
                      <a:pt x="10318" y="0"/>
                      <a:pt x="23045" y="0"/>
                    </a:cubicBezTo>
                    <a:cubicBezTo>
                      <a:pt x="35772" y="0"/>
                      <a:pt x="46090" y="15345"/>
                      <a:pt x="46090" y="34275"/>
                    </a:cubicBezTo>
                    <a:close/>
                  </a:path>
                </a:pathLst>
              </a:custGeom>
              <a:solidFill>
                <a:srgbClr val="505050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323254" rtl="1"/>
                <a:endParaRPr lang="ar-SA" sz="127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095" name="شكل حر: شكل 1094">
                <a:extLst>
                  <a:ext uri="{FF2B5EF4-FFF2-40B4-BE49-F238E27FC236}">
                    <a16:creationId xmlns:a16="http://schemas.microsoft.com/office/drawing/2014/main" id="{6DA9DAB0-6380-7175-B126-5DEB3F37124D}"/>
                  </a:ext>
                </a:extLst>
              </p:cNvPr>
              <p:cNvSpPr/>
              <p:nvPr/>
            </p:nvSpPr>
            <p:spPr>
              <a:xfrm rot="-2700243">
                <a:off x="6437636" y="1334080"/>
                <a:ext cx="68549" cy="46089"/>
              </a:xfrm>
              <a:custGeom>
                <a:avLst/>
                <a:gdLst>
                  <a:gd name="connsiteX0" fmla="*/ 68550 w 68549"/>
                  <a:gd name="connsiteY0" fmla="*/ 23045 h 46089"/>
                  <a:gd name="connsiteX1" fmla="*/ 34275 w 68549"/>
                  <a:gd name="connsiteY1" fmla="*/ 46090 h 46089"/>
                  <a:gd name="connsiteX2" fmla="*/ 0 w 68549"/>
                  <a:gd name="connsiteY2" fmla="*/ 23045 h 46089"/>
                  <a:gd name="connsiteX3" fmla="*/ 34275 w 68549"/>
                  <a:gd name="connsiteY3" fmla="*/ 0 h 46089"/>
                  <a:gd name="connsiteX4" fmla="*/ 68550 w 68549"/>
                  <a:gd name="connsiteY4" fmla="*/ 23045 h 46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549" h="46089">
                    <a:moveTo>
                      <a:pt x="68550" y="23045"/>
                    </a:moveTo>
                    <a:cubicBezTo>
                      <a:pt x="68550" y="35772"/>
                      <a:pt x="53204" y="46090"/>
                      <a:pt x="34275" y="46090"/>
                    </a:cubicBezTo>
                    <a:cubicBezTo>
                      <a:pt x="15345" y="46090"/>
                      <a:pt x="0" y="35772"/>
                      <a:pt x="0" y="23045"/>
                    </a:cubicBezTo>
                    <a:cubicBezTo>
                      <a:pt x="0" y="10317"/>
                      <a:pt x="15345" y="0"/>
                      <a:pt x="34275" y="0"/>
                    </a:cubicBezTo>
                    <a:cubicBezTo>
                      <a:pt x="53204" y="0"/>
                      <a:pt x="68550" y="10317"/>
                      <a:pt x="68550" y="23045"/>
                    </a:cubicBezTo>
                    <a:close/>
                  </a:path>
                </a:pathLst>
              </a:custGeom>
              <a:solidFill>
                <a:srgbClr val="505050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323254" rtl="1"/>
                <a:endParaRPr lang="ar-SA" sz="127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</p:grpSp>
        <p:grpSp>
          <p:nvGrpSpPr>
            <p:cNvPr id="1087" name="رسم 2271" descr="غابات الغزال في الثلج">
              <a:extLst>
                <a:ext uri="{FF2B5EF4-FFF2-40B4-BE49-F238E27FC236}">
                  <a16:creationId xmlns:a16="http://schemas.microsoft.com/office/drawing/2014/main" id="{81940D5C-65EB-FBD0-E514-59F047B76FEB}"/>
                </a:ext>
              </a:extLst>
            </p:cNvPr>
            <p:cNvGrpSpPr/>
            <p:nvPr/>
          </p:nvGrpSpPr>
          <p:grpSpPr>
            <a:xfrm>
              <a:off x="6155643" y="721767"/>
              <a:ext cx="462386" cy="468584"/>
              <a:chOff x="6155643" y="721767"/>
              <a:chExt cx="462386" cy="468584"/>
            </a:xfrm>
            <a:solidFill>
              <a:srgbClr val="737373"/>
            </a:solidFill>
          </p:grpSpPr>
          <p:sp>
            <p:nvSpPr>
              <p:cNvPr id="1088" name="شكل حر: شكل 1087">
                <a:extLst>
                  <a:ext uri="{FF2B5EF4-FFF2-40B4-BE49-F238E27FC236}">
                    <a16:creationId xmlns:a16="http://schemas.microsoft.com/office/drawing/2014/main" id="{F3CDA80D-281B-84E3-76EC-E1B8207F74D3}"/>
                  </a:ext>
                </a:extLst>
              </p:cNvPr>
              <p:cNvSpPr/>
              <p:nvPr/>
            </p:nvSpPr>
            <p:spPr>
              <a:xfrm>
                <a:off x="6393046" y="721767"/>
                <a:ext cx="224983" cy="468573"/>
              </a:xfrm>
              <a:custGeom>
                <a:avLst/>
                <a:gdLst>
                  <a:gd name="connsiteX0" fmla="*/ 207519 w 224983"/>
                  <a:gd name="connsiteY0" fmla="*/ 79 h 468573"/>
                  <a:gd name="connsiteX1" fmla="*/ 193176 w 224983"/>
                  <a:gd name="connsiteY1" fmla="*/ 16593 h 468573"/>
                  <a:gd name="connsiteX2" fmla="*/ 193176 w 224983"/>
                  <a:gd name="connsiteY2" fmla="*/ 163093 h 468573"/>
                  <a:gd name="connsiteX3" fmla="*/ 175756 w 224983"/>
                  <a:gd name="connsiteY3" fmla="*/ 252419 h 468573"/>
                  <a:gd name="connsiteX4" fmla="*/ 175688 w 224983"/>
                  <a:gd name="connsiteY4" fmla="*/ 252431 h 468573"/>
                  <a:gd name="connsiteX5" fmla="*/ 125557 w 224983"/>
                  <a:gd name="connsiteY5" fmla="*/ 153835 h 468573"/>
                  <a:gd name="connsiteX6" fmla="*/ 181450 w 224983"/>
                  <a:gd name="connsiteY6" fmla="*/ 18009 h 468573"/>
                  <a:gd name="connsiteX7" fmla="*/ 181462 w 224983"/>
                  <a:gd name="connsiteY7" fmla="*/ 17404 h 468573"/>
                  <a:gd name="connsiteX8" fmla="*/ 181462 w 224983"/>
                  <a:gd name="connsiteY8" fmla="*/ 16589 h 468573"/>
                  <a:gd name="connsiteX9" fmla="*/ 167119 w 224983"/>
                  <a:gd name="connsiteY9" fmla="*/ 75 h 468573"/>
                  <a:gd name="connsiteX10" fmla="*/ 149651 w 224983"/>
                  <a:gd name="connsiteY10" fmla="*/ 15905 h 468573"/>
                  <a:gd name="connsiteX11" fmla="*/ 120599 w 224983"/>
                  <a:gd name="connsiteY11" fmla="*/ 109960 h 468573"/>
                  <a:gd name="connsiteX12" fmla="*/ 120523 w 224983"/>
                  <a:gd name="connsiteY12" fmla="*/ 109936 h 468573"/>
                  <a:gd name="connsiteX13" fmla="*/ 120523 w 224983"/>
                  <a:gd name="connsiteY13" fmla="*/ 16589 h 468573"/>
                  <a:gd name="connsiteX14" fmla="*/ 106180 w 224983"/>
                  <a:gd name="connsiteY14" fmla="*/ 75 h 468573"/>
                  <a:gd name="connsiteX15" fmla="*/ 88712 w 224983"/>
                  <a:gd name="connsiteY15" fmla="*/ 15905 h 468573"/>
                  <a:gd name="connsiteX16" fmla="*/ 88712 w 224983"/>
                  <a:gd name="connsiteY16" fmla="*/ 107311 h 468573"/>
                  <a:gd name="connsiteX17" fmla="*/ 160820 w 224983"/>
                  <a:gd name="connsiteY17" fmla="*/ 283153 h 468573"/>
                  <a:gd name="connsiteX18" fmla="*/ 116992 w 224983"/>
                  <a:gd name="connsiteY18" fmla="*/ 338401 h 468573"/>
                  <a:gd name="connsiteX19" fmla="*/ 81117 w 224983"/>
                  <a:gd name="connsiteY19" fmla="*/ 371887 h 468573"/>
                  <a:gd name="connsiteX20" fmla="*/ 81053 w 224983"/>
                  <a:gd name="connsiteY20" fmla="*/ 371875 h 468573"/>
                  <a:gd name="connsiteX21" fmla="*/ 67835 w 224983"/>
                  <a:gd name="connsiteY21" fmla="*/ 345634 h 468573"/>
                  <a:gd name="connsiteX22" fmla="*/ 29809 w 224983"/>
                  <a:gd name="connsiteY22" fmla="*/ 283924 h 468573"/>
                  <a:gd name="connsiteX23" fmla="*/ 8933 w 224983"/>
                  <a:gd name="connsiteY23" fmla="*/ 277387 h 468573"/>
                  <a:gd name="connsiteX24" fmla="*/ 2368 w 224983"/>
                  <a:gd name="connsiteY24" fmla="*/ 300025 h 468573"/>
                  <a:gd name="connsiteX25" fmla="*/ 40752 w 224983"/>
                  <a:gd name="connsiteY25" fmla="*/ 362320 h 468573"/>
                  <a:gd name="connsiteX26" fmla="*/ 62595 w 224983"/>
                  <a:gd name="connsiteY26" fmla="*/ 439407 h 468573"/>
                  <a:gd name="connsiteX27" fmla="*/ 62595 w 224983"/>
                  <a:gd name="connsiteY27" fmla="*/ 451984 h 468573"/>
                  <a:gd name="connsiteX28" fmla="*/ 76938 w 224983"/>
                  <a:gd name="connsiteY28" fmla="*/ 468498 h 468573"/>
                  <a:gd name="connsiteX29" fmla="*/ 94406 w 224983"/>
                  <a:gd name="connsiteY29" fmla="*/ 452668 h 468573"/>
                  <a:gd name="connsiteX30" fmla="*/ 94406 w 224983"/>
                  <a:gd name="connsiteY30" fmla="*/ 439415 h 468573"/>
                  <a:gd name="connsiteX31" fmla="*/ 91173 w 224983"/>
                  <a:gd name="connsiteY31" fmla="*/ 406013 h 468573"/>
                  <a:gd name="connsiteX32" fmla="*/ 138695 w 224983"/>
                  <a:gd name="connsiteY32" fmla="*/ 361655 h 468573"/>
                  <a:gd name="connsiteX33" fmla="*/ 224984 w 224983"/>
                  <a:gd name="connsiteY33" fmla="*/ 163085 h 468573"/>
                  <a:gd name="connsiteX34" fmla="*/ 224984 w 224983"/>
                  <a:gd name="connsiteY34" fmla="*/ 15909 h 468573"/>
                  <a:gd name="connsiteX35" fmla="*/ 207519 w 224983"/>
                  <a:gd name="connsiteY35" fmla="*/ 79 h 468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24983" h="468573">
                    <a:moveTo>
                      <a:pt x="207519" y="79"/>
                    </a:moveTo>
                    <a:cubicBezTo>
                      <a:pt x="199249" y="870"/>
                      <a:pt x="193176" y="8286"/>
                      <a:pt x="193176" y="16593"/>
                    </a:cubicBezTo>
                    <a:lnTo>
                      <a:pt x="193176" y="163093"/>
                    </a:lnTo>
                    <a:cubicBezTo>
                      <a:pt x="193176" y="193934"/>
                      <a:pt x="187085" y="224242"/>
                      <a:pt x="175756" y="252419"/>
                    </a:cubicBezTo>
                    <a:cubicBezTo>
                      <a:pt x="175744" y="252447"/>
                      <a:pt x="175708" y="252455"/>
                      <a:pt x="175688" y="252431"/>
                    </a:cubicBezTo>
                    <a:cubicBezTo>
                      <a:pt x="150537" y="223904"/>
                      <a:pt x="133447" y="190124"/>
                      <a:pt x="125557" y="153835"/>
                    </a:cubicBezTo>
                    <a:cubicBezTo>
                      <a:pt x="160606" y="118191"/>
                      <a:pt x="180905" y="68899"/>
                      <a:pt x="181450" y="18009"/>
                    </a:cubicBezTo>
                    <a:cubicBezTo>
                      <a:pt x="181458" y="17810"/>
                      <a:pt x="181462" y="17607"/>
                      <a:pt x="181462" y="17404"/>
                    </a:cubicBezTo>
                    <a:lnTo>
                      <a:pt x="181462" y="16589"/>
                    </a:lnTo>
                    <a:cubicBezTo>
                      <a:pt x="181462" y="8282"/>
                      <a:pt x="175390" y="862"/>
                      <a:pt x="167119" y="75"/>
                    </a:cubicBezTo>
                    <a:cubicBezTo>
                      <a:pt x="157631" y="-832"/>
                      <a:pt x="149651" y="6604"/>
                      <a:pt x="149651" y="15905"/>
                    </a:cubicBezTo>
                    <a:cubicBezTo>
                      <a:pt x="149651" y="49713"/>
                      <a:pt x="139256" y="82721"/>
                      <a:pt x="120599" y="109960"/>
                    </a:cubicBezTo>
                    <a:cubicBezTo>
                      <a:pt x="120563" y="109948"/>
                      <a:pt x="120563" y="109948"/>
                      <a:pt x="120523" y="109936"/>
                    </a:cubicBezTo>
                    <a:lnTo>
                      <a:pt x="120523" y="16589"/>
                    </a:lnTo>
                    <a:cubicBezTo>
                      <a:pt x="120523" y="8282"/>
                      <a:pt x="114451" y="862"/>
                      <a:pt x="106180" y="75"/>
                    </a:cubicBezTo>
                    <a:cubicBezTo>
                      <a:pt x="96692" y="-832"/>
                      <a:pt x="88712" y="6604"/>
                      <a:pt x="88712" y="15905"/>
                    </a:cubicBezTo>
                    <a:lnTo>
                      <a:pt x="88712" y="107311"/>
                    </a:lnTo>
                    <a:cubicBezTo>
                      <a:pt x="88712" y="173221"/>
                      <a:pt x="114328" y="235515"/>
                      <a:pt x="160820" y="283153"/>
                    </a:cubicBezTo>
                    <a:cubicBezTo>
                      <a:pt x="149082" y="303472"/>
                      <a:pt x="134397" y="322162"/>
                      <a:pt x="116992" y="338401"/>
                    </a:cubicBezTo>
                    <a:lnTo>
                      <a:pt x="81117" y="371887"/>
                    </a:lnTo>
                    <a:cubicBezTo>
                      <a:pt x="81097" y="371907"/>
                      <a:pt x="81065" y="371899"/>
                      <a:pt x="81053" y="371875"/>
                    </a:cubicBezTo>
                    <a:cubicBezTo>
                      <a:pt x="77359" y="362829"/>
                      <a:pt x="73005" y="354029"/>
                      <a:pt x="67835" y="345634"/>
                    </a:cubicBezTo>
                    <a:lnTo>
                      <a:pt x="29809" y="283924"/>
                    </a:lnTo>
                    <a:cubicBezTo>
                      <a:pt x="25451" y="276850"/>
                      <a:pt x="16388" y="273721"/>
                      <a:pt x="8933" y="277387"/>
                    </a:cubicBezTo>
                    <a:cubicBezTo>
                      <a:pt x="379" y="281594"/>
                      <a:pt x="-2511" y="292112"/>
                      <a:pt x="2368" y="300025"/>
                    </a:cubicBezTo>
                    <a:lnTo>
                      <a:pt x="40752" y="362320"/>
                    </a:lnTo>
                    <a:cubicBezTo>
                      <a:pt x="55031" y="385494"/>
                      <a:pt x="62595" y="412184"/>
                      <a:pt x="62595" y="439407"/>
                    </a:cubicBezTo>
                    <a:lnTo>
                      <a:pt x="62595" y="451984"/>
                    </a:lnTo>
                    <a:cubicBezTo>
                      <a:pt x="62595" y="460291"/>
                      <a:pt x="68667" y="467711"/>
                      <a:pt x="76938" y="468498"/>
                    </a:cubicBezTo>
                    <a:cubicBezTo>
                      <a:pt x="86425" y="469405"/>
                      <a:pt x="94406" y="461969"/>
                      <a:pt x="94406" y="452668"/>
                    </a:cubicBezTo>
                    <a:lnTo>
                      <a:pt x="94406" y="439415"/>
                    </a:lnTo>
                    <a:cubicBezTo>
                      <a:pt x="94406" y="428145"/>
                      <a:pt x="93261" y="416980"/>
                      <a:pt x="91173" y="406013"/>
                    </a:cubicBezTo>
                    <a:lnTo>
                      <a:pt x="138695" y="361655"/>
                    </a:lnTo>
                    <a:cubicBezTo>
                      <a:pt x="193737" y="310284"/>
                      <a:pt x="224984" y="238374"/>
                      <a:pt x="224984" y="163085"/>
                    </a:cubicBezTo>
                    <a:lnTo>
                      <a:pt x="224984" y="15909"/>
                    </a:lnTo>
                    <a:cubicBezTo>
                      <a:pt x="224988" y="6612"/>
                      <a:pt x="217007" y="-828"/>
                      <a:pt x="207519" y="79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323254" rtl="1"/>
                <a:endParaRPr lang="ar-SA" sz="127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089" name="شكل حر: شكل 1088">
                <a:extLst>
                  <a:ext uri="{FF2B5EF4-FFF2-40B4-BE49-F238E27FC236}">
                    <a16:creationId xmlns:a16="http://schemas.microsoft.com/office/drawing/2014/main" id="{3788460F-D561-D3D8-B490-676989D7A854}"/>
                  </a:ext>
                </a:extLst>
              </p:cNvPr>
              <p:cNvSpPr/>
              <p:nvPr/>
            </p:nvSpPr>
            <p:spPr>
              <a:xfrm>
                <a:off x="6155643" y="721771"/>
                <a:ext cx="224985" cy="468581"/>
              </a:xfrm>
              <a:custGeom>
                <a:avLst/>
                <a:gdLst>
                  <a:gd name="connsiteX0" fmla="*/ 216055 w 224985"/>
                  <a:gd name="connsiteY0" fmla="*/ 277391 h 468581"/>
                  <a:gd name="connsiteX1" fmla="*/ 195179 w 224985"/>
                  <a:gd name="connsiteY1" fmla="*/ 283928 h 468581"/>
                  <a:gd name="connsiteX2" fmla="*/ 157152 w 224985"/>
                  <a:gd name="connsiteY2" fmla="*/ 345638 h 468581"/>
                  <a:gd name="connsiteX3" fmla="*/ 143935 w 224985"/>
                  <a:gd name="connsiteY3" fmla="*/ 371879 h 468581"/>
                  <a:gd name="connsiteX4" fmla="*/ 143871 w 224985"/>
                  <a:gd name="connsiteY4" fmla="*/ 371891 h 468581"/>
                  <a:gd name="connsiteX5" fmla="*/ 107992 w 224985"/>
                  <a:gd name="connsiteY5" fmla="*/ 338401 h 468581"/>
                  <a:gd name="connsiteX6" fmla="*/ 64167 w 224985"/>
                  <a:gd name="connsiteY6" fmla="*/ 283153 h 468581"/>
                  <a:gd name="connsiteX7" fmla="*/ 136272 w 224985"/>
                  <a:gd name="connsiteY7" fmla="*/ 107311 h 468581"/>
                  <a:gd name="connsiteX8" fmla="*/ 136272 w 224985"/>
                  <a:gd name="connsiteY8" fmla="*/ 16589 h 468581"/>
                  <a:gd name="connsiteX9" fmla="*/ 121929 w 224985"/>
                  <a:gd name="connsiteY9" fmla="*/ 75 h 468581"/>
                  <a:gd name="connsiteX10" fmla="*/ 104461 w 224985"/>
                  <a:gd name="connsiteY10" fmla="*/ 15905 h 468581"/>
                  <a:gd name="connsiteX11" fmla="*/ 104461 w 224985"/>
                  <a:gd name="connsiteY11" fmla="*/ 109940 h 468581"/>
                  <a:gd name="connsiteX12" fmla="*/ 104385 w 224985"/>
                  <a:gd name="connsiteY12" fmla="*/ 109964 h 468581"/>
                  <a:gd name="connsiteX13" fmla="*/ 75333 w 224985"/>
                  <a:gd name="connsiteY13" fmla="*/ 16327 h 468581"/>
                  <a:gd name="connsiteX14" fmla="*/ 61110 w 224985"/>
                  <a:gd name="connsiteY14" fmla="*/ 87 h 468581"/>
                  <a:gd name="connsiteX15" fmla="*/ 43522 w 224985"/>
                  <a:gd name="connsiteY15" fmla="*/ 15905 h 468581"/>
                  <a:gd name="connsiteX16" fmla="*/ 43522 w 224985"/>
                  <a:gd name="connsiteY16" fmla="*/ 17404 h 468581"/>
                  <a:gd name="connsiteX17" fmla="*/ 43534 w 224985"/>
                  <a:gd name="connsiteY17" fmla="*/ 18009 h 468581"/>
                  <a:gd name="connsiteX18" fmla="*/ 99426 w 224985"/>
                  <a:gd name="connsiteY18" fmla="*/ 153836 h 468581"/>
                  <a:gd name="connsiteX19" fmla="*/ 49697 w 224985"/>
                  <a:gd name="connsiteY19" fmla="*/ 251978 h 468581"/>
                  <a:gd name="connsiteX20" fmla="*/ 49005 w 224985"/>
                  <a:gd name="connsiteY20" fmla="*/ 251858 h 468581"/>
                  <a:gd name="connsiteX21" fmla="*/ 31811 w 224985"/>
                  <a:gd name="connsiteY21" fmla="*/ 163089 h 468581"/>
                  <a:gd name="connsiteX22" fmla="*/ 31811 w 224985"/>
                  <a:gd name="connsiteY22" fmla="*/ 16589 h 468581"/>
                  <a:gd name="connsiteX23" fmla="*/ 17468 w 224985"/>
                  <a:gd name="connsiteY23" fmla="*/ 75 h 468581"/>
                  <a:gd name="connsiteX24" fmla="*/ 0 w 224985"/>
                  <a:gd name="connsiteY24" fmla="*/ 15905 h 468581"/>
                  <a:gd name="connsiteX25" fmla="*/ 0 w 224985"/>
                  <a:gd name="connsiteY25" fmla="*/ 163093 h 468581"/>
                  <a:gd name="connsiteX26" fmla="*/ 86289 w 224985"/>
                  <a:gd name="connsiteY26" fmla="*/ 361667 h 468581"/>
                  <a:gd name="connsiteX27" fmla="*/ 133807 w 224985"/>
                  <a:gd name="connsiteY27" fmla="*/ 406021 h 468581"/>
                  <a:gd name="connsiteX28" fmla="*/ 130574 w 224985"/>
                  <a:gd name="connsiteY28" fmla="*/ 439422 h 468581"/>
                  <a:gd name="connsiteX29" fmla="*/ 130574 w 224985"/>
                  <a:gd name="connsiteY29" fmla="*/ 451992 h 468581"/>
                  <a:gd name="connsiteX30" fmla="*/ 144917 w 224985"/>
                  <a:gd name="connsiteY30" fmla="*/ 468506 h 468581"/>
                  <a:gd name="connsiteX31" fmla="*/ 162385 w 224985"/>
                  <a:gd name="connsiteY31" fmla="*/ 452676 h 468581"/>
                  <a:gd name="connsiteX32" fmla="*/ 162385 w 224985"/>
                  <a:gd name="connsiteY32" fmla="*/ 439430 h 468581"/>
                  <a:gd name="connsiteX33" fmla="*/ 184232 w 224985"/>
                  <a:gd name="connsiteY33" fmla="*/ 362328 h 468581"/>
                  <a:gd name="connsiteX34" fmla="*/ 222616 w 224985"/>
                  <a:gd name="connsiteY34" fmla="*/ 300029 h 468581"/>
                  <a:gd name="connsiteX35" fmla="*/ 216055 w 224985"/>
                  <a:gd name="connsiteY35" fmla="*/ 277391 h 468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24985" h="468581">
                    <a:moveTo>
                      <a:pt x="216055" y="277391"/>
                    </a:moveTo>
                    <a:cubicBezTo>
                      <a:pt x="208599" y="273725"/>
                      <a:pt x="199537" y="276854"/>
                      <a:pt x="195179" y="283928"/>
                    </a:cubicBezTo>
                    <a:lnTo>
                      <a:pt x="157152" y="345638"/>
                    </a:lnTo>
                    <a:cubicBezTo>
                      <a:pt x="151979" y="354033"/>
                      <a:pt x="147629" y="362833"/>
                      <a:pt x="143935" y="371879"/>
                    </a:cubicBezTo>
                    <a:cubicBezTo>
                      <a:pt x="143923" y="371903"/>
                      <a:pt x="143891" y="371911"/>
                      <a:pt x="143871" y="371891"/>
                    </a:cubicBezTo>
                    <a:lnTo>
                      <a:pt x="107992" y="338401"/>
                    </a:lnTo>
                    <a:cubicBezTo>
                      <a:pt x="90587" y="322158"/>
                      <a:pt x="75902" y="303472"/>
                      <a:pt x="64167" y="283153"/>
                    </a:cubicBezTo>
                    <a:cubicBezTo>
                      <a:pt x="110664" y="235519"/>
                      <a:pt x="136272" y="173225"/>
                      <a:pt x="136272" y="107311"/>
                    </a:cubicBezTo>
                    <a:lnTo>
                      <a:pt x="136272" y="16589"/>
                    </a:lnTo>
                    <a:cubicBezTo>
                      <a:pt x="136272" y="8282"/>
                      <a:pt x="130200" y="862"/>
                      <a:pt x="121929" y="75"/>
                    </a:cubicBezTo>
                    <a:cubicBezTo>
                      <a:pt x="112441" y="-832"/>
                      <a:pt x="104461" y="6604"/>
                      <a:pt x="104461" y="15905"/>
                    </a:cubicBezTo>
                    <a:lnTo>
                      <a:pt x="104461" y="109940"/>
                    </a:lnTo>
                    <a:cubicBezTo>
                      <a:pt x="104425" y="109952"/>
                      <a:pt x="104425" y="109952"/>
                      <a:pt x="104385" y="109964"/>
                    </a:cubicBezTo>
                    <a:cubicBezTo>
                      <a:pt x="85803" y="82836"/>
                      <a:pt x="75417" y="49991"/>
                      <a:pt x="75333" y="16327"/>
                    </a:cubicBezTo>
                    <a:cubicBezTo>
                      <a:pt x="75314" y="8159"/>
                      <a:pt x="69234" y="922"/>
                      <a:pt x="61110" y="87"/>
                    </a:cubicBezTo>
                    <a:cubicBezTo>
                      <a:pt x="51570" y="-891"/>
                      <a:pt x="43522" y="6569"/>
                      <a:pt x="43522" y="15905"/>
                    </a:cubicBezTo>
                    <a:lnTo>
                      <a:pt x="43522" y="17404"/>
                    </a:lnTo>
                    <a:cubicBezTo>
                      <a:pt x="43522" y="17607"/>
                      <a:pt x="43526" y="17810"/>
                      <a:pt x="43534" y="18009"/>
                    </a:cubicBezTo>
                    <a:cubicBezTo>
                      <a:pt x="44075" y="68899"/>
                      <a:pt x="64378" y="118191"/>
                      <a:pt x="99426" y="153836"/>
                    </a:cubicBezTo>
                    <a:cubicBezTo>
                      <a:pt x="91581" y="189933"/>
                      <a:pt x="74630" y="223550"/>
                      <a:pt x="49697" y="251978"/>
                    </a:cubicBezTo>
                    <a:cubicBezTo>
                      <a:pt x="49499" y="252204"/>
                      <a:pt x="49117" y="252141"/>
                      <a:pt x="49005" y="251858"/>
                    </a:cubicBezTo>
                    <a:cubicBezTo>
                      <a:pt x="37824" y="223840"/>
                      <a:pt x="31811" y="193727"/>
                      <a:pt x="31811" y="163089"/>
                    </a:cubicBezTo>
                    <a:lnTo>
                      <a:pt x="31811" y="16589"/>
                    </a:lnTo>
                    <a:cubicBezTo>
                      <a:pt x="31811" y="8282"/>
                      <a:pt x="25739" y="862"/>
                      <a:pt x="17468" y="75"/>
                    </a:cubicBezTo>
                    <a:cubicBezTo>
                      <a:pt x="7981" y="-832"/>
                      <a:pt x="0" y="6604"/>
                      <a:pt x="0" y="15905"/>
                    </a:cubicBezTo>
                    <a:lnTo>
                      <a:pt x="0" y="163093"/>
                    </a:lnTo>
                    <a:cubicBezTo>
                      <a:pt x="0" y="238382"/>
                      <a:pt x="31251" y="310296"/>
                      <a:pt x="86289" y="361667"/>
                    </a:cubicBezTo>
                    <a:lnTo>
                      <a:pt x="133807" y="406021"/>
                    </a:lnTo>
                    <a:cubicBezTo>
                      <a:pt x="131719" y="416987"/>
                      <a:pt x="130574" y="428153"/>
                      <a:pt x="130574" y="439422"/>
                    </a:cubicBezTo>
                    <a:lnTo>
                      <a:pt x="130574" y="451992"/>
                    </a:lnTo>
                    <a:cubicBezTo>
                      <a:pt x="130574" y="460299"/>
                      <a:pt x="136646" y="467719"/>
                      <a:pt x="144917" y="468506"/>
                    </a:cubicBezTo>
                    <a:cubicBezTo>
                      <a:pt x="154404" y="469413"/>
                      <a:pt x="162385" y="461977"/>
                      <a:pt x="162385" y="452676"/>
                    </a:cubicBezTo>
                    <a:lnTo>
                      <a:pt x="162385" y="439430"/>
                    </a:lnTo>
                    <a:cubicBezTo>
                      <a:pt x="162385" y="412204"/>
                      <a:pt x="169949" y="385510"/>
                      <a:pt x="184232" y="362328"/>
                    </a:cubicBezTo>
                    <a:lnTo>
                      <a:pt x="222616" y="300029"/>
                    </a:lnTo>
                    <a:cubicBezTo>
                      <a:pt x="227499" y="292112"/>
                      <a:pt x="224605" y="281594"/>
                      <a:pt x="216055" y="277391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323254" rtl="1"/>
                <a:endParaRPr lang="ar-SA" sz="127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</p:grpSp>
      </p:grpSp>
      <p:grpSp>
        <p:nvGrpSpPr>
          <p:cNvPr id="1104" name="مجموعة 1103">
            <a:extLst>
              <a:ext uri="{FF2B5EF4-FFF2-40B4-BE49-F238E27FC236}">
                <a16:creationId xmlns:a16="http://schemas.microsoft.com/office/drawing/2014/main" id="{90E6D28D-B544-29E6-52B3-38D5ECE2E998}"/>
              </a:ext>
            </a:extLst>
          </p:cNvPr>
          <p:cNvGrpSpPr/>
          <p:nvPr/>
        </p:nvGrpSpPr>
        <p:grpSpPr>
          <a:xfrm>
            <a:off x="1603473" y="9331107"/>
            <a:ext cx="901986" cy="624252"/>
            <a:chOff x="639452" y="5546599"/>
            <a:chExt cx="1275698" cy="882893"/>
          </a:xfrm>
        </p:grpSpPr>
        <p:sp>
          <p:nvSpPr>
            <p:cNvPr id="1105" name="grass">
              <a:extLst>
                <a:ext uri="{FF2B5EF4-FFF2-40B4-BE49-F238E27FC236}">
                  <a16:creationId xmlns:a16="http://schemas.microsoft.com/office/drawing/2014/main" id="{9EF89984-31A3-2086-4C20-876900FD40D5}"/>
                </a:ext>
              </a:extLst>
            </p:cNvPr>
            <p:cNvSpPr/>
            <p:nvPr/>
          </p:nvSpPr>
          <p:spPr>
            <a:xfrm rot="17853646">
              <a:off x="855546" y="5330505"/>
              <a:ext cx="843510" cy="1275698"/>
            </a:xfrm>
            <a:custGeom>
              <a:avLst/>
              <a:gdLst>
                <a:gd name="connsiteX0" fmla="*/ 3440 w 9247"/>
                <a:gd name="connsiteY0" fmla="*/ 0 h 12561"/>
                <a:gd name="connsiteX1" fmla="*/ 23 w 9247"/>
                <a:gd name="connsiteY1" fmla="*/ 9993 h 12561"/>
                <a:gd name="connsiteX2" fmla="*/ 1869 w 9247"/>
                <a:gd name="connsiteY2" fmla="*/ 12561 h 12561"/>
                <a:gd name="connsiteX3" fmla="*/ 9107 w 9247"/>
                <a:gd name="connsiteY3" fmla="*/ 5877 h 12561"/>
                <a:gd name="connsiteX4" fmla="*/ 8575 w 9247"/>
                <a:gd name="connsiteY4" fmla="*/ 5632 h 12561"/>
                <a:gd name="connsiteX5" fmla="*/ 4658 w 9247"/>
                <a:gd name="connsiteY5" fmla="*/ 7990 h 12561"/>
                <a:gd name="connsiteX6" fmla="*/ 4658 w 9247"/>
                <a:gd name="connsiteY6" fmla="*/ 7990 h 12561"/>
                <a:gd name="connsiteX7" fmla="*/ 7055 w 9247"/>
                <a:gd name="connsiteY7" fmla="*/ 3977 h 12561"/>
                <a:gd name="connsiteX8" fmla="*/ 6683 w 9247"/>
                <a:gd name="connsiteY8" fmla="*/ 3852 h 12561"/>
                <a:gd name="connsiteX9" fmla="*/ 1782 w 9247"/>
                <a:gd name="connsiteY9" fmla="*/ 8358 h 12561"/>
                <a:gd name="connsiteX10" fmla="*/ 3598 w 9247"/>
                <a:gd name="connsiteY10" fmla="*/ 21 h 12561"/>
                <a:gd name="connsiteX11" fmla="*/ 3440 w 9247"/>
                <a:gd name="connsiteY11" fmla="*/ 0 h 12561"/>
                <a:gd name="connsiteX0" fmla="*/ 3695 w 9976"/>
                <a:gd name="connsiteY0" fmla="*/ 0 h 10000"/>
                <a:gd name="connsiteX1" fmla="*/ 0 w 9976"/>
                <a:gd name="connsiteY1" fmla="*/ 7956 h 10000"/>
                <a:gd name="connsiteX2" fmla="*/ 1996 w 9976"/>
                <a:gd name="connsiteY2" fmla="*/ 10000 h 10000"/>
                <a:gd name="connsiteX3" fmla="*/ 9824 w 9976"/>
                <a:gd name="connsiteY3" fmla="*/ 4679 h 10000"/>
                <a:gd name="connsiteX4" fmla="*/ 9248 w 9976"/>
                <a:gd name="connsiteY4" fmla="*/ 4484 h 10000"/>
                <a:gd name="connsiteX5" fmla="*/ 5012 w 9976"/>
                <a:gd name="connsiteY5" fmla="*/ 6361 h 10000"/>
                <a:gd name="connsiteX6" fmla="*/ 5012 w 9976"/>
                <a:gd name="connsiteY6" fmla="*/ 6361 h 10000"/>
                <a:gd name="connsiteX7" fmla="*/ 7605 w 9976"/>
                <a:gd name="connsiteY7" fmla="*/ 3166 h 10000"/>
                <a:gd name="connsiteX8" fmla="*/ 7202 w 9976"/>
                <a:gd name="connsiteY8" fmla="*/ 3067 h 10000"/>
                <a:gd name="connsiteX9" fmla="*/ 1902 w 9976"/>
                <a:gd name="connsiteY9" fmla="*/ 6654 h 10000"/>
                <a:gd name="connsiteX10" fmla="*/ 3866 w 9976"/>
                <a:gd name="connsiteY10" fmla="*/ 17 h 10000"/>
                <a:gd name="connsiteX11" fmla="*/ 3695 w 9976"/>
                <a:gd name="connsiteY11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76" h="10000" extrusionOk="0">
                  <a:moveTo>
                    <a:pt x="3695" y="0"/>
                  </a:moveTo>
                  <a:cubicBezTo>
                    <a:pt x="1447" y="0"/>
                    <a:pt x="283" y="6289"/>
                    <a:pt x="0" y="7956"/>
                  </a:cubicBezTo>
                  <a:lnTo>
                    <a:pt x="1996" y="10000"/>
                  </a:lnTo>
                  <a:cubicBezTo>
                    <a:pt x="6853" y="10000"/>
                    <a:pt x="10812" y="5743"/>
                    <a:pt x="9824" y="4679"/>
                  </a:cubicBezTo>
                  <a:cubicBezTo>
                    <a:pt x="9693" y="4543"/>
                    <a:pt x="9494" y="4484"/>
                    <a:pt x="9248" y="4484"/>
                  </a:cubicBezTo>
                  <a:cubicBezTo>
                    <a:pt x="8195" y="4484"/>
                    <a:pt x="6268" y="5571"/>
                    <a:pt x="5012" y="6361"/>
                  </a:cubicBezTo>
                  <a:lnTo>
                    <a:pt x="5012" y="6361"/>
                  </a:lnTo>
                  <a:cubicBezTo>
                    <a:pt x="6454" y="5360"/>
                    <a:pt x="8554" y="3710"/>
                    <a:pt x="7605" y="3166"/>
                  </a:cubicBezTo>
                  <a:cubicBezTo>
                    <a:pt x="7492" y="3098"/>
                    <a:pt x="7357" y="3067"/>
                    <a:pt x="7202" y="3067"/>
                  </a:cubicBezTo>
                  <a:cubicBezTo>
                    <a:pt x="5562" y="3067"/>
                    <a:pt x="1902" y="6654"/>
                    <a:pt x="1902" y="6654"/>
                  </a:cubicBezTo>
                  <a:cubicBezTo>
                    <a:pt x="1902" y="6654"/>
                    <a:pt x="6274" y="394"/>
                    <a:pt x="3866" y="17"/>
                  </a:cubicBezTo>
                  <a:cubicBezTo>
                    <a:pt x="3808" y="6"/>
                    <a:pt x="3751" y="0"/>
                    <a:pt x="3695" y="0"/>
                  </a:cubicBezTo>
                  <a:close/>
                </a:path>
              </a:pathLst>
            </a:custGeom>
            <a:solidFill>
              <a:srgbClr val="FFDD6E"/>
            </a:solidFill>
            <a:ln>
              <a:noFill/>
            </a:ln>
          </p:spPr>
          <p:txBody>
            <a:bodyPr spcFirstLastPara="1" wrap="square" lIns="64642" tIns="64642" rIns="64642" bIns="64642" anchor="ctr" anchorCtr="0">
              <a:noAutofit/>
            </a:bodyPr>
            <a:lstStyle/>
            <a:p>
              <a:pPr algn="r" defTabSz="646572" rtl="1">
                <a:buClr>
                  <a:srgbClr val="000000"/>
                </a:buClr>
                <a:defRPr/>
              </a:pPr>
              <a:endParaRPr sz="99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6" name="grass">
              <a:extLst>
                <a:ext uri="{FF2B5EF4-FFF2-40B4-BE49-F238E27FC236}">
                  <a16:creationId xmlns:a16="http://schemas.microsoft.com/office/drawing/2014/main" id="{8643829D-9D40-5390-7011-F0B4A4839314}"/>
                </a:ext>
              </a:extLst>
            </p:cNvPr>
            <p:cNvSpPr/>
            <p:nvPr/>
          </p:nvSpPr>
          <p:spPr>
            <a:xfrm rot="17853646">
              <a:off x="974577" y="5535662"/>
              <a:ext cx="727193" cy="1060468"/>
            </a:xfrm>
            <a:custGeom>
              <a:avLst/>
              <a:gdLst>
                <a:gd name="connsiteX0" fmla="*/ 3440 w 9247"/>
                <a:gd name="connsiteY0" fmla="*/ 0 h 12561"/>
                <a:gd name="connsiteX1" fmla="*/ 23 w 9247"/>
                <a:gd name="connsiteY1" fmla="*/ 9993 h 12561"/>
                <a:gd name="connsiteX2" fmla="*/ 1869 w 9247"/>
                <a:gd name="connsiteY2" fmla="*/ 12561 h 12561"/>
                <a:gd name="connsiteX3" fmla="*/ 9107 w 9247"/>
                <a:gd name="connsiteY3" fmla="*/ 5877 h 12561"/>
                <a:gd name="connsiteX4" fmla="*/ 8575 w 9247"/>
                <a:gd name="connsiteY4" fmla="*/ 5632 h 12561"/>
                <a:gd name="connsiteX5" fmla="*/ 4658 w 9247"/>
                <a:gd name="connsiteY5" fmla="*/ 7990 h 12561"/>
                <a:gd name="connsiteX6" fmla="*/ 4658 w 9247"/>
                <a:gd name="connsiteY6" fmla="*/ 7990 h 12561"/>
                <a:gd name="connsiteX7" fmla="*/ 7055 w 9247"/>
                <a:gd name="connsiteY7" fmla="*/ 3977 h 12561"/>
                <a:gd name="connsiteX8" fmla="*/ 6683 w 9247"/>
                <a:gd name="connsiteY8" fmla="*/ 3852 h 12561"/>
                <a:gd name="connsiteX9" fmla="*/ 1782 w 9247"/>
                <a:gd name="connsiteY9" fmla="*/ 8358 h 12561"/>
                <a:gd name="connsiteX10" fmla="*/ 3598 w 9247"/>
                <a:gd name="connsiteY10" fmla="*/ 21 h 12561"/>
                <a:gd name="connsiteX11" fmla="*/ 3440 w 9247"/>
                <a:gd name="connsiteY11" fmla="*/ 0 h 12561"/>
                <a:gd name="connsiteX0" fmla="*/ 3695 w 9976"/>
                <a:gd name="connsiteY0" fmla="*/ 0 h 10000"/>
                <a:gd name="connsiteX1" fmla="*/ 0 w 9976"/>
                <a:gd name="connsiteY1" fmla="*/ 7956 h 10000"/>
                <a:gd name="connsiteX2" fmla="*/ 1996 w 9976"/>
                <a:gd name="connsiteY2" fmla="*/ 10000 h 10000"/>
                <a:gd name="connsiteX3" fmla="*/ 9824 w 9976"/>
                <a:gd name="connsiteY3" fmla="*/ 4679 h 10000"/>
                <a:gd name="connsiteX4" fmla="*/ 9248 w 9976"/>
                <a:gd name="connsiteY4" fmla="*/ 4484 h 10000"/>
                <a:gd name="connsiteX5" fmla="*/ 5012 w 9976"/>
                <a:gd name="connsiteY5" fmla="*/ 6361 h 10000"/>
                <a:gd name="connsiteX6" fmla="*/ 5012 w 9976"/>
                <a:gd name="connsiteY6" fmla="*/ 6361 h 10000"/>
                <a:gd name="connsiteX7" fmla="*/ 7605 w 9976"/>
                <a:gd name="connsiteY7" fmla="*/ 3166 h 10000"/>
                <a:gd name="connsiteX8" fmla="*/ 7202 w 9976"/>
                <a:gd name="connsiteY8" fmla="*/ 3067 h 10000"/>
                <a:gd name="connsiteX9" fmla="*/ 1902 w 9976"/>
                <a:gd name="connsiteY9" fmla="*/ 6654 h 10000"/>
                <a:gd name="connsiteX10" fmla="*/ 3866 w 9976"/>
                <a:gd name="connsiteY10" fmla="*/ 17 h 10000"/>
                <a:gd name="connsiteX11" fmla="*/ 3695 w 9976"/>
                <a:gd name="connsiteY11" fmla="*/ 0 h 10000"/>
                <a:gd name="connsiteX0" fmla="*/ 3704 w 9319"/>
                <a:gd name="connsiteY0" fmla="*/ 0 h 10000"/>
                <a:gd name="connsiteX1" fmla="*/ 0 w 9319"/>
                <a:gd name="connsiteY1" fmla="*/ 7956 h 10000"/>
                <a:gd name="connsiteX2" fmla="*/ 2001 w 9319"/>
                <a:gd name="connsiteY2" fmla="*/ 10000 h 10000"/>
                <a:gd name="connsiteX3" fmla="*/ 9270 w 9319"/>
                <a:gd name="connsiteY3" fmla="*/ 4484 h 10000"/>
                <a:gd name="connsiteX4" fmla="*/ 5024 w 9319"/>
                <a:gd name="connsiteY4" fmla="*/ 6361 h 10000"/>
                <a:gd name="connsiteX5" fmla="*/ 5024 w 9319"/>
                <a:gd name="connsiteY5" fmla="*/ 6361 h 10000"/>
                <a:gd name="connsiteX6" fmla="*/ 7623 w 9319"/>
                <a:gd name="connsiteY6" fmla="*/ 3166 h 10000"/>
                <a:gd name="connsiteX7" fmla="*/ 7219 w 9319"/>
                <a:gd name="connsiteY7" fmla="*/ 3067 h 10000"/>
                <a:gd name="connsiteX8" fmla="*/ 1907 w 9319"/>
                <a:gd name="connsiteY8" fmla="*/ 6654 h 10000"/>
                <a:gd name="connsiteX9" fmla="*/ 3875 w 9319"/>
                <a:gd name="connsiteY9" fmla="*/ 17 h 10000"/>
                <a:gd name="connsiteX10" fmla="*/ 3704 w 9319"/>
                <a:gd name="connsiteY10" fmla="*/ 0 h 10000"/>
                <a:gd name="connsiteX0" fmla="*/ 3975 w 8960"/>
                <a:gd name="connsiteY0" fmla="*/ 0 h 10000"/>
                <a:gd name="connsiteX1" fmla="*/ 0 w 8960"/>
                <a:gd name="connsiteY1" fmla="*/ 7956 h 10000"/>
                <a:gd name="connsiteX2" fmla="*/ 2147 w 8960"/>
                <a:gd name="connsiteY2" fmla="*/ 10000 h 10000"/>
                <a:gd name="connsiteX3" fmla="*/ 8890 w 8960"/>
                <a:gd name="connsiteY3" fmla="*/ 6205 h 10000"/>
                <a:gd name="connsiteX4" fmla="*/ 5391 w 8960"/>
                <a:gd name="connsiteY4" fmla="*/ 6361 h 10000"/>
                <a:gd name="connsiteX5" fmla="*/ 5391 w 8960"/>
                <a:gd name="connsiteY5" fmla="*/ 6361 h 10000"/>
                <a:gd name="connsiteX6" fmla="*/ 8180 w 8960"/>
                <a:gd name="connsiteY6" fmla="*/ 3166 h 10000"/>
                <a:gd name="connsiteX7" fmla="*/ 7747 w 8960"/>
                <a:gd name="connsiteY7" fmla="*/ 3067 h 10000"/>
                <a:gd name="connsiteX8" fmla="*/ 2046 w 8960"/>
                <a:gd name="connsiteY8" fmla="*/ 6654 h 10000"/>
                <a:gd name="connsiteX9" fmla="*/ 4158 w 8960"/>
                <a:gd name="connsiteY9" fmla="*/ 17 h 10000"/>
                <a:gd name="connsiteX10" fmla="*/ 3975 w 8960"/>
                <a:gd name="connsiteY10" fmla="*/ 0 h 10000"/>
                <a:gd name="connsiteX0" fmla="*/ 4436 w 10001"/>
                <a:gd name="connsiteY0" fmla="*/ 0 h 10000"/>
                <a:gd name="connsiteX1" fmla="*/ 0 w 10001"/>
                <a:gd name="connsiteY1" fmla="*/ 7956 h 10000"/>
                <a:gd name="connsiteX2" fmla="*/ 2396 w 10001"/>
                <a:gd name="connsiteY2" fmla="*/ 10000 h 10000"/>
                <a:gd name="connsiteX3" fmla="*/ 9922 w 10001"/>
                <a:gd name="connsiteY3" fmla="*/ 6205 h 10000"/>
                <a:gd name="connsiteX4" fmla="*/ 6017 w 10001"/>
                <a:gd name="connsiteY4" fmla="*/ 6361 h 10000"/>
                <a:gd name="connsiteX5" fmla="*/ 6017 w 10001"/>
                <a:gd name="connsiteY5" fmla="*/ 6361 h 10000"/>
                <a:gd name="connsiteX6" fmla="*/ 8646 w 10001"/>
                <a:gd name="connsiteY6" fmla="*/ 3067 h 10000"/>
                <a:gd name="connsiteX7" fmla="*/ 2283 w 10001"/>
                <a:gd name="connsiteY7" fmla="*/ 6654 h 10000"/>
                <a:gd name="connsiteX8" fmla="*/ 4641 w 10001"/>
                <a:gd name="connsiteY8" fmla="*/ 17 h 10000"/>
                <a:gd name="connsiteX9" fmla="*/ 4436 w 10001"/>
                <a:gd name="connsiteY9" fmla="*/ 0 h 10000"/>
                <a:gd name="connsiteX0" fmla="*/ 4436 w 10001"/>
                <a:gd name="connsiteY0" fmla="*/ 0 h 10000"/>
                <a:gd name="connsiteX1" fmla="*/ 0 w 10001"/>
                <a:gd name="connsiteY1" fmla="*/ 7956 h 10000"/>
                <a:gd name="connsiteX2" fmla="*/ 2396 w 10001"/>
                <a:gd name="connsiteY2" fmla="*/ 10000 h 10000"/>
                <a:gd name="connsiteX3" fmla="*/ 9922 w 10001"/>
                <a:gd name="connsiteY3" fmla="*/ 6205 h 10000"/>
                <a:gd name="connsiteX4" fmla="*/ 6017 w 10001"/>
                <a:gd name="connsiteY4" fmla="*/ 6361 h 10000"/>
                <a:gd name="connsiteX5" fmla="*/ 6017 w 10001"/>
                <a:gd name="connsiteY5" fmla="*/ 6361 h 10000"/>
                <a:gd name="connsiteX6" fmla="*/ 7459 w 10001"/>
                <a:gd name="connsiteY6" fmla="*/ 4265 h 10000"/>
                <a:gd name="connsiteX7" fmla="*/ 8646 w 10001"/>
                <a:gd name="connsiteY7" fmla="*/ 3067 h 10000"/>
                <a:gd name="connsiteX8" fmla="*/ 2283 w 10001"/>
                <a:gd name="connsiteY8" fmla="*/ 6654 h 10000"/>
                <a:gd name="connsiteX9" fmla="*/ 4641 w 10001"/>
                <a:gd name="connsiteY9" fmla="*/ 17 h 10000"/>
                <a:gd name="connsiteX10" fmla="*/ 4436 w 10001"/>
                <a:gd name="connsiteY10" fmla="*/ 0 h 10000"/>
                <a:gd name="connsiteX0" fmla="*/ 4641 w 10001"/>
                <a:gd name="connsiteY0" fmla="*/ 0 h 9983"/>
                <a:gd name="connsiteX1" fmla="*/ 0 w 10001"/>
                <a:gd name="connsiteY1" fmla="*/ 7939 h 9983"/>
                <a:gd name="connsiteX2" fmla="*/ 2396 w 10001"/>
                <a:gd name="connsiteY2" fmla="*/ 9983 h 9983"/>
                <a:gd name="connsiteX3" fmla="*/ 9922 w 10001"/>
                <a:gd name="connsiteY3" fmla="*/ 6188 h 9983"/>
                <a:gd name="connsiteX4" fmla="*/ 6017 w 10001"/>
                <a:gd name="connsiteY4" fmla="*/ 6344 h 9983"/>
                <a:gd name="connsiteX5" fmla="*/ 6017 w 10001"/>
                <a:gd name="connsiteY5" fmla="*/ 6344 h 9983"/>
                <a:gd name="connsiteX6" fmla="*/ 7459 w 10001"/>
                <a:gd name="connsiteY6" fmla="*/ 4248 h 9983"/>
                <a:gd name="connsiteX7" fmla="*/ 8646 w 10001"/>
                <a:gd name="connsiteY7" fmla="*/ 3050 h 9983"/>
                <a:gd name="connsiteX8" fmla="*/ 2283 w 10001"/>
                <a:gd name="connsiteY8" fmla="*/ 6637 h 9983"/>
                <a:gd name="connsiteX9" fmla="*/ 4641 w 10001"/>
                <a:gd name="connsiteY9" fmla="*/ 0 h 9983"/>
                <a:gd name="connsiteX0" fmla="*/ 3169 w 10000"/>
                <a:gd name="connsiteY0" fmla="*/ 0 h 8327"/>
                <a:gd name="connsiteX1" fmla="*/ 0 w 10000"/>
                <a:gd name="connsiteY1" fmla="*/ 6280 h 8327"/>
                <a:gd name="connsiteX2" fmla="*/ 2396 w 10000"/>
                <a:gd name="connsiteY2" fmla="*/ 8327 h 8327"/>
                <a:gd name="connsiteX3" fmla="*/ 9921 w 10000"/>
                <a:gd name="connsiteY3" fmla="*/ 4526 h 8327"/>
                <a:gd name="connsiteX4" fmla="*/ 6016 w 10000"/>
                <a:gd name="connsiteY4" fmla="*/ 4682 h 8327"/>
                <a:gd name="connsiteX5" fmla="*/ 6016 w 10000"/>
                <a:gd name="connsiteY5" fmla="*/ 4682 h 8327"/>
                <a:gd name="connsiteX6" fmla="*/ 7458 w 10000"/>
                <a:gd name="connsiteY6" fmla="*/ 2582 h 8327"/>
                <a:gd name="connsiteX7" fmla="*/ 8645 w 10000"/>
                <a:gd name="connsiteY7" fmla="*/ 1382 h 8327"/>
                <a:gd name="connsiteX8" fmla="*/ 2283 w 10000"/>
                <a:gd name="connsiteY8" fmla="*/ 4975 h 8327"/>
                <a:gd name="connsiteX9" fmla="*/ 3169 w 10000"/>
                <a:gd name="connsiteY9" fmla="*/ 0 h 8327"/>
                <a:gd name="connsiteX0" fmla="*/ 3169 w 10000"/>
                <a:gd name="connsiteY0" fmla="*/ 0 h 10000"/>
                <a:gd name="connsiteX1" fmla="*/ 0 w 10000"/>
                <a:gd name="connsiteY1" fmla="*/ 7542 h 10000"/>
                <a:gd name="connsiteX2" fmla="*/ 2396 w 10000"/>
                <a:gd name="connsiteY2" fmla="*/ 10000 h 10000"/>
                <a:gd name="connsiteX3" fmla="*/ 9921 w 10000"/>
                <a:gd name="connsiteY3" fmla="*/ 5435 h 10000"/>
                <a:gd name="connsiteX4" fmla="*/ 6016 w 10000"/>
                <a:gd name="connsiteY4" fmla="*/ 5623 h 10000"/>
                <a:gd name="connsiteX5" fmla="*/ 6016 w 10000"/>
                <a:gd name="connsiteY5" fmla="*/ 5623 h 10000"/>
                <a:gd name="connsiteX6" fmla="*/ 7458 w 10000"/>
                <a:gd name="connsiteY6" fmla="*/ 3101 h 10000"/>
                <a:gd name="connsiteX7" fmla="*/ 8645 w 10000"/>
                <a:gd name="connsiteY7" fmla="*/ 1660 h 10000"/>
                <a:gd name="connsiteX8" fmla="*/ 2283 w 10000"/>
                <a:gd name="connsiteY8" fmla="*/ 5975 h 10000"/>
                <a:gd name="connsiteX9" fmla="*/ 3169 w 10000"/>
                <a:gd name="connsiteY9" fmla="*/ 0 h 10000"/>
                <a:gd name="connsiteX0" fmla="*/ 3169 w 10000"/>
                <a:gd name="connsiteY0" fmla="*/ 0 h 10000"/>
                <a:gd name="connsiteX1" fmla="*/ 0 w 10000"/>
                <a:gd name="connsiteY1" fmla="*/ 7542 h 10000"/>
                <a:gd name="connsiteX2" fmla="*/ 2396 w 10000"/>
                <a:gd name="connsiteY2" fmla="*/ 10000 h 10000"/>
                <a:gd name="connsiteX3" fmla="*/ 9921 w 10000"/>
                <a:gd name="connsiteY3" fmla="*/ 5435 h 10000"/>
                <a:gd name="connsiteX4" fmla="*/ 6016 w 10000"/>
                <a:gd name="connsiteY4" fmla="*/ 5623 h 10000"/>
                <a:gd name="connsiteX5" fmla="*/ 6016 w 10000"/>
                <a:gd name="connsiteY5" fmla="*/ 5623 h 10000"/>
                <a:gd name="connsiteX6" fmla="*/ 8645 w 10000"/>
                <a:gd name="connsiteY6" fmla="*/ 1660 h 10000"/>
                <a:gd name="connsiteX7" fmla="*/ 2283 w 10000"/>
                <a:gd name="connsiteY7" fmla="*/ 5975 h 10000"/>
                <a:gd name="connsiteX8" fmla="*/ 3169 w 10000"/>
                <a:gd name="connsiteY8" fmla="*/ 0 h 10000"/>
                <a:gd name="connsiteX0" fmla="*/ 3169 w 10000"/>
                <a:gd name="connsiteY0" fmla="*/ 0 h 10000"/>
                <a:gd name="connsiteX1" fmla="*/ 0 w 10000"/>
                <a:gd name="connsiteY1" fmla="*/ 7542 h 10000"/>
                <a:gd name="connsiteX2" fmla="*/ 2396 w 10000"/>
                <a:gd name="connsiteY2" fmla="*/ 10000 h 10000"/>
                <a:gd name="connsiteX3" fmla="*/ 9921 w 10000"/>
                <a:gd name="connsiteY3" fmla="*/ 5435 h 10000"/>
                <a:gd name="connsiteX4" fmla="*/ 6016 w 10000"/>
                <a:gd name="connsiteY4" fmla="*/ 5623 h 10000"/>
                <a:gd name="connsiteX5" fmla="*/ 6016 w 10000"/>
                <a:gd name="connsiteY5" fmla="*/ 5623 h 10000"/>
                <a:gd name="connsiteX6" fmla="*/ 8645 w 10000"/>
                <a:gd name="connsiteY6" fmla="*/ 1660 h 10000"/>
                <a:gd name="connsiteX7" fmla="*/ 2283 w 10000"/>
                <a:gd name="connsiteY7" fmla="*/ 5975 h 10000"/>
                <a:gd name="connsiteX8" fmla="*/ 3169 w 10000"/>
                <a:gd name="connsiteY8" fmla="*/ 0 h 10000"/>
                <a:gd name="connsiteX0" fmla="*/ 3169 w 9921"/>
                <a:gd name="connsiteY0" fmla="*/ 0 h 10000"/>
                <a:gd name="connsiteX1" fmla="*/ 0 w 9921"/>
                <a:gd name="connsiteY1" fmla="*/ 7542 h 10000"/>
                <a:gd name="connsiteX2" fmla="*/ 2396 w 9921"/>
                <a:gd name="connsiteY2" fmla="*/ 10000 h 10000"/>
                <a:gd name="connsiteX3" fmla="*/ 9921 w 9921"/>
                <a:gd name="connsiteY3" fmla="*/ 5435 h 10000"/>
                <a:gd name="connsiteX4" fmla="*/ 6016 w 9921"/>
                <a:gd name="connsiteY4" fmla="*/ 5623 h 10000"/>
                <a:gd name="connsiteX5" fmla="*/ 6016 w 9921"/>
                <a:gd name="connsiteY5" fmla="*/ 5623 h 10000"/>
                <a:gd name="connsiteX6" fmla="*/ 8645 w 9921"/>
                <a:gd name="connsiteY6" fmla="*/ 1660 h 10000"/>
                <a:gd name="connsiteX7" fmla="*/ 2283 w 9921"/>
                <a:gd name="connsiteY7" fmla="*/ 5975 h 10000"/>
                <a:gd name="connsiteX8" fmla="*/ 3169 w 9921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6064 w 10000"/>
                <a:gd name="connsiteY4" fmla="*/ 5623 h 10000"/>
                <a:gd name="connsiteX5" fmla="*/ 6064 w 10000"/>
                <a:gd name="connsiteY5" fmla="*/ 5623 h 10000"/>
                <a:gd name="connsiteX6" fmla="*/ 8714 w 10000"/>
                <a:gd name="connsiteY6" fmla="*/ 1660 h 10000"/>
                <a:gd name="connsiteX7" fmla="*/ 2301 w 10000"/>
                <a:gd name="connsiteY7" fmla="*/ 5975 h 10000"/>
                <a:gd name="connsiteX8" fmla="*/ 3194 w 10000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6064 w 10000"/>
                <a:gd name="connsiteY4" fmla="*/ 5623 h 10000"/>
                <a:gd name="connsiteX5" fmla="*/ 6064 w 10000"/>
                <a:gd name="connsiteY5" fmla="*/ 5623 h 10000"/>
                <a:gd name="connsiteX6" fmla="*/ 8714 w 10000"/>
                <a:gd name="connsiteY6" fmla="*/ 1660 h 10000"/>
                <a:gd name="connsiteX7" fmla="*/ 2301 w 10000"/>
                <a:gd name="connsiteY7" fmla="*/ 5975 h 10000"/>
                <a:gd name="connsiteX8" fmla="*/ 3194 w 10000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6064 w 10000"/>
                <a:gd name="connsiteY4" fmla="*/ 5623 h 10000"/>
                <a:gd name="connsiteX5" fmla="*/ 6064 w 10000"/>
                <a:gd name="connsiteY5" fmla="*/ 5623 h 10000"/>
                <a:gd name="connsiteX6" fmla="*/ 5953 w 10000"/>
                <a:gd name="connsiteY6" fmla="*/ 4231 h 10000"/>
                <a:gd name="connsiteX7" fmla="*/ 2301 w 10000"/>
                <a:gd name="connsiteY7" fmla="*/ 5975 h 10000"/>
                <a:gd name="connsiteX8" fmla="*/ 3194 w 10000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6064 w 10000"/>
                <a:gd name="connsiteY4" fmla="*/ 5623 h 10000"/>
                <a:gd name="connsiteX5" fmla="*/ 2004 w 10000"/>
                <a:gd name="connsiteY5" fmla="*/ 7951 h 10000"/>
                <a:gd name="connsiteX6" fmla="*/ 5953 w 10000"/>
                <a:gd name="connsiteY6" fmla="*/ 4231 h 10000"/>
                <a:gd name="connsiteX7" fmla="*/ 2301 w 10000"/>
                <a:gd name="connsiteY7" fmla="*/ 5975 h 10000"/>
                <a:gd name="connsiteX8" fmla="*/ 3194 w 10000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2004 w 10000"/>
                <a:gd name="connsiteY4" fmla="*/ 7951 h 10000"/>
                <a:gd name="connsiteX5" fmla="*/ 5953 w 10000"/>
                <a:gd name="connsiteY5" fmla="*/ 4231 h 10000"/>
                <a:gd name="connsiteX6" fmla="*/ 2301 w 10000"/>
                <a:gd name="connsiteY6" fmla="*/ 5975 h 10000"/>
                <a:gd name="connsiteX7" fmla="*/ 3194 w 10000"/>
                <a:gd name="connsiteY7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2004 w 10000"/>
                <a:gd name="connsiteY4" fmla="*/ 7951 h 10000"/>
                <a:gd name="connsiteX5" fmla="*/ 5953 w 10000"/>
                <a:gd name="connsiteY5" fmla="*/ 4231 h 10000"/>
                <a:gd name="connsiteX6" fmla="*/ 1231 w 10000"/>
                <a:gd name="connsiteY6" fmla="*/ 7032 h 10000"/>
                <a:gd name="connsiteX7" fmla="*/ 3194 w 10000"/>
                <a:gd name="connsiteY7" fmla="*/ 0 h 10000"/>
                <a:gd name="connsiteX0" fmla="*/ 3194 w 10406"/>
                <a:gd name="connsiteY0" fmla="*/ 0 h 10000"/>
                <a:gd name="connsiteX1" fmla="*/ 0 w 10406"/>
                <a:gd name="connsiteY1" fmla="*/ 7542 h 10000"/>
                <a:gd name="connsiteX2" fmla="*/ 2415 w 10406"/>
                <a:gd name="connsiteY2" fmla="*/ 10000 h 10000"/>
                <a:gd name="connsiteX3" fmla="*/ 10406 w 10406"/>
                <a:gd name="connsiteY3" fmla="*/ 5093 h 10000"/>
                <a:gd name="connsiteX4" fmla="*/ 2004 w 10406"/>
                <a:gd name="connsiteY4" fmla="*/ 7951 h 10000"/>
                <a:gd name="connsiteX5" fmla="*/ 5953 w 10406"/>
                <a:gd name="connsiteY5" fmla="*/ 4231 h 10000"/>
                <a:gd name="connsiteX6" fmla="*/ 1231 w 10406"/>
                <a:gd name="connsiteY6" fmla="*/ 7032 h 10000"/>
                <a:gd name="connsiteX7" fmla="*/ 3194 w 10406"/>
                <a:gd name="connsiteY7" fmla="*/ 0 h 10000"/>
                <a:gd name="connsiteX0" fmla="*/ 3194 w 10406"/>
                <a:gd name="connsiteY0" fmla="*/ 0 h 10000"/>
                <a:gd name="connsiteX1" fmla="*/ 0 w 10406"/>
                <a:gd name="connsiteY1" fmla="*/ 7542 h 10000"/>
                <a:gd name="connsiteX2" fmla="*/ 2415 w 10406"/>
                <a:gd name="connsiteY2" fmla="*/ 10000 h 10000"/>
                <a:gd name="connsiteX3" fmla="*/ 10406 w 10406"/>
                <a:gd name="connsiteY3" fmla="*/ 5093 h 10000"/>
                <a:gd name="connsiteX4" fmla="*/ 2357 w 10406"/>
                <a:gd name="connsiteY4" fmla="*/ 8397 h 10000"/>
                <a:gd name="connsiteX5" fmla="*/ 5953 w 10406"/>
                <a:gd name="connsiteY5" fmla="*/ 4231 h 10000"/>
                <a:gd name="connsiteX6" fmla="*/ 1231 w 10406"/>
                <a:gd name="connsiteY6" fmla="*/ 7032 h 10000"/>
                <a:gd name="connsiteX7" fmla="*/ 3194 w 10406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06" h="10000" extrusionOk="0">
                  <a:moveTo>
                    <a:pt x="3194" y="0"/>
                  </a:moveTo>
                  <a:cubicBezTo>
                    <a:pt x="2811" y="261"/>
                    <a:pt x="377" y="5540"/>
                    <a:pt x="0" y="7542"/>
                  </a:cubicBezTo>
                  <a:lnTo>
                    <a:pt x="2415" y="10000"/>
                  </a:lnTo>
                  <a:cubicBezTo>
                    <a:pt x="5079" y="8364"/>
                    <a:pt x="10416" y="5360"/>
                    <a:pt x="10406" y="5093"/>
                  </a:cubicBezTo>
                  <a:cubicBezTo>
                    <a:pt x="10396" y="4826"/>
                    <a:pt x="5040" y="7296"/>
                    <a:pt x="2357" y="8397"/>
                  </a:cubicBezTo>
                  <a:cubicBezTo>
                    <a:pt x="3673" y="7157"/>
                    <a:pt x="6141" y="4459"/>
                    <a:pt x="5953" y="4231"/>
                  </a:cubicBezTo>
                  <a:cubicBezTo>
                    <a:pt x="5765" y="4004"/>
                    <a:pt x="2448" y="6451"/>
                    <a:pt x="1231" y="7032"/>
                  </a:cubicBezTo>
                  <a:lnTo>
                    <a:pt x="3194" y="0"/>
                  </a:lnTo>
                  <a:close/>
                </a:path>
              </a:pathLst>
            </a:custGeom>
            <a:solidFill>
              <a:srgbClr val="FFA82B"/>
            </a:solidFill>
            <a:ln>
              <a:noFill/>
            </a:ln>
          </p:spPr>
          <p:txBody>
            <a:bodyPr spcFirstLastPara="1" wrap="square" lIns="64642" tIns="64642" rIns="64642" bIns="64642" anchor="ctr" anchorCtr="0">
              <a:noAutofit/>
            </a:bodyPr>
            <a:lstStyle/>
            <a:p>
              <a:pPr algn="r" defTabSz="646572" rtl="1">
                <a:buClr>
                  <a:srgbClr val="000000"/>
                </a:buClr>
                <a:defRPr/>
              </a:pPr>
              <a:endParaRPr sz="99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07" name="مجموعة 1106">
            <a:extLst>
              <a:ext uri="{FF2B5EF4-FFF2-40B4-BE49-F238E27FC236}">
                <a16:creationId xmlns:a16="http://schemas.microsoft.com/office/drawing/2014/main" id="{B7B45ED1-6C39-A7E7-9255-D160755E0B6F}"/>
              </a:ext>
            </a:extLst>
          </p:cNvPr>
          <p:cNvGrpSpPr/>
          <p:nvPr/>
        </p:nvGrpSpPr>
        <p:grpSpPr>
          <a:xfrm>
            <a:off x="1347627" y="9504889"/>
            <a:ext cx="1218588" cy="938698"/>
            <a:chOff x="430925" y="1074990"/>
            <a:chExt cx="1722995" cy="1327249"/>
          </a:xfrm>
        </p:grpSpPr>
        <p:grpSp>
          <p:nvGrpSpPr>
            <p:cNvPr id="1108" name="مجموعة 1107">
              <a:extLst>
                <a:ext uri="{FF2B5EF4-FFF2-40B4-BE49-F238E27FC236}">
                  <a16:creationId xmlns:a16="http://schemas.microsoft.com/office/drawing/2014/main" id="{481FBEAE-2582-49E9-4624-2634022030A1}"/>
                </a:ext>
              </a:extLst>
            </p:cNvPr>
            <p:cNvGrpSpPr/>
            <p:nvPr/>
          </p:nvGrpSpPr>
          <p:grpSpPr>
            <a:xfrm>
              <a:off x="430925" y="1074990"/>
              <a:ext cx="1722995" cy="1327249"/>
              <a:chOff x="725565" y="2398430"/>
              <a:chExt cx="2695584" cy="2076449"/>
            </a:xfrm>
          </p:grpSpPr>
          <p:grpSp>
            <p:nvGrpSpPr>
              <p:cNvPr id="1111" name="رسم 2261" descr="راكون">
                <a:extLst>
                  <a:ext uri="{FF2B5EF4-FFF2-40B4-BE49-F238E27FC236}">
                    <a16:creationId xmlns:a16="http://schemas.microsoft.com/office/drawing/2014/main" id="{BCC5A452-750B-0DEC-85AE-B6673397C3E4}"/>
                  </a:ext>
                </a:extLst>
              </p:cNvPr>
              <p:cNvGrpSpPr/>
              <p:nvPr/>
            </p:nvGrpSpPr>
            <p:grpSpPr>
              <a:xfrm>
                <a:off x="887490" y="2750855"/>
                <a:ext cx="2533659" cy="1704975"/>
                <a:chOff x="887490" y="2750855"/>
                <a:chExt cx="2533659" cy="1704975"/>
              </a:xfrm>
            </p:grpSpPr>
            <p:sp>
              <p:nvSpPr>
                <p:cNvPr id="1214" name="شكل حر: شكل 1213">
                  <a:extLst>
                    <a:ext uri="{FF2B5EF4-FFF2-40B4-BE49-F238E27FC236}">
                      <a16:creationId xmlns:a16="http://schemas.microsoft.com/office/drawing/2014/main" id="{316ECEBF-200F-6E81-CD3D-E2C56D68DA80}"/>
                    </a:ext>
                  </a:extLst>
                </p:cNvPr>
                <p:cNvSpPr/>
                <p:nvPr/>
              </p:nvSpPr>
              <p:spPr>
                <a:xfrm>
                  <a:off x="887490" y="3244641"/>
                  <a:ext cx="1466135" cy="1211189"/>
                </a:xfrm>
                <a:custGeom>
                  <a:avLst/>
                  <a:gdLst>
                    <a:gd name="connsiteX0" fmla="*/ 1186663 w 1466135"/>
                    <a:gd name="connsiteY0" fmla="*/ 53654 h 1211189"/>
                    <a:gd name="connsiteX1" fmla="*/ 1008421 w 1466135"/>
                    <a:gd name="connsiteY1" fmla="*/ 0 h 1211189"/>
                    <a:gd name="connsiteX2" fmla="*/ 581025 w 1466135"/>
                    <a:gd name="connsiteY2" fmla="*/ 234877 h 1211189"/>
                    <a:gd name="connsiteX3" fmla="*/ 285750 w 1466135"/>
                    <a:gd name="connsiteY3" fmla="*/ 730415 h 1211189"/>
                    <a:gd name="connsiteX4" fmla="*/ 285750 w 1466135"/>
                    <a:gd name="connsiteY4" fmla="*/ 925439 h 1211189"/>
                    <a:gd name="connsiteX5" fmla="*/ 0 w 1466135"/>
                    <a:gd name="connsiteY5" fmla="*/ 1211190 h 1211189"/>
                    <a:gd name="connsiteX6" fmla="*/ 0 w 1466135"/>
                    <a:gd name="connsiteY6" fmla="*/ 1211190 h 1211189"/>
                    <a:gd name="connsiteX7" fmla="*/ 276701 w 1466135"/>
                    <a:gd name="connsiteY7" fmla="*/ 1211190 h 1211189"/>
                    <a:gd name="connsiteX8" fmla="*/ 615315 w 1466135"/>
                    <a:gd name="connsiteY8" fmla="*/ 925439 h 1211189"/>
                    <a:gd name="connsiteX9" fmla="*/ 1070439 w 1466135"/>
                    <a:gd name="connsiteY9" fmla="*/ 925439 h 1211189"/>
                    <a:gd name="connsiteX10" fmla="*/ 1104900 w 1466135"/>
                    <a:gd name="connsiteY10" fmla="*/ 406327 h 1211189"/>
                    <a:gd name="connsiteX11" fmla="*/ 1466136 w 1466135"/>
                    <a:gd name="connsiteY11" fmla="*/ 209988 h 1211189"/>
                    <a:gd name="connsiteX12" fmla="*/ 1186663 w 1466135"/>
                    <a:gd name="connsiteY12" fmla="*/ 53654 h 1211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66135" h="1211189">
                      <a:moveTo>
                        <a:pt x="1186663" y="53654"/>
                      </a:moveTo>
                      <a:lnTo>
                        <a:pt x="1008421" y="0"/>
                      </a:lnTo>
                      <a:cubicBezTo>
                        <a:pt x="895350" y="25327"/>
                        <a:pt x="723900" y="92002"/>
                        <a:pt x="581025" y="234877"/>
                      </a:cubicBezTo>
                      <a:cubicBezTo>
                        <a:pt x="438150" y="377752"/>
                        <a:pt x="343538" y="604447"/>
                        <a:pt x="285750" y="730415"/>
                      </a:cubicBezTo>
                      <a:lnTo>
                        <a:pt x="285750" y="925439"/>
                      </a:lnTo>
                      <a:cubicBezTo>
                        <a:pt x="127940" y="925439"/>
                        <a:pt x="0" y="1053370"/>
                        <a:pt x="0" y="1211190"/>
                      </a:cubicBezTo>
                      <a:lnTo>
                        <a:pt x="0" y="1211190"/>
                      </a:lnTo>
                      <a:lnTo>
                        <a:pt x="276701" y="1211190"/>
                      </a:lnTo>
                      <a:cubicBezTo>
                        <a:pt x="434511" y="1211190"/>
                        <a:pt x="615315" y="1083259"/>
                        <a:pt x="615315" y="925439"/>
                      </a:cubicBezTo>
                      <a:lnTo>
                        <a:pt x="1070439" y="925439"/>
                      </a:lnTo>
                      <a:cubicBezTo>
                        <a:pt x="1019175" y="768277"/>
                        <a:pt x="1001239" y="557098"/>
                        <a:pt x="1104900" y="406327"/>
                      </a:cubicBezTo>
                      <a:cubicBezTo>
                        <a:pt x="1209675" y="253927"/>
                        <a:pt x="1438275" y="215827"/>
                        <a:pt x="1466136" y="209988"/>
                      </a:cubicBezTo>
                      <a:cubicBezTo>
                        <a:pt x="1387259" y="139684"/>
                        <a:pt x="1292619" y="85554"/>
                        <a:pt x="1186663" y="53654"/>
                      </a:cubicBezTo>
                      <a:close/>
                    </a:path>
                  </a:pathLst>
                </a:custGeom>
                <a:solidFill>
                  <a:srgbClr val="A48D7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323254" rtl="1"/>
                  <a:endParaRPr lang="ar-SA" sz="127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215" name="شكل حر: شكل 1214">
                  <a:extLst>
                    <a:ext uri="{FF2B5EF4-FFF2-40B4-BE49-F238E27FC236}">
                      <a16:creationId xmlns:a16="http://schemas.microsoft.com/office/drawing/2014/main" id="{93B068CE-7580-40C4-837B-5C6150AE279A}"/>
                    </a:ext>
                  </a:extLst>
                </p:cNvPr>
                <p:cNvSpPr/>
                <p:nvPr/>
              </p:nvSpPr>
              <p:spPr>
                <a:xfrm>
                  <a:off x="1173240" y="3040210"/>
                  <a:ext cx="722671" cy="935407"/>
                </a:xfrm>
                <a:custGeom>
                  <a:avLst/>
                  <a:gdLst>
                    <a:gd name="connsiteX0" fmla="*/ 722671 w 722671"/>
                    <a:gd name="connsiteY0" fmla="*/ 204430 h 935407"/>
                    <a:gd name="connsiteX1" fmla="*/ 174555 w 722671"/>
                    <a:gd name="connsiteY1" fmla="*/ 39419 h 935407"/>
                    <a:gd name="connsiteX2" fmla="*/ 49082 w 722671"/>
                    <a:gd name="connsiteY2" fmla="*/ 1643 h 935407"/>
                    <a:gd name="connsiteX3" fmla="*/ 0 w 722671"/>
                    <a:gd name="connsiteY3" fmla="*/ 38124 h 935407"/>
                    <a:gd name="connsiteX4" fmla="*/ 0 w 722671"/>
                    <a:gd name="connsiteY4" fmla="*/ 257494 h 935407"/>
                    <a:gd name="connsiteX5" fmla="*/ 0 w 722671"/>
                    <a:gd name="connsiteY5" fmla="*/ 935408 h 935407"/>
                    <a:gd name="connsiteX6" fmla="*/ 419100 w 722671"/>
                    <a:gd name="connsiteY6" fmla="*/ 458348 h 935407"/>
                    <a:gd name="connsiteX7" fmla="*/ 419100 w 722671"/>
                    <a:gd name="connsiteY7" fmla="*/ 455662 h 935407"/>
                    <a:gd name="connsiteX8" fmla="*/ 479450 w 722671"/>
                    <a:gd name="connsiteY8" fmla="*/ 375318 h 935407"/>
                    <a:gd name="connsiteX9" fmla="*/ 722671 w 722671"/>
                    <a:gd name="connsiteY9" fmla="*/ 204430 h 935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22671" h="935407">
                      <a:moveTo>
                        <a:pt x="722671" y="204430"/>
                      </a:moveTo>
                      <a:lnTo>
                        <a:pt x="174555" y="39419"/>
                      </a:lnTo>
                      <a:lnTo>
                        <a:pt x="49082" y="1643"/>
                      </a:lnTo>
                      <a:cubicBezTo>
                        <a:pt x="24632" y="-5720"/>
                        <a:pt x="0" y="12587"/>
                        <a:pt x="0" y="38124"/>
                      </a:cubicBezTo>
                      <a:lnTo>
                        <a:pt x="0" y="257494"/>
                      </a:lnTo>
                      <a:lnTo>
                        <a:pt x="0" y="935408"/>
                      </a:lnTo>
                      <a:cubicBezTo>
                        <a:pt x="236411" y="905032"/>
                        <a:pt x="419100" y="703026"/>
                        <a:pt x="419100" y="458348"/>
                      </a:cubicBezTo>
                      <a:lnTo>
                        <a:pt x="419100" y="455662"/>
                      </a:lnTo>
                      <a:cubicBezTo>
                        <a:pt x="419071" y="418428"/>
                        <a:pt x="443855" y="386243"/>
                        <a:pt x="479450" y="375318"/>
                      </a:cubicBezTo>
                      <a:cubicBezTo>
                        <a:pt x="577587" y="345210"/>
                        <a:pt x="662359" y="284555"/>
                        <a:pt x="722671" y="204430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323254" rtl="1"/>
                  <a:endParaRPr lang="ar-SA" sz="127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216" name="شكل حر: شكل 1215">
                  <a:extLst>
                    <a:ext uri="{FF2B5EF4-FFF2-40B4-BE49-F238E27FC236}">
                      <a16:creationId xmlns:a16="http://schemas.microsoft.com/office/drawing/2014/main" id="{CD379598-7C2C-DC8C-4F21-441BA4947D0E}"/>
                    </a:ext>
                  </a:extLst>
                </p:cNvPr>
                <p:cNvSpPr/>
                <p:nvPr/>
              </p:nvSpPr>
              <p:spPr>
                <a:xfrm>
                  <a:off x="1706640" y="3446180"/>
                  <a:ext cx="1291485" cy="1009650"/>
                </a:xfrm>
                <a:custGeom>
                  <a:avLst/>
                  <a:gdLst>
                    <a:gd name="connsiteX0" fmla="*/ 1291485 w 1291485"/>
                    <a:gd name="connsiteY0" fmla="*/ 533257 h 1009650"/>
                    <a:gd name="connsiteX1" fmla="*/ 1285875 w 1291485"/>
                    <a:gd name="connsiteY1" fmla="*/ 533400 h 1009650"/>
                    <a:gd name="connsiteX2" fmla="*/ 857250 w 1291485"/>
                    <a:gd name="connsiteY2" fmla="*/ 317468 h 1009650"/>
                    <a:gd name="connsiteX3" fmla="*/ 857250 w 1291485"/>
                    <a:gd name="connsiteY3" fmla="*/ 327431 h 1009650"/>
                    <a:gd name="connsiteX4" fmla="*/ 646986 w 1291485"/>
                    <a:gd name="connsiteY4" fmla="*/ 8449 h 1009650"/>
                    <a:gd name="connsiteX5" fmla="*/ 561975 w 1291485"/>
                    <a:gd name="connsiteY5" fmla="*/ 0 h 1009650"/>
                    <a:gd name="connsiteX6" fmla="*/ 133350 w 1291485"/>
                    <a:gd name="connsiteY6" fmla="*/ 428625 h 1009650"/>
                    <a:gd name="connsiteX7" fmla="*/ 251289 w 1291485"/>
                    <a:gd name="connsiteY7" fmla="*/ 723900 h 1009650"/>
                    <a:gd name="connsiteX8" fmla="*/ 252860 w 1291485"/>
                    <a:gd name="connsiteY8" fmla="*/ 725776 h 1009650"/>
                    <a:gd name="connsiteX9" fmla="*/ 250174 w 1291485"/>
                    <a:gd name="connsiteY9" fmla="*/ 726100 h 1009650"/>
                    <a:gd name="connsiteX10" fmla="*/ 0 w 1291485"/>
                    <a:gd name="connsiteY10" fmla="*/ 1009650 h 1009650"/>
                    <a:gd name="connsiteX11" fmla="*/ 595179 w 1291485"/>
                    <a:gd name="connsiteY11" fmla="*/ 1009650 h 1009650"/>
                    <a:gd name="connsiteX12" fmla="*/ 880710 w 1291485"/>
                    <a:gd name="connsiteY12" fmla="*/ 732768 h 1009650"/>
                    <a:gd name="connsiteX13" fmla="*/ 1291485 w 1291485"/>
                    <a:gd name="connsiteY13" fmla="*/ 533257 h 1009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91485" h="1009650">
                      <a:moveTo>
                        <a:pt x="1291485" y="533257"/>
                      </a:moveTo>
                      <a:cubicBezTo>
                        <a:pt x="1289609" y="533276"/>
                        <a:pt x="1287751" y="533400"/>
                        <a:pt x="1285875" y="533400"/>
                      </a:cubicBezTo>
                      <a:cubicBezTo>
                        <a:pt x="1110224" y="533400"/>
                        <a:pt x="954443" y="448466"/>
                        <a:pt x="857250" y="317468"/>
                      </a:cubicBezTo>
                      <a:lnTo>
                        <a:pt x="857250" y="327431"/>
                      </a:lnTo>
                      <a:cubicBezTo>
                        <a:pt x="816102" y="204264"/>
                        <a:pt x="743302" y="94288"/>
                        <a:pt x="646986" y="8449"/>
                      </a:cubicBezTo>
                      <a:cubicBezTo>
                        <a:pt x="619506" y="2915"/>
                        <a:pt x="591083" y="0"/>
                        <a:pt x="561975" y="0"/>
                      </a:cubicBezTo>
                      <a:cubicBezTo>
                        <a:pt x="325250" y="0"/>
                        <a:pt x="133350" y="191900"/>
                        <a:pt x="133350" y="428625"/>
                      </a:cubicBezTo>
                      <a:cubicBezTo>
                        <a:pt x="133350" y="543068"/>
                        <a:pt x="178203" y="647024"/>
                        <a:pt x="251289" y="723900"/>
                      </a:cubicBezTo>
                      <a:lnTo>
                        <a:pt x="252860" y="725776"/>
                      </a:lnTo>
                      <a:cubicBezTo>
                        <a:pt x="252860" y="725776"/>
                        <a:pt x="251069" y="725986"/>
                        <a:pt x="250174" y="726100"/>
                      </a:cubicBezTo>
                      <a:cubicBezTo>
                        <a:pt x="109147" y="743607"/>
                        <a:pt x="0" y="863889"/>
                        <a:pt x="0" y="1009650"/>
                      </a:cubicBezTo>
                      <a:lnTo>
                        <a:pt x="595179" y="1009650"/>
                      </a:lnTo>
                      <a:cubicBezTo>
                        <a:pt x="750018" y="1009650"/>
                        <a:pt x="876005" y="886473"/>
                        <a:pt x="880710" y="732768"/>
                      </a:cubicBezTo>
                      <a:cubicBezTo>
                        <a:pt x="1045026" y="726119"/>
                        <a:pt x="1191416" y="650167"/>
                        <a:pt x="1291485" y="533257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323254" rtl="1"/>
                  <a:endParaRPr lang="ar-SA" sz="127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217" name="شكل حر: شكل 1216">
                  <a:extLst>
                    <a:ext uri="{FF2B5EF4-FFF2-40B4-BE49-F238E27FC236}">
                      <a16:creationId xmlns:a16="http://schemas.microsoft.com/office/drawing/2014/main" id="{95ED4AD1-47A1-D35C-8DAF-4C3A20852BF0}"/>
                    </a:ext>
                  </a:extLst>
                </p:cNvPr>
                <p:cNvSpPr/>
                <p:nvPr/>
              </p:nvSpPr>
              <p:spPr>
                <a:xfrm>
                  <a:off x="2563890" y="2750855"/>
                  <a:ext cx="857259" cy="1228715"/>
                </a:xfrm>
                <a:custGeom>
                  <a:avLst/>
                  <a:gdLst>
                    <a:gd name="connsiteX0" fmla="*/ 842563 w 857259"/>
                    <a:gd name="connsiteY0" fmla="*/ 195339 h 1228715"/>
                    <a:gd name="connsiteX1" fmla="*/ 571500 w 857259"/>
                    <a:gd name="connsiteY1" fmla="*/ 0 h 1228715"/>
                    <a:gd name="connsiteX2" fmla="*/ 464296 w 857259"/>
                    <a:gd name="connsiteY2" fmla="*/ 10182 h 1228715"/>
                    <a:gd name="connsiteX3" fmla="*/ 398307 w 857259"/>
                    <a:gd name="connsiteY3" fmla="*/ 26784 h 1228715"/>
                    <a:gd name="connsiteX4" fmla="*/ 353378 w 857259"/>
                    <a:gd name="connsiteY4" fmla="*/ 81277 h 1228715"/>
                    <a:gd name="connsiteX5" fmla="*/ 220342 w 857259"/>
                    <a:gd name="connsiteY5" fmla="*/ 164783 h 1228715"/>
                    <a:gd name="connsiteX6" fmla="*/ 121920 w 857259"/>
                    <a:gd name="connsiteY6" fmla="*/ 271777 h 1228715"/>
                    <a:gd name="connsiteX7" fmla="*/ 76686 w 857259"/>
                    <a:gd name="connsiteY7" fmla="*/ 285683 h 1228715"/>
                    <a:gd name="connsiteX8" fmla="*/ 66618 w 857259"/>
                    <a:gd name="connsiteY8" fmla="*/ 303695 h 1228715"/>
                    <a:gd name="connsiteX9" fmla="*/ 0 w 857259"/>
                    <a:gd name="connsiteY9" fmla="*/ 571500 h 1228715"/>
                    <a:gd name="connsiteX10" fmla="*/ 0 w 857259"/>
                    <a:gd name="connsiteY10" fmla="*/ 578939 h 1228715"/>
                    <a:gd name="connsiteX11" fmla="*/ 24127 w 857259"/>
                    <a:gd name="connsiteY11" fmla="*/ 683571 h 1228715"/>
                    <a:gd name="connsiteX12" fmla="*/ 29842 w 857259"/>
                    <a:gd name="connsiteY12" fmla="*/ 798509 h 1228715"/>
                    <a:gd name="connsiteX13" fmla="*/ 0 w 857259"/>
                    <a:gd name="connsiteY13" fmla="*/ 846992 h 1228715"/>
                    <a:gd name="connsiteX14" fmla="*/ 0 w 857259"/>
                    <a:gd name="connsiteY14" fmla="*/ 1012784 h 1228715"/>
                    <a:gd name="connsiteX15" fmla="*/ 428625 w 857259"/>
                    <a:gd name="connsiteY15" fmla="*/ 1228715 h 1228715"/>
                    <a:gd name="connsiteX16" fmla="*/ 434235 w 857259"/>
                    <a:gd name="connsiteY16" fmla="*/ 1228573 h 1228715"/>
                    <a:gd name="connsiteX17" fmla="*/ 531181 w 857259"/>
                    <a:gd name="connsiteY17" fmla="*/ 1068067 h 1228715"/>
                    <a:gd name="connsiteX18" fmla="*/ 523875 w 857259"/>
                    <a:gd name="connsiteY18" fmla="*/ 1011869 h 1228715"/>
                    <a:gd name="connsiteX19" fmla="*/ 543563 w 857259"/>
                    <a:gd name="connsiteY19" fmla="*/ 938841 h 1228715"/>
                    <a:gd name="connsiteX20" fmla="*/ 569052 w 857259"/>
                    <a:gd name="connsiteY20" fmla="*/ 909199 h 1228715"/>
                    <a:gd name="connsiteX21" fmla="*/ 571510 w 857259"/>
                    <a:gd name="connsiteY21" fmla="*/ 857240 h 1228715"/>
                    <a:gd name="connsiteX22" fmla="*/ 572319 w 857259"/>
                    <a:gd name="connsiteY22" fmla="*/ 836752 h 1228715"/>
                    <a:gd name="connsiteX23" fmla="*/ 561032 w 857259"/>
                    <a:gd name="connsiteY23" fmla="*/ 804224 h 1228715"/>
                    <a:gd name="connsiteX24" fmla="*/ 579768 w 857259"/>
                    <a:gd name="connsiteY24" fmla="*/ 715956 h 1228715"/>
                    <a:gd name="connsiteX25" fmla="*/ 629936 w 857259"/>
                    <a:gd name="connsiteY25" fmla="*/ 656587 h 1228715"/>
                    <a:gd name="connsiteX26" fmla="*/ 674008 w 857259"/>
                    <a:gd name="connsiteY26" fmla="*/ 638042 h 1228715"/>
                    <a:gd name="connsiteX27" fmla="*/ 857260 w 857259"/>
                    <a:gd name="connsiteY27" fmla="*/ 571500 h 1228715"/>
                    <a:gd name="connsiteX28" fmla="*/ 857260 w 857259"/>
                    <a:gd name="connsiteY28" fmla="*/ 377857 h 1228715"/>
                    <a:gd name="connsiteX29" fmla="*/ 857260 w 857259"/>
                    <a:gd name="connsiteY29" fmla="*/ 285750 h 1228715"/>
                    <a:gd name="connsiteX30" fmla="*/ 842563 w 857259"/>
                    <a:gd name="connsiteY30" fmla="*/ 195339 h 1228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857259" h="1228715">
                      <a:moveTo>
                        <a:pt x="842563" y="195339"/>
                      </a:moveTo>
                      <a:cubicBezTo>
                        <a:pt x="804720" y="81848"/>
                        <a:pt x="697706" y="0"/>
                        <a:pt x="571500" y="0"/>
                      </a:cubicBezTo>
                      <a:cubicBezTo>
                        <a:pt x="534838" y="0"/>
                        <a:pt x="499043" y="3591"/>
                        <a:pt x="464296" y="10182"/>
                      </a:cubicBezTo>
                      <a:cubicBezTo>
                        <a:pt x="441817" y="14449"/>
                        <a:pt x="419776" y="19964"/>
                        <a:pt x="398307" y="26784"/>
                      </a:cubicBezTo>
                      <a:cubicBezTo>
                        <a:pt x="390354" y="29308"/>
                        <a:pt x="371332" y="65961"/>
                        <a:pt x="353378" y="81277"/>
                      </a:cubicBezTo>
                      <a:cubicBezTo>
                        <a:pt x="334013" y="97784"/>
                        <a:pt x="270091" y="123330"/>
                        <a:pt x="220342" y="164783"/>
                      </a:cubicBezTo>
                      <a:cubicBezTo>
                        <a:pt x="173727" y="203626"/>
                        <a:pt x="149543" y="259718"/>
                        <a:pt x="121920" y="271777"/>
                      </a:cubicBezTo>
                      <a:cubicBezTo>
                        <a:pt x="102298" y="280349"/>
                        <a:pt x="79972" y="279997"/>
                        <a:pt x="76686" y="285683"/>
                      </a:cubicBezTo>
                      <a:cubicBezTo>
                        <a:pt x="73247" y="291636"/>
                        <a:pt x="69847" y="297618"/>
                        <a:pt x="66618" y="303695"/>
                      </a:cubicBezTo>
                      <a:cubicBezTo>
                        <a:pt x="24146" y="383591"/>
                        <a:pt x="0" y="474707"/>
                        <a:pt x="0" y="571500"/>
                      </a:cubicBezTo>
                      <a:lnTo>
                        <a:pt x="0" y="578939"/>
                      </a:lnTo>
                      <a:cubicBezTo>
                        <a:pt x="0" y="578939"/>
                        <a:pt x="21593" y="658178"/>
                        <a:pt x="24127" y="683571"/>
                      </a:cubicBezTo>
                      <a:cubicBezTo>
                        <a:pt x="26670" y="708974"/>
                        <a:pt x="32738" y="781850"/>
                        <a:pt x="29842" y="798509"/>
                      </a:cubicBezTo>
                      <a:cubicBezTo>
                        <a:pt x="24765" y="827722"/>
                        <a:pt x="0" y="846992"/>
                        <a:pt x="0" y="846992"/>
                      </a:cubicBezTo>
                      <a:lnTo>
                        <a:pt x="0" y="1012784"/>
                      </a:lnTo>
                      <a:cubicBezTo>
                        <a:pt x="97193" y="1143791"/>
                        <a:pt x="252974" y="1228715"/>
                        <a:pt x="428625" y="1228715"/>
                      </a:cubicBezTo>
                      <a:cubicBezTo>
                        <a:pt x="430501" y="1228715"/>
                        <a:pt x="432359" y="1228592"/>
                        <a:pt x="434235" y="1228573"/>
                      </a:cubicBezTo>
                      <a:cubicBezTo>
                        <a:pt x="474831" y="1181148"/>
                        <a:pt x="507749" y="1127036"/>
                        <a:pt x="531181" y="1068067"/>
                      </a:cubicBezTo>
                      <a:cubicBezTo>
                        <a:pt x="533000" y="1063476"/>
                        <a:pt x="522218" y="1045578"/>
                        <a:pt x="523875" y="1011869"/>
                      </a:cubicBezTo>
                      <a:cubicBezTo>
                        <a:pt x="525780" y="973131"/>
                        <a:pt x="534038" y="956624"/>
                        <a:pt x="543563" y="938841"/>
                      </a:cubicBezTo>
                      <a:cubicBezTo>
                        <a:pt x="553088" y="921058"/>
                        <a:pt x="568747" y="912514"/>
                        <a:pt x="569052" y="909199"/>
                      </a:cubicBezTo>
                      <a:cubicBezTo>
                        <a:pt x="570595" y="892073"/>
                        <a:pt x="571510" y="874766"/>
                        <a:pt x="571510" y="857240"/>
                      </a:cubicBezTo>
                      <a:cubicBezTo>
                        <a:pt x="571510" y="850344"/>
                        <a:pt x="571843" y="843524"/>
                        <a:pt x="572319" y="836752"/>
                      </a:cubicBezTo>
                      <a:cubicBezTo>
                        <a:pt x="572748" y="830761"/>
                        <a:pt x="566109" y="828665"/>
                        <a:pt x="561032" y="804224"/>
                      </a:cubicBezTo>
                      <a:cubicBezTo>
                        <a:pt x="555955" y="779783"/>
                        <a:pt x="565137" y="744341"/>
                        <a:pt x="579768" y="715956"/>
                      </a:cubicBezTo>
                      <a:cubicBezTo>
                        <a:pt x="595703" y="685048"/>
                        <a:pt x="607076" y="671503"/>
                        <a:pt x="629936" y="656587"/>
                      </a:cubicBezTo>
                      <a:cubicBezTo>
                        <a:pt x="652063" y="642137"/>
                        <a:pt x="671351" y="640261"/>
                        <a:pt x="674008" y="638042"/>
                      </a:cubicBezTo>
                      <a:cubicBezTo>
                        <a:pt x="723624" y="596522"/>
                        <a:pt x="787508" y="571500"/>
                        <a:pt x="857260" y="571500"/>
                      </a:cubicBezTo>
                      <a:lnTo>
                        <a:pt x="857260" y="377857"/>
                      </a:lnTo>
                      <a:lnTo>
                        <a:pt x="857260" y="285750"/>
                      </a:lnTo>
                      <a:cubicBezTo>
                        <a:pt x="857250" y="254137"/>
                        <a:pt x="852040" y="223761"/>
                        <a:pt x="842563" y="195339"/>
                      </a:cubicBezTo>
                      <a:close/>
                    </a:path>
                  </a:pathLst>
                </a:custGeom>
                <a:solidFill>
                  <a:srgbClr val="A48D7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323254" rtl="1"/>
                  <a:endParaRPr lang="ar-SA" sz="127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218" name="شكل حر: شكل 1217">
                  <a:extLst>
                    <a:ext uri="{FF2B5EF4-FFF2-40B4-BE49-F238E27FC236}">
                      <a16:creationId xmlns:a16="http://schemas.microsoft.com/office/drawing/2014/main" id="{F1B9BA37-DB34-0A70-EAC8-91D62AB3AF65}"/>
                    </a:ext>
                  </a:extLst>
                </p:cNvPr>
                <p:cNvSpPr/>
                <p:nvPr/>
              </p:nvSpPr>
              <p:spPr>
                <a:xfrm>
                  <a:off x="2563890" y="3330066"/>
                  <a:ext cx="569042" cy="497123"/>
                </a:xfrm>
                <a:custGeom>
                  <a:avLst/>
                  <a:gdLst>
                    <a:gd name="connsiteX0" fmla="*/ 0 w 569042"/>
                    <a:gd name="connsiteY0" fmla="*/ 267780 h 497123"/>
                    <a:gd name="connsiteX1" fmla="*/ 0 w 569042"/>
                    <a:gd name="connsiteY1" fmla="*/ 204 h 497123"/>
                    <a:gd name="connsiteX2" fmla="*/ 172 w 569042"/>
                    <a:gd name="connsiteY2" fmla="*/ 175 h 497123"/>
                    <a:gd name="connsiteX3" fmla="*/ 495300 w 569042"/>
                    <a:gd name="connsiteY3" fmla="*/ 335198 h 497123"/>
                    <a:gd name="connsiteX4" fmla="*/ 569043 w 569042"/>
                    <a:gd name="connsiteY4" fmla="*/ 330007 h 497123"/>
                    <a:gd name="connsiteX5" fmla="*/ 531171 w 569042"/>
                    <a:gd name="connsiteY5" fmla="*/ 488875 h 497123"/>
                    <a:gd name="connsiteX6" fmla="*/ 438140 w 569042"/>
                    <a:gd name="connsiteY6" fmla="*/ 497123 h 497123"/>
                    <a:gd name="connsiteX7" fmla="*/ 0 w 569042"/>
                    <a:gd name="connsiteY7" fmla="*/ 267780 h 497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69042" h="497123">
                      <a:moveTo>
                        <a:pt x="0" y="267780"/>
                      </a:moveTo>
                      <a:lnTo>
                        <a:pt x="0" y="204"/>
                      </a:lnTo>
                      <a:cubicBezTo>
                        <a:pt x="0" y="-53"/>
                        <a:pt x="76" y="-72"/>
                        <a:pt x="172" y="175"/>
                      </a:cubicBezTo>
                      <a:cubicBezTo>
                        <a:pt x="78905" y="196486"/>
                        <a:pt x="270843" y="335198"/>
                        <a:pt x="495300" y="335198"/>
                      </a:cubicBezTo>
                      <a:cubicBezTo>
                        <a:pt x="520332" y="335198"/>
                        <a:pt x="544925" y="333341"/>
                        <a:pt x="569043" y="330007"/>
                      </a:cubicBezTo>
                      <a:cubicBezTo>
                        <a:pt x="564023" y="385662"/>
                        <a:pt x="550993" y="438973"/>
                        <a:pt x="531171" y="488875"/>
                      </a:cubicBezTo>
                      <a:cubicBezTo>
                        <a:pt x="500939" y="494190"/>
                        <a:pt x="469887" y="497123"/>
                        <a:pt x="438140" y="497123"/>
                      </a:cubicBezTo>
                      <a:cubicBezTo>
                        <a:pt x="256604" y="497114"/>
                        <a:pt x="96336" y="406341"/>
                        <a:pt x="0" y="267780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323254" rtl="1"/>
                  <a:endParaRPr lang="ar-SA" sz="127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219" name="شكل حر: شكل 1218">
                  <a:extLst>
                    <a:ext uri="{FF2B5EF4-FFF2-40B4-BE49-F238E27FC236}">
                      <a16:creationId xmlns:a16="http://schemas.microsoft.com/office/drawing/2014/main" id="{6B42A8EA-748F-B8E0-055F-DD098010B536}"/>
                    </a:ext>
                  </a:extLst>
                </p:cNvPr>
                <p:cNvSpPr/>
                <p:nvPr/>
              </p:nvSpPr>
              <p:spPr>
                <a:xfrm>
                  <a:off x="2640090" y="2777639"/>
                  <a:ext cx="597798" cy="809977"/>
                </a:xfrm>
                <a:custGeom>
                  <a:avLst/>
                  <a:gdLst>
                    <a:gd name="connsiteX0" fmla="*/ 248 w 597798"/>
                    <a:gd name="connsiteY0" fmla="*/ 268100 h 809977"/>
                    <a:gd name="connsiteX1" fmla="*/ 476 w 597798"/>
                    <a:gd name="connsiteY1" fmla="*/ 258899 h 809977"/>
                    <a:gd name="connsiteX2" fmla="*/ 322107 w 597798"/>
                    <a:gd name="connsiteY2" fmla="*/ 0 h 809977"/>
                    <a:gd name="connsiteX3" fmla="*/ 304800 w 597798"/>
                    <a:gd name="connsiteY3" fmla="*/ 135141 h 809977"/>
                    <a:gd name="connsiteX4" fmla="*/ 304857 w 597798"/>
                    <a:gd name="connsiteY4" fmla="*/ 137370 h 809977"/>
                    <a:gd name="connsiteX5" fmla="*/ 597798 w 597798"/>
                    <a:gd name="connsiteY5" fmla="*/ 611257 h 809977"/>
                    <a:gd name="connsiteX6" fmla="*/ 496110 w 597798"/>
                    <a:gd name="connsiteY6" fmla="*/ 809977 h 809977"/>
                    <a:gd name="connsiteX7" fmla="*/ 0 w 597798"/>
                    <a:gd name="connsiteY7" fmla="*/ 278016 h 809977"/>
                    <a:gd name="connsiteX8" fmla="*/ 248 w 597798"/>
                    <a:gd name="connsiteY8" fmla="*/ 268100 h 809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7798" h="809977">
                      <a:moveTo>
                        <a:pt x="248" y="268100"/>
                      </a:moveTo>
                      <a:cubicBezTo>
                        <a:pt x="305" y="265024"/>
                        <a:pt x="371" y="261957"/>
                        <a:pt x="476" y="258899"/>
                      </a:cubicBezTo>
                      <a:cubicBezTo>
                        <a:pt x="71095" y="136912"/>
                        <a:pt x="185395" y="43434"/>
                        <a:pt x="322107" y="0"/>
                      </a:cubicBezTo>
                      <a:cubicBezTo>
                        <a:pt x="310829" y="43167"/>
                        <a:pt x="304800" y="88440"/>
                        <a:pt x="304800" y="135141"/>
                      </a:cubicBezTo>
                      <a:cubicBezTo>
                        <a:pt x="304800" y="135884"/>
                        <a:pt x="304857" y="136617"/>
                        <a:pt x="304857" y="137370"/>
                      </a:cubicBezTo>
                      <a:cubicBezTo>
                        <a:pt x="305714" y="344500"/>
                        <a:pt x="424644" y="523646"/>
                        <a:pt x="597798" y="611257"/>
                      </a:cubicBezTo>
                      <a:cubicBezTo>
                        <a:pt x="540068" y="659568"/>
                        <a:pt x="501767" y="730253"/>
                        <a:pt x="496110" y="809977"/>
                      </a:cubicBezTo>
                      <a:cubicBezTo>
                        <a:pt x="218942" y="790813"/>
                        <a:pt x="0" y="560051"/>
                        <a:pt x="0" y="278016"/>
                      </a:cubicBezTo>
                      <a:cubicBezTo>
                        <a:pt x="0" y="274692"/>
                        <a:pt x="190" y="271415"/>
                        <a:pt x="248" y="268100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323254" rtl="1"/>
                  <a:endParaRPr lang="ar-SA" sz="127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  <p:grpSp>
            <p:nvGrpSpPr>
              <p:cNvPr id="1112" name="رسم 2261" descr="راكون">
                <a:extLst>
                  <a:ext uri="{FF2B5EF4-FFF2-40B4-BE49-F238E27FC236}">
                    <a16:creationId xmlns:a16="http://schemas.microsoft.com/office/drawing/2014/main" id="{EB5D6687-249B-7FE3-ECEC-5E4316B6C472}"/>
                  </a:ext>
                </a:extLst>
              </p:cNvPr>
              <p:cNvGrpSpPr/>
              <p:nvPr/>
            </p:nvGrpSpPr>
            <p:grpSpPr>
              <a:xfrm>
                <a:off x="725565" y="2398430"/>
                <a:ext cx="1323975" cy="923925"/>
                <a:chOff x="725565" y="2398430"/>
                <a:chExt cx="1323975" cy="923925"/>
              </a:xfrm>
            </p:grpSpPr>
            <p:grpSp>
              <p:nvGrpSpPr>
                <p:cNvPr id="1158" name="رسم 2261" descr="راكون">
                  <a:extLst>
                    <a:ext uri="{FF2B5EF4-FFF2-40B4-BE49-F238E27FC236}">
                      <a16:creationId xmlns:a16="http://schemas.microsoft.com/office/drawing/2014/main" id="{7E3ABAEB-2E3B-1589-2FFB-0B3C50F9490A}"/>
                    </a:ext>
                  </a:extLst>
                </p:cNvPr>
                <p:cNvGrpSpPr/>
                <p:nvPr/>
              </p:nvGrpSpPr>
              <p:grpSpPr>
                <a:xfrm>
                  <a:off x="725565" y="2398430"/>
                  <a:ext cx="1323975" cy="381000"/>
                  <a:chOff x="725565" y="2398430"/>
                  <a:chExt cx="1323975" cy="381000"/>
                </a:xfrm>
                <a:solidFill>
                  <a:srgbClr val="505050"/>
                </a:solidFill>
              </p:grpSpPr>
              <p:sp>
                <p:nvSpPr>
                  <p:cNvPr id="1212" name="شكل حر: شكل 1211">
                    <a:extLst>
                      <a:ext uri="{FF2B5EF4-FFF2-40B4-BE49-F238E27FC236}">
                        <a16:creationId xmlns:a16="http://schemas.microsoft.com/office/drawing/2014/main" id="{BB2397BD-FC52-6DD0-4E0C-689E4DC387B3}"/>
                      </a:ext>
                    </a:extLst>
                  </p:cNvPr>
                  <p:cNvSpPr/>
                  <p:nvPr/>
                </p:nvSpPr>
                <p:spPr>
                  <a:xfrm>
                    <a:off x="1668540" y="2398430"/>
                    <a:ext cx="381000" cy="381000"/>
                  </a:xfrm>
                  <a:custGeom>
                    <a:avLst/>
                    <a:gdLst>
                      <a:gd name="connsiteX0" fmla="*/ 381000 w 381000"/>
                      <a:gd name="connsiteY0" fmla="*/ 190500 h 381000"/>
                      <a:gd name="connsiteX1" fmla="*/ 190500 w 381000"/>
                      <a:gd name="connsiteY1" fmla="*/ 381000 h 381000"/>
                      <a:gd name="connsiteX2" fmla="*/ 0 w 381000"/>
                      <a:gd name="connsiteY2" fmla="*/ 190500 h 381000"/>
                      <a:gd name="connsiteX3" fmla="*/ 190500 w 381000"/>
                      <a:gd name="connsiteY3" fmla="*/ 0 h 381000"/>
                      <a:gd name="connsiteX4" fmla="*/ 381000 w 381000"/>
                      <a:gd name="connsiteY4" fmla="*/ 190500 h 381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000" h="381000">
                        <a:moveTo>
                          <a:pt x="381000" y="190500"/>
                        </a:moveTo>
                        <a:cubicBezTo>
                          <a:pt x="381000" y="295710"/>
                          <a:pt x="295710" y="381000"/>
                          <a:pt x="190500" y="381000"/>
                        </a:cubicBezTo>
                        <a:cubicBezTo>
                          <a:pt x="85290" y="381000"/>
                          <a:pt x="0" y="295710"/>
                          <a:pt x="0" y="190500"/>
                        </a:cubicBezTo>
                        <a:cubicBezTo>
                          <a:pt x="0" y="85290"/>
                          <a:pt x="85290" y="0"/>
                          <a:pt x="190500" y="0"/>
                        </a:cubicBezTo>
                        <a:cubicBezTo>
                          <a:pt x="295710" y="0"/>
                          <a:pt x="381000" y="85290"/>
                          <a:pt x="381000" y="190500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r" defTabSz="323254" rtl="1"/>
                    <a:endParaRPr lang="ar-SA" sz="1272">
                      <a:solidFill>
                        <a:prstClr val="black"/>
                      </a:solidFill>
                      <a:latin typeface="Harmattan"/>
                      <a:cs typeface="Harmattan"/>
                    </a:endParaRPr>
                  </a:p>
                </p:txBody>
              </p:sp>
              <p:sp>
                <p:nvSpPr>
                  <p:cNvPr id="1213" name="شكل حر: شكل 1212">
                    <a:extLst>
                      <a:ext uri="{FF2B5EF4-FFF2-40B4-BE49-F238E27FC236}">
                        <a16:creationId xmlns:a16="http://schemas.microsoft.com/office/drawing/2014/main" id="{ACC3DB50-3B70-DA3B-EEE0-295CA48287A5}"/>
                      </a:ext>
                    </a:extLst>
                  </p:cNvPr>
                  <p:cNvSpPr/>
                  <p:nvPr/>
                </p:nvSpPr>
                <p:spPr>
                  <a:xfrm>
                    <a:off x="725565" y="2398430"/>
                    <a:ext cx="381000" cy="381000"/>
                  </a:xfrm>
                  <a:custGeom>
                    <a:avLst/>
                    <a:gdLst>
                      <a:gd name="connsiteX0" fmla="*/ 381000 w 381000"/>
                      <a:gd name="connsiteY0" fmla="*/ 190500 h 381000"/>
                      <a:gd name="connsiteX1" fmla="*/ 190500 w 381000"/>
                      <a:gd name="connsiteY1" fmla="*/ 381000 h 381000"/>
                      <a:gd name="connsiteX2" fmla="*/ 0 w 381000"/>
                      <a:gd name="connsiteY2" fmla="*/ 190500 h 381000"/>
                      <a:gd name="connsiteX3" fmla="*/ 190500 w 381000"/>
                      <a:gd name="connsiteY3" fmla="*/ 0 h 381000"/>
                      <a:gd name="connsiteX4" fmla="*/ 381000 w 381000"/>
                      <a:gd name="connsiteY4" fmla="*/ 190500 h 381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000" h="381000">
                        <a:moveTo>
                          <a:pt x="381000" y="190500"/>
                        </a:moveTo>
                        <a:cubicBezTo>
                          <a:pt x="381000" y="295710"/>
                          <a:pt x="295710" y="381000"/>
                          <a:pt x="190500" y="381000"/>
                        </a:cubicBezTo>
                        <a:cubicBezTo>
                          <a:pt x="85290" y="381000"/>
                          <a:pt x="0" y="295710"/>
                          <a:pt x="0" y="190500"/>
                        </a:cubicBezTo>
                        <a:cubicBezTo>
                          <a:pt x="0" y="85290"/>
                          <a:pt x="85290" y="0"/>
                          <a:pt x="190500" y="0"/>
                        </a:cubicBezTo>
                        <a:cubicBezTo>
                          <a:pt x="295710" y="0"/>
                          <a:pt x="381000" y="85290"/>
                          <a:pt x="381000" y="190500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r" defTabSz="323254" rtl="1"/>
                    <a:endParaRPr lang="ar-SA" sz="1272">
                      <a:solidFill>
                        <a:prstClr val="black"/>
                      </a:solidFill>
                      <a:latin typeface="Harmattan"/>
                      <a:cs typeface="Harmattan"/>
                    </a:endParaRPr>
                  </a:p>
                </p:txBody>
              </p:sp>
            </p:grpSp>
            <p:sp>
              <p:nvSpPr>
                <p:cNvPr id="1159" name="شكل حر: شكل 1158">
                  <a:extLst>
                    <a:ext uri="{FF2B5EF4-FFF2-40B4-BE49-F238E27FC236}">
                      <a16:creationId xmlns:a16="http://schemas.microsoft.com/office/drawing/2014/main" id="{66A05C08-895F-6CC2-6E5A-B84594979AA0}"/>
                    </a:ext>
                  </a:extLst>
                </p:cNvPr>
                <p:cNvSpPr/>
                <p:nvPr/>
              </p:nvSpPr>
              <p:spPr>
                <a:xfrm>
                  <a:off x="820672" y="2417480"/>
                  <a:ext cx="1076477" cy="904875"/>
                </a:xfrm>
                <a:custGeom>
                  <a:avLst/>
                  <a:gdLst>
                    <a:gd name="connsiteX0" fmla="*/ 1076478 w 1076477"/>
                    <a:gd name="connsiteY0" fmla="*/ 538239 h 904875"/>
                    <a:gd name="connsiteX1" fmla="*/ 538239 w 1076477"/>
                    <a:gd name="connsiteY1" fmla="*/ 904875 h 904875"/>
                    <a:gd name="connsiteX2" fmla="*/ 0 w 1076477"/>
                    <a:gd name="connsiteY2" fmla="*/ 538239 h 904875"/>
                    <a:gd name="connsiteX3" fmla="*/ 538239 w 1076477"/>
                    <a:gd name="connsiteY3" fmla="*/ 0 h 904875"/>
                    <a:gd name="connsiteX4" fmla="*/ 1076478 w 1076477"/>
                    <a:gd name="connsiteY4" fmla="*/ 538239 h 904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76477" h="904875">
                      <a:moveTo>
                        <a:pt x="1076478" y="538239"/>
                      </a:moveTo>
                      <a:cubicBezTo>
                        <a:pt x="1076478" y="835495"/>
                        <a:pt x="835504" y="904875"/>
                        <a:pt x="538239" y="904875"/>
                      </a:cubicBezTo>
                      <a:cubicBezTo>
                        <a:pt x="240973" y="904875"/>
                        <a:pt x="0" y="835495"/>
                        <a:pt x="0" y="538239"/>
                      </a:cubicBezTo>
                      <a:cubicBezTo>
                        <a:pt x="0" y="240983"/>
                        <a:pt x="240973" y="0"/>
                        <a:pt x="538239" y="0"/>
                      </a:cubicBezTo>
                      <a:cubicBezTo>
                        <a:pt x="835504" y="0"/>
                        <a:pt x="1076478" y="240973"/>
                        <a:pt x="1076478" y="538239"/>
                      </a:cubicBezTo>
                      <a:close/>
                    </a:path>
                  </a:pathLst>
                </a:custGeom>
                <a:solidFill>
                  <a:srgbClr val="A48D7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323254" rtl="1"/>
                  <a:endParaRPr lang="ar-SA" sz="127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grpSp>
              <p:nvGrpSpPr>
                <p:cNvPr id="1160" name="رسم 2261" descr="راكون">
                  <a:extLst>
                    <a:ext uri="{FF2B5EF4-FFF2-40B4-BE49-F238E27FC236}">
                      <a16:creationId xmlns:a16="http://schemas.microsoft.com/office/drawing/2014/main" id="{40844CB1-0450-7A23-EE1C-CEA864FBAC53}"/>
                    </a:ext>
                  </a:extLst>
                </p:cNvPr>
                <p:cNvGrpSpPr/>
                <p:nvPr/>
              </p:nvGrpSpPr>
              <p:grpSpPr>
                <a:xfrm>
                  <a:off x="847044" y="2653182"/>
                  <a:ext cx="1014303" cy="665611"/>
                  <a:chOff x="847044" y="2653182"/>
                  <a:chExt cx="1014303" cy="665611"/>
                </a:xfrm>
              </p:grpSpPr>
              <p:sp>
                <p:nvSpPr>
                  <p:cNvPr id="1161" name="شكل حر: شكل 1160">
                    <a:extLst>
                      <a:ext uri="{FF2B5EF4-FFF2-40B4-BE49-F238E27FC236}">
                        <a16:creationId xmlns:a16="http://schemas.microsoft.com/office/drawing/2014/main" id="{DB7F1136-B5A1-751B-0195-C46B3992567D}"/>
                      </a:ext>
                    </a:extLst>
                  </p:cNvPr>
                  <p:cNvSpPr/>
                  <p:nvPr/>
                </p:nvSpPr>
                <p:spPr>
                  <a:xfrm rot="-2700000">
                    <a:off x="1419781" y="2706183"/>
                    <a:ext cx="333371" cy="444108"/>
                  </a:xfrm>
                  <a:custGeom>
                    <a:avLst/>
                    <a:gdLst>
                      <a:gd name="connsiteX0" fmla="*/ 333372 w 333371"/>
                      <a:gd name="connsiteY0" fmla="*/ 222054 h 444108"/>
                      <a:gd name="connsiteX1" fmla="*/ 166686 w 333371"/>
                      <a:gd name="connsiteY1" fmla="*/ 444109 h 444108"/>
                      <a:gd name="connsiteX2" fmla="*/ 0 w 333371"/>
                      <a:gd name="connsiteY2" fmla="*/ 222054 h 444108"/>
                      <a:gd name="connsiteX3" fmla="*/ 166686 w 333371"/>
                      <a:gd name="connsiteY3" fmla="*/ 0 h 444108"/>
                      <a:gd name="connsiteX4" fmla="*/ 333372 w 333371"/>
                      <a:gd name="connsiteY4" fmla="*/ 222054 h 4441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3371" h="444108">
                        <a:moveTo>
                          <a:pt x="333372" y="222054"/>
                        </a:moveTo>
                        <a:cubicBezTo>
                          <a:pt x="333372" y="344691"/>
                          <a:pt x="258744" y="444109"/>
                          <a:pt x="166686" y="444109"/>
                        </a:cubicBezTo>
                        <a:cubicBezTo>
                          <a:pt x="74628" y="444109"/>
                          <a:pt x="0" y="344691"/>
                          <a:pt x="0" y="222054"/>
                        </a:cubicBezTo>
                        <a:cubicBezTo>
                          <a:pt x="0" y="99417"/>
                          <a:pt x="74628" y="0"/>
                          <a:pt x="166686" y="0"/>
                        </a:cubicBezTo>
                        <a:cubicBezTo>
                          <a:pt x="258744" y="0"/>
                          <a:pt x="333372" y="99417"/>
                          <a:pt x="333372" y="222054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r" defTabSz="323254" rtl="1"/>
                    <a:endParaRPr lang="ar-SA" sz="1272">
                      <a:solidFill>
                        <a:prstClr val="black"/>
                      </a:solidFill>
                      <a:latin typeface="Harmattan"/>
                      <a:cs typeface="Harmattan"/>
                    </a:endParaRPr>
                  </a:p>
                </p:txBody>
              </p:sp>
              <p:sp>
                <p:nvSpPr>
                  <p:cNvPr id="1162" name="شكل حر: شكل 1161">
                    <a:extLst>
                      <a:ext uri="{FF2B5EF4-FFF2-40B4-BE49-F238E27FC236}">
                        <a16:creationId xmlns:a16="http://schemas.microsoft.com/office/drawing/2014/main" id="{F0969EEC-79D1-8B5B-32B9-2C7242681ACF}"/>
                      </a:ext>
                    </a:extLst>
                  </p:cNvPr>
                  <p:cNvSpPr/>
                  <p:nvPr/>
                </p:nvSpPr>
                <p:spPr>
                  <a:xfrm rot="-2700000">
                    <a:off x="899871" y="2761376"/>
                    <a:ext cx="444108" cy="333371"/>
                  </a:xfrm>
                  <a:custGeom>
                    <a:avLst/>
                    <a:gdLst>
                      <a:gd name="connsiteX0" fmla="*/ 444108 w 444108"/>
                      <a:gd name="connsiteY0" fmla="*/ 166686 h 333371"/>
                      <a:gd name="connsiteX1" fmla="*/ 222054 w 444108"/>
                      <a:gd name="connsiteY1" fmla="*/ 333372 h 333371"/>
                      <a:gd name="connsiteX2" fmla="*/ 0 w 444108"/>
                      <a:gd name="connsiteY2" fmla="*/ 166686 h 333371"/>
                      <a:gd name="connsiteX3" fmla="*/ 222054 w 444108"/>
                      <a:gd name="connsiteY3" fmla="*/ 0 h 333371"/>
                      <a:gd name="connsiteX4" fmla="*/ 444108 w 444108"/>
                      <a:gd name="connsiteY4" fmla="*/ 166686 h 3333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4108" h="333371">
                        <a:moveTo>
                          <a:pt x="444108" y="166686"/>
                        </a:moveTo>
                        <a:cubicBezTo>
                          <a:pt x="444108" y="258744"/>
                          <a:pt x="344691" y="333372"/>
                          <a:pt x="222054" y="333372"/>
                        </a:cubicBezTo>
                        <a:cubicBezTo>
                          <a:pt x="99417" y="333372"/>
                          <a:pt x="0" y="258744"/>
                          <a:pt x="0" y="166686"/>
                        </a:cubicBezTo>
                        <a:cubicBezTo>
                          <a:pt x="0" y="74628"/>
                          <a:pt x="99417" y="0"/>
                          <a:pt x="222054" y="0"/>
                        </a:cubicBezTo>
                        <a:cubicBezTo>
                          <a:pt x="344691" y="0"/>
                          <a:pt x="444108" y="74628"/>
                          <a:pt x="444108" y="166686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r" defTabSz="323254" rtl="1"/>
                    <a:endParaRPr lang="ar-SA" sz="1272">
                      <a:solidFill>
                        <a:prstClr val="black"/>
                      </a:solidFill>
                      <a:latin typeface="Harmattan"/>
                      <a:cs typeface="Harmattan"/>
                    </a:endParaRPr>
                  </a:p>
                </p:txBody>
              </p:sp>
              <p:sp>
                <p:nvSpPr>
                  <p:cNvPr id="1163" name="شكل حر: شكل 1162">
                    <a:extLst>
                      <a:ext uri="{FF2B5EF4-FFF2-40B4-BE49-F238E27FC236}">
                        <a16:creationId xmlns:a16="http://schemas.microsoft.com/office/drawing/2014/main" id="{6D5DD2D0-4A0F-41F9-6E4B-C4BB0988F290}"/>
                      </a:ext>
                    </a:extLst>
                  </p:cNvPr>
                  <p:cNvSpPr/>
                  <p:nvPr/>
                </p:nvSpPr>
                <p:spPr>
                  <a:xfrm>
                    <a:off x="1056434" y="2820397"/>
                    <a:ext cx="152400" cy="152400"/>
                  </a:xfrm>
                  <a:custGeom>
                    <a:avLst/>
                    <a:gdLst>
                      <a:gd name="connsiteX0" fmla="*/ 152400 w 152400"/>
                      <a:gd name="connsiteY0" fmla="*/ 76200 h 152400"/>
                      <a:gd name="connsiteX1" fmla="*/ 76200 w 152400"/>
                      <a:gd name="connsiteY1" fmla="*/ 152400 h 152400"/>
                      <a:gd name="connsiteX2" fmla="*/ 0 w 152400"/>
                      <a:gd name="connsiteY2" fmla="*/ 76200 h 152400"/>
                      <a:gd name="connsiteX3" fmla="*/ 76200 w 152400"/>
                      <a:gd name="connsiteY3" fmla="*/ 0 h 152400"/>
                      <a:gd name="connsiteX4" fmla="*/ 152400 w 152400"/>
                      <a:gd name="connsiteY4" fmla="*/ 76200 h 152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2400" h="152400">
                        <a:moveTo>
                          <a:pt x="152400" y="76200"/>
                        </a:moveTo>
                        <a:cubicBezTo>
                          <a:pt x="152400" y="118284"/>
                          <a:pt x="118284" y="152400"/>
                          <a:pt x="76200" y="152400"/>
                        </a:cubicBezTo>
                        <a:cubicBezTo>
                          <a:pt x="34116" y="152400"/>
                          <a:pt x="0" y="118284"/>
                          <a:pt x="0" y="76200"/>
                        </a:cubicBezTo>
                        <a:cubicBezTo>
                          <a:pt x="0" y="34116"/>
                          <a:pt x="34116" y="0"/>
                          <a:pt x="76200" y="0"/>
                        </a:cubicBezTo>
                        <a:cubicBezTo>
                          <a:pt x="118284" y="0"/>
                          <a:pt x="152400" y="34116"/>
                          <a:pt x="152400" y="762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r" defTabSz="323254" rtl="1"/>
                    <a:endParaRPr lang="ar-SA" sz="1272">
                      <a:solidFill>
                        <a:prstClr val="black"/>
                      </a:solidFill>
                      <a:latin typeface="Harmattan"/>
                      <a:cs typeface="Harmattan"/>
                    </a:endParaRPr>
                  </a:p>
                </p:txBody>
              </p:sp>
              <p:sp>
                <p:nvSpPr>
                  <p:cNvPr id="1164" name="شكل حر: شكل 1163">
                    <a:extLst>
                      <a:ext uri="{FF2B5EF4-FFF2-40B4-BE49-F238E27FC236}">
                        <a16:creationId xmlns:a16="http://schemas.microsoft.com/office/drawing/2014/main" id="{D1A78FC3-F0DD-FC21-14EA-5FA89216E1D4}"/>
                      </a:ext>
                    </a:extLst>
                  </p:cNvPr>
                  <p:cNvSpPr/>
                  <p:nvPr/>
                </p:nvSpPr>
                <p:spPr>
                  <a:xfrm>
                    <a:off x="1486469" y="2820397"/>
                    <a:ext cx="152400" cy="152400"/>
                  </a:xfrm>
                  <a:custGeom>
                    <a:avLst/>
                    <a:gdLst>
                      <a:gd name="connsiteX0" fmla="*/ 152400 w 152400"/>
                      <a:gd name="connsiteY0" fmla="*/ 76200 h 152400"/>
                      <a:gd name="connsiteX1" fmla="*/ 76200 w 152400"/>
                      <a:gd name="connsiteY1" fmla="*/ 152400 h 152400"/>
                      <a:gd name="connsiteX2" fmla="*/ 0 w 152400"/>
                      <a:gd name="connsiteY2" fmla="*/ 76200 h 152400"/>
                      <a:gd name="connsiteX3" fmla="*/ 76200 w 152400"/>
                      <a:gd name="connsiteY3" fmla="*/ 0 h 152400"/>
                      <a:gd name="connsiteX4" fmla="*/ 152400 w 152400"/>
                      <a:gd name="connsiteY4" fmla="*/ 76200 h 152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2400" h="152400">
                        <a:moveTo>
                          <a:pt x="152400" y="76200"/>
                        </a:moveTo>
                        <a:cubicBezTo>
                          <a:pt x="152400" y="118284"/>
                          <a:pt x="118284" y="152400"/>
                          <a:pt x="76200" y="152400"/>
                        </a:cubicBezTo>
                        <a:cubicBezTo>
                          <a:pt x="34116" y="152400"/>
                          <a:pt x="0" y="118284"/>
                          <a:pt x="0" y="76200"/>
                        </a:cubicBezTo>
                        <a:cubicBezTo>
                          <a:pt x="0" y="34116"/>
                          <a:pt x="34116" y="0"/>
                          <a:pt x="76200" y="0"/>
                        </a:cubicBezTo>
                        <a:cubicBezTo>
                          <a:pt x="118284" y="0"/>
                          <a:pt x="152400" y="34116"/>
                          <a:pt x="152400" y="762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r" defTabSz="323254" rtl="1"/>
                    <a:endParaRPr lang="ar-SA" sz="1272">
                      <a:solidFill>
                        <a:prstClr val="black"/>
                      </a:solidFill>
                      <a:latin typeface="Harmattan"/>
                      <a:cs typeface="Harmattan"/>
                    </a:endParaRPr>
                  </a:p>
                </p:txBody>
              </p:sp>
              <p:sp>
                <p:nvSpPr>
                  <p:cNvPr id="1165" name="شكل حر: شكل 1164">
                    <a:extLst>
                      <a:ext uri="{FF2B5EF4-FFF2-40B4-BE49-F238E27FC236}">
                        <a16:creationId xmlns:a16="http://schemas.microsoft.com/office/drawing/2014/main" id="{694F6553-A7C1-2D9B-1589-7B5534103192}"/>
                      </a:ext>
                    </a:extLst>
                  </p:cNvPr>
                  <p:cNvSpPr/>
                  <p:nvPr/>
                </p:nvSpPr>
                <p:spPr>
                  <a:xfrm>
                    <a:off x="1125624" y="2941355"/>
                    <a:ext cx="444093" cy="377437"/>
                  </a:xfrm>
                  <a:custGeom>
                    <a:avLst/>
                    <a:gdLst>
                      <a:gd name="connsiteX0" fmla="*/ 444094 w 444093"/>
                      <a:gd name="connsiteY0" fmla="*/ 222056 h 377437"/>
                      <a:gd name="connsiteX1" fmla="*/ 222047 w 444093"/>
                      <a:gd name="connsiteY1" fmla="*/ 377438 h 377437"/>
                      <a:gd name="connsiteX2" fmla="*/ 0 w 444093"/>
                      <a:gd name="connsiteY2" fmla="*/ 222056 h 377437"/>
                      <a:gd name="connsiteX3" fmla="*/ 222047 w 444093"/>
                      <a:gd name="connsiteY3" fmla="*/ 0 h 377437"/>
                      <a:gd name="connsiteX4" fmla="*/ 444094 w 444093"/>
                      <a:gd name="connsiteY4" fmla="*/ 222056 h 377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4093" h="377437">
                        <a:moveTo>
                          <a:pt x="444094" y="222056"/>
                        </a:moveTo>
                        <a:cubicBezTo>
                          <a:pt x="444094" y="344691"/>
                          <a:pt x="344681" y="377438"/>
                          <a:pt x="222047" y="377438"/>
                        </a:cubicBezTo>
                        <a:cubicBezTo>
                          <a:pt x="99412" y="377438"/>
                          <a:pt x="0" y="344700"/>
                          <a:pt x="0" y="222056"/>
                        </a:cubicBezTo>
                        <a:cubicBezTo>
                          <a:pt x="0" y="99422"/>
                          <a:pt x="99412" y="0"/>
                          <a:pt x="222047" y="0"/>
                        </a:cubicBezTo>
                        <a:cubicBezTo>
                          <a:pt x="344681" y="0"/>
                          <a:pt x="444094" y="99412"/>
                          <a:pt x="444094" y="2220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r" defTabSz="323254" rtl="1"/>
                    <a:endParaRPr lang="ar-SA" sz="1272">
                      <a:solidFill>
                        <a:prstClr val="black"/>
                      </a:solidFill>
                      <a:latin typeface="Harmattan"/>
                      <a:cs typeface="Harmattan"/>
                    </a:endParaRPr>
                  </a:p>
                </p:txBody>
              </p:sp>
              <p:sp>
                <p:nvSpPr>
                  <p:cNvPr id="1211" name="شكل حر: شكل 1210">
                    <a:extLst>
                      <a:ext uri="{FF2B5EF4-FFF2-40B4-BE49-F238E27FC236}">
                        <a16:creationId xmlns:a16="http://schemas.microsoft.com/office/drawing/2014/main" id="{14DB51FE-28CE-5789-E637-4C52D5E47BE3}"/>
                      </a:ext>
                    </a:extLst>
                  </p:cNvPr>
                  <p:cNvSpPr/>
                  <p:nvPr/>
                </p:nvSpPr>
                <p:spPr>
                  <a:xfrm>
                    <a:off x="1270766" y="2941355"/>
                    <a:ext cx="152400" cy="152400"/>
                  </a:xfrm>
                  <a:custGeom>
                    <a:avLst/>
                    <a:gdLst>
                      <a:gd name="connsiteX0" fmla="*/ 152400 w 152400"/>
                      <a:gd name="connsiteY0" fmla="*/ 76200 h 152400"/>
                      <a:gd name="connsiteX1" fmla="*/ 76200 w 152400"/>
                      <a:gd name="connsiteY1" fmla="*/ 152400 h 152400"/>
                      <a:gd name="connsiteX2" fmla="*/ 0 w 152400"/>
                      <a:gd name="connsiteY2" fmla="*/ 76200 h 152400"/>
                      <a:gd name="connsiteX3" fmla="*/ 76200 w 152400"/>
                      <a:gd name="connsiteY3" fmla="*/ 0 h 152400"/>
                      <a:gd name="connsiteX4" fmla="*/ 152400 w 152400"/>
                      <a:gd name="connsiteY4" fmla="*/ 76200 h 152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2400" h="152400">
                        <a:moveTo>
                          <a:pt x="152400" y="76200"/>
                        </a:moveTo>
                        <a:cubicBezTo>
                          <a:pt x="152400" y="118284"/>
                          <a:pt x="118284" y="152400"/>
                          <a:pt x="76200" y="152400"/>
                        </a:cubicBezTo>
                        <a:cubicBezTo>
                          <a:pt x="34116" y="152400"/>
                          <a:pt x="0" y="118284"/>
                          <a:pt x="0" y="76200"/>
                        </a:cubicBezTo>
                        <a:cubicBezTo>
                          <a:pt x="0" y="34116"/>
                          <a:pt x="34116" y="0"/>
                          <a:pt x="76200" y="0"/>
                        </a:cubicBezTo>
                        <a:cubicBezTo>
                          <a:pt x="118284" y="0"/>
                          <a:pt x="152400" y="34116"/>
                          <a:pt x="152400" y="76200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r" defTabSz="323254" rtl="1"/>
                    <a:endParaRPr lang="ar-SA" sz="1272">
                      <a:solidFill>
                        <a:prstClr val="black"/>
                      </a:solidFill>
                      <a:latin typeface="Harmattan"/>
                      <a:cs typeface="Harmattan"/>
                    </a:endParaRPr>
                  </a:p>
                </p:txBody>
              </p:sp>
            </p:grpSp>
          </p:grpSp>
          <p:sp>
            <p:nvSpPr>
              <p:cNvPr id="1113" name="شكل حر: شكل 1112">
                <a:extLst>
                  <a:ext uri="{FF2B5EF4-FFF2-40B4-BE49-F238E27FC236}">
                    <a16:creationId xmlns:a16="http://schemas.microsoft.com/office/drawing/2014/main" id="{81BC4100-2C88-A5CD-B7C3-31F0EB2B89DD}"/>
                  </a:ext>
                </a:extLst>
              </p:cNvPr>
              <p:cNvSpPr/>
              <p:nvPr/>
            </p:nvSpPr>
            <p:spPr>
              <a:xfrm>
                <a:off x="1163715" y="3884330"/>
                <a:ext cx="571500" cy="571500"/>
              </a:xfrm>
              <a:custGeom>
                <a:avLst/>
                <a:gdLst>
                  <a:gd name="connsiteX0" fmla="*/ 285750 w 571500"/>
                  <a:gd name="connsiteY0" fmla="*/ 285750 h 571500"/>
                  <a:gd name="connsiteX1" fmla="*/ 285750 w 571500"/>
                  <a:gd name="connsiteY1" fmla="*/ 0 h 571500"/>
                  <a:gd name="connsiteX2" fmla="*/ 285750 w 571500"/>
                  <a:gd name="connsiteY2" fmla="*/ 0 h 571500"/>
                  <a:gd name="connsiteX3" fmla="*/ 571500 w 571500"/>
                  <a:gd name="connsiteY3" fmla="*/ 285750 h 571500"/>
                  <a:gd name="connsiteX4" fmla="*/ 571500 w 571500"/>
                  <a:gd name="connsiteY4" fmla="*/ 285750 h 571500"/>
                  <a:gd name="connsiteX5" fmla="*/ 285750 w 571500"/>
                  <a:gd name="connsiteY5" fmla="*/ 571500 h 571500"/>
                  <a:gd name="connsiteX6" fmla="*/ 285750 w 571500"/>
                  <a:gd name="connsiteY6" fmla="*/ 571500 h 571500"/>
                  <a:gd name="connsiteX7" fmla="*/ 0 w 571500"/>
                  <a:gd name="connsiteY7" fmla="*/ 571500 h 571500"/>
                  <a:gd name="connsiteX8" fmla="*/ 0 w 571500"/>
                  <a:gd name="connsiteY8" fmla="*/ 571500 h 571500"/>
                  <a:gd name="connsiteX9" fmla="*/ 285750 w 571500"/>
                  <a:gd name="connsiteY9" fmla="*/ 285750 h 571500"/>
                  <a:gd name="connsiteX10" fmla="*/ 285750 w 571500"/>
                  <a:gd name="connsiteY10" fmla="*/ 28575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1500" h="571500">
                    <a:moveTo>
                      <a:pt x="285750" y="285750"/>
                    </a:moveTo>
                    <a:lnTo>
                      <a:pt x="285750" y="0"/>
                    </a:lnTo>
                    <a:lnTo>
                      <a:pt x="285750" y="0"/>
                    </a:lnTo>
                    <a:cubicBezTo>
                      <a:pt x="443570" y="0"/>
                      <a:pt x="571500" y="127930"/>
                      <a:pt x="571500" y="285750"/>
                    </a:cubicBezTo>
                    <a:lnTo>
                      <a:pt x="571500" y="285750"/>
                    </a:lnTo>
                    <a:cubicBezTo>
                      <a:pt x="571500" y="443570"/>
                      <a:pt x="443570" y="571500"/>
                      <a:pt x="285750" y="571500"/>
                    </a:cubicBezTo>
                    <a:lnTo>
                      <a:pt x="285750" y="571500"/>
                    </a:lnTo>
                    <a:lnTo>
                      <a:pt x="0" y="571500"/>
                    </a:lnTo>
                    <a:lnTo>
                      <a:pt x="0" y="571500"/>
                    </a:lnTo>
                    <a:cubicBezTo>
                      <a:pt x="0" y="413680"/>
                      <a:pt x="127930" y="285750"/>
                      <a:pt x="285750" y="285750"/>
                    </a:cubicBezTo>
                    <a:lnTo>
                      <a:pt x="285750" y="285750"/>
                    </a:lnTo>
                    <a:close/>
                  </a:path>
                </a:pathLst>
              </a:custGeom>
              <a:solidFill>
                <a:srgbClr val="7B6757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323254" rtl="1"/>
                <a:endParaRPr lang="ar-SA" sz="127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grpSp>
            <p:nvGrpSpPr>
              <p:cNvPr id="1114" name="رسم 2261" descr="راكون">
                <a:extLst>
                  <a:ext uri="{FF2B5EF4-FFF2-40B4-BE49-F238E27FC236}">
                    <a16:creationId xmlns:a16="http://schemas.microsoft.com/office/drawing/2014/main" id="{15A75E4B-CF28-11A1-E478-547BE9B24EC8}"/>
                  </a:ext>
                </a:extLst>
              </p:cNvPr>
              <p:cNvGrpSpPr/>
              <p:nvPr/>
            </p:nvGrpSpPr>
            <p:grpSpPr>
              <a:xfrm>
                <a:off x="954165" y="4237031"/>
                <a:ext cx="238953" cy="237848"/>
                <a:chOff x="954165" y="4237031"/>
                <a:chExt cx="238953" cy="237848"/>
              </a:xfrm>
              <a:solidFill>
                <a:srgbClr val="FFFFFF"/>
              </a:solidFill>
            </p:grpSpPr>
            <p:sp>
              <p:nvSpPr>
                <p:cNvPr id="1156" name="شكل حر: شكل 1155">
                  <a:extLst>
                    <a:ext uri="{FF2B5EF4-FFF2-40B4-BE49-F238E27FC236}">
                      <a16:creationId xmlns:a16="http://schemas.microsoft.com/office/drawing/2014/main" id="{FD693828-1DD5-C92D-57F0-610EEF71EDC7}"/>
                    </a:ext>
                  </a:extLst>
                </p:cNvPr>
                <p:cNvSpPr/>
                <p:nvPr/>
              </p:nvSpPr>
              <p:spPr>
                <a:xfrm>
                  <a:off x="1013267" y="4295029"/>
                  <a:ext cx="179851" cy="179850"/>
                </a:xfrm>
                <a:custGeom>
                  <a:avLst/>
                  <a:gdLst>
                    <a:gd name="connsiteX0" fmla="*/ 9525 w 179851"/>
                    <a:gd name="connsiteY0" fmla="*/ 179851 h 179850"/>
                    <a:gd name="connsiteX1" fmla="*/ 0 w 179851"/>
                    <a:gd name="connsiteY1" fmla="*/ 170326 h 179850"/>
                    <a:gd name="connsiteX2" fmla="*/ 170326 w 179851"/>
                    <a:gd name="connsiteY2" fmla="*/ 0 h 179850"/>
                    <a:gd name="connsiteX3" fmla="*/ 179851 w 179851"/>
                    <a:gd name="connsiteY3" fmla="*/ 9525 h 179850"/>
                    <a:gd name="connsiteX4" fmla="*/ 170326 w 179851"/>
                    <a:gd name="connsiteY4" fmla="*/ 19050 h 179850"/>
                    <a:gd name="connsiteX5" fmla="*/ 19050 w 179851"/>
                    <a:gd name="connsiteY5" fmla="*/ 170326 h 179850"/>
                    <a:gd name="connsiteX6" fmla="*/ 9525 w 179851"/>
                    <a:gd name="connsiteY6" fmla="*/ 179851 h 179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9851" h="179850">
                      <a:moveTo>
                        <a:pt x="9525" y="179851"/>
                      </a:moveTo>
                      <a:cubicBezTo>
                        <a:pt x="4258" y="179851"/>
                        <a:pt x="0" y="175593"/>
                        <a:pt x="0" y="170326"/>
                      </a:cubicBezTo>
                      <a:cubicBezTo>
                        <a:pt x="0" y="76410"/>
                        <a:pt x="76400" y="0"/>
                        <a:pt x="170326" y="0"/>
                      </a:cubicBezTo>
                      <a:cubicBezTo>
                        <a:pt x="175593" y="0"/>
                        <a:pt x="179851" y="4258"/>
                        <a:pt x="179851" y="9525"/>
                      </a:cubicBezTo>
                      <a:cubicBezTo>
                        <a:pt x="179851" y="14792"/>
                        <a:pt x="175593" y="19050"/>
                        <a:pt x="170326" y="19050"/>
                      </a:cubicBezTo>
                      <a:cubicBezTo>
                        <a:pt x="86916" y="19050"/>
                        <a:pt x="19050" y="86916"/>
                        <a:pt x="19050" y="170326"/>
                      </a:cubicBezTo>
                      <a:cubicBezTo>
                        <a:pt x="19050" y="175593"/>
                        <a:pt x="14792" y="179851"/>
                        <a:pt x="9525" y="17985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323254" rtl="1"/>
                  <a:endParaRPr lang="ar-SA" sz="127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157" name="شكل حر: شكل 1156">
                  <a:extLst>
                    <a:ext uri="{FF2B5EF4-FFF2-40B4-BE49-F238E27FC236}">
                      <a16:creationId xmlns:a16="http://schemas.microsoft.com/office/drawing/2014/main" id="{E7BC3B9D-80D2-3B48-7D97-2395109EC809}"/>
                    </a:ext>
                  </a:extLst>
                </p:cNvPr>
                <p:cNvSpPr/>
                <p:nvPr/>
              </p:nvSpPr>
              <p:spPr>
                <a:xfrm>
                  <a:off x="954165" y="4237031"/>
                  <a:ext cx="237848" cy="237848"/>
                </a:xfrm>
                <a:custGeom>
                  <a:avLst/>
                  <a:gdLst>
                    <a:gd name="connsiteX0" fmla="*/ 9525 w 237848"/>
                    <a:gd name="connsiteY0" fmla="*/ 237849 h 237848"/>
                    <a:gd name="connsiteX1" fmla="*/ 0 w 237848"/>
                    <a:gd name="connsiteY1" fmla="*/ 228324 h 237848"/>
                    <a:gd name="connsiteX2" fmla="*/ 228324 w 237848"/>
                    <a:gd name="connsiteY2" fmla="*/ 0 h 237848"/>
                    <a:gd name="connsiteX3" fmla="*/ 237849 w 237848"/>
                    <a:gd name="connsiteY3" fmla="*/ 9525 h 237848"/>
                    <a:gd name="connsiteX4" fmla="*/ 228324 w 237848"/>
                    <a:gd name="connsiteY4" fmla="*/ 19050 h 237848"/>
                    <a:gd name="connsiteX5" fmla="*/ 19050 w 237848"/>
                    <a:gd name="connsiteY5" fmla="*/ 228324 h 237848"/>
                    <a:gd name="connsiteX6" fmla="*/ 9525 w 237848"/>
                    <a:gd name="connsiteY6" fmla="*/ 237849 h 237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7848" h="237848">
                      <a:moveTo>
                        <a:pt x="9525" y="237849"/>
                      </a:moveTo>
                      <a:cubicBezTo>
                        <a:pt x="4258" y="237849"/>
                        <a:pt x="0" y="233591"/>
                        <a:pt x="0" y="228324"/>
                      </a:cubicBezTo>
                      <a:cubicBezTo>
                        <a:pt x="0" y="102423"/>
                        <a:pt x="102422" y="0"/>
                        <a:pt x="228324" y="0"/>
                      </a:cubicBezTo>
                      <a:cubicBezTo>
                        <a:pt x="233591" y="0"/>
                        <a:pt x="237849" y="4258"/>
                        <a:pt x="237849" y="9525"/>
                      </a:cubicBezTo>
                      <a:cubicBezTo>
                        <a:pt x="237849" y="14792"/>
                        <a:pt x="233591" y="19050"/>
                        <a:pt x="228324" y="19050"/>
                      </a:cubicBezTo>
                      <a:cubicBezTo>
                        <a:pt x="112938" y="19050"/>
                        <a:pt x="19050" y="112929"/>
                        <a:pt x="19050" y="228324"/>
                      </a:cubicBezTo>
                      <a:cubicBezTo>
                        <a:pt x="19050" y="233591"/>
                        <a:pt x="14792" y="237849"/>
                        <a:pt x="9525" y="23784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323254" rtl="1"/>
                  <a:endParaRPr lang="ar-SA" sz="127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  <p:grpSp>
            <p:nvGrpSpPr>
              <p:cNvPr id="1115" name="رسم 2261" descr="راكون">
                <a:extLst>
                  <a:ext uri="{FF2B5EF4-FFF2-40B4-BE49-F238E27FC236}">
                    <a16:creationId xmlns:a16="http://schemas.microsoft.com/office/drawing/2014/main" id="{15C85495-DC0B-B2E3-6FBE-6DE996D27828}"/>
                  </a:ext>
                </a:extLst>
              </p:cNvPr>
              <p:cNvGrpSpPr/>
              <p:nvPr/>
            </p:nvGrpSpPr>
            <p:grpSpPr>
              <a:xfrm>
                <a:off x="1249440" y="4237031"/>
                <a:ext cx="238953" cy="237848"/>
                <a:chOff x="1249440" y="4237031"/>
                <a:chExt cx="238953" cy="237848"/>
              </a:xfrm>
              <a:solidFill>
                <a:srgbClr val="737373"/>
              </a:solidFill>
            </p:grpSpPr>
            <p:sp>
              <p:nvSpPr>
                <p:cNvPr id="1154" name="شكل حر: شكل 1153">
                  <a:extLst>
                    <a:ext uri="{FF2B5EF4-FFF2-40B4-BE49-F238E27FC236}">
                      <a16:creationId xmlns:a16="http://schemas.microsoft.com/office/drawing/2014/main" id="{26979521-B634-8358-E569-63FB920447EF}"/>
                    </a:ext>
                  </a:extLst>
                </p:cNvPr>
                <p:cNvSpPr/>
                <p:nvPr/>
              </p:nvSpPr>
              <p:spPr>
                <a:xfrm>
                  <a:off x="1308542" y="4295029"/>
                  <a:ext cx="179851" cy="179850"/>
                </a:xfrm>
                <a:custGeom>
                  <a:avLst/>
                  <a:gdLst>
                    <a:gd name="connsiteX0" fmla="*/ 9525 w 179851"/>
                    <a:gd name="connsiteY0" fmla="*/ 179851 h 179850"/>
                    <a:gd name="connsiteX1" fmla="*/ 0 w 179851"/>
                    <a:gd name="connsiteY1" fmla="*/ 170326 h 179850"/>
                    <a:gd name="connsiteX2" fmla="*/ 170326 w 179851"/>
                    <a:gd name="connsiteY2" fmla="*/ 0 h 179850"/>
                    <a:gd name="connsiteX3" fmla="*/ 179851 w 179851"/>
                    <a:gd name="connsiteY3" fmla="*/ 9525 h 179850"/>
                    <a:gd name="connsiteX4" fmla="*/ 170326 w 179851"/>
                    <a:gd name="connsiteY4" fmla="*/ 19050 h 179850"/>
                    <a:gd name="connsiteX5" fmla="*/ 19050 w 179851"/>
                    <a:gd name="connsiteY5" fmla="*/ 170326 h 179850"/>
                    <a:gd name="connsiteX6" fmla="*/ 9525 w 179851"/>
                    <a:gd name="connsiteY6" fmla="*/ 179851 h 179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9851" h="179850">
                      <a:moveTo>
                        <a:pt x="9525" y="179851"/>
                      </a:moveTo>
                      <a:cubicBezTo>
                        <a:pt x="4258" y="179851"/>
                        <a:pt x="0" y="175593"/>
                        <a:pt x="0" y="170326"/>
                      </a:cubicBezTo>
                      <a:cubicBezTo>
                        <a:pt x="0" y="76410"/>
                        <a:pt x="76400" y="0"/>
                        <a:pt x="170326" y="0"/>
                      </a:cubicBezTo>
                      <a:cubicBezTo>
                        <a:pt x="175593" y="0"/>
                        <a:pt x="179851" y="4258"/>
                        <a:pt x="179851" y="9525"/>
                      </a:cubicBezTo>
                      <a:cubicBezTo>
                        <a:pt x="179851" y="14792"/>
                        <a:pt x="175593" y="19050"/>
                        <a:pt x="170326" y="19050"/>
                      </a:cubicBezTo>
                      <a:cubicBezTo>
                        <a:pt x="86916" y="19050"/>
                        <a:pt x="19050" y="86916"/>
                        <a:pt x="19050" y="170326"/>
                      </a:cubicBezTo>
                      <a:cubicBezTo>
                        <a:pt x="19050" y="175593"/>
                        <a:pt x="14792" y="179851"/>
                        <a:pt x="9525" y="179851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323254" rtl="1"/>
                  <a:endParaRPr lang="ar-SA" sz="127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155" name="شكل حر: شكل 1154">
                  <a:extLst>
                    <a:ext uri="{FF2B5EF4-FFF2-40B4-BE49-F238E27FC236}">
                      <a16:creationId xmlns:a16="http://schemas.microsoft.com/office/drawing/2014/main" id="{A0AA9004-86A7-C9CF-3703-7EE5F4EF3821}"/>
                    </a:ext>
                  </a:extLst>
                </p:cNvPr>
                <p:cNvSpPr/>
                <p:nvPr/>
              </p:nvSpPr>
              <p:spPr>
                <a:xfrm>
                  <a:off x="1249440" y="4237031"/>
                  <a:ext cx="237848" cy="237848"/>
                </a:xfrm>
                <a:custGeom>
                  <a:avLst/>
                  <a:gdLst>
                    <a:gd name="connsiteX0" fmla="*/ 9525 w 237848"/>
                    <a:gd name="connsiteY0" fmla="*/ 237849 h 237848"/>
                    <a:gd name="connsiteX1" fmla="*/ 0 w 237848"/>
                    <a:gd name="connsiteY1" fmla="*/ 228324 h 237848"/>
                    <a:gd name="connsiteX2" fmla="*/ 228324 w 237848"/>
                    <a:gd name="connsiteY2" fmla="*/ 0 h 237848"/>
                    <a:gd name="connsiteX3" fmla="*/ 237849 w 237848"/>
                    <a:gd name="connsiteY3" fmla="*/ 9525 h 237848"/>
                    <a:gd name="connsiteX4" fmla="*/ 228324 w 237848"/>
                    <a:gd name="connsiteY4" fmla="*/ 19050 h 237848"/>
                    <a:gd name="connsiteX5" fmla="*/ 19050 w 237848"/>
                    <a:gd name="connsiteY5" fmla="*/ 228324 h 237848"/>
                    <a:gd name="connsiteX6" fmla="*/ 9525 w 237848"/>
                    <a:gd name="connsiteY6" fmla="*/ 237849 h 237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7848" h="237848">
                      <a:moveTo>
                        <a:pt x="9525" y="237849"/>
                      </a:moveTo>
                      <a:cubicBezTo>
                        <a:pt x="4258" y="237849"/>
                        <a:pt x="0" y="233591"/>
                        <a:pt x="0" y="228324"/>
                      </a:cubicBezTo>
                      <a:cubicBezTo>
                        <a:pt x="0" y="102423"/>
                        <a:pt x="102422" y="0"/>
                        <a:pt x="228324" y="0"/>
                      </a:cubicBezTo>
                      <a:cubicBezTo>
                        <a:pt x="233591" y="0"/>
                        <a:pt x="237849" y="4258"/>
                        <a:pt x="237849" y="9525"/>
                      </a:cubicBezTo>
                      <a:cubicBezTo>
                        <a:pt x="237849" y="14792"/>
                        <a:pt x="233591" y="19050"/>
                        <a:pt x="228324" y="19050"/>
                      </a:cubicBezTo>
                      <a:cubicBezTo>
                        <a:pt x="112938" y="19050"/>
                        <a:pt x="19050" y="112929"/>
                        <a:pt x="19050" y="228324"/>
                      </a:cubicBezTo>
                      <a:cubicBezTo>
                        <a:pt x="19050" y="233591"/>
                        <a:pt x="14792" y="237849"/>
                        <a:pt x="9525" y="237849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323254" rtl="1"/>
                  <a:endParaRPr lang="ar-SA" sz="127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  <p:grpSp>
            <p:nvGrpSpPr>
              <p:cNvPr id="1116" name="رسم 2261" descr="راكون">
                <a:extLst>
                  <a:ext uri="{FF2B5EF4-FFF2-40B4-BE49-F238E27FC236}">
                    <a16:creationId xmlns:a16="http://schemas.microsoft.com/office/drawing/2014/main" id="{2FA0B840-0DB7-8204-F26E-D482EA65B2FA}"/>
                  </a:ext>
                </a:extLst>
              </p:cNvPr>
              <p:cNvGrpSpPr/>
              <p:nvPr/>
            </p:nvGrpSpPr>
            <p:grpSpPr>
              <a:xfrm>
                <a:off x="1753912" y="4237031"/>
                <a:ext cx="238944" cy="237848"/>
                <a:chOff x="1753912" y="4237031"/>
                <a:chExt cx="238944" cy="237848"/>
              </a:xfrm>
              <a:solidFill>
                <a:srgbClr val="737373"/>
              </a:solidFill>
            </p:grpSpPr>
            <p:sp>
              <p:nvSpPr>
                <p:cNvPr id="1152" name="شكل حر: شكل 1151">
                  <a:extLst>
                    <a:ext uri="{FF2B5EF4-FFF2-40B4-BE49-F238E27FC236}">
                      <a16:creationId xmlns:a16="http://schemas.microsoft.com/office/drawing/2014/main" id="{345BEE01-A3AB-B549-3C88-78A4884687C6}"/>
                    </a:ext>
                  </a:extLst>
                </p:cNvPr>
                <p:cNvSpPr/>
                <p:nvPr/>
              </p:nvSpPr>
              <p:spPr>
                <a:xfrm>
                  <a:off x="1813005" y="4295029"/>
                  <a:ext cx="179850" cy="179850"/>
                </a:xfrm>
                <a:custGeom>
                  <a:avLst/>
                  <a:gdLst>
                    <a:gd name="connsiteX0" fmla="*/ 9525 w 179850"/>
                    <a:gd name="connsiteY0" fmla="*/ 179851 h 179850"/>
                    <a:gd name="connsiteX1" fmla="*/ 0 w 179850"/>
                    <a:gd name="connsiteY1" fmla="*/ 170326 h 179850"/>
                    <a:gd name="connsiteX2" fmla="*/ 170326 w 179850"/>
                    <a:gd name="connsiteY2" fmla="*/ 0 h 179850"/>
                    <a:gd name="connsiteX3" fmla="*/ 179851 w 179850"/>
                    <a:gd name="connsiteY3" fmla="*/ 9525 h 179850"/>
                    <a:gd name="connsiteX4" fmla="*/ 170326 w 179850"/>
                    <a:gd name="connsiteY4" fmla="*/ 19050 h 179850"/>
                    <a:gd name="connsiteX5" fmla="*/ 19050 w 179850"/>
                    <a:gd name="connsiteY5" fmla="*/ 170326 h 179850"/>
                    <a:gd name="connsiteX6" fmla="*/ 9525 w 179850"/>
                    <a:gd name="connsiteY6" fmla="*/ 179851 h 179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9850" h="179850">
                      <a:moveTo>
                        <a:pt x="9525" y="179851"/>
                      </a:moveTo>
                      <a:cubicBezTo>
                        <a:pt x="4258" y="179851"/>
                        <a:pt x="0" y="175593"/>
                        <a:pt x="0" y="170326"/>
                      </a:cubicBezTo>
                      <a:cubicBezTo>
                        <a:pt x="0" y="76410"/>
                        <a:pt x="76400" y="0"/>
                        <a:pt x="170326" y="0"/>
                      </a:cubicBezTo>
                      <a:cubicBezTo>
                        <a:pt x="175593" y="0"/>
                        <a:pt x="179851" y="4258"/>
                        <a:pt x="179851" y="9525"/>
                      </a:cubicBezTo>
                      <a:cubicBezTo>
                        <a:pt x="179851" y="14792"/>
                        <a:pt x="175593" y="19050"/>
                        <a:pt x="170326" y="19050"/>
                      </a:cubicBezTo>
                      <a:cubicBezTo>
                        <a:pt x="86916" y="19050"/>
                        <a:pt x="19050" y="86916"/>
                        <a:pt x="19050" y="170326"/>
                      </a:cubicBezTo>
                      <a:cubicBezTo>
                        <a:pt x="19050" y="175593"/>
                        <a:pt x="14792" y="179851"/>
                        <a:pt x="9525" y="179851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323254" rtl="1"/>
                  <a:endParaRPr lang="ar-SA" sz="127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153" name="شكل حر: شكل 1152">
                  <a:extLst>
                    <a:ext uri="{FF2B5EF4-FFF2-40B4-BE49-F238E27FC236}">
                      <a16:creationId xmlns:a16="http://schemas.microsoft.com/office/drawing/2014/main" id="{A931F6A7-5838-4BE0-2D0A-09F01BD3A8DE}"/>
                    </a:ext>
                  </a:extLst>
                </p:cNvPr>
                <p:cNvSpPr/>
                <p:nvPr/>
              </p:nvSpPr>
              <p:spPr>
                <a:xfrm>
                  <a:off x="1753912" y="4237031"/>
                  <a:ext cx="237848" cy="237848"/>
                </a:xfrm>
                <a:custGeom>
                  <a:avLst/>
                  <a:gdLst>
                    <a:gd name="connsiteX0" fmla="*/ 9525 w 237848"/>
                    <a:gd name="connsiteY0" fmla="*/ 237849 h 237848"/>
                    <a:gd name="connsiteX1" fmla="*/ 0 w 237848"/>
                    <a:gd name="connsiteY1" fmla="*/ 228324 h 237848"/>
                    <a:gd name="connsiteX2" fmla="*/ 228324 w 237848"/>
                    <a:gd name="connsiteY2" fmla="*/ 0 h 237848"/>
                    <a:gd name="connsiteX3" fmla="*/ 237849 w 237848"/>
                    <a:gd name="connsiteY3" fmla="*/ 9525 h 237848"/>
                    <a:gd name="connsiteX4" fmla="*/ 228324 w 237848"/>
                    <a:gd name="connsiteY4" fmla="*/ 19050 h 237848"/>
                    <a:gd name="connsiteX5" fmla="*/ 19050 w 237848"/>
                    <a:gd name="connsiteY5" fmla="*/ 228324 h 237848"/>
                    <a:gd name="connsiteX6" fmla="*/ 9525 w 237848"/>
                    <a:gd name="connsiteY6" fmla="*/ 237849 h 237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7848" h="237848">
                      <a:moveTo>
                        <a:pt x="9525" y="237849"/>
                      </a:moveTo>
                      <a:cubicBezTo>
                        <a:pt x="4258" y="237849"/>
                        <a:pt x="0" y="233591"/>
                        <a:pt x="0" y="228324"/>
                      </a:cubicBezTo>
                      <a:cubicBezTo>
                        <a:pt x="0" y="102423"/>
                        <a:pt x="102422" y="0"/>
                        <a:pt x="228324" y="0"/>
                      </a:cubicBezTo>
                      <a:cubicBezTo>
                        <a:pt x="233591" y="0"/>
                        <a:pt x="237849" y="4258"/>
                        <a:pt x="237849" y="9525"/>
                      </a:cubicBezTo>
                      <a:cubicBezTo>
                        <a:pt x="237849" y="14792"/>
                        <a:pt x="233591" y="19050"/>
                        <a:pt x="228324" y="19050"/>
                      </a:cubicBezTo>
                      <a:cubicBezTo>
                        <a:pt x="112938" y="19050"/>
                        <a:pt x="19050" y="112929"/>
                        <a:pt x="19050" y="228324"/>
                      </a:cubicBezTo>
                      <a:cubicBezTo>
                        <a:pt x="19050" y="233591"/>
                        <a:pt x="14792" y="237849"/>
                        <a:pt x="9525" y="237849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323254" rtl="1"/>
                  <a:endParaRPr lang="ar-SA" sz="127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  <p:sp>
            <p:nvSpPr>
              <p:cNvPr id="1117" name="شكل حر: شكل 1116">
                <a:extLst>
                  <a:ext uri="{FF2B5EF4-FFF2-40B4-BE49-F238E27FC236}">
                    <a16:creationId xmlns:a16="http://schemas.microsoft.com/office/drawing/2014/main" id="{91A73778-A3A7-252C-A340-610F3CC8EB2B}"/>
                  </a:ext>
                </a:extLst>
              </p:cNvPr>
              <p:cNvSpPr/>
              <p:nvPr/>
            </p:nvSpPr>
            <p:spPr>
              <a:xfrm>
                <a:off x="2563781" y="3859751"/>
                <a:ext cx="53989" cy="382575"/>
              </a:xfrm>
              <a:custGeom>
                <a:avLst/>
                <a:gdLst>
                  <a:gd name="connsiteX0" fmla="*/ 9529 w 53989"/>
                  <a:gd name="connsiteY0" fmla="*/ 382576 h 382575"/>
                  <a:gd name="connsiteX1" fmla="*/ 5938 w 53989"/>
                  <a:gd name="connsiteY1" fmla="*/ 381871 h 382575"/>
                  <a:gd name="connsiteX2" fmla="*/ 709 w 53989"/>
                  <a:gd name="connsiteY2" fmla="*/ 369460 h 382575"/>
                  <a:gd name="connsiteX3" fmla="*/ 852 w 53989"/>
                  <a:gd name="connsiteY3" fmla="*/ 13463 h 382575"/>
                  <a:gd name="connsiteX4" fmla="*/ 5595 w 53989"/>
                  <a:gd name="connsiteY4" fmla="*/ 852 h 382575"/>
                  <a:gd name="connsiteX5" fmla="*/ 18206 w 53989"/>
                  <a:gd name="connsiteY5" fmla="*/ 5595 h 382575"/>
                  <a:gd name="connsiteX6" fmla="*/ 18349 w 53989"/>
                  <a:gd name="connsiteY6" fmla="*/ 376651 h 382575"/>
                  <a:gd name="connsiteX7" fmla="*/ 9529 w 53989"/>
                  <a:gd name="connsiteY7" fmla="*/ 382576 h 382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989" h="382575">
                    <a:moveTo>
                      <a:pt x="9529" y="382576"/>
                    </a:moveTo>
                    <a:cubicBezTo>
                      <a:pt x="8329" y="382576"/>
                      <a:pt x="7110" y="382357"/>
                      <a:pt x="5938" y="381871"/>
                    </a:cubicBezTo>
                    <a:cubicBezTo>
                      <a:pt x="1061" y="379890"/>
                      <a:pt x="-1272" y="374337"/>
                      <a:pt x="709" y="369460"/>
                    </a:cubicBezTo>
                    <a:cubicBezTo>
                      <a:pt x="1471" y="367583"/>
                      <a:pt x="76195" y="179731"/>
                      <a:pt x="852" y="13463"/>
                    </a:cubicBezTo>
                    <a:cubicBezTo>
                      <a:pt x="-1320" y="8672"/>
                      <a:pt x="804" y="3023"/>
                      <a:pt x="5595" y="852"/>
                    </a:cubicBezTo>
                    <a:cubicBezTo>
                      <a:pt x="10386" y="-1320"/>
                      <a:pt x="16035" y="804"/>
                      <a:pt x="18206" y="5595"/>
                    </a:cubicBezTo>
                    <a:cubicBezTo>
                      <a:pt x="96988" y="179484"/>
                      <a:pt x="21588" y="368679"/>
                      <a:pt x="18349" y="376651"/>
                    </a:cubicBezTo>
                    <a:cubicBezTo>
                      <a:pt x="16844" y="380347"/>
                      <a:pt x="13291" y="382576"/>
                      <a:pt x="9529" y="382576"/>
                    </a:cubicBezTo>
                    <a:close/>
                  </a:path>
                </a:pathLst>
              </a:custGeom>
              <a:solidFill>
                <a:srgbClr val="73737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323254" rtl="1"/>
                <a:endParaRPr lang="ar-SA" sz="127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</p:grpSp>
        <p:sp>
          <p:nvSpPr>
            <p:cNvPr id="1109" name="شكل بيضاوي 1108">
              <a:extLst>
                <a:ext uri="{FF2B5EF4-FFF2-40B4-BE49-F238E27FC236}">
                  <a16:creationId xmlns:a16="http://schemas.microsoft.com/office/drawing/2014/main" id="{99D3F106-76F7-9B09-EA81-665E9F490CCD}"/>
                </a:ext>
              </a:extLst>
            </p:cNvPr>
            <p:cNvSpPr/>
            <p:nvPr/>
          </p:nvSpPr>
          <p:spPr>
            <a:xfrm>
              <a:off x="978535" y="1457960"/>
              <a:ext cx="132080" cy="132080"/>
            </a:xfrm>
            <a:prstGeom prst="ellipse">
              <a:avLst/>
            </a:prstGeom>
            <a:solidFill>
              <a:srgbClr val="DF5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323254" rtl="1"/>
              <a:endParaRPr lang="ar-SA" sz="1272">
                <a:solidFill>
                  <a:prstClr val="white"/>
                </a:solidFill>
                <a:latin typeface="Harmattan"/>
                <a:cs typeface="Harmattan"/>
              </a:endParaRPr>
            </a:p>
          </p:txBody>
        </p:sp>
        <p:sp>
          <p:nvSpPr>
            <p:cNvPr id="1110" name="شكل بيضاوي 1109">
              <a:extLst>
                <a:ext uri="{FF2B5EF4-FFF2-40B4-BE49-F238E27FC236}">
                  <a16:creationId xmlns:a16="http://schemas.microsoft.com/office/drawing/2014/main" id="{FD5AD781-5AB8-156D-A6E6-2FC92AA44FA3}"/>
                </a:ext>
              </a:extLst>
            </p:cNvPr>
            <p:cNvSpPr/>
            <p:nvPr/>
          </p:nvSpPr>
          <p:spPr>
            <a:xfrm>
              <a:off x="549910" y="1457960"/>
              <a:ext cx="132080" cy="132080"/>
            </a:xfrm>
            <a:prstGeom prst="ellipse">
              <a:avLst/>
            </a:prstGeom>
            <a:solidFill>
              <a:srgbClr val="DF5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323254" rtl="1"/>
              <a:endParaRPr lang="ar-SA" sz="1272" dirty="0">
                <a:solidFill>
                  <a:prstClr val="white"/>
                </a:solidFill>
                <a:latin typeface="Harmattan"/>
                <a:cs typeface="Harmattan"/>
              </a:endParaRPr>
            </a:p>
          </p:txBody>
        </p:sp>
      </p:grpSp>
      <p:grpSp>
        <p:nvGrpSpPr>
          <p:cNvPr id="1311" name="مجموعة 1310">
            <a:extLst>
              <a:ext uri="{FF2B5EF4-FFF2-40B4-BE49-F238E27FC236}">
                <a16:creationId xmlns:a16="http://schemas.microsoft.com/office/drawing/2014/main" id="{25A832E4-21D3-5CD2-1FED-2562B37A3D7A}"/>
              </a:ext>
            </a:extLst>
          </p:cNvPr>
          <p:cNvGrpSpPr/>
          <p:nvPr/>
        </p:nvGrpSpPr>
        <p:grpSpPr>
          <a:xfrm>
            <a:off x="1223647" y="4441068"/>
            <a:ext cx="5112380" cy="637155"/>
            <a:chOff x="1256023" y="4441068"/>
            <a:chExt cx="5112380" cy="637155"/>
          </a:xfrm>
        </p:grpSpPr>
        <p:sp>
          <p:nvSpPr>
            <p:cNvPr id="2" name="مستطيل: زوايا مستديرة 1">
              <a:extLst>
                <a:ext uri="{FF2B5EF4-FFF2-40B4-BE49-F238E27FC236}">
                  <a16:creationId xmlns:a16="http://schemas.microsoft.com/office/drawing/2014/main" id="{B25E90A9-C1D0-31CB-5D2A-1C85DAD1B463}"/>
                </a:ext>
              </a:extLst>
            </p:cNvPr>
            <p:cNvSpPr/>
            <p:nvPr/>
          </p:nvSpPr>
          <p:spPr>
            <a:xfrm>
              <a:off x="4652779" y="4441068"/>
              <a:ext cx="1715624" cy="637155"/>
            </a:xfrm>
            <a:prstGeom prst="roundRect">
              <a:avLst>
                <a:gd name="adj" fmla="val 8159"/>
              </a:avLst>
            </a:prstGeom>
            <a:solidFill>
              <a:schemeClr val="bg1"/>
            </a:solidFill>
            <a:ln w="57150">
              <a:solidFill>
                <a:srgbClr val="EBDDC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323254" rtl="1"/>
              <a:r>
                <a:rPr lang="ar-SA" sz="2546" dirty="0">
                  <a:solidFill>
                    <a:srgbClr val="4FAEA3"/>
                  </a:solidFill>
                  <a:latin typeface="Harmattan"/>
                  <a:cs typeface="Harmattan"/>
                </a:rPr>
                <a:t>اسم الطالبة</a:t>
              </a:r>
            </a:p>
          </p:txBody>
        </p:sp>
        <p:sp>
          <p:nvSpPr>
            <p:cNvPr id="1220" name="مستطيل: زوايا مستديرة 1219">
              <a:extLst>
                <a:ext uri="{FF2B5EF4-FFF2-40B4-BE49-F238E27FC236}">
                  <a16:creationId xmlns:a16="http://schemas.microsoft.com/office/drawing/2014/main" id="{03890179-5821-2FC2-5B89-4417BBD1BD62}"/>
                </a:ext>
              </a:extLst>
            </p:cNvPr>
            <p:cNvSpPr/>
            <p:nvPr/>
          </p:nvSpPr>
          <p:spPr>
            <a:xfrm>
              <a:off x="1256023" y="4441068"/>
              <a:ext cx="3173934" cy="637155"/>
            </a:xfrm>
            <a:prstGeom prst="roundRect">
              <a:avLst>
                <a:gd name="adj" fmla="val 8159"/>
              </a:avLst>
            </a:prstGeom>
            <a:solidFill>
              <a:schemeClr val="bg1"/>
            </a:solidFill>
            <a:ln w="57150">
              <a:solidFill>
                <a:srgbClr val="EBDDC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323254" rtl="1"/>
              <a:r>
                <a:rPr lang="ar-SA" sz="2546" dirty="0">
                  <a:solidFill>
                    <a:srgbClr val="4FAEA3"/>
                  </a:solidFill>
                  <a:latin typeface="Harmattan"/>
                  <a:cs typeface="Harmattan"/>
                </a:rPr>
                <a:t>تعديل هذا النص</a:t>
              </a:r>
            </a:p>
          </p:txBody>
        </p:sp>
      </p:grpSp>
      <p:sp>
        <p:nvSpPr>
          <p:cNvPr id="1221" name="مربع نص 1220">
            <a:extLst>
              <a:ext uri="{FF2B5EF4-FFF2-40B4-BE49-F238E27FC236}">
                <a16:creationId xmlns:a16="http://schemas.microsoft.com/office/drawing/2014/main" id="{C4D43D92-E53A-650F-D5CE-E472E596748C}"/>
              </a:ext>
            </a:extLst>
          </p:cNvPr>
          <p:cNvSpPr txBox="1"/>
          <p:nvPr/>
        </p:nvSpPr>
        <p:spPr>
          <a:xfrm>
            <a:off x="1050986" y="2523204"/>
            <a:ext cx="5457702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323254" rtl="1"/>
            <a:r>
              <a:rPr lang="ar-SA" sz="11500" b="1" dirty="0">
                <a:ln w="12700">
                  <a:solidFill>
                    <a:srgbClr val="155C58"/>
                  </a:solidFill>
                  <a:prstDash val="solid"/>
                </a:ln>
                <a:solidFill>
                  <a:srgbClr val="D1D994"/>
                </a:solidFill>
                <a:effectLst>
                  <a:outerShdw dist="38100" dir="2640000" algn="bl" rotWithShape="0">
                    <a:srgbClr val="155C58"/>
                  </a:outerShdw>
                </a:effectLst>
                <a:latin typeface="Harmattan"/>
                <a:cs typeface="Harmattan"/>
              </a:rPr>
              <a:t>ملف انجاز</a:t>
            </a:r>
          </a:p>
        </p:txBody>
      </p:sp>
      <p:grpSp>
        <p:nvGrpSpPr>
          <p:cNvPr id="1222" name="مجموعة 1221">
            <a:extLst>
              <a:ext uri="{FF2B5EF4-FFF2-40B4-BE49-F238E27FC236}">
                <a16:creationId xmlns:a16="http://schemas.microsoft.com/office/drawing/2014/main" id="{D7C5F771-B16F-94DB-C134-9C4EE7817EA7}"/>
              </a:ext>
            </a:extLst>
          </p:cNvPr>
          <p:cNvGrpSpPr/>
          <p:nvPr/>
        </p:nvGrpSpPr>
        <p:grpSpPr>
          <a:xfrm flipV="1">
            <a:off x="6320487" y="16941"/>
            <a:ext cx="1550131" cy="1839762"/>
            <a:chOff x="1597771" y="1659416"/>
            <a:chExt cx="2500002" cy="2967109"/>
          </a:xfrm>
        </p:grpSpPr>
        <p:grpSp>
          <p:nvGrpSpPr>
            <p:cNvPr id="1223" name="مجموعة 1222">
              <a:extLst>
                <a:ext uri="{FF2B5EF4-FFF2-40B4-BE49-F238E27FC236}">
                  <a16:creationId xmlns:a16="http://schemas.microsoft.com/office/drawing/2014/main" id="{4E0F5FCE-0C30-D13F-C6E9-0E14E1FE93EC}"/>
                </a:ext>
              </a:extLst>
            </p:cNvPr>
            <p:cNvGrpSpPr/>
            <p:nvPr/>
          </p:nvGrpSpPr>
          <p:grpSpPr>
            <a:xfrm>
              <a:off x="1597771" y="2788790"/>
              <a:ext cx="2368240" cy="1837735"/>
              <a:chOff x="364842" y="3500021"/>
              <a:chExt cx="2368240" cy="1837735"/>
            </a:xfrm>
          </p:grpSpPr>
          <p:sp>
            <p:nvSpPr>
              <p:cNvPr id="1227" name="grass">
                <a:extLst>
                  <a:ext uri="{FF2B5EF4-FFF2-40B4-BE49-F238E27FC236}">
                    <a16:creationId xmlns:a16="http://schemas.microsoft.com/office/drawing/2014/main" id="{E326F804-BC7C-F461-A703-60730632E401}"/>
                  </a:ext>
                </a:extLst>
              </p:cNvPr>
              <p:cNvSpPr/>
              <p:nvPr/>
            </p:nvSpPr>
            <p:spPr>
              <a:xfrm rot="16733877">
                <a:off x="637915" y="3226948"/>
                <a:ext cx="1822093" cy="2368240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D1D994"/>
              </a:solidFill>
              <a:ln>
                <a:noFill/>
              </a:ln>
            </p:spPr>
            <p:txBody>
              <a:bodyPr spcFirstLastPara="1" wrap="square" lIns="56688" tIns="56688" rIns="56688" bIns="56688" anchor="ctr" anchorCtr="0">
                <a:noAutofit/>
              </a:bodyPr>
              <a:lstStyle/>
              <a:p>
                <a:pPr algn="r" defTabSz="567019" rtl="1">
                  <a:buClr>
                    <a:srgbClr val="000000"/>
                  </a:buClr>
                  <a:defRPr/>
                </a:pPr>
                <a:endParaRPr sz="868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8" name="grass">
                <a:extLst>
                  <a:ext uri="{FF2B5EF4-FFF2-40B4-BE49-F238E27FC236}">
                    <a16:creationId xmlns:a16="http://schemas.microsoft.com/office/drawing/2014/main" id="{E0A897F7-67DB-ECDB-3545-CF1A71A2B4EC}"/>
                  </a:ext>
                </a:extLst>
              </p:cNvPr>
              <p:cNvSpPr/>
              <p:nvPr/>
            </p:nvSpPr>
            <p:spPr>
              <a:xfrm rot="16733877">
                <a:off x="853825" y="3499877"/>
                <a:ext cx="1615115" cy="206064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696 w 10000"/>
                  <a:gd name="connsiteY0" fmla="*/ 6 h 10006"/>
                  <a:gd name="connsiteX1" fmla="*/ 0 w 10000"/>
                  <a:gd name="connsiteY1" fmla="*/ 9243 h 10006"/>
                  <a:gd name="connsiteX2" fmla="*/ 2653 w 10000"/>
                  <a:gd name="connsiteY2" fmla="*/ 10006 h 10006"/>
                  <a:gd name="connsiteX3" fmla="*/ 9825 w 10000"/>
                  <a:gd name="connsiteY3" fmla="*/ 5438 h 10006"/>
                  <a:gd name="connsiteX4" fmla="*/ 9249 w 10000"/>
                  <a:gd name="connsiteY4" fmla="*/ 5212 h 10006"/>
                  <a:gd name="connsiteX5" fmla="*/ 5013 w 10000"/>
                  <a:gd name="connsiteY5" fmla="*/ 7391 h 10006"/>
                  <a:gd name="connsiteX6" fmla="*/ 5013 w 10000"/>
                  <a:gd name="connsiteY6" fmla="*/ 7391 h 10006"/>
                  <a:gd name="connsiteX7" fmla="*/ 7605 w 10000"/>
                  <a:gd name="connsiteY7" fmla="*/ 3681 h 10006"/>
                  <a:gd name="connsiteX8" fmla="*/ 7203 w 10000"/>
                  <a:gd name="connsiteY8" fmla="*/ 3567 h 10006"/>
                  <a:gd name="connsiteX9" fmla="*/ 1902 w 10000"/>
                  <a:gd name="connsiteY9" fmla="*/ 7731 h 10006"/>
                  <a:gd name="connsiteX10" fmla="*/ 3696 w 10000"/>
                  <a:gd name="connsiteY10" fmla="*/ 6 h 10006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5013 w 10000"/>
                  <a:gd name="connsiteY4" fmla="*/ 8185 h 10800"/>
                  <a:gd name="connsiteX5" fmla="*/ 5013 w 10000"/>
                  <a:gd name="connsiteY5" fmla="*/ 8185 h 10800"/>
                  <a:gd name="connsiteX6" fmla="*/ 8033 w 10000"/>
                  <a:gd name="connsiteY6" fmla="*/ 3947 h 10800"/>
                  <a:gd name="connsiteX7" fmla="*/ 1902 w 10000"/>
                  <a:gd name="connsiteY7" fmla="*/ 8525 h 10800"/>
                  <a:gd name="connsiteX8" fmla="*/ 4522 w 10000"/>
                  <a:gd name="connsiteY8" fmla="*/ 5 h 10800"/>
                  <a:gd name="connsiteX0" fmla="*/ 4522 w 9849"/>
                  <a:gd name="connsiteY0" fmla="*/ 5 h 10800"/>
                  <a:gd name="connsiteX1" fmla="*/ 0 w 9849"/>
                  <a:gd name="connsiteY1" fmla="*/ 10037 h 10800"/>
                  <a:gd name="connsiteX2" fmla="*/ 2653 w 9849"/>
                  <a:gd name="connsiteY2" fmla="*/ 10800 h 10800"/>
                  <a:gd name="connsiteX3" fmla="*/ 9825 w 9849"/>
                  <a:gd name="connsiteY3" fmla="*/ 6232 h 10800"/>
                  <a:gd name="connsiteX4" fmla="*/ 5013 w 9849"/>
                  <a:gd name="connsiteY4" fmla="*/ 8185 h 10800"/>
                  <a:gd name="connsiteX5" fmla="*/ 5013 w 9849"/>
                  <a:gd name="connsiteY5" fmla="*/ 8185 h 10800"/>
                  <a:gd name="connsiteX6" fmla="*/ 8033 w 9849"/>
                  <a:gd name="connsiteY6" fmla="*/ 3947 h 10800"/>
                  <a:gd name="connsiteX7" fmla="*/ 1902 w 9849"/>
                  <a:gd name="connsiteY7" fmla="*/ 8525 h 10800"/>
                  <a:gd name="connsiteX8" fmla="*/ 4522 w 9849"/>
                  <a:gd name="connsiteY8" fmla="*/ 5 h 10800"/>
                  <a:gd name="connsiteX0" fmla="*/ 4591 w 10897"/>
                  <a:gd name="connsiteY0" fmla="*/ 5 h 10000"/>
                  <a:gd name="connsiteX1" fmla="*/ 0 w 10897"/>
                  <a:gd name="connsiteY1" fmla="*/ 9294 h 10000"/>
                  <a:gd name="connsiteX2" fmla="*/ 2694 w 10897"/>
                  <a:gd name="connsiteY2" fmla="*/ 10000 h 10000"/>
                  <a:gd name="connsiteX3" fmla="*/ 10876 w 10897"/>
                  <a:gd name="connsiteY3" fmla="*/ 5993 h 10000"/>
                  <a:gd name="connsiteX4" fmla="*/ 5090 w 10897"/>
                  <a:gd name="connsiteY4" fmla="*/ 7579 h 10000"/>
                  <a:gd name="connsiteX5" fmla="*/ 5090 w 10897"/>
                  <a:gd name="connsiteY5" fmla="*/ 7579 h 10000"/>
                  <a:gd name="connsiteX6" fmla="*/ 8156 w 10897"/>
                  <a:gd name="connsiteY6" fmla="*/ 3655 h 10000"/>
                  <a:gd name="connsiteX7" fmla="*/ 1931 w 10897"/>
                  <a:gd name="connsiteY7" fmla="*/ 7894 h 10000"/>
                  <a:gd name="connsiteX8" fmla="*/ 4591 w 10897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5090 w 10876"/>
                  <a:gd name="connsiteY5" fmla="*/ 7579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2622 w 10876"/>
                  <a:gd name="connsiteY5" fmla="*/ 8864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2622 w 10876"/>
                  <a:gd name="connsiteY4" fmla="*/ 8864 h 10000"/>
                  <a:gd name="connsiteX5" fmla="*/ 8156 w 10876"/>
                  <a:gd name="connsiteY5" fmla="*/ 3655 h 10000"/>
                  <a:gd name="connsiteX6" fmla="*/ 1931 w 10876"/>
                  <a:gd name="connsiteY6" fmla="*/ 7894 h 10000"/>
                  <a:gd name="connsiteX7" fmla="*/ 4591 w 10876"/>
                  <a:gd name="connsiteY7" fmla="*/ 5 h 10000"/>
                  <a:gd name="connsiteX0" fmla="*/ 4591 w 10876"/>
                  <a:gd name="connsiteY0" fmla="*/ 5 h 9594"/>
                  <a:gd name="connsiteX1" fmla="*/ 0 w 10876"/>
                  <a:gd name="connsiteY1" fmla="*/ 9294 h 9594"/>
                  <a:gd name="connsiteX2" fmla="*/ 2807 w 10876"/>
                  <a:gd name="connsiteY2" fmla="*/ 9594 h 9594"/>
                  <a:gd name="connsiteX3" fmla="*/ 10876 w 10876"/>
                  <a:gd name="connsiteY3" fmla="*/ 5993 h 9594"/>
                  <a:gd name="connsiteX4" fmla="*/ 2622 w 10876"/>
                  <a:gd name="connsiteY4" fmla="*/ 8864 h 9594"/>
                  <a:gd name="connsiteX5" fmla="*/ 8156 w 10876"/>
                  <a:gd name="connsiteY5" fmla="*/ 3655 h 9594"/>
                  <a:gd name="connsiteX6" fmla="*/ 1931 w 10876"/>
                  <a:gd name="connsiteY6" fmla="*/ 7894 h 9594"/>
                  <a:gd name="connsiteX7" fmla="*/ 4591 w 10876"/>
                  <a:gd name="connsiteY7" fmla="*/ 5 h 9594"/>
                  <a:gd name="connsiteX0" fmla="*/ 4221 w 10000"/>
                  <a:gd name="connsiteY0" fmla="*/ 5 h 9969"/>
                  <a:gd name="connsiteX1" fmla="*/ 0 w 10000"/>
                  <a:gd name="connsiteY1" fmla="*/ 9687 h 9969"/>
                  <a:gd name="connsiteX2" fmla="*/ 2833 w 10000"/>
                  <a:gd name="connsiteY2" fmla="*/ 9969 h 9969"/>
                  <a:gd name="connsiteX3" fmla="*/ 10000 w 10000"/>
                  <a:gd name="connsiteY3" fmla="*/ 6247 h 9969"/>
                  <a:gd name="connsiteX4" fmla="*/ 2411 w 10000"/>
                  <a:gd name="connsiteY4" fmla="*/ 9239 h 9969"/>
                  <a:gd name="connsiteX5" fmla="*/ 7499 w 10000"/>
                  <a:gd name="connsiteY5" fmla="*/ 3810 h 9969"/>
                  <a:gd name="connsiteX6" fmla="*/ 1775 w 10000"/>
                  <a:gd name="connsiteY6" fmla="*/ 8228 h 9969"/>
                  <a:gd name="connsiteX7" fmla="*/ 4221 w 10000"/>
                  <a:gd name="connsiteY7" fmla="*/ 5 h 9969"/>
                  <a:gd name="connsiteX0" fmla="*/ 3567 w 9346"/>
                  <a:gd name="connsiteY0" fmla="*/ 5 h 10000"/>
                  <a:gd name="connsiteX1" fmla="*/ 0 w 9346"/>
                  <a:gd name="connsiteY1" fmla="*/ 8868 h 10000"/>
                  <a:gd name="connsiteX2" fmla="*/ 2179 w 9346"/>
                  <a:gd name="connsiteY2" fmla="*/ 10000 h 10000"/>
                  <a:gd name="connsiteX3" fmla="*/ 9346 w 9346"/>
                  <a:gd name="connsiteY3" fmla="*/ 6266 h 10000"/>
                  <a:gd name="connsiteX4" fmla="*/ 1757 w 9346"/>
                  <a:gd name="connsiteY4" fmla="*/ 9268 h 10000"/>
                  <a:gd name="connsiteX5" fmla="*/ 6845 w 9346"/>
                  <a:gd name="connsiteY5" fmla="*/ 3822 h 10000"/>
                  <a:gd name="connsiteX6" fmla="*/ 1121 w 9346"/>
                  <a:gd name="connsiteY6" fmla="*/ 8254 h 10000"/>
                  <a:gd name="connsiteX7" fmla="*/ 3567 w 9346"/>
                  <a:gd name="connsiteY7" fmla="*/ 5 h 10000"/>
                  <a:gd name="connsiteX0" fmla="*/ 4328 w 10511"/>
                  <a:gd name="connsiteY0" fmla="*/ 5 h 10000"/>
                  <a:gd name="connsiteX1" fmla="*/ 0 w 10511"/>
                  <a:gd name="connsiteY1" fmla="*/ 9302 h 10000"/>
                  <a:gd name="connsiteX2" fmla="*/ 2842 w 10511"/>
                  <a:gd name="connsiteY2" fmla="*/ 10000 h 10000"/>
                  <a:gd name="connsiteX3" fmla="*/ 10511 w 10511"/>
                  <a:gd name="connsiteY3" fmla="*/ 6266 h 10000"/>
                  <a:gd name="connsiteX4" fmla="*/ 2391 w 10511"/>
                  <a:gd name="connsiteY4" fmla="*/ 9268 h 10000"/>
                  <a:gd name="connsiteX5" fmla="*/ 7835 w 10511"/>
                  <a:gd name="connsiteY5" fmla="*/ 3822 h 10000"/>
                  <a:gd name="connsiteX6" fmla="*/ 1710 w 10511"/>
                  <a:gd name="connsiteY6" fmla="*/ 8254 h 10000"/>
                  <a:gd name="connsiteX7" fmla="*/ 4328 w 10511"/>
                  <a:gd name="connsiteY7" fmla="*/ 5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11" h="10000" extrusionOk="0">
                    <a:moveTo>
                      <a:pt x="4328" y="5"/>
                    </a:moveTo>
                    <a:lnTo>
                      <a:pt x="0" y="9302"/>
                    </a:lnTo>
                    <a:lnTo>
                      <a:pt x="2842" y="10000"/>
                    </a:lnTo>
                    <a:lnTo>
                      <a:pt x="10511" y="6266"/>
                    </a:lnTo>
                    <a:lnTo>
                      <a:pt x="2391" y="9268"/>
                    </a:lnTo>
                    <a:lnTo>
                      <a:pt x="7835" y="3822"/>
                    </a:lnTo>
                    <a:lnTo>
                      <a:pt x="1710" y="8254"/>
                    </a:lnTo>
                    <a:cubicBezTo>
                      <a:pt x="1127" y="7679"/>
                      <a:pt x="4644" y="-240"/>
                      <a:pt x="4328" y="5"/>
                    </a:cubicBez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56688" tIns="56688" rIns="56688" bIns="56688" anchor="ctr" anchorCtr="0">
                <a:noAutofit/>
              </a:bodyPr>
              <a:lstStyle/>
              <a:p>
                <a:pPr algn="r" defTabSz="567019" rtl="1">
                  <a:buClr>
                    <a:srgbClr val="000000"/>
                  </a:buClr>
                  <a:defRPr/>
                </a:pPr>
                <a:endParaRPr sz="868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24" name="مجموعة 1223">
              <a:extLst>
                <a:ext uri="{FF2B5EF4-FFF2-40B4-BE49-F238E27FC236}">
                  <a16:creationId xmlns:a16="http://schemas.microsoft.com/office/drawing/2014/main" id="{CC8904FB-B776-B17F-D487-792DAA11AA8E}"/>
                </a:ext>
              </a:extLst>
            </p:cNvPr>
            <p:cNvGrpSpPr/>
            <p:nvPr/>
          </p:nvGrpSpPr>
          <p:grpSpPr>
            <a:xfrm>
              <a:off x="2201997" y="1659416"/>
              <a:ext cx="1895776" cy="1458585"/>
              <a:chOff x="1611688" y="1763587"/>
              <a:chExt cx="1895776" cy="1458585"/>
            </a:xfrm>
          </p:grpSpPr>
          <p:sp>
            <p:nvSpPr>
              <p:cNvPr id="1225" name="grass">
                <a:extLst>
                  <a:ext uri="{FF2B5EF4-FFF2-40B4-BE49-F238E27FC236}">
                    <a16:creationId xmlns:a16="http://schemas.microsoft.com/office/drawing/2014/main" id="{DFCB08B6-F931-78C6-571B-065A1A2EBDB8}"/>
                  </a:ext>
                </a:extLst>
              </p:cNvPr>
              <p:cNvSpPr/>
              <p:nvPr/>
            </p:nvSpPr>
            <p:spPr>
              <a:xfrm rot="17538078">
                <a:off x="1830283" y="1544992"/>
                <a:ext cx="1458585" cy="1895776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509F9C"/>
              </a:solidFill>
              <a:ln>
                <a:noFill/>
              </a:ln>
            </p:spPr>
            <p:txBody>
              <a:bodyPr spcFirstLastPara="1" wrap="square" lIns="56688" tIns="56688" rIns="56688" bIns="56688" anchor="ctr" anchorCtr="0">
                <a:noAutofit/>
              </a:bodyPr>
              <a:lstStyle/>
              <a:p>
                <a:pPr algn="r" defTabSz="567019" rtl="1">
                  <a:buClr>
                    <a:srgbClr val="000000"/>
                  </a:buClr>
                  <a:defRPr/>
                </a:pPr>
                <a:endParaRPr sz="868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6" name="grass">
                <a:extLst>
                  <a:ext uri="{FF2B5EF4-FFF2-40B4-BE49-F238E27FC236}">
                    <a16:creationId xmlns:a16="http://schemas.microsoft.com/office/drawing/2014/main" id="{B3EDBF7E-9D07-DA59-B1AD-2B44B7B35C66}"/>
                  </a:ext>
                </a:extLst>
              </p:cNvPr>
              <p:cNvSpPr/>
              <p:nvPr/>
            </p:nvSpPr>
            <p:spPr>
              <a:xfrm rot="17538078">
                <a:off x="1951200" y="1682409"/>
                <a:ext cx="1236679" cy="159630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867 w 10000"/>
                  <a:gd name="connsiteY0" fmla="*/ 0 h 9981"/>
                  <a:gd name="connsiteX1" fmla="*/ 0 w 10000"/>
                  <a:gd name="connsiteY1" fmla="*/ 9218 h 9981"/>
                  <a:gd name="connsiteX2" fmla="*/ 2653 w 10000"/>
                  <a:gd name="connsiteY2" fmla="*/ 9981 h 9981"/>
                  <a:gd name="connsiteX3" fmla="*/ 9825 w 10000"/>
                  <a:gd name="connsiteY3" fmla="*/ 5413 h 9981"/>
                  <a:gd name="connsiteX4" fmla="*/ 9249 w 10000"/>
                  <a:gd name="connsiteY4" fmla="*/ 5187 h 9981"/>
                  <a:gd name="connsiteX5" fmla="*/ 5013 w 10000"/>
                  <a:gd name="connsiteY5" fmla="*/ 7366 h 9981"/>
                  <a:gd name="connsiteX6" fmla="*/ 5013 w 10000"/>
                  <a:gd name="connsiteY6" fmla="*/ 7366 h 9981"/>
                  <a:gd name="connsiteX7" fmla="*/ 7605 w 10000"/>
                  <a:gd name="connsiteY7" fmla="*/ 3656 h 9981"/>
                  <a:gd name="connsiteX8" fmla="*/ 7203 w 10000"/>
                  <a:gd name="connsiteY8" fmla="*/ 3542 h 9981"/>
                  <a:gd name="connsiteX9" fmla="*/ 1902 w 10000"/>
                  <a:gd name="connsiteY9" fmla="*/ 7706 h 9981"/>
                  <a:gd name="connsiteX10" fmla="*/ 3867 w 10000"/>
                  <a:gd name="connsiteY10" fmla="*/ 0 h 9981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902 w 10000"/>
                  <a:gd name="connsiteY9" fmla="*/ 7721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8726 w 10000"/>
                  <a:gd name="connsiteY7" fmla="*/ 2720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9280"/>
                  <a:gd name="connsiteY0" fmla="*/ 0 h 10000"/>
                  <a:gd name="connsiteX1" fmla="*/ 0 w 9280"/>
                  <a:gd name="connsiteY1" fmla="*/ 9236 h 10000"/>
                  <a:gd name="connsiteX2" fmla="*/ 2653 w 9280"/>
                  <a:gd name="connsiteY2" fmla="*/ 10000 h 10000"/>
                  <a:gd name="connsiteX3" fmla="*/ 9249 w 9280"/>
                  <a:gd name="connsiteY3" fmla="*/ 5197 h 10000"/>
                  <a:gd name="connsiteX4" fmla="*/ 5013 w 9280"/>
                  <a:gd name="connsiteY4" fmla="*/ 7380 h 10000"/>
                  <a:gd name="connsiteX5" fmla="*/ 1682 w 9280"/>
                  <a:gd name="connsiteY5" fmla="*/ 7309 h 10000"/>
                  <a:gd name="connsiteX6" fmla="*/ 8726 w 9280"/>
                  <a:gd name="connsiteY6" fmla="*/ 2720 h 10000"/>
                  <a:gd name="connsiteX7" fmla="*/ 1052 w 9280"/>
                  <a:gd name="connsiteY7" fmla="*/ 7237 h 10000"/>
                  <a:gd name="connsiteX8" fmla="*/ 3867 w 9280"/>
                  <a:gd name="connsiteY8" fmla="*/ 0 h 10000"/>
                  <a:gd name="connsiteX0" fmla="*/ 4167 w 12976"/>
                  <a:gd name="connsiteY0" fmla="*/ 0 h 10000"/>
                  <a:gd name="connsiteX1" fmla="*/ 0 w 12976"/>
                  <a:gd name="connsiteY1" fmla="*/ 9236 h 10000"/>
                  <a:gd name="connsiteX2" fmla="*/ 2859 w 12976"/>
                  <a:gd name="connsiteY2" fmla="*/ 10000 h 10000"/>
                  <a:gd name="connsiteX3" fmla="*/ 12957 w 12976"/>
                  <a:gd name="connsiteY3" fmla="*/ 4523 h 10000"/>
                  <a:gd name="connsiteX4" fmla="*/ 5402 w 12976"/>
                  <a:gd name="connsiteY4" fmla="*/ 7380 h 10000"/>
                  <a:gd name="connsiteX5" fmla="*/ 1813 w 12976"/>
                  <a:gd name="connsiteY5" fmla="*/ 7309 h 10000"/>
                  <a:gd name="connsiteX6" fmla="*/ 9403 w 12976"/>
                  <a:gd name="connsiteY6" fmla="*/ 2720 h 10000"/>
                  <a:gd name="connsiteX7" fmla="*/ 1134 w 12976"/>
                  <a:gd name="connsiteY7" fmla="*/ 7237 h 10000"/>
                  <a:gd name="connsiteX8" fmla="*/ 4167 w 12976"/>
                  <a:gd name="connsiteY8" fmla="*/ 0 h 10000"/>
                  <a:gd name="connsiteX0" fmla="*/ 4167 w 12987"/>
                  <a:gd name="connsiteY0" fmla="*/ 0 h 10000"/>
                  <a:gd name="connsiteX1" fmla="*/ 0 w 12987"/>
                  <a:gd name="connsiteY1" fmla="*/ 9236 h 10000"/>
                  <a:gd name="connsiteX2" fmla="*/ 2859 w 12987"/>
                  <a:gd name="connsiteY2" fmla="*/ 10000 h 10000"/>
                  <a:gd name="connsiteX3" fmla="*/ 12957 w 12987"/>
                  <a:gd name="connsiteY3" fmla="*/ 4523 h 10000"/>
                  <a:gd name="connsiteX4" fmla="*/ 5957 w 12987"/>
                  <a:gd name="connsiteY4" fmla="*/ 7844 h 10000"/>
                  <a:gd name="connsiteX5" fmla="*/ 1813 w 12987"/>
                  <a:gd name="connsiteY5" fmla="*/ 7309 h 10000"/>
                  <a:gd name="connsiteX6" fmla="*/ 9403 w 12987"/>
                  <a:gd name="connsiteY6" fmla="*/ 2720 h 10000"/>
                  <a:gd name="connsiteX7" fmla="*/ 1134 w 12987"/>
                  <a:gd name="connsiteY7" fmla="*/ 7237 h 10000"/>
                  <a:gd name="connsiteX8" fmla="*/ 4167 w 1298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813 w 12957"/>
                  <a:gd name="connsiteY5" fmla="*/ 7309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190 w 12957"/>
                  <a:gd name="connsiteY5" fmla="*/ 8666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9424"/>
                  <a:gd name="connsiteX1" fmla="*/ 0 w 12957"/>
                  <a:gd name="connsiteY1" fmla="*/ 9236 h 9424"/>
                  <a:gd name="connsiteX2" fmla="*/ 12957 w 12957"/>
                  <a:gd name="connsiteY2" fmla="*/ 4523 h 9424"/>
                  <a:gd name="connsiteX3" fmla="*/ 3018 w 12957"/>
                  <a:gd name="connsiteY3" fmla="*/ 9424 h 9424"/>
                  <a:gd name="connsiteX4" fmla="*/ 1190 w 12957"/>
                  <a:gd name="connsiteY4" fmla="*/ 8666 h 9424"/>
                  <a:gd name="connsiteX5" fmla="*/ 9403 w 12957"/>
                  <a:gd name="connsiteY5" fmla="*/ 2720 h 9424"/>
                  <a:gd name="connsiteX6" fmla="*/ 1134 w 12957"/>
                  <a:gd name="connsiteY6" fmla="*/ 7237 h 9424"/>
                  <a:gd name="connsiteX7" fmla="*/ 4167 w 12957"/>
                  <a:gd name="connsiteY7" fmla="*/ 0 h 9424"/>
                  <a:gd name="connsiteX0" fmla="*/ 3216 w 10001"/>
                  <a:gd name="connsiteY0" fmla="*/ 0 h 9801"/>
                  <a:gd name="connsiteX1" fmla="*/ 0 w 10001"/>
                  <a:gd name="connsiteY1" fmla="*/ 9801 h 9801"/>
                  <a:gd name="connsiteX2" fmla="*/ 10000 w 10001"/>
                  <a:gd name="connsiteY2" fmla="*/ 4799 h 9801"/>
                  <a:gd name="connsiteX3" fmla="*/ 918 w 10001"/>
                  <a:gd name="connsiteY3" fmla="*/ 9196 h 9801"/>
                  <a:gd name="connsiteX4" fmla="*/ 7257 w 10001"/>
                  <a:gd name="connsiteY4" fmla="*/ 2886 h 9801"/>
                  <a:gd name="connsiteX5" fmla="*/ 875 w 10001"/>
                  <a:gd name="connsiteY5" fmla="*/ 7679 h 9801"/>
                  <a:gd name="connsiteX6" fmla="*/ 3216 w 10001"/>
                  <a:gd name="connsiteY6" fmla="*/ 0 h 9801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7256 w 10000"/>
                  <a:gd name="connsiteY4" fmla="*/ 2945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8333 w 10000"/>
                  <a:gd name="connsiteY4" fmla="*/ 1700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4304 w 10000"/>
                  <a:gd name="connsiteY0" fmla="*/ 0 h 13579"/>
                  <a:gd name="connsiteX1" fmla="*/ 0 w 10000"/>
                  <a:gd name="connsiteY1" fmla="*/ 13579 h 13579"/>
                  <a:gd name="connsiteX2" fmla="*/ 9999 w 10000"/>
                  <a:gd name="connsiteY2" fmla="*/ 8475 h 13579"/>
                  <a:gd name="connsiteX3" fmla="*/ 918 w 10000"/>
                  <a:gd name="connsiteY3" fmla="*/ 12962 h 13579"/>
                  <a:gd name="connsiteX4" fmla="*/ 8333 w 10000"/>
                  <a:gd name="connsiteY4" fmla="*/ 5279 h 13579"/>
                  <a:gd name="connsiteX5" fmla="*/ 875 w 10000"/>
                  <a:gd name="connsiteY5" fmla="*/ 11414 h 13579"/>
                  <a:gd name="connsiteX6" fmla="*/ 4304 w 10000"/>
                  <a:gd name="connsiteY6" fmla="*/ 0 h 13579"/>
                  <a:gd name="connsiteX0" fmla="*/ 4304 w 10688"/>
                  <a:gd name="connsiteY0" fmla="*/ 0 h 13579"/>
                  <a:gd name="connsiteX1" fmla="*/ 0 w 10688"/>
                  <a:gd name="connsiteY1" fmla="*/ 13579 h 13579"/>
                  <a:gd name="connsiteX2" fmla="*/ 10687 w 10688"/>
                  <a:gd name="connsiteY2" fmla="*/ 8139 h 13579"/>
                  <a:gd name="connsiteX3" fmla="*/ 918 w 10688"/>
                  <a:gd name="connsiteY3" fmla="*/ 12962 h 13579"/>
                  <a:gd name="connsiteX4" fmla="*/ 8333 w 10688"/>
                  <a:gd name="connsiteY4" fmla="*/ 5279 h 13579"/>
                  <a:gd name="connsiteX5" fmla="*/ 875 w 10688"/>
                  <a:gd name="connsiteY5" fmla="*/ 11414 h 13579"/>
                  <a:gd name="connsiteX6" fmla="*/ 4304 w 10688"/>
                  <a:gd name="connsiteY6" fmla="*/ 0 h 13579"/>
                  <a:gd name="connsiteX0" fmla="*/ 4304 w 10695"/>
                  <a:gd name="connsiteY0" fmla="*/ 0 h 13579"/>
                  <a:gd name="connsiteX1" fmla="*/ 0 w 10695"/>
                  <a:gd name="connsiteY1" fmla="*/ 13579 h 13579"/>
                  <a:gd name="connsiteX2" fmla="*/ 10687 w 10695"/>
                  <a:gd name="connsiteY2" fmla="*/ 8139 h 13579"/>
                  <a:gd name="connsiteX3" fmla="*/ 1865 w 10695"/>
                  <a:gd name="connsiteY3" fmla="*/ 12145 h 13579"/>
                  <a:gd name="connsiteX4" fmla="*/ 8333 w 10695"/>
                  <a:gd name="connsiteY4" fmla="*/ 5279 h 13579"/>
                  <a:gd name="connsiteX5" fmla="*/ 875 w 10695"/>
                  <a:gd name="connsiteY5" fmla="*/ 11414 h 13579"/>
                  <a:gd name="connsiteX6" fmla="*/ 4304 w 10695"/>
                  <a:gd name="connsiteY6" fmla="*/ 0 h 13579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315 w 10131"/>
                  <a:gd name="connsiteY5" fmla="*/ 11414 h 13188"/>
                  <a:gd name="connsiteX6" fmla="*/ 3744 w 10131"/>
                  <a:gd name="connsiteY6" fmla="*/ 0 h 13188"/>
                  <a:gd name="connsiteX0" fmla="*/ 3812 w 10199"/>
                  <a:gd name="connsiteY0" fmla="*/ 0 h 13188"/>
                  <a:gd name="connsiteX1" fmla="*/ 68 w 10199"/>
                  <a:gd name="connsiteY1" fmla="*/ 13188 h 13188"/>
                  <a:gd name="connsiteX2" fmla="*/ 10195 w 10199"/>
                  <a:gd name="connsiteY2" fmla="*/ 8139 h 13188"/>
                  <a:gd name="connsiteX3" fmla="*/ 1373 w 10199"/>
                  <a:gd name="connsiteY3" fmla="*/ 12145 h 13188"/>
                  <a:gd name="connsiteX4" fmla="*/ 7841 w 10199"/>
                  <a:gd name="connsiteY4" fmla="*/ 5279 h 13188"/>
                  <a:gd name="connsiteX5" fmla="*/ 0 w 10199"/>
                  <a:gd name="connsiteY5" fmla="*/ 11301 h 13188"/>
                  <a:gd name="connsiteX6" fmla="*/ 3812 w 10199"/>
                  <a:gd name="connsiteY6" fmla="*/ 0 h 13188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919 w 10131"/>
                  <a:gd name="connsiteY5" fmla="*/ 11300 h 13188"/>
                  <a:gd name="connsiteX6" fmla="*/ 3744 w 10131"/>
                  <a:gd name="connsiteY6" fmla="*/ 0 h 13188"/>
                  <a:gd name="connsiteX0" fmla="*/ 3252 w 10131"/>
                  <a:gd name="connsiteY0" fmla="*/ 0 h 13460"/>
                  <a:gd name="connsiteX1" fmla="*/ 0 w 10131"/>
                  <a:gd name="connsiteY1" fmla="*/ 13460 h 13460"/>
                  <a:gd name="connsiteX2" fmla="*/ 10127 w 10131"/>
                  <a:gd name="connsiteY2" fmla="*/ 8411 h 13460"/>
                  <a:gd name="connsiteX3" fmla="*/ 1305 w 10131"/>
                  <a:gd name="connsiteY3" fmla="*/ 12417 h 13460"/>
                  <a:gd name="connsiteX4" fmla="*/ 7773 w 10131"/>
                  <a:gd name="connsiteY4" fmla="*/ 5551 h 13460"/>
                  <a:gd name="connsiteX5" fmla="*/ 919 w 10131"/>
                  <a:gd name="connsiteY5" fmla="*/ 11572 h 13460"/>
                  <a:gd name="connsiteX6" fmla="*/ 3252 w 10131"/>
                  <a:gd name="connsiteY6" fmla="*/ 0 h 13460"/>
                  <a:gd name="connsiteX0" fmla="*/ 2961 w 9838"/>
                  <a:gd name="connsiteY0" fmla="*/ 0 h 13181"/>
                  <a:gd name="connsiteX1" fmla="*/ 0 w 9838"/>
                  <a:gd name="connsiteY1" fmla="*/ 13181 h 13181"/>
                  <a:gd name="connsiteX2" fmla="*/ 9836 w 9838"/>
                  <a:gd name="connsiteY2" fmla="*/ 8411 h 13181"/>
                  <a:gd name="connsiteX3" fmla="*/ 1014 w 9838"/>
                  <a:gd name="connsiteY3" fmla="*/ 12417 h 13181"/>
                  <a:gd name="connsiteX4" fmla="*/ 7482 w 9838"/>
                  <a:gd name="connsiteY4" fmla="*/ 5551 h 13181"/>
                  <a:gd name="connsiteX5" fmla="*/ 628 w 9838"/>
                  <a:gd name="connsiteY5" fmla="*/ 11572 h 13181"/>
                  <a:gd name="connsiteX6" fmla="*/ 2961 w 9838"/>
                  <a:gd name="connsiteY6" fmla="*/ 0 h 13181"/>
                  <a:gd name="connsiteX0" fmla="*/ 3010 w 10275"/>
                  <a:gd name="connsiteY0" fmla="*/ 0 h 10000"/>
                  <a:gd name="connsiteX1" fmla="*/ 0 w 10275"/>
                  <a:gd name="connsiteY1" fmla="*/ 10000 h 10000"/>
                  <a:gd name="connsiteX2" fmla="*/ 10273 w 10275"/>
                  <a:gd name="connsiteY2" fmla="*/ 6760 h 10000"/>
                  <a:gd name="connsiteX3" fmla="*/ 1031 w 10275"/>
                  <a:gd name="connsiteY3" fmla="*/ 9420 h 10000"/>
                  <a:gd name="connsiteX4" fmla="*/ 7605 w 10275"/>
                  <a:gd name="connsiteY4" fmla="*/ 4211 h 10000"/>
                  <a:gd name="connsiteX5" fmla="*/ 638 w 10275"/>
                  <a:gd name="connsiteY5" fmla="*/ 8779 h 10000"/>
                  <a:gd name="connsiteX6" fmla="*/ 3010 w 10275"/>
                  <a:gd name="connsiteY6" fmla="*/ 0 h 10000"/>
                  <a:gd name="connsiteX0" fmla="*/ 3010 w 10278"/>
                  <a:gd name="connsiteY0" fmla="*/ 0 h 10000"/>
                  <a:gd name="connsiteX1" fmla="*/ 0 w 10278"/>
                  <a:gd name="connsiteY1" fmla="*/ 10000 h 10000"/>
                  <a:gd name="connsiteX2" fmla="*/ 10273 w 10278"/>
                  <a:gd name="connsiteY2" fmla="*/ 6760 h 10000"/>
                  <a:gd name="connsiteX3" fmla="*/ 1466 w 10278"/>
                  <a:gd name="connsiteY3" fmla="*/ 9045 h 10000"/>
                  <a:gd name="connsiteX4" fmla="*/ 7605 w 10278"/>
                  <a:gd name="connsiteY4" fmla="*/ 4211 h 10000"/>
                  <a:gd name="connsiteX5" fmla="*/ 638 w 10278"/>
                  <a:gd name="connsiteY5" fmla="*/ 8779 h 10000"/>
                  <a:gd name="connsiteX6" fmla="*/ 3010 w 10278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78" h="10000" extrusionOk="0">
                    <a:moveTo>
                      <a:pt x="3010" y="0"/>
                    </a:moveTo>
                    <a:cubicBezTo>
                      <a:pt x="2741" y="206"/>
                      <a:pt x="171" y="8631"/>
                      <a:pt x="0" y="10000"/>
                    </a:cubicBezTo>
                    <a:lnTo>
                      <a:pt x="10273" y="6760"/>
                    </a:lnTo>
                    <a:cubicBezTo>
                      <a:pt x="10517" y="6601"/>
                      <a:pt x="1930" y="9292"/>
                      <a:pt x="1466" y="9045"/>
                    </a:cubicBezTo>
                    <a:lnTo>
                      <a:pt x="7605" y="4211"/>
                    </a:lnTo>
                    <a:cubicBezTo>
                      <a:pt x="7517" y="4202"/>
                      <a:pt x="1165" y="9281"/>
                      <a:pt x="638" y="8779"/>
                    </a:cubicBezTo>
                    <a:lnTo>
                      <a:pt x="3010" y="0"/>
                    </a:ln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56688" tIns="56688" rIns="56688" bIns="56688" anchor="ctr" anchorCtr="0">
                <a:noAutofit/>
              </a:bodyPr>
              <a:lstStyle/>
              <a:p>
                <a:pPr algn="r" defTabSz="567019" rtl="1">
                  <a:buClr>
                    <a:srgbClr val="000000"/>
                  </a:buClr>
                  <a:defRPr/>
                </a:pPr>
                <a:endParaRPr sz="868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29" name="مجموعة 1228">
            <a:extLst>
              <a:ext uri="{FF2B5EF4-FFF2-40B4-BE49-F238E27FC236}">
                <a16:creationId xmlns:a16="http://schemas.microsoft.com/office/drawing/2014/main" id="{E8D58CF6-4A88-B988-D479-8E086DEA7B45}"/>
              </a:ext>
            </a:extLst>
          </p:cNvPr>
          <p:cNvGrpSpPr/>
          <p:nvPr/>
        </p:nvGrpSpPr>
        <p:grpSpPr>
          <a:xfrm flipH="1" flipV="1">
            <a:off x="-279611" y="-26121"/>
            <a:ext cx="1550131" cy="1839762"/>
            <a:chOff x="1597771" y="1659416"/>
            <a:chExt cx="2500002" cy="2967109"/>
          </a:xfrm>
        </p:grpSpPr>
        <p:grpSp>
          <p:nvGrpSpPr>
            <p:cNvPr id="1230" name="مجموعة 1229">
              <a:extLst>
                <a:ext uri="{FF2B5EF4-FFF2-40B4-BE49-F238E27FC236}">
                  <a16:creationId xmlns:a16="http://schemas.microsoft.com/office/drawing/2014/main" id="{5065BBE4-BAE4-0BA0-AAAE-B3ACE3CE08FF}"/>
                </a:ext>
              </a:extLst>
            </p:cNvPr>
            <p:cNvGrpSpPr/>
            <p:nvPr/>
          </p:nvGrpSpPr>
          <p:grpSpPr>
            <a:xfrm>
              <a:off x="1597771" y="2788790"/>
              <a:ext cx="2368240" cy="1837735"/>
              <a:chOff x="364842" y="3500021"/>
              <a:chExt cx="2368240" cy="1837735"/>
            </a:xfrm>
          </p:grpSpPr>
          <p:sp>
            <p:nvSpPr>
              <p:cNvPr id="1234" name="grass">
                <a:extLst>
                  <a:ext uri="{FF2B5EF4-FFF2-40B4-BE49-F238E27FC236}">
                    <a16:creationId xmlns:a16="http://schemas.microsoft.com/office/drawing/2014/main" id="{F8929649-AB84-4AA4-0D5D-C52BCA07268F}"/>
                  </a:ext>
                </a:extLst>
              </p:cNvPr>
              <p:cNvSpPr/>
              <p:nvPr/>
            </p:nvSpPr>
            <p:spPr>
              <a:xfrm rot="16733877">
                <a:off x="637915" y="3226948"/>
                <a:ext cx="1822093" cy="2368240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D1D994"/>
              </a:solidFill>
              <a:ln>
                <a:noFill/>
              </a:ln>
            </p:spPr>
            <p:txBody>
              <a:bodyPr spcFirstLastPara="1" wrap="square" lIns="56688" tIns="56688" rIns="56688" bIns="56688" anchor="ctr" anchorCtr="0">
                <a:noAutofit/>
              </a:bodyPr>
              <a:lstStyle/>
              <a:p>
                <a:pPr algn="r" defTabSz="567019" rtl="1">
                  <a:buClr>
                    <a:srgbClr val="000000"/>
                  </a:buClr>
                  <a:defRPr/>
                </a:pPr>
                <a:endParaRPr sz="868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5" name="grass">
                <a:extLst>
                  <a:ext uri="{FF2B5EF4-FFF2-40B4-BE49-F238E27FC236}">
                    <a16:creationId xmlns:a16="http://schemas.microsoft.com/office/drawing/2014/main" id="{2A1A9D38-1250-8DDE-265A-090411D7452A}"/>
                  </a:ext>
                </a:extLst>
              </p:cNvPr>
              <p:cNvSpPr/>
              <p:nvPr/>
            </p:nvSpPr>
            <p:spPr>
              <a:xfrm rot="16733877">
                <a:off x="853825" y="3499877"/>
                <a:ext cx="1615115" cy="206064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696 w 10000"/>
                  <a:gd name="connsiteY0" fmla="*/ 6 h 10006"/>
                  <a:gd name="connsiteX1" fmla="*/ 0 w 10000"/>
                  <a:gd name="connsiteY1" fmla="*/ 9243 h 10006"/>
                  <a:gd name="connsiteX2" fmla="*/ 2653 w 10000"/>
                  <a:gd name="connsiteY2" fmla="*/ 10006 h 10006"/>
                  <a:gd name="connsiteX3" fmla="*/ 9825 w 10000"/>
                  <a:gd name="connsiteY3" fmla="*/ 5438 h 10006"/>
                  <a:gd name="connsiteX4" fmla="*/ 9249 w 10000"/>
                  <a:gd name="connsiteY4" fmla="*/ 5212 h 10006"/>
                  <a:gd name="connsiteX5" fmla="*/ 5013 w 10000"/>
                  <a:gd name="connsiteY5" fmla="*/ 7391 h 10006"/>
                  <a:gd name="connsiteX6" fmla="*/ 5013 w 10000"/>
                  <a:gd name="connsiteY6" fmla="*/ 7391 h 10006"/>
                  <a:gd name="connsiteX7" fmla="*/ 7605 w 10000"/>
                  <a:gd name="connsiteY7" fmla="*/ 3681 h 10006"/>
                  <a:gd name="connsiteX8" fmla="*/ 7203 w 10000"/>
                  <a:gd name="connsiteY8" fmla="*/ 3567 h 10006"/>
                  <a:gd name="connsiteX9" fmla="*/ 1902 w 10000"/>
                  <a:gd name="connsiteY9" fmla="*/ 7731 h 10006"/>
                  <a:gd name="connsiteX10" fmla="*/ 3696 w 10000"/>
                  <a:gd name="connsiteY10" fmla="*/ 6 h 10006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5013 w 10000"/>
                  <a:gd name="connsiteY4" fmla="*/ 8185 h 10800"/>
                  <a:gd name="connsiteX5" fmla="*/ 5013 w 10000"/>
                  <a:gd name="connsiteY5" fmla="*/ 8185 h 10800"/>
                  <a:gd name="connsiteX6" fmla="*/ 8033 w 10000"/>
                  <a:gd name="connsiteY6" fmla="*/ 3947 h 10800"/>
                  <a:gd name="connsiteX7" fmla="*/ 1902 w 10000"/>
                  <a:gd name="connsiteY7" fmla="*/ 8525 h 10800"/>
                  <a:gd name="connsiteX8" fmla="*/ 4522 w 10000"/>
                  <a:gd name="connsiteY8" fmla="*/ 5 h 10800"/>
                  <a:gd name="connsiteX0" fmla="*/ 4522 w 9849"/>
                  <a:gd name="connsiteY0" fmla="*/ 5 h 10800"/>
                  <a:gd name="connsiteX1" fmla="*/ 0 w 9849"/>
                  <a:gd name="connsiteY1" fmla="*/ 10037 h 10800"/>
                  <a:gd name="connsiteX2" fmla="*/ 2653 w 9849"/>
                  <a:gd name="connsiteY2" fmla="*/ 10800 h 10800"/>
                  <a:gd name="connsiteX3" fmla="*/ 9825 w 9849"/>
                  <a:gd name="connsiteY3" fmla="*/ 6232 h 10800"/>
                  <a:gd name="connsiteX4" fmla="*/ 5013 w 9849"/>
                  <a:gd name="connsiteY4" fmla="*/ 8185 h 10800"/>
                  <a:gd name="connsiteX5" fmla="*/ 5013 w 9849"/>
                  <a:gd name="connsiteY5" fmla="*/ 8185 h 10800"/>
                  <a:gd name="connsiteX6" fmla="*/ 8033 w 9849"/>
                  <a:gd name="connsiteY6" fmla="*/ 3947 h 10800"/>
                  <a:gd name="connsiteX7" fmla="*/ 1902 w 9849"/>
                  <a:gd name="connsiteY7" fmla="*/ 8525 h 10800"/>
                  <a:gd name="connsiteX8" fmla="*/ 4522 w 9849"/>
                  <a:gd name="connsiteY8" fmla="*/ 5 h 10800"/>
                  <a:gd name="connsiteX0" fmla="*/ 4591 w 10897"/>
                  <a:gd name="connsiteY0" fmla="*/ 5 h 10000"/>
                  <a:gd name="connsiteX1" fmla="*/ 0 w 10897"/>
                  <a:gd name="connsiteY1" fmla="*/ 9294 h 10000"/>
                  <a:gd name="connsiteX2" fmla="*/ 2694 w 10897"/>
                  <a:gd name="connsiteY2" fmla="*/ 10000 h 10000"/>
                  <a:gd name="connsiteX3" fmla="*/ 10876 w 10897"/>
                  <a:gd name="connsiteY3" fmla="*/ 5993 h 10000"/>
                  <a:gd name="connsiteX4" fmla="*/ 5090 w 10897"/>
                  <a:gd name="connsiteY4" fmla="*/ 7579 h 10000"/>
                  <a:gd name="connsiteX5" fmla="*/ 5090 w 10897"/>
                  <a:gd name="connsiteY5" fmla="*/ 7579 h 10000"/>
                  <a:gd name="connsiteX6" fmla="*/ 8156 w 10897"/>
                  <a:gd name="connsiteY6" fmla="*/ 3655 h 10000"/>
                  <a:gd name="connsiteX7" fmla="*/ 1931 w 10897"/>
                  <a:gd name="connsiteY7" fmla="*/ 7894 h 10000"/>
                  <a:gd name="connsiteX8" fmla="*/ 4591 w 10897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5090 w 10876"/>
                  <a:gd name="connsiteY5" fmla="*/ 7579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2622 w 10876"/>
                  <a:gd name="connsiteY5" fmla="*/ 8864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2622 w 10876"/>
                  <a:gd name="connsiteY4" fmla="*/ 8864 h 10000"/>
                  <a:gd name="connsiteX5" fmla="*/ 8156 w 10876"/>
                  <a:gd name="connsiteY5" fmla="*/ 3655 h 10000"/>
                  <a:gd name="connsiteX6" fmla="*/ 1931 w 10876"/>
                  <a:gd name="connsiteY6" fmla="*/ 7894 h 10000"/>
                  <a:gd name="connsiteX7" fmla="*/ 4591 w 10876"/>
                  <a:gd name="connsiteY7" fmla="*/ 5 h 10000"/>
                  <a:gd name="connsiteX0" fmla="*/ 4591 w 10876"/>
                  <a:gd name="connsiteY0" fmla="*/ 5 h 9594"/>
                  <a:gd name="connsiteX1" fmla="*/ 0 w 10876"/>
                  <a:gd name="connsiteY1" fmla="*/ 9294 h 9594"/>
                  <a:gd name="connsiteX2" fmla="*/ 2807 w 10876"/>
                  <a:gd name="connsiteY2" fmla="*/ 9594 h 9594"/>
                  <a:gd name="connsiteX3" fmla="*/ 10876 w 10876"/>
                  <a:gd name="connsiteY3" fmla="*/ 5993 h 9594"/>
                  <a:gd name="connsiteX4" fmla="*/ 2622 w 10876"/>
                  <a:gd name="connsiteY4" fmla="*/ 8864 h 9594"/>
                  <a:gd name="connsiteX5" fmla="*/ 8156 w 10876"/>
                  <a:gd name="connsiteY5" fmla="*/ 3655 h 9594"/>
                  <a:gd name="connsiteX6" fmla="*/ 1931 w 10876"/>
                  <a:gd name="connsiteY6" fmla="*/ 7894 h 9594"/>
                  <a:gd name="connsiteX7" fmla="*/ 4591 w 10876"/>
                  <a:gd name="connsiteY7" fmla="*/ 5 h 9594"/>
                  <a:gd name="connsiteX0" fmla="*/ 4221 w 10000"/>
                  <a:gd name="connsiteY0" fmla="*/ 5 h 9969"/>
                  <a:gd name="connsiteX1" fmla="*/ 0 w 10000"/>
                  <a:gd name="connsiteY1" fmla="*/ 9687 h 9969"/>
                  <a:gd name="connsiteX2" fmla="*/ 2833 w 10000"/>
                  <a:gd name="connsiteY2" fmla="*/ 9969 h 9969"/>
                  <a:gd name="connsiteX3" fmla="*/ 10000 w 10000"/>
                  <a:gd name="connsiteY3" fmla="*/ 6247 h 9969"/>
                  <a:gd name="connsiteX4" fmla="*/ 2411 w 10000"/>
                  <a:gd name="connsiteY4" fmla="*/ 9239 h 9969"/>
                  <a:gd name="connsiteX5" fmla="*/ 7499 w 10000"/>
                  <a:gd name="connsiteY5" fmla="*/ 3810 h 9969"/>
                  <a:gd name="connsiteX6" fmla="*/ 1775 w 10000"/>
                  <a:gd name="connsiteY6" fmla="*/ 8228 h 9969"/>
                  <a:gd name="connsiteX7" fmla="*/ 4221 w 10000"/>
                  <a:gd name="connsiteY7" fmla="*/ 5 h 9969"/>
                  <a:gd name="connsiteX0" fmla="*/ 3567 w 9346"/>
                  <a:gd name="connsiteY0" fmla="*/ 5 h 10000"/>
                  <a:gd name="connsiteX1" fmla="*/ 0 w 9346"/>
                  <a:gd name="connsiteY1" fmla="*/ 8868 h 10000"/>
                  <a:gd name="connsiteX2" fmla="*/ 2179 w 9346"/>
                  <a:gd name="connsiteY2" fmla="*/ 10000 h 10000"/>
                  <a:gd name="connsiteX3" fmla="*/ 9346 w 9346"/>
                  <a:gd name="connsiteY3" fmla="*/ 6266 h 10000"/>
                  <a:gd name="connsiteX4" fmla="*/ 1757 w 9346"/>
                  <a:gd name="connsiteY4" fmla="*/ 9268 h 10000"/>
                  <a:gd name="connsiteX5" fmla="*/ 6845 w 9346"/>
                  <a:gd name="connsiteY5" fmla="*/ 3822 h 10000"/>
                  <a:gd name="connsiteX6" fmla="*/ 1121 w 9346"/>
                  <a:gd name="connsiteY6" fmla="*/ 8254 h 10000"/>
                  <a:gd name="connsiteX7" fmla="*/ 3567 w 9346"/>
                  <a:gd name="connsiteY7" fmla="*/ 5 h 10000"/>
                  <a:gd name="connsiteX0" fmla="*/ 4328 w 10511"/>
                  <a:gd name="connsiteY0" fmla="*/ 5 h 10000"/>
                  <a:gd name="connsiteX1" fmla="*/ 0 w 10511"/>
                  <a:gd name="connsiteY1" fmla="*/ 9302 h 10000"/>
                  <a:gd name="connsiteX2" fmla="*/ 2842 w 10511"/>
                  <a:gd name="connsiteY2" fmla="*/ 10000 h 10000"/>
                  <a:gd name="connsiteX3" fmla="*/ 10511 w 10511"/>
                  <a:gd name="connsiteY3" fmla="*/ 6266 h 10000"/>
                  <a:gd name="connsiteX4" fmla="*/ 2391 w 10511"/>
                  <a:gd name="connsiteY4" fmla="*/ 9268 h 10000"/>
                  <a:gd name="connsiteX5" fmla="*/ 7835 w 10511"/>
                  <a:gd name="connsiteY5" fmla="*/ 3822 h 10000"/>
                  <a:gd name="connsiteX6" fmla="*/ 1710 w 10511"/>
                  <a:gd name="connsiteY6" fmla="*/ 8254 h 10000"/>
                  <a:gd name="connsiteX7" fmla="*/ 4328 w 10511"/>
                  <a:gd name="connsiteY7" fmla="*/ 5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11" h="10000" extrusionOk="0">
                    <a:moveTo>
                      <a:pt x="4328" y="5"/>
                    </a:moveTo>
                    <a:lnTo>
                      <a:pt x="0" y="9302"/>
                    </a:lnTo>
                    <a:lnTo>
                      <a:pt x="2842" y="10000"/>
                    </a:lnTo>
                    <a:lnTo>
                      <a:pt x="10511" y="6266"/>
                    </a:lnTo>
                    <a:lnTo>
                      <a:pt x="2391" y="9268"/>
                    </a:lnTo>
                    <a:lnTo>
                      <a:pt x="7835" y="3822"/>
                    </a:lnTo>
                    <a:lnTo>
                      <a:pt x="1710" y="8254"/>
                    </a:lnTo>
                    <a:cubicBezTo>
                      <a:pt x="1127" y="7679"/>
                      <a:pt x="4644" y="-240"/>
                      <a:pt x="4328" y="5"/>
                    </a:cubicBez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56688" tIns="56688" rIns="56688" bIns="56688" anchor="ctr" anchorCtr="0">
                <a:noAutofit/>
              </a:bodyPr>
              <a:lstStyle/>
              <a:p>
                <a:pPr algn="r" defTabSz="567019" rtl="1">
                  <a:buClr>
                    <a:srgbClr val="000000"/>
                  </a:buClr>
                  <a:defRPr/>
                </a:pPr>
                <a:endParaRPr sz="868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31" name="مجموعة 1230">
              <a:extLst>
                <a:ext uri="{FF2B5EF4-FFF2-40B4-BE49-F238E27FC236}">
                  <a16:creationId xmlns:a16="http://schemas.microsoft.com/office/drawing/2014/main" id="{589F551D-1FE7-9E69-AE1C-B9BE95B5A730}"/>
                </a:ext>
              </a:extLst>
            </p:cNvPr>
            <p:cNvGrpSpPr/>
            <p:nvPr/>
          </p:nvGrpSpPr>
          <p:grpSpPr>
            <a:xfrm>
              <a:off x="2201997" y="1659416"/>
              <a:ext cx="1895776" cy="1458585"/>
              <a:chOff x="1611688" y="1763587"/>
              <a:chExt cx="1895776" cy="1458585"/>
            </a:xfrm>
          </p:grpSpPr>
          <p:sp>
            <p:nvSpPr>
              <p:cNvPr id="1232" name="grass">
                <a:extLst>
                  <a:ext uri="{FF2B5EF4-FFF2-40B4-BE49-F238E27FC236}">
                    <a16:creationId xmlns:a16="http://schemas.microsoft.com/office/drawing/2014/main" id="{36C05A9A-F726-C280-9141-DDD177A44740}"/>
                  </a:ext>
                </a:extLst>
              </p:cNvPr>
              <p:cNvSpPr/>
              <p:nvPr/>
            </p:nvSpPr>
            <p:spPr>
              <a:xfrm rot="17538078">
                <a:off x="1830283" y="1544992"/>
                <a:ext cx="1458585" cy="1895776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509F9C"/>
              </a:solidFill>
              <a:ln>
                <a:noFill/>
              </a:ln>
            </p:spPr>
            <p:txBody>
              <a:bodyPr spcFirstLastPara="1" wrap="square" lIns="56688" tIns="56688" rIns="56688" bIns="56688" anchor="ctr" anchorCtr="0">
                <a:noAutofit/>
              </a:bodyPr>
              <a:lstStyle/>
              <a:p>
                <a:pPr algn="r" defTabSz="567019" rtl="1">
                  <a:buClr>
                    <a:srgbClr val="000000"/>
                  </a:buClr>
                  <a:defRPr/>
                </a:pPr>
                <a:endParaRPr sz="868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3" name="grass">
                <a:extLst>
                  <a:ext uri="{FF2B5EF4-FFF2-40B4-BE49-F238E27FC236}">
                    <a16:creationId xmlns:a16="http://schemas.microsoft.com/office/drawing/2014/main" id="{3E9B1198-2B47-3C4C-2EBB-35628C77EC41}"/>
                  </a:ext>
                </a:extLst>
              </p:cNvPr>
              <p:cNvSpPr/>
              <p:nvPr/>
            </p:nvSpPr>
            <p:spPr>
              <a:xfrm rot="17538078">
                <a:off x="1951200" y="1682409"/>
                <a:ext cx="1236679" cy="159630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867 w 10000"/>
                  <a:gd name="connsiteY0" fmla="*/ 0 h 9981"/>
                  <a:gd name="connsiteX1" fmla="*/ 0 w 10000"/>
                  <a:gd name="connsiteY1" fmla="*/ 9218 h 9981"/>
                  <a:gd name="connsiteX2" fmla="*/ 2653 w 10000"/>
                  <a:gd name="connsiteY2" fmla="*/ 9981 h 9981"/>
                  <a:gd name="connsiteX3" fmla="*/ 9825 w 10000"/>
                  <a:gd name="connsiteY3" fmla="*/ 5413 h 9981"/>
                  <a:gd name="connsiteX4" fmla="*/ 9249 w 10000"/>
                  <a:gd name="connsiteY4" fmla="*/ 5187 h 9981"/>
                  <a:gd name="connsiteX5" fmla="*/ 5013 w 10000"/>
                  <a:gd name="connsiteY5" fmla="*/ 7366 h 9981"/>
                  <a:gd name="connsiteX6" fmla="*/ 5013 w 10000"/>
                  <a:gd name="connsiteY6" fmla="*/ 7366 h 9981"/>
                  <a:gd name="connsiteX7" fmla="*/ 7605 w 10000"/>
                  <a:gd name="connsiteY7" fmla="*/ 3656 h 9981"/>
                  <a:gd name="connsiteX8" fmla="*/ 7203 w 10000"/>
                  <a:gd name="connsiteY8" fmla="*/ 3542 h 9981"/>
                  <a:gd name="connsiteX9" fmla="*/ 1902 w 10000"/>
                  <a:gd name="connsiteY9" fmla="*/ 7706 h 9981"/>
                  <a:gd name="connsiteX10" fmla="*/ 3867 w 10000"/>
                  <a:gd name="connsiteY10" fmla="*/ 0 h 9981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902 w 10000"/>
                  <a:gd name="connsiteY9" fmla="*/ 7721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8726 w 10000"/>
                  <a:gd name="connsiteY7" fmla="*/ 2720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9280"/>
                  <a:gd name="connsiteY0" fmla="*/ 0 h 10000"/>
                  <a:gd name="connsiteX1" fmla="*/ 0 w 9280"/>
                  <a:gd name="connsiteY1" fmla="*/ 9236 h 10000"/>
                  <a:gd name="connsiteX2" fmla="*/ 2653 w 9280"/>
                  <a:gd name="connsiteY2" fmla="*/ 10000 h 10000"/>
                  <a:gd name="connsiteX3" fmla="*/ 9249 w 9280"/>
                  <a:gd name="connsiteY3" fmla="*/ 5197 h 10000"/>
                  <a:gd name="connsiteX4" fmla="*/ 5013 w 9280"/>
                  <a:gd name="connsiteY4" fmla="*/ 7380 h 10000"/>
                  <a:gd name="connsiteX5" fmla="*/ 1682 w 9280"/>
                  <a:gd name="connsiteY5" fmla="*/ 7309 h 10000"/>
                  <a:gd name="connsiteX6" fmla="*/ 8726 w 9280"/>
                  <a:gd name="connsiteY6" fmla="*/ 2720 h 10000"/>
                  <a:gd name="connsiteX7" fmla="*/ 1052 w 9280"/>
                  <a:gd name="connsiteY7" fmla="*/ 7237 h 10000"/>
                  <a:gd name="connsiteX8" fmla="*/ 3867 w 9280"/>
                  <a:gd name="connsiteY8" fmla="*/ 0 h 10000"/>
                  <a:gd name="connsiteX0" fmla="*/ 4167 w 12976"/>
                  <a:gd name="connsiteY0" fmla="*/ 0 h 10000"/>
                  <a:gd name="connsiteX1" fmla="*/ 0 w 12976"/>
                  <a:gd name="connsiteY1" fmla="*/ 9236 h 10000"/>
                  <a:gd name="connsiteX2" fmla="*/ 2859 w 12976"/>
                  <a:gd name="connsiteY2" fmla="*/ 10000 h 10000"/>
                  <a:gd name="connsiteX3" fmla="*/ 12957 w 12976"/>
                  <a:gd name="connsiteY3" fmla="*/ 4523 h 10000"/>
                  <a:gd name="connsiteX4" fmla="*/ 5402 w 12976"/>
                  <a:gd name="connsiteY4" fmla="*/ 7380 h 10000"/>
                  <a:gd name="connsiteX5" fmla="*/ 1813 w 12976"/>
                  <a:gd name="connsiteY5" fmla="*/ 7309 h 10000"/>
                  <a:gd name="connsiteX6" fmla="*/ 9403 w 12976"/>
                  <a:gd name="connsiteY6" fmla="*/ 2720 h 10000"/>
                  <a:gd name="connsiteX7" fmla="*/ 1134 w 12976"/>
                  <a:gd name="connsiteY7" fmla="*/ 7237 h 10000"/>
                  <a:gd name="connsiteX8" fmla="*/ 4167 w 12976"/>
                  <a:gd name="connsiteY8" fmla="*/ 0 h 10000"/>
                  <a:gd name="connsiteX0" fmla="*/ 4167 w 12987"/>
                  <a:gd name="connsiteY0" fmla="*/ 0 h 10000"/>
                  <a:gd name="connsiteX1" fmla="*/ 0 w 12987"/>
                  <a:gd name="connsiteY1" fmla="*/ 9236 h 10000"/>
                  <a:gd name="connsiteX2" fmla="*/ 2859 w 12987"/>
                  <a:gd name="connsiteY2" fmla="*/ 10000 h 10000"/>
                  <a:gd name="connsiteX3" fmla="*/ 12957 w 12987"/>
                  <a:gd name="connsiteY3" fmla="*/ 4523 h 10000"/>
                  <a:gd name="connsiteX4" fmla="*/ 5957 w 12987"/>
                  <a:gd name="connsiteY4" fmla="*/ 7844 h 10000"/>
                  <a:gd name="connsiteX5" fmla="*/ 1813 w 12987"/>
                  <a:gd name="connsiteY5" fmla="*/ 7309 h 10000"/>
                  <a:gd name="connsiteX6" fmla="*/ 9403 w 12987"/>
                  <a:gd name="connsiteY6" fmla="*/ 2720 h 10000"/>
                  <a:gd name="connsiteX7" fmla="*/ 1134 w 12987"/>
                  <a:gd name="connsiteY7" fmla="*/ 7237 h 10000"/>
                  <a:gd name="connsiteX8" fmla="*/ 4167 w 1298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813 w 12957"/>
                  <a:gd name="connsiteY5" fmla="*/ 7309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190 w 12957"/>
                  <a:gd name="connsiteY5" fmla="*/ 8666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9424"/>
                  <a:gd name="connsiteX1" fmla="*/ 0 w 12957"/>
                  <a:gd name="connsiteY1" fmla="*/ 9236 h 9424"/>
                  <a:gd name="connsiteX2" fmla="*/ 12957 w 12957"/>
                  <a:gd name="connsiteY2" fmla="*/ 4523 h 9424"/>
                  <a:gd name="connsiteX3" fmla="*/ 3018 w 12957"/>
                  <a:gd name="connsiteY3" fmla="*/ 9424 h 9424"/>
                  <a:gd name="connsiteX4" fmla="*/ 1190 w 12957"/>
                  <a:gd name="connsiteY4" fmla="*/ 8666 h 9424"/>
                  <a:gd name="connsiteX5" fmla="*/ 9403 w 12957"/>
                  <a:gd name="connsiteY5" fmla="*/ 2720 h 9424"/>
                  <a:gd name="connsiteX6" fmla="*/ 1134 w 12957"/>
                  <a:gd name="connsiteY6" fmla="*/ 7237 h 9424"/>
                  <a:gd name="connsiteX7" fmla="*/ 4167 w 12957"/>
                  <a:gd name="connsiteY7" fmla="*/ 0 h 9424"/>
                  <a:gd name="connsiteX0" fmla="*/ 3216 w 10001"/>
                  <a:gd name="connsiteY0" fmla="*/ 0 h 9801"/>
                  <a:gd name="connsiteX1" fmla="*/ 0 w 10001"/>
                  <a:gd name="connsiteY1" fmla="*/ 9801 h 9801"/>
                  <a:gd name="connsiteX2" fmla="*/ 10000 w 10001"/>
                  <a:gd name="connsiteY2" fmla="*/ 4799 h 9801"/>
                  <a:gd name="connsiteX3" fmla="*/ 918 w 10001"/>
                  <a:gd name="connsiteY3" fmla="*/ 9196 h 9801"/>
                  <a:gd name="connsiteX4" fmla="*/ 7257 w 10001"/>
                  <a:gd name="connsiteY4" fmla="*/ 2886 h 9801"/>
                  <a:gd name="connsiteX5" fmla="*/ 875 w 10001"/>
                  <a:gd name="connsiteY5" fmla="*/ 7679 h 9801"/>
                  <a:gd name="connsiteX6" fmla="*/ 3216 w 10001"/>
                  <a:gd name="connsiteY6" fmla="*/ 0 h 9801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7256 w 10000"/>
                  <a:gd name="connsiteY4" fmla="*/ 2945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8333 w 10000"/>
                  <a:gd name="connsiteY4" fmla="*/ 1700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4304 w 10000"/>
                  <a:gd name="connsiteY0" fmla="*/ 0 h 13579"/>
                  <a:gd name="connsiteX1" fmla="*/ 0 w 10000"/>
                  <a:gd name="connsiteY1" fmla="*/ 13579 h 13579"/>
                  <a:gd name="connsiteX2" fmla="*/ 9999 w 10000"/>
                  <a:gd name="connsiteY2" fmla="*/ 8475 h 13579"/>
                  <a:gd name="connsiteX3" fmla="*/ 918 w 10000"/>
                  <a:gd name="connsiteY3" fmla="*/ 12962 h 13579"/>
                  <a:gd name="connsiteX4" fmla="*/ 8333 w 10000"/>
                  <a:gd name="connsiteY4" fmla="*/ 5279 h 13579"/>
                  <a:gd name="connsiteX5" fmla="*/ 875 w 10000"/>
                  <a:gd name="connsiteY5" fmla="*/ 11414 h 13579"/>
                  <a:gd name="connsiteX6" fmla="*/ 4304 w 10000"/>
                  <a:gd name="connsiteY6" fmla="*/ 0 h 13579"/>
                  <a:gd name="connsiteX0" fmla="*/ 4304 w 10688"/>
                  <a:gd name="connsiteY0" fmla="*/ 0 h 13579"/>
                  <a:gd name="connsiteX1" fmla="*/ 0 w 10688"/>
                  <a:gd name="connsiteY1" fmla="*/ 13579 h 13579"/>
                  <a:gd name="connsiteX2" fmla="*/ 10687 w 10688"/>
                  <a:gd name="connsiteY2" fmla="*/ 8139 h 13579"/>
                  <a:gd name="connsiteX3" fmla="*/ 918 w 10688"/>
                  <a:gd name="connsiteY3" fmla="*/ 12962 h 13579"/>
                  <a:gd name="connsiteX4" fmla="*/ 8333 w 10688"/>
                  <a:gd name="connsiteY4" fmla="*/ 5279 h 13579"/>
                  <a:gd name="connsiteX5" fmla="*/ 875 w 10688"/>
                  <a:gd name="connsiteY5" fmla="*/ 11414 h 13579"/>
                  <a:gd name="connsiteX6" fmla="*/ 4304 w 10688"/>
                  <a:gd name="connsiteY6" fmla="*/ 0 h 13579"/>
                  <a:gd name="connsiteX0" fmla="*/ 4304 w 10695"/>
                  <a:gd name="connsiteY0" fmla="*/ 0 h 13579"/>
                  <a:gd name="connsiteX1" fmla="*/ 0 w 10695"/>
                  <a:gd name="connsiteY1" fmla="*/ 13579 h 13579"/>
                  <a:gd name="connsiteX2" fmla="*/ 10687 w 10695"/>
                  <a:gd name="connsiteY2" fmla="*/ 8139 h 13579"/>
                  <a:gd name="connsiteX3" fmla="*/ 1865 w 10695"/>
                  <a:gd name="connsiteY3" fmla="*/ 12145 h 13579"/>
                  <a:gd name="connsiteX4" fmla="*/ 8333 w 10695"/>
                  <a:gd name="connsiteY4" fmla="*/ 5279 h 13579"/>
                  <a:gd name="connsiteX5" fmla="*/ 875 w 10695"/>
                  <a:gd name="connsiteY5" fmla="*/ 11414 h 13579"/>
                  <a:gd name="connsiteX6" fmla="*/ 4304 w 10695"/>
                  <a:gd name="connsiteY6" fmla="*/ 0 h 13579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315 w 10131"/>
                  <a:gd name="connsiteY5" fmla="*/ 11414 h 13188"/>
                  <a:gd name="connsiteX6" fmla="*/ 3744 w 10131"/>
                  <a:gd name="connsiteY6" fmla="*/ 0 h 13188"/>
                  <a:gd name="connsiteX0" fmla="*/ 3812 w 10199"/>
                  <a:gd name="connsiteY0" fmla="*/ 0 h 13188"/>
                  <a:gd name="connsiteX1" fmla="*/ 68 w 10199"/>
                  <a:gd name="connsiteY1" fmla="*/ 13188 h 13188"/>
                  <a:gd name="connsiteX2" fmla="*/ 10195 w 10199"/>
                  <a:gd name="connsiteY2" fmla="*/ 8139 h 13188"/>
                  <a:gd name="connsiteX3" fmla="*/ 1373 w 10199"/>
                  <a:gd name="connsiteY3" fmla="*/ 12145 h 13188"/>
                  <a:gd name="connsiteX4" fmla="*/ 7841 w 10199"/>
                  <a:gd name="connsiteY4" fmla="*/ 5279 h 13188"/>
                  <a:gd name="connsiteX5" fmla="*/ 0 w 10199"/>
                  <a:gd name="connsiteY5" fmla="*/ 11301 h 13188"/>
                  <a:gd name="connsiteX6" fmla="*/ 3812 w 10199"/>
                  <a:gd name="connsiteY6" fmla="*/ 0 h 13188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919 w 10131"/>
                  <a:gd name="connsiteY5" fmla="*/ 11300 h 13188"/>
                  <a:gd name="connsiteX6" fmla="*/ 3744 w 10131"/>
                  <a:gd name="connsiteY6" fmla="*/ 0 h 13188"/>
                  <a:gd name="connsiteX0" fmla="*/ 3252 w 10131"/>
                  <a:gd name="connsiteY0" fmla="*/ 0 h 13460"/>
                  <a:gd name="connsiteX1" fmla="*/ 0 w 10131"/>
                  <a:gd name="connsiteY1" fmla="*/ 13460 h 13460"/>
                  <a:gd name="connsiteX2" fmla="*/ 10127 w 10131"/>
                  <a:gd name="connsiteY2" fmla="*/ 8411 h 13460"/>
                  <a:gd name="connsiteX3" fmla="*/ 1305 w 10131"/>
                  <a:gd name="connsiteY3" fmla="*/ 12417 h 13460"/>
                  <a:gd name="connsiteX4" fmla="*/ 7773 w 10131"/>
                  <a:gd name="connsiteY4" fmla="*/ 5551 h 13460"/>
                  <a:gd name="connsiteX5" fmla="*/ 919 w 10131"/>
                  <a:gd name="connsiteY5" fmla="*/ 11572 h 13460"/>
                  <a:gd name="connsiteX6" fmla="*/ 3252 w 10131"/>
                  <a:gd name="connsiteY6" fmla="*/ 0 h 13460"/>
                  <a:gd name="connsiteX0" fmla="*/ 2961 w 9838"/>
                  <a:gd name="connsiteY0" fmla="*/ 0 h 13181"/>
                  <a:gd name="connsiteX1" fmla="*/ 0 w 9838"/>
                  <a:gd name="connsiteY1" fmla="*/ 13181 h 13181"/>
                  <a:gd name="connsiteX2" fmla="*/ 9836 w 9838"/>
                  <a:gd name="connsiteY2" fmla="*/ 8411 h 13181"/>
                  <a:gd name="connsiteX3" fmla="*/ 1014 w 9838"/>
                  <a:gd name="connsiteY3" fmla="*/ 12417 h 13181"/>
                  <a:gd name="connsiteX4" fmla="*/ 7482 w 9838"/>
                  <a:gd name="connsiteY4" fmla="*/ 5551 h 13181"/>
                  <a:gd name="connsiteX5" fmla="*/ 628 w 9838"/>
                  <a:gd name="connsiteY5" fmla="*/ 11572 h 13181"/>
                  <a:gd name="connsiteX6" fmla="*/ 2961 w 9838"/>
                  <a:gd name="connsiteY6" fmla="*/ 0 h 13181"/>
                  <a:gd name="connsiteX0" fmla="*/ 3010 w 10275"/>
                  <a:gd name="connsiteY0" fmla="*/ 0 h 10000"/>
                  <a:gd name="connsiteX1" fmla="*/ 0 w 10275"/>
                  <a:gd name="connsiteY1" fmla="*/ 10000 h 10000"/>
                  <a:gd name="connsiteX2" fmla="*/ 10273 w 10275"/>
                  <a:gd name="connsiteY2" fmla="*/ 6760 h 10000"/>
                  <a:gd name="connsiteX3" fmla="*/ 1031 w 10275"/>
                  <a:gd name="connsiteY3" fmla="*/ 9420 h 10000"/>
                  <a:gd name="connsiteX4" fmla="*/ 7605 w 10275"/>
                  <a:gd name="connsiteY4" fmla="*/ 4211 h 10000"/>
                  <a:gd name="connsiteX5" fmla="*/ 638 w 10275"/>
                  <a:gd name="connsiteY5" fmla="*/ 8779 h 10000"/>
                  <a:gd name="connsiteX6" fmla="*/ 3010 w 10275"/>
                  <a:gd name="connsiteY6" fmla="*/ 0 h 10000"/>
                  <a:gd name="connsiteX0" fmla="*/ 3010 w 10278"/>
                  <a:gd name="connsiteY0" fmla="*/ 0 h 10000"/>
                  <a:gd name="connsiteX1" fmla="*/ 0 w 10278"/>
                  <a:gd name="connsiteY1" fmla="*/ 10000 h 10000"/>
                  <a:gd name="connsiteX2" fmla="*/ 10273 w 10278"/>
                  <a:gd name="connsiteY2" fmla="*/ 6760 h 10000"/>
                  <a:gd name="connsiteX3" fmla="*/ 1466 w 10278"/>
                  <a:gd name="connsiteY3" fmla="*/ 9045 h 10000"/>
                  <a:gd name="connsiteX4" fmla="*/ 7605 w 10278"/>
                  <a:gd name="connsiteY4" fmla="*/ 4211 h 10000"/>
                  <a:gd name="connsiteX5" fmla="*/ 638 w 10278"/>
                  <a:gd name="connsiteY5" fmla="*/ 8779 h 10000"/>
                  <a:gd name="connsiteX6" fmla="*/ 3010 w 10278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78" h="10000" extrusionOk="0">
                    <a:moveTo>
                      <a:pt x="3010" y="0"/>
                    </a:moveTo>
                    <a:cubicBezTo>
                      <a:pt x="2741" y="206"/>
                      <a:pt x="171" y="8631"/>
                      <a:pt x="0" y="10000"/>
                    </a:cubicBezTo>
                    <a:lnTo>
                      <a:pt x="10273" y="6760"/>
                    </a:lnTo>
                    <a:cubicBezTo>
                      <a:pt x="10517" y="6601"/>
                      <a:pt x="1930" y="9292"/>
                      <a:pt x="1466" y="9045"/>
                    </a:cubicBezTo>
                    <a:lnTo>
                      <a:pt x="7605" y="4211"/>
                    </a:lnTo>
                    <a:cubicBezTo>
                      <a:pt x="7517" y="4202"/>
                      <a:pt x="1165" y="9281"/>
                      <a:pt x="638" y="8779"/>
                    </a:cubicBezTo>
                    <a:lnTo>
                      <a:pt x="3010" y="0"/>
                    </a:ln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56688" tIns="56688" rIns="56688" bIns="56688" anchor="ctr" anchorCtr="0">
                <a:noAutofit/>
              </a:bodyPr>
              <a:lstStyle/>
              <a:p>
                <a:pPr algn="r" defTabSz="567019" rtl="1">
                  <a:buClr>
                    <a:srgbClr val="000000"/>
                  </a:buClr>
                  <a:defRPr/>
                </a:pPr>
                <a:endParaRPr sz="868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36" name="مجموعة 1235">
            <a:extLst>
              <a:ext uri="{FF2B5EF4-FFF2-40B4-BE49-F238E27FC236}">
                <a16:creationId xmlns:a16="http://schemas.microsoft.com/office/drawing/2014/main" id="{12C1ED6C-2A0D-CC62-0D72-1C366BE6F06D}"/>
              </a:ext>
            </a:extLst>
          </p:cNvPr>
          <p:cNvGrpSpPr/>
          <p:nvPr/>
        </p:nvGrpSpPr>
        <p:grpSpPr>
          <a:xfrm>
            <a:off x="1797577" y="2426686"/>
            <a:ext cx="570963" cy="488737"/>
            <a:chOff x="2437458" y="1152322"/>
            <a:chExt cx="1226133" cy="1049556"/>
          </a:xfrm>
        </p:grpSpPr>
        <p:grpSp>
          <p:nvGrpSpPr>
            <p:cNvPr id="1237" name="مجموعة 1236">
              <a:extLst>
                <a:ext uri="{FF2B5EF4-FFF2-40B4-BE49-F238E27FC236}">
                  <a16:creationId xmlns:a16="http://schemas.microsoft.com/office/drawing/2014/main" id="{C64864FB-2C31-2907-4BD4-DBC03DE3AB9D}"/>
                </a:ext>
              </a:extLst>
            </p:cNvPr>
            <p:cNvGrpSpPr/>
            <p:nvPr/>
          </p:nvGrpSpPr>
          <p:grpSpPr>
            <a:xfrm>
              <a:off x="2437458" y="1152322"/>
              <a:ext cx="1226133" cy="1049556"/>
              <a:chOff x="1908541" y="1439193"/>
              <a:chExt cx="1226133" cy="1049556"/>
            </a:xfrm>
          </p:grpSpPr>
          <p:sp>
            <p:nvSpPr>
              <p:cNvPr id="1239" name="شكل حر: شكل 1238">
                <a:extLst>
                  <a:ext uri="{FF2B5EF4-FFF2-40B4-BE49-F238E27FC236}">
                    <a16:creationId xmlns:a16="http://schemas.microsoft.com/office/drawing/2014/main" id="{4F9545D8-D8B7-E69C-3E65-C5FCC3AF7214}"/>
                  </a:ext>
                </a:extLst>
              </p:cNvPr>
              <p:cNvSpPr/>
              <p:nvPr/>
            </p:nvSpPr>
            <p:spPr>
              <a:xfrm>
                <a:off x="2310716" y="2127203"/>
                <a:ext cx="184980" cy="184981"/>
              </a:xfrm>
              <a:custGeom>
                <a:avLst/>
                <a:gdLst>
                  <a:gd name="connsiteX0" fmla="*/ 9808 w 184980"/>
                  <a:gd name="connsiteY0" fmla="*/ 184982 h 184981"/>
                  <a:gd name="connsiteX1" fmla="*/ 2873 w 184980"/>
                  <a:gd name="connsiteY1" fmla="*/ 182108 h 184981"/>
                  <a:gd name="connsiteX2" fmla="*/ 2873 w 184980"/>
                  <a:gd name="connsiteY2" fmla="*/ 168238 h 184981"/>
                  <a:gd name="connsiteX3" fmla="*/ 168238 w 184980"/>
                  <a:gd name="connsiteY3" fmla="*/ 2873 h 184981"/>
                  <a:gd name="connsiteX4" fmla="*/ 182108 w 184980"/>
                  <a:gd name="connsiteY4" fmla="*/ 2873 h 184981"/>
                  <a:gd name="connsiteX5" fmla="*/ 182108 w 184980"/>
                  <a:gd name="connsiteY5" fmla="*/ 16743 h 184981"/>
                  <a:gd name="connsiteX6" fmla="*/ 16743 w 184980"/>
                  <a:gd name="connsiteY6" fmla="*/ 182108 h 184981"/>
                  <a:gd name="connsiteX7" fmla="*/ 9808 w 184980"/>
                  <a:gd name="connsiteY7" fmla="*/ 184982 h 184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4980" h="184981">
                    <a:moveTo>
                      <a:pt x="9808" y="184982"/>
                    </a:moveTo>
                    <a:cubicBezTo>
                      <a:pt x="7297" y="184982"/>
                      <a:pt x="4790" y="184025"/>
                      <a:pt x="2873" y="182108"/>
                    </a:cubicBezTo>
                    <a:cubicBezTo>
                      <a:pt x="-958" y="178277"/>
                      <a:pt x="-958" y="172068"/>
                      <a:pt x="2873" y="168238"/>
                    </a:cubicBezTo>
                    <a:lnTo>
                      <a:pt x="168238" y="2873"/>
                    </a:lnTo>
                    <a:cubicBezTo>
                      <a:pt x="172068" y="-958"/>
                      <a:pt x="178277" y="-958"/>
                      <a:pt x="182108" y="2873"/>
                    </a:cubicBezTo>
                    <a:cubicBezTo>
                      <a:pt x="185938" y="6703"/>
                      <a:pt x="185938" y="12912"/>
                      <a:pt x="182108" y="16743"/>
                    </a:cubicBezTo>
                    <a:lnTo>
                      <a:pt x="16743" y="182108"/>
                    </a:lnTo>
                    <a:cubicBezTo>
                      <a:pt x="14825" y="184025"/>
                      <a:pt x="12314" y="184982"/>
                      <a:pt x="9808" y="184982"/>
                    </a:cubicBezTo>
                    <a:close/>
                  </a:path>
                </a:pathLst>
              </a:custGeom>
              <a:solidFill>
                <a:srgbClr val="86513B"/>
              </a:solidFill>
              <a:ln w="490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323254" rtl="1"/>
                <a:endParaRPr lang="ar-SA" sz="127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240" name="شكل حر: شكل 1239">
                <a:extLst>
                  <a:ext uri="{FF2B5EF4-FFF2-40B4-BE49-F238E27FC236}">
                    <a16:creationId xmlns:a16="http://schemas.microsoft.com/office/drawing/2014/main" id="{233B489E-30C8-4A8D-472A-43C0AF15CBEB}"/>
                  </a:ext>
                </a:extLst>
              </p:cNvPr>
              <p:cNvSpPr/>
              <p:nvPr/>
            </p:nvSpPr>
            <p:spPr>
              <a:xfrm>
                <a:off x="2006635" y="1439193"/>
                <a:ext cx="1128039" cy="1049556"/>
              </a:xfrm>
              <a:custGeom>
                <a:avLst/>
                <a:gdLst>
                  <a:gd name="connsiteX0" fmla="*/ 742796 w 1128039"/>
                  <a:gd name="connsiteY0" fmla="*/ 738745 h 1049556"/>
                  <a:gd name="connsiteX1" fmla="*/ 264843 w 1128039"/>
                  <a:gd name="connsiteY1" fmla="*/ 106173 h 1049556"/>
                  <a:gd name="connsiteX2" fmla="*/ 294093 w 1128039"/>
                  <a:gd name="connsiteY2" fmla="*/ 89 h 1049556"/>
                  <a:gd name="connsiteX3" fmla="*/ 294084 w 1128039"/>
                  <a:gd name="connsiteY3" fmla="*/ 0 h 1049556"/>
                  <a:gd name="connsiteX4" fmla="*/ 20 w 1128039"/>
                  <a:gd name="connsiteY4" fmla="*/ 128081 h 1049556"/>
                  <a:gd name="connsiteX5" fmla="*/ 1123 w 1128039"/>
                  <a:gd name="connsiteY5" fmla="*/ 129695 h 1049556"/>
                  <a:gd name="connsiteX6" fmla="*/ 13443 w 1128039"/>
                  <a:gd name="connsiteY6" fmla="*/ 224911 h 1049556"/>
                  <a:gd name="connsiteX7" fmla="*/ 0 w 1128039"/>
                  <a:gd name="connsiteY7" fmla="*/ 335100 h 1049556"/>
                  <a:gd name="connsiteX8" fmla="*/ 0 w 1128039"/>
                  <a:gd name="connsiteY8" fmla="*/ 340358 h 1049556"/>
                  <a:gd name="connsiteX9" fmla="*/ 618806 w 1128039"/>
                  <a:gd name="connsiteY9" fmla="*/ 754229 h 1049556"/>
                  <a:gd name="connsiteX10" fmla="*/ 718416 w 1128039"/>
                  <a:gd name="connsiteY10" fmla="*/ 754999 h 1049556"/>
                  <a:gd name="connsiteX11" fmla="*/ 900098 w 1128039"/>
                  <a:gd name="connsiteY11" fmla="*/ 996688 h 1049556"/>
                  <a:gd name="connsiteX12" fmla="*/ 1128040 w 1128039"/>
                  <a:gd name="connsiteY12" fmla="*/ 1003716 h 1049556"/>
                  <a:gd name="connsiteX13" fmla="*/ 742796 w 1128039"/>
                  <a:gd name="connsiteY13" fmla="*/ 738745 h 1049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28039" h="1049556">
                    <a:moveTo>
                      <a:pt x="742796" y="738745"/>
                    </a:moveTo>
                    <a:lnTo>
                      <a:pt x="264843" y="106173"/>
                    </a:lnTo>
                    <a:cubicBezTo>
                      <a:pt x="264843" y="106173"/>
                      <a:pt x="225676" y="37628"/>
                      <a:pt x="294093" y="89"/>
                    </a:cubicBezTo>
                    <a:cubicBezTo>
                      <a:pt x="294138" y="64"/>
                      <a:pt x="294133" y="-5"/>
                      <a:pt x="294084" y="0"/>
                    </a:cubicBezTo>
                    <a:cubicBezTo>
                      <a:pt x="285726" y="304"/>
                      <a:pt x="2609" y="11462"/>
                      <a:pt x="20" y="128081"/>
                    </a:cubicBezTo>
                    <a:cubicBezTo>
                      <a:pt x="10" y="128616"/>
                      <a:pt x="721" y="129131"/>
                      <a:pt x="1123" y="129695"/>
                    </a:cubicBezTo>
                    <a:cubicBezTo>
                      <a:pt x="1123" y="129695"/>
                      <a:pt x="13443" y="147091"/>
                      <a:pt x="13443" y="224911"/>
                    </a:cubicBezTo>
                    <a:cubicBezTo>
                      <a:pt x="13443" y="307306"/>
                      <a:pt x="0" y="335100"/>
                      <a:pt x="0" y="335100"/>
                    </a:cubicBezTo>
                    <a:lnTo>
                      <a:pt x="0" y="340358"/>
                    </a:lnTo>
                    <a:cubicBezTo>
                      <a:pt x="0" y="575774"/>
                      <a:pt x="367690" y="753047"/>
                      <a:pt x="618806" y="754229"/>
                    </a:cubicBezTo>
                    <a:lnTo>
                      <a:pt x="718416" y="754999"/>
                    </a:lnTo>
                    <a:lnTo>
                      <a:pt x="900098" y="996688"/>
                    </a:lnTo>
                    <a:cubicBezTo>
                      <a:pt x="959845" y="1064296"/>
                      <a:pt x="1064237" y="1067519"/>
                      <a:pt x="1128040" y="1003716"/>
                    </a:cubicBezTo>
                    <a:lnTo>
                      <a:pt x="742796" y="738745"/>
                    </a:lnTo>
                    <a:close/>
                  </a:path>
                </a:pathLst>
              </a:custGeom>
              <a:solidFill>
                <a:srgbClr val="4878BA"/>
              </a:solidFill>
              <a:ln w="490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323254" rtl="1"/>
                <a:endParaRPr lang="ar-SA" sz="127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241" name="شكل حر: شكل 1240">
                <a:extLst>
                  <a:ext uri="{FF2B5EF4-FFF2-40B4-BE49-F238E27FC236}">
                    <a16:creationId xmlns:a16="http://schemas.microsoft.com/office/drawing/2014/main" id="{9FF4BBC5-100B-D65B-6D35-09B710BFE8E6}"/>
                  </a:ext>
                </a:extLst>
              </p:cNvPr>
              <p:cNvSpPr/>
              <p:nvPr/>
            </p:nvSpPr>
            <p:spPr>
              <a:xfrm>
                <a:off x="2212620" y="2135616"/>
                <a:ext cx="362934" cy="176568"/>
              </a:xfrm>
              <a:custGeom>
                <a:avLst/>
                <a:gdLst>
                  <a:gd name="connsiteX0" fmla="*/ 359951 w 362934"/>
                  <a:gd name="connsiteY0" fmla="*/ 2768 h 176568"/>
                  <a:gd name="connsiteX1" fmla="*/ 346081 w 362934"/>
                  <a:gd name="connsiteY1" fmla="*/ 2988 h 176568"/>
                  <a:gd name="connsiteX2" fmla="*/ 196930 w 362934"/>
                  <a:gd name="connsiteY2" fmla="*/ 156950 h 176568"/>
                  <a:gd name="connsiteX3" fmla="*/ 9809 w 362934"/>
                  <a:gd name="connsiteY3" fmla="*/ 156950 h 176568"/>
                  <a:gd name="connsiteX4" fmla="*/ 0 w 362934"/>
                  <a:gd name="connsiteY4" fmla="*/ 166759 h 176568"/>
                  <a:gd name="connsiteX5" fmla="*/ 9809 w 362934"/>
                  <a:gd name="connsiteY5" fmla="*/ 176568 h 176568"/>
                  <a:gd name="connsiteX6" fmla="*/ 264843 w 362934"/>
                  <a:gd name="connsiteY6" fmla="*/ 176568 h 176568"/>
                  <a:gd name="connsiteX7" fmla="*/ 274652 w 362934"/>
                  <a:gd name="connsiteY7" fmla="*/ 166759 h 176568"/>
                  <a:gd name="connsiteX8" fmla="*/ 264843 w 362934"/>
                  <a:gd name="connsiteY8" fmla="*/ 156950 h 176568"/>
                  <a:gd name="connsiteX9" fmla="*/ 224244 w 362934"/>
                  <a:gd name="connsiteY9" fmla="*/ 156950 h 176568"/>
                  <a:gd name="connsiteX10" fmla="*/ 360167 w 362934"/>
                  <a:gd name="connsiteY10" fmla="*/ 16642 h 176568"/>
                  <a:gd name="connsiteX11" fmla="*/ 359951 w 362934"/>
                  <a:gd name="connsiteY11" fmla="*/ 2768 h 176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2934" h="176568">
                    <a:moveTo>
                      <a:pt x="359951" y="2768"/>
                    </a:moveTo>
                    <a:cubicBezTo>
                      <a:pt x="356057" y="-1009"/>
                      <a:pt x="349848" y="-906"/>
                      <a:pt x="346081" y="2988"/>
                    </a:cubicBezTo>
                    <a:lnTo>
                      <a:pt x="196930" y="156950"/>
                    </a:lnTo>
                    <a:lnTo>
                      <a:pt x="9809" y="156950"/>
                    </a:lnTo>
                    <a:cubicBezTo>
                      <a:pt x="4394" y="156950"/>
                      <a:pt x="0" y="161345"/>
                      <a:pt x="0" y="166759"/>
                    </a:cubicBezTo>
                    <a:cubicBezTo>
                      <a:pt x="0" y="172174"/>
                      <a:pt x="4394" y="176568"/>
                      <a:pt x="9809" y="176568"/>
                    </a:cubicBezTo>
                    <a:lnTo>
                      <a:pt x="264843" y="176568"/>
                    </a:lnTo>
                    <a:cubicBezTo>
                      <a:pt x="270258" y="176568"/>
                      <a:pt x="274652" y="172174"/>
                      <a:pt x="274652" y="166759"/>
                    </a:cubicBezTo>
                    <a:cubicBezTo>
                      <a:pt x="274652" y="161345"/>
                      <a:pt x="270258" y="156950"/>
                      <a:pt x="264843" y="156950"/>
                    </a:cubicBezTo>
                    <a:lnTo>
                      <a:pt x="224244" y="156950"/>
                    </a:lnTo>
                    <a:lnTo>
                      <a:pt x="360167" y="16642"/>
                    </a:lnTo>
                    <a:cubicBezTo>
                      <a:pt x="363943" y="12748"/>
                      <a:pt x="363840" y="6539"/>
                      <a:pt x="359951" y="2768"/>
                    </a:cubicBezTo>
                    <a:close/>
                  </a:path>
                </a:pathLst>
              </a:custGeom>
              <a:solidFill>
                <a:srgbClr val="86513B"/>
              </a:solidFill>
              <a:ln w="490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323254" rtl="1"/>
                <a:endParaRPr lang="ar-SA" sz="127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grpSp>
            <p:nvGrpSpPr>
              <p:cNvPr id="1242" name="رسم 2267" descr="طائر أصلي">
                <a:extLst>
                  <a:ext uri="{FF2B5EF4-FFF2-40B4-BE49-F238E27FC236}">
                    <a16:creationId xmlns:a16="http://schemas.microsoft.com/office/drawing/2014/main" id="{4F9E63A7-E626-47A3-EA91-AE7E6A193A92}"/>
                  </a:ext>
                </a:extLst>
              </p:cNvPr>
              <p:cNvGrpSpPr/>
              <p:nvPr/>
            </p:nvGrpSpPr>
            <p:grpSpPr>
              <a:xfrm>
                <a:off x="2179725" y="1765869"/>
                <a:ext cx="538391" cy="316087"/>
                <a:chOff x="2179725" y="1765869"/>
                <a:chExt cx="538391" cy="316087"/>
              </a:xfrm>
            </p:grpSpPr>
            <p:sp>
              <p:nvSpPr>
                <p:cNvPr id="1248" name="شكل حر: شكل 1247">
                  <a:extLst>
                    <a:ext uri="{FF2B5EF4-FFF2-40B4-BE49-F238E27FC236}">
                      <a16:creationId xmlns:a16="http://schemas.microsoft.com/office/drawing/2014/main" id="{12C7BCF2-341E-52B3-E1FD-5115E738A05C}"/>
                    </a:ext>
                  </a:extLst>
                </p:cNvPr>
                <p:cNvSpPr/>
                <p:nvPr/>
              </p:nvSpPr>
              <p:spPr>
                <a:xfrm>
                  <a:off x="2179725" y="1765869"/>
                  <a:ext cx="538391" cy="316087"/>
                </a:xfrm>
                <a:custGeom>
                  <a:avLst/>
                  <a:gdLst>
                    <a:gd name="connsiteX0" fmla="*/ 316806 w 538391"/>
                    <a:gd name="connsiteY0" fmla="*/ 92095 h 316087"/>
                    <a:gd name="connsiteX1" fmla="*/ 6278 w 538391"/>
                    <a:gd name="connsiteY1" fmla="*/ 8871 h 316087"/>
                    <a:gd name="connsiteX2" fmla="*/ 0 w 538391"/>
                    <a:gd name="connsiteY2" fmla="*/ 10391 h 316087"/>
                    <a:gd name="connsiteX3" fmla="*/ 6459 w 538391"/>
                    <a:gd name="connsiteY3" fmla="*/ 33045 h 316087"/>
                    <a:gd name="connsiteX4" fmla="*/ 489704 w 538391"/>
                    <a:gd name="connsiteY4" fmla="*/ 305887 h 316087"/>
                    <a:gd name="connsiteX5" fmla="*/ 538391 w 538391"/>
                    <a:gd name="connsiteY5" fmla="*/ 299384 h 316087"/>
                    <a:gd name="connsiteX6" fmla="*/ 316806 w 538391"/>
                    <a:gd name="connsiteY6" fmla="*/ 92095 h 316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38391" h="316087">
                      <a:moveTo>
                        <a:pt x="316806" y="92095"/>
                      </a:moveTo>
                      <a:cubicBezTo>
                        <a:pt x="233552" y="14212"/>
                        <a:pt x="117041" y="-16883"/>
                        <a:pt x="6278" y="8871"/>
                      </a:cubicBezTo>
                      <a:cubicBezTo>
                        <a:pt x="4184" y="9356"/>
                        <a:pt x="0" y="10391"/>
                        <a:pt x="0" y="10391"/>
                      </a:cubicBezTo>
                      <a:cubicBezTo>
                        <a:pt x="1903" y="17920"/>
                        <a:pt x="4056" y="25477"/>
                        <a:pt x="6459" y="33045"/>
                      </a:cubicBezTo>
                      <a:cubicBezTo>
                        <a:pt x="70698" y="235513"/>
                        <a:pt x="282470" y="352505"/>
                        <a:pt x="489704" y="305887"/>
                      </a:cubicBezTo>
                      <a:lnTo>
                        <a:pt x="538391" y="299384"/>
                      </a:lnTo>
                      <a:lnTo>
                        <a:pt x="316806" y="92095"/>
                      </a:lnTo>
                      <a:close/>
                    </a:path>
                  </a:pathLst>
                </a:custGeom>
                <a:solidFill>
                  <a:srgbClr val="A3E2F6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323254" rtl="1"/>
                  <a:endParaRPr lang="ar-SA" sz="127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249" name="شكل حر: شكل 1248">
                  <a:extLst>
                    <a:ext uri="{FF2B5EF4-FFF2-40B4-BE49-F238E27FC236}">
                      <a16:creationId xmlns:a16="http://schemas.microsoft.com/office/drawing/2014/main" id="{17876C00-C35E-135F-8D7E-17D5758D9651}"/>
                    </a:ext>
                  </a:extLst>
                </p:cNvPr>
                <p:cNvSpPr/>
                <p:nvPr/>
              </p:nvSpPr>
              <p:spPr>
                <a:xfrm>
                  <a:off x="2209093" y="1776348"/>
                  <a:ext cx="464642" cy="300209"/>
                </a:xfrm>
                <a:custGeom>
                  <a:avLst/>
                  <a:gdLst>
                    <a:gd name="connsiteX0" fmla="*/ 464643 w 464642"/>
                    <a:gd name="connsiteY0" fmla="*/ 252680 h 300209"/>
                    <a:gd name="connsiteX1" fmla="*/ 84186 w 464642"/>
                    <a:gd name="connsiteY1" fmla="*/ 120916 h 300209"/>
                    <a:gd name="connsiteX2" fmla="*/ 4924 w 464642"/>
                    <a:gd name="connsiteY2" fmla="*/ 0 h 300209"/>
                    <a:gd name="connsiteX3" fmla="*/ 0 w 464642"/>
                    <a:gd name="connsiteY3" fmla="*/ 1202 h 300209"/>
                    <a:gd name="connsiteX4" fmla="*/ 80429 w 464642"/>
                    <a:gd name="connsiteY4" fmla="*/ 124339 h 300209"/>
                    <a:gd name="connsiteX5" fmla="*/ 124991 w 464642"/>
                    <a:gd name="connsiteY5" fmla="*/ 160603 h 300209"/>
                    <a:gd name="connsiteX6" fmla="*/ 414156 w 464642"/>
                    <a:gd name="connsiteY6" fmla="*/ 300209 h 300209"/>
                    <a:gd name="connsiteX7" fmla="*/ 414602 w 464642"/>
                    <a:gd name="connsiteY7" fmla="*/ 295163 h 300209"/>
                    <a:gd name="connsiteX8" fmla="*/ 149224 w 464642"/>
                    <a:gd name="connsiteY8" fmla="*/ 176400 h 300209"/>
                    <a:gd name="connsiteX9" fmla="*/ 149293 w 464642"/>
                    <a:gd name="connsiteY9" fmla="*/ 176336 h 300209"/>
                    <a:gd name="connsiteX10" fmla="*/ 464466 w 464642"/>
                    <a:gd name="connsiteY10" fmla="*/ 257746 h 300209"/>
                    <a:gd name="connsiteX11" fmla="*/ 464643 w 464642"/>
                    <a:gd name="connsiteY11" fmla="*/ 252680 h 300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64642" h="300209">
                      <a:moveTo>
                        <a:pt x="464643" y="252680"/>
                      </a:moveTo>
                      <a:cubicBezTo>
                        <a:pt x="350142" y="248594"/>
                        <a:pt x="191192" y="222414"/>
                        <a:pt x="84186" y="120916"/>
                      </a:cubicBezTo>
                      <a:cubicBezTo>
                        <a:pt x="20251" y="60276"/>
                        <a:pt x="5066" y="598"/>
                        <a:pt x="4924" y="0"/>
                      </a:cubicBezTo>
                      <a:lnTo>
                        <a:pt x="0" y="1202"/>
                      </a:lnTo>
                      <a:cubicBezTo>
                        <a:pt x="147" y="1810"/>
                        <a:pt x="15562" y="62689"/>
                        <a:pt x="80429" y="124339"/>
                      </a:cubicBezTo>
                      <a:cubicBezTo>
                        <a:pt x="94470" y="137684"/>
                        <a:pt x="109405" y="149715"/>
                        <a:pt x="124991" y="160603"/>
                      </a:cubicBezTo>
                      <a:cubicBezTo>
                        <a:pt x="127762" y="163546"/>
                        <a:pt x="243999" y="285197"/>
                        <a:pt x="414156" y="300209"/>
                      </a:cubicBezTo>
                      <a:lnTo>
                        <a:pt x="414602" y="295163"/>
                      </a:lnTo>
                      <a:cubicBezTo>
                        <a:pt x="286751" y="283882"/>
                        <a:pt x="189667" y="211678"/>
                        <a:pt x="149224" y="176400"/>
                      </a:cubicBezTo>
                      <a:cubicBezTo>
                        <a:pt x="149008" y="176209"/>
                        <a:pt x="149043" y="176184"/>
                        <a:pt x="149293" y="176336"/>
                      </a:cubicBezTo>
                      <a:cubicBezTo>
                        <a:pt x="249718" y="236618"/>
                        <a:pt x="371594" y="254431"/>
                        <a:pt x="464466" y="257746"/>
                      </a:cubicBezTo>
                      <a:lnTo>
                        <a:pt x="464643" y="252680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323254" rtl="1"/>
                  <a:endParaRPr lang="ar-SA" sz="127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250" name="شكل حر: شكل 1249">
                  <a:extLst>
                    <a:ext uri="{FF2B5EF4-FFF2-40B4-BE49-F238E27FC236}">
                      <a16:creationId xmlns:a16="http://schemas.microsoft.com/office/drawing/2014/main" id="{956870D7-46E7-582F-7260-8E5D04E9E1B7}"/>
                    </a:ext>
                  </a:extLst>
                </p:cNvPr>
                <p:cNvSpPr/>
                <p:nvPr/>
              </p:nvSpPr>
              <p:spPr>
                <a:xfrm>
                  <a:off x="2243057" y="1769242"/>
                  <a:ext cx="395940" cy="232316"/>
                </a:xfrm>
                <a:custGeom>
                  <a:avLst/>
                  <a:gdLst>
                    <a:gd name="connsiteX0" fmla="*/ 395690 w 395940"/>
                    <a:gd name="connsiteY0" fmla="*/ 232316 h 232316"/>
                    <a:gd name="connsiteX1" fmla="*/ 87634 w 395940"/>
                    <a:gd name="connsiteY1" fmla="*/ 111891 h 232316"/>
                    <a:gd name="connsiteX2" fmla="*/ 0 w 395940"/>
                    <a:gd name="connsiteY2" fmla="*/ 2158 h 232316"/>
                    <a:gd name="connsiteX3" fmla="*/ 4591 w 395940"/>
                    <a:gd name="connsiteY3" fmla="*/ 0 h 232316"/>
                    <a:gd name="connsiteX4" fmla="*/ 395940 w 395940"/>
                    <a:gd name="connsiteY4" fmla="*/ 227255 h 232316"/>
                    <a:gd name="connsiteX5" fmla="*/ 395690 w 395940"/>
                    <a:gd name="connsiteY5" fmla="*/ 232316 h 232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5940" h="232316">
                      <a:moveTo>
                        <a:pt x="395690" y="232316"/>
                      </a:moveTo>
                      <a:cubicBezTo>
                        <a:pt x="243793" y="224803"/>
                        <a:pt x="144330" y="162682"/>
                        <a:pt x="87634" y="111891"/>
                      </a:cubicBezTo>
                      <a:cubicBezTo>
                        <a:pt x="26161" y="56819"/>
                        <a:pt x="255" y="2697"/>
                        <a:pt x="0" y="2158"/>
                      </a:cubicBezTo>
                      <a:lnTo>
                        <a:pt x="4591" y="0"/>
                      </a:lnTo>
                      <a:cubicBezTo>
                        <a:pt x="5591" y="2129"/>
                        <a:pt x="108316" y="213027"/>
                        <a:pt x="395940" y="227255"/>
                      </a:cubicBezTo>
                      <a:lnTo>
                        <a:pt x="395690" y="232316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323254" rtl="1"/>
                  <a:endParaRPr lang="ar-SA" sz="127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  <p:grpSp>
            <p:nvGrpSpPr>
              <p:cNvPr id="1243" name="رسم 2267" descr="طائر أصلي">
                <a:extLst>
                  <a:ext uri="{FF2B5EF4-FFF2-40B4-BE49-F238E27FC236}">
                    <a16:creationId xmlns:a16="http://schemas.microsoft.com/office/drawing/2014/main" id="{02FFF309-F4E9-B9D8-D738-AB9B08C61F08}"/>
                  </a:ext>
                </a:extLst>
              </p:cNvPr>
              <p:cNvGrpSpPr/>
              <p:nvPr/>
            </p:nvGrpSpPr>
            <p:grpSpPr>
              <a:xfrm>
                <a:off x="1908541" y="1567269"/>
                <a:ext cx="209093" cy="207705"/>
                <a:chOff x="1908541" y="1567269"/>
                <a:chExt cx="209093" cy="207705"/>
              </a:xfrm>
            </p:grpSpPr>
            <p:sp>
              <p:nvSpPr>
                <p:cNvPr id="1244" name="شكل حر: شكل 1243">
                  <a:extLst>
                    <a:ext uri="{FF2B5EF4-FFF2-40B4-BE49-F238E27FC236}">
                      <a16:creationId xmlns:a16="http://schemas.microsoft.com/office/drawing/2014/main" id="{2C15FFE8-F383-B8A7-0120-E161F5CA9942}"/>
                    </a:ext>
                  </a:extLst>
                </p:cNvPr>
                <p:cNvSpPr/>
                <p:nvPr/>
              </p:nvSpPr>
              <p:spPr>
                <a:xfrm>
                  <a:off x="2006631" y="1567269"/>
                  <a:ext cx="111003" cy="207705"/>
                </a:xfrm>
                <a:custGeom>
                  <a:avLst/>
                  <a:gdLst>
                    <a:gd name="connsiteX0" fmla="*/ 49 w 111003"/>
                    <a:gd name="connsiteY0" fmla="*/ 0 h 207705"/>
                    <a:gd name="connsiteX1" fmla="*/ 111004 w 111003"/>
                    <a:gd name="connsiteY1" fmla="*/ 0 h 207705"/>
                    <a:gd name="connsiteX2" fmla="*/ 111004 w 111003"/>
                    <a:gd name="connsiteY2" fmla="*/ 7322 h 207705"/>
                    <a:gd name="connsiteX3" fmla="*/ 0 w 111003"/>
                    <a:gd name="connsiteY3" fmla="*/ 207706 h 207705"/>
                    <a:gd name="connsiteX4" fmla="*/ 0 w 111003"/>
                    <a:gd name="connsiteY4" fmla="*/ 207706 h 207705"/>
                    <a:gd name="connsiteX5" fmla="*/ 0 w 111003"/>
                    <a:gd name="connsiteY5" fmla="*/ 49 h 207705"/>
                    <a:gd name="connsiteX6" fmla="*/ 49 w 111003"/>
                    <a:gd name="connsiteY6" fmla="*/ 0 h 207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1003" h="207705">
                      <a:moveTo>
                        <a:pt x="49" y="0"/>
                      </a:moveTo>
                      <a:lnTo>
                        <a:pt x="111004" y="0"/>
                      </a:lnTo>
                      <a:lnTo>
                        <a:pt x="111004" y="7322"/>
                      </a:lnTo>
                      <a:cubicBezTo>
                        <a:pt x="111004" y="88781"/>
                        <a:pt x="69060" y="164502"/>
                        <a:pt x="0" y="207706"/>
                      </a:cubicBezTo>
                      <a:lnTo>
                        <a:pt x="0" y="207706"/>
                      </a:lnTo>
                      <a:lnTo>
                        <a:pt x="0" y="49"/>
                      </a:lnTo>
                      <a:cubicBezTo>
                        <a:pt x="0" y="25"/>
                        <a:pt x="25" y="0"/>
                        <a:pt x="49" y="0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323254" rtl="1"/>
                  <a:endParaRPr lang="ar-SA" sz="127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245" name="شكل حر: شكل 1244">
                  <a:extLst>
                    <a:ext uri="{FF2B5EF4-FFF2-40B4-BE49-F238E27FC236}">
                      <a16:creationId xmlns:a16="http://schemas.microsoft.com/office/drawing/2014/main" id="{4E5CC3A3-FBC6-9152-C90B-C1969E50A19B}"/>
                    </a:ext>
                  </a:extLst>
                </p:cNvPr>
                <p:cNvSpPr/>
                <p:nvPr/>
              </p:nvSpPr>
              <p:spPr>
                <a:xfrm>
                  <a:off x="2065485" y="1586319"/>
                  <a:ext cx="29427" cy="29427"/>
                </a:xfrm>
                <a:custGeom>
                  <a:avLst/>
                  <a:gdLst>
                    <a:gd name="connsiteX0" fmla="*/ 29427 w 29427"/>
                    <a:gd name="connsiteY0" fmla="*/ 14713 h 29427"/>
                    <a:gd name="connsiteX1" fmla="*/ 14713 w 29427"/>
                    <a:gd name="connsiteY1" fmla="*/ 29427 h 29427"/>
                    <a:gd name="connsiteX2" fmla="*/ 0 w 29427"/>
                    <a:gd name="connsiteY2" fmla="*/ 14713 h 29427"/>
                    <a:gd name="connsiteX3" fmla="*/ 14713 w 29427"/>
                    <a:gd name="connsiteY3" fmla="*/ 0 h 29427"/>
                    <a:gd name="connsiteX4" fmla="*/ 29427 w 29427"/>
                    <a:gd name="connsiteY4" fmla="*/ 14713 h 29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427" h="29427">
                      <a:moveTo>
                        <a:pt x="29427" y="14713"/>
                      </a:moveTo>
                      <a:cubicBezTo>
                        <a:pt x="29427" y="22840"/>
                        <a:pt x="22840" y="29427"/>
                        <a:pt x="14713" y="29427"/>
                      </a:cubicBezTo>
                      <a:cubicBezTo>
                        <a:pt x="6587" y="29427"/>
                        <a:pt x="0" y="22840"/>
                        <a:pt x="0" y="14713"/>
                      </a:cubicBezTo>
                      <a:cubicBezTo>
                        <a:pt x="0" y="6587"/>
                        <a:pt x="6587" y="0"/>
                        <a:pt x="14713" y="0"/>
                      </a:cubicBezTo>
                      <a:cubicBezTo>
                        <a:pt x="22840" y="0"/>
                        <a:pt x="29427" y="6587"/>
                        <a:pt x="29427" y="147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323254" rtl="1"/>
                  <a:endParaRPr lang="ar-SA" sz="127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246" name="شكل حر: شكل 1245">
                  <a:extLst>
                    <a:ext uri="{FF2B5EF4-FFF2-40B4-BE49-F238E27FC236}">
                      <a16:creationId xmlns:a16="http://schemas.microsoft.com/office/drawing/2014/main" id="{8DE8EC3F-F59B-4581-CDDB-48330161F760}"/>
                    </a:ext>
                  </a:extLst>
                </p:cNvPr>
                <p:cNvSpPr/>
                <p:nvPr/>
              </p:nvSpPr>
              <p:spPr>
                <a:xfrm>
                  <a:off x="1908541" y="1584610"/>
                  <a:ext cx="137310" cy="98064"/>
                </a:xfrm>
                <a:custGeom>
                  <a:avLst/>
                  <a:gdLst>
                    <a:gd name="connsiteX0" fmla="*/ 98061 w 137310"/>
                    <a:gd name="connsiteY0" fmla="*/ 2 h 98064"/>
                    <a:gd name="connsiteX1" fmla="*/ 0 w 137310"/>
                    <a:gd name="connsiteY1" fmla="*/ 40945 h 98064"/>
                    <a:gd name="connsiteX2" fmla="*/ 98051 w 137310"/>
                    <a:gd name="connsiteY2" fmla="*/ 98058 h 98064"/>
                    <a:gd name="connsiteX3" fmla="*/ 98115 w 137310"/>
                    <a:gd name="connsiteY3" fmla="*/ 98043 h 98064"/>
                    <a:gd name="connsiteX4" fmla="*/ 137301 w 137310"/>
                    <a:gd name="connsiteY4" fmla="*/ 40979 h 98064"/>
                    <a:gd name="connsiteX5" fmla="*/ 137297 w 137310"/>
                    <a:gd name="connsiteY5" fmla="*/ 40915 h 98064"/>
                    <a:gd name="connsiteX6" fmla="*/ 98110 w 137310"/>
                    <a:gd name="connsiteY6" fmla="*/ 17 h 98064"/>
                    <a:gd name="connsiteX7" fmla="*/ 98061 w 137310"/>
                    <a:gd name="connsiteY7" fmla="*/ 2 h 98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7310" h="98064">
                      <a:moveTo>
                        <a:pt x="98061" y="2"/>
                      </a:moveTo>
                      <a:lnTo>
                        <a:pt x="0" y="40945"/>
                      </a:lnTo>
                      <a:lnTo>
                        <a:pt x="98051" y="98058"/>
                      </a:lnTo>
                      <a:cubicBezTo>
                        <a:pt x="98075" y="98072"/>
                        <a:pt x="98100" y="98062"/>
                        <a:pt x="98115" y="98043"/>
                      </a:cubicBezTo>
                      <a:lnTo>
                        <a:pt x="137301" y="40979"/>
                      </a:lnTo>
                      <a:cubicBezTo>
                        <a:pt x="137316" y="40959"/>
                        <a:pt x="137311" y="40935"/>
                        <a:pt x="137297" y="40915"/>
                      </a:cubicBezTo>
                      <a:lnTo>
                        <a:pt x="98110" y="17"/>
                      </a:lnTo>
                      <a:cubicBezTo>
                        <a:pt x="98100" y="2"/>
                        <a:pt x="98080" y="-3"/>
                        <a:pt x="98061" y="2"/>
                      </a:cubicBezTo>
                      <a:close/>
                    </a:path>
                  </a:pathLst>
                </a:custGeom>
                <a:solidFill>
                  <a:srgbClr val="EF6129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323254" rtl="1"/>
                  <a:endParaRPr lang="ar-SA" sz="127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247" name="شكل حر: شكل 1246">
                  <a:extLst>
                    <a:ext uri="{FF2B5EF4-FFF2-40B4-BE49-F238E27FC236}">
                      <a16:creationId xmlns:a16="http://schemas.microsoft.com/office/drawing/2014/main" id="{7A633998-F49C-F69D-847D-1BA832B8A285}"/>
                    </a:ext>
                  </a:extLst>
                </p:cNvPr>
                <p:cNvSpPr/>
                <p:nvPr/>
              </p:nvSpPr>
              <p:spPr>
                <a:xfrm>
                  <a:off x="1926324" y="1623715"/>
                  <a:ext cx="121386" cy="3678"/>
                </a:xfrm>
                <a:custGeom>
                  <a:avLst/>
                  <a:gdLst>
                    <a:gd name="connsiteX0" fmla="*/ 119547 w 121386"/>
                    <a:gd name="connsiteY0" fmla="*/ 3678 h 3678"/>
                    <a:gd name="connsiteX1" fmla="*/ 1839 w 121386"/>
                    <a:gd name="connsiteY1" fmla="*/ 3678 h 3678"/>
                    <a:gd name="connsiteX2" fmla="*/ 0 w 121386"/>
                    <a:gd name="connsiteY2" fmla="*/ 1839 h 3678"/>
                    <a:gd name="connsiteX3" fmla="*/ 1839 w 121386"/>
                    <a:gd name="connsiteY3" fmla="*/ 0 h 3678"/>
                    <a:gd name="connsiteX4" fmla="*/ 119547 w 121386"/>
                    <a:gd name="connsiteY4" fmla="*/ 0 h 3678"/>
                    <a:gd name="connsiteX5" fmla="*/ 121386 w 121386"/>
                    <a:gd name="connsiteY5" fmla="*/ 1839 h 3678"/>
                    <a:gd name="connsiteX6" fmla="*/ 119547 w 121386"/>
                    <a:gd name="connsiteY6" fmla="*/ 3678 h 3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1386" h="3678">
                      <a:moveTo>
                        <a:pt x="119547" y="3678"/>
                      </a:moveTo>
                      <a:lnTo>
                        <a:pt x="1839" y="3678"/>
                      </a:lnTo>
                      <a:cubicBezTo>
                        <a:pt x="824" y="3678"/>
                        <a:pt x="0" y="2854"/>
                        <a:pt x="0" y="1839"/>
                      </a:cubicBezTo>
                      <a:cubicBezTo>
                        <a:pt x="0" y="824"/>
                        <a:pt x="824" y="0"/>
                        <a:pt x="1839" y="0"/>
                      </a:cubicBezTo>
                      <a:lnTo>
                        <a:pt x="119547" y="0"/>
                      </a:lnTo>
                      <a:cubicBezTo>
                        <a:pt x="120562" y="0"/>
                        <a:pt x="121386" y="824"/>
                        <a:pt x="121386" y="1839"/>
                      </a:cubicBezTo>
                      <a:cubicBezTo>
                        <a:pt x="121386" y="2854"/>
                        <a:pt x="120562" y="3678"/>
                        <a:pt x="119547" y="3678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323254" rtl="1"/>
                  <a:endParaRPr lang="ar-SA" sz="127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</p:grpSp>
        <p:sp>
          <p:nvSpPr>
            <p:cNvPr id="1238" name="شكل بيضاوي 1237">
              <a:extLst>
                <a:ext uri="{FF2B5EF4-FFF2-40B4-BE49-F238E27FC236}">
                  <a16:creationId xmlns:a16="http://schemas.microsoft.com/office/drawing/2014/main" id="{0A5AD4EF-3730-C195-F677-68726D460312}"/>
                </a:ext>
              </a:extLst>
            </p:cNvPr>
            <p:cNvSpPr/>
            <p:nvPr/>
          </p:nvSpPr>
          <p:spPr>
            <a:xfrm>
              <a:off x="2582164" y="1353185"/>
              <a:ext cx="96266" cy="96266"/>
            </a:xfrm>
            <a:prstGeom prst="ellipse">
              <a:avLst/>
            </a:prstGeom>
            <a:solidFill>
              <a:srgbClr val="DF5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323254" rtl="1"/>
              <a:endParaRPr lang="ar-SA" sz="1272">
                <a:solidFill>
                  <a:prstClr val="white"/>
                </a:solidFill>
                <a:latin typeface="Harmattan"/>
                <a:cs typeface="Harmattan"/>
              </a:endParaRPr>
            </a:p>
          </p:txBody>
        </p:sp>
      </p:grpSp>
      <p:grpSp>
        <p:nvGrpSpPr>
          <p:cNvPr id="1251" name="مجموعة 1250">
            <a:extLst>
              <a:ext uri="{FF2B5EF4-FFF2-40B4-BE49-F238E27FC236}">
                <a16:creationId xmlns:a16="http://schemas.microsoft.com/office/drawing/2014/main" id="{A64AFDF1-CF28-45F1-E422-5C661A94B325}"/>
              </a:ext>
            </a:extLst>
          </p:cNvPr>
          <p:cNvGrpSpPr/>
          <p:nvPr/>
        </p:nvGrpSpPr>
        <p:grpSpPr>
          <a:xfrm rot="1754521">
            <a:off x="5660950" y="1522890"/>
            <a:ext cx="640100" cy="442742"/>
            <a:chOff x="6629176" y="3979860"/>
            <a:chExt cx="1556252" cy="1076420"/>
          </a:xfrm>
        </p:grpSpPr>
        <p:grpSp>
          <p:nvGrpSpPr>
            <p:cNvPr id="1252" name="رسم 2269" descr="فراشه">
              <a:extLst>
                <a:ext uri="{FF2B5EF4-FFF2-40B4-BE49-F238E27FC236}">
                  <a16:creationId xmlns:a16="http://schemas.microsoft.com/office/drawing/2014/main" id="{02844F09-3CAF-8E3A-A01E-2FD7F653156D}"/>
                </a:ext>
              </a:extLst>
            </p:cNvPr>
            <p:cNvGrpSpPr/>
            <p:nvPr/>
          </p:nvGrpSpPr>
          <p:grpSpPr>
            <a:xfrm>
              <a:off x="6629176" y="4049149"/>
              <a:ext cx="778560" cy="1007131"/>
              <a:chOff x="6629176" y="4049149"/>
              <a:chExt cx="778560" cy="1007131"/>
            </a:xfrm>
          </p:grpSpPr>
          <p:sp>
            <p:nvSpPr>
              <p:cNvPr id="1272" name="شكل حر: شكل 1271">
                <a:extLst>
                  <a:ext uri="{FF2B5EF4-FFF2-40B4-BE49-F238E27FC236}">
                    <a16:creationId xmlns:a16="http://schemas.microsoft.com/office/drawing/2014/main" id="{FA4856A1-0AF8-5426-919E-4956C0A038E3}"/>
                  </a:ext>
                </a:extLst>
              </p:cNvPr>
              <p:cNvSpPr/>
              <p:nvPr/>
            </p:nvSpPr>
            <p:spPr>
              <a:xfrm>
                <a:off x="6782468" y="4122335"/>
                <a:ext cx="625267" cy="933945"/>
              </a:xfrm>
              <a:custGeom>
                <a:avLst/>
                <a:gdLst>
                  <a:gd name="connsiteX0" fmla="*/ 582163 w 625267"/>
                  <a:gd name="connsiteY0" fmla="*/ 353617 h 933945"/>
                  <a:gd name="connsiteX1" fmla="*/ 192407 w 625267"/>
                  <a:gd name="connsiteY1" fmla="*/ 656 h 933945"/>
                  <a:gd name="connsiteX2" fmla="*/ 8386 w 625267"/>
                  <a:gd name="connsiteY2" fmla="*/ 116873 h 933945"/>
                  <a:gd name="connsiteX3" fmla="*/ 57978 w 625267"/>
                  <a:gd name="connsiteY3" fmla="*/ 373946 h 933945"/>
                  <a:gd name="connsiteX4" fmla="*/ 228408 w 625267"/>
                  <a:gd name="connsiteY4" fmla="*/ 430380 h 933945"/>
                  <a:gd name="connsiteX5" fmla="*/ 285128 w 625267"/>
                  <a:gd name="connsiteY5" fmla="*/ 430380 h 933945"/>
                  <a:gd name="connsiteX6" fmla="*/ 284911 w 625267"/>
                  <a:gd name="connsiteY6" fmla="*/ 431884 h 933945"/>
                  <a:gd name="connsiteX7" fmla="*/ 30264 w 625267"/>
                  <a:gd name="connsiteY7" fmla="*/ 672269 h 933945"/>
                  <a:gd name="connsiteX8" fmla="*/ 26540 w 625267"/>
                  <a:gd name="connsiteY8" fmla="*/ 718368 h 933945"/>
                  <a:gd name="connsiteX9" fmla="*/ 26540 w 625267"/>
                  <a:gd name="connsiteY9" fmla="*/ 933896 h 933945"/>
                  <a:gd name="connsiteX10" fmla="*/ 26589 w 625267"/>
                  <a:gd name="connsiteY10" fmla="*/ 933945 h 933945"/>
                  <a:gd name="connsiteX11" fmla="*/ 274759 w 625267"/>
                  <a:gd name="connsiteY11" fmla="*/ 872885 h 933945"/>
                  <a:gd name="connsiteX12" fmla="*/ 492925 w 625267"/>
                  <a:gd name="connsiteY12" fmla="*/ 663291 h 933945"/>
                  <a:gd name="connsiteX13" fmla="*/ 624617 w 625267"/>
                  <a:gd name="connsiteY13" fmla="*/ 432831 h 933945"/>
                  <a:gd name="connsiteX14" fmla="*/ 624617 w 625267"/>
                  <a:gd name="connsiteY14" fmla="*/ 427938 h 933945"/>
                  <a:gd name="connsiteX15" fmla="*/ 582163 w 625267"/>
                  <a:gd name="connsiteY15" fmla="*/ 353617 h 93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5267" h="933945">
                    <a:moveTo>
                      <a:pt x="582163" y="353617"/>
                    </a:moveTo>
                    <a:cubicBezTo>
                      <a:pt x="491480" y="194933"/>
                      <a:pt x="353820" y="72846"/>
                      <a:pt x="192407" y="656"/>
                    </a:cubicBezTo>
                    <a:cubicBezTo>
                      <a:pt x="136645" y="-3492"/>
                      <a:pt x="45236" y="9388"/>
                      <a:pt x="8386" y="116873"/>
                    </a:cubicBezTo>
                    <a:cubicBezTo>
                      <a:pt x="-15292" y="185935"/>
                      <a:pt x="14306" y="318139"/>
                      <a:pt x="57978" y="373946"/>
                    </a:cubicBezTo>
                    <a:cubicBezTo>
                      <a:pt x="106228" y="409686"/>
                      <a:pt x="165498" y="430380"/>
                      <a:pt x="228408" y="430380"/>
                    </a:cubicBezTo>
                    <a:lnTo>
                      <a:pt x="285128" y="430380"/>
                    </a:lnTo>
                    <a:cubicBezTo>
                      <a:pt x="285128" y="430380"/>
                      <a:pt x="294648" y="430888"/>
                      <a:pt x="284911" y="431884"/>
                    </a:cubicBezTo>
                    <a:cubicBezTo>
                      <a:pt x="155069" y="445154"/>
                      <a:pt x="50786" y="544702"/>
                      <a:pt x="30264" y="672269"/>
                    </a:cubicBezTo>
                    <a:cubicBezTo>
                      <a:pt x="27842" y="687285"/>
                      <a:pt x="26540" y="702672"/>
                      <a:pt x="26540" y="718368"/>
                    </a:cubicBezTo>
                    <a:lnTo>
                      <a:pt x="26540" y="933896"/>
                    </a:lnTo>
                    <a:cubicBezTo>
                      <a:pt x="26540" y="933926"/>
                      <a:pt x="26565" y="933945"/>
                      <a:pt x="26589" y="933945"/>
                    </a:cubicBezTo>
                    <a:cubicBezTo>
                      <a:pt x="114574" y="933935"/>
                      <a:pt x="199363" y="912201"/>
                      <a:pt x="274759" y="872885"/>
                    </a:cubicBezTo>
                    <a:cubicBezTo>
                      <a:pt x="364529" y="826075"/>
                      <a:pt x="440951" y="754246"/>
                      <a:pt x="492925" y="663291"/>
                    </a:cubicBezTo>
                    <a:lnTo>
                      <a:pt x="624617" y="432831"/>
                    </a:lnTo>
                    <a:cubicBezTo>
                      <a:pt x="625485" y="431317"/>
                      <a:pt x="625485" y="429452"/>
                      <a:pt x="624617" y="427938"/>
                    </a:cubicBezTo>
                    <a:lnTo>
                      <a:pt x="582163" y="353617"/>
                    </a:lnTo>
                    <a:close/>
                  </a:path>
                </a:pathLst>
              </a:custGeom>
              <a:solidFill>
                <a:srgbClr val="E97A57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323254" rtl="1"/>
                <a:endParaRPr lang="ar-SA" sz="127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273" name="شكل حر: شكل 1272">
                <a:extLst>
                  <a:ext uri="{FF2B5EF4-FFF2-40B4-BE49-F238E27FC236}">
                    <a16:creationId xmlns:a16="http://schemas.microsoft.com/office/drawing/2014/main" id="{74AC2E9E-6E73-C36A-6C79-78579557597B}"/>
                  </a:ext>
                </a:extLst>
              </p:cNvPr>
              <p:cNvSpPr/>
              <p:nvPr/>
            </p:nvSpPr>
            <p:spPr>
              <a:xfrm>
                <a:off x="6629176" y="4049149"/>
                <a:ext cx="345654" cy="447057"/>
              </a:xfrm>
              <a:custGeom>
                <a:avLst/>
                <a:gdLst>
                  <a:gd name="connsiteX0" fmla="*/ 345635 w 345654"/>
                  <a:gd name="connsiteY0" fmla="*/ 73891 h 447057"/>
                  <a:gd name="connsiteX1" fmla="*/ 345626 w 345654"/>
                  <a:gd name="connsiteY1" fmla="*/ 73808 h 447057"/>
                  <a:gd name="connsiteX2" fmla="*/ 10773 w 345654"/>
                  <a:gd name="connsiteY2" fmla="*/ 69 h 447057"/>
                  <a:gd name="connsiteX3" fmla="*/ 20 w 345654"/>
                  <a:gd name="connsiteY3" fmla="*/ 0 h 447057"/>
                  <a:gd name="connsiteX4" fmla="*/ 15 w 345654"/>
                  <a:gd name="connsiteY4" fmla="*/ 64 h 447057"/>
                  <a:gd name="connsiteX5" fmla="*/ 111935 w 345654"/>
                  <a:gd name="connsiteY5" fmla="*/ 313448 h 447057"/>
                  <a:gd name="connsiteX6" fmla="*/ 211167 w 345654"/>
                  <a:gd name="connsiteY6" fmla="*/ 447048 h 447057"/>
                  <a:gd name="connsiteX7" fmla="*/ 211246 w 345654"/>
                  <a:gd name="connsiteY7" fmla="*/ 446999 h 447057"/>
                  <a:gd name="connsiteX8" fmla="*/ 203812 w 345654"/>
                  <a:gd name="connsiteY8" fmla="*/ 371672 h 447057"/>
                  <a:gd name="connsiteX9" fmla="*/ 345635 w 345654"/>
                  <a:gd name="connsiteY9" fmla="*/ 73891 h 44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654" h="447057">
                    <a:moveTo>
                      <a:pt x="345635" y="73891"/>
                    </a:moveTo>
                    <a:cubicBezTo>
                      <a:pt x="345665" y="73867"/>
                      <a:pt x="345660" y="73822"/>
                      <a:pt x="345626" y="73808"/>
                    </a:cubicBezTo>
                    <a:cubicBezTo>
                      <a:pt x="241781" y="27378"/>
                      <a:pt x="128134" y="1559"/>
                      <a:pt x="10773" y="69"/>
                    </a:cubicBezTo>
                    <a:cubicBezTo>
                      <a:pt x="9313" y="49"/>
                      <a:pt x="577" y="5"/>
                      <a:pt x="20" y="0"/>
                    </a:cubicBezTo>
                    <a:cubicBezTo>
                      <a:pt x="-15" y="0"/>
                      <a:pt x="5" y="34"/>
                      <a:pt x="15" y="64"/>
                    </a:cubicBezTo>
                    <a:lnTo>
                      <a:pt x="111935" y="313448"/>
                    </a:lnTo>
                    <a:cubicBezTo>
                      <a:pt x="131484" y="368165"/>
                      <a:pt x="166632" y="414017"/>
                      <a:pt x="211167" y="447048"/>
                    </a:cubicBezTo>
                    <a:cubicBezTo>
                      <a:pt x="211201" y="447073"/>
                      <a:pt x="211256" y="447043"/>
                      <a:pt x="211246" y="446999"/>
                    </a:cubicBezTo>
                    <a:cubicBezTo>
                      <a:pt x="206401" y="422635"/>
                      <a:pt x="203812" y="397457"/>
                      <a:pt x="203812" y="371672"/>
                    </a:cubicBezTo>
                    <a:cubicBezTo>
                      <a:pt x="203817" y="251484"/>
                      <a:pt x="259120" y="144241"/>
                      <a:pt x="345635" y="73891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323254" rtl="1"/>
                <a:endParaRPr lang="ar-SA" sz="1272" dirty="0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grpSp>
            <p:nvGrpSpPr>
              <p:cNvPr id="1274" name="رسم 2269" descr="فراشه">
                <a:extLst>
                  <a:ext uri="{FF2B5EF4-FFF2-40B4-BE49-F238E27FC236}">
                    <a16:creationId xmlns:a16="http://schemas.microsoft.com/office/drawing/2014/main" id="{6D972607-9F02-1260-9C3B-5A710ABF7739}"/>
                  </a:ext>
                </a:extLst>
              </p:cNvPr>
              <p:cNvGrpSpPr/>
              <p:nvPr/>
            </p:nvGrpSpPr>
            <p:grpSpPr>
              <a:xfrm>
                <a:off x="6916917" y="4211040"/>
                <a:ext cx="282813" cy="665392"/>
                <a:chOff x="6916917" y="4211040"/>
                <a:chExt cx="282813" cy="665392"/>
              </a:xfrm>
            </p:grpSpPr>
            <p:sp>
              <p:nvSpPr>
                <p:cNvPr id="1278" name="شكل حر: شكل 1277">
                  <a:extLst>
                    <a:ext uri="{FF2B5EF4-FFF2-40B4-BE49-F238E27FC236}">
                      <a16:creationId xmlns:a16="http://schemas.microsoft.com/office/drawing/2014/main" id="{8381405F-AB7B-B1D8-9578-36911389EAA9}"/>
                    </a:ext>
                  </a:extLst>
                </p:cNvPr>
                <p:cNvSpPr/>
                <p:nvPr/>
              </p:nvSpPr>
              <p:spPr>
                <a:xfrm>
                  <a:off x="6916917" y="4720569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2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2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2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2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323254" rtl="1"/>
                  <a:endParaRPr lang="ar-SA" sz="127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279" name="شكل حر: شكل 1278">
                  <a:extLst>
                    <a:ext uri="{FF2B5EF4-FFF2-40B4-BE49-F238E27FC236}">
                      <a16:creationId xmlns:a16="http://schemas.microsoft.com/office/drawing/2014/main" id="{FAEB84AC-4D40-5BB7-3570-A9F32B8FD47E}"/>
                    </a:ext>
                  </a:extLst>
                </p:cNvPr>
                <p:cNvSpPr/>
                <p:nvPr/>
              </p:nvSpPr>
              <p:spPr>
                <a:xfrm>
                  <a:off x="7110730" y="4705455"/>
                  <a:ext cx="89001" cy="89001"/>
                </a:xfrm>
                <a:custGeom>
                  <a:avLst/>
                  <a:gdLst>
                    <a:gd name="connsiteX0" fmla="*/ 89001 w 89001"/>
                    <a:gd name="connsiteY0" fmla="*/ 44501 h 89001"/>
                    <a:gd name="connsiteX1" fmla="*/ 44501 w 89001"/>
                    <a:gd name="connsiteY1" fmla="*/ 89001 h 89001"/>
                    <a:gd name="connsiteX2" fmla="*/ 0 w 89001"/>
                    <a:gd name="connsiteY2" fmla="*/ 44501 h 89001"/>
                    <a:gd name="connsiteX3" fmla="*/ 44501 w 89001"/>
                    <a:gd name="connsiteY3" fmla="*/ 0 h 89001"/>
                    <a:gd name="connsiteX4" fmla="*/ 89001 w 89001"/>
                    <a:gd name="connsiteY4" fmla="*/ 44501 h 89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001" h="89001">
                      <a:moveTo>
                        <a:pt x="89001" y="44501"/>
                      </a:moveTo>
                      <a:cubicBezTo>
                        <a:pt x="89001" y="69077"/>
                        <a:pt x="69078" y="89001"/>
                        <a:pt x="44501" y="89001"/>
                      </a:cubicBezTo>
                      <a:cubicBezTo>
                        <a:pt x="19924" y="89001"/>
                        <a:pt x="0" y="69077"/>
                        <a:pt x="0" y="44501"/>
                      </a:cubicBezTo>
                      <a:cubicBezTo>
                        <a:pt x="0" y="19924"/>
                        <a:pt x="19924" y="0"/>
                        <a:pt x="44501" y="0"/>
                      </a:cubicBezTo>
                      <a:cubicBezTo>
                        <a:pt x="69078" y="0"/>
                        <a:pt x="89001" y="19924"/>
                        <a:pt x="89001" y="445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323254" rtl="1"/>
                  <a:endParaRPr lang="ar-SA" sz="127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280" name="شكل حر: شكل 1279">
                  <a:extLst>
                    <a:ext uri="{FF2B5EF4-FFF2-40B4-BE49-F238E27FC236}">
                      <a16:creationId xmlns:a16="http://schemas.microsoft.com/office/drawing/2014/main" id="{7EA722A1-1F19-A27B-FD9C-183D12B506AC}"/>
                    </a:ext>
                  </a:extLst>
                </p:cNvPr>
                <p:cNvSpPr/>
                <p:nvPr/>
              </p:nvSpPr>
              <p:spPr>
                <a:xfrm>
                  <a:off x="6916917" y="4211040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2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2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2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2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323254" rtl="1"/>
                  <a:endParaRPr lang="ar-SA" sz="127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  <p:grpSp>
            <p:nvGrpSpPr>
              <p:cNvPr id="1275" name="رسم 2269" descr="فراشه">
                <a:extLst>
                  <a:ext uri="{FF2B5EF4-FFF2-40B4-BE49-F238E27FC236}">
                    <a16:creationId xmlns:a16="http://schemas.microsoft.com/office/drawing/2014/main" id="{968DF5E7-E6DC-CC32-CE17-3420DCB43367}"/>
                  </a:ext>
                </a:extLst>
              </p:cNvPr>
              <p:cNvGrpSpPr/>
              <p:nvPr/>
            </p:nvGrpSpPr>
            <p:grpSpPr>
              <a:xfrm>
                <a:off x="6789429" y="4116474"/>
                <a:ext cx="108821" cy="142169"/>
                <a:chOff x="6789429" y="4116474"/>
                <a:chExt cx="108821" cy="142169"/>
              </a:xfrm>
              <a:solidFill>
                <a:srgbClr val="505050"/>
              </a:solidFill>
            </p:grpSpPr>
            <p:sp>
              <p:nvSpPr>
                <p:cNvPr id="1276" name="شكل حر: شكل 1275">
                  <a:extLst>
                    <a:ext uri="{FF2B5EF4-FFF2-40B4-BE49-F238E27FC236}">
                      <a16:creationId xmlns:a16="http://schemas.microsoft.com/office/drawing/2014/main" id="{BB52942D-9D26-9D03-37D8-64452B2C1D00}"/>
                    </a:ext>
                  </a:extLst>
                </p:cNvPr>
                <p:cNvSpPr/>
                <p:nvPr/>
              </p:nvSpPr>
              <p:spPr>
                <a:xfrm>
                  <a:off x="6821760" y="4116474"/>
                  <a:ext cx="76491" cy="76491"/>
                </a:xfrm>
                <a:custGeom>
                  <a:avLst/>
                  <a:gdLst>
                    <a:gd name="connsiteX0" fmla="*/ 76491 w 76491"/>
                    <a:gd name="connsiteY0" fmla="*/ 38246 h 76491"/>
                    <a:gd name="connsiteX1" fmla="*/ 38246 w 76491"/>
                    <a:gd name="connsiteY1" fmla="*/ 76491 h 76491"/>
                    <a:gd name="connsiteX2" fmla="*/ 0 w 76491"/>
                    <a:gd name="connsiteY2" fmla="*/ 38246 h 76491"/>
                    <a:gd name="connsiteX3" fmla="*/ 38246 w 76491"/>
                    <a:gd name="connsiteY3" fmla="*/ 0 h 76491"/>
                    <a:gd name="connsiteX4" fmla="*/ 76491 w 76491"/>
                    <a:gd name="connsiteY4" fmla="*/ 38246 h 76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491" h="76491">
                      <a:moveTo>
                        <a:pt x="76491" y="38246"/>
                      </a:moveTo>
                      <a:cubicBezTo>
                        <a:pt x="76491" y="59368"/>
                        <a:pt x="59368" y="76491"/>
                        <a:pt x="38246" y="76491"/>
                      </a:cubicBezTo>
                      <a:cubicBezTo>
                        <a:pt x="17123" y="76491"/>
                        <a:pt x="0" y="59368"/>
                        <a:pt x="0" y="38246"/>
                      </a:cubicBezTo>
                      <a:cubicBezTo>
                        <a:pt x="0" y="17123"/>
                        <a:pt x="17123" y="0"/>
                        <a:pt x="38246" y="0"/>
                      </a:cubicBezTo>
                      <a:cubicBezTo>
                        <a:pt x="59368" y="0"/>
                        <a:pt x="76491" y="17123"/>
                        <a:pt x="76491" y="3824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323254" rtl="1"/>
                  <a:endParaRPr lang="ar-SA" sz="127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277" name="شكل حر: شكل 1276">
                  <a:extLst>
                    <a:ext uri="{FF2B5EF4-FFF2-40B4-BE49-F238E27FC236}">
                      <a16:creationId xmlns:a16="http://schemas.microsoft.com/office/drawing/2014/main" id="{044DC2AA-1EA8-66C7-EBA3-0B262FF51621}"/>
                    </a:ext>
                  </a:extLst>
                </p:cNvPr>
                <p:cNvSpPr/>
                <p:nvPr/>
              </p:nvSpPr>
              <p:spPr>
                <a:xfrm>
                  <a:off x="6789429" y="4212036"/>
                  <a:ext cx="46606" cy="46606"/>
                </a:xfrm>
                <a:custGeom>
                  <a:avLst/>
                  <a:gdLst>
                    <a:gd name="connsiteX0" fmla="*/ 46607 w 46606"/>
                    <a:gd name="connsiteY0" fmla="*/ 23303 h 46606"/>
                    <a:gd name="connsiteX1" fmla="*/ 23303 w 46606"/>
                    <a:gd name="connsiteY1" fmla="*/ 46607 h 46606"/>
                    <a:gd name="connsiteX2" fmla="*/ 0 w 46606"/>
                    <a:gd name="connsiteY2" fmla="*/ 23303 h 46606"/>
                    <a:gd name="connsiteX3" fmla="*/ 23303 w 46606"/>
                    <a:gd name="connsiteY3" fmla="*/ 0 h 46606"/>
                    <a:gd name="connsiteX4" fmla="*/ 46607 w 46606"/>
                    <a:gd name="connsiteY4" fmla="*/ 23303 h 4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06" h="46606">
                      <a:moveTo>
                        <a:pt x="46607" y="23303"/>
                      </a:moveTo>
                      <a:cubicBezTo>
                        <a:pt x="46607" y="36174"/>
                        <a:pt x="36174" y="46607"/>
                        <a:pt x="23303" y="46607"/>
                      </a:cubicBezTo>
                      <a:cubicBezTo>
                        <a:pt x="10433" y="46607"/>
                        <a:pt x="0" y="36174"/>
                        <a:pt x="0" y="23303"/>
                      </a:cubicBezTo>
                      <a:cubicBezTo>
                        <a:pt x="0" y="10433"/>
                        <a:pt x="10433" y="0"/>
                        <a:pt x="23303" y="0"/>
                      </a:cubicBezTo>
                      <a:cubicBezTo>
                        <a:pt x="36174" y="0"/>
                        <a:pt x="46607" y="10433"/>
                        <a:pt x="46607" y="233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323254" rtl="1"/>
                  <a:endParaRPr lang="ar-SA" sz="127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</p:grpSp>
        <p:grpSp>
          <p:nvGrpSpPr>
            <p:cNvPr id="1253" name="رسم 2269" descr="فراشه">
              <a:extLst>
                <a:ext uri="{FF2B5EF4-FFF2-40B4-BE49-F238E27FC236}">
                  <a16:creationId xmlns:a16="http://schemas.microsoft.com/office/drawing/2014/main" id="{EA6B9FA9-0D41-E09D-8D8B-C69C1F5CD8C7}"/>
                </a:ext>
              </a:extLst>
            </p:cNvPr>
            <p:cNvGrpSpPr/>
            <p:nvPr/>
          </p:nvGrpSpPr>
          <p:grpSpPr>
            <a:xfrm>
              <a:off x="7406878" y="4049149"/>
              <a:ext cx="778550" cy="1007131"/>
              <a:chOff x="7406878" y="4049149"/>
              <a:chExt cx="778550" cy="1007131"/>
            </a:xfrm>
          </p:grpSpPr>
          <p:sp>
            <p:nvSpPr>
              <p:cNvPr id="1263" name="شكل حر: شكل 1262">
                <a:extLst>
                  <a:ext uri="{FF2B5EF4-FFF2-40B4-BE49-F238E27FC236}">
                    <a16:creationId xmlns:a16="http://schemas.microsoft.com/office/drawing/2014/main" id="{1B20595C-A677-D497-356B-E2867899ED25}"/>
                  </a:ext>
                </a:extLst>
              </p:cNvPr>
              <p:cNvSpPr/>
              <p:nvPr/>
            </p:nvSpPr>
            <p:spPr>
              <a:xfrm>
                <a:off x="7406878" y="4122335"/>
                <a:ext cx="625263" cy="933945"/>
              </a:xfrm>
              <a:custGeom>
                <a:avLst/>
                <a:gdLst>
                  <a:gd name="connsiteX0" fmla="*/ 43100 w 625263"/>
                  <a:gd name="connsiteY0" fmla="*/ 353617 h 933945"/>
                  <a:gd name="connsiteX1" fmla="*/ 432856 w 625263"/>
                  <a:gd name="connsiteY1" fmla="*/ 656 h 933945"/>
                  <a:gd name="connsiteX2" fmla="*/ 616877 w 625263"/>
                  <a:gd name="connsiteY2" fmla="*/ 116873 h 933945"/>
                  <a:gd name="connsiteX3" fmla="*/ 567285 w 625263"/>
                  <a:gd name="connsiteY3" fmla="*/ 373946 h 933945"/>
                  <a:gd name="connsiteX4" fmla="*/ 396855 w 625263"/>
                  <a:gd name="connsiteY4" fmla="*/ 430380 h 933945"/>
                  <a:gd name="connsiteX5" fmla="*/ 340140 w 625263"/>
                  <a:gd name="connsiteY5" fmla="*/ 430380 h 933945"/>
                  <a:gd name="connsiteX6" fmla="*/ 340357 w 625263"/>
                  <a:gd name="connsiteY6" fmla="*/ 431884 h 933945"/>
                  <a:gd name="connsiteX7" fmla="*/ 595004 w 625263"/>
                  <a:gd name="connsiteY7" fmla="*/ 672269 h 933945"/>
                  <a:gd name="connsiteX8" fmla="*/ 598728 w 625263"/>
                  <a:gd name="connsiteY8" fmla="*/ 718368 h 933945"/>
                  <a:gd name="connsiteX9" fmla="*/ 598728 w 625263"/>
                  <a:gd name="connsiteY9" fmla="*/ 933896 h 933945"/>
                  <a:gd name="connsiteX10" fmla="*/ 598679 w 625263"/>
                  <a:gd name="connsiteY10" fmla="*/ 933945 h 933945"/>
                  <a:gd name="connsiteX11" fmla="*/ 350509 w 625263"/>
                  <a:gd name="connsiteY11" fmla="*/ 872885 h 933945"/>
                  <a:gd name="connsiteX12" fmla="*/ 132343 w 625263"/>
                  <a:gd name="connsiteY12" fmla="*/ 663291 h 933945"/>
                  <a:gd name="connsiteX13" fmla="*/ 651 w 625263"/>
                  <a:gd name="connsiteY13" fmla="*/ 432831 h 933945"/>
                  <a:gd name="connsiteX14" fmla="*/ 651 w 625263"/>
                  <a:gd name="connsiteY14" fmla="*/ 427938 h 933945"/>
                  <a:gd name="connsiteX15" fmla="*/ 43100 w 625263"/>
                  <a:gd name="connsiteY15" fmla="*/ 353617 h 93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5263" h="933945">
                    <a:moveTo>
                      <a:pt x="43100" y="353617"/>
                    </a:moveTo>
                    <a:cubicBezTo>
                      <a:pt x="133783" y="194933"/>
                      <a:pt x="271443" y="72846"/>
                      <a:pt x="432856" y="656"/>
                    </a:cubicBezTo>
                    <a:cubicBezTo>
                      <a:pt x="488619" y="-3492"/>
                      <a:pt x="580022" y="9388"/>
                      <a:pt x="616877" y="116873"/>
                    </a:cubicBezTo>
                    <a:cubicBezTo>
                      <a:pt x="640555" y="185935"/>
                      <a:pt x="610957" y="318139"/>
                      <a:pt x="567285" y="373946"/>
                    </a:cubicBezTo>
                    <a:cubicBezTo>
                      <a:pt x="519035" y="409686"/>
                      <a:pt x="459765" y="430380"/>
                      <a:pt x="396855" y="430380"/>
                    </a:cubicBezTo>
                    <a:lnTo>
                      <a:pt x="340140" y="430380"/>
                    </a:lnTo>
                    <a:cubicBezTo>
                      <a:pt x="340140" y="430380"/>
                      <a:pt x="330620" y="430888"/>
                      <a:pt x="340357" y="431884"/>
                    </a:cubicBezTo>
                    <a:cubicBezTo>
                      <a:pt x="470199" y="445154"/>
                      <a:pt x="574482" y="544702"/>
                      <a:pt x="595004" y="672269"/>
                    </a:cubicBezTo>
                    <a:cubicBezTo>
                      <a:pt x="597426" y="687285"/>
                      <a:pt x="598728" y="702672"/>
                      <a:pt x="598728" y="718368"/>
                    </a:cubicBezTo>
                    <a:lnTo>
                      <a:pt x="598728" y="933896"/>
                    </a:lnTo>
                    <a:cubicBezTo>
                      <a:pt x="598728" y="933926"/>
                      <a:pt x="598703" y="933945"/>
                      <a:pt x="598679" y="933945"/>
                    </a:cubicBezTo>
                    <a:cubicBezTo>
                      <a:pt x="510694" y="933935"/>
                      <a:pt x="425905" y="912201"/>
                      <a:pt x="350509" y="872885"/>
                    </a:cubicBezTo>
                    <a:cubicBezTo>
                      <a:pt x="260739" y="826075"/>
                      <a:pt x="184317" y="754246"/>
                      <a:pt x="132343" y="663291"/>
                    </a:cubicBezTo>
                    <a:lnTo>
                      <a:pt x="651" y="432831"/>
                    </a:lnTo>
                    <a:cubicBezTo>
                      <a:pt x="-217" y="431317"/>
                      <a:pt x="-217" y="429452"/>
                      <a:pt x="651" y="427938"/>
                    </a:cubicBezTo>
                    <a:lnTo>
                      <a:pt x="43100" y="353617"/>
                    </a:lnTo>
                    <a:close/>
                  </a:path>
                </a:pathLst>
              </a:custGeom>
              <a:solidFill>
                <a:srgbClr val="E97A57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323254" rtl="1"/>
                <a:endParaRPr lang="ar-SA" sz="127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264" name="شكل حر: شكل 1263">
                <a:extLst>
                  <a:ext uri="{FF2B5EF4-FFF2-40B4-BE49-F238E27FC236}">
                    <a16:creationId xmlns:a16="http://schemas.microsoft.com/office/drawing/2014/main" id="{9D10BE11-4342-5CDB-EEF7-B7F03B0C0BD8}"/>
                  </a:ext>
                </a:extLst>
              </p:cNvPr>
              <p:cNvSpPr/>
              <p:nvPr/>
            </p:nvSpPr>
            <p:spPr>
              <a:xfrm>
                <a:off x="7839773" y="4049149"/>
                <a:ext cx="345654" cy="447057"/>
              </a:xfrm>
              <a:custGeom>
                <a:avLst/>
                <a:gdLst>
                  <a:gd name="connsiteX0" fmla="*/ 19 w 345654"/>
                  <a:gd name="connsiteY0" fmla="*/ 73891 h 447057"/>
                  <a:gd name="connsiteX1" fmla="*/ 29 w 345654"/>
                  <a:gd name="connsiteY1" fmla="*/ 73808 h 447057"/>
                  <a:gd name="connsiteX2" fmla="*/ 335153 w 345654"/>
                  <a:gd name="connsiteY2" fmla="*/ 64 h 447057"/>
                  <a:gd name="connsiteX3" fmla="*/ 345635 w 345654"/>
                  <a:gd name="connsiteY3" fmla="*/ 0 h 447057"/>
                  <a:gd name="connsiteX4" fmla="*/ 345640 w 345654"/>
                  <a:gd name="connsiteY4" fmla="*/ 64 h 447057"/>
                  <a:gd name="connsiteX5" fmla="*/ 233720 w 345654"/>
                  <a:gd name="connsiteY5" fmla="*/ 313448 h 447057"/>
                  <a:gd name="connsiteX6" fmla="*/ 134488 w 345654"/>
                  <a:gd name="connsiteY6" fmla="*/ 447048 h 447057"/>
                  <a:gd name="connsiteX7" fmla="*/ 134409 w 345654"/>
                  <a:gd name="connsiteY7" fmla="*/ 446999 h 447057"/>
                  <a:gd name="connsiteX8" fmla="*/ 141843 w 345654"/>
                  <a:gd name="connsiteY8" fmla="*/ 371672 h 447057"/>
                  <a:gd name="connsiteX9" fmla="*/ 19 w 345654"/>
                  <a:gd name="connsiteY9" fmla="*/ 73891 h 44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654" h="447057">
                    <a:moveTo>
                      <a:pt x="19" y="73891"/>
                    </a:moveTo>
                    <a:cubicBezTo>
                      <a:pt x="-10" y="73867"/>
                      <a:pt x="-5" y="73822"/>
                      <a:pt x="29" y="73808"/>
                    </a:cubicBezTo>
                    <a:cubicBezTo>
                      <a:pt x="103953" y="27344"/>
                      <a:pt x="217698" y="1519"/>
                      <a:pt x="335153" y="64"/>
                    </a:cubicBezTo>
                    <a:cubicBezTo>
                      <a:pt x="336494" y="49"/>
                      <a:pt x="345078" y="0"/>
                      <a:pt x="345635" y="0"/>
                    </a:cubicBezTo>
                    <a:cubicBezTo>
                      <a:pt x="345670" y="0"/>
                      <a:pt x="345650" y="34"/>
                      <a:pt x="345640" y="64"/>
                    </a:cubicBezTo>
                    <a:lnTo>
                      <a:pt x="233720" y="313448"/>
                    </a:lnTo>
                    <a:cubicBezTo>
                      <a:pt x="214171" y="368165"/>
                      <a:pt x="179023" y="414017"/>
                      <a:pt x="134488" y="447048"/>
                    </a:cubicBezTo>
                    <a:cubicBezTo>
                      <a:pt x="134454" y="447073"/>
                      <a:pt x="134399" y="447043"/>
                      <a:pt x="134409" y="446999"/>
                    </a:cubicBezTo>
                    <a:cubicBezTo>
                      <a:pt x="139253" y="422635"/>
                      <a:pt x="141843" y="397457"/>
                      <a:pt x="141843" y="371672"/>
                    </a:cubicBezTo>
                    <a:cubicBezTo>
                      <a:pt x="141843" y="251484"/>
                      <a:pt x="86534" y="144241"/>
                      <a:pt x="19" y="73891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323254" rtl="1"/>
                <a:endParaRPr lang="ar-SA" sz="127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grpSp>
            <p:nvGrpSpPr>
              <p:cNvPr id="1265" name="رسم 2269" descr="فراشه">
                <a:extLst>
                  <a:ext uri="{FF2B5EF4-FFF2-40B4-BE49-F238E27FC236}">
                    <a16:creationId xmlns:a16="http://schemas.microsoft.com/office/drawing/2014/main" id="{9D01A245-8DF0-5E28-A8E4-C8DD4194C37F}"/>
                  </a:ext>
                </a:extLst>
              </p:cNvPr>
              <p:cNvGrpSpPr/>
              <p:nvPr/>
            </p:nvGrpSpPr>
            <p:grpSpPr>
              <a:xfrm>
                <a:off x="7614873" y="4211040"/>
                <a:ext cx="282813" cy="665392"/>
                <a:chOff x="7614873" y="4211040"/>
                <a:chExt cx="282813" cy="665392"/>
              </a:xfrm>
            </p:grpSpPr>
            <p:sp>
              <p:nvSpPr>
                <p:cNvPr id="1269" name="شكل حر: شكل 1268">
                  <a:extLst>
                    <a:ext uri="{FF2B5EF4-FFF2-40B4-BE49-F238E27FC236}">
                      <a16:creationId xmlns:a16="http://schemas.microsoft.com/office/drawing/2014/main" id="{3B17BDC4-9FD7-28C7-FEE5-027AC6D43579}"/>
                    </a:ext>
                  </a:extLst>
                </p:cNvPr>
                <p:cNvSpPr/>
                <p:nvPr/>
              </p:nvSpPr>
              <p:spPr>
                <a:xfrm>
                  <a:off x="7741823" y="4720569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1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1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1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1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323254" rtl="1"/>
                  <a:endParaRPr lang="ar-SA" sz="127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270" name="شكل حر: شكل 1269">
                  <a:extLst>
                    <a:ext uri="{FF2B5EF4-FFF2-40B4-BE49-F238E27FC236}">
                      <a16:creationId xmlns:a16="http://schemas.microsoft.com/office/drawing/2014/main" id="{F25D8845-0C52-7448-2D32-86C9E1686762}"/>
                    </a:ext>
                  </a:extLst>
                </p:cNvPr>
                <p:cNvSpPr/>
                <p:nvPr/>
              </p:nvSpPr>
              <p:spPr>
                <a:xfrm>
                  <a:off x="7741823" y="4211040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1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1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1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1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323254" rtl="1"/>
                  <a:endParaRPr lang="ar-SA" sz="127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271" name="شكل حر: شكل 1270">
                  <a:extLst>
                    <a:ext uri="{FF2B5EF4-FFF2-40B4-BE49-F238E27FC236}">
                      <a16:creationId xmlns:a16="http://schemas.microsoft.com/office/drawing/2014/main" id="{EE8353A2-CDF0-B089-7352-70EC62421406}"/>
                    </a:ext>
                  </a:extLst>
                </p:cNvPr>
                <p:cNvSpPr/>
                <p:nvPr/>
              </p:nvSpPr>
              <p:spPr>
                <a:xfrm>
                  <a:off x="7614873" y="4705455"/>
                  <a:ext cx="89001" cy="89001"/>
                </a:xfrm>
                <a:custGeom>
                  <a:avLst/>
                  <a:gdLst>
                    <a:gd name="connsiteX0" fmla="*/ 89001 w 89001"/>
                    <a:gd name="connsiteY0" fmla="*/ 44501 h 89001"/>
                    <a:gd name="connsiteX1" fmla="*/ 44501 w 89001"/>
                    <a:gd name="connsiteY1" fmla="*/ 89001 h 89001"/>
                    <a:gd name="connsiteX2" fmla="*/ 0 w 89001"/>
                    <a:gd name="connsiteY2" fmla="*/ 44501 h 89001"/>
                    <a:gd name="connsiteX3" fmla="*/ 44501 w 89001"/>
                    <a:gd name="connsiteY3" fmla="*/ 0 h 89001"/>
                    <a:gd name="connsiteX4" fmla="*/ 89001 w 89001"/>
                    <a:gd name="connsiteY4" fmla="*/ 44501 h 89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001" h="89001">
                      <a:moveTo>
                        <a:pt x="89001" y="44501"/>
                      </a:moveTo>
                      <a:cubicBezTo>
                        <a:pt x="89001" y="69077"/>
                        <a:pt x="69078" y="89001"/>
                        <a:pt x="44501" y="89001"/>
                      </a:cubicBezTo>
                      <a:cubicBezTo>
                        <a:pt x="19924" y="89001"/>
                        <a:pt x="0" y="69077"/>
                        <a:pt x="0" y="44501"/>
                      </a:cubicBezTo>
                      <a:cubicBezTo>
                        <a:pt x="0" y="19924"/>
                        <a:pt x="19924" y="0"/>
                        <a:pt x="44501" y="0"/>
                      </a:cubicBezTo>
                      <a:cubicBezTo>
                        <a:pt x="69078" y="0"/>
                        <a:pt x="89001" y="19924"/>
                        <a:pt x="89001" y="445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323254" rtl="1"/>
                  <a:endParaRPr lang="ar-SA" sz="127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  <p:grpSp>
            <p:nvGrpSpPr>
              <p:cNvPr id="1266" name="رسم 2269" descr="فراشه">
                <a:extLst>
                  <a:ext uri="{FF2B5EF4-FFF2-40B4-BE49-F238E27FC236}">
                    <a16:creationId xmlns:a16="http://schemas.microsoft.com/office/drawing/2014/main" id="{372F461F-913D-26B2-7FE3-75D04636369D}"/>
                  </a:ext>
                </a:extLst>
              </p:cNvPr>
              <p:cNvGrpSpPr/>
              <p:nvPr/>
            </p:nvGrpSpPr>
            <p:grpSpPr>
              <a:xfrm>
                <a:off x="7915815" y="4116474"/>
                <a:ext cx="108821" cy="142169"/>
                <a:chOff x="7915815" y="4116474"/>
                <a:chExt cx="108821" cy="142169"/>
              </a:xfrm>
              <a:solidFill>
                <a:srgbClr val="505050"/>
              </a:solidFill>
            </p:grpSpPr>
            <p:sp>
              <p:nvSpPr>
                <p:cNvPr id="1267" name="شكل حر: شكل 1266">
                  <a:extLst>
                    <a:ext uri="{FF2B5EF4-FFF2-40B4-BE49-F238E27FC236}">
                      <a16:creationId xmlns:a16="http://schemas.microsoft.com/office/drawing/2014/main" id="{6A110E04-FDD0-258B-6687-7F35E5CBB737}"/>
                    </a:ext>
                  </a:extLst>
                </p:cNvPr>
                <p:cNvSpPr/>
                <p:nvPr/>
              </p:nvSpPr>
              <p:spPr>
                <a:xfrm>
                  <a:off x="7915815" y="4116474"/>
                  <a:ext cx="76491" cy="76491"/>
                </a:xfrm>
                <a:custGeom>
                  <a:avLst/>
                  <a:gdLst>
                    <a:gd name="connsiteX0" fmla="*/ 76491 w 76491"/>
                    <a:gd name="connsiteY0" fmla="*/ 38246 h 76491"/>
                    <a:gd name="connsiteX1" fmla="*/ 38246 w 76491"/>
                    <a:gd name="connsiteY1" fmla="*/ 76491 h 76491"/>
                    <a:gd name="connsiteX2" fmla="*/ 0 w 76491"/>
                    <a:gd name="connsiteY2" fmla="*/ 38246 h 76491"/>
                    <a:gd name="connsiteX3" fmla="*/ 38246 w 76491"/>
                    <a:gd name="connsiteY3" fmla="*/ 0 h 76491"/>
                    <a:gd name="connsiteX4" fmla="*/ 76491 w 76491"/>
                    <a:gd name="connsiteY4" fmla="*/ 38246 h 76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491" h="76491">
                      <a:moveTo>
                        <a:pt x="76491" y="38246"/>
                      </a:moveTo>
                      <a:cubicBezTo>
                        <a:pt x="76491" y="59368"/>
                        <a:pt x="59368" y="76491"/>
                        <a:pt x="38246" y="76491"/>
                      </a:cubicBezTo>
                      <a:cubicBezTo>
                        <a:pt x="17123" y="76491"/>
                        <a:pt x="0" y="59368"/>
                        <a:pt x="0" y="38246"/>
                      </a:cubicBezTo>
                      <a:cubicBezTo>
                        <a:pt x="0" y="17123"/>
                        <a:pt x="17123" y="0"/>
                        <a:pt x="38246" y="0"/>
                      </a:cubicBezTo>
                      <a:cubicBezTo>
                        <a:pt x="59368" y="0"/>
                        <a:pt x="76491" y="17123"/>
                        <a:pt x="76491" y="3824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323254" rtl="1"/>
                  <a:endParaRPr lang="ar-SA" sz="127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268" name="شكل حر: شكل 1267">
                  <a:extLst>
                    <a:ext uri="{FF2B5EF4-FFF2-40B4-BE49-F238E27FC236}">
                      <a16:creationId xmlns:a16="http://schemas.microsoft.com/office/drawing/2014/main" id="{9C47A191-EA6B-2C0E-B108-43455ABACF2F}"/>
                    </a:ext>
                  </a:extLst>
                </p:cNvPr>
                <p:cNvSpPr/>
                <p:nvPr/>
              </p:nvSpPr>
              <p:spPr>
                <a:xfrm>
                  <a:off x="7978030" y="4212036"/>
                  <a:ext cx="46606" cy="46606"/>
                </a:xfrm>
                <a:custGeom>
                  <a:avLst/>
                  <a:gdLst>
                    <a:gd name="connsiteX0" fmla="*/ 46607 w 46606"/>
                    <a:gd name="connsiteY0" fmla="*/ 23303 h 46606"/>
                    <a:gd name="connsiteX1" fmla="*/ 23304 w 46606"/>
                    <a:gd name="connsiteY1" fmla="*/ 46607 h 46606"/>
                    <a:gd name="connsiteX2" fmla="*/ 0 w 46606"/>
                    <a:gd name="connsiteY2" fmla="*/ 23303 h 46606"/>
                    <a:gd name="connsiteX3" fmla="*/ 23304 w 46606"/>
                    <a:gd name="connsiteY3" fmla="*/ 0 h 46606"/>
                    <a:gd name="connsiteX4" fmla="*/ 46607 w 46606"/>
                    <a:gd name="connsiteY4" fmla="*/ 23303 h 4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06" h="46606">
                      <a:moveTo>
                        <a:pt x="46607" y="23303"/>
                      </a:moveTo>
                      <a:cubicBezTo>
                        <a:pt x="46607" y="36174"/>
                        <a:pt x="36174" y="46607"/>
                        <a:pt x="23304" y="46607"/>
                      </a:cubicBezTo>
                      <a:cubicBezTo>
                        <a:pt x="10433" y="46607"/>
                        <a:pt x="0" y="36174"/>
                        <a:pt x="0" y="23303"/>
                      </a:cubicBezTo>
                      <a:cubicBezTo>
                        <a:pt x="0" y="10433"/>
                        <a:pt x="10433" y="0"/>
                        <a:pt x="23304" y="0"/>
                      </a:cubicBezTo>
                      <a:cubicBezTo>
                        <a:pt x="36174" y="0"/>
                        <a:pt x="46607" y="10433"/>
                        <a:pt x="46607" y="233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323254" rtl="1"/>
                  <a:endParaRPr lang="ar-SA" sz="127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</p:grpSp>
        <p:grpSp>
          <p:nvGrpSpPr>
            <p:cNvPr id="1254" name="رسم 2269" descr="فراشه">
              <a:extLst>
                <a:ext uri="{FF2B5EF4-FFF2-40B4-BE49-F238E27FC236}">
                  <a16:creationId xmlns:a16="http://schemas.microsoft.com/office/drawing/2014/main" id="{B4CCD74D-9CBE-77F9-11CD-07E55D5F6370}"/>
                </a:ext>
              </a:extLst>
            </p:cNvPr>
            <p:cNvGrpSpPr/>
            <p:nvPr/>
          </p:nvGrpSpPr>
          <p:grpSpPr>
            <a:xfrm>
              <a:off x="7245041" y="3979860"/>
              <a:ext cx="322110" cy="885261"/>
              <a:chOff x="7245041" y="3979860"/>
              <a:chExt cx="322110" cy="885261"/>
            </a:xfrm>
          </p:grpSpPr>
          <p:sp>
            <p:nvSpPr>
              <p:cNvPr id="1255" name="شكل حر: شكل 1254">
                <a:extLst>
                  <a:ext uri="{FF2B5EF4-FFF2-40B4-BE49-F238E27FC236}">
                    <a16:creationId xmlns:a16="http://schemas.microsoft.com/office/drawing/2014/main" id="{6A8BE4F3-9A56-62CD-5CCE-96BE29733869}"/>
                  </a:ext>
                </a:extLst>
              </p:cNvPr>
              <p:cNvSpPr/>
              <p:nvPr/>
            </p:nvSpPr>
            <p:spPr>
              <a:xfrm>
                <a:off x="7375282" y="4612305"/>
                <a:ext cx="61662" cy="252816"/>
              </a:xfrm>
              <a:custGeom>
                <a:avLst/>
                <a:gdLst>
                  <a:gd name="connsiteX0" fmla="*/ 61663 w 61662"/>
                  <a:gd name="connsiteY0" fmla="*/ 98660 h 252816"/>
                  <a:gd name="connsiteX1" fmla="*/ 30831 w 61662"/>
                  <a:gd name="connsiteY1" fmla="*/ 252816 h 252816"/>
                  <a:gd name="connsiteX2" fmla="*/ 0 w 61662"/>
                  <a:gd name="connsiteY2" fmla="*/ 98660 h 252816"/>
                  <a:gd name="connsiteX3" fmla="*/ 30831 w 61662"/>
                  <a:gd name="connsiteY3" fmla="*/ 0 h 252816"/>
                  <a:gd name="connsiteX4" fmla="*/ 61663 w 61662"/>
                  <a:gd name="connsiteY4" fmla="*/ 98660 h 25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662" h="252816">
                    <a:moveTo>
                      <a:pt x="61663" y="98660"/>
                    </a:moveTo>
                    <a:cubicBezTo>
                      <a:pt x="61663" y="183799"/>
                      <a:pt x="47860" y="252816"/>
                      <a:pt x="30831" y="252816"/>
                    </a:cubicBezTo>
                    <a:cubicBezTo>
                      <a:pt x="13802" y="252816"/>
                      <a:pt x="0" y="183799"/>
                      <a:pt x="0" y="98660"/>
                    </a:cubicBezTo>
                    <a:cubicBezTo>
                      <a:pt x="0" y="13521"/>
                      <a:pt x="13802" y="0"/>
                      <a:pt x="30831" y="0"/>
                    </a:cubicBezTo>
                    <a:cubicBezTo>
                      <a:pt x="47860" y="5"/>
                      <a:pt x="61663" y="13526"/>
                      <a:pt x="61663" y="98660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323254" rtl="1"/>
                <a:endParaRPr lang="ar-SA" sz="127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grpSp>
            <p:nvGrpSpPr>
              <p:cNvPr id="1256" name="رسم 2269" descr="فراشه">
                <a:extLst>
                  <a:ext uri="{FF2B5EF4-FFF2-40B4-BE49-F238E27FC236}">
                    <a16:creationId xmlns:a16="http://schemas.microsoft.com/office/drawing/2014/main" id="{FE50C99B-01A9-19AA-C1BF-07EC0CDBE9A3}"/>
                  </a:ext>
                </a:extLst>
              </p:cNvPr>
              <p:cNvGrpSpPr/>
              <p:nvPr/>
            </p:nvGrpSpPr>
            <p:grpSpPr>
              <a:xfrm>
                <a:off x="7376239" y="4749196"/>
                <a:ext cx="59748" cy="50193"/>
                <a:chOff x="7376239" y="4749196"/>
                <a:chExt cx="59748" cy="50193"/>
              </a:xfrm>
              <a:solidFill>
                <a:srgbClr val="737373"/>
              </a:solidFill>
            </p:grpSpPr>
            <p:sp>
              <p:nvSpPr>
                <p:cNvPr id="1260" name="شكل حر: شكل 1259">
                  <a:extLst>
                    <a:ext uri="{FF2B5EF4-FFF2-40B4-BE49-F238E27FC236}">
                      <a16:creationId xmlns:a16="http://schemas.microsoft.com/office/drawing/2014/main" id="{1386ECD0-A965-76F4-BCCA-5240D69327AF}"/>
                    </a:ext>
                  </a:extLst>
                </p:cNvPr>
                <p:cNvSpPr/>
                <p:nvPr/>
              </p:nvSpPr>
              <p:spPr>
                <a:xfrm>
                  <a:off x="7376239" y="4749196"/>
                  <a:ext cx="59748" cy="9866"/>
                </a:xfrm>
                <a:custGeom>
                  <a:avLst/>
                  <a:gdLst>
                    <a:gd name="connsiteX0" fmla="*/ 59748 w 59748"/>
                    <a:gd name="connsiteY0" fmla="*/ 0 h 9866"/>
                    <a:gd name="connsiteX1" fmla="*/ 0 w 59748"/>
                    <a:gd name="connsiteY1" fmla="*/ 0 h 9866"/>
                    <a:gd name="connsiteX2" fmla="*/ 582 w 59748"/>
                    <a:gd name="connsiteY2" fmla="*/ 9866 h 9866"/>
                    <a:gd name="connsiteX3" fmla="*/ 59166 w 59748"/>
                    <a:gd name="connsiteY3" fmla="*/ 9866 h 9866"/>
                    <a:gd name="connsiteX4" fmla="*/ 59748 w 59748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748" h="9866">
                      <a:moveTo>
                        <a:pt x="59748" y="0"/>
                      </a:moveTo>
                      <a:lnTo>
                        <a:pt x="0" y="0"/>
                      </a:lnTo>
                      <a:cubicBezTo>
                        <a:pt x="168" y="3340"/>
                        <a:pt x="370" y="6620"/>
                        <a:pt x="582" y="9866"/>
                      </a:cubicBezTo>
                      <a:lnTo>
                        <a:pt x="59166" y="9866"/>
                      </a:lnTo>
                      <a:cubicBezTo>
                        <a:pt x="59383" y="6620"/>
                        <a:pt x="59581" y="3340"/>
                        <a:pt x="59748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323254" rtl="1"/>
                  <a:endParaRPr lang="ar-SA" sz="127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261" name="شكل حر: شكل 1260">
                  <a:extLst>
                    <a:ext uri="{FF2B5EF4-FFF2-40B4-BE49-F238E27FC236}">
                      <a16:creationId xmlns:a16="http://schemas.microsoft.com/office/drawing/2014/main" id="{878A8375-7B15-C6B1-90CA-3E8AC274943A}"/>
                    </a:ext>
                  </a:extLst>
                </p:cNvPr>
                <p:cNvSpPr/>
                <p:nvPr/>
              </p:nvSpPr>
              <p:spPr>
                <a:xfrm>
                  <a:off x="7377551" y="4769031"/>
                  <a:ext cx="57124" cy="9866"/>
                </a:xfrm>
                <a:custGeom>
                  <a:avLst/>
                  <a:gdLst>
                    <a:gd name="connsiteX0" fmla="*/ 57124 w 57124"/>
                    <a:gd name="connsiteY0" fmla="*/ 0 h 9866"/>
                    <a:gd name="connsiteX1" fmla="*/ 0 w 57124"/>
                    <a:gd name="connsiteY1" fmla="*/ 0 h 9866"/>
                    <a:gd name="connsiteX2" fmla="*/ 883 w 57124"/>
                    <a:gd name="connsiteY2" fmla="*/ 9866 h 9866"/>
                    <a:gd name="connsiteX3" fmla="*/ 56241 w 57124"/>
                    <a:gd name="connsiteY3" fmla="*/ 9866 h 9866"/>
                    <a:gd name="connsiteX4" fmla="*/ 57124 w 57124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24" h="9866">
                      <a:moveTo>
                        <a:pt x="57124" y="0"/>
                      </a:moveTo>
                      <a:lnTo>
                        <a:pt x="0" y="0"/>
                      </a:lnTo>
                      <a:cubicBezTo>
                        <a:pt x="271" y="3350"/>
                        <a:pt x="567" y="6640"/>
                        <a:pt x="883" y="9866"/>
                      </a:cubicBezTo>
                      <a:lnTo>
                        <a:pt x="56241" y="9866"/>
                      </a:lnTo>
                      <a:cubicBezTo>
                        <a:pt x="56557" y="6645"/>
                        <a:pt x="56853" y="3350"/>
                        <a:pt x="57124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323254" rtl="1"/>
                  <a:endParaRPr lang="ar-SA" sz="127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262" name="شكل حر: شكل 1261">
                  <a:extLst>
                    <a:ext uri="{FF2B5EF4-FFF2-40B4-BE49-F238E27FC236}">
                      <a16:creationId xmlns:a16="http://schemas.microsoft.com/office/drawing/2014/main" id="{120AA6E6-1E9D-B508-0D3F-B12BEA82236C}"/>
                    </a:ext>
                  </a:extLst>
                </p:cNvPr>
                <p:cNvSpPr/>
                <p:nvPr/>
              </p:nvSpPr>
              <p:spPr>
                <a:xfrm>
                  <a:off x="7379588" y="4789523"/>
                  <a:ext cx="53054" cy="9866"/>
                </a:xfrm>
                <a:custGeom>
                  <a:avLst/>
                  <a:gdLst>
                    <a:gd name="connsiteX0" fmla="*/ 53054 w 53054"/>
                    <a:gd name="connsiteY0" fmla="*/ 0 h 9866"/>
                    <a:gd name="connsiteX1" fmla="*/ 0 w 53054"/>
                    <a:gd name="connsiteY1" fmla="*/ 0 h 9866"/>
                    <a:gd name="connsiteX2" fmla="*/ 1278 w 53054"/>
                    <a:gd name="connsiteY2" fmla="*/ 9866 h 9866"/>
                    <a:gd name="connsiteX3" fmla="*/ 51772 w 53054"/>
                    <a:gd name="connsiteY3" fmla="*/ 9866 h 9866"/>
                    <a:gd name="connsiteX4" fmla="*/ 53054 w 53054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054" h="9866">
                      <a:moveTo>
                        <a:pt x="53054" y="0"/>
                      </a:moveTo>
                      <a:lnTo>
                        <a:pt x="0" y="0"/>
                      </a:lnTo>
                      <a:cubicBezTo>
                        <a:pt x="400" y="3379"/>
                        <a:pt x="829" y="6660"/>
                        <a:pt x="1278" y="9866"/>
                      </a:cubicBezTo>
                      <a:lnTo>
                        <a:pt x="51772" y="9866"/>
                      </a:lnTo>
                      <a:cubicBezTo>
                        <a:pt x="52226" y="6665"/>
                        <a:pt x="52650" y="3379"/>
                        <a:pt x="53054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323254" rtl="1"/>
                  <a:endParaRPr lang="ar-SA" sz="127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  <p:sp>
            <p:nvSpPr>
              <p:cNvPr id="1257" name="شكل حر: شكل 1256">
                <a:extLst>
                  <a:ext uri="{FF2B5EF4-FFF2-40B4-BE49-F238E27FC236}">
                    <a16:creationId xmlns:a16="http://schemas.microsoft.com/office/drawing/2014/main" id="{A92E056A-CB93-A718-25AF-40C329D964EF}"/>
                  </a:ext>
                </a:extLst>
              </p:cNvPr>
              <p:cNvSpPr/>
              <p:nvPr/>
            </p:nvSpPr>
            <p:spPr>
              <a:xfrm>
                <a:off x="7245041" y="3979860"/>
                <a:ext cx="322110" cy="400850"/>
              </a:xfrm>
              <a:custGeom>
                <a:avLst/>
                <a:gdLst>
                  <a:gd name="connsiteX0" fmla="*/ 315135 w 322110"/>
                  <a:gd name="connsiteY0" fmla="*/ 0 h 400850"/>
                  <a:gd name="connsiteX1" fmla="*/ 161102 w 322110"/>
                  <a:gd name="connsiteY1" fmla="*/ 310128 h 400850"/>
                  <a:gd name="connsiteX2" fmla="*/ 161013 w 322110"/>
                  <a:gd name="connsiteY2" fmla="*/ 310128 h 400850"/>
                  <a:gd name="connsiteX3" fmla="*/ 6975 w 322110"/>
                  <a:gd name="connsiteY3" fmla="*/ 0 h 400850"/>
                  <a:gd name="connsiteX4" fmla="*/ 0 w 322110"/>
                  <a:gd name="connsiteY4" fmla="*/ 6975 h 400850"/>
                  <a:gd name="connsiteX5" fmla="*/ 156125 w 322110"/>
                  <a:gd name="connsiteY5" fmla="*/ 383896 h 400850"/>
                  <a:gd name="connsiteX6" fmla="*/ 156125 w 322110"/>
                  <a:gd name="connsiteY6" fmla="*/ 383896 h 400850"/>
                  <a:gd name="connsiteX7" fmla="*/ 156125 w 322110"/>
                  <a:gd name="connsiteY7" fmla="*/ 400851 h 400850"/>
                  <a:gd name="connsiteX8" fmla="*/ 165991 w 322110"/>
                  <a:gd name="connsiteY8" fmla="*/ 400851 h 400850"/>
                  <a:gd name="connsiteX9" fmla="*/ 165991 w 322110"/>
                  <a:gd name="connsiteY9" fmla="*/ 383896 h 400850"/>
                  <a:gd name="connsiteX10" fmla="*/ 322110 w 322110"/>
                  <a:gd name="connsiteY10" fmla="*/ 6975 h 400850"/>
                  <a:gd name="connsiteX11" fmla="*/ 315135 w 322110"/>
                  <a:gd name="connsiteY11" fmla="*/ 0 h 40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2110" h="400850">
                    <a:moveTo>
                      <a:pt x="315135" y="0"/>
                    </a:moveTo>
                    <a:cubicBezTo>
                      <a:pt x="230194" y="84941"/>
                      <a:pt x="176902" y="193083"/>
                      <a:pt x="161102" y="310128"/>
                    </a:cubicBezTo>
                    <a:cubicBezTo>
                      <a:pt x="161092" y="310182"/>
                      <a:pt x="161018" y="310182"/>
                      <a:pt x="161013" y="310128"/>
                    </a:cubicBezTo>
                    <a:cubicBezTo>
                      <a:pt x="145208" y="193083"/>
                      <a:pt x="91917" y="84941"/>
                      <a:pt x="6975" y="0"/>
                    </a:cubicBezTo>
                    <a:lnTo>
                      <a:pt x="0" y="6975"/>
                    </a:lnTo>
                    <a:cubicBezTo>
                      <a:pt x="100678" y="107658"/>
                      <a:pt x="156125" y="241515"/>
                      <a:pt x="156125" y="383896"/>
                    </a:cubicBezTo>
                    <a:lnTo>
                      <a:pt x="156125" y="383896"/>
                    </a:lnTo>
                    <a:lnTo>
                      <a:pt x="156125" y="400851"/>
                    </a:lnTo>
                    <a:lnTo>
                      <a:pt x="165991" y="400851"/>
                    </a:lnTo>
                    <a:lnTo>
                      <a:pt x="165991" y="383896"/>
                    </a:lnTo>
                    <a:cubicBezTo>
                      <a:pt x="165991" y="241510"/>
                      <a:pt x="221433" y="107648"/>
                      <a:pt x="322110" y="6975"/>
                    </a:cubicBezTo>
                    <a:lnTo>
                      <a:pt x="315135" y="0"/>
                    </a:lnTo>
                    <a:close/>
                  </a:path>
                </a:pathLst>
              </a:custGeom>
              <a:solidFill>
                <a:srgbClr val="505050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323254" rtl="1"/>
                <a:endParaRPr lang="ar-SA" sz="127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258" name="شكل حر: شكل 1257">
                <a:extLst>
                  <a:ext uri="{FF2B5EF4-FFF2-40B4-BE49-F238E27FC236}">
                    <a16:creationId xmlns:a16="http://schemas.microsoft.com/office/drawing/2014/main" id="{B2441331-3796-C3B7-AF3A-81BAC0B002F3}"/>
                  </a:ext>
                </a:extLst>
              </p:cNvPr>
              <p:cNvSpPr/>
              <p:nvPr/>
            </p:nvSpPr>
            <p:spPr>
              <a:xfrm>
                <a:off x="7344451" y="4363014"/>
                <a:ext cx="123329" cy="366456"/>
              </a:xfrm>
              <a:custGeom>
                <a:avLst/>
                <a:gdLst>
                  <a:gd name="connsiteX0" fmla="*/ 113711 w 123329"/>
                  <a:gd name="connsiteY0" fmla="*/ 119735 h 366456"/>
                  <a:gd name="connsiteX1" fmla="*/ 110297 w 123329"/>
                  <a:gd name="connsiteY1" fmla="*/ 66390 h 366456"/>
                  <a:gd name="connsiteX2" fmla="*/ 110400 w 123329"/>
                  <a:gd name="connsiteY2" fmla="*/ 50407 h 366456"/>
                  <a:gd name="connsiteX3" fmla="*/ 94423 w 123329"/>
                  <a:gd name="connsiteY3" fmla="*/ 21440 h 366456"/>
                  <a:gd name="connsiteX4" fmla="*/ 97905 w 123329"/>
                  <a:gd name="connsiteY4" fmla="*/ 8447 h 366456"/>
                  <a:gd name="connsiteX5" fmla="*/ 89756 w 123329"/>
                  <a:gd name="connsiteY5" fmla="*/ 505 h 366456"/>
                  <a:gd name="connsiteX6" fmla="*/ 74029 w 123329"/>
                  <a:gd name="connsiteY6" fmla="*/ 10459 h 366456"/>
                  <a:gd name="connsiteX7" fmla="*/ 67449 w 123329"/>
                  <a:gd name="connsiteY7" fmla="*/ 9137 h 366456"/>
                  <a:gd name="connsiteX8" fmla="*/ 51787 w 123329"/>
                  <a:gd name="connsiteY8" fmla="*/ 9823 h 366456"/>
                  <a:gd name="connsiteX9" fmla="*/ 36761 w 123329"/>
                  <a:gd name="connsiteY9" fmla="*/ 342 h 366456"/>
                  <a:gd name="connsiteX10" fmla="*/ 27857 w 123329"/>
                  <a:gd name="connsiteY10" fmla="*/ 8905 h 366456"/>
                  <a:gd name="connsiteX11" fmla="*/ 30264 w 123329"/>
                  <a:gd name="connsiteY11" fmla="*/ 20167 h 366456"/>
                  <a:gd name="connsiteX12" fmla="*/ 12333 w 123329"/>
                  <a:gd name="connsiteY12" fmla="*/ 58137 h 366456"/>
                  <a:gd name="connsiteX13" fmla="*/ 12924 w 123329"/>
                  <a:gd name="connsiteY13" fmla="*/ 65778 h 366456"/>
                  <a:gd name="connsiteX14" fmla="*/ 9950 w 123329"/>
                  <a:gd name="connsiteY14" fmla="*/ 118615 h 366456"/>
                  <a:gd name="connsiteX15" fmla="*/ 0 w 123329"/>
                  <a:gd name="connsiteY15" fmla="*/ 199961 h 366456"/>
                  <a:gd name="connsiteX16" fmla="*/ 61663 w 123329"/>
                  <a:gd name="connsiteY16" fmla="*/ 366449 h 366456"/>
                  <a:gd name="connsiteX17" fmla="*/ 61667 w 123329"/>
                  <a:gd name="connsiteY17" fmla="*/ 366449 h 366456"/>
                  <a:gd name="connsiteX18" fmla="*/ 123330 w 123329"/>
                  <a:gd name="connsiteY18" fmla="*/ 199961 h 366456"/>
                  <a:gd name="connsiteX19" fmla="*/ 113711 w 123329"/>
                  <a:gd name="connsiteY19" fmla="*/ 119735 h 366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329" h="366456">
                    <a:moveTo>
                      <a:pt x="113711" y="119735"/>
                    </a:moveTo>
                    <a:cubicBezTo>
                      <a:pt x="108620" y="102401"/>
                      <a:pt x="107273" y="84203"/>
                      <a:pt x="110297" y="66390"/>
                    </a:cubicBezTo>
                    <a:cubicBezTo>
                      <a:pt x="111160" y="61289"/>
                      <a:pt x="111244" y="55922"/>
                      <a:pt x="110400" y="50407"/>
                    </a:cubicBezTo>
                    <a:cubicBezTo>
                      <a:pt x="108654" y="38982"/>
                      <a:pt x="102744" y="28874"/>
                      <a:pt x="94423" y="21440"/>
                    </a:cubicBezTo>
                    <a:cubicBezTo>
                      <a:pt x="97772" y="18401"/>
                      <a:pt x="99503" y="13607"/>
                      <a:pt x="97905" y="8447"/>
                    </a:cubicBezTo>
                    <a:cubicBezTo>
                      <a:pt x="96726" y="4648"/>
                      <a:pt x="93589" y="1580"/>
                      <a:pt x="89756" y="505"/>
                    </a:cubicBezTo>
                    <a:cubicBezTo>
                      <a:pt x="82055" y="-1661"/>
                      <a:pt x="75110" y="3430"/>
                      <a:pt x="74029" y="10459"/>
                    </a:cubicBezTo>
                    <a:cubicBezTo>
                      <a:pt x="71874" y="9897"/>
                      <a:pt x="69698" y="9394"/>
                      <a:pt x="67449" y="9137"/>
                    </a:cubicBezTo>
                    <a:cubicBezTo>
                      <a:pt x="62037" y="8521"/>
                      <a:pt x="56779" y="8807"/>
                      <a:pt x="51787" y="9823"/>
                    </a:cubicBezTo>
                    <a:cubicBezTo>
                      <a:pt x="50445" y="3311"/>
                      <a:pt x="43958" y="-1326"/>
                      <a:pt x="36761" y="342"/>
                    </a:cubicBezTo>
                    <a:cubicBezTo>
                      <a:pt x="32523" y="1323"/>
                      <a:pt x="29021" y="4717"/>
                      <a:pt x="27857" y="8905"/>
                    </a:cubicBezTo>
                    <a:cubicBezTo>
                      <a:pt x="26653" y="13242"/>
                      <a:pt x="27832" y="17242"/>
                      <a:pt x="30264" y="20167"/>
                    </a:cubicBezTo>
                    <a:cubicBezTo>
                      <a:pt x="19332" y="29215"/>
                      <a:pt x="12333" y="42840"/>
                      <a:pt x="12333" y="58137"/>
                    </a:cubicBezTo>
                    <a:cubicBezTo>
                      <a:pt x="12333" y="60736"/>
                      <a:pt x="12535" y="63292"/>
                      <a:pt x="12924" y="65778"/>
                    </a:cubicBezTo>
                    <a:cubicBezTo>
                      <a:pt x="15687" y="83487"/>
                      <a:pt x="15125" y="101454"/>
                      <a:pt x="9950" y="118615"/>
                    </a:cubicBezTo>
                    <a:cubicBezTo>
                      <a:pt x="3655" y="139492"/>
                      <a:pt x="0" y="166525"/>
                      <a:pt x="0" y="199961"/>
                    </a:cubicBezTo>
                    <a:cubicBezTo>
                      <a:pt x="0" y="291650"/>
                      <a:pt x="61312" y="366025"/>
                      <a:pt x="61663" y="366449"/>
                    </a:cubicBezTo>
                    <a:cubicBezTo>
                      <a:pt x="61667" y="366459"/>
                      <a:pt x="61658" y="366459"/>
                      <a:pt x="61667" y="366449"/>
                    </a:cubicBezTo>
                    <a:cubicBezTo>
                      <a:pt x="62018" y="366030"/>
                      <a:pt x="123330" y="291650"/>
                      <a:pt x="123330" y="199961"/>
                    </a:cubicBezTo>
                    <a:cubicBezTo>
                      <a:pt x="123325" y="167122"/>
                      <a:pt x="119798" y="140459"/>
                      <a:pt x="113711" y="119735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323254" rtl="1"/>
                <a:endParaRPr lang="ar-SA" sz="127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259" name="شكل حر: شكل 1258">
                <a:extLst>
                  <a:ext uri="{FF2B5EF4-FFF2-40B4-BE49-F238E27FC236}">
                    <a16:creationId xmlns:a16="http://schemas.microsoft.com/office/drawing/2014/main" id="{5AF050EA-5297-7F88-721C-5B3EE3F18D19}"/>
                  </a:ext>
                </a:extLst>
              </p:cNvPr>
              <p:cNvSpPr/>
              <p:nvPr/>
            </p:nvSpPr>
            <p:spPr>
              <a:xfrm>
                <a:off x="7374147" y="4489611"/>
                <a:ext cx="63936" cy="183354"/>
              </a:xfrm>
              <a:custGeom>
                <a:avLst/>
                <a:gdLst>
                  <a:gd name="connsiteX0" fmla="*/ 63937 w 63936"/>
                  <a:gd name="connsiteY0" fmla="*/ 179640 h 183354"/>
                  <a:gd name="connsiteX1" fmla="*/ 35054 w 63936"/>
                  <a:gd name="connsiteY1" fmla="*/ 93397 h 183354"/>
                  <a:gd name="connsiteX2" fmla="*/ 35054 w 63936"/>
                  <a:gd name="connsiteY2" fmla="*/ 0 h 183354"/>
                  <a:gd name="connsiteX3" fmla="*/ 28888 w 63936"/>
                  <a:gd name="connsiteY3" fmla="*/ 0 h 183354"/>
                  <a:gd name="connsiteX4" fmla="*/ 28888 w 63936"/>
                  <a:gd name="connsiteY4" fmla="*/ 93397 h 183354"/>
                  <a:gd name="connsiteX5" fmla="*/ 0 w 63936"/>
                  <a:gd name="connsiteY5" fmla="*/ 179640 h 183354"/>
                  <a:gd name="connsiteX6" fmla="*/ 4923 w 63936"/>
                  <a:gd name="connsiteY6" fmla="*/ 183355 h 183354"/>
                  <a:gd name="connsiteX7" fmla="*/ 31931 w 63936"/>
                  <a:gd name="connsiteY7" fmla="*/ 123024 h 183354"/>
                  <a:gd name="connsiteX8" fmla="*/ 32020 w 63936"/>
                  <a:gd name="connsiteY8" fmla="*/ 123024 h 183354"/>
                  <a:gd name="connsiteX9" fmla="*/ 59023 w 63936"/>
                  <a:gd name="connsiteY9" fmla="*/ 183355 h 183354"/>
                  <a:gd name="connsiteX10" fmla="*/ 63937 w 63936"/>
                  <a:gd name="connsiteY10" fmla="*/ 179640 h 18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936" h="183354">
                    <a:moveTo>
                      <a:pt x="63937" y="179640"/>
                    </a:moveTo>
                    <a:cubicBezTo>
                      <a:pt x="45310" y="154955"/>
                      <a:pt x="35054" y="124326"/>
                      <a:pt x="35054" y="93397"/>
                    </a:cubicBezTo>
                    <a:lnTo>
                      <a:pt x="35054" y="0"/>
                    </a:lnTo>
                    <a:lnTo>
                      <a:pt x="28888" y="0"/>
                    </a:lnTo>
                    <a:lnTo>
                      <a:pt x="28888" y="93397"/>
                    </a:lnTo>
                    <a:cubicBezTo>
                      <a:pt x="28888" y="124322"/>
                      <a:pt x="18627" y="154951"/>
                      <a:pt x="0" y="179640"/>
                    </a:cubicBezTo>
                    <a:lnTo>
                      <a:pt x="4923" y="183355"/>
                    </a:lnTo>
                    <a:cubicBezTo>
                      <a:pt x="18351" y="165561"/>
                      <a:pt x="27487" y="144789"/>
                      <a:pt x="31931" y="123024"/>
                    </a:cubicBezTo>
                    <a:cubicBezTo>
                      <a:pt x="31941" y="122975"/>
                      <a:pt x="32010" y="122975"/>
                      <a:pt x="32020" y="123024"/>
                    </a:cubicBezTo>
                    <a:cubicBezTo>
                      <a:pt x="36460" y="144789"/>
                      <a:pt x="45601" y="165561"/>
                      <a:pt x="59023" y="183355"/>
                    </a:cubicBezTo>
                    <a:lnTo>
                      <a:pt x="63937" y="179640"/>
                    </a:lnTo>
                    <a:close/>
                  </a:path>
                </a:pathLst>
              </a:custGeom>
              <a:solidFill>
                <a:srgbClr val="505050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323254" rtl="1"/>
                <a:endParaRPr lang="ar-SA" sz="127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</p:grpSp>
      </p:grpSp>
      <p:grpSp>
        <p:nvGrpSpPr>
          <p:cNvPr id="1281" name="مجموعة 1280">
            <a:extLst>
              <a:ext uri="{FF2B5EF4-FFF2-40B4-BE49-F238E27FC236}">
                <a16:creationId xmlns:a16="http://schemas.microsoft.com/office/drawing/2014/main" id="{BD2D4620-6B7B-D75F-C623-A00C06AE8C5E}"/>
              </a:ext>
            </a:extLst>
          </p:cNvPr>
          <p:cNvGrpSpPr/>
          <p:nvPr/>
        </p:nvGrpSpPr>
        <p:grpSpPr>
          <a:xfrm rot="19245730">
            <a:off x="586312" y="5342153"/>
            <a:ext cx="437515" cy="302619"/>
            <a:chOff x="6629176" y="3979860"/>
            <a:chExt cx="1556252" cy="1076420"/>
          </a:xfrm>
        </p:grpSpPr>
        <p:grpSp>
          <p:nvGrpSpPr>
            <p:cNvPr id="1282" name="رسم 2269" descr="فراشه">
              <a:extLst>
                <a:ext uri="{FF2B5EF4-FFF2-40B4-BE49-F238E27FC236}">
                  <a16:creationId xmlns:a16="http://schemas.microsoft.com/office/drawing/2014/main" id="{DF667303-9AEF-4DAE-1858-AD58CC8117F2}"/>
                </a:ext>
              </a:extLst>
            </p:cNvPr>
            <p:cNvGrpSpPr/>
            <p:nvPr/>
          </p:nvGrpSpPr>
          <p:grpSpPr>
            <a:xfrm>
              <a:off x="6629176" y="4049149"/>
              <a:ext cx="778560" cy="1007131"/>
              <a:chOff x="6629176" y="4049149"/>
              <a:chExt cx="778560" cy="1007131"/>
            </a:xfrm>
          </p:grpSpPr>
          <p:sp>
            <p:nvSpPr>
              <p:cNvPr id="1302" name="شكل حر: شكل 1301">
                <a:extLst>
                  <a:ext uri="{FF2B5EF4-FFF2-40B4-BE49-F238E27FC236}">
                    <a16:creationId xmlns:a16="http://schemas.microsoft.com/office/drawing/2014/main" id="{06549EAE-6A8A-5F67-EA98-3508358B210E}"/>
                  </a:ext>
                </a:extLst>
              </p:cNvPr>
              <p:cNvSpPr/>
              <p:nvPr/>
            </p:nvSpPr>
            <p:spPr>
              <a:xfrm>
                <a:off x="6782468" y="4122335"/>
                <a:ext cx="625267" cy="933945"/>
              </a:xfrm>
              <a:custGeom>
                <a:avLst/>
                <a:gdLst>
                  <a:gd name="connsiteX0" fmla="*/ 582163 w 625267"/>
                  <a:gd name="connsiteY0" fmla="*/ 353617 h 933945"/>
                  <a:gd name="connsiteX1" fmla="*/ 192407 w 625267"/>
                  <a:gd name="connsiteY1" fmla="*/ 656 h 933945"/>
                  <a:gd name="connsiteX2" fmla="*/ 8386 w 625267"/>
                  <a:gd name="connsiteY2" fmla="*/ 116873 h 933945"/>
                  <a:gd name="connsiteX3" fmla="*/ 57978 w 625267"/>
                  <a:gd name="connsiteY3" fmla="*/ 373946 h 933945"/>
                  <a:gd name="connsiteX4" fmla="*/ 228408 w 625267"/>
                  <a:gd name="connsiteY4" fmla="*/ 430380 h 933945"/>
                  <a:gd name="connsiteX5" fmla="*/ 285128 w 625267"/>
                  <a:gd name="connsiteY5" fmla="*/ 430380 h 933945"/>
                  <a:gd name="connsiteX6" fmla="*/ 284911 w 625267"/>
                  <a:gd name="connsiteY6" fmla="*/ 431884 h 933945"/>
                  <a:gd name="connsiteX7" fmla="*/ 30264 w 625267"/>
                  <a:gd name="connsiteY7" fmla="*/ 672269 h 933945"/>
                  <a:gd name="connsiteX8" fmla="*/ 26540 w 625267"/>
                  <a:gd name="connsiteY8" fmla="*/ 718368 h 933945"/>
                  <a:gd name="connsiteX9" fmla="*/ 26540 w 625267"/>
                  <a:gd name="connsiteY9" fmla="*/ 933896 h 933945"/>
                  <a:gd name="connsiteX10" fmla="*/ 26589 w 625267"/>
                  <a:gd name="connsiteY10" fmla="*/ 933945 h 933945"/>
                  <a:gd name="connsiteX11" fmla="*/ 274759 w 625267"/>
                  <a:gd name="connsiteY11" fmla="*/ 872885 h 933945"/>
                  <a:gd name="connsiteX12" fmla="*/ 492925 w 625267"/>
                  <a:gd name="connsiteY12" fmla="*/ 663291 h 933945"/>
                  <a:gd name="connsiteX13" fmla="*/ 624617 w 625267"/>
                  <a:gd name="connsiteY13" fmla="*/ 432831 h 933945"/>
                  <a:gd name="connsiteX14" fmla="*/ 624617 w 625267"/>
                  <a:gd name="connsiteY14" fmla="*/ 427938 h 933945"/>
                  <a:gd name="connsiteX15" fmla="*/ 582163 w 625267"/>
                  <a:gd name="connsiteY15" fmla="*/ 353617 h 93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5267" h="933945">
                    <a:moveTo>
                      <a:pt x="582163" y="353617"/>
                    </a:moveTo>
                    <a:cubicBezTo>
                      <a:pt x="491480" y="194933"/>
                      <a:pt x="353820" y="72846"/>
                      <a:pt x="192407" y="656"/>
                    </a:cubicBezTo>
                    <a:cubicBezTo>
                      <a:pt x="136645" y="-3492"/>
                      <a:pt x="45236" y="9388"/>
                      <a:pt x="8386" y="116873"/>
                    </a:cubicBezTo>
                    <a:cubicBezTo>
                      <a:pt x="-15292" y="185935"/>
                      <a:pt x="14306" y="318139"/>
                      <a:pt x="57978" y="373946"/>
                    </a:cubicBezTo>
                    <a:cubicBezTo>
                      <a:pt x="106228" y="409686"/>
                      <a:pt x="165498" y="430380"/>
                      <a:pt x="228408" y="430380"/>
                    </a:cubicBezTo>
                    <a:lnTo>
                      <a:pt x="285128" y="430380"/>
                    </a:lnTo>
                    <a:cubicBezTo>
                      <a:pt x="285128" y="430380"/>
                      <a:pt x="294648" y="430888"/>
                      <a:pt x="284911" y="431884"/>
                    </a:cubicBezTo>
                    <a:cubicBezTo>
                      <a:pt x="155069" y="445154"/>
                      <a:pt x="50786" y="544702"/>
                      <a:pt x="30264" y="672269"/>
                    </a:cubicBezTo>
                    <a:cubicBezTo>
                      <a:pt x="27842" y="687285"/>
                      <a:pt x="26540" y="702672"/>
                      <a:pt x="26540" y="718368"/>
                    </a:cubicBezTo>
                    <a:lnTo>
                      <a:pt x="26540" y="933896"/>
                    </a:lnTo>
                    <a:cubicBezTo>
                      <a:pt x="26540" y="933926"/>
                      <a:pt x="26565" y="933945"/>
                      <a:pt x="26589" y="933945"/>
                    </a:cubicBezTo>
                    <a:cubicBezTo>
                      <a:pt x="114574" y="933935"/>
                      <a:pt x="199363" y="912201"/>
                      <a:pt x="274759" y="872885"/>
                    </a:cubicBezTo>
                    <a:cubicBezTo>
                      <a:pt x="364529" y="826075"/>
                      <a:pt x="440951" y="754246"/>
                      <a:pt x="492925" y="663291"/>
                    </a:cubicBezTo>
                    <a:lnTo>
                      <a:pt x="624617" y="432831"/>
                    </a:lnTo>
                    <a:cubicBezTo>
                      <a:pt x="625485" y="431317"/>
                      <a:pt x="625485" y="429452"/>
                      <a:pt x="624617" y="427938"/>
                    </a:cubicBezTo>
                    <a:lnTo>
                      <a:pt x="582163" y="353617"/>
                    </a:lnTo>
                    <a:close/>
                  </a:path>
                </a:pathLst>
              </a:custGeom>
              <a:solidFill>
                <a:srgbClr val="E97A57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323254" rtl="1"/>
                <a:endParaRPr lang="ar-SA" sz="127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303" name="شكل حر: شكل 1302">
                <a:extLst>
                  <a:ext uri="{FF2B5EF4-FFF2-40B4-BE49-F238E27FC236}">
                    <a16:creationId xmlns:a16="http://schemas.microsoft.com/office/drawing/2014/main" id="{DE14F177-C0CB-7997-8470-8F01ECF83407}"/>
                  </a:ext>
                </a:extLst>
              </p:cNvPr>
              <p:cNvSpPr/>
              <p:nvPr/>
            </p:nvSpPr>
            <p:spPr>
              <a:xfrm>
                <a:off x="6629176" y="4049149"/>
                <a:ext cx="345654" cy="447057"/>
              </a:xfrm>
              <a:custGeom>
                <a:avLst/>
                <a:gdLst>
                  <a:gd name="connsiteX0" fmla="*/ 345635 w 345654"/>
                  <a:gd name="connsiteY0" fmla="*/ 73891 h 447057"/>
                  <a:gd name="connsiteX1" fmla="*/ 345626 w 345654"/>
                  <a:gd name="connsiteY1" fmla="*/ 73808 h 447057"/>
                  <a:gd name="connsiteX2" fmla="*/ 10773 w 345654"/>
                  <a:gd name="connsiteY2" fmla="*/ 69 h 447057"/>
                  <a:gd name="connsiteX3" fmla="*/ 20 w 345654"/>
                  <a:gd name="connsiteY3" fmla="*/ 0 h 447057"/>
                  <a:gd name="connsiteX4" fmla="*/ 15 w 345654"/>
                  <a:gd name="connsiteY4" fmla="*/ 64 h 447057"/>
                  <a:gd name="connsiteX5" fmla="*/ 111935 w 345654"/>
                  <a:gd name="connsiteY5" fmla="*/ 313448 h 447057"/>
                  <a:gd name="connsiteX6" fmla="*/ 211167 w 345654"/>
                  <a:gd name="connsiteY6" fmla="*/ 447048 h 447057"/>
                  <a:gd name="connsiteX7" fmla="*/ 211246 w 345654"/>
                  <a:gd name="connsiteY7" fmla="*/ 446999 h 447057"/>
                  <a:gd name="connsiteX8" fmla="*/ 203812 w 345654"/>
                  <a:gd name="connsiteY8" fmla="*/ 371672 h 447057"/>
                  <a:gd name="connsiteX9" fmla="*/ 345635 w 345654"/>
                  <a:gd name="connsiteY9" fmla="*/ 73891 h 44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654" h="447057">
                    <a:moveTo>
                      <a:pt x="345635" y="73891"/>
                    </a:moveTo>
                    <a:cubicBezTo>
                      <a:pt x="345665" y="73867"/>
                      <a:pt x="345660" y="73822"/>
                      <a:pt x="345626" y="73808"/>
                    </a:cubicBezTo>
                    <a:cubicBezTo>
                      <a:pt x="241781" y="27378"/>
                      <a:pt x="128134" y="1559"/>
                      <a:pt x="10773" y="69"/>
                    </a:cubicBezTo>
                    <a:cubicBezTo>
                      <a:pt x="9313" y="49"/>
                      <a:pt x="577" y="5"/>
                      <a:pt x="20" y="0"/>
                    </a:cubicBezTo>
                    <a:cubicBezTo>
                      <a:pt x="-15" y="0"/>
                      <a:pt x="5" y="34"/>
                      <a:pt x="15" y="64"/>
                    </a:cubicBezTo>
                    <a:lnTo>
                      <a:pt x="111935" y="313448"/>
                    </a:lnTo>
                    <a:cubicBezTo>
                      <a:pt x="131484" y="368165"/>
                      <a:pt x="166632" y="414017"/>
                      <a:pt x="211167" y="447048"/>
                    </a:cubicBezTo>
                    <a:cubicBezTo>
                      <a:pt x="211201" y="447073"/>
                      <a:pt x="211256" y="447043"/>
                      <a:pt x="211246" y="446999"/>
                    </a:cubicBezTo>
                    <a:cubicBezTo>
                      <a:pt x="206401" y="422635"/>
                      <a:pt x="203812" y="397457"/>
                      <a:pt x="203812" y="371672"/>
                    </a:cubicBezTo>
                    <a:cubicBezTo>
                      <a:pt x="203817" y="251484"/>
                      <a:pt x="259120" y="144241"/>
                      <a:pt x="345635" y="73891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323254" rtl="1"/>
                <a:endParaRPr lang="ar-SA" sz="1272" dirty="0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grpSp>
            <p:nvGrpSpPr>
              <p:cNvPr id="1304" name="رسم 2269" descr="فراشه">
                <a:extLst>
                  <a:ext uri="{FF2B5EF4-FFF2-40B4-BE49-F238E27FC236}">
                    <a16:creationId xmlns:a16="http://schemas.microsoft.com/office/drawing/2014/main" id="{3F124604-83C2-ACED-BB13-D18D708ACC13}"/>
                  </a:ext>
                </a:extLst>
              </p:cNvPr>
              <p:cNvGrpSpPr/>
              <p:nvPr/>
            </p:nvGrpSpPr>
            <p:grpSpPr>
              <a:xfrm>
                <a:off x="6916917" y="4211040"/>
                <a:ext cx="282813" cy="665392"/>
                <a:chOff x="6916917" y="4211040"/>
                <a:chExt cx="282813" cy="665392"/>
              </a:xfrm>
            </p:grpSpPr>
            <p:sp>
              <p:nvSpPr>
                <p:cNvPr id="1308" name="شكل حر: شكل 1307">
                  <a:extLst>
                    <a:ext uri="{FF2B5EF4-FFF2-40B4-BE49-F238E27FC236}">
                      <a16:creationId xmlns:a16="http://schemas.microsoft.com/office/drawing/2014/main" id="{3E9C3A68-365C-5416-9438-96175EB99DEE}"/>
                    </a:ext>
                  </a:extLst>
                </p:cNvPr>
                <p:cNvSpPr/>
                <p:nvPr/>
              </p:nvSpPr>
              <p:spPr>
                <a:xfrm>
                  <a:off x="6916917" y="4720569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2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2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2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2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323254" rtl="1"/>
                  <a:endParaRPr lang="ar-SA" sz="127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309" name="شكل حر: شكل 1308">
                  <a:extLst>
                    <a:ext uri="{FF2B5EF4-FFF2-40B4-BE49-F238E27FC236}">
                      <a16:creationId xmlns:a16="http://schemas.microsoft.com/office/drawing/2014/main" id="{BCB75FAD-8B7D-A6EF-FF6D-EA039F72957F}"/>
                    </a:ext>
                  </a:extLst>
                </p:cNvPr>
                <p:cNvSpPr/>
                <p:nvPr/>
              </p:nvSpPr>
              <p:spPr>
                <a:xfrm>
                  <a:off x="7110730" y="4705455"/>
                  <a:ext cx="89001" cy="89001"/>
                </a:xfrm>
                <a:custGeom>
                  <a:avLst/>
                  <a:gdLst>
                    <a:gd name="connsiteX0" fmla="*/ 89001 w 89001"/>
                    <a:gd name="connsiteY0" fmla="*/ 44501 h 89001"/>
                    <a:gd name="connsiteX1" fmla="*/ 44501 w 89001"/>
                    <a:gd name="connsiteY1" fmla="*/ 89001 h 89001"/>
                    <a:gd name="connsiteX2" fmla="*/ 0 w 89001"/>
                    <a:gd name="connsiteY2" fmla="*/ 44501 h 89001"/>
                    <a:gd name="connsiteX3" fmla="*/ 44501 w 89001"/>
                    <a:gd name="connsiteY3" fmla="*/ 0 h 89001"/>
                    <a:gd name="connsiteX4" fmla="*/ 89001 w 89001"/>
                    <a:gd name="connsiteY4" fmla="*/ 44501 h 89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001" h="89001">
                      <a:moveTo>
                        <a:pt x="89001" y="44501"/>
                      </a:moveTo>
                      <a:cubicBezTo>
                        <a:pt x="89001" y="69077"/>
                        <a:pt x="69078" y="89001"/>
                        <a:pt x="44501" y="89001"/>
                      </a:cubicBezTo>
                      <a:cubicBezTo>
                        <a:pt x="19924" y="89001"/>
                        <a:pt x="0" y="69077"/>
                        <a:pt x="0" y="44501"/>
                      </a:cubicBezTo>
                      <a:cubicBezTo>
                        <a:pt x="0" y="19924"/>
                        <a:pt x="19924" y="0"/>
                        <a:pt x="44501" y="0"/>
                      </a:cubicBezTo>
                      <a:cubicBezTo>
                        <a:pt x="69078" y="0"/>
                        <a:pt x="89001" y="19924"/>
                        <a:pt x="89001" y="445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323254" rtl="1"/>
                  <a:endParaRPr lang="ar-SA" sz="127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310" name="شكل حر: شكل 1309">
                  <a:extLst>
                    <a:ext uri="{FF2B5EF4-FFF2-40B4-BE49-F238E27FC236}">
                      <a16:creationId xmlns:a16="http://schemas.microsoft.com/office/drawing/2014/main" id="{0F84188A-FE98-652B-9A3A-A92E623393AA}"/>
                    </a:ext>
                  </a:extLst>
                </p:cNvPr>
                <p:cNvSpPr/>
                <p:nvPr/>
              </p:nvSpPr>
              <p:spPr>
                <a:xfrm>
                  <a:off x="6916917" y="4211040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2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2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2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2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323254" rtl="1"/>
                  <a:endParaRPr lang="ar-SA" sz="127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  <p:grpSp>
            <p:nvGrpSpPr>
              <p:cNvPr id="1305" name="رسم 2269" descr="فراشه">
                <a:extLst>
                  <a:ext uri="{FF2B5EF4-FFF2-40B4-BE49-F238E27FC236}">
                    <a16:creationId xmlns:a16="http://schemas.microsoft.com/office/drawing/2014/main" id="{9B29BE40-479E-714C-4557-F4F0D7AB951F}"/>
                  </a:ext>
                </a:extLst>
              </p:cNvPr>
              <p:cNvGrpSpPr/>
              <p:nvPr/>
            </p:nvGrpSpPr>
            <p:grpSpPr>
              <a:xfrm>
                <a:off x="6789429" y="4116474"/>
                <a:ext cx="108821" cy="142169"/>
                <a:chOff x="6789429" y="4116474"/>
                <a:chExt cx="108821" cy="142169"/>
              </a:xfrm>
              <a:solidFill>
                <a:srgbClr val="505050"/>
              </a:solidFill>
            </p:grpSpPr>
            <p:sp>
              <p:nvSpPr>
                <p:cNvPr id="1306" name="شكل حر: شكل 1305">
                  <a:extLst>
                    <a:ext uri="{FF2B5EF4-FFF2-40B4-BE49-F238E27FC236}">
                      <a16:creationId xmlns:a16="http://schemas.microsoft.com/office/drawing/2014/main" id="{3FBD2D86-42FB-F934-75D9-1EE108EF7448}"/>
                    </a:ext>
                  </a:extLst>
                </p:cNvPr>
                <p:cNvSpPr/>
                <p:nvPr/>
              </p:nvSpPr>
              <p:spPr>
                <a:xfrm>
                  <a:off x="6821760" y="4116474"/>
                  <a:ext cx="76491" cy="76491"/>
                </a:xfrm>
                <a:custGeom>
                  <a:avLst/>
                  <a:gdLst>
                    <a:gd name="connsiteX0" fmla="*/ 76491 w 76491"/>
                    <a:gd name="connsiteY0" fmla="*/ 38246 h 76491"/>
                    <a:gd name="connsiteX1" fmla="*/ 38246 w 76491"/>
                    <a:gd name="connsiteY1" fmla="*/ 76491 h 76491"/>
                    <a:gd name="connsiteX2" fmla="*/ 0 w 76491"/>
                    <a:gd name="connsiteY2" fmla="*/ 38246 h 76491"/>
                    <a:gd name="connsiteX3" fmla="*/ 38246 w 76491"/>
                    <a:gd name="connsiteY3" fmla="*/ 0 h 76491"/>
                    <a:gd name="connsiteX4" fmla="*/ 76491 w 76491"/>
                    <a:gd name="connsiteY4" fmla="*/ 38246 h 76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491" h="76491">
                      <a:moveTo>
                        <a:pt x="76491" y="38246"/>
                      </a:moveTo>
                      <a:cubicBezTo>
                        <a:pt x="76491" y="59368"/>
                        <a:pt x="59368" y="76491"/>
                        <a:pt x="38246" y="76491"/>
                      </a:cubicBezTo>
                      <a:cubicBezTo>
                        <a:pt x="17123" y="76491"/>
                        <a:pt x="0" y="59368"/>
                        <a:pt x="0" y="38246"/>
                      </a:cubicBezTo>
                      <a:cubicBezTo>
                        <a:pt x="0" y="17123"/>
                        <a:pt x="17123" y="0"/>
                        <a:pt x="38246" y="0"/>
                      </a:cubicBezTo>
                      <a:cubicBezTo>
                        <a:pt x="59368" y="0"/>
                        <a:pt x="76491" y="17123"/>
                        <a:pt x="76491" y="3824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323254" rtl="1"/>
                  <a:endParaRPr lang="ar-SA" sz="127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307" name="شكل حر: شكل 1306">
                  <a:extLst>
                    <a:ext uri="{FF2B5EF4-FFF2-40B4-BE49-F238E27FC236}">
                      <a16:creationId xmlns:a16="http://schemas.microsoft.com/office/drawing/2014/main" id="{B5782228-8BAD-D2DA-CA8E-3C3D09CAC00C}"/>
                    </a:ext>
                  </a:extLst>
                </p:cNvPr>
                <p:cNvSpPr/>
                <p:nvPr/>
              </p:nvSpPr>
              <p:spPr>
                <a:xfrm>
                  <a:off x="6789429" y="4212036"/>
                  <a:ext cx="46606" cy="46606"/>
                </a:xfrm>
                <a:custGeom>
                  <a:avLst/>
                  <a:gdLst>
                    <a:gd name="connsiteX0" fmla="*/ 46607 w 46606"/>
                    <a:gd name="connsiteY0" fmla="*/ 23303 h 46606"/>
                    <a:gd name="connsiteX1" fmla="*/ 23303 w 46606"/>
                    <a:gd name="connsiteY1" fmla="*/ 46607 h 46606"/>
                    <a:gd name="connsiteX2" fmla="*/ 0 w 46606"/>
                    <a:gd name="connsiteY2" fmla="*/ 23303 h 46606"/>
                    <a:gd name="connsiteX3" fmla="*/ 23303 w 46606"/>
                    <a:gd name="connsiteY3" fmla="*/ 0 h 46606"/>
                    <a:gd name="connsiteX4" fmla="*/ 46607 w 46606"/>
                    <a:gd name="connsiteY4" fmla="*/ 23303 h 4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06" h="46606">
                      <a:moveTo>
                        <a:pt x="46607" y="23303"/>
                      </a:moveTo>
                      <a:cubicBezTo>
                        <a:pt x="46607" y="36174"/>
                        <a:pt x="36174" y="46607"/>
                        <a:pt x="23303" y="46607"/>
                      </a:cubicBezTo>
                      <a:cubicBezTo>
                        <a:pt x="10433" y="46607"/>
                        <a:pt x="0" y="36174"/>
                        <a:pt x="0" y="23303"/>
                      </a:cubicBezTo>
                      <a:cubicBezTo>
                        <a:pt x="0" y="10433"/>
                        <a:pt x="10433" y="0"/>
                        <a:pt x="23303" y="0"/>
                      </a:cubicBezTo>
                      <a:cubicBezTo>
                        <a:pt x="36174" y="0"/>
                        <a:pt x="46607" y="10433"/>
                        <a:pt x="46607" y="233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323254" rtl="1"/>
                  <a:endParaRPr lang="ar-SA" sz="127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</p:grpSp>
        <p:grpSp>
          <p:nvGrpSpPr>
            <p:cNvPr id="1283" name="رسم 2269" descr="فراشه">
              <a:extLst>
                <a:ext uri="{FF2B5EF4-FFF2-40B4-BE49-F238E27FC236}">
                  <a16:creationId xmlns:a16="http://schemas.microsoft.com/office/drawing/2014/main" id="{8E33DEDD-F369-59E5-D262-C09B1FEBEEF7}"/>
                </a:ext>
              </a:extLst>
            </p:cNvPr>
            <p:cNvGrpSpPr/>
            <p:nvPr/>
          </p:nvGrpSpPr>
          <p:grpSpPr>
            <a:xfrm>
              <a:off x="7406878" y="4049149"/>
              <a:ext cx="778550" cy="1007131"/>
              <a:chOff x="7406878" y="4049149"/>
              <a:chExt cx="778550" cy="1007131"/>
            </a:xfrm>
          </p:grpSpPr>
          <p:sp>
            <p:nvSpPr>
              <p:cNvPr id="1293" name="شكل حر: شكل 1292">
                <a:extLst>
                  <a:ext uri="{FF2B5EF4-FFF2-40B4-BE49-F238E27FC236}">
                    <a16:creationId xmlns:a16="http://schemas.microsoft.com/office/drawing/2014/main" id="{4BC77678-E51C-5623-FAD0-DFDE8FA4734A}"/>
                  </a:ext>
                </a:extLst>
              </p:cNvPr>
              <p:cNvSpPr/>
              <p:nvPr/>
            </p:nvSpPr>
            <p:spPr>
              <a:xfrm>
                <a:off x="7406878" y="4122335"/>
                <a:ext cx="625263" cy="933945"/>
              </a:xfrm>
              <a:custGeom>
                <a:avLst/>
                <a:gdLst>
                  <a:gd name="connsiteX0" fmla="*/ 43100 w 625263"/>
                  <a:gd name="connsiteY0" fmla="*/ 353617 h 933945"/>
                  <a:gd name="connsiteX1" fmla="*/ 432856 w 625263"/>
                  <a:gd name="connsiteY1" fmla="*/ 656 h 933945"/>
                  <a:gd name="connsiteX2" fmla="*/ 616877 w 625263"/>
                  <a:gd name="connsiteY2" fmla="*/ 116873 h 933945"/>
                  <a:gd name="connsiteX3" fmla="*/ 567285 w 625263"/>
                  <a:gd name="connsiteY3" fmla="*/ 373946 h 933945"/>
                  <a:gd name="connsiteX4" fmla="*/ 396855 w 625263"/>
                  <a:gd name="connsiteY4" fmla="*/ 430380 h 933945"/>
                  <a:gd name="connsiteX5" fmla="*/ 340140 w 625263"/>
                  <a:gd name="connsiteY5" fmla="*/ 430380 h 933945"/>
                  <a:gd name="connsiteX6" fmla="*/ 340357 w 625263"/>
                  <a:gd name="connsiteY6" fmla="*/ 431884 h 933945"/>
                  <a:gd name="connsiteX7" fmla="*/ 595004 w 625263"/>
                  <a:gd name="connsiteY7" fmla="*/ 672269 h 933945"/>
                  <a:gd name="connsiteX8" fmla="*/ 598728 w 625263"/>
                  <a:gd name="connsiteY8" fmla="*/ 718368 h 933945"/>
                  <a:gd name="connsiteX9" fmla="*/ 598728 w 625263"/>
                  <a:gd name="connsiteY9" fmla="*/ 933896 h 933945"/>
                  <a:gd name="connsiteX10" fmla="*/ 598679 w 625263"/>
                  <a:gd name="connsiteY10" fmla="*/ 933945 h 933945"/>
                  <a:gd name="connsiteX11" fmla="*/ 350509 w 625263"/>
                  <a:gd name="connsiteY11" fmla="*/ 872885 h 933945"/>
                  <a:gd name="connsiteX12" fmla="*/ 132343 w 625263"/>
                  <a:gd name="connsiteY12" fmla="*/ 663291 h 933945"/>
                  <a:gd name="connsiteX13" fmla="*/ 651 w 625263"/>
                  <a:gd name="connsiteY13" fmla="*/ 432831 h 933945"/>
                  <a:gd name="connsiteX14" fmla="*/ 651 w 625263"/>
                  <a:gd name="connsiteY14" fmla="*/ 427938 h 933945"/>
                  <a:gd name="connsiteX15" fmla="*/ 43100 w 625263"/>
                  <a:gd name="connsiteY15" fmla="*/ 353617 h 93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5263" h="933945">
                    <a:moveTo>
                      <a:pt x="43100" y="353617"/>
                    </a:moveTo>
                    <a:cubicBezTo>
                      <a:pt x="133783" y="194933"/>
                      <a:pt x="271443" y="72846"/>
                      <a:pt x="432856" y="656"/>
                    </a:cubicBezTo>
                    <a:cubicBezTo>
                      <a:pt x="488619" y="-3492"/>
                      <a:pt x="580022" y="9388"/>
                      <a:pt x="616877" y="116873"/>
                    </a:cubicBezTo>
                    <a:cubicBezTo>
                      <a:pt x="640555" y="185935"/>
                      <a:pt x="610957" y="318139"/>
                      <a:pt x="567285" y="373946"/>
                    </a:cubicBezTo>
                    <a:cubicBezTo>
                      <a:pt x="519035" y="409686"/>
                      <a:pt x="459765" y="430380"/>
                      <a:pt x="396855" y="430380"/>
                    </a:cubicBezTo>
                    <a:lnTo>
                      <a:pt x="340140" y="430380"/>
                    </a:lnTo>
                    <a:cubicBezTo>
                      <a:pt x="340140" y="430380"/>
                      <a:pt x="330620" y="430888"/>
                      <a:pt x="340357" y="431884"/>
                    </a:cubicBezTo>
                    <a:cubicBezTo>
                      <a:pt x="470199" y="445154"/>
                      <a:pt x="574482" y="544702"/>
                      <a:pt x="595004" y="672269"/>
                    </a:cubicBezTo>
                    <a:cubicBezTo>
                      <a:pt x="597426" y="687285"/>
                      <a:pt x="598728" y="702672"/>
                      <a:pt x="598728" y="718368"/>
                    </a:cubicBezTo>
                    <a:lnTo>
                      <a:pt x="598728" y="933896"/>
                    </a:lnTo>
                    <a:cubicBezTo>
                      <a:pt x="598728" y="933926"/>
                      <a:pt x="598703" y="933945"/>
                      <a:pt x="598679" y="933945"/>
                    </a:cubicBezTo>
                    <a:cubicBezTo>
                      <a:pt x="510694" y="933935"/>
                      <a:pt x="425905" y="912201"/>
                      <a:pt x="350509" y="872885"/>
                    </a:cubicBezTo>
                    <a:cubicBezTo>
                      <a:pt x="260739" y="826075"/>
                      <a:pt x="184317" y="754246"/>
                      <a:pt x="132343" y="663291"/>
                    </a:cubicBezTo>
                    <a:lnTo>
                      <a:pt x="651" y="432831"/>
                    </a:lnTo>
                    <a:cubicBezTo>
                      <a:pt x="-217" y="431317"/>
                      <a:pt x="-217" y="429452"/>
                      <a:pt x="651" y="427938"/>
                    </a:cubicBezTo>
                    <a:lnTo>
                      <a:pt x="43100" y="353617"/>
                    </a:lnTo>
                    <a:close/>
                  </a:path>
                </a:pathLst>
              </a:custGeom>
              <a:solidFill>
                <a:srgbClr val="E97A57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323254" rtl="1"/>
                <a:endParaRPr lang="ar-SA" sz="127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294" name="شكل حر: شكل 1293">
                <a:extLst>
                  <a:ext uri="{FF2B5EF4-FFF2-40B4-BE49-F238E27FC236}">
                    <a16:creationId xmlns:a16="http://schemas.microsoft.com/office/drawing/2014/main" id="{D0F6B3C6-1795-49E5-FCEC-D251BFA5D7B4}"/>
                  </a:ext>
                </a:extLst>
              </p:cNvPr>
              <p:cNvSpPr/>
              <p:nvPr/>
            </p:nvSpPr>
            <p:spPr>
              <a:xfrm>
                <a:off x="7839773" y="4049149"/>
                <a:ext cx="345654" cy="447057"/>
              </a:xfrm>
              <a:custGeom>
                <a:avLst/>
                <a:gdLst>
                  <a:gd name="connsiteX0" fmla="*/ 19 w 345654"/>
                  <a:gd name="connsiteY0" fmla="*/ 73891 h 447057"/>
                  <a:gd name="connsiteX1" fmla="*/ 29 w 345654"/>
                  <a:gd name="connsiteY1" fmla="*/ 73808 h 447057"/>
                  <a:gd name="connsiteX2" fmla="*/ 335153 w 345654"/>
                  <a:gd name="connsiteY2" fmla="*/ 64 h 447057"/>
                  <a:gd name="connsiteX3" fmla="*/ 345635 w 345654"/>
                  <a:gd name="connsiteY3" fmla="*/ 0 h 447057"/>
                  <a:gd name="connsiteX4" fmla="*/ 345640 w 345654"/>
                  <a:gd name="connsiteY4" fmla="*/ 64 h 447057"/>
                  <a:gd name="connsiteX5" fmla="*/ 233720 w 345654"/>
                  <a:gd name="connsiteY5" fmla="*/ 313448 h 447057"/>
                  <a:gd name="connsiteX6" fmla="*/ 134488 w 345654"/>
                  <a:gd name="connsiteY6" fmla="*/ 447048 h 447057"/>
                  <a:gd name="connsiteX7" fmla="*/ 134409 w 345654"/>
                  <a:gd name="connsiteY7" fmla="*/ 446999 h 447057"/>
                  <a:gd name="connsiteX8" fmla="*/ 141843 w 345654"/>
                  <a:gd name="connsiteY8" fmla="*/ 371672 h 447057"/>
                  <a:gd name="connsiteX9" fmla="*/ 19 w 345654"/>
                  <a:gd name="connsiteY9" fmla="*/ 73891 h 44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654" h="447057">
                    <a:moveTo>
                      <a:pt x="19" y="73891"/>
                    </a:moveTo>
                    <a:cubicBezTo>
                      <a:pt x="-10" y="73867"/>
                      <a:pt x="-5" y="73822"/>
                      <a:pt x="29" y="73808"/>
                    </a:cubicBezTo>
                    <a:cubicBezTo>
                      <a:pt x="103953" y="27344"/>
                      <a:pt x="217698" y="1519"/>
                      <a:pt x="335153" y="64"/>
                    </a:cubicBezTo>
                    <a:cubicBezTo>
                      <a:pt x="336494" y="49"/>
                      <a:pt x="345078" y="0"/>
                      <a:pt x="345635" y="0"/>
                    </a:cubicBezTo>
                    <a:cubicBezTo>
                      <a:pt x="345670" y="0"/>
                      <a:pt x="345650" y="34"/>
                      <a:pt x="345640" y="64"/>
                    </a:cubicBezTo>
                    <a:lnTo>
                      <a:pt x="233720" y="313448"/>
                    </a:lnTo>
                    <a:cubicBezTo>
                      <a:pt x="214171" y="368165"/>
                      <a:pt x="179023" y="414017"/>
                      <a:pt x="134488" y="447048"/>
                    </a:cubicBezTo>
                    <a:cubicBezTo>
                      <a:pt x="134454" y="447073"/>
                      <a:pt x="134399" y="447043"/>
                      <a:pt x="134409" y="446999"/>
                    </a:cubicBezTo>
                    <a:cubicBezTo>
                      <a:pt x="139253" y="422635"/>
                      <a:pt x="141843" y="397457"/>
                      <a:pt x="141843" y="371672"/>
                    </a:cubicBezTo>
                    <a:cubicBezTo>
                      <a:pt x="141843" y="251484"/>
                      <a:pt x="86534" y="144241"/>
                      <a:pt x="19" y="73891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323254" rtl="1"/>
                <a:endParaRPr lang="ar-SA" sz="127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grpSp>
            <p:nvGrpSpPr>
              <p:cNvPr id="1295" name="رسم 2269" descr="فراشه">
                <a:extLst>
                  <a:ext uri="{FF2B5EF4-FFF2-40B4-BE49-F238E27FC236}">
                    <a16:creationId xmlns:a16="http://schemas.microsoft.com/office/drawing/2014/main" id="{D2508006-406A-1E6A-6583-0F9B173DCE71}"/>
                  </a:ext>
                </a:extLst>
              </p:cNvPr>
              <p:cNvGrpSpPr/>
              <p:nvPr/>
            </p:nvGrpSpPr>
            <p:grpSpPr>
              <a:xfrm>
                <a:off x="7614873" y="4211040"/>
                <a:ext cx="282813" cy="665392"/>
                <a:chOff x="7614873" y="4211040"/>
                <a:chExt cx="282813" cy="665392"/>
              </a:xfrm>
            </p:grpSpPr>
            <p:sp>
              <p:nvSpPr>
                <p:cNvPr id="1299" name="شكل حر: شكل 1298">
                  <a:extLst>
                    <a:ext uri="{FF2B5EF4-FFF2-40B4-BE49-F238E27FC236}">
                      <a16:creationId xmlns:a16="http://schemas.microsoft.com/office/drawing/2014/main" id="{AB0E9947-A5E7-DC4D-5F0B-1423CB9EF009}"/>
                    </a:ext>
                  </a:extLst>
                </p:cNvPr>
                <p:cNvSpPr/>
                <p:nvPr/>
              </p:nvSpPr>
              <p:spPr>
                <a:xfrm>
                  <a:off x="7741823" y="4720569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1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1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1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1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323254" rtl="1"/>
                  <a:endParaRPr lang="ar-SA" sz="127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300" name="شكل حر: شكل 1299">
                  <a:extLst>
                    <a:ext uri="{FF2B5EF4-FFF2-40B4-BE49-F238E27FC236}">
                      <a16:creationId xmlns:a16="http://schemas.microsoft.com/office/drawing/2014/main" id="{3C048D0D-1B45-03B2-B779-5ADDDAA6CAEA}"/>
                    </a:ext>
                  </a:extLst>
                </p:cNvPr>
                <p:cNvSpPr/>
                <p:nvPr/>
              </p:nvSpPr>
              <p:spPr>
                <a:xfrm>
                  <a:off x="7741823" y="4211040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1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1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1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1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323254" rtl="1"/>
                  <a:endParaRPr lang="ar-SA" sz="127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301" name="شكل حر: شكل 1300">
                  <a:extLst>
                    <a:ext uri="{FF2B5EF4-FFF2-40B4-BE49-F238E27FC236}">
                      <a16:creationId xmlns:a16="http://schemas.microsoft.com/office/drawing/2014/main" id="{D7577910-335A-4E44-69D9-350DD44B1D7C}"/>
                    </a:ext>
                  </a:extLst>
                </p:cNvPr>
                <p:cNvSpPr/>
                <p:nvPr/>
              </p:nvSpPr>
              <p:spPr>
                <a:xfrm>
                  <a:off x="7614873" y="4705455"/>
                  <a:ext cx="89001" cy="89001"/>
                </a:xfrm>
                <a:custGeom>
                  <a:avLst/>
                  <a:gdLst>
                    <a:gd name="connsiteX0" fmla="*/ 89001 w 89001"/>
                    <a:gd name="connsiteY0" fmla="*/ 44501 h 89001"/>
                    <a:gd name="connsiteX1" fmla="*/ 44501 w 89001"/>
                    <a:gd name="connsiteY1" fmla="*/ 89001 h 89001"/>
                    <a:gd name="connsiteX2" fmla="*/ 0 w 89001"/>
                    <a:gd name="connsiteY2" fmla="*/ 44501 h 89001"/>
                    <a:gd name="connsiteX3" fmla="*/ 44501 w 89001"/>
                    <a:gd name="connsiteY3" fmla="*/ 0 h 89001"/>
                    <a:gd name="connsiteX4" fmla="*/ 89001 w 89001"/>
                    <a:gd name="connsiteY4" fmla="*/ 44501 h 89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001" h="89001">
                      <a:moveTo>
                        <a:pt x="89001" y="44501"/>
                      </a:moveTo>
                      <a:cubicBezTo>
                        <a:pt x="89001" y="69077"/>
                        <a:pt x="69078" y="89001"/>
                        <a:pt x="44501" y="89001"/>
                      </a:cubicBezTo>
                      <a:cubicBezTo>
                        <a:pt x="19924" y="89001"/>
                        <a:pt x="0" y="69077"/>
                        <a:pt x="0" y="44501"/>
                      </a:cubicBezTo>
                      <a:cubicBezTo>
                        <a:pt x="0" y="19924"/>
                        <a:pt x="19924" y="0"/>
                        <a:pt x="44501" y="0"/>
                      </a:cubicBezTo>
                      <a:cubicBezTo>
                        <a:pt x="69078" y="0"/>
                        <a:pt x="89001" y="19924"/>
                        <a:pt x="89001" y="445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323254" rtl="1"/>
                  <a:endParaRPr lang="ar-SA" sz="127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  <p:grpSp>
            <p:nvGrpSpPr>
              <p:cNvPr id="1296" name="رسم 2269" descr="فراشه">
                <a:extLst>
                  <a:ext uri="{FF2B5EF4-FFF2-40B4-BE49-F238E27FC236}">
                    <a16:creationId xmlns:a16="http://schemas.microsoft.com/office/drawing/2014/main" id="{DDB91203-274A-A112-B826-7667F9E49815}"/>
                  </a:ext>
                </a:extLst>
              </p:cNvPr>
              <p:cNvGrpSpPr/>
              <p:nvPr/>
            </p:nvGrpSpPr>
            <p:grpSpPr>
              <a:xfrm>
                <a:off x="7915815" y="4116474"/>
                <a:ext cx="108821" cy="142169"/>
                <a:chOff x="7915815" y="4116474"/>
                <a:chExt cx="108821" cy="142169"/>
              </a:xfrm>
              <a:solidFill>
                <a:srgbClr val="505050"/>
              </a:solidFill>
            </p:grpSpPr>
            <p:sp>
              <p:nvSpPr>
                <p:cNvPr id="1297" name="شكل حر: شكل 1296">
                  <a:extLst>
                    <a:ext uri="{FF2B5EF4-FFF2-40B4-BE49-F238E27FC236}">
                      <a16:creationId xmlns:a16="http://schemas.microsoft.com/office/drawing/2014/main" id="{10026CBF-9693-680D-8B47-A8E305A726D4}"/>
                    </a:ext>
                  </a:extLst>
                </p:cNvPr>
                <p:cNvSpPr/>
                <p:nvPr/>
              </p:nvSpPr>
              <p:spPr>
                <a:xfrm>
                  <a:off x="7915815" y="4116474"/>
                  <a:ext cx="76491" cy="76491"/>
                </a:xfrm>
                <a:custGeom>
                  <a:avLst/>
                  <a:gdLst>
                    <a:gd name="connsiteX0" fmla="*/ 76491 w 76491"/>
                    <a:gd name="connsiteY0" fmla="*/ 38246 h 76491"/>
                    <a:gd name="connsiteX1" fmla="*/ 38246 w 76491"/>
                    <a:gd name="connsiteY1" fmla="*/ 76491 h 76491"/>
                    <a:gd name="connsiteX2" fmla="*/ 0 w 76491"/>
                    <a:gd name="connsiteY2" fmla="*/ 38246 h 76491"/>
                    <a:gd name="connsiteX3" fmla="*/ 38246 w 76491"/>
                    <a:gd name="connsiteY3" fmla="*/ 0 h 76491"/>
                    <a:gd name="connsiteX4" fmla="*/ 76491 w 76491"/>
                    <a:gd name="connsiteY4" fmla="*/ 38246 h 76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491" h="76491">
                      <a:moveTo>
                        <a:pt x="76491" y="38246"/>
                      </a:moveTo>
                      <a:cubicBezTo>
                        <a:pt x="76491" y="59368"/>
                        <a:pt x="59368" y="76491"/>
                        <a:pt x="38246" y="76491"/>
                      </a:cubicBezTo>
                      <a:cubicBezTo>
                        <a:pt x="17123" y="76491"/>
                        <a:pt x="0" y="59368"/>
                        <a:pt x="0" y="38246"/>
                      </a:cubicBezTo>
                      <a:cubicBezTo>
                        <a:pt x="0" y="17123"/>
                        <a:pt x="17123" y="0"/>
                        <a:pt x="38246" y="0"/>
                      </a:cubicBezTo>
                      <a:cubicBezTo>
                        <a:pt x="59368" y="0"/>
                        <a:pt x="76491" y="17123"/>
                        <a:pt x="76491" y="3824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323254" rtl="1"/>
                  <a:endParaRPr lang="ar-SA" sz="127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298" name="شكل حر: شكل 1297">
                  <a:extLst>
                    <a:ext uri="{FF2B5EF4-FFF2-40B4-BE49-F238E27FC236}">
                      <a16:creationId xmlns:a16="http://schemas.microsoft.com/office/drawing/2014/main" id="{28A0BA48-E361-230E-5792-774C2CE43FBE}"/>
                    </a:ext>
                  </a:extLst>
                </p:cNvPr>
                <p:cNvSpPr/>
                <p:nvPr/>
              </p:nvSpPr>
              <p:spPr>
                <a:xfrm>
                  <a:off x="7978030" y="4212036"/>
                  <a:ext cx="46606" cy="46606"/>
                </a:xfrm>
                <a:custGeom>
                  <a:avLst/>
                  <a:gdLst>
                    <a:gd name="connsiteX0" fmla="*/ 46607 w 46606"/>
                    <a:gd name="connsiteY0" fmla="*/ 23303 h 46606"/>
                    <a:gd name="connsiteX1" fmla="*/ 23304 w 46606"/>
                    <a:gd name="connsiteY1" fmla="*/ 46607 h 46606"/>
                    <a:gd name="connsiteX2" fmla="*/ 0 w 46606"/>
                    <a:gd name="connsiteY2" fmla="*/ 23303 h 46606"/>
                    <a:gd name="connsiteX3" fmla="*/ 23304 w 46606"/>
                    <a:gd name="connsiteY3" fmla="*/ 0 h 46606"/>
                    <a:gd name="connsiteX4" fmla="*/ 46607 w 46606"/>
                    <a:gd name="connsiteY4" fmla="*/ 23303 h 4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06" h="46606">
                      <a:moveTo>
                        <a:pt x="46607" y="23303"/>
                      </a:moveTo>
                      <a:cubicBezTo>
                        <a:pt x="46607" y="36174"/>
                        <a:pt x="36174" y="46607"/>
                        <a:pt x="23304" y="46607"/>
                      </a:cubicBezTo>
                      <a:cubicBezTo>
                        <a:pt x="10433" y="46607"/>
                        <a:pt x="0" y="36174"/>
                        <a:pt x="0" y="23303"/>
                      </a:cubicBezTo>
                      <a:cubicBezTo>
                        <a:pt x="0" y="10433"/>
                        <a:pt x="10433" y="0"/>
                        <a:pt x="23304" y="0"/>
                      </a:cubicBezTo>
                      <a:cubicBezTo>
                        <a:pt x="36174" y="0"/>
                        <a:pt x="46607" y="10433"/>
                        <a:pt x="46607" y="233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323254" rtl="1"/>
                  <a:endParaRPr lang="ar-SA" sz="127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</p:grpSp>
        <p:grpSp>
          <p:nvGrpSpPr>
            <p:cNvPr id="1284" name="رسم 2269" descr="فراشه">
              <a:extLst>
                <a:ext uri="{FF2B5EF4-FFF2-40B4-BE49-F238E27FC236}">
                  <a16:creationId xmlns:a16="http://schemas.microsoft.com/office/drawing/2014/main" id="{EA81688C-FD53-C056-AA08-836C845672AE}"/>
                </a:ext>
              </a:extLst>
            </p:cNvPr>
            <p:cNvGrpSpPr/>
            <p:nvPr/>
          </p:nvGrpSpPr>
          <p:grpSpPr>
            <a:xfrm>
              <a:off x="7245041" y="3979860"/>
              <a:ext cx="322110" cy="885261"/>
              <a:chOff x="7245041" y="3979860"/>
              <a:chExt cx="322110" cy="885261"/>
            </a:xfrm>
          </p:grpSpPr>
          <p:sp>
            <p:nvSpPr>
              <p:cNvPr id="1285" name="شكل حر: شكل 1284">
                <a:extLst>
                  <a:ext uri="{FF2B5EF4-FFF2-40B4-BE49-F238E27FC236}">
                    <a16:creationId xmlns:a16="http://schemas.microsoft.com/office/drawing/2014/main" id="{750AA80D-D831-B12D-BFEE-3D14D69C06F3}"/>
                  </a:ext>
                </a:extLst>
              </p:cNvPr>
              <p:cNvSpPr/>
              <p:nvPr/>
            </p:nvSpPr>
            <p:spPr>
              <a:xfrm>
                <a:off x="7375282" y="4612305"/>
                <a:ext cx="61662" cy="252816"/>
              </a:xfrm>
              <a:custGeom>
                <a:avLst/>
                <a:gdLst>
                  <a:gd name="connsiteX0" fmla="*/ 61663 w 61662"/>
                  <a:gd name="connsiteY0" fmla="*/ 98660 h 252816"/>
                  <a:gd name="connsiteX1" fmla="*/ 30831 w 61662"/>
                  <a:gd name="connsiteY1" fmla="*/ 252816 h 252816"/>
                  <a:gd name="connsiteX2" fmla="*/ 0 w 61662"/>
                  <a:gd name="connsiteY2" fmla="*/ 98660 h 252816"/>
                  <a:gd name="connsiteX3" fmla="*/ 30831 w 61662"/>
                  <a:gd name="connsiteY3" fmla="*/ 0 h 252816"/>
                  <a:gd name="connsiteX4" fmla="*/ 61663 w 61662"/>
                  <a:gd name="connsiteY4" fmla="*/ 98660 h 25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662" h="252816">
                    <a:moveTo>
                      <a:pt x="61663" y="98660"/>
                    </a:moveTo>
                    <a:cubicBezTo>
                      <a:pt x="61663" y="183799"/>
                      <a:pt x="47860" y="252816"/>
                      <a:pt x="30831" y="252816"/>
                    </a:cubicBezTo>
                    <a:cubicBezTo>
                      <a:pt x="13802" y="252816"/>
                      <a:pt x="0" y="183799"/>
                      <a:pt x="0" y="98660"/>
                    </a:cubicBezTo>
                    <a:cubicBezTo>
                      <a:pt x="0" y="13521"/>
                      <a:pt x="13802" y="0"/>
                      <a:pt x="30831" y="0"/>
                    </a:cubicBezTo>
                    <a:cubicBezTo>
                      <a:pt x="47860" y="5"/>
                      <a:pt x="61663" y="13526"/>
                      <a:pt x="61663" y="98660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323254" rtl="1"/>
                <a:endParaRPr lang="ar-SA" sz="127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grpSp>
            <p:nvGrpSpPr>
              <p:cNvPr id="1286" name="رسم 2269" descr="فراشه">
                <a:extLst>
                  <a:ext uri="{FF2B5EF4-FFF2-40B4-BE49-F238E27FC236}">
                    <a16:creationId xmlns:a16="http://schemas.microsoft.com/office/drawing/2014/main" id="{EBFF41E3-8A18-86C8-1E51-049341395601}"/>
                  </a:ext>
                </a:extLst>
              </p:cNvPr>
              <p:cNvGrpSpPr/>
              <p:nvPr/>
            </p:nvGrpSpPr>
            <p:grpSpPr>
              <a:xfrm>
                <a:off x="7376239" y="4749196"/>
                <a:ext cx="59748" cy="50193"/>
                <a:chOff x="7376239" y="4749196"/>
                <a:chExt cx="59748" cy="50193"/>
              </a:xfrm>
              <a:solidFill>
                <a:srgbClr val="737373"/>
              </a:solidFill>
            </p:grpSpPr>
            <p:sp>
              <p:nvSpPr>
                <p:cNvPr id="1290" name="شكل حر: شكل 1289">
                  <a:extLst>
                    <a:ext uri="{FF2B5EF4-FFF2-40B4-BE49-F238E27FC236}">
                      <a16:creationId xmlns:a16="http://schemas.microsoft.com/office/drawing/2014/main" id="{16A190C7-6868-4505-ED1B-20780EA4606B}"/>
                    </a:ext>
                  </a:extLst>
                </p:cNvPr>
                <p:cNvSpPr/>
                <p:nvPr/>
              </p:nvSpPr>
              <p:spPr>
                <a:xfrm>
                  <a:off x="7376239" y="4749196"/>
                  <a:ext cx="59748" cy="9866"/>
                </a:xfrm>
                <a:custGeom>
                  <a:avLst/>
                  <a:gdLst>
                    <a:gd name="connsiteX0" fmla="*/ 59748 w 59748"/>
                    <a:gd name="connsiteY0" fmla="*/ 0 h 9866"/>
                    <a:gd name="connsiteX1" fmla="*/ 0 w 59748"/>
                    <a:gd name="connsiteY1" fmla="*/ 0 h 9866"/>
                    <a:gd name="connsiteX2" fmla="*/ 582 w 59748"/>
                    <a:gd name="connsiteY2" fmla="*/ 9866 h 9866"/>
                    <a:gd name="connsiteX3" fmla="*/ 59166 w 59748"/>
                    <a:gd name="connsiteY3" fmla="*/ 9866 h 9866"/>
                    <a:gd name="connsiteX4" fmla="*/ 59748 w 59748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748" h="9866">
                      <a:moveTo>
                        <a:pt x="59748" y="0"/>
                      </a:moveTo>
                      <a:lnTo>
                        <a:pt x="0" y="0"/>
                      </a:lnTo>
                      <a:cubicBezTo>
                        <a:pt x="168" y="3340"/>
                        <a:pt x="370" y="6620"/>
                        <a:pt x="582" y="9866"/>
                      </a:cubicBezTo>
                      <a:lnTo>
                        <a:pt x="59166" y="9866"/>
                      </a:lnTo>
                      <a:cubicBezTo>
                        <a:pt x="59383" y="6620"/>
                        <a:pt x="59581" y="3340"/>
                        <a:pt x="59748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323254" rtl="1"/>
                  <a:endParaRPr lang="ar-SA" sz="127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291" name="شكل حر: شكل 1290">
                  <a:extLst>
                    <a:ext uri="{FF2B5EF4-FFF2-40B4-BE49-F238E27FC236}">
                      <a16:creationId xmlns:a16="http://schemas.microsoft.com/office/drawing/2014/main" id="{9ECE76A0-A318-700D-E4C1-ED8E7B228C45}"/>
                    </a:ext>
                  </a:extLst>
                </p:cNvPr>
                <p:cNvSpPr/>
                <p:nvPr/>
              </p:nvSpPr>
              <p:spPr>
                <a:xfrm>
                  <a:off x="7377551" y="4769031"/>
                  <a:ext cx="57124" cy="9866"/>
                </a:xfrm>
                <a:custGeom>
                  <a:avLst/>
                  <a:gdLst>
                    <a:gd name="connsiteX0" fmla="*/ 57124 w 57124"/>
                    <a:gd name="connsiteY0" fmla="*/ 0 h 9866"/>
                    <a:gd name="connsiteX1" fmla="*/ 0 w 57124"/>
                    <a:gd name="connsiteY1" fmla="*/ 0 h 9866"/>
                    <a:gd name="connsiteX2" fmla="*/ 883 w 57124"/>
                    <a:gd name="connsiteY2" fmla="*/ 9866 h 9866"/>
                    <a:gd name="connsiteX3" fmla="*/ 56241 w 57124"/>
                    <a:gd name="connsiteY3" fmla="*/ 9866 h 9866"/>
                    <a:gd name="connsiteX4" fmla="*/ 57124 w 57124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24" h="9866">
                      <a:moveTo>
                        <a:pt x="57124" y="0"/>
                      </a:moveTo>
                      <a:lnTo>
                        <a:pt x="0" y="0"/>
                      </a:lnTo>
                      <a:cubicBezTo>
                        <a:pt x="271" y="3350"/>
                        <a:pt x="567" y="6640"/>
                        <a:pt x="883" y="9866"/>
                      </a:cubicBezTo>
                      <a:lnTo>
                        <a:pt x="56241" y="9866"/>
                      </a:lnTo>
                      <a:cubicBezTo>
                        <a:pt x="56557" y="6645"/>
                        <a:pt x="56853" y="3350"/>
                        <a:pt x="57124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323254" rtl="1"/>
                  <a:endParaRPr lang="ar-SA" sz="127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292" name="شكل حر: شكل 1291">
                  <a:extLst>
                    <a:ext uri="{FF2B5EF4-FFF2-40B4-BE49-F238E27FC236}">
                      <a16:creationId xmlns:a16="http://schemas.microsoft.com/office/drawing/2014/main" id="{37F54B3D-78A4-EA91-8259-80C574C16C41}"/>
                    </a:ext>
                  </a:extLst>
                </p:cNvPr>
                <p:cNvSpPr/>
                <p:nvPr/>
              </p:nvSpPr>
              <p:spPr>
                <a:xfrm>
                  <a:off x="7379588" y="4789523"/>
                  <a:ext cx="53054" cy="9866"/>
                </a:xfrm>
                <a:custGeom>
                  <a:avLst/>
                  <a:gdLst>
                    <a:gd name="connsiteX0" fmla="*/ 53054 w 53054"/>
                    <a:gd name="connsiteY0" fmla="*/ 0 h 9866"/>
                    <a:gd name="connsiteX1" fmla="*/ 0 w 53054"/>
                    <a:gd name="connsiteY1" fmla="*/ 0 h 9866"/>
                    <a:gd name="connsiteX2" fmla="*/ 1278 w 53054"/>
                    <a:gd name="connsiteY2" fmla="*/ 9866 h 9866"/>
                    <a:gd name="connsiteX3" fmla="*/ 51772 w 53054"/>
                    <a:gd name="connsiteY3" fmla="*/ 9866 h 9866"/>
                    <a:gd name="connsiteX4" fmla="*/ 53054 w 53054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054" h="9866">
                      <a:moveTo>
                        <a:pt x="53054" y="0"/>
                      </a:moveTo>
                      <a:lnTo>
                        <a:pt x="0" y="0"/>
                      </a:lnTo>
                      <a:cubicBezTo>
                        <a:pt x="400" y="3379"/>
                        <a:pt x="829" y="6660"/>
                        <a:pt x="1278" y="9866"/>
                      </a:cubicBezTo>
                      <a:lnTo>
                        <a:pt x="51772" y="9866"/>
                      </a:lnTo>
                      <a:cubicBezTo>
                        <a:pt x="52226" y="6665"/>
                        <a:pt x="52650" y="3379"/>
                        <a:pt x="53054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323254" rtl="1"/>
                  <a:endParaRPr lang="ar-SA" sz="127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  <p:sp>
            <p:nvSpPr>
              <p:cNvPr id="1287" name="شكل حر: شكل 1286">
                <a:extLst>
                  <a:ext uri="{FF2B5EF4-FFF2-40B4-BE49-F238E27FC236}">
                    <a16:creationId xmlns:a16="http://schemas.microsoft.com/office/drawing/2014/main" id="{7E0DD212-0BC6-FEFE-AB83-E085FA8CA14F}"/>
                  </a:ext>
                </a:extLst>
              </p:cNvPr>
              <p:cNvSpPr/>
              <p:nvPr/>
            </p:nvSpPr>
            <p:spPr>
              <a:xfrm>
                <a:off x="7245041" y="3979860"/>
                <a:ext cx="322110" cy="400850"/>
              </a:xfrm>
              <a:custGeom>
                <a:avLst/>
                <a:gdLst>
                  <a:gd name="connsiteX0" fmla="*/ 315135 w 322110"/>
                  <a:gd name="connsiteY0" fmla="*/ 0 h 400850"/>
                  <a:gd name="connsiteX1" fmla="*/ 161102 w 322110"/>
                  <a:gd name="connsiteY1" fmla="*/ 310128 h 400850"/>
                  <a:gd name="connsiteX2" fmla="*/ 161013 w 322110"/>
                  <a:gd name="connsiteY2" fmla="*/ 310128 h 400850"/>
                  <a:gd name="connsiteX3" fmla="*/ 6975 w 322110"/>
                  <a:gd name="connsiteY3" fmla="*/ 0 h 400850"/>
                  <a:gd name="connsiteX4" fmla="*/ 0 w 322110"/>
                  <a:gd name="connsiteY4" fmla="*/ 6975 h 400850"/>
                  <a:gd name="connsiteX5" fmla="*/ 156125 w 322110"/>
                  <a:gd name="connsiteY5" fmla="*/ 383896 h 400850"/>
                  <a:gd name="connsiteX6" fmla="*/ 156125 w 322110"/>
                  <a:gd name="connsiteY6" fmla="*/ 383896 h 400850"/>
                  <a:gd name="connsiteX7" fmla="*/ 156125 w 322110"/>
                  <a:gd name="connsiteY7" fmla="*/ 400851 h 400850"/>
                  <a:gd name="connsiteX8" fmla="*/ 165991 w 322110"/>
                  <a:gd name="connsiteY8" fmla="*/ 400851 h 400850"/>
                  <a:gd name="connsiteX9" fmla="*/ 165991 w 322110"/>
                  <a:gd name="connsiteY9" fmla="*/ 383896 h 400850"/>
                  <a:gd name="connsiteX10" fmla="*/ 322110 w 322110"/>
                  <a:gd name="connsiteY10" fmla="*/ 6975 h 400850"/>
                  <a:gd name="connsiteX11" fmla="*/ 315135 w 322110"/>
                  <a:gd name="connsiteY11" fmla="*/ 0 h 40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2110" h="400850">
                    <a:moveTo>
                      <a:pt x="315135" y="0"/>
                    </a:moveTo>
                    <a:cubicBezTo>
                      <a:pt x="230194" y="84941"/>
                      <a:pt x="176902" y="193083"/>
                      <a:pt x="161102" y="310128"/>
                    </a:cubicBezTo>
                    <a:cubicBezTo>
                      <a:pt x="161092" y="310182"/>
                      <a:pt x="161018" y="310182"/>
                      <a:pt x="161013" y="310128"/>
                    </a:cubicBezTo>
                    <a:cubicBezTo>
                      <a:pt x="145208" y="193083"/>
                      <a:pt x="91917" y="84941"/>
                      <a:pt x="6975" y="0"/>
                    </a:cubicBezTo>
                    <a:lnTo>
                      <a:pt x="0" y="6975"/>
                    </a:lnTo>
                    <a:cubicBezTo>
                      <a:pt x="100678" y="107658"/>
                      <a:pt x="156125" y="241515"/>
                      <a:pt x="156125" y="383896"/>
                    </a:cubicBezTo>
                    <a:lnTo>
                      <a:pt x="156125" y="383896"/>
                    </a:lnTo>
                    <a:lnTo>
                      <a:pt x="156125" y="400851"/>
                    </a:lnTo>
                    <a:lnTo>
                      <a:pt x="165991" y="400851"/>
                    </a:lnTo>
                    <a:lnTo>
                      <a:pt x="165991" y="383896"/>
                    </a:lnTo>
                    <a:cubicBezTo>
                      <a:pt x="165991" y="241510"/>
                      <a:pt x="221433" y="107648"/>
                      <a:pt x="322110" y="6975"/>
                    </a:cubicBezTo>
                    <a:lnTo>
                      <a:pt x="315135" y="0"/>
                    </a:lnTo>
                    <a:close/>
                  </a:path>
                </a:pathLst>
              </a:custGeom>
              <a:solidFill>
                <a:srgbClr val="505050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323254" rtl="1"/>
                <a:endParaRPr lang="ar-SA" sz="127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288" name="شكل حر: شكل 1287">
                <a:extLst>
                  <a:ext uri="{FF2B5EF4-FFF2-40B4-BE49-F238E27FC236}">
                    <a16:creationId xmlns:a16="http://schemas.microsoft.com/office/drawing/2014/main" id="{37530A1E-258E-07CA-69FD-495EB8111678}"/>
                  </a:ext>
                </a:extLst>
              </p:cNvPr>
              <p:cNvSpPr/>
              <p:nvPr/>
            </p:nvSpPr>
            <p:spPr>
              <a:xfrm>
                <a:off x="7344451" y="4363014"/>
                <a:ext cx="123329" cy="366456"/>
              </a:xfrm>
              <a:custGeom>
                <a:avLst/>
                <a:gdLst>
                  <a:gd name="connsiteX0" fmla="*/ 113711 w 123329"/>
                  <a:gd name="connsiteY0" fmla="*/ 119735 h 366456"/>
                  <a:gd name="connsiteX1" fmla="*/ 110297 w 123329"/>
                  <a:gd name="connsiteY1" fmla="*/ 66390 h 366456"/>
                  <a:gd name="connsiteX2" fmla="*/ 110400 w 123329"/>
                  <a:gd name="connsiteY2" fmla="*/ 50407 h 366456"/>
                  <a:gd name="connsiteX3" fmla="*/ 94423 w 123329"/>
                  <a:gd name="connsiteY3" fmla="*/ 21440 h 366456"/>
                  <a:gd name="connsiteX4" fmla="*/ 97905 w 123329"/>
                  <a:gd name="connsiteY4" fmla="*/ 8447 h 366456"/>
                  <a:gd name="connsiteX5" fmla="*/ 89756 w 123329"/>
                  <a:gd name="connsiteY5" fmla="*/ 505 h 366456"/>
                  <a:gd name="connsiteX6" fmla="*/ 74029 w 123329"/>
                  <a:gd name="connsiteY6" fmla="*/ 10459 h 366456"/>
                  <a:gd name="connsiteX7" fmla="*/ 67449 w 123329"/>
                  <a:gd name="connsiteY7" fmla="*/ 9137 h 366456"/>
                  <a:gd name="connsiteX8" fmla="*/ 51787 w 123329"/>
                  <a:gd name="connsiteY8" fmla="*/ 9823 h 366456"/>
                  <a:gd name="connsiteX9" fmla="*/ 36761 w 123329"/>
                  <a:gd name="connsiteY9" fmla="*/ 342 h 366456"/>
                  <a:gd name="connsiteX10" fmla="*/ 27857 w 123329"/>
                  <a:gd name="connsiteY10" fmla="*/ 8905 h 366456"/>
                  <a:gd name="connsiteX11" fmla="*/ 30264 w 123329"/>
                  <a:gd name="connsiteY11" fmla="*/ 20167 h 366456"/>
                  <a:gd name="connsiteX12" fmla="*/ 12333 w 123329"/>
                  <a:gd name="connsiteY12" fmla="*/ 58137 h 366456"/>
                  <a:gd name="connsiteX13" fmla="*/ 12924 w 123329"/>
                  <a:gd name="connsiteY13" fmla="*/ 65778 h 366456"/>
                  <a:gd name="connsiteX14" fmla="*/ 9950 w 123329"/>
                  <a:gd name="connsiteY14" fmla="*/ 118615 h 366456"/>
                  <a:gd name="connsiteX15" fmla="*/ 0 w 123329"/>
                  <a:gd name="connsiteY15" fmla="*/ 199961 h 366456"/>
                  <a:gd name="connsiteX16" fmla="*/ 61663 w 123329"/>
                  <a:gd name="connsiteY16" fmla="*/ 366449 h 366456"/>
                  <a:gd name="connsiteX17" fmla="*/ 61667 w 123329"/>
                  <a:gd name="connsiteY17" fmla="*/ 366449 h 366456"/>
                  <a:gd name="connsiteX18" fmla="*/ 123330 w 123329"/>
                  <a:gd name="connsiteY18" fmla="*/ 199961 h 366456"/>
                  <a:gd name="connsiteX19" fmla="*/ 113711 w 123329"/>
                  <a:gd name="connsiteY19" fmla="*/ 119735 h 366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329" h="366456">
                    <a:moveTo>
                      <a:pt x="113711" y="119735"/>
                    </a:moveTo>
                    <a:cubicBezTo>
                      <a:pt x="108620" y="102401"/>
                      <a:pt x="107273" y="84203"/>
                      <a:pt x="110297" y="66390"/>
                    </a:cubicBezTo>
                    <a:cubicBezTo>
                      <a:pt x="111160" y="61289"/>
                      <a:pt x="111244" y="55922"/>
                      <a:pt x="110400" y="50407"/>
                    </a:cubicBezTo>
                    <a:cubicBezTo>
                      <a:pt x="108654" y="38982"/>
                      <a:pt x="102744" y="28874"/>
                      <a:pt x="94423" y="21440"/>
                    </a:cubicBezTo>
                    <a:cubicBezTo>
                      <a:pt x="97772" y="18401"/>
                      <a:pt x="99503" y="13607"/>
                      <a:pt x="97905" y="8447"/>
                    </a:cubicBezTo>
                    <a:cubicBezTo>
                      <a:pt x="96726" y="4648"/>
                      <a:pt x="93589" y="1580"/>
                      <a:pt x="89756" y="505"/>
                    </a:cubicBezTo>
                    <a:cubicBezTo>
                      <a:pt x="82055" y="-1661"/>
                      <a:pt x="75110" y="3430"/>
                      <a:pt x="74029" y="10459"/>
                    </a:cubicBezTo>
                    <a:cubicBezTo>
                      <a:pt x="71874" y="9897"/>
                      <a:pt x="69698" y="9394"/>
                      <a:pt x="67449" y="9137"/>
                    </a:cubicBezTo>
                    <a:cubicBezTo>
                      <a:pt x="62037" y="8521"/>
                      <a:pt x="56779" y="8807"/>
                      <a:pt x="51787" y="9823"/>
                    </a:cubicBezTo>
                    <a:cubicBezTo>
                      <a:pt x="50445" y="3311"/>
                      <a:pt x="43958" y="-1326"/>
                      <a:pt x="36761" y="342"/>
                    </a:cubicBezTo>
                    <a:cubicBezTo>
                      <a:pt x="32523" y="1323"/>
                      <a:pt x="29021" y="4717"/>
                      <a:pt x="27857" y="8905"/>
                    </a:cubicBezTo>
                    <a:cubicBezTo>
                      <a:pt x="26653" y="13242"/>
                      <a:pt x="27832" y="17242"/>
                      <a:pt x="30264" y="20167"/>
                    </a:cubicBezTo>
                    <a:cubicBezTo>
                      <a:pt x="19332" y="29215"/>
                      <a:pt x="12333" y="42840"/>
                      <a:pt x="12333" y="58137"/>
                    </a:cubicBezTo>
                    <a:cubicBezTo>
                      <a:pt x="12333" y="60736"/>
                      <a:pt x="12535" y="63292"/>
                      <a:pt x="12924" y="65778"/>
                    </a:cubicBezTo>
                    <a:cubicBezTo>
                      <a:pt x="15687" y="83487"/>
                      <a:pt x="15125" y="101454"/>
                      <a:pt x="9950" y="118615"/>
                    </a:cubicBezTo>
                    <a:cubicBezTo>
                      <a:pt x="3655" y="139492"/>
                      <a:pt x="0" y="166525"/>
                      <a:pt x="0" y="199961"/>
                    </a:cubicBezTo>
                    <a:cubicBezTo>
                      <a:pt x="0" y="291650"/>
                      <a:pt x="61312" y="366025"/>
                      <a:pt x="61663" y="366449"/>
                    </a:cubicBezTo>
                    <a:cubicBezTo>
                      <a:pt x="61667" y="366459"/>
                      <a:pt x="61658" y="366459"/>
                      <a:pt x="61667" y="366449"/>
                    </a:cubicBezTo>
                    <a:cubicBezTo>
                      <a:pt x="62018" y="366030"/>
                      <a:pt x="123330" y="291650"/>
                      <a:pt x="123330" y="199961"/>
                    </a:cubicBezTo>
                    <a:cubicBezTo>
                      <a:pt x="123325" y="167122"/>
                      <a:pt x="119798" y="140459"/>
                      <a:pt x="113711" y="119735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323254" rtl="1"/>
                <a:endParaRPr lang="ar-SA" sz="127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289" name="شكل حر: شكل 1288">
                <a:extLst>
                  <a:ext uri="{FF2B5EF4-FFF2-40B4-BE49-F238E27FC236}">
                    <a16:creationId xmlns:a16="http://schemas.microsoft.com/office/drawing/2014/main" id="{7B6466E4-4B80-6528-DFE0-18C903597B40}"/>
                  </a:ext>
                </a:extLst>
              </p:cNvPr>
              <p:cNvSpPr/>
              <p:nvPr/>
            </p:nvSpPr>
            <p:spPr>
              <a:xfrm>
                <a:off x="7374147" y="4489611"/>
                <a:ext cx="63936" cy="183354"/>
              </a:xfrm>
              <a:custGeom>
                <a:avLst/>
                <a:gdLst>
                  <a:gd name="connsiteX0" fmla="*/ 63937 w 63936"/>
                  <a:gd name="connsiteY0" fmla="*/ 179640 h 183354"/>
                  <a:gd name="connsiteX1" fmla="*/ 35054 w 63936"/>
                  <a:gd name="connsiteY1" fmla="*/ 93397 h 183354"/>
                  <a:gd name="connsiteX2" fmla="*/ 35054 w 63936"/>
                  <a:gd name="connsiteY2" fmla="*/ 0 h 183354"/>
                  <a:gd name="connsiteX3" fmla="*/ 28888 w 63936"/>
                  <a:gd name="connsiteY3" fmla="*/ 0 h 183354"/>
                  <a:gd name="connsiteX4" fmla="*/ 28888 w 63936"/>
                  <a:gd name="connsiteY4" fmla="*/ 93397 h 183354"/>
                  <a:gd name="connsiteX5" fmla="*/ 0 w 63936"/>
                  <a:gd name="connsiteY5" fmla="*/ 179640 h 183354"/>
                  <a:gd name="connsiteX6" fmla="*/ 4923 w 63936"/>
                  <a:gd name="connsiteY6" fmla="*/ 183355 h 183354"/>
                  <a:gd name="connsiteX7" fmla="*/ 31931 w 63936"/>
                  <a:gd name="connsiteY7" fmla="*/ 123024 h 183354"/>
                  <a:gd name="connsiteX8" fmla="*/ 32020 w 63936"/>
                  <a:gd name="connsiteY8" fmla="*/ 123024 h 183354"/>
                  <a:gd name="connsiteX9" fmla="*/ 59023 w 63936"/>
                  <a:gd name="connsiteY9" fmla="*/ 183355 h 183354"/>
                  <a:gd name="connsiteX10" fmla="*/ 63937 w 63936"/>
                  <a:gd name="connsiteY10" fmla="*/ 179640 h 18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936" h="183354">
                    <a:moveTo>
                      <a:pt x="63937" y="179640"/>
                    </a:moveTo>
                    <a:cubicBezTo>
                      <a:pt x="45310" y="154955"/>
                      <a:pt x="35054" y="124326"/>
                      <a:pt x="35054" y="93397"/>
                    </a:cubicBezTo>
                    <a:lnTo>
                      <a:pt x="35054" y="0"/>
                    </a:lnTo>
                    <a:lnTo>
                      <a:pt x="28888" y="0"/>
                    </a:lnTo>
                    <a:lnTo>
                      <a:pt x="28888" y="93397"/>
                    </a:lnTo>
                    <a:cubicBezTo>
                      <a:pt x="28888" y="124322"/>
                      <a:pt x="18627" y="154951"/>
                      <a:pt x="0" y="179640"/>
                    </a:cubicBezTo>
                    <a:lnTo>
                      <a:pt x="4923" y="183355"/>
                    </a:lnTo>
                    <a:cubicBezTo>
                      <a:pt x="18351" y="165561"/>
                      <a:pt x="27487" y="144789"/>
                      <a:pt x="31931" y="123024"/>
                    </a:cubicBezTo>
                    <a:cubicBezTo>
                      <a:pt x="31941" y="122975"/>
                      <a:pt x="32010" y="122975"/>
                      <a:pt x="32020" y="123024"/>
                    </a:cubicBezTo>
                    <a:cubicBezTo>
                      <a:pt x="36460" y="144789"/>
                      <a:pt x="45601" y="165561"/>
                      <a:pt x="59023" y="183355"/>
                    </a:cubicBezTo>
                    <a:lnTo>
                      <a:pt x="63937" y="179640"/>
                    </a:lnTo>
                    <a:close/>
                  </a:path>
                </a:pathLst>
              </a:custGeom>
              <a:solidFill>
                <a:srgbClr val="505050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323254" rtl="1"/>
                <a:endParaRPr lang="ar-SA" sz="127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0461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117D6-F636-CA1C-A748-954D385DE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ربع نص 14">
            <a:extLst>
              <a:ext uri="{FF2B5EF4-FFF2-40B4-BE49-F238E27FC236}">
                <a16:creationId xmlns:a16="http://schemas.microsoft.com/office/drawing/2014/main" id="{D43586ED-F060-55E9-DF74-B1FFDACF15B8}"/>
              </a:ext>
            </a:extLst>
          </p:cNvPr>
          <p:cNvSpPr txBox="1"/>
          <p:nvPr/>
        </p:nvSpPr>
        <p:spPr>
          <a:xfrm>
            <a:off x="1424018" y="5345906"/>
            <a:ext cx="4711638" cy="779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67019" rtl="1"/>
            <a:r>
              <a:rPr lang="ar-SA" sz="4465" b="1" dirty="0">
                <a:solidFill>
                  <a:srgbClr val="155C58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تربية بدنية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E104FF74-C823-2D20-899E-72D59A44B646}"/>
              </a:ext>
            </a:extLst>
          </p:cNvPr>
          <p:cNvSpPr/>
          <p:nvPr/>
        </p:nvSpPr>
        <p:spPr>
          <a:xfrm>
            <a:off x="2927965" y="3461338"/>
            <a:ext cx="1703744" cy="1624130"/>
          </a:xfrm>
          <a:prstGeom prst="roundRect">
            <a:avLst>
              <a:gd name="adj" fmla="val 3595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67019" rtl="1"/>
            <a:endParaRPr lang="ar-SA" sz="2232" dirty="0">
              <a:solidFill>
                <a:srgbClr val="155C58"/>
              </a:solidFill>
              <a:latin typeface="Harmattan"/>
              <a:cs typeface="Harmattan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B283EA5-385F-5962-8178-89D1D00B08F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25774" y="3648329"/>
            <a:ext cx="1508126" cy="1297336"/>
          </a:xfrm>
          <a:prstGeom prst="rect">
            <a:avLst/>
          </a:prstGeom>
        </p:spPr>
      </p:pic>
      <p:grpSp>
        <p:nvGrpSpPr>
          <p:cNvPr id="3" name="رسم 2271" descr="غابات الغزال في الثلج">
            <a:extLst>
              <a:ext uri="{FF2B5EF4-FFF2-40B4-BE49-F238E27FC236}">
                <a16:creationId xmlns:a16="http://schemas.microsoft.com/office/drawing/2014/main" id="{B3D56A89-60E4-7972-6E2B-34CF8BC5FAFB}"/>
              </a:ext>
            </a:extLst>
          </p:cNvPr>
          <p:cNvGrpSpPr/>
          <p:nvPr/>
        </p:nvGrpSpPr>
        <p:grpSpPr>
          <a:xfrm flipH="1">
            <a:off x="2181497" y="7204020"/>
            <a:ext cx="2158288" cy="2816805"/>
            <a:chOff x="5164869" y="721767"/>
            <a:chExt cx="1590571" cy="2419937"/>
          </a:xfrm>
        </p:grpSpPr>
        <p:sp>
          <p:nvSpPr>
            <p:cNvPr id="5" name="شكل حر: شكل 4">
              <a:extLst>
                <a:ext uri="{FF2B5EF4-FFF2-40B4-BE49-F238E27FC236}">
                  <a16:creationId xmlns:a16="http://schemas.microsoft.com/office/drawing/2014/main" id="{9E4AC1CA-A56A-1B43-9EA8-4A14E7CE4034}"/>
                </a:ext>
              </a:extLst>
            </p:cNvPr>
            <p:cNvSpPr/>
            <p:nvPr/>
          </p:nvSpPr>
          <p:spPr>
            <a:xfrm>
              <a:off x="6125065" y="2228244"/>
              <a:ext cx="364109" cy="913460"/>
            </a:xfrm>
            <a:custGeom>
              <a:avLst/>
              <a:gdLst>
                <a:gd name="connsiteX0" fmla="*/ 57491 w 364109"/>
                <a:gd name="connsiteY0" fmla="*/ 0 h 913460"/>
                <a:gd name="connsiteX1" fmla="*/ 0 w 364109"/>
                <a:gd name="connsiteY1" fmla="*/ 157494 h 913460"/>
                <a:gd name="connsiteX2" fmla="*/ 150679 w 364109"/>
                <a:gd name="connsiteY2" fmla="*/ 851651 h 913460"/>
                <a:gd name="connsiteX3" fmla="*/ 229786 w 364109"/>
                <a:gd name="connsiteY3" fmla="*/ 913461 h 913460"/>
                <a:gd name="connsiteX4" fmla="*/ 364109 w 364109"/>
                <a:gd name="connsiteY4" fmla="*/ 913461 h 913460"/>
                <a:gd name="connsiteX5" fmla="*/ 361068 w 364109"/>
                <a:gd name="connsiteY5" fmla="*/ 905643 h 913460"/>
                <a:gd name="connsiteX6" fmla="*/ 226752 w 364109"/>
                <a:gd name="connsiteY6" fmla="*/ 798805 h 913460"/>
                <a:gd name="connsiteX7" fmla="*/ 196773 w 364109"/>
                <a:gd name="connsiteY7" fmla="*/ 765120 h 913460"/>
                <a:gd name="connsiteX8" fmla="*/ 166083 w 364109"/>
                <a:gd name="connsiteY8" fmla="*/ 0 h 913460"/>
                <a:gd name="connsiteX9" fmla="*/ 57491 w 364109"/>
                <a:gd name="connsiteY9" fmla="*/ 0 h 913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109" h="913460">
                  <a:moveTo>
                    <a:pt x="57491" y="0"/>
                  </a:moveTo>
                  <a:lnTo>
                    <a:pt x="0" y="157494"/>
                  </a:lnTo>
                  <a:lnTo>
                    <a:pt x="150679" y="851651"/>
                  </a:lnTo>
                  <a:cubicBezTo>
                    <a:pt x="159733" y="887972"/>
                    <a:pt x="192352" y="913461"/>
                    <a:pt x="229786" y="913461"/>
                  </a:cubicBezTo>
                  <a:lnTo>
                    <a:pt x="364109" y="913461"/>
                  </a:lnTo>
                  <a:lnTo>
                    <a:pt x="361068" y="905643"/>
                  </a:lnTo>
                  <a:cubicBezTo>
                    <a:pt x="339432" y="850009"/>
                    <a:pt x="285559" y="809096"/>
                    <a:pt x="226752" y="798805"/>
                  </a:cubicBezTo>
                  <a:cubicBezTo>
                    <a:pt x="210051" y="795882"/>
                    <a:pt x="197453" y="782060"/>
                    <a:pt x="196773" y="765120"/>
                  </a:cubicBezTo>
                  <a:lnTo>
                    <a:pt x="166083" y="0"/>
                  </a:lnTo>
                  <a:lnTo>
                    <a:pt x="57491" y="0"/>
                  </a:lnTo>
                  <a:close/>
                </a:path>
              </a:pathLst>
            </a:custGeom>
            <a:solidFill>
              <a:srgbClr val="A48D76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defTabSz="567019"/>
              <a:endParaRPr lang="ar-SA" sz="1116">
                <a:solidFill>
                  <a:prstClr val="black"/>
                </a:solidFill>
                <a:latin typeface="Harmattan"/>
                <a:cs typeface="Harmattan"/>
              </a:endParaRPr>
            </a:p>
          </p:txBody>
        </p:sp>
        <p:sp>
          <p:nvSpPr>
            <p:cNvPr id="6" name="شكل حر: شكل 5">
              <a:extLst>
                <a:ext uri="{FF2B5EF4-FFF2-40B4-BE49-F238E27FC236}">
                  <a16:creationId xmlns:a16="http://schemas.microsoft.com/office/drawing/2014/main" id="{4B344720-0592-F9EB-929D-C1545A059CEC}"/>
                </a:ext>
              </a:extLst>
            </p:cNvPr>
            <p:cNvSpPr/>
            <p:nvPr/>
          </p:nvSpPr>
          <p:spPr>
            <a:xfrm>
              <a:off x="6131196" y="3059743"/>
              <a:ext cx="198284" cy="81961"/>
            </a:xfrm>
            <a:custGeom>
              <a:avLst/>
              <a:gdLst>
                <a:gd name="connsiteX0" fmla="*/ 146269 w 198284"/>
                <a:gd name="connsiteY0" fmla="*/ 417 h 81961"/>
                <a:gd name="connsiteX1" fmla="*/ 67500 w 198284"/>
                <a:gd name="connsiteY1" fmla="*/ 9325 h 81961"/>
                <a:gd name="connsiteX2" fmla="*/ 0 w 198284"/>
                <a:gd name="connsiteY2" fmla="*/ 41283 h 81961"/>
                <a:gd name="connsiteX3" fmla="*/ 49471 w 198284"/>
                <a:gd name="connsiteY3" fmla="*/ 81962 h 81961"/>
                <a:gd name="connsiteX4" fmla="*/ 198285 w 198284"/>
                <a:gd name="connsiteY4" fmla="*/ 81962 h 81961"/>
                <a:gd name="connsiteX5" fmla="*/ 195242 w 198284"/>
                <a:gd name="connsiteY5" fmla="*/ 74144 h 81961"/>
                <a:gd name="connsiteX6" fmla="*/ 146269 w 198284"/>
                <a:gd name="connsiteY6" fmla="*/ 417 h 8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284" h="81961">
                  <a:moveTo>
                    <a:pt x="146269" y="417"/>
                  </a:moveTo>
                  <a:cubicBezTo>
                    <a:pt x="115217" y="-1277"/>
                    <a:pt x="92667" y="2282"/>
                    <a:pt x="67500" y="9325"/>
                  </a:cubicBezTo>
                  <a:cubicBezTo>
                    <a:pt x="43092" y="16156"/>
                    <a:pt x="30388" y="18868"/>
                    <a:pt x="0" y="41283"/>
                  </a:cubicBezTo>
                  <a:cubicBezTo>
                    <a:pt x="4577" y="64517"/>
                    <a:pt x="25008" y="81962"/>
                    <a:pt x="49471" y="81962"/>
                  </a:cubicBezTo>
                  <a:lnTo>
                    <a:pt x="198285" y="81962"/>
                  </a:lnTo>
                  <a:lnTo>
                    <a:pt x="195242" y="74144"/>
                  </a:lnTo>
                  <a:cubicBezTo>
                    <a:pt x="184280" y="45963"/>
                    <a:pt x="167479" y="20347"/>
                    <a:pt x="146269" y="417"/>
                  </a:cubicBezTo>
                  <a:close/>
                </a:path>
              </a:pathLst>
            </a:custGeom>
            <a:solidFill>
              <a:srgbClr val="505050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defTabSz="567019"/>
              <a:endParaRPr lang="ar-SA" sz="1116">
                <a:solidFill>
                  <a:prstClr val="black"/>
                </a:solidFill>
                <a:latin typeface="Harmattan"/>
                <a:cs typeface="Harmattan"/>
              </a:endParaRPr>
            </a:p>
          </p:txBody>
        </p:sp>
        <p:sp>
          <p:nvSpPr>
            <p:cNvPr id="7" name="شكل حر: شكل 6">
              <a:extLst>
                <a:ext uri="{FF2B5EF4-FFF2-40B4-BE49-F238E27FC236}">
                  <a16:creationId xmlns:a16="http://schemas.microsoft.com/office/drawing/2014/main" id="{4082949B-5D8C-74CD-2B9B-8619DD14E0C1}"/>
                </a:ext>
              </a:extLst>
            </p:cNvPr>
            <p:cNvSpPr/>
            <p:nvPr/>
          </p:nvSpPr>
          <p:spPr>
            <a:xfrm>
              <a:off x="5273203" y="3060160"/>
              <a:ext cx="198284" cy="81544"/>
            </a:xfrm>
            <a:custGeom>
              <a:avLst/>
              <a:gdLst>
                <a:gd name="connsiteX0" fmla="*/ 146269 w 198284"/>
                <a:gd name="connsiteY0" fmla="*/ 0 h 81544"/>
                <a:gd name="connsiteX1" fmla="*/ 69766 w 198284"/>
                <a:gd name="connsiteY1" fmla="*/ 7849 h 81544"/>
                <a:gd name="connsiteX2" fmla="*/ 0 w 198284"/>
                <a:gd name="connsiteY2" fmla="*/ 40866 h 81544"/>
                <a:gd name="connsiteX3" fmla="*/ 49471 w 198284"/>
                <a:gd name="connsiteY3" fmla="*/ 81544 h 81544"/>
                <a:gd name="connsiteX4" fmla="*/ 198285 w 198284"/>
                <a:gd name="connsiteY4" fmla="*/ 81544 h 81544"/>
                <a:gd name="connsiteX5" fmla="*/ 195243 w 198284"/>
                <a:gd name="connsiteY5" fmla="*/ 73727 h 81544"/>
                <a:gd name="connsiteX6" fmla="*/ 146269 w 198284"/>
                <a:gd name="connsiteY6" fmla="*/ 0 h 8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284" h="81544">
                  <a:moveTo>
                    <a:pt x="146269" y="0"/>
                  </a:moveTo>
                  <a:cubicBezTo>
                    <a:pt x="118541" y="425"/>
                    <a:pt x="94480" y="827"/>
                    <a:pt x="69766" y="7849"/>
                  </a:cubicBezTo>
                  <a:cubicBezTo>
                    <a:pt x="45053" y="14872"/>
                    <a:pt x="28412" y="21636"/>
                    <a:pt x="0" y="40866"/>
                  </a:cubicBezTo>
                  <a:cubicBezTo>
                    <a:pt x="4577" y="64100"/>
                    <a:pt x="25008" y="81544"/>
                    <a:pt x="49471" y="81544"/>
                  </a:cubicBezTo>
                  <a:lnTo>
                    <a:pt x="198285" y="81544"/>
                  </a:lnTo>
                  <a:lnTo>
                    <a:pt x="195243" y="73727"/>
                  </a:lnTo>
                  <a:cubicBezTo>
                    <a:pt x="184280" y="45546"/>
                    <a:pt x="167479" y="19930"/>
                    <a:pt x="146269" y="0"/>
                  </a:cubicBezTo>
                  <a:close/>
                </a:path>
              </a:pathLst>
            </a:custGeom>
            <a:solidFill>
              <a:srgbClr val="505050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defTabSz="567019"/>
              <a:endParaRPr lang="ar-SA" sz="1116">
                <a:solidFill>
                  <a:prstClr val="black"/>
                </a:solidFill>
                <a:latin typeface="Harmattan"/>
                <a:cs typeface="Harmattan"/>
              </a:endParaRPr>
            </a:p>
          </p:txBody>
        </p:sp>
        <p:sp>
          <p:nvSpPr>
            <p:cNvPr id="8" name="شكل حر: شكل 7">
              <a:extLst>
                <a:ext uri="{FF2B5EF4-FFF2-40B4-BE49-F238E27FC236}">
                  <a16:creationId xmlns:a16="http://schemas.microsoft.com/office/drawing/2014/main" id="{6CD441AD-20B0-A7BC-CE0D-766F95DEAD16}"/>
                </a:ext>
              </a:extLst>
            </p:cNvPr>
            <p:cNvSpPr/>
            <p:nvPr/>
          </p:nvSpPr>
          <p:spPr>
            <a:xfrm>
              <a:off x="5471225" y="3060160"/>
              <a:ext cx="198284" cy="81544"/>
            </a:xfrm>
            <a:custGeom>
              <a:avLst/>
              <a:gdLst>
                <a:gd name="connsiteX0" fmla="*/ 146269 w 198284"/>
                <a:gd name="connsiteY0" fmla="*/ 0 h 81544"/>
                <a:gd name="connsiteX1" fmla="*/ 71095 w 198284"/>
                <a:gd name="connsiteY1" fmla="*/ 9969 h 81544"/>
                <a:gd name="connsiteX2" fmla="*/ 0 w 198284"/>
                <a:gd name="connsiteY2" fmla="*/ 40866 h 81544"/>
                <a:gd name="connsiteX3" fmla="*/ 49471 w 198284"/>
                <a:gd name="connsiteY3" fmla="*/ 81544 h 81544"/>
                <a:gd name="connsiteX4" fmla="*/ 198285 w 198284"/>
                <a:gd name="connsiteY4" fmla="*/ 81544 h 81544"/>
                <a:gd name="connsiteX5" fmla="*/ 195243 w 198284"/>
                <a:gd name="connsiteY5" fmla="*/ 73727 h 81544"/>
                <a:gd name="connsiteX6" fmla="*/ 146269 w 198284"/>
                <a:gd name="connsiteY6" fmla="*/ 0 h 8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284" h="81544">
                  <a:moveTo>
                    <a:pt x="146269" y="0"/>
                  </a:moveTo>
                  <a:cubicBezTo>
                    <a:pt x="117750" y="1487"/>
                    <a:pt x="96106" y="2935"/>
                    <a:pt x="71095" y="9969"/>
                  </a:cubicBezTo>
                  <a:cubicBezTo>
                    <a:pt x="46584" y="16864"/>
                    <a:pt x="27620" y="21632"/>
                    <a:pt x="0" y="40866"/>
                  </a:cubicBezTo>
                  <a:cubicBezTo>
                    <a:pt x="4577" y="64100"/>
                    <a:pt x="25008" y="81544"/>
                    <a:pt x="49471" y="81544"/>
                  </a:cubicBezTo>
                  <a:lnTo>
                    <a:pt x="198285" y="81544"/>
                  </a:lnTo>
                  <a:lnTo>
                    <a:pt x="195243" y="73727"/>
                  </a:lnTo>
                  <a:cubicBezTo>
                    <a:pt x="184284" y="45546"/>
                    <a:pt x="167479" y="19930"/>
                    <a:pt x="146269" y="0"/>
                  </a:cubicBezTo>
                  <a:close/>
                </a:path>
              </a:pathLst>
            </a:custGeom>
            <a:solidFill>
              <a:srgbClr val="505050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defTabSz="567019"/>
              <a:endParaRPr lang="ar-SA" sz="1116">
                <a:solidFill>
                  <a:prstClr val="black"/>
                </a:solidFill>
                <a:latin typeface="Harmattan"/>
                <a:cs typeface="Harmattan"/>
              </a:endParaRPr>
            </a:p>
          </p:txBody>
        </p:sp>
        <p:sp>
          <p:nvSpPr>
            <p:cNvPr id="9" name="شكل حر: شكل 8">
              <a:extLst>
                <a:ext uri="{FF2B5EF4-FFF2-40B4-BE49-F238E27FC236}">
                  <a16:creationId xmlns:a16="http://schemas.microsoft.com/office/drawing/2014/main" id="{4D4A2E1D-75C9-756A-2A80-60B81E7B9473}"/>
                </a:ext>
              </a:extLst>
            </p:cNvPr>
            <p:cNvSpPr/>
            <p:nvPr/>
          </p:nvSpPr>
          <p:spPr>
            <a:xfrm>
              <a:off x="5337342" y="2177135"/>
              <a:ext cx="280155" cy="923886"/>
            </a:xfrm>
            <a:custGeom>
              <a:avLst/>
              <a:gdLst>
                <a:gd name="connsiteX0" fmla="*/ 262782 w 280155"/>
                <a:gd name="connsiteY0" fmla="*/ 875307 h 923886"/>
                <a:gd name="connsiteX1" fmla="*/ 178923 w 280155"/>
                <a:gd name="connsiteY1" fmla="*/ 754352 h 923886"/>
                <a:gd name="connsiteX2" fmla="*/ 185246 w 280155"/>
                <a:gd name="connsiteY2" fmla="*/ 383272 h 923886"/>
                <a:gd name="connsiteX3" fmla="*/ 242737 w 280155"/>
                <a:gd name="connsiteY3" fmla="*/ 16963 h 923886"/>
                <a:gd name="connsiteX4" fmla="*/ 12776 w 280155"/>
                <a:gd name="connsiteY4" fmla="*/ 0 h 923886"/>
                <a:gd name="connsiteX5" fmla="*/ 0 w 280155"/>
                <a:gd name="connsiteY5" fmla="*/ 383272 h 923886"/>
                <a:gd name="connsiteX6" fmla="*/ 132896 w 280155"/>
                <a:gd name="connsiteY6" fmla="*/ 915369 h 923886"/>
                <a:gd name="connsiteX7" fmla="*/ 133886 w 280155"/>
                <a:gd name="connsiteY7" fmla="*/ 923887 h 923886"/>
                <a:gd name="connsiteX8" fmla="*/ 280155 w 280155"/>
                <a:gd name="connsiteY8" fmla="*/ 883021 h 923886"/>
                <a:gd name="connsiteX9" fmla="*/ 262782 w 280155"/>
                <a:gd name="connsiteY9" fmla="*/ 875307 h 92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155" h="923886">
                  <a:moveTo>
                    <a:pt x="262782" y="875307"/>
                  </a:moveTo>
                  <a:cubicBezTo>
                    <a:pt x="212349" y="856435"/>
                    <a:pt x="178931" y="808201"/>
                    <a:pt x="178923" y="754352"/>
                  </a:cubicBezTo>
                  <a:lnTo>
                    <a:pt x="185246" y="383272"/>
                  </a:lnTo>
                  <a:lnTo>
                    <a:pt x="242737" y="16963"/>
                  </a:lnTo>
                  <a:lnTo>
                    <a:pt x="12776" y="0"/>
                  </a:lnTo>
                  <a:lnTo>
                    <a:pt x="0" y="383272"/>
                  </a:lnTo>
                  <a:lnTo>
                    <a:pt x="132896" y="915369"/>
                  </a:lnTo>
                  <a:cubicBezTo>
                    <a:pt x="132972" y="918284"/>
                    <a:pt x="133338" y="921119"/>
                    <a:pt x="133886" y="923887"/>
                  </a:cubicBezTo>
                  <a:cubicBezTo>
                    <a:pt x="190912" y="922372"/>
                    <a:pt x="242347" y="907063"/>
                    <a:pt x="280155" y="883021"/>
                  </a:cubicBezTo>
                  <a:cubicBezTo>
                    <a:pt x="278592" y="881562"/>
                    <a:pt x="271960" y="878743"/>
                    <a:pt x="262782" y="875307"/>
                  </a:cubicBezTo>
                  <a:close/>
                </a:path>
              </a:pathLst>
            </a:custGeom>
            <a:solidFill>
              <a:srgbClr val="A48D76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defTabSz="567019"/>
              <a:endParaRPr lang="ar-SA" sz="1116">
                <a:solidFill>
                  <a:prstClr val="black"/>
                </a:solidFill>
                <a:latin typeface="Harmattan"/>
                <a:cs typeface="Harmattan"/>
              </a:endParaRPr>
            </a:p>
          </p:txBody>
        </p:sp>
        <p:sp>
          <p:nvSpPr>
            <p:cNvPr id="10" name="شكل حر: شكل 9">
              <a:extLst>
                <a:ext uri="{FF2B5EF4-FFF2-40B4-BE49-F238E27FC236}">
                  <a16:creationId xmlns:a16="http://schemas.microsoft.com/office/drawing/2014/main" id="{3A94F946-18D9-43EC-04BE-CB0051716F58}"/>
                </a:ext>
              </a:extLst>
            </p:cNvPr>
            <p:cNvSpPr/>
            <p:nvPr/>
          </p:nvSpPr>
          <p:spPr>
            <a:xfrm>
              <a:off x="5164869" y="1604110"/>
              <a:ext cx="1266149" cy="1496919"/>
            </a:xfrm>
            <a:custGeom>
              <a:avLst/>
              <a:gdLst>
                <a:gd name="connsiteX0" fmla="*/ 1029481 w 1266149"/>
                <a:gd name="connsiteY0" fmla="*/ 1301614 h 1496919"/>
                <a:gd name="connsiteX1" fmla="*/ 1130634 w 1266149"/>
                <a:gd name="connsiteY1" fmla="*/ 767576 h 1496919"/>
                <a:gd name="connsiteX2" fmla="*/ 1266150 w 1266149"/>
                <a:gd name="connsiteY2" fmla="*/ 618356 h 1496919"/>
                <a:gd name="connsiteX3" fmla="*/ 1216214 w 1266149"/>
                <a:gd name="connsiteY3" fmla="*/ 194624 h 1496919"/>
                <a:gd name="connsiteX4" fmla="*/ 997821 w 1266149"/>
                <a:gd name="connsiteY4" fmla="*/ 2650 h 1496919"/>
                <a:gd name="connsiteX5" fmla="*/ 615078 w 1266149"/>
                <a:gd name="connsiteY5" fmla="*/ 233907 h 1496919"/>
                <a:gd name="connsiteX6" fmla="*/ 379669 w 1266149"/>
                <a:gd name="connsiteY6" fmla="*/ 232754 h 1496919"/>
                <a:gd name="connsiteX7" fmla="*/ 290156 w 1266149"/>
                <a:gd name="connsiteY7" fmla="*/ 252079 h 1496919"/>
                <a:gd name="connsiteX8" fmla="*/ 146404 w 1266149"/>
                <a:gd name="connsiteY8" fmla="*/ 391064 h 1496919"/>
                <a:gd name="connsiteX9" fmla="*/ 146336 w 1266149"/>
                <a:gd name="connsiteY9" fmla="*/ 391048 h 1496919"/>
                <a:gd name="connsiteX10" fmla="*/ 69623 w 1266149"/>
                <a:gd name="connsiteY10" fmla="*/ 273862 h 1496919"/>
                <a:gd name="connsiteX11" fmla="*/ 63623 w 1266149"/>
                <a:gd name="connsiteY11" fmla="*/ 269063 h 1496919"/>
                <a:gd name="connsiteX12" fmla="*/ 63623 w 1266149"/>
                <a:gd name="connsiteY12" fmla="*/ 391986 h 1496919"/>
                <a:gd name="connsiteX13" fmla="*/ 133894 w 1266149"/>
                <a:gd name="connsiteY13" fmla="*/ 478096 h 1496919"/>
                <a:gd name="connsiteX14" fmla="*/ 0 w 1266149"/>
                <a:gd name="connsiteY14" fmla="*/ 1049918 h 1496919"/>
                <a:gd name="connsiteX15" fmla="*/ 65126 w 1266149"/>
                <a:gd name="connsiteY15" fmla="*/ 1288710 h 1496919"/>
                <a:gd name="connsiteX16" fmla="*/ 107348 w 1266149"/>
                <a:gd name="connsiteY16" fmla="*/ 1488398 h 1496919"/>
                <a:gd name="connsiteX17" fmla="*/ 108338 w 1266149"/>
                <a:gd name="connsiteY17" fmla="*/ 1496916 h 1496919"/>
                <a:gd name="connsiteX18" fmla="*/ 254607 w 1266149"/>
                <a:gd name="connsiteY18" fmla="*/ 1456050 h 1496919"/>
                <a:gd name="connsiteX19" fmla="*/ 233881 w 1266149"/>
                <a:gd name="connsiteY19" fmla="*/ 1439405 h 1496919"/>
                <a:gd name="connsiteX20" fmla="*/ 148818 w 1266149"/>
                <a:gd name="connsiteY20" fmla="*/ 1283791 h 1496919"/>
                <a:gd name="connsiteX21" fmla="*/ 147498 w 1266149"/>
                <a:gd name="connsiteY21" fmla="*/ 1282964 h 1496919"/>
                <a:gd name="connsiteX22" fmla="*/ 114978 w 1266149"/>
                <a:gd name="connsiteY22" fmla="*/ 1049922 h 1496919"/>
                <a:gd name="connsiteX23" fmla="*/ 450040 w 1266149"/>
                <a:gd name="connsiteY23" fmla="*/ 721815 h 1496919"/>
                <a:gd name="connsiteX24" fmla="*/ 780819 w 1266149"/>
                <a:gd name="connsiteY24" fmla="*/ 799610 h 1496919"/>
                <a:gd name="connsiteX25" fmla="*/ 947646 w 1266149"/>
                <a:gd name="connsiteY25" fmla="*/ 790710 h 1496919"/>
                <a:gd name="connsiteX26" fmla="*/ 965333 w 1266149"/>
                <a:gd name="connsiteY26" fmla="*/ 1488403 h 1496919"/>
                <a:gd name="connsiteX27" fmla="*/ 966324 w 1266149"/>
                <a:gd name="connsiteY27" fmla="*/ 1496920 h 1496919"/>
                <a:gd name="connsiteX28" fmla="*/ 1112593 w 1266149"/>
                <a:gd name="connsiteY28" fmla="*/ 1456054 h 1496919"/>
                <a:gd name="connsiteX29" fmla="*/ 1090694 w 1266149"/>
                <a:gd name="connsiteY29" fmla="*/ 1438618 h 1496919"/>
                <a:gd name="connsiteX30" fmla="*/ 1029481 w 1266149"/>
                <a:gd name="connsiteY30" fmla="*/ 1301614 h 149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66149" h="1496919">
                  <a:moveTo>
                    <a:pt x="1029481" y="1301614"/>
                  </a:moveTo>
                  <a:lnTo>
                    <a:pt x="1130634" y="767576"/>
                  </a:lnTo>
                  <a:lnTo>
                    <a:pt x="1266150" y="618356"/>
                  </a:lnTo>
                  <a:cubicBezTo>
                    <a:pt x="1266150" y="618356"/>
                    <a:pt x="1258627" y="317627"/>
                    <a:pt x="1216214" y="194624"/>
                  </a:cubicBezTo>
                  <a:cubicBezTo>
                    <a:pt x="1176597" y="79729"/>
                    <a:pt x="1091088" y="-17451"/>
                    <a:pt x="997821" y="2650"/>
                  </a:cubicBezTo>
                  <a:cubicBezTo>
                    <a:pt x="907242" y="128627"/>
                    <a:pt x="768262" y="210967"/>
                    <a:pt x="615078" y="233907"/>
                  </a:cubicBezTo>
                  <a:cubicBezTo>
                    <a:pt x="556382" y="233629"/>
                    <a:pt x="438345" y="233036"/>
                    <a:pt x="379669" y="232754"/>
                  </a:cubicBezTo>
                  <a:cubicBezTo>
                    <a:pt x="348407" y="232603"/>
                    <a:pt x="317907" y="239347"/>
                    <a:pt x="290156" y="252079"/>
                  </a:cubicBezTo>
                  <a:cubicBezTo>
                    <a:pt x="230680" y="277871"/>
                    <a:pt x="189027" y="341811"/>
                    <a:pt x="146404" y="391064"/>
                  </a:cubicBezTo>
                  <a:cubicBezTo>
                    <a:pt x="146384" y="391087"/>
                    <a:pt x="146344" y="391079"/>
                    <a:pt x="146336" y="391048"/>
                  </a:cubicBezTo>
                  <a:cubicBezTo>
                    <a:pt x="133986" y="345394"/>
                    <a:pt x="107479" y="304147"/>
                    <a:pt x="69623" y="273862"/>
                  </a:cubicBezTo>
                  <a:lnTo>
                    <a:pt x="63623" y="269063"/>
                  </a:lnTo>
                  <a:lnTo>
                    <a:pt x="63623" y="391986"/>
                  </a:lnTo>
                  <a:cubicBezTo>
                    <a:pt x="63623" y="434490"/>
                    <a:pt x="93800" y="469940"/>
                    <a:pt x="133894" y="478096"/>
                  </a:cubicBezTo>
                  <a:cubicBezTo>
                    <a:pt x="135270" y="771731"/>
                    <a:pt x="163626" y="730161"/>
                    <a:pt x="0" y="1049918"/>
                  </a:cubicBezTo>
                  <a:lnTo>
                    <a:pt x="65126" y="1288710"/>
                  </a:lnTo>
                  <a:lnTo>
                    <a:pt x="107348" y="1488398"/>
                  </a:lnTo>
                  <a:cubicBezTo>
                    <a:pt x="107423" y="1491313"/>
                    <a:pt x="107789" y="1494148"/>
                    <a:pt x="108338" y="1496916"/>
                  </a:cubicBezTo>
                  <a:cubicBezTo>
                    <a:pt x="165364" y="1495401"/>
                    <a:pt x="216799" y="1480092"/>
                    <a:pt x="254607" y="1456050"/>
                  </a:cubicBezTo>
                  <a:cubicBezTo>
                    <a:pt x="248101" y="1449938"/>
                    <a:pt x="241178" y="1444360"/>
                    <a:pt x="233881" y="1439405"/>
                  </a:cubicBezTo>
                  <a:cubicBezTo>
                    <a:pt x="182220" y="1404329"/>
                    <a:pt x="150969" y="1346197"/>
                    <a:pt x="148818" y="1283791"/>
                  </a:cubicBezTo>
                  <a:lnTo>
                    <a:pt x="147498" y="1282964"/>
                  </a:lnTo>
                  <a:lnTo>
                    <a:pt x="114978" y="1049922"/>
                  </a:lnTo>
                  <a:cubicBezTo>
                    <a:pt x="114978" y="1049922"/>
                    <a:pt x="341591" y="927901"/>
                    <a:pt x="450040" y="721815"/>
                  </a:cubicBezTo>
                  <a:cubicBezTo>
                    <a:pt x="450040" y="721815"/>
                    <a:pt x="564649" y="779811"/>
                    <a:pt x="780819" y="799610"/>
                  </a:cubicBezTo>
                  <a:lnTo>
                    <a:pt x="947646" y="790710"/>
                  </a:lnTo>
                  <a:lnTo>
                    <a:pt x="965333" y="1488403"/>
                  </a:lnTo>
                  <a:cubicBezTo>
                    <a:pt x="965409" y="1491317"/>
                    <a:pt x="965775" y="1494152"/>
                    <a:pt x="966324" y="1496920"/>
                  </a:cubicBezTo>
                  <a:cubicBezTo>
                    <a:pt x="1023349" y="1495405"/>
                    <a:pt x="1074784" y="1480096"/>
                    <a:pt x="1112593" y="1456054"/>
                  </a:cubicBezTo>
                  <a:cubicBezTo>
                    <a:pt x="1105737" y="1449612"/>
                    <a:pt x="1098420" y="1443767"/>
                    <a:pt x="1090694" y="1438618"/>
                  </a:cubicBezTo>
                  <a:cubicBezTo>
                    <a:pt x="1045351" y="1408413"/>
                    <a:pt x="1020781" y="1355399"/>
                    <a:pt x="1029481" y="1301614"/>
                  </a:cubicBezTo>
                  <a:close/>
                </a:path>
              </a:pathLst>
            </a:custGeom>
            <a:solidFill>
              <a:srgbClr val="E0B89C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defTabSz="567019"/>
              <a:endParaRPr lang="ar-SA" sz="1116">
                <a:solidFill>
                  <a:prstClr val="black"/>
                </a:solidFill>
                <a:latin typeface="Harmattan"/>
                <a:cs typeface="Harmattan"/>
              </a:endParaRPr>
            </a:p>
          </p:txBody>
        </p:sp>
        <p:sp>
          <p:nvSpPr>
            <p:cNvPr id="11" name="شكل حر: شكل 10">
              <a:extLst>
                <a:ext uri="{FF2B5EF4-FFF2-40B4-BE49-F238E27FC236}">
                  <a16:creationId xmlns:a16="http://schemas.microsoft.com/office/drawing/2014/main" id="{BCB45FC6-2765-FF3B-DCC2-C009E8C52779}"/>
                </a:ext>
              </a:extLst>
            </p:cNvPr>
            <p:cNvSpPr/>
            <p:nvPr/>
          </p:nvSpPr>
          <p:spPr>
            <a:xfrm>
              <a:off x="6162682" y="1348702"/>
              <a:ext cx="356057" cy="873749"/>
            </a:xfrm>
            <a:custGeom>
              <a:avLst/>
              <a:gdLst>
                <a:gd name="connsiteX0" fmla="*/ 108227 w 356057"/>
                <a:gd name="connsiteY0" fmla="*/ 421330 h 873749"/>
                <a:gd name="connsiteX1" fmla="*/ 155769 w 356057"/>
                <a:gd name="connsiteY1" fmla="*/ 490075 h 873749"/>
                <a:gd name="connsiteX2" fmla="*/ 157944 w 356057"/>
                <a:gd name="connsiteY2" fmla="*/ 573731 h 873749"/>
                <a:gd name="connsiteX3" fmla="*/ 153844 w 356057"/>
                <a:gd name="connsiteY3" fmla="*/ 591009 h 873749"/>
                <a:gd name="connsiteX4" fmla="*/ 150691 w 356057"/>
                <a:gd name="connsiteY4" fmla="*/ 608779 h 873749"/>
                <a:gd name="connsiteX5" fmla="*/ 183779 w 356057"/>
                <a:gd name="connsiteY5" fmla="*/ 794033 h 873749"/>
                <a:gd name="connsiteX6" fmla="*/ 268294 w 356057"/>
                <a:gd name="connsiteY6" fmla="*/ 873744 h 873749"/>
                <a:gd name="connsiteX7" fmla="*/ 268349 w 356057"/>
                <a:gd name="connsiteY7" fmla="*/ 873724 h 873749"/>
                <a:gd name="connsiteX8" fmla="*/ 318635 w 356057"/>
                <a:gd name="connsiteY8" fmla="*/ 712655 h 873749"/>
                <a:gd name="connsiteX9" fmla="*/ 352781 w 356057"/>
                <a:gd name="connsiteY9" fmla="*/ 403301 h 873749"/>
                <a:gd name="connsiteX10" fmla="*/ 330051 w 356057"/>
                <a:gd name="connsiteY10" fmla="*/ 215526 h 873749"/>
                <a:gd name="connsiteX11" fmla="*/ 307322 w 356057"/>
                <a:gd name="connsiteY11" fmla="*/ 27756 h 873749"/>
                <a:gd name="connsiteX12" fmla="*/ 195533 w 356057"/>
                <a:gd name="connsiteY12" fmla="*/ 13878 h 873749"/>
                <a:gd name="connsiteX13" fmla="*/ 83748 w 356057"/>
                <a:gd name="connsiteY13" fmla="*/ 0 h 873749"/>
                <a:gd name="connsiteX14" fmla="*/ 80280 w 356057"/>
                <a:gd name="connsiteY14" fmla="*/ 35529 h 873749"/>
                <a:gd name="connsiteX15" fmla="*/ 76817 w 356057"/>
                <a:gd name="connsiteY15" fmla="*/ 71059 h 873749"/>
                <a:gd name="connsiteX16" fmla="*/ 51411 w 356057"/>
                <a:gd name="connsiteY16" fmla="*/ 168127 h 873749"/>
                <a:gd name="connsiteX17" fmla="*/ 8148 w 356057"/>
                <a:gd name="connsiteY17" fmla="*/ 246471 h 873749"/>
                <a:gd name="connsiteX18" fmla="*/ 0 w 356057"/>
                <a:gd name="connsiteY18" fmla="*/ 258050 h 873749"/>
                <a:gd name="connsiteX19" fmla="*/ 2756 w 356057"/>
                <a:gd name="connsiteY19" fmla="*/ 266429 h 873749"/>
                <a:gd name="connsiteX20" fmla="*/ 108227 w 356057"/>
                <a:gd name="connsiteY20" fmla="*/ 421330 h 87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6057" h="873749">
                  <a:moveTo>
                    <a:pt x="108227" y="421330"/>
                  </a:moveTo>
                  <a:cubicBezTo>
                    <a:pt x="130948" y="439479"/>
                    <a:pt x="147140" y="463536"/>
                    <a:pt x="155769" y="490075"/>
                  </a:cubicBezTo>
                  <a:cubicBezTo>
                    <a:pt x="164398" y="516617"/>
                    <a:pt x="165467" y="545645"/>
                    <a:pt x="157944" y="573731"/>
                  </a:cubicBezTo>
                  <a:cubicBezTo>
                    <a:pt x="156425" y="579405"/>
                    <a:pt x="155053" y="585167"/>
                    <a:pt x="153844" y="591009"/>
                  </a:cubicBezTo>
                  <a:cubicBezTo>
                    <a:pt x="152631" y="596854"/>
                    <a:pt x="151581" y="602779"/>
                    <a:pt x="150691" y="608779"/>
                  </a:cubicBezTo>
                  <a:cubicBezTo>
                    <a:pt x="140483" y="677703"/>
                    <a:pt x="153876" y="743449"/>
                    <a:pt x="183779" y="794033"/>
                  </a:cubicBezTo>
                  <a:cubicBezTo>
                    <a:pt x="204683" y="829391"/>
                    <a:pt x="233675" y="857298"/>
                    <a:pt x="268294" y="873744"/>
                  </a:cubicBezTo>
                  <a:cubicBezTo>
                    <a:pt x="268313" y="873756"/>
                    <a:pt x="268341" y="873748"/>
                    <a:pt x="268349" y="873724"/>
                  </a:cubicBezTo>
                  <a:cubicBezTo>
                    <a:pt x="274159" y="858292"/>
                    <a:pt x="297489" y="794566"/>
                    <a:pt x="318635" y="712655"/>
                  </a:cubicBezTo>
                  <a:cubicBezTo>
                    <a:pt x="343007" y="618259"/>
                    <a:pt x="364460" y="499749"/>
                    <a:pt x="352781" y="403301"/>
                  </a:cubicBezTo>
                  <a:lnTo>
                    <a:pt x="330051" y="215526"/>
                  </a:lnTo>
                  <a:lnTo>
                    <a:pt x="307322" y="27756"/>
                  </a:lnTo>
                  <a:lnTo>
                    <a:pt x="195533" y="13878"/>
                  </a:lnTo>
                  <a:lnTo>
                    <a:pt x="83748" y="0"/>
                  </a:lnTo>
                  <a:lnTo>
                    <a:pt x="80280" y="35529"/>
                  </a:lnTo>
                  <a:lnTo>
                    <a:pt x="76817" y="71059"/>
                  </a:lnTo>
                  <a:cubicBezTo>
                    <a:pt x="73516" y="104858"/>
                    <a:pt x="64454" y="137330"/>
                    <a:pt x="51411" y="168127"/>
                  </a:cubicBezTo>
                  <a:cubicBezTo>
                    <a:pt x="39748" y="195664"/>
                    <a:pt x="24900" y="221865"/>
                    <a:pt x="8148" y="246471"/>
                  </a:cubicBezTo>
                  <a:cubicBezTo>
                    <a:pt x="6168" y="249382"/>
                    <a:pt x="700" y="257076"/>
                    <a:pt x="0" y="258050"/>
                  </a:cubicBezTo>
                  <a:cubicBezTo>
                    <a:pt x="903" y="260854"/>
                    <a:pt x="1797" y="263661"/>
                    <a:pt x="2756" y="266429"/>
                  </a:cubicBezTo>
                  <a:cubicBezTo>
                    <a:pt x="24722" y="329849"/>
                    <a:pt x="61225" y="383789"/>
                    <a:pt x="108227" y="421330"/>
                  </a:cubicBezTo>
                  <a:close/>
                </a:path>
              </a:pathLst>
            </a:custGeom>
            <a:solidFill>
              <a:srgbClr val="FFFFFF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defTabSz="567019"/>
              <a:endParaRPr lang="ar-SA" sz="1116">
                <a:solidFill>
                  <a:prstClr val="black"/>
                </a:solidFill>
                <a:latin typeface="Harmattan"/>
                <a:cs typeface="Harmattan"/>
              </a:endParaRPr>
            </a:p>
          </p:txBody>
        </p:sp>
        <p:grpSp>
          <p:nvGrpSpPr>
            <p:cNvPr id="12" name="رسم 2271" descr="غابات الغزال في الثلج">
              <a:extLst>
                <a:ext uri="{FF2B5EF4-FFF2-40B4-BE49-F238E27FC236}">
                  <a16:creationId xmlns:a16="http://schemas.microsoft.com/office/drawing/2014/main" id="{87D2F64A-5860-B961-8397-4DBCA69EFC94}"/>
                </a:ext>
              </a:extLst>
            </p:cNvPr>
            <p:cNvGrpSpPr/>
            <p:nvPr/>
          </p:nvGrpSpPr>
          <p:grpSpPr>
            <a:xfrm>
              <a:off x="5473507" y="1831989"/>
              <a:ext cx="632395" cy="270484"/>
              <a:chOff x="5473507" y="1831989"/>
              <a:chExt cx="632395" cy="270484"/>
            </a:xfrm>
            <a:solidFill>
              <a:srgbClr val="737373"/>
            </a:solidFill>
          </p:grpSpPr>
          <p:sp>
            <p:nvSpPr>
              <p:cNvPr id="26" name="شكل حر: شكل 25">
                <a:extLst>
                  <a:ext uri="{FF2B5EF4-FFF2-40B4-BE49-F238E27FC236}">
                    <a16:creationId xmlns:a16="http://schemas.microsoft.com/office/drawing/2014/main" id="{38CC66BC-41E4-D808-FDDD-FBB2F8E61BED}"/>
                  </a:ext>
                </a:extLst>
              </p:cNvPr>
              <p:cNvSpPr/>
              <p:nvPr/>
            </p:nvSpPr>
            <p:spPr>
              <a:xfrm>
                <a:off x="5812060" y="1923614"/>
                <a:ext cx="89429" cy="89429"/>
              </a:xfrm>
              <a:custGeom>
                <a:avLst/>
                <a:gdLst>
                  <a:gd name="connsiteX0" fmla="*/ 89430 w 89429"/>
                  <a:gd name="connsiteY0" fmla="*/ 44715 h 89429"/>
                  <a:gd name="connsiteX1" fmla="*/ 44715 w 89429"/>
                  <a:gd name="connsiteY1" fmla="*/ 89430 h 89429"/>
                  <a:gd name="connsiteX2" fmla="*/ 0 w 89429"/>
                  <a:gd name="connsiteY2" fmla="*/ 44715 h 89429"/>
                  <a:gd name="connsiteX3" fmla="*/ 44715 w 89429"/>
                  <a:gd name="connsiteY3" fmla="*/ 0 h 89429"/>
                  <a:gd name="connsiteX4" fmla="*/ 89430 w 89429"/>
                  <a:gd name="connsiteY4" fmla="*/ 44715 h 89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429" h="89429">
                    <a:moveTo>
                      <a:pt x="89430" y="44715"/>
                    </a:moveTo>
                    <a:cubicBezTo>
                      <a:pt x="89430" y="69410"/>
                      <a:pt x="69410" y="89430"/>
                      <a:pt x="44715" y="89430"/>
                    </a:cubicBezTo>
                    <a:cubicBezTo>
                      <a:pt x="20020" y="89430"/>
                      <a:pt x="0" y="69410"/>
                      <a:pt x="0" y="44715"/>
                    </a:cubicBezTo>
                    <a:cubicBezTo>
                      <a:pt x="0" y="20019"/>
                      <a:pt x="20020" y="0"/>
                      <a:pt x="44715" y="0"/>
                    </a:cubicBezTo>
                    <a:cubicBezTo>
                      <a:pt x="69410" y="0"/>
                      <a:pt x="89430" y="20019"/>
                      <a:pt x="89430" y="4471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567019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27" name="شكل حر: شكل 26">
                <a:extLst>
                  <a:ext uri="{FF2B5EF4-FFF2-40B4-BE49-F238E27FC236}">
                    <a16:creationId xmlns:a16="http://schemas.microsoft.com/office/drawing/2014/main" id="{ECDEA9CE-263C-9CB4-89BE-1E02C9D9B7B6}"/>
                  </a:ext>
                </a:extLst>
              </p:cNvPr>
              <p:cNvSpPr/>
              <p:nvPr/>
            </p:nvSpPr>
            <p:spPr>
              <a:xfrm>
                <a:off x="6016472" y="1898065"/>
                <a:ext cx="89429" cy="89429"/>
              </a:xfrm>
              <a:custGeom>
                <a:avLst/>
                <a:gdLst>
                  <a:gd name="connsiteX0" fmla="*/ 89430 w 89429"/>
                  <a:gd name="connsiteY0" fmla="*/ 44715 h 89429"/>
                  <a:gd name="connsiteX1" fmla="*/ 44715 w 89429"/>
                  <a:gd name="connsiteY1" fmla="*/ 89430 h 89429"/>
                  <a:gd name="connsiteX2" fmla="*/ 0 w 89429"/>
                  <a:gd name="connsiteY2" fmla="*/ 44715 h 89429"/>
                  <a:gd name="connsiteX3" fmla="*/ 44715 w 89429"/>
                  <a:gd name="connsiteY3" fmla="*/ 0 h 89429"/>
                  <a:gd name="connsiteX4" fmla="*/ 89430 w 89429"/>
                  <a:gd name="connsiteY4" fmla="*/ 44715 h 89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429" h="89429">
                    <a:moveTo>
                      <a:pt x="89430" y="44715"/>
                    </a:moveTo>
                    <a:cubicBezTo>
                      <a:pt x="89430" y="69410"/>
                      <a:pt x="69410" y="89430"/>
                      <a:pt x="44715" y="89430"/>
                    </a:cubicBezTo>
                    <a:cubicBezTo>
                      <a:pt x="20019" y="89430"/>
                      <a:pt x="0" y="69410"/>
                      <a:pt x="0" y="44715"/>
                    </a:cubicBezTo>
                    <a:cubicBezTo>
                      <a:pt x="0" y="20019"/>
                      <a:pt x="20019" y="0"/>
                      <a:pt x="44715" y="0"/>
                    </a:cubicBezTo>
                    <a:cubicBezTo>
                      <a:pt x="69410" y="0"/>
                      <a:pt x="89430" y="20019"/>
                      <a:pt x="89430" y="4471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567019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28" name="شكل حر: شكل 27">
                <a:extLst>
                  <a:ext uri="{FF2B5EF4-FFF2-40B4-BE49-F238E27FC236}">
                    <a16:creationId xmlns:a16="http://schemas.microsoft.com/office/drawing/2014/main" id="{ACD33B43-656E-8F30-533A-BB8C3BF3489E}"/>
                  </a:ext>
                </a:extLst>
              </p:cNvPr>
              <p:cNvSpPr/>
              <p:nvPr/>
            </p:nvSpPr>
            <p:spPr>
              <a:xfrm>
                <a:off x="5844003" y="2032210"/>
                <a:ext cx="44710" cy="44710"/>
              </a:xfrm>
              <a:custGeom>
                <a:avLst/>
                <a:gdLst>
                  <a:gd name="connsiteX0" fmla="*/ 44711 w 44710"/>
                  <a:gd name="connsiteY0" fmla="*/ 22355 h 44710"/>
                  <a:gd name="connsiteX1" fmla="*/ 22355 w 44710"/>
                  <a:gd name="connsiteY1" fmla="*/ 44711 h 44710"/>
                  <a:gd name="connsiteX2" fmla="*/ 0 w 44710"/>
                  <a:gd name="connsiteY2" fmla="*/ 22355 h 44710"/>
                  <a:gd name="connsiteX3" fmla="*/ 22355 w 44710"/>
                  <a:gd name="connsiteY3" fmla="*/ 0 h 44710"/>
                  <a:gd name="connsiteX4" fmla="*/ 44711 w 44710"/>
                  <a:gd name="connsiteY4" fmla="*/ 22355 h 4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10" h="44710">
                    <a:moveTo>
                      <a:pt x="44711" y="22355"/>
                    </a:moveTo>
                    <a:cubicBezTo>
                      <a:pt x="44711" y="34702"/>
                      <a:pt x="34702" y="44711"/>
                      <a:pt x="22355" y="44711"/>
                    </a:cubicBezTo>
                    <a:cubicBezTo>
                      <a:pt x="10009" y="44711"/>
                      <a:pt x="0" y="34702"/>
                      <a:pt x="0" y="22355"/>
                    </a:cubicBezTo>
                    <a:cubicBezTo>
                      <a:pt x="0" y="10009"/>
                      <a:pt x="10009" y="0"/>
                      <a:pt x="22355" y="0"/>
                    </a:cubicBezTo>
                    <a:cubicBezTo>
                      <a:pt x="34702" y="0"/>
                      <a:pt x="44711" y="10009"/>
                      <a:pt x="44711" y="2235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567019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29" name="شكل حر: شكل 28">
                <a:extLst>
                  <a:ext uri="{FF2B5EF4-FFF2-40B4-BE49-F238E27FC236}">
                    <a16:creationId xmlns:a16="http://schemas.microsoft.com/office/drawing/2014/main" id="{0D125C04-8CAB-BDB8-1E57-74A302EBF261}"/>
                  </a:ext>
                </a:extLst>
              </p:cNvPr>
              <p:cNvSpPr/>
              <p:nvPr/>
            </p:nvSpPr>
            <p:spPr>
              <a:xfrm>
                <a:off x="5473507" y="2064149"/>
                <a:ext cx="38324" cy="38324"/>
              </a:xfrm>
              <a:custGeom>
                <a:avLst/>
                <a:gdLst>
                  <a:gd name="connsiteX0" fmla="*/ 38325 w 38324"/>
                  <a:gd name="connsiteY0" fmla="*/ 19162 h 38324"/>
                  <a:gd name="connsiteX1" fmla="*/ 19162 w 38324"/>
                  <a:gd name="connsiteY1" fmla="*/ 38325 h 38324"/>
                  <a:gd name="connsiteX2" fmla="*/ 0 w 38324"/>
                  <a:gd name="connsiteY2" fmla="*/ 19162 h 38324"/>
                  <a:gd name="connsiteX3" fmla="*/ 19162 w 38324"/>
                  <a:gd name="connsiteY3" fmla="*/ 0 h 38324"/>
                  <a:gd name="connsiteX4" fmla="*/ 38325 w 38324"/>
                  <a:gd name="connsiteY4" fmla="*/ 19162 h 38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324" h="38324">
                    <a:moveTo>
                      <a:pt x="38325" y="19162"/>
                    </a:moveTo>
                    <a:cubicBezTo>
                      <a:pt x="38325" y="29745"/>
                      <a:pt x="29746" y="38325"/>
                      <a:pt x="19162" y="38325"/>
                    </a:cubicBezTo>
                    <a:cubicBezTo>
                      <a:pt x="8579" y="38325"/>
                      <a:pt x="0" y="29745"/>
                      <a:pt x="0" y="19162"/>
                    </a:cubicBezTo>
                    <a:cubicBezTo>
                      <a:pt x="0" y="8579"/>
                      <a:pt x="8579" y="0"/>
                      <a:pt x="19162" y="0"/>
                    </a:cubicBezTo>
                    <a:cubicBezTo>
                      <a:pt x="29746" y="0"/>
                      <a:pt x="38325" y="8579"/>
                      <a:pt x="38325" y="19162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567019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30" name="شكل حر: شكل 29">
                <a:extLst>
                  <a:ext uri="{FF2B5EF4-FFF2-40B4-BE49-F238E27FC236}">
                    <a16:creationId xmlns:a16="http://schemas.microsoft.com/office/drawing/2014/main" id="{4C7FE664-BD82-7B10-D617-CDA207036428}"/>
                  </a:ext>
                </a:extLst>
              </p:cNvPr>
              <p:cNvSpPr/>
              <p:nvPr/>
            </p:nvSpPr>
            <p:spPr>
              <a:xfrm>
                <a:off x="5477869" y="1938589"/>
                <a:ext cx="89429" cy="89429"/>
              </a:xfrm>
              <a:custGeom>
                <a:avLst/>
                <a:gdLst>
                  <a:gd name="connsiteX0" fmla="*/ 89430 w 89429"/>
                  <a:gd name="connsiteY0" fmla="*/ 44715 h 89429"/>
                  <a:gd name="connsiteX1" fmla="*/ 44715 w 89429"/>
                  <a:gd name="connsiteY1" fmla="*/ 89430 h 89429"/>
                  <a:gd name="connsiteX2" fmla="*/ 0 w 89429"/>
                  <a:gd name="connsiteY2" fmla="*/ 44715 h 89429"/>
                  <a:gd name="connsiteX3" fmla="*/ 44715 w 89429"/>
                  <a:gd name="connsiteY3" fmla="*/ 0 h 89429"/>
                  <a:gd name="connsiteX4" fmla="*/ 89430 w 89429"/>
                  <a:gd name="connsiteY4" fmla="*/ 44715 h 89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429" h="89429">
                    <a:moveTo>
                      <a:pt x="89430" y="44715"/>
                    </a:moveTo>
                    <a:cubicBezTo>
                      <a:pt x="89430" y="69410"/>
                      <a:pt x="69410" y="89430"/>
                      <a:pt x="44715" y="89430"/>
                    </a:cubicBezTo>
                    <a:cubicBezTo>
                      <a:pt x="20020" y="89430"/>
                      <a:pt x="0" y="69410"/>
                      <a:pt x="0" y="44715"/>
                    </a:cubicBezTo>
                    <a:cubicBezTo>
                      <a:pt x="0" y="20019"/>
                      <a:pt x="20020" y="0"/>
                      <a:pt x="44715" y="0"/>
                    </a:cubicBezTo>
                    <a:cubicBezTo>
                      <a:pt x="69410" y="0"/>
                      <a:pt x="89430" y="20019"/>
                      <a:pt x="89430" y="4471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567019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31" name="شكل حر: شكل 30">
                <a:extLst>
                  <a:ext uri="{FF2B5EF4-FFF2-40B4-BE49-F238E27FC236}">
                    <a16:creationId xmlns:a16="http://schemas.microsoft.com/office/drawing/2014/main" id="{B980B543-B5B3-40DB-B87D-E455BCD4729C}"/>
                  </a:ext>
                </a:extLst>
              </p:cNvPr>
              <p:cNvSpPr/>
              <p:nvPr/>
            </p:nvSpPr>
            <p:spPr>
              <a:xfrm>
                <a:off x="5931409" y="1989694"/>
                <a:ext cx="44710" cy="44710"/>
              </a:xfrm>
              <a:custGeom>
                <a:avLst/>
                <a:gdLst>
                  <a:gd name="connsiteX0" fmla="*/ 44711 w 44710"/>
                  <a:gd name="connsiteY0" fmla="*/ 22355 h 44710"/>
                  <a:gd name="connsiteX1" fmla="*/ 22355 w 44710"/>
                  <a:gd name="connsiteY1" fmla="*/ 44711 h 44710"/>
                  <a:gd name="connsiteX2" fmla="*/ 0 w 44710"/>
                  <a:gd name="connsiteY2" fmla="*/ 22355 h 44710"/>
                  <a:gd name="connsiteX3" fmla="*/ 22355 w 44710"/>
                  <a:gd name="connsiteY3" fmla="*/ 0 h 44710"/>
                  <a:gd name="connsiteX4" fmla="*/ 44711 w 44710"/>
                  <a:gd name="connsiteY4" fmla="*/ 22355 h 4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10" h="44710">
                    <a:moveTo>
                      <a:pt x="44711" y="22355"/>
                    </a:moveTo>
                    <a:cubicBezTo>
                      <a:pt x="44711" y="34702"/>
                      <a:pt x="34702" y="44711"/>
                      <a:pt x="22355" y="44711"/>
                    </a:cubicBezTo>
                    <a:cubicBezTo>
                      <a:pt x="10009" y="44711"/>
                      <a:pt x="0" y="34702"/>
                      <a:pt x="0" y="22355"/>
                    </a:cubicBezTo>
                    <a:cubicBezTo>
                      <a:pt x="0" y="10009"/>
                      <a:pt x="10009" y="0"/>
                      <a:pt x="22355" y="0"/>
                    </a:cubicBezTo>
                    <a:cubicBezTo>
                      <a:pt x="34702" y="0"/>
                      <a:pt x="44711" y="10009"/>
                      <a:pt x="44711" y="2235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567019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32" name="شكل حر: شكل 31">
                <a:extLst>
                  <a:ext uri="{FF2B5EF4-FFF2-40B4-BE49-F238E27FC236}">
                    <a16:creationId xmlns:a16="http://schemas.microsoft.com/office/drawing/2014/main" id="{B1CF3D87-9FA5-A0F8-D04A-24CBFDD72321}"/>
                  </a:ext>
                </a:extLst>
              </p:cNvPr>
              <p:cNvSpPr/>
              <p:nvPr/>
            </p:nvSpPr>
            <p:spPr>
              <a:xfrm>
                <a:off x="5984534" y="1831989"/>
                <a:ext cx="44710" cy="44710"/>
              </a:xfrm>
              <a:custGeom>
                <a:avLst/>
                <a:gdLst>
                  <a:gd name="connsiteX0" fmla="*/ 44711 w 44710"/>
                  <a:gd name="connsiteY0" fmla="*/ 22355 h 44710"/>
                  <a:gd name="connsiteX1" fmla="*/ 22356 w 44710"/>
                  <a:gd name="connsiteY1" fmla="*/ 44711 h 44710"/>
                  <a:gd name="connsiteX2" fmla="*/ 0 w 44710"/>
                  <a:gd name="connsiteY2" fmla="*/ 22355 h 44710"/>
                  <a:gd name="connsiteX3" fmla="*/ 22356 w 44710"/>
                  <a:gd name="connsiteY3" fmla="*/ 0 h 44710"/>
                  <a:gd name="connsiteX4" fmla="*/ 44711 w 44710"/>
                  <a:gd name="connsiteY4" fmla="*/ 22355 h 4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10" h="44710">
                    <a:moveTo>
                      <a:pt x="44711" y="22355"/>
                    </a:moveTo>
                    <a:cubicBezTo>
                      <a:pt x="44711" y="34702"/>
                      <a:pt x="34702" y="44711"/>
                      <a:pt x="22356" y="44711"/>
                    </a:cubicBezTo>
                    <a:cubicBezTo>
                      <a:pt x="10009" y="44711"/>
                      <a:pt x="0" y="34702"/>
                      <a:pt x="0" y="22355"/>
                    </a:cubicBezTo>
                    <a:cubicBezTo>
                      <a:pt x="0" y="10009"/>
                      <a:pt x="10009" y="0"/>
                      <a:pt x="22356" y="0"/>
                    </a:cubicBezTo>
                    <a:cubicBezTo>
                      <a:pt x="34702" y="0"/>
                      <a:pt x="44711" y="10009"/>
                      <a:pt x="44711" y="2235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567019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33" name="شكل حر: شكل 32">
                <a:extLst>
                  <a:ext uri="{FF2B5EF4-FFF2-40B4-BE49-F238E27FC236}">
                    <a16:creationId xmlns:a16="http://schemas.microsoft.com/office/drawing/2014/main" id="{192FC2B0-7D5B-8970-2031-23C5BDA61B88}"/>
                  </a:ext>
                </a:extLst>
              </p:cNvPr>
              <p:cNvSpPr/>
              <p:nvPr/>
            </p:nvSpPr>
            <p:spPr>
              <a:xfrm>
                <a:off x="5569323" y="2032210"/>
                <a:ext cx="44710" cy="44710"/>
              </a:xfrm>
              <a:custGeom>
                <a:avLst/>
                <a:gdLst>
                  <a:gd name="connsiteX0" fmla="*/ 44711 w 44710"/>
                  <a:gd name="connsiteY0" fmla="*/ 22355 h 44710"/>
                  <a:gd name="connsiteX1" fmla="*/ 22355 w 44710"/>
                  <a:gd name="connsiteY1" fmla="*/ 44711 h 44710"/>
                  <a:gd name="connsiteX2" fmla="*/ 0 w 44710"/>
                  <a:gd name="connsiteY2" fmla="*/ 22355 h 44710"/>
                  <a:gd name="connsiteX3" fmla="*/ 22355 w 44710"/>
                  <a:gd name="connsiteY3" fmla="*/ 0 h 44710"/>
                  <a:gd name="connsiteX4" fmla="*/ 44711 w 44710"/>
                  <a:gd name="connsiteY4" fmla="*/ 22355 h 4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10" h="44710">
                    <a:moveTo>
                      <a:pt x="44711" y="22355"/>
                    </a:moveTo>
                    <a:cubicBezTo>
                      <a:pt x="44711" y="34702"/>
                      <a:pt x="34702" y="44711"/>
                      <a:pt x="22355" y="44711"/>
                    </a:cubicBezTo>
                    <a:cubicBezTo>
                      <a:pt x="10009" y="44711"/>
                      <a:pt x="0" y="34702"/>
                      <a:pt x="0" y="22355"/>
                    </a:cubicBezTo>
                    <a:cubicBezTo>
                      <a:pt x="0" y="10009"/>
                      <a:pt x="10009" y="0"/>
                      <a:pt x="22355" y="0"/>
                    </a:cubicBezTo>
                    <a:cubicBezTo>
                      <a:pt x="34702" y="0"/>
                      <a:pt x="44711" y="10009"/>
                      <a:pt x="44711" y="2235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567019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</p:grpSp>
        <p:sp>
          <p:nvSpPr>
            <p:cNvPr id="13" name="شكل حر: شكل 12">
              <a:extLst>
                <a:ext uri="{FF2B5EF4-FFF2-40B4-BE49-F238E27FC236}">
                  <a16:creationId xmlns:a16="http://schemas.microsoft.com/office/drawing/2014/main" id="{5B17DA79-51BE-2507-AD6C-69F676C88889}"/>
                </a:ext>
              </a:extLst>
            </p:cNvPr>
            <p:cNvSpPr/>
            <p:nvPr/>
          </p:nvSpPr>
          <p:spPr>
            <a:xfrm>
              <a:off x="5470384" y="2250888"/>
              <a:ext cx="167293" cy="266177"/>
            </a:xfrm>
            <a:custGeom>
              <a:avLst/>
              <a:gdLst>
                <a:gd name="connsiteX0" fmla="*/ 1584 w 167293"/>
                <a:gd name="connsiteY0" fmla="*/ 265090 h 266177"/>
                <a:gd name="connsiteX1" fmla="*/ 809 w 167293"/>
                <a:gd name="connsiteY1" fmla="*/ 264212 h 266177"/>
                <a:gd name="connsiteX2" fmla="*/ 976 w 167293"/>
                <a:gd name="connsiteY2" fmla="*/ 259822 h 266177"/>
                <a:gd name="connsiteX3" fmla="*/ 41285 w 167293"/>
                <a:gd name="connsiteY3" fmla="*/ 218900 h 266177"/>
                <a:gd name="connsiteX4" fmla="*/ 91221 w 167293"/>
                <a:gd name="connsiteY4" fmla="*/ 158578 h 266177"/>
                <a:gd name="connsiteX5" fmla="*/ 159420 w 167293"/>
                <a:gd name="connsiteY5" fmla="*/ 2619 h 266177"/>
                <a:gd name="connsiteX6" fmla="*/ 163063 w 167293"/>
                <a:gd name="connsiteY6" fmla="*/ 46 h 266177"/>
                <a:gd name="connsiteX7" fmla="*/ 164630 w 167293"/>
                <a:gd name="connsiteY7" fmla="*/ 316 h 266177"/>
                <a:gd name="connsiteX8" fmla="*/ 167242 w 167293"/>
                <a:gd name="connsiteY8" fmla="*/ 4054 h 266177"/>
                <a:gd name="connsiteX9" fmla="*/ 97973 w 167293"/>
                <a:gd name="connsiteY9" fmla="*/ 162765 h 266177"/>
                <a:gd name="connsiteX10" fmla="*/ 47349 w 167293"/>
                <a:gd name="connsiteY10" fmla="*/ 223672 h 266177"/>
                <a:gd name="connsiteX11" fmla="*/ 6081 w 167293"/>
                <a:gd name="connsiteY11" fmla="*/ 265361 h 266177"/>
                <a:gd name="connsiteX12" fmla="*/ 1584 w 167293"/>
                <a:gd name="connsiteY12" fmla="*/ 265090 h 26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7293" h="266177">
                  <a:moveTo>
                    <a:pt x="1584" y="265090"/>
                  </a:moveTo>
                  <a:lnTo>
                    <a:pt x="809" y="264212"/>
                  </a:lnTo>
                  <a:cubicBezTo>
                    <a:pt x="-325" y="262927"/>
                    <a:pt x="-265" y="260999"/>
                    <a:pt x="976" y="259822"/>
                  </a:cubicBezTo>
                  <a:cubicBezTo>
                    <a:pt x="6527" y="254541"/>
                    <a:pt x="21494" y="240520"/>
                    <a:pt x="41285" y="218900"/>
                  </a:cubicBezTo>
                  <a:cubicBezTo>
                    <a:pt x="55966" y="202863"/>
                    <a:pt x="73498" y="182786"/>
                    <a:pt x="91221" y="158578"/>
                  </a:cubicBezTo>
                  <a:cubicBezTo>
                    <a:pt x="120491" y="118595"/>
                    <a:pt x="147833" y="66464"/>
                    <a:pt x="159420" y="2619"/>
                  </a:cubicBezTo>
                  <a:cubicBezTo>
                    <a:pt x="159731" y="909"/>
                    <a:pt x="161349" y="-248"/>
                    <a:pt x="163063" y="46"/>
                  </a:cubicBezTo>
                  <a:lnTo>
                    <a:pt x="164630" y="316"/>
                  </a:lnTo>
                  <a:cubicBezTo>
                    <a:pt x="166379" y="618"/>
                    <a:pt x="167560" y="2308"/>
                    <a:pt x="167242" y="4054"/>
                  </a:cubicBezTo>
                  <a:cubicBezTo>
                    <a:pt x="155456" y="68973"/>
                    <a:pt x="127720" y="122019"/>
                    <a:pt x="97973" y="162765"/>
                  </a:cubicBezTo>
                  <a:cubicBezTo>
                    <a:pt x="80047" y="187320"/>
                    <a:pt x="62217" y="207440"/>
                    <a:pt x="47349" y="223672"/>
                  </a:cubicBezTo>
                  <a:cubicBezTo>
                    <a:pt x="27129" y="245749"/>
                    <a:pt x="11871" y="260100"/>
                    <a:pt x="6081" y="265361"/>
                  </a:cubicBezTo>
                  <a:cubicBezTo>
                    <a:pt x="4769" y="266554"/>
                    <a:pt x="2761" y="266419"/>
                    <a:pt x="1584" y="265090"/>
                  </a:cubicBezTo>
                  <a:close/>
                </a:path>
              </a:pathLst>
            </a:custGeom>
            <a:solidFill>
              <a:srgbClr val="FFFFFF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defTabSz="567019"/>
              <a:endParaRPr lang="ar-SA" sz="1116">
                <a:solidFill>
                  <a:prstClr val="black"/>
                </a:solidFill>
                <a:latin typeface="Harmattan"/>
                <a:cs typeface="Harmattan"/>
              </a:endParaRPr>
            </a:p>
          </p:txBody>
        </p:sp>
        <p:grpSp>
          <p:nvGrpSpPr>
            <p:cNvPr id="14" name="رسم 2271" descr="غابات الغزال في الثلج">
              <a:extLst>
                <a:ext uri="{FF2B5EF4-FFF2-40B4-BE49-F238E27FC236}">
                  <a16:creationId xmlns:a16="http://schemas.microsoft.com/office/drawing/2014/main" id="{020E1287-98ED-103D-DDFF-863ECFDF1131}"/>
                </a:ext>
              </a:extLst>
            </p:cNvPr>
            <p:cNvGrpSpPr/>
            <p:nvPr/>
          </p:nvGrpSpPr>
          <p:grpSpPr>
            <a:xfrm>
              <a:off x="6004207" y="1044706"/>
              <a:ext cx="751233" cy="553131"/>
              <a:chOff x="6004207" y="1044706"/>
              <a:chExt cx="751233" cy="553131"/>
            </a:xfrm>
          </p:grpSpPr>
          <p:sp>
            <p:nvSpPr>
              <p:cNvPr id="19" name="شكل حر: شكل 18">
                <a:extLst>
                  <a:ext uri="{FF2B5EF4-FFF2-40B4-BE49-F238E27FC236}">
                    <a16:creationId xmlns:a16="http://schemas.microsoft.com/office/drawing/2014/main" id="{98D410D3-DB02-2FD2-8359-4AC96AC271C6}"/>
                  </a:ext>
                </a:extLst>
              </p:cNvPr>
              <p:cNvSpPr/>
              <p:nvPr/>
            </p:nvSpPr>
            <p:spPr>
              <a:xfrm>
                <a:off x="6004207" y="1044706"/>
                <a:ext cx="376023" cy="499743"/>
              </a:xfrm>
              <a:custGeom>
                <a:avLst/>
                <a:gdLst>
                  <a:gd name="connsiteX0" fmla="*/ 247904 w 376023"/>
                  <a:gd name="connsiteY0" fmla="*/ 131208 h 499743"/>
                  <a:gd name="connsiteX1" fmla="*/ 1437 w 376023"/>
                  <a:gd name="connsiteY1" fmla="*/ 1402 h 499743"/>
                  <a:gd name="connsiteX2" fmla="*/ 110423 w 376023"/>
                  <a:gd name="connsiteY2" fmla="*/ 170436 h 499743"/>
                  <a:gd name="connsiteX3" fmla="*/ 239919 w 376023"/>
                  <a:gd name="connsiteY3" fmla="*/ 155655 h 499743"/>
                  <a:gd name="connsiteX4" fmla="*/ 239979 w 376023"/>
                  <a:gd name="connsiteY4" fmla="*/ 155695 h 499743"/>
                  <a:gd name="connsiteX5" fmla="*/ 257563 w 376023"/>
                  <a:gd name="connsiteY5" fmla="*/ 410871 h 499743"/>
                  <a:gd name="connsiteX6" fmla="*/ 303852 w 376023"/>
                  <a:gd name="connsiteY6" fmla="*/ 499744 h 499743"/>
                  <a:gd name="connsiteX7" fmla="*/ 375019 w 376023"/>
                  <a:gd name="connsiteY7" fmla="*/ 387131 h 499743"/>
                  <a:gd name="connsiteX8" fmla="*/ 247904 w 376023"/>
                  <a:gd name="connsiteY8" fmla="*/ 131208 h 499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6023" h="499743">
                    <a:moveTo>
                      <a:pt x="247904" y="131208"/>
                    </a:moveTo>
                    <a:cubicBezTo>
                      <a:pt x="247892" y="131248"/>
                      <a:pt x="11012" y="-15816"/>
                      <a:pt x="1437" y="1402"/>
                    </a:cubicBezTo>
                    <a:cubicBezTo>
                      <a:pt x="-9263" y="20648"/>
                      <a:pt x="41054" y="131861"/>
                      <a:pt x="110423" y="170436"/>
                    </a:cubicBezTo>
                    <a:cubicBezTo>
                      <a:pt x="165564" y="201102"/>
                      <a:pt x="216117" y="176643"/>
                      <a:pt x="239919" y="155655"/>
                    </a:cubicBezTo>
                    <a:cubicBezTo>
                      <a:pt x="239971" y="155608"/>
                      <a:pt x="239999" y="155628"/>
                      <a:pt x="239979" y="155695"/>
                    </a:cubicBezTo>
                    <a:cubicBezTo>
                      <a:pt x="215969" y="239447"/>
                      <a:pt x="221644" y="329803"/>
                      <a:pt x="257563" y="410871"/>
                    </a:cubicBezTo>
                    <a:lnTo>
                      <a:pt x="303852" y="499744"/>
                    </a:lnTo>
                    <a:cubicBezTo>
                      <a:pt x="341616" y="493699"/>
                      <a:pt x="370939" y="428697"/>
                      <a:pt x="375019" y="387131"/>
                    </a:cubicBezTo>
                    <a:cubicBezTo>
                      <a:pt x="383671" y="299010"/>
                      <a:pt x="336050" y="156502"/>
                      <a:pt x="247904" y="131208"/>
                    </a:cubicBezTo>
                    <a:close/>
                  </a:path>
                </a:pathLst>
              </a:custGeom>
              <a:solidFill>
                <a:srgbClr val="E0B89C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567019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21" name="شكل حر: شكل 20">
                <a:extLst>
                  <a:ext uri="{FF2B5EF4-FFF2-40B4-BE49-F238E27FC236}">
                    <a16:creationId xmlns:a16="http://schemas.microsoft.com/office/drawing/2014/main" id="{091353FB-1096-5CA7-77A4-8009C4A77894}"/>
                  </a:ext>
                </a:extLst>
              </p:cNvPr>
              <p:cNvSpPr/>
              <p:nvPr/>
            </p:nvSpPr>
            <p:spPr>
              <a:xfrm>
                <a:off x="6385943" y="1044706"/>
                <a:ext cx="369497" cy="499743"/>
              </a:xfrm>
              <a:custGeom>
                <a:avLst/>
                <a:gdLst>
                  <a:gd name="connsiteX0" fmla="*/ 121594 w 369497"/>
                  <a:gd name="connsiteY0" fmla="*/ 131208 h 499743"/>
                  <a:gd name="connsiteX1" fmla="*/ 368061 w 369497"/>
                  <a:gd name="connsiteY1" fmla="*/ 1402 h 499743"/>
                  <a:gd name="connsiteX2" fmla="*/ 259075 w 369497"/>
                  <a:gd name="connsiteY2" fmla="*/ 170436 h 499743"/>
                  <a:gd name="connsiteX3" fmla="*/ 129579 w 369497"/>
                  <a:gd name="connsiteY3" fmla="*/ 155655 h 499743"/>
                  <a:gd name="connsiteX4" fmla="*/ 129519 w 369497"/>
                  <a:gd name="connsiteY4" fmla="*/ 155695 h 499743"/>
                  <a:gd name="connsiteX5" fmla="*/ 111935 w 369497"/>
                  <a:gd name="connsiteY5" fmla="*/ 410871 h 499743"/>
                  <a:gd name="connsiteX6" fmla="*/ 65646 w 369497"/>
                  <a:gd name="connsiteY6" fmla="*/ 499744 h 499743"/>
                  <a:gd name="connsiteX7" fmla="*/ 1235 w 369497"/>
                  <a:gd name="connsiteY7" fmla="*/ 384745 h 499743"/>
                  <a:gd name="connsiteX8" fmla="*/ 121594 w 369497"/>
                  <a:gd name="connsiteY8" fmla="*/ 131208 h 499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497" h="499743">
                    <a:moveTo>
                      <a:pt x="121594" y="131208"/>
                    </a:moveTo>
                    <a:cubicBezTo>
                      <a:pt x="121610" y="131248"/>
                      <a:pt x="358486" y="-15816"/>
                      <a:pt x="368061" y="1402"/>
                    </a:cubicBezTo>
                    <a:cubicBezTo>
                      <a:pt x="378761" y="20648"/>
                      <a:pt x="328444" y="131861"/>
                      <a:pt x="259075" y="170436"/>
                    </a:cubicBezTo>
                    <a:cubicBezTo>
                      <a:pt x="203934" y="201102"/>
                      <a:pt x="153382" y="176643"/>
                      <a:pt x="129579" y="155655"/>
                    </a:cubicBezTo>
                    <a:cubicBezTo>
                      <a:pt x="129527" y="155608"/>
                      <a:pt x="129499" y="155628"/>
                      <a:pt x="129519" y="155695"/>
                    </a:cubicBezTo>
                    <a:cubicBezTo>
                      <a:pt x="153533" y="239451"/>
                      <a:pt x="147854" y="329803"/>
                      <a:pt x="111935" y="410871"/>
                    </a:cubicBezTo>
                    <a:lnTo>
                      <a:pt x="65646" y="499744"/>
                    </a:lnTo>
                    <a:cubicBezTo>
                      <a:pt x="17936" y="476203"/>
                      <a:pt x="5315" y="426311"/>
                      <a:pt x="1235" y="384745"/>
                    </a:cubicBezTo>
                    <a:cubicBezTo>
                      <a:pt x="-7421" y="296624"/>
                      <a:pt x="29070" y="163660"/>
                      <a:pt x="121594" y="131208"/>
                    </a:cubicBezTo>
                    <a:close/>
                  </a:path>
                </a:pathLst>
              </a:custGeom>
              <a:solidFill>
                <a:srgbClr val="E0B89C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567019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22" name="شكل حر: شكل 21">
                <a:extLst>
                  <a:ext uri="{FF2B5EF4-FFF2-40B4-BE49-F238E27FC236}">
                    <a16:creationId xmlns:a16="http://schemas.microsoft.com/office/drawing/2014/main" id="{C397E589-F552-1233-33C4-25E9C3496BD5}"/>
                  </a:ext>
                </a:extLst>
              </p:cNvPr>
              <p:cNvSpPr/>
              <p:nvPr/>
            </p:nvSpPr>
            <p:spPr>
              <a:xfrm>
                <a:off x="6252112" y="1131522"/>
                <a:ext cx="255055" cy="466315"/>
              </a:xfrm>
              <a:custGeom>
                <a:avLst/>
                <a:gdLst>
                  <a:gd name="connsiteX0" fmla="*/ 255056 w 255055"/>
                  <a:gd name="connsiteY0" fmla="*/ 44635 h 466315"/>
                  <a:gd name="connsiteX1" fmla="*/ 253477 w 255055"/>
                  <a:gd name="connsiteY1" fmla="*/ 38619 h 466315"/>
                  <a:gd name="connsiteX2" fmla="*/ 195179 w 255055"/>
                  <a:gd name="connsiteY2" fmla="*/ 0 h 466315"/>
                  <a:gd name="connsiteX3" fmla="*/ 54163 w 255055"/>
                  <a:gd name="connsiteY3" fmla="*/ 0 h 466315"/>
                  <a:gd name="connsiteX4" fmla="*/ 3921 w 255055"/>
                  <a:gd name="connsiteY4" fmla="*/ 34042 h 466315"/>
                  <a:gd name="connsiteX5" fmla="*/ 0 w 255055"/>
                  <a:gd name="connsiteY5" fmla="*/ 44393 h 466315"/>
                  <a:gd name="connsiteX6" fmla="*/ 94941 w 255055"/>
                  <a:gd name="connsiteY6" fmla="*/ 295767 h 466315"/>
                  <a:gd name="connsiteX7" fmla="*/ 55948 w 255055"/>
                  <a:gd name="connsiteY7" fmla="*/ 412936 h 466315"/>
                  <a:gd name="connsiteX8" fmla="*/ 88118 w 255055"/>
                  <a:gd name="connsiteY8" fmla="*/ 466316 h 466315"/>
                  <a:gd name="connsiteX9" fmla="*/ 164771 w 255055"/>
                  <a:gd name="connsiteY9" fmla="*/ 466316 h 466315"/>
                  <a:gd name="connsiteX10" fmla="*/ 200623 w 255055"/>
                  <a:gd name="connsiteY10" fmla="*/ 412260 h 466315"/>
                  <a:gd name="connsiteX11" fmla="*/ 162031 w 255055"/>
                  <a:gd name="connsiteY11" fmla="*/ 295771 h 466315"/>
                  <a:gd name="connsiteX12" fmla="*/ 255056 w 255055"/>
                  <a:gd name="connsiteY12" fmla="*/ 44635 h 466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5055" h="466315">
                    <a:moveTo>
                      <a:pt x="255056" y="44635"/>
                    </a:moveTo>
                    <a:cubicBezTo>
                      <a:pt x="254837" y="44015"/>
                      <a:pt x="253740" y="39271"/>
                      <a:pt x="253477" y="38619"/>
                    </a:cubicBezTo>
                    <a:cubicBezTo>
                      <a:pt x="243986" y="15035"/>
                      <a:pt x="220604" y="0"/>
                      <a:pt x="195179" y="0"/>
                    </a:cubicBezTo>
                    <a:lnTo>
                      <a:pt x="54163" y="0"/>
                    </a:lnTo>
                    <a:cubicBezTo>
                      <a:pt x="32030" y="0"/>
                      <a:pt x="12060" y="13460"/>
                      <a:pt x="3921" y="34042"/>
                    </a:cubicBezTo>
                    <a:cubicBezTo>
                      <a:pt x="2561" y="37478"/>
                      <a:pt x="1256" y="40929"/>
                      <a:pt x="0" y="44393"/>
                    </a:cubicBezTo>
                    <a:cubicBezTo>
                      <a:pt x="64851" y="109654"/>
                      <a:pt x="103598" y="207641"/>
                      <a:pt x="94941" y="295767"/>
                    </a:cubicBezTo>
                    <a:cubicBezTo>
                      <a:pt x="90861" y="337332"/>
                      <a:pt x="77485" y="377351"/>
                      <a:pt x="55948" y="412936"/>
                    </a:cubicBezTo>
                    <a:lnTo>
                      <a:pt x="88118" y="466316"/>
                    </a:lnTo>
                    <a:lnTo>
                      <a:pt x="164771" y="466316"/>
                    </a:lnTo>
                    <a:lnTo>
                      <a:pt x="200623" y="412260"/>
                    </a:lnTo>
                    <a:cubicBezTo>
                      <a:pt x="179325" y="376846"/>
                      <a:pt x="166087" y="337074"/>
                      <a:pt x="162031" y="295771"/>
                    </a:cubicBezTo>
                    <a:cubicBezTo>
                      <a:pt x="153534" y="209220"/>
                      <a:pt x="192308" y="108004"/>
                      <a:pt x="255056" y="446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567019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23" name="شكل حر: شكل 22">
                <a:extLst>
                  <a:ext uri="{FF2B5EF4-FFF2-40B4-BE49-F238E27FC236}">
                    <a16:creationId xmlns:a16="http://schemas.microsoft.com/office/drawing/2014/main" id="{79F6BF3C-3CBB-EBC9-E4A4-7BC67EE32CB3}"/>
                  </a:ext>
                </a:extLst>
              </p:cNvPr>
              <p:cNvSpPr/>
              <p:nvPr/>
            </p:nvSpPr>
            <p:spPr>
              <a:xfrm>
                <a:off x="6331795" y="1564777"/>
                <a:ext cx="96555" cy="33060"/>
              </a:xfrm>
              <a:custGeom>
                <a:avLst/>
                <a:gdLst>
                  <a:gd name="connsiteX0" fmla="*/ 8434 w 96555"/>
                  <a:gd name="connsiteY0" fmla="*/ 33060 h 33060"/>
                  <a:gd name="connsiteX1" fmla="*/ 85087 w 96555"/>
                  <a:gd name="connsiteY1" fmla="*/ 33060 h 33060"/>
                  <a:gd name="connsiteX2" fmla="*/ 96556 w 96555"/>
                  <a:gd name="connsiteY2" fmla="*/ 15767 h 33060"/>
                  <a:gd name="connsiteX3" fmla="*/ 49797 w 96555"/>
                  <a:gd name="connsiteY3" fmla="*/ 0 h 33060"/>
                  <a:gd name="connsiteX4" fmla="*/ 0 w 96555"/>
                  <a:gd name="connsiteY4" fmla="*/ 19075 h 33060"/>
                  <a:gd name="connsiteX5" fmla="*/ 8434 w 96555"/>
                  <a:gd name="connsiteY5" fmla="*/ 33060 h 33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555" h="33060">
                    <a:moveTo>
                      <a:pt x="8434" y="33060"/>
                    </a:moveTo>
                    <a:lnTo>
                      <a:pt x="85087" y="33060"/>
                    </a:lnTo>
                    <a:lnTo>
                      <a:pt x="96556" y="15767"/>
                    </a:lnTo>
                    <a:cubicBezTo>
                      <a:pt x="86622" y="6287"/>
                      <a:pt x="69412" y="0"/>
                      <a:pt x="49797" y="0"/>
                    </a:cubicBezTo>
                    <a:cubicBezTo>
                      <a:pt x="27986" y="0"/>
                      <a:pt x="9154" y="7774"/>
                      <a:pt x="0" y="19075"/>
                    </a:cubicBezTo>
                    <a:lnTo>
                      <a:pt x="8434" y="33060"/>
                    </a:lnTo>
                    <a:close/>
                  </a:path>
                </a:pathLst>
              </a:custGeom>
              <a:solidFill>
                <a:srgbClr val="505050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567019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24" name="شكل حر: شكل 23">
                <a:extLst>
                  <a:ext uri="{FF2B5EF4-FFF2-40B4-BE49-F238E27FC236}">
                    <a16:creationId xmlns:a16="http://schemas.microsoft.com/office/drawing/2014/main" id="{7616D771-7660-83DF-6153-81691CD10B75}"/>
                  </a:ext>
                </a:extLst>
              </p:cNvPr>
              <p:cNvSpPr/>
              <p:nvPr/>
            </p:nvSpPr>
            <p:spPr>
              <a:xfrm rot="-2699757">
                <a:off x="6268688" y="1322882"/>
                <a:ext cx="46089" cy="68549"/>
              </a:xfrm>
              <a:custGeom>
                <a:avLst/>
                <a:gdLst>
                  <a:gd name="connsiteX0" fmla="*/ 46090 w 46089"/>
                  <a:gd name="connsiteY0" fmla="*/ 34275 h 68549"/>
                  <a:gd name="connsiteX1" fmla="*/ 23045 w 46089"/>
                  <a:gd name="connsiteY1" fmla="*/ 68550 h 68549"/>
                  <a:gd name="connsiteX2" fmla="*/ 0 w 46089"/>
                  <a:gd name="connsiteY2" fmla="*/ 34275 h 68549"/>
                  <a:gd name="connsiteX3" fmla="*/ 23045 w 46089"/>
                  <a:gd name="connsiteY3" fmla="*/ 0 h 68549"/>
                  <a:gd name="connsiteX4" fmla="*/ 46090 w 46089"/>
                  <a:gd name="connsiteY4" fmla="*/ 34275 h 68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089" h="68549">
                    <a:moveTo>
                      <a:pt x="46090" y="34275"/>
                    </a:moveTo>
                    <a:cubicBezTo>
                      <a:pt x="46090" y="53204"/>
                      <a:pt x="35772" y="68550"/>
                      <a:pt x="23045" y="68550"/>
                    </a:cubicBezTo>
                    <a:cubicBezTo>
                      <a:pt x="10318" y="68550"/>
                      <a:pt x="0" y="53204"/>
                      <a:pt x="0" y="34275"/>
                    </a:cubicBezTo>
                    <a:cubicBezTo>
                      <a:pt x="0" y="15345"/>
                      <a:pt x="10318" y="0"/>
                      <a:pt x="23045" y="0"/>
                    </a:cubicBezTo>
                    <a:cubicBezTo>
                      <a:pt x="35772" y="0"/>
                      <a:pt x="46090" y="15345"/>
                      <a:pt x="46090" y="34275"/>
                    </a:cubicBezTo>
                    <a:close/>
                  </a:path>
                </a:pathLst>
              </a:custGeom>
              <a:solidFill>
                <a:srgbClr val="505050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567019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25" name="شكل حر: شكل 24">
                <a:extLst>
                  <a:ext uri="{FF2B5EF4-FFF2-40B4-BE49-F238E27FC236}">
                    <a16:creationId xmlns:a16="http://schemas.microsoft.com/office/drawing/2014/main" id="{5C2E9EA5-6272-0BE2-43D4-A7A3F106B294}"/>
                  </a:ext>
                </a:extLst>
              </p:cNvPr>
              <p:cNvSpPr/>
              <p:nvPr/>
            </p:nvSpPr>
            <p:spPr>
              <a:xfrm rot="-2700243">
                <a:off x="6437636" y="1334080"/>
                <a:ext cx="68549" cy="46089"/>
              </a:xfrm>
              <a:custGeom>
                <a:avLst/>
                <a:gdLst>
                  <a:gd name="connsiteX0" fmla="*/ 68550 w 68549"/>
                  <a:gd name="connsiteY0" fmla="*/ 23045 h 46089"/>
                  <a:gd name="connsiteX1" fmla="*/ 34275 w 68549"/>
                  <a:gd name="connsiteY1" fmla="*/ 46090 h 46089"/>
                  <a:gd name="connsiteX2" fmla="*/ 0 w 68549"/>
                  <a:gd name="connsiteY2" fmla="*/ 23045 h 46089"/>
                  <a:gd name="connsiteX3" fmla="*/ 34275 w 68549"/>
                  <a:gd name="connsiteY3" fmla="*/ 0 h 46089"/>
                  <a:gd name="connsiteX4" fmla="*/ 68550 w 68549"/>
                  <a:gd name="connsiteY4" fmla="*/ 23045 h 46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549" h="46089">
                    <a:moveTo>
                      <a:pt x="68550" y="23045"/>
                    </a:moveTo>
                    <a:cubicBezTo>
                      <a:pt x="68550" y="35772"/>
                      <a:pt x="53204" y="46090"/>
                      <a:pt x="34275" y="46090"/>
                    </a:cubicBezTo>
                    <a:cubicBezTo>
                      <a:pt x="15345" y="46090"/>
                      <a:pt x="0" y="35772"/>
                      <a:pt x="0" y="23045"/>
                    </a:cubicBezTo>
                    <a:cubicBezTo>
                      <a:pt x="0" y="10317"/>
                      <a:pt x="15345" y="0"/>
                      <a:pt x="34275" y="0"/>
                    </a:cubicBezTo>
                    <a:cubicBezTo>
                      <a:pt x="53204" y="0"/>
                      <a:pt x="68550" y="10317"/>
                      <a:pt x="68550" y="23045"/>
                    </a:cubicBezTo>
                    <a:close/>
                  </a:path>
                </a:pathLst>
              </a:custGeom>
              <a:solidFill>
                <a:srgbClr val="505050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567019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</p:grpSp>
        <p:grpSp>
          <p:nvGrpSpPr>
            <p:cNvPr id="16" name="رسم 2271" descr="غابات الغزال في الثلج">
              <a:extLst>
                <a:ext uri="{FF2B5EF4-FFF2-40B4-BE49-F238E27FC236}">
                  <a16:creationId xmlns:a16="http://schemas.microsoft.com/office/drawing/2014/main" id="{1DBA8A7A-7E67-58FF-2ABC-CA4D4716FA20}"/>
                </a:ext>
              </a:extLst>
            </p:cNvPr>
            <p:cNvGrpSpPr/>
            <p:nvPr/>
          </p:nvGrpSpPr>
          <p:grpSpPr>
            <a:xfrm>
              <a:off x="6155643" y="721767"/>
              <a:ext cx="462386" cy="468584"/>
              <a:chOff x="6155643" y="721767"/>
              <a:chExt cx="462386" cy="468584"/>
            </a:xfrm>
            <a:solidFill>
              <a:srgbClr val="737373"/>
            </a:solidFill>
          </p:grpSpPr>
          <p:sp>
            <p:nvSpPr>
              <p:cNvPr id="17" name="شكل حر: شكل 16">
                <a:extLst>
                  <a:ext uri="{FF2B5EF4-FFF2-40B4-BE49-F238E27FC236}">
                    <a16:creationId xmlns:a16="http://schemas.microsoft.com/office/drawing/2014/main" id="{FF771250-94E2-B703-4AD6-29AD1D17F124}"/>
                  </a:ext>
                </a:extLst>
              </p:cNvPr>
              <p:cNvSpPr/>
              <p:nvPr/>
            </p:nvSpPr>
            <p:spPr>
              <a:xfrm>
                <a:off x="6393046" y="721767"/>
                <a:ext cx="224983" cy="468573"/>
              </a:xfrm>
              <a:custGeom>
                <a:avLst/>
                <a:gdLst>
                  <a:gd name="connsiteX0" fmla="*/ 207519 w 224983"/>
                  <a:gd name="connsiteY0" fmla="*/ 79 h 468573"/>
                  <a:gd name="connsiteX1" fmla="*/ 193176 w 224983"/>
                  <a:gd name="connsiteY1" fmla="*/ 16593 h 468573"/>
                  <a:gd name="connsiteX2" fmla="*/ 193176 w 224983"/>
                  <a:gd name="connsiteY2" fmla="*/ 163093 h 468573"/>
                  <a:gd name="connsiteX3" fmla="*/ 175756 w 224983"/>
                  <a:gd name="connsiteY3" fmla="*/ 252419 h 468573"/>
                  <a:gd name="connsiteX4" fmla="*/ 175688 w 224983"/>
                  <a:gd name="connsiteY4" fmla="*/ 252431 h 468573"/>
                  <a:gd name="connsiteX5" fmla="*/ 125557 w 224983"/>
                  <a:gd name="connsiteY5" fmla="*/ 153835 h 468573"/>
                  <a:gd name="connsiteX6" fmla="*/ 181450 w 224983"/>
                  <a:gd name="connsiteY6" fmla="*/ 18009 h 468573"/>
                  <a:gd name="connsiteX7" fmla="*/ 181462 w 224983"/>
                  <a:gd name="connsiteY7" fmla="*/ 17404 h 468573"/>
                  <a:gd name="connsiteX8" fmla="*/ 181462 w 224983"/>
                  <a:gd name="connsiteY8" fmla="*/ 16589 h 468573"/>
                  <a:gd name="connsiteX9" fmla="*/ 167119 w 224983"/>
                  <a:gd name="connsiteY9" fmla="*/ 75 h 468573"/>
                  <a:gd name="connsiteX10" fmla="*/ 149651 w 224983"/>
                  <a:gd name="connsiteY10" fmla="*/ 15905 h 468573"/>
                  <a:gd name="connsiteX11" fmla="*/ 120599 w 224983"/>
                  <a:gd name="connsiteY11" fmla="*/ 109960 h 468573"/>
                  <a:gd name="connsiteX12" fmla="*/ 120523 w 224983"/>
                  <a:gd name="connsiteY12" fmla="*/ 109936 h 468573"/>
                  <a:gd name="connsiteX13" fmla="*/ 120523 w 224983"/>
                  <a:gd name="connsiteY13" fmla="*/ 16589 h 468573"/>
                  <a:gd name="connsiteX14" fmla="*/ 106180 w 224983"/>
                  <a:gd name="connsiteY14" fmla="*/ 75 h 468573"/>
                  <a:gd name="connsiteX15" fmla="*/ 88712 w 224983"/>
                  <a:gd name="connsiteY15" fmla="*/ 15905 h 468573"/>
                  <a:gd name="connsiteX16" fmla="*/ 88712 w 224983"/>
                  <a:gd name="connsiteY16" fmla="*/ 107311 h 468573"/>
                  <a:gd name="connsiteX17" fmla="*/ 160820 w 224983"/>
                  <a:gd name="connsiteY17" fmla="*/ 283153 h 468573"/>
                  <a:gd name="connsiteX18" fmla="*/ 116992 w 224983"/>
                  <a:gd name="connsiteY18" fmla="*/ 338401 h 468573"/>
                  <a:gd name="connsiteX19" fmla="*/ 81117 w 224983"/>
                  <a:gd name="connsiteY19" fmla="*/ 371887 h 468573"/>
                  <a:gd name="connsiteX20" fmla="*/ 81053 w 224983"/>
                  <a:gd name="connsiteY20" fmla="*/ 371875 h 468573"/>
                  <a:gd name="connsiteX21" fmla="*/ 67835 w 224983"/>
                  <a:gd name="connsiteY21" fmla="*/ 345634 h 468573"/>
                  <a:gd name="connsiteX22" fmla="*/ 29809 w 224983"/>
                  <a:gd name="connsiteY22" fmla="*/ 283924 h 468573"/>
                  <a:gd name="connsiteX23" fmla="*/ 8933 w 224983"/>
                  <a:gd name="connsiteY23" fmla="*/ 277387 h 468573"/>
                  <a:gd name="connsiteX24" fmla="*/ 2368 w 224983"/>
                  <a:gd name="connsiteY24" fmla="*/ 300025 h 468573"/>
                  <a:gd name="connsiteX25" fmla="*/ 40752 w 224983"/>
                  <a:gd name="connsiteY25" fmla="*/ 362320 h 468573"/>
                  <a:gd name="connsiteX26" fmla="*/ 62595 w 224983"/>
                  <a:gd name="connsiteY26" fmla="*/ 439407 h 468573"/>
                  <a:gd name="connsiteX27" fmla="*/ 62595 w 224983"/>
                  <a:gd name="connsiteY27" fmla="*/ 451984 h 468573"/>
                  <a:gd name="connsiteX28" fmla="*/ 76938 w 224983"/>
                  <a:gd name="connsiteY28" fmla="*/ 468498 h 468573"/>
                  <a:gd name="connsiteX29" fmla="*/ 94406 w 224983"/>
                  <a:gd name="connsiteY29" fmla="*/ 452668 h 468573"/>
                  <a:gd name="connsiteX30" fmla="*/ 94406 w 224983"/>
                  <a:gd name="connsiteY30" fmla="*/ 439415 h 468573"/>
                  <a:gd name="connsiteX31" fmla="*/ 91173 w 224983"/>
                  <a:gd name="connsiteY31" fmla="*/ 406013 h 468573"/>
                  <a:gd name="connsiteX32" fmla="*/ 138695 w 224983"/>
                  <a:gd name="connsiteY32" fmla="*/ 361655 h 468573"/>
                  <a:gd name="connsiteX33" fmla="*/ 224984 w 224983"/>
                  <a:gd name="connsiteY33" fmla="*/ 163085 h 468573"/>
                  <a:gd name="connsiteX34" fmla="*/ 224984 w 224983"/>
                  <a:gd name="connsiteY34" fmla="*/ 15909 h 468573"/>
                  <a:gd name="connsiteX35" fmla="*/ 207519 w 224983"/>
                  <a:gd name="connsiteY35" fmla="*/ 79 h 468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24983" h="468573">
                    <a:moveTo>
                      <a:pt x="207519" y="79"/>
                    </a:moveTo>
                    <a:cubicBezTo>
                      <a:pt x="199249" y="870"/>
                      <a:pt x="193176" y="8286"/>
                      <a:pt x="193176" y="16593"/>
                    </a:cubicBezTo>
                    <a:lnTo>
                      <a:pt x="193176" y="163093"/>
                    </a:lnTo>
                    <a:cubicBezTo>
                      <a:pt x="193176" y="193934"/>
                      <a:pt x="187085" y="224242"/>
                      <a:pt x="175756" y="252419"/>
                    </a:cubicBezTo>
                    <a:cubicBezTo>
                      <a:pt x="175744" y="252447"/>
                      <a:pt x="175708" y="252455"/>
                      <a:pt x="175688" y="252431"/>
                    </a:cubicBezTo>
                    <a:cubicBezTo>
                      <a:pt x="150537" y="223904"/>
                      <a:pt x="133447" y="190124"/>
                      <a:pt x="125557" y="153835"/>
                    </a:cubicBezTo>
                    <a:cubicBezTo>
                      <a:pt x="160606" y="118191"/>
                      <a:pt x="180905" y="68899"/>
                      <a:pt x="181450" y="18009"/>
                    </a:cubicBezTo>
                    <a:cubicBezTo>
                      <a:pt x="181458" y="17810"/>
                      <a:pt x="181462" y="17607"/>
                      <a:pt x="181462" y="17404"/>
                    </a:cubicBezTo>
                    <a:lnTo>
                      <a:pt x="181462" y="16589"/>
                    </a:lnTo>
                    <a:cubicBezTo>
                      <a:pt x="181462" y="8282"/>
                      <a:pt x="175390" y="862"/>
                      <a:pt x="167119" y="75"/>
                    </a:cubicBezTo>
                    <a:cubicBezTo>
                      <a:pt x="157631" y="-832"/>
                      <a:pt x="149651" y="6604"/>
                      <a:pt x="149651" y="15905"/>
                    </a:cubicBezTo>
                    <a:cubicBezTo>
                      <a:pt x="149651" y="49713"/>
                      <a:pt x="139256" y="82721"/>
                      <a:pt x="120599" y="109960"/>
                    </a:cubicBezTo>
                    <a:cubicBezTo>
                      <a:pt x="120563" y="109948"/>
                      <a:pt x="120563" y="109948"/>
                      <a:pt x="120523" y="109936"/>
                    </a:cubicBezTo>
                    <a:lnTo>
                      <a:pt x="120523" y="16589"/>
                    </a:lnTo>
                    <a:cubicBezTo>
                      <a:pt x="120523" y="8282"/>
                      <a:pt x="114451" y="862"/>
                      <a:pt x="106180" y="75"/>
                    </a:cubicBezTo>
                    <a:cubicBezTo>
                      <a:pt x="96692" y="-832"/>
                      <a:pt x="88712" y="6604"/>
                      <a:pt x="88712" y="15905"/>
                    </a:cubicBezTo>
                    <a:lnTo>
                      <a:pt x="88712" y="107311"/>
                    </a:lnTo>
                    <a:cubicBezTo>
                      <a:pt x="88712" y="173221"/>
                      <a:pt x="114328" y="235515"/>
                      <a:pt x="160820" y="283153"/>
                    </a:cubicBezTo>
                    <a:cubicBezTo>
                      <a:pt x="149082" y="303472"/>
                      <a:pt x="134397" y="322162"/>
                      <a:pt x="116992" y="338401"/>
                    </a:cubicBezTo>
                    <a:lnTo>
                      <a:pt x="81117" y="371887"/>
                    </a:lnTo>
                    <a:cubicBezTo>
                      <a:pt x="81097" y="371907"/>
                      <a:pt x="81065" y="371899"/>
                      <a:pt x="81053" y="371875"/>
                    </a:cubicBezTo>
                    <a:cubicBezTo>
                      <a:pt x="77359" y="362829"/>
                      <a:pt x="73005" y="354029"/>
                      <a:pt x="67835" y="345634"/>
                    </a:cubicBezTo>
                    <a:lnTo>
                      <a:pt x="29809" y="283924"/>
                    </a:lnTo>
                    <a:cubicBezTo>
                      <a:pt x="25451" y="276850"/>
                      <a:pt x="16388" y="273721"/>
                      <a:pt x="8933" y="277387"/>
                    </a:cubicBezTo>
                    <a:cubicBezTo>
                      <a:pt x="379" y="281594"/>
                      <a:pt x="-2511" y="292112"/>
                      <a:pt x="2368" y="300025"/>
                    </a:cubicBezTo>
                    <a:lnTo>
                      <a:pt x="40752" y="362320"/>
                    </a:lnTo>
                    <a:cubicBezTo>
                      <a:pt x="55031" y="385494"/>
                      <a:pt x="62595" y="412184"/>
                      <a:pt x="62595" y="439407"/>
                    </a:cubicBezTo>
                    <a:lnTo>
                      <a:pt x="62595" y="451984"/>
                    </a:lnTo>
                    <a:cubicBezTo>
                      <a:pt x="62595" y="460291"/>
                      <a:pt x="68667" y="467711"/>
                      <a:pt x="76938" y="468498"/>
                    </a:cubicBezTo>
                    <a:cubicBezTo>
                      <a:pt x="86425" y="469405"/>
                      <a:pt x="94406" y="461969"/>
                      <a:pt x="94406" y="452668"/>
                    </a:cubicBezTo>
                    <a:lnTo>
                      <a:pt x="94406" y="439415"/>
                    </a:lnTo>
                    <a:cubicBezTo>
                      <a:pt x="94406" y="428145"/>
                      <a:pt x="93261" y="416980"/>
                      <a:pt x="91173" y="406013"/>
                    </a:cubicBezTo>
                    <a:lnTo>
                      <a:pt x="138695" y="361655"/>
                    </a:lnTo>
                    <a:cubicBezTo>
                      <a:pt x="193737" y="310284"/>
                      <a:pt x="224984" y="238374"/>
                      <a:pt x="224984" y="163085"/>
                    </a:cubicBezTo>
                    <a:lnTo>
                      <a:pt x="224984" y="15909"/>
                    </a:lnTo>
                    <a:cubicBezTo>
                      <a:pt x="224988" y="6612"/>
                      <a:pt x="217007" y="-828"/>
                      <a:pt x="207519" y="79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567019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8" name="شكل حر: شكل 17">
                <a:extLst>
                  <a:ext uri="{FF2B5EF4-FFF2-40B4-BE49-F238E27FC236}">
                    <a16:creationId xmlns:a16="http://schemas.microsoft.com/office/drawing/2014/main" id="{648C0B28-A9F9-B068-0FFA-5DDA91D8B149}"/>
                  </a:ext>
                </a:extLst>
              </p:cNvPr>
              <p:cNvSpPr/>
              <p:nvPr/>
            </p:nvSpPr>
            <p:spPr>
              <a:xfrm>
                <a:off x="6155643" y="721771"/>
                <a:ext cx="224985" cy="468581"/>
              </a:xfrm>
              <a:custGeom>
                <a:avLst/>
                <a:gdLst>
                  <a:gd name="connsiteX0" fmla="*/ 216055 w 224985"/>
                  <a:gd name="connsiteY0" fmla="*/ 277391 h 468581"/>
                  <a:gd name="connsiteX1" fmla="*/ 195179 w 224985"/>
                  <a:gd name="connsiteY1" fmla="*/ 283928 h 468581"/>
                  <a:gd name="connsiteX2" fmla="*/ 157152 w 224985"/>
                  <a:gd name="connsiteY2" fmla="*/ 345638 h 468581"/>
                  <a:gd name="connsiteX3" fmla="*/ 143935 w 224985"/>
                  <a:gd name="connsiteY3" fmla="*/ 371879 h 468581"/>
                  <a:gd name="connsiteX4" fmla="*/ 143871 w 224985"/>
                  <a:gd name="connsiteY4" fmla="*/ 371891 h 468581"/>
                  <a:gd name="connsiteX5" fmla="*/ 107992 w 224985"/>
                  <a:gd name="connsiteY5" fmla="*/ 338401 h 468581"/>
                  <a:gd name="connsiteX6" fmla="*/ 64167 w 224985"/>
                  <a:gd name="connsiteY6" fmla="*/ 283153 h 468581"/>
                  <a:gd name="connsiteX7" fmla="*/ 136272 w 224985"/>
                  <a:gd name="connsiteY7" fmla="*/ 107311 h 468581"/>
                  <a:gd name="connsiteX8" fmla="*/ 136272 w 224985"/>
                  <a:gd name="connsiteY8" fmla="*/ 16589 h 468581"/>
                  <a:gd name="connsiteX9" fmla="*/ 121929 w 224985"/>
                  <a:gd name="connsiteY9" fmla="*/ 75 h 468581"/>
                  <a:gd name="connsiteX10" fmla="*/ 104461 w 224985"/>
                  <a:gd name="connsiteY10" fmla="*/ 15905 h 468581"/>
                  <a:gd name="connsiteX11" fmla="*/ 104461 w 224985"/>
                  <a:gd name="connsiteY11" fmla="*/ 109940 h 468581"/>
                  <a:gd name="connsiteX12" fmla="*/ 104385 w 224985"/>
                  <a:gd name="connsiteY12" fmla="*/ 109964 h 468581"/>
                  <a:gd name="connsiteX13" fmla="*/ 75333 w 224985"/>
                  <a:gd name="connsiteY13" fmla="*/ 16327 h 468581"/>
                  <a:gd name="connsiteX14" fmla="*/ 61110 w 224985"/>
                  <a:gd name="connsiteY14" fmla="*/ 87 h 468581"/>
                  <a:gd name="connsiteX15" fmla="*/ 43522 w 224985"/>
                  <a:gd name="connsiteY15" fmla="*/ 15905 h 468581"/>
                  <a:gd name="connsiteX16" fmla="*/ 43522 w 224985"/>
                  <a:gd name="connsiteY16" fmla="*/ 17404 h 468581"/>
                  <a:gd name="connsiteX17" fmla="*/ 43534 w 224985"/>
                  <a:gd name="connsiteY17" fmla="*/ 18009 h 468581"/>
                  <a:gd name="connsiteX18" fmla="*/ 99426 w 224985"/>
                  <a:gd name="connsiteY18" fmla="*/ 153836 h 468581"/>
                  <a:gd name="connsiteX19" fmla="*/ 49697 w 224985"/>
                  <a:gd name="connsiteY19" fmla="*/ 251978 h 468581"/>
                  <a:gd name="connsiteX20" fmla="*/ 49005 w 224985"/>
                  <a:gd name="connsiteY20" fmla="*/ 251858 h 468581"/>
                  <a:gd name="connsiteX21" fmla="*/ 31811 w 224985"/>
                  <a:gd name="connsiteY21" fmla="*/ 163089 h 468581"/>
                  <a:gd name="connsiteX22" fmla="*/ 31811 w 224985"/>
                  <a:gd name="connsiteY22" fmla="*/ 16589 h 468581"/>
                  <a:gd name="connsiteX23" fmla="*/ 17468 w 224985"/>
                  <a:gd name="connsiteY23" fmla="*/ 75 h 468581"/>
                  <a:gd name="connsiteX24" fmla="*/ 0 w 224985"/>
                  <a:gd name="connsiteY24" fmla="*/ 15905 h 468581"/>
                  <a:gd name="connsiteX25" fmla="*/ 0 w 224985"/>
                  <a:gd name="connsiteY25" fmla="*/ 163093 h 468581"/>
                  <a:gd name="connsiteX26" fmla="*/ 86289 w 224985"/>
                  <a:gd name="connsiteY26" fmla="*/ 361667 h 468581"/>
                  <a:gd name="connsiteX27" fmla="*/ 133807 w 224985"/>
                  <a:gd name="connsiteY27" fmla="*/ 406021 h 468581"/>
                  <a:gd name="connsiteX28" fmla="*/ 130574 w 224985"/>
                  <a:gd name="connsiteY28" fmla="*/ 439422 h 468581"/>
                  <a:gd name="connsiteX29" fmla="*/ 130574 w 224985"/>
                  <a:gd name="connsiteY29" fmla="*/ 451992 h 468581"/>
                  <a:gd name="connsiteX30" fmla="*/ 144917 w 224985"/>
                  <a:gd name="connsiteY30" fmla="*/ 468506 h 468581"/>
                  <a:gd name="connsiteX31" fmla="*/ 162385 w 224985"/>
                  <a:gd name="connsiteY31" fmla="*/ 452676 h 468581"/>
                  <a:gd name="connsiteX32" fmla="*/ 162385 w 224985"/>
                  <a:gd name="connsiteY32" fmla="*/ 439430 h 468581"/>
                  <a:gd name="connsiteX33" fmla="*/ 184232 w 224985"/>
                  <a:gd name="connsiteY33" fmla="*/ 362328 h 468581"/>
                  <a:gd name="connsiteX34" fmla="*/ 222616 w 224985"/>
                  <a:gd name="connsiteY34" fmla="*/ 300029 h 468581"/>
                  <a:gd name="connsiteX35" fmla="*/ 216055 w 224985"/>
                  <a:gd name="connsiteY35" fmla="*/ 277391 h 468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24985" h="468581">
                    <a:moveTo>
                      <a:pt x="216055" y="277391"/>
                    </a:moveTo>
                    <a:cubicBezTo>
                      <a:pt x="208599" y="273725"/>
                      <a:pt x="199537" y="276854"/>
                      <a:pt x="195179" y="283928"/>
                    </a:cubicBezTo>
                    <a:lnTo>
                      <a:pt x="157152" y="345638"/>
                    </a:lnTo>
                    <a:cubicBezTo>
                      <a:pt x="151979" y="354033"/>
                      <a:pt x="147629" y="362833"/>
                      <a:pt x="143935" y="371879"/>
                    </a:cubicBezTo>
                    <a:cubicBezTo>
                      <a:pt x="143923" y="371903"/>
                      <a:pt x="143891" y="371911"/>
                      <a:pt x="143871" y="371891"/>
                    </a:cubicBezTo>
                    <a:lnTo>
                      <a:pt x="107992" y="338401"/>
                    </a:lnTo>
                    <a:cubicBezTo>
                      <a:pt x="90587" y="322158"/>
                      <a:pt x="75902" y="303472"/>
                      <a:pt x="64167" y="283153"/>
                    </a:cubicBezTo>
                    <a:cubicBezTo>
                      <a:pt x="110664" y="235519"/>
                      <a:pt x="136272" y="173225"/>
                      <a:pt x="136272" y="107311"/>
                    </a:cubicBezTo>
                    <a:lnTo>
                      <a:pt x="136272" y="16589"/>
                    </a:lnTo>
                    <a:cubicBezTo>
                      <a:pt x="136272" y="8282"/>
                      <a:pt x="130200" y="862"/>
                      <a:pt x="121929" y="75"/>
                    </a:cubicBezTo>
                    <a:cubicBezTo>
                      <a:pt x="112441" y="-832"/>
                      <a:pt x="104461" y="6604"/>
                      <a:pt x="104461" y="15905"/>
                    </a:cubicBezTo>
                    <a:lnTo>
                      <a:pt x="104461" y="109940"/>
                    </a:lnTo>
                    <a:cubicBezTo>
                      <a:pt x="104425" y="109952"/>
                      <a:pt x="104425" y="109952"/>
                      <a:pt x="104385" y="109964"/>
                    </a:cubicBezTo>
                    <a:cubicBezTo>
                      <a:pt x="85803" y="82836"/>
                      <a:pt x="75417" y="49991"/>
                      <a:pt x="75333" y="16327"/>
                    </a:cubicBezTo>
                    <a:cubicBezTo>
                      <a:pt x="75314" y="8159"/>
                      <a:pt x="69234" y="922"/>
                      <a:pt x="61110" y="87"/>
                    </a:cubicBezTo>
                    <a:cubicBezTo>
                      <a:pt x="51570" y="-891"/>
                      <a:pt x="43522" y="6569"/>
                      <a:pt x="43522" y="15905"/>
                    </a:cubicBezTo>
                    <a:lnTo>
                      <a:pt x="43522" y="17404"/>
                    </a:lnTo>
                    <a:cubicBezTo>
                      <a:pt x="43522" y="17607"/>
                      <a:pt x="43526" y="17810"/>
                      <a:pt x="43534" y="18009"/>
                    </a:cubicBezTo>
                    <a:cubicBezTo>
                      <a:pt x="44075" y="68899"/>
                      <a:pt x="64378" y="118191"/>
                      <a:pt x="99426" y="153836"/>
                    </a:cubicBezTo>
                    <a:cubicBezTo>
                      <a:pt x="91581" y="189933"/>
                      <a:pt x="74630" y="223550"/>
                      <a:pt x="49697" y="251978"/>
                    </a:cubicBezTo>
                    <a:cubicBezTo>
                      <a:pt x="49499" y="252204"/>
                      <a:pt x="49117" y="252141"/>
                      <a:pt x="49005" y="251858"/>
                    </a:cubicBezTo>
                    <a:cubicBezTo>
                      <a:pt x="37824" y="223840"/>
                      <a:pt x="31811" y="193727"/>
                      <a:pt x="31811" y="163089"/>
                    </a:cubicBezTo>
                    <a:lnTo>
                      <a:pt x="31811" y="16589"/>
                    </a:lnTo>
                    <a:cubicBezTo>
                      <a:pt x="31811" y="8282"/>
                      <a:pt x="25739" y="862"/>
                      <a:pt x="17468" y="75"/>
                    </a:cubicBezTo>
                    <a:cubicBezTo>
                      <a:pt x="7981" y="-832"/>
                      <a:pt x="0" y="6604"/>
                      <a:pt x="0" y="15905"/>
                    </a:cubicBezTo>
                    <a:lnTo>
                      <a:pt x="0" y="163093"/>
                    </a:lnTo>
                    <a:cubicBezTo>
                      <a:pt x="0" y="238382"/>
                      <a:pt x="31251" y="310296"/>
                      <a:pt x="86289" y="361667"/>
                    </a:cubicBezTo>
                    <a:lnTo>
                      <a:pt x="133807" y="406021"/>
                    </a:lnTo>
                    <a:cubicBezTo>
                      <a:pt x="131719" y="416987"/>
                      <a:pt x="130574" y="428153"/>
                      <a:pt x="130574" y="439422"/>
                    </a:cubicBezTo>
                    <a:lnTo>
                      <a:pt x="130574" y="451992"/>
                    </a:lnTo>
                    <a:cubicBezTo>
                      <a:pt x="130574" y="460299"/>
                      <a:pt x="136646" y="467719"/>
                      <a:pt x="144917" y="468506"/>
                    </a:cubicBezTo>
                    <a:cubicBezTo>
                      <a:pt x="154404" y="469413"/>
                      <a:pt x="162385" y="461977"/>
                      <a:pt x="162385" y="452676"/>
                    </a:cubicBezTo>
                    <a:lnTo>
                      <a:pt x="162385" y="439430"/>
                    </a:lnTo>
                    <a:cubicBezTo>
                      <a:pt x="162385" y="412204"/>
                      <a:pt x="169949" y="385510"/>
                      <a:pt x="184232" y="362328"/>
                    </a:cubicBezTo>
                    <a:lnTo>
                      <a:pt x="222616" y="300029"/>
                    </a:lnTo>
                    <a:cubicBezTo>
                      <a:pt x="227499" y="292112"/>
                      <a:pt x="224605" y="281594"/>
                      <a:pt x="216055" y="277391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567019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88276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D47BA-6FC2-2762-3E2F-D4B4D2FA5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ربع نص 14">
            <a:extLst>
              <a:ext uri="{FF2B5EF4-FFF2-40B4-BE49-F238E27FC236}">
                <a16:creationId xmlns:a16="http://schemas.microsoft.com/office/drawing/2014/main" id="{CE7B5A0D-C3E5-7B92-7E6D-DE71D417A1C0}"/>
              </a:ext>
            </a:extLst>
          </p:cNvPr>
          <p:cNvSpPr txBox="1"/>
          <p:nvPr/>
        </p:nvSpPr>
        <p:spPr>
          <a:xfrm>
            <a:off x="1424018" y="5345906"/>
            <a:ext cx="4711638" cy="779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67019" rtl="1"/>
            <a:r>
              <a:rPr lang="ar-SA" sz="4465" b="1" dirty="0">
                <a:solidFill>
                  <a:srgbClr val="155C58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لغتي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C5C37B53-A33A-30E3-9C79-C5E530F337FD}"/>
              </a:ext>
            </a:extLst>
          </p:cNvPr>
          <p:cNvSpPr/>
          <p:nvPr/>
        </p:nvSpPr>
        <p:spPr>
          <a:xfrm>
            <a:off x="2927965" y="3461338"/>
            <a:ext cx="1703744" cy="1624130"/>
          </a:xfrm>
          <a:prstGeom prst="roundRect">
            <a:avLst>
              <a:gd name="adj" fmla="val 3595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67019" rtl="1"/>
            <a:endParaRPr lang="ar-SA" sz="2232" dirty="0">
              <a:solidFill>
                <a:srgbClr val="155C58"/>
              </a:solidFill>
              <a:latin typeface="Harmattan"/>
              <a:cs typeface="Harmattan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58A62EAE-66A5-0543-EF33-6B95650F5E33}"/>
              </a:ext>
            </a:extLst>
          </p:cNvPr>
          <p:cNvGrpSpPr/>
          <p:nvPr/>
        </p:nvGrpSpPr>
        <p:grpSpPr>
          <a:xfrm>
            <a:off x="3145681" y="3848650"/>
            <a:ext cx="1231641" cy="849506"/>
            <a:chOff x="5124055" y="1979939"/>
            <a:chExt cx="1942965" cy="1340131"/>
          </a:xfrm>
        </p:grpSpPr>
        <p:grpSp>
          <p:nvGrpSpPr>
            <p:cNvPr id="3" name="رسم 2" descr="كتاب مفتوح">
              <a:extLst>
                <a:ext uri="{FF2B5EF4-FFF2-40B4-BE49-F238E27FC236}">
                  <a16:creationId xmlns:a16="http://schemas.microsoft.com/office/drawing/2014/main" id="{3EAADBD1-F4F9-829A-0403-BBC069AB552B}"/>
                </a:ext>
              </a:extLst>
            </p:cNvPr>
            <p:cNvGrpSpPr/>
            <p:nvPr/>
          </p:nvGrpSpPr>
          <p:grpSpPr>
            <a:xfrm>
              <a:off x="5124055" y="2028261"/>
              <a:ext cx="1942965" cy="1260302"/>
              <a:chOff x="5124055" y="2028261"/>
              <a:chExt cx="1942965" cy="1260302"/>
            </a:xfrm>
            <a:solidFill>
              <a:srgbClr val="A6E4E6"/>
            </a:solidFill>
          </p:grpSpPr>
          <p:sp>
            <p:nvSpPr>
              <p:cNvPr id="70" name="شكل حر: شكل 69">
                <a:extLst>
                  <a:ext uri="{FF2B5EF4-FFF2-40B4-BE49-F238E27FC236}">
                    <a16:creationId xmlns:a16="http://schemas.microsoft.com/office/drawing/2014/main" id="{E1B9055B-1D26-C325-6AB9-F004BB8E45EA}"/>
                  </a:ext>
                </a:extLst>
              </p:cNvPr>
              <p:cNvSpPr/>
              <p:nvPr/>
            </p:nvSpPr>
            <p:spPr>
              <a:xfrm>
                <a:off x="5124055" y="2028261"/>
                <a:ext cx="1942965" cy="1260302"/>
              </a:xfrm>
              <a:custGeom>
                <a:avLst/>
                <a:gdLst>
                  <a:gd name="connsiteX0" fmla="*/ 1911458 w 1942965"/>
                  <a:gd name="connsiteY0" fmla="*/ 0 h 1260302"/>
                  <a:gd name="connsiteX1" fmla="*/ 31508 w 1942965"/>
                  <a:gd name="connsiteY1" fmla="*/ 0 h 1260302"/>
                  <a:gd name="connsiteX2" fmla="*/ 0 w 1942965"/>
                  <a:gd name="connsiteY2" fmla="*/ 31508 h 1260302"/>
                  <a:gd name="connsiteX3" fmla="*/ 0 w 1942965"/>
                  <a:gd name="connsiteY3" fmla="*/ 1228795 h 1260302"/>
                  <a:gd name="connsiteX4" fmla="*/ 31508 w 1942965"/>
                  <a:gd name="connsiteY4" fmla="*/ 1260302 h 1260302"/>
                  <a:gd name="connsiteX5" fmla="*/ 1911458 w 1942965"/>
                  <a:gd name="connsiteY5" fmla="*/ 1260302 h 1260302"/>
                  <a:gd name="connsiteX6" fmla="*/ 1942966 w 1942965"/>
                  <a:gd name="connsiteY6" fmla="*/ 1228795 h 1260302"/>
                  <a:gd name="connsiteX7" fmla="*/ 1942966 w 1942965"/>
                  <a:gd name="connsiteY7" fmla="*/ 31508 h 1260302"/>
                  <a:gd name="connsiteX8" fmla="*/ 1911458 w 1942965"/>
                  <a:gd name="connsiteY8" fmla="*/ 0 h 1260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42965" h="1260302">
                    <a:moveTo>
                      <a:pt x="1911458" y="0"/>
                    </a:moveTo>
                    <a:lnTo>
                      <a:pt x="31508" y="0"/>
                    </a:lnTo>
                    <a:cubicBezTo>
                      <a:pt x="14105" y="0"/>
                      <a:pt x="0" y="14105"/>
                      <a:pt x="0" y="31508"/>
                    </a:cubicBezTo>
                    <a:lnTo>
                      <a:pt x="0" y="1228795"/>
                    </a:lnTo>
                    <a:cubicBezTo>
                      <a:pt x="0" y="1246197"/>
                      <a:pt x="14105" y="1260302"/>
                      <a:pt x="31508" y="1260302"/>
                    </a:cubicBezTo>
                    <a:lnTo>
                      <a:pt x="1911458" y="1260302"/>
                    </a:lnTo>
                    <a:cubicBezTo>
                      <a:pt x="1928861" y="1260302"/>
                      <a:pt x="1942966" y="1246197"/>
                      <a:pt x="1942966" y="1228795"/>
                    </a:cubicBezTo>
                    <a:lnTo>
                      <a:pt x="1942966" y="31508"/>
                    </a:lnTo>
                    <a:cubicBezTo>
                      <a:pt x="1942966" y="14105"/>
                      <a:pt x="1928861" y="0"/>
                      <a:pt x="1911458" y="0"/>
                    </a:cubicBezTo>
                    <a:close/>
                  </a:path>
                </a:pathLst>
              </a:custGeom>
              <a:solidFill>
                <a:srgbClr val="FFC94D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71" name="شكل حر: شكل 70">
                <a:extLst>
                  <a:ext uri="{FF2B5EF4-FFF2-40B4-BE49-F238E27FC236}">
                    <a16:creationId xmlns:a16="http://schemas.microsoft.com/office/drawing/2014/main" id="{A57B4D7B-71CE-609A-15F0-4482F9840BFD}"/>
                  </a:ext>
                </a:extLst>
              </p:cNvPr>
              <p:cNvSpPr/>
              <p:nvPr/>
            </p:nvSpPr>
            <p:spPr>
              <a:xfrm>
                <a:off x="5150311" y="2028261"/>
                <a:ext cx="855955" cy="1260302"/>
              </a:xfrm>
              <a:custGeom>
                <a:avLst/>
                <a:gdLst>
                  <a:gd name="connsiteX0" fmla="*/ 31508 w 855955"/>
                  <a:gd name="connsiteY0" fmla="*/ 0 h 1260302"/>
                  <a:gd name="connsiteX1" fmla="*/ 0 w 855955"/>
                  <a:gd name="connsiteY1" fmla="*/ 31508 h 1260302"/>
                  <a:gd name="connsiteX2" fmla="*/ 0 w 855955"/>
                  <a:gd name="connsiteY2" fmla="*/ 1228795 h 1260302"/>
                  <a:gd name="connsiteX3" fmla="*/ 31508 w 855955"/>
                  <a:gd name="connsiteY3" fmla="*/ 1260302 h 1260302"/>
                  <a:gd name="connsiteX4" fmla="*/ 855955 w 855955"/>
                  <a:gd name="connsiteY4" fmla="*/ 1260302 h 1260302"/>
                  <a:gd name="connsiteX5" fmla="*/ 855955 w 855955"/>
                  <a:gd name="connsiteY5" fmla="*/ 0 h 1260302"/>
                  <a:gd name="connsiteX6" fmla="*/ 31508 w 855955"/>
                  <a:gd name="connsiteY6" fmla="*/ 0 h 1260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5955" h="1260302">
                    <a:moveTo>
                      <a:pt x="31508" y="0"/>
                    </a:moveTo>
                    <a:cubicBezTo>
                      <a:pt x="14105" y="0"/>
                      <a:pt x="0" y="14105"/>
                      <a:pt x="0" y="31508"/>
                    </a:cubicBezTo>
                    <a:lnTo>
                      <a:pt x="0" y="1228795"/>
                    </a:lnTo>
                    <a:cubicBezTo>
                      <a:pt x="0" y="1246197"/>
                      <a:pt x="14105" y="1260302"/>
                      <a:pt x="31508" y="1260302"/>
                    </a:cubicBezTo>
                    <a:lnTo>
                      <a:pt x="855955" y="1260302"/>
                    </a:lnTo>
                    <a:lnTo>
                      <a:pt x="855955" y="0"/>
                    </a:lnTo>
                    <a:lnTo>
                      <a:pt x="31508" y="0"/>
                    </a:lnTo>
                    <a:close/>
                  </a:path>
                </a:pathLst>
              </a:custGeom>
              <a:solidFill>
                <a:srgbClr val="FFC94D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73" name="شكل حر: شكل 72">
                <a:extLst>
                  <a:ext uri="{FF2B5EF4-FFF2-40B4-BE49-F238E27FC236}">
                    <a16:creationId xmlns:a16="http://schemas.microsoft.com/office/drawing/2014/main" id="{5E7AF78B-03D0-A813-C42A-39EA191563F4}"/>
                  </a:ext>
                </a:extLst>
              </p:cNvPr>
              <p:cNvSpPr/>
              <p:nvPr/>
            </p:nvSpPr>
            <p:spPr>
              <a:xfrm>
                <a:off x="6174306" y="2028261"/>
                <a:ext cx="866457" cy="1260302"/>
              </a:xfrm>
              <a:custGeom>
                <a:avLst/>
                <a:gdLst>
                  <a:gd name="connsiteX0" fmla="*/ 834950 w 866457"/>
                  <a:gd name="connsiteY0" fmla="*/ 0 h 1260302"/>
                  <a:gd name="connsiteX1" fmla="*/ 0 w 866457"/>
                  <a:gd name="connsiteY1" fmla="*/ 0 h 1260302"/>
                  <a:gd name="connsiteX2" fmla="*/ 0 w 866457"/>
                  <a:gd name="connsiteY2" fmla="*/ 1260302 h 1260302"/>
                  <a:gd name="connsiteX3" fmla="*/ 834950 w 866457"/>
                  <a:gd name="connsiteY3" fmla="*/ 1260302 h 1260302"/>
                  <a:gd name="connsiteX4" fmla="*/ 866458 w 866457"/>
                  <a:gd name="connsiteY4" fmla="*/ 1228795 h 1260302"/>
                  <a:gd name="connsiteX5" fmla="*/ 866458 w 866457"/>
                  <a:gd name="connsiteY5" fmla="*/ 31508 h 1260302"/>
                  <a:gd name="connsiteX6" fmla="*/ 834950 w 866457"/>
                  <a:gd name="connsiteY6" fmla="*/ 0 h 1260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6457" h="1260302">
                    <a:moveTo>
                      <a:pt x="834950" y="0"/>
                    </a:moveTo>
                    <a:lnTo>
                      <a:pt x="0" y="0"/>
                    </a:lnTo>
                    <a:lnTo>
                      <a:pt x="0" y="1260302"/>
                    </a:lnTo>
                    <a:lnTo>
                      <a:pt x="834950" y="1260302"/>
                    </a:lnTo>
                    <a:cubicBezTo>
                      <a:pt x="852353" y="1260302"/>
                      <a:pt x="866458" y="1246197"/>
                      <a:pt x="866458" y="1228795"/>
                    </a:cubicBezTo>
                    <a:lnTo>
                      <a:pt x="866458" y="31508"/>
                    </a:lnTo>
                    <a:cubicBezTo>
                      <a:pt x="866458" y="14105"/>
                      <a:pt x="852353" y="0"/>
                      <a:pt x="834950" y="0"/>
                    </a:cubicBezTo>
                    <a:close/>
                  </a:path>
                </a:pathLst>
              </a:custGeom>
              <a:grpFill/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</p:grpSp>
        <p:grpSp>
          <p:nvGrpSpPr>
            <p:cNvPr id="4" name="رسم 2" descr="كتاب مفتوح">
              <a:extLst>
                <a:ext uri="{FF2B5EF4-FFF2-40B4-BE49-F238E27FC236}">
                  <a16:creationId xmlns:a16="http://schemas.microsoft.com/office/drawing/2014/main" id="{84CEE08C-AAAB-764F-FC99-929C459EE81B}"/>
                </a:ext>
              </a:extLst>
            </p:cNvPr>
            <p:cNvGrpSpPr/>
            <p:nvPr/>
          </p:nvGrpSpPr>
          <p:grpSpPr>
            <a:xfrm>
              <a:off x="5276341" y="1979939"/>
              <a:ext cx="1297060" cy="1340131"/>
              <a:chOff x="5276341" y="1979939"/>
              <a:chExt cx="1297060" cy="1340131"/>
            </a:xfrm>
            <a:solidFill>
              <a:srgbClr val="FFC94D"/>
            </a:solidFill>
          </p:grpSpPr>
          <p:sp>
            <p:nvSpPr>
              <p:cNvPr id="66" name="شكل حر: شكل 65">
                <a:extLst>
                  <a:ext uri="{FF2B5EF4-FFF2-40B4-BE49-F238E27FC236}">
                    <a16:creationId xmlns:a16="http://schemas.microsoft.com/office/drawing/2014/main" id="{89E03EF4-5E72-5E35-C7D9-E2111E3641DE}"/>
                  </a:ext>
                </a:extLst>
              </p:cNvPr>
              <p:cNvSpPr/>
              <p:nvPr/>
            </p:nvSpPr>
            <p:spPr>
              <a:xfrm>
                <a:off x="5276341" y="2028261"/>
                <a:ext cx="488367" cy="120778"/>
              </a:xfrm>
              <a:custGeom>
                <a:avLst/>
                <a:gdLst>
                  <a:gd name="connsiteX0" fmla="*/ 0 w 488367"/>
                  <a:gd name="connsiteY0" fmla="*/ 0 h 120778"/>
                  <a:gd name="connsiteX1" fmla="*/ 488367 w 488367"/>
                  <a:gd name="connsiteY1" fmla="*/ 0 h 120778"/>
                  <a:gd name="connsiteX2" fmla="*/ 488367 w 488367"/>
                  <a:gd name="connsiteY2" fmla="*/ 120779 h 120778"/>
                  <a:gd name="connsiteX3" fmla="*/ 0 w 488367"/>
                  <a:gd name="connsiteY3" fmla="*/ 120779 h 120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367" h="120778">
                    <a:moveTo>
                      <a:pt x="0" y="0"/>
                    </a:moveTo>
                    <a:lnTo>
                      <a:pt x="488367" y="0"/>
                    </a:lnTo>
                    <a:lnTo>
                      <a:pt x="488367" y="120779"/>
                    </a:lnTo>
                    <a:lnTo>
                      <a:pt x="0" y="120779"/>
                    </a:lnTo>
                    <a:close/>
                  </a:path>
                </a:pathLst>
              </a:custGeom>
              <a:grpFill/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67" name="شكل حر: شكل 66">
                <a:extLst>
                  <a:ext uri="{FF2B5EF4-FFF2-40B4-BE49-F238E27FC236}">
                    <a16:creationId xmlns:a16="http://schemas.microsoft.com/office/drawing/2014/main" id="{A1580C8C-9E82-0888-26C5-7E0F96648667}"/>
                  </a:ext>
                </a:extLst>
              </p:cNvPr>
              <p:cNvSpPr/>
              <p:nvPr/>
            </p:nvSpPr>
            <p:spPr>
              <a:xfrm>
                <a:off x="5334105" y="1979939"/>
                <a:ext cx="488367" cy="169101"/>
              </a:xfrm>
              <a:custGeom>
                <a:avLst/>
                <a:gdLst>
                  <a:gd name="connsiteX0" fmla="*/ 0 w 488367"/>
                  <a:gd name="connsiteY0" fmla="*/ 0 h 169101"/>
                  <a:gd name="connsiteX1" fmla="*/ 488367 w 488367"/>
                  <a:gd name="connsiteY1" fmla="*/ 0 h 169101"/>
                  <a:gd name="connsiteX2" fmla="*/ 488367 w 488367"/>
                  <a:gd name="connsiteY2" fmla="*/ 169101 h 169101"/>
                  <a:gd name="connsiteX3" fmla="*/ 0 w 488367"/>
                  <a:gd name="connsiteY3" fmla="*/ 169101 h 169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367" h="169101">
                    <a:moveTo>
                      <a:pt x="0" y="0"/>
                    </a:moveTo>
                    <a:lnTo>
                      <a:pt x="488367" y="0"/>
                    </a:lnTo>
                    <a:lnTo>
                      <a:pt x="488367" y="169101"/>
                    </a:lnTo>
                    <a:lnTo>
                      <a:pt x="0" y="169101"/>
                    </a:lnTo>
                    <a:close/>
                  </a:path>
                </a:pathLst>
              </a:custGeom>
              <a:grpFill/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68" name="شكل حر: شكل 67">
                <a:extLst>
                  <a:ext uri="{FF2B5EF4-FFF2-40B4-BE49-F238E27FC236}">
                    <a16:creationId xmlns:a16="http://schemas.microsoft.com/office/drawing/2014/main" id="{59C4A630-3CBA-8B76-B24A-E1F992A7EB63}"/>
                  </a:ext>
                </a:extLst>
              </p:cNvPr>
              <p:cNvSpPr/>
              <p:nvPr/>
            </p:nvSpPr>
            <p:spPr>
              <a:xfrm>
                <a:off x="5628176" y="3188789"/>
                <a:ext cx="945226" cy="131281"/>
              </a:xfrm>
              <a:custGeom>
                <a:avLst/>
                <a:gdLst>
                  <a:gd name="connsiteX0" fmla="*/ 0 w 945226"/>
                  <a:gd name="connsiteY0" fmla="*/ 0 h 131281"/>
                  <a:gd name="connsiteX1" fmla="*/ 945227 w 945226"/>
                  <a:gd name="connsiteY1" fmla="*/ 0 h 131281"/>
                  <a:gd name="connsiteX2" fmla="*/ 945227 w 945226"/>
                  <a:gd name="connsiteY2" fmla="*/ 131281 h 131281"/>
                  <a:gd name="connsiteX3" fmla="*/ 0 w 945226"/>
                  <a:gd name="connsiteY3" fmla="*/ 131281 h 131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5226" h="131281">
                    <a:moveTo>
                      <a:pt x="0" y="0"/>
                    </a:moveTo>
                    <a:lnTo>
                      <a:pt x="945227" y="0"/>
                    </a:lnTo>
                    <a:lnTo>
                      <a:pt x="945227" y="131281"/>
                    </a:lnTo>
                    <a:lnTo>
                      <a:pt x="0" y="131281"/>
                    </a:lnTo>
                    <a:close/>
                  </a:path>
                </a:pathLst>
              </a:custGeom>
              <a:solidFill>
                <a:srgbClr val="752B64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69" name="شكل حر: شكل 68">
                <a:extLst>
                  <a:ext uri="{FF2B5EF4-FFF2-40B4-BE49-F238E27FC236}">
                    <a16:creationId xmlns:a16="http://schemas.microsoft.com/office/drawing/2014/main" id="{C115E4E4-5403-02AC-1AD3-596B6DCF7D9B}"/>
                  </a:ext>
                </a:extLst>
              </p:cNvPr>
              <p:cNvSpPr/>
              <p:nvPr/>
            </p:nvSpPr>
            <p:spPr>
              <a:xfrm>
                <a:off x="5638678" y="2028261"/>
                <a:ext cx="126030" cy="73517"/>
              </a:xfrm>
              <a:custGeom>
                <a:avLst/>
                <a:gdLst>
                  <a:gd name="connsiteX0" fmla="*/ 0 w 126030"/>
                  <a:gd name="connsiteY0" fmla="*/ 0 h 73517"/>
                  <a:gd name="connsiteX1" fmla="*/ 126030 w 126030"/>
                  <a:gd name="connsiteY1" fmla="*/ 0 h 73517"/>
                  <a:gd name="connsiteX2" fmla="*/ 126030 w 126030"/>
                  <a:gd name="connsiteY2" fmla="*/ 73518 h 73517"/>
                  <a:gd name="connsiteX3" fmla="*/ 0 w 126030"/>
                  <a:gd name="connsiteY3" fmla="*/ 73518 h 73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030" h="73517">
                    <a:moveTo>
                      <a:pt x="0" y="0"/>
                    </a:moveTo>
                    <a:lnTo>
                      <a:pt x="126030" y="0"/>
                    </a:lnTo>
                    <a:lnTo>
                      <a:pt x="126030" y="73518"/>
                    </a:lnTo>
                    <a:lnTo>
                      <a:pt x="0" y="73518"/>
                    </a:lnTo>
                    <a:close/>
                  </a:path>
                </a:pathLst>
              </a:custGeom>
              <a:grpFill/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</p:grpSp>
        <p:grpSp>
          <p:nvGrpSpPr>
            <p:cNvPr id="5" name="رسم 2" descr="كتاب مفتوح">
              <a:extLst>
                <a:ext uri="{FF2B5EF4-FFF2-40B4-BE49-F238E27FC236}">
                  <a16:creationId xmlns:a16="http://schemas.microsoft.com/office/drawing/2014/main" id="{996B0440-67D7-8A11-1096-909C9FEF258A}"/>
                </a:ext>
              </a:extLst>
            </p:cNvPr>
            <p:cNvGrpSpPr/>
            <p:nvPr/>
          </p:nvGrpSpPr>
          <p:grpSpPr>
            <a:xfrm>
              <a:off x="5197572" y="2026386"/>
              <a:ext cx="1785428" cy="1183408"/>
              <a:chOff x="5197572" y="2026386"/>
              <a:chExt cx="1785428" cy="1183408"/>
            </a:xfrm>
          </p:grpSpPr>
          <p:sp>
            <p:nvSpPr>
              <p:cNvPr id="53" name="شكل حر: شكل 52">
                <a:extLst>
                  <a:ext uri="{FF2B5EF4-FFF2-40B4-BE49-F238E27FC236}">
                    <a16:creationId xmlns:a16="http://schemas.microsoft.com/office/drawing/2014/main" id="{B3D9B5FE-B4F1-1EE6-E5EE-39B0070A905D}"/>
                  </a:ext>
                </a:extLst>
              </p:cNvPr>
              <p:cNvSpPr/>
              <p:nvPr/>
            </p:nvSpPr>
            <p:spPr>
              <a:xfrm>
                <a:off x="5242733" y="2107030"/>
                <a:ext cx="1693005" cy="1102764"/>
              </a:xfrm>
              <a:custGeom>
                <a:avLst/>
                <a:gdLst>
                  <a:gd name="connsiteX0" fmla="*/ 2101 w 1693005"/>
                  <a:gd name="connsiteY0" fmla="*/ 17854 h 1102764"/>
                  <a:gd name="connsiteX1" fmla="*/ 0 w 1693005"/>
                  <a:gd name="connsiteY1" fmla="*/ 1072307 h 1102764"/>
                  <a:gd name="connsiteX2" fmla="*/ 21856 w 1693005"/>
                  <a:gd name="connsiteY2" fmla="*/ 1102764 h 1102764"/>
                  <a:gd name="connsiteX3" fmla="*/ 1673576 w 1693005"/>
                  <a:gd name="connsiteY3" fmla="*/ 1102764 h 1102764"/>
                  <a:gd name="connsiteX4" fmla="*/ 1693006 w 1693005"/>
                  <a:gd name="connsiteY4" fmla="*/ 1080709 h 1102764"/>
                  <a:gd name="connsiteX5" fmla="*/ 1693006 w 1693005"/>
                  <a:gd name="connsiteY5" fmla="*/ 24156 h 1102764"/>
                  <a:gd name="connsiteX6" fmla="*/ 1673314 w 1693005"/>
                  <a:gd name="connsiteY6" fmla="*/ 0 h 1102764"/>
                  <a:gd name="connsiteX7" fmla="*/ 21724 w 1693005"/>
                  <a:gd name="connsiteY7" fmla="*/ 0 h 110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3005" h="1102764">
                    <a:moveTo>
                      <a:pt x="2101" y="17854"/>
                    </a:moveTo>
                    <a:lnTo>
                      <a:pt x="0" y="1072307"/>
                    </a:lnTo>
                    <a:lnTo>
                      <a:pt x="21856" y="1102764"/>
                    </a:lnTo>
                    <a:lnTo>
                      <a:pt x="1673576" y="1102764"/>
                    </a:lnTo>
                    <a:lnTo>
                      <a:pt x="1693006" y="1080709"/>
                    </a:lnTo>
                    <a:lnTo>
                      <a:pt x="1693006" y="24156"/>
                    </a:lnTo>
                    <a:lnTo>
                      <a:pt x="1673314" y="0"/>
                    </a:lnTo>
                    <a:lnTo>
                      <a:pt x="21724" y="0"/>
                    </a:lnTo>
                    <a:close/>
                  </a:path>
                </a:pathLst>
              </a:custGeom>
              <a:solidFill>
                <a:srgbClr val="F2F2F2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54" name="شكل حر: شكل 53">
                <a:extLst>
                  <a:ext uri="{FF2B5EF4-FFF2-40B4-BE49-F238E27FC236}">
                    <a16:creationId xmlns:a16="http://schemas.microsoft.com/office/drawing/2014/main" id="{0A40F4B7-D2A0-4136-D235-8277D86A3A6F}"/>
                  </a:ext>
                </a:extLst>
              </p:cNvPr>
              <p:cNvSpPr/>
              <p:nvPr/>
            </p:nvSpPr>
            <p:spPr>
              <a:xfrm>
                <a:off x="5197572" y="2107030"/>
                <a:ext cx="67163" cy="1102764"/>
              </a:xfrm>
              <a:custGeom>
                <a:avLst/>
                <a:gdLst>
                  <a:gd name="connsiteX0" fmla="*/ 0 w 67163"/>
                  <a:gd name="connsiteY0" fmla="*/ 0 h 1102764"/>
                  <a:gd name="connsiteX1" fmla="*/ 67164 w 67163"/>
                  <a:gd name="connsiteY1" fmla="*/ 0 h 1102764"/>
                  <a:gd name="connsiteX2" fmla="*/ 67164 w 67163"/>
                  <a:gd name="connsiteY2" fmla="*/ 1102764 h 1102764"/>
                  <a:gd name="connsiteX3" fmla="*/ 0 w 67163"/>
                  <a:gd name="connsiteY3" fmla="*/ 1102764 h 110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163" h="1102764">
                    <a:moveTo>
                      <a:pt x="0" y="0"/>
                    </a:moveTo>
                    <a:lnTo>
                      <a:pt x="67164" y="0"/>
                    </a:lnTo>
                    <a:lnTo>
                      <a:pt x="67164" y="1102764"/>
                    </a:lnTo>
                    <a:lnTo>
                      <a:pt x="0" y="1102764"/>
                    </a:ln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55" name="شكل حر: شكل 54">
                <a:extLst>
                  <a:ext uri="{FF2B5EF4-FFF2-40B4-BE49-F238E27FC236}">
                    <a16:creationId xmlns:a16="http://schemas.microsoft.com/office/drawing/2014/main" id="{1780A737-D748-566D-22EF-333531865BAA}"/>
                  </a:ext>
                </a:extLst>
              </p:cNvPr>
              <p:cNvSpPr/>
              <p:nvPr/>
            </p:nvSpPr>
            <p:spPr>
              <a:xfrm rot="-10800000">
                <a:off x="6915837" y="2107030"/>
                <a:ext cx="67163" cy="1102764"/>
              </a:xfrm>
              <a:custGeom>
                <a:avLst/>
                <a:gdLst>
                  <a:gd name="connsiteX0" fmla="*/ 0 w 67163"/>
                  <a:gd name="connsiteY0" fmla="*/ 0 h 1102764"/>
                  <a:gd name="connsiteX1" fmla="*/ 67164 w 67163"/>
                  <a:gd name="connsiteY1" fmla="*/ 0 h 1102764"/>
                  <a:gd name="connsiteX2" fmla="*/ 67164 w 67163"/>
                  <a:gd name="connsiteY2" fmla="*/ 1102764 h 1102764"/>
                  <a:gd name="connsiteX3" fmla="*/ 0 w 67163"/>
                  <a:gd name="connsiteY3" fmla="*/ 1102764 h 110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163" h="1102764">
                    <a:moveTo>
                      <a:pt x="0" y="0"/>
                    </a:moveTo>
                    <a:lnTo>
                      <a:pt x="67164" y="0"/>
                    </a:lnTo>
                    <a:lnTo>
                      <a:pt x="67164" y="1102764"/>
                    </a:lnTo>
                    <a:lnTo>
                      <a:pt x="0" y="1102764"/>
                    </a:ln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grpSp>
            <p:nvGrpSpPr>
              <p:cNvPr id="56" name="رسم 2" descr="كتاب مفتوح">
                <a:extLst>
                  <a:ext uri="{FF2B5EF4-FFF2-40B4-BE49-F238E27FC236}">
                    <a16:creationId xmlns:a16="http://schemas.microsoft.com/office/drawing/2014/main" id="{594F1544-86EF-68C1-0AE7-A6DE3584A68D}"/>
                  </a:ext>
                </a:extLst>
              </p:cNvPr>
              <p:cNvGrpSpPr/>
              <p:nvPr/>
            </p:nvGrpSpPr>
            <p:grpSpPr>
              <a:xfrm>
                <a:off x="5210700" y="2107030"/>
                <a:ext cx="36758" cy="866457"/>
                <a:chOff x="5210700" y="2107030"/>
                <a:chExt cx="36758" cy="866457"/>
              </a:xfrm>
              <a:solidFill>
                <a:srgbClr val="D2D2D2"/>
              </a:solidFill>
            </p:grpSpPr>
            <p:sp>
              <p:nvSpPr>
                <p:cNvPr id="63" name="شكل حر: شكل 62">
                  <a:extLst>
                    <a:ext uri="{FF2B5EF4-FFF2-40B4-BE49-F238E27FC236}">
                      <a16:creationId xmlns:a16="http://schemas.microsoft.com/office/drawing/2014/main" id="{60826B41-B738-8D96-34CA-EEFC900D2C70}"/>
                    </a:ext>
                  </a:extLst>
                </p:cNvPr>
                <p:cNvSpPr/>
                <p:nvPr/>
              </p:nvSpPr>
              <p:spPr>
                <a:xfrm>
                  <a:off x="5210700" y="2107030"/>
                  <a:ext cx="5251" cy="866457"/>
                </a:xfrm>
                <a:custGeom>
                  <a:avLst/>
                  <a:gdLst>
                    <a:gd name="connsiteX0" fmla="*/ 0 w 5251"/>
                    <a:gd name="connsiteY0" fmla="*/ 0 h 866457"/>
                    <a:gd name="connsiteX1" fmla="*/ 5251 w 5251"/>
                    <a:gd name="connsiteY1" fmla="*/ 0 h 866457"/>
                    <a:gd name="connsiteX2" fmla="*/ 5251 w 5251"/>
                    <a:gd name="connsiteY2" fmla="*/ 866458 h 866457"/>
                    <a:gd name="connsiteX3" fmla="*/ 0 w 5251"/>
                    <a:gd name="connsiteY3" fmla="*/ 866458 h 8664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51" h="866457">
                      <a:moveTo>
                        <a:pt x="0" y="0"/>
                      </a:moveTo>
                      <a:lnTo>
                        <a:pt x="5251" y="0"/>
                      </a:lnTo>
                      <a:lnTo>
                        <a:pt x="5251" y="866458"/>
                      </a:lnTo>
                      <a:lnTo>
                        <a:pt x="0" y="866458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523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 dirty="0">
                    <a:solidFill>
                      <a:prstClr val="black"/>
                    </a:solidFill>
                    <a:latin typeface="Harmattan" panose="01000503000000020003" pitchFamily="2" charset="-78"/>
                    <a:cs typeface="Harmattan" panose="01000503000000020003" pitchFamily="2" charset="-78"/>
                  </a:endParaRPr>
                </a:p>
              </p:txBody>
            </p:sp>
            <p:sp>
              <p:nvSpPr>
                <p:cNvPr id="64" name="شكل حر: شكل 63">
                  <a:extLst>
                    <a:ext uri="{FF2B5EF4-FFF2-40B4-BE49-F238E27FC236}">
                      <a16:creationId xmlns:a16="http://schemas.microsoft.com/office/drawing/2014/main" id="{AB6C8A30-F541-C82F-6961-80969E5D8F86}"/>
                    </a:ext>
                  </a:extLst>
                </p:cNvPr>
                <p:cNvSpPr/>
                <p:nvPr/>
              </p:nvSpPr>
              <p:spPr>
                <a:xfrm>
                  <a:off x="5226454" y="2107030"/>
                  <a:ext cx="5251" cy="866457"/>
                </a:xfrm>
                <a:custGeom>
                  <a:avLst/>
                  <a:gdLst>
                    <a:gd name="connsiteX0" fmla="*/ 0 w 5251"/>
                    <a:gd name="connsiteY0" fmla="*/ 0 h 866457"/>
                    <a:gd name="connsiteX1" fmla="*/ 5251 w 5251"/>
                    <a:gd name="connsiteY1" fmla="*/ 0 h 866457"/>
                    <a:gd name="connsiteX2" fmla="*/ 5251 w 5251"/>
                    <a:gd name="connsiteY2" fmla="*/ 866458 h 866457"/>
                    <a:gd name="connsiteX3" fmla="*/ 0 w 5251"/>
                    <a:gd name="connsiteY3" fmla="*/ 866458 h 8664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51" h="866457">
                      <a:moveTo>
                        <a:pt x="0" y="0"/>
                      </a:moveTo>
                      <a:lnTo>
                        <a:pt x="5251" y="0"/>
                      </a:lnTo>
                      <a:lnTo>
                        <a:pt x="5251" y="866458"/>
                      </a:lnTo>
                      <a:lnTo>
                        <a:pt x="0" y="866458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523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 dirty="0">
                    <a:solidFill>
                      <a:prstClr val="black"/>
                    </a:solidFill>
                    <a:latin typeface="Harmattan" panose="01000503000000020003" pitchFamily="2" charset="-78"/>
                    <a:cs typeface="Harmattan" panose="01000503000000020003" pitchFamily="2" charset="-78"/>
                  </a:endParaRPr>
                </a:p>
              </p:txBody>
            </p:sp>
            <p:sp>
              <p:nvSpPr>
                <p:cNvPr id="65" name="شكل حر: شكل 64">
                  <a:extLst>
                    <a:ext uri="{FF2B5EF4-FFF2-40B4-BE49-F238E27FC236}">
                      <a16:creationId xmlns:a16="http://schemas.microsoft.com/office/drawing/2014/main" id="{B684A54C-219C-3A14-EEB9-FF7A3B1AC6D9}"/>
                    </a:ext>
                  </a:extLst>
                </p:cNvPr>
                <p:cNvSpPr/>
                <p:nvPr/>
              </p:nvSpPr>
              <p:spPr>
                <a:xfrm>
                  <a:off x="5242208" y="2107030"/>
                  <a:ext cx="5251" cy="866457"/>
                </a:xfrm>
                <a:custGeom>
                  <a:avLst/>
                  <a:gdLst>
                    <a:gd name="connsiteX0" fmla="*/ 0 w 5251"/>
                    <a:gd name="connsiteY0" fmla="*/ 0 h 866457"/>
                    <a:gd name="connsiteX1" fmla="*/ 5251 w 5251"/>
                    <a:gd name="connsiteY1" fmla="*/ 0 h 866457"/>
                    <a:gd name="connsiteX2" fmla="*/ 5251 w 5251"/>
                    <a:gd name="connsiteY2" fmla="*/ 866458 h 866457"/>
                    <a:gd name="connsiteX3" fmla="*/ 0 w 5251"/>
                    <a:gd name="connsiteY3" fmla="*/ 866458 h 8664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51" h="866457">
                      <a:moveTo>
                        <a:pt x="0" y="0"/>
                      </a:moveTo>
                      <a:lnTo>
                        <a:pt x="5251" y="0"/>
                      </a:lnTo>
                      <a:lnTo>
                        <a:pt x="5251" y="866458"/>
                      </a:lnTo>
                      <a:lnTo>
                        <a:pt x="0" y="866458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523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 dirty="0">
                    <a:solidFill>
                      <a:prstClr val="black"/>
                    </a:solidFill>
                    <a:latin typeface="Harmattan" panose="01000503000000020003" pitchFamily="2" charset="-78"/>
                    <a:cs typeface="Harmattan" panose="01000503000000020003" pitchFamily="2" charset="-78"/>
                  </a:endParaRPr>
                </a:p>
              </p:txBody>
            </p:sp>
          </p:grpSp>
          <p:grpSp>
            <p:nvGrpSpPr>
              <p:cNvPr id="57" name="رسم 2" descr="كتاب مفتوح">
                <a:extLst>
                  <a:ext uri="{FF2B5EF4-FFF2-40B4-BE49-F238E27FC236}">
                    <a16:creationId xmlns:a16="http://schemas.microsoft.com/office/drawing/2014/main" id="{875CD846-EEBC-4E48-4D05-D4959D7ED99D}"/>
                  </a:ext>
                </a:extLst>
              </p:cNvPr>
              <p:cNvGrpSpPr/>
              <p:nvPr/>
            </p:nvGrpSpPr>
            <p:grpSpPr>
              <a:xfrm>
                <a:off x="6933113" y="2107030"/>
                <a:ext cx="36758" cy="1102764"/>
                <a:chOff x="6933113" y="2107030"/>
                <a:chExt cx="36758" cy="1102764"/>
              </a:xfrm>
              <a:solidFill>
                <a:srgbClr val="D2D2D2"/>
              </a:solidFill>
            </p:grpSpPr>
            <p:sp>
              <p:nvSpPr>
                <p:cNvPr id="60" name="شكل حر: شكل 59">
                  <a:extLst>
                    <a:ext uri="{FF2B5EF4-FFF2-40B4-BE49-F238E27FC236}">
                      <a16:creationId xmlns:a16="http://schemas.microsoft.com/office/drawing/2014/main" id="{D3357F66-5909-5A9B-79DC-D9541FB2BE32}"/>
                    </a:ext>
                  </a:extLst>
                </p:cNvPr>
                <p:cNvSpPr/>
                <p:nvPr/>
              </p:nvSpPr>
              <p:spPr>
                <a:xfrm>
                  <a:off x="6964621" y="2107030"/>
                  <a:ext cx="5251" cy="1102764"/>
                </a:xfrm>
                <a:custGeom>
                  <a:avLst/>
                  <a:gdLst>
                    <a:gd name="connsiteX0" fmla="*/ 0 w 5251"/>
                    <a:gd name="connsiteY0" fmla="*/ 0 h 1102764"/>
                    <a:gd name="connsiteX1" fmla="*/ 5251 w 5251"/>
                    <a:gd name="connsiteY1" fmla="*/ 0 h 1102764"/>
                    <a:gd name="connsiteX2" fmla="*/ 5251 w 5251"/>
                    <a:gd name="connsiteY2" fmla="*/ 1102764 h 1102764"/>
                    <a:gd name="connsiteX3" fmla="*/ 0 w 5251"/>
                    <a:gd name="connsiteY3" fmla="*/ 1102764 h 11027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51" h="1102764">
                      <a:moveTo>
                        <a:pt x="0" y="0"/>
                      </a:moveTo>
                      <a:lnTo>
                        <a:pt x="5251" y="0"/>
                      </a:lnTo>
                      <a:lnTo>
                        <a:pt x="5251" y="1102764"/>
                      </a:lnTo>
                      <a:lnTo>
                        <a:pt x="0" y="1102764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523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 dirty="0">
                    <a:solidFill>
                      <a:prstClr val="black"/>
                    </a:solidFill>
                    <a:latin typeface="Harmattan" panose="01000503000000020003" pitchFamily="2" charset="-78"/>
                    <a:cs typeface="Harmattan" panose="01000503000000020003" pitchFamily="2" charset="-78"/>
                  </a:endParaRPr>
                </a:p>
              </p:txBody>
            </p:sp>
            <p:sp>
              <p:nvSpPr>
                <p:cNvPr id="61" name="شكل حر: شكل 60">
                  <a:extLst>
                    <a:ext uri="{FF2B5EF4-FFF2-40B4-BE49-F238E27FC236}">
                      <a16:creationId xmlns:a16="http://schemas.microsoft.com/office/drawing/2014/main" id="{854B4927-83DF-9B85-93D8-805EAFE779FF}"/>
                    </a:ext>
                  </a:extLst>
                </p:cNvPr>
                <p:cNvSpPr/>
                <p:nvPr/>
              </p:nvSpPr>
              <p:spPr>
                <a:xfrm>
                  <a:off x="6948867" y="2107030"/>
                  <a:ext cx="5251" cy="1102764"/>
                </a:xfrm>
                <a:custGeom>
                  <a:avLst/>
                  <a:gdLst>
                    <a:gd name="connsiteX0" fmla="*/ 0 w 5251"/>
                    <a:gd name="connsiteY0" fmla="*/ 0 h 1102764"/>
                    <a:gd name="connsiteX1" fmla="*/ 5251 w 5251"/>
                    <a:gd name="connsiteY1" fmla="*/ 0 h 1102764"/>
                    <a:gd name="connsiteX2" fmla="*/ 5251 w 5251"/>
                    <a:gd name="connsiteY2" fmla="*/ 1102764 h 1102764"/>
                    <a:gd name="connsiteX3" fmla="*/ 0 w 5251"/>
                    <a:gd name="connsiteY3" fmla="*/ 1102764 h 11027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51" h="1102764">
                      <a:moveTo>
                        <a:pt x="0" y="0"/>
                      </a:moveTo>
                      <a:lnTo>
                        <a:pt x="5251" y="0"/>
                      </a:lnTo>
                      <a:lnTo>
                        <a:pt x="5251" y="1102764"/>
                      </a:lnTo>
                      <a:lnTo>
                        <a:pt x="0" y="1102764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523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 dirty="0">
                    <a:solidFill>
                      <a:prstClr val="black"/>
                    </a:solidFill>
                    <a:latin typeface="Harmattan" panose="01000503000000020003" pitchFamily="2" charset="-78"/>
                    <a:cs typeface="Harmattan" panose="01000503000000020003" pitchFamily="2" charset="-78"/>
                  </a:endParaRPr>
                </a:p>
              </p:txBody>
            </p:sp>
            <p:sp>
              <p:nvSpPr>
                <p:cNvPr id="62" name="شكل حر: شكل 61">
                  <a:extLst>
                    <a:ext uri="{FF2B5EF4-FFF2-40B4-BE49-F238E27FC236}">
                      <a16:creationId xmlns:a16="http://schemas.microsoft.com/office/drawing/2014/main" id="{741C6955-0BFC-BCE7-6909-DF22B68F626D}"/>
                    </a:ext>
                  </a:extLst>
                </p:cNvPr>
                <p:cNvSpPr/>
                <p:nvPr/>
              </p:nvSpPr>
              <p:spPr>
                <a:xfrm>
                  <a:off x="6933113" y="2107030"/>
                  <a:ext cx="5251" cy="1102764"/>
                </a:xfrm>
                <a:custGeom>
                  <a:avLst/>
                  <a:gdLst>
                    <a:gd name="connsiteX0" fmla="*/ 0 w 5251"/>
                    <a:gd name="connsiteY0" fmla="*/ 0 h 1102764"/>
                    <a:gd name="connsiteX1" fmla="*/ 5251 w 5251"/>
                    <a:gd name="connsiteY1" fmla="*/ 0 h 1102764"/>
                    <a:gd name="connsiteX2" fmla="*/ 5251 w 5251"/>
                    <a:gd name="connsiteY2" fmla="*/ 1102764 h 1102764"/>
                    <a:gd name="connsiteX3" fmla="*/ 0 w 5251"/>
                    <a:gd name="connsiteY3" fmla="*/ 1102764 h 11027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51" h="1102764">
                      <a:moveTo>
                        <a:pt x="0" y="0"/>
                      </a:moveTo>
                      <a:lnTo>
                        <a:pt x="5251" y="0"/>
                      </a:lnTo>
                      <a:lnTo>
                        <a:pt x="5251" y="1102764"/>
                      </a:lnTo>
                      <a:lnTo>
                        <a:pt x="0" y="1102764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523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 dirty="0">
                    <a:solidFill>
                      <a:prstClr val="black"/>
                    </a:solidFill>
                    <a:latin typeface="Harmattan" panose="01000503000000020003" pitchFamily="2" charset="-78"/>
                    <a:cs typeface="Harmattan" panose="01000503000000020003" pitchFamily="2" charset="-78"/>
                  </a:endParaRPr>
                </a:p>
              </p:txBody>
            </p:sp>
          </p:grpSp>
          <p:sp>
            <p:nvSpPr>
              <p:cNvPr id="58" name="شكل حر: شكل 57">
                <a:extLst>
                  <a:ext uri="{FF2B5EF4-FFF2-40B4-BE49-F238E27FC236}">
                    <a16:creationId xmlns:a16="http://schemas.microsoft.com/office/drawing/2014/main" id="{40822B74-A1FB-B651-FFE1-F2D0AE26DF6B}"/>
                  </a:ext>
                </a:extLst>
              </p:cNvPr>
              <p:cNvSpPr/>
              <p:nvPr/>
            </p:nvSpPr>
            <p:spPr>
              <a:xfrm>
                <a:off x="6090286" y="2056386"/>
                <a:ext cx="764845" cy="1153407"/>
              </a:xfrm>
              <a:custGeom>
                <a:avLst/>
                <a:gdLst>
                  <a:gd name="connsiteX0" fmla="*/ 0 w 764845"/>
                  <a:gd name="connsiteY0" fmla="*/ 1153407 h 1153407"/>
                  <a:gd name="connsiteX1" fmla="*/ 764846 w 764845"/>
                  <a:gd name="connsiteY1" fmla="*/ 1102764 h 1153407"/>
                  <a:gd name="connsiteX2" fmla="*/ 764846 w 764845"/>
                  <a:gd name="connsiteY2" fmla="*/ 0 h 1153407"/>
                  <a:gd name="connsiteX3" fmla="*/ 0 w 764845"/>
                  <a:gd name="connsiteY3" fmla="*/ 50643 h 1153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4845" h="1153407">
                    <a:moveTo>
                      <a:pt x="0" y="1153407"/>
                    </a:moveTo>
                    <a:lnTo>
                      <a:pt x="764846" y="1102764"/>
                    </a:lnTo>
                    <a:lnTo>
                      <a:pt x="764846" y="0"/>
                    </a:lnTo>
                    <a:lnTo>
                      <a:pt x="0" y="50643"/>
                    </a:lnTo>
                    <a:close/>
                  </a:path>
                </a:pathLst>
              </a:custGeom>
              <a:solidFill>
                <a:srgbClr val="D2D2D2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59" name="شكل حر: شكل 58">
                <a:extLst>
                  <a:ext uri="{FF2B5EF4-FFF2-40B4-BE49-F238E27FC236}">
                    <a16:creationId xmlns:a16="http://schemas.microsoft.com/office/drawing/2014/main" id="{A2FA3BA5-3A91-C336-EA7A-425687CC4099}"/>
                  </a:ext>
                </a:extLst>
              </p:cNvPr>
              <p:cNvSpPr/>
              <p:nvPr/>
            </p:nvSpPr>
            <p:spPr>
              <a:xfrm>
                <a:off x="6090286" y="2026386"/>
                <a:ext cx="667650" cy="1183407"/>
              </a:xfrm>
              <a:custGeom>
                <a:avLst/>
                <a:gdLst>
                  <a:gd name="connsiteX0" fmla="*/ 0 w 667650"/>
                  <a:gd name="connsiteY0" fmla="*/ 1183408 h 1183407"/>
                  <a:gd name="connsiteX1" fmla="*/ 667650 w 667650"/>
                  <a:gd name="connsiteY1" fmla="*/ 1102764 h 1183407"/>
                  <a:gd name="connsiteX2" fmla="*/ 667650 w 667650"/>
                  <a:gd name="connsiteY2" fmla="*/ 0 h 1183407"/>
                  <a:gd name="connsiteX3" fmla="*/ 0 w 667650"/>
                  <a:gd name="connsiteY3" fmla="*/ 80644 h 1183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7650" h="1183407">
                    <a:moveTo>
                      <a:pt x="0" y="1183408"/>
                    </a:moveTo>
                    <a:lnTo>
                      <a:pt x="667650" y="1102764"/>
                    </a:lnTo>
                    <a:lnTo>
                      <a:pt x="667650" y="0"/>
                    </a:lnTo>
                    <a:lnTo>
                      <a:pt x="0" y="80644"/>
                    </a:lnTo>
                    <a:close/>
                  </a:path>
                </a:pathLst>
              </a:custGeom>
              <a:solidFill>
                <a:srgbClr val="FFFFFF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</p:grpSp>
        <p:grpSp>
          <p:nvGrpSpPr>
            <p:cNvPr id="6" name="رسم 2" descr="كتاب مفتوح">
              <a:extLst>
                <a:ext uri="{FF2B5EF4-FFF2-40B4-BE49-F238E27FC236}">
                  <a16:creationId xmlns:a16="http://schemas.microsoft.com/office/drawing/2014/main" id="{197CC942-6BF4-24E9-2E8A-2BDAEED9755C}"/>
                </a:ext>
              </a:extLst>
            </p:cNvPr>
            <p:cNvGrpSpPr/>
            <p:nvPr/>
          </p:nvGrpSpPr>
          <p:grpSpPr>
            <a:xfrm>
              <a:off x="5334105" y="2227809"/>
              <a:ext cx="493618" cy="782437"/>
              <a:chOff x="5334105" y="2227809"/>
              <a:chExt cx="493618" cy="782437"/>
            </a:xfrm>
            <a:solidFill>
              <a:srgbClr val="E6E6E6"/>
            </a:solidFill>
          </p:grpSpPr>
          <p:sp>
            <p:nvSpPr>
              <p:cNvPr id="22" name="شكل حر: شكل 21">
                <a:extLst>
                  <a:ext uri="{FF2B5EF4-FFF2-40B4-BE49-F238E27FC236}">
                    <a16:creationId xmlns:a16="http://schemas.microsoft.com/office/drawing/2014/main" id="{5FF63C20-161D-D57B-2C47-D1C0D694D528}"/>
                  </a:ext>
                </a:extLst>
              </p:cNvPr>
              <p:cNvSpPr/>
              <p:nvPr/>
            </p:nvSpPr>
            <p:spPr>
              <a:xfrm>
                <a:off x="5334105" y="2227809"/>
                <a:ext cx="493618" cy="21005"/>
              </a:xfrm>
              <a:custGeom>
                <a:avLst/>
                <a:gdLst>
                  <a:gd name="connsiteX0" fmla="*/ 483116 w 493618"/>
                  <a:gd name="connsiteY0" fmla="*/ 21005 h 21005"/>
                  <a:gd name="connsiteX1" fmla="*/ 10503 w 493618"/>
                  <a:gd name="connsiteY1" fmla="*/ 21005 h 21005"/>
                  <a:gd name="connsiteX2" fmla="*/ 0 w 493618"/>
                  <a:gd name="connsiteY2" fmla="*/ 10503 h 21005"/>
                  <a:gd name="connsiteX3" fmla="*/ 10503 w 493618"/>
                  <a:gd name="connsiteY3" fmla="*/ 0 h 21005"/>
                  <a:gd name="connsiteX4" fmla="*/ 483116 w 493618"/>
                  <a:gd name="connsiteY4" fmla="*/ 0 h 21005"/>
                  <a:gd name="connsiteX5" fmla="*/ 493618 w 493618"/>
                  <a:gd name="connsiteY5" fmla="*/ 10503 h 21005"/>
                  <a:gd name="connsiteX6" fmla="*/ 483116 w 493618"/>
                  <a:gd name="connsiteY6" fmla="*/ 21005 h 2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618" h="21005">
                    <a:moveTo>
                      <a:pt x="483116" y="21005"/>
                    </a:moveTo>
                    <a:lnTo>
                      <a:pt x="10503" y="21005"/>
                    </a:lnTo>
                    <a:cubicBezTo>
                      <a:pt x="4705" y="21005"/>
                      <a:pt x="0" y="16300"/>
                      <a:pt x="0" y="10503"/>
                    </a:cubicBezTo>
                    <a:cubicBezTo>
                      <a:pt x="0" y="4705"/>
                      <a:pt x="4705" y="0"/>
                      <a:pt x="10503" y="0"/>
                    </a:cubicBezTo>
                    <a:lnTo>
                      <a:pt x="483116" y="0"/>
                    </a:lnTo>
                    <a:cubicBezTo>
                      <a:pt x="488913" y="0"/>
                      <a:pt x="493618" y="4705"/>
                      <a:pt x="493618" y="10503"/>
                    </a:cubicBezTo>
                    <a:cubicBezTo>
                      <a:pt x="493618" y="16300"/>
                      <a:pt x="488913" y="21005"/>
                      <a:pt x="483116" y="21005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23" name="شكل حر: شكل 22">
                <a:extLst>
                  <a:ext uri="{FF2B5EF4-FFF2-40B4-BE49-F238E27FC236}">
                    <a16:creationId xmlns:a16="http://schemas.microsoft.com/office/drawing/2014/main" id="{D9665FA7-FC2D-ECB2-7E55-DE807B162AA5}"/>
                  </a:ext>
                </a:extLst>
              </p:cNvPr>
              <p:cNvSpPr/>
              <p:nvPr/>
            </p:nvSpPr>
            <p:spPr>
              <a:xfrm>
                <a:off x="5334105" y="2303952"/>
                <a:ext cx="493618" cy="21005"/>
              </a:xfrm>
              <a:custGeom>
                <a:avLst/>
                <a:gdLst>
                  <a:gd name="connsiteX0" fmla="*/ 483116 w 493618"/>
                  <a:gd name="connsiteY0" fmla="*/ 21005 h 21005"/>
                  <a:gd name="connsiteX1" fmla="*/ 10503 w 493618"/>
                  <a:gd name="connsiteY1" fmla="*/ 21005 h 21005"/>
                  <a:gd name="connsiteX2" fmla="*/ 0 w 493618"/>
                  <a:gd name="connsiteY2" fmla="*/ 10503 h 21005"/>
                  <a:gd name="connsiteX3" fmla="*/ 10503 w 493618"/>
                  <a:gd name="connsiteY3" fmla="*/ 0 h 21005"/>
                  <a:gd name="connsiteX4" fmla="*/ 483116 w 493618"/>
                  <a:gd name="connsiteY4" fmla="*/ 0 h 21005"/>
                  <a:gd name="connsiteX5" fmla="*/ 493618 w 493618"/>
                  <a:gd name="connsiteY5" fmla="*/ 10503 h 21005"/>
                  <a:gd name="connsiteX6" fmla="*/ 483116 w 493618"/>
                  <a:gd name="connsiteY6" fmla="*/ 21005 h 2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618" h="21005">
                    <a:moveTo>
                      <a:pt x="483116" y="21005"/>
                    </a:moveTo>
                    <a:lnTo>
                      <a:pt x="10503" y="21005"/>
                    </a:lnTo>
                    <a:cubicBezTo>
                      <a:pt x="4705" y="21005"/>
                      <a:pt x="0" y="16300"/>
                      <a:pt x="0" y="10503"/>
                    </a:cubicBezTo>
                    <a:cubicBezTo>
                      <a:pt x="0" y="4705"/>
                      <a:pt x="4705" y="0"/>
                      <a:pt x="10503" y="0"/>
                    </a:cubicBezTo>
                    <a:lnTo>
                      <a:pt x="483116" y="0"/>
                    </a:lnTo>
                    <a:cubicBezTo>
                      <a:pt x="488913" y="0"/>
                      <a:pt x="493618" y="4705"/>
                      <a:pt x="493618" y="10503"/>
                    </a:cubicBezTo>
                    <a:cubicBezTo>
                      <a:pt x="493618" y="16300"/>
                      <a:pt x="488913" y="21005"/>
                      <a:pt x="483116" y="21005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24" name="شكل حر: شكل 23">
                <a:extLst>
                  <a:ext uri="{FF2B5EF4-FFF2-40B4-BE49-F238E27FC236}">
                    <a16:creationId xmlns:a16="http://schemas.microsoft.com/office/drawing/2014/main" id="{943CBE47-FABA-4DF9-16BE-5303DA56BCBF}"/>
                  </a:ext>
                </a:extLst>
              </p:cNvPr>
              <p:cNvSpPr/>
              <p:nvPr/>
            </p:nvSpPr>
            <p:spPr>
              <a:xfrm>
                <a:off x="5334105" y="2380095"/>
                <a:ext cx="493618" cy="21005"/>
              </a:xfrm>
              <a:custGeom>
                <a:avLst/>
                <a:gdLst>
                  <a:gd name="connsiteX0" fmla="*/ 483116 w 493618"/>
                  <a:gd name="connsiteY0" fmla="*/ 21005 h 21005"/>
                  <a:gd name="connsiteX1" fmla="*/ 10503 w 493618"/>
                  <a:gd name="connsiteY1" fmla="*/ 21005 h 21005"/>
                  <a:gd name="connsiteX2" fmla="*/ 0 w 493618"/>
                  <a:gd name="connsiteY2" fmla="*/ 10503 h 21005"/>
                  <a:gd name="connsiteX3" fmla="*/ 10503 w 493618"/>
                  <a:gd name="connsiteY3" fmla="*/ 0 h 21005"/>
                  <a:gd name="connsiteX4" fmla="*/ 483116 w 493618"/>
                  <a:gd name="connsiteY4" fmla="*/ 0 h 21005"/>
                  <a:gd name="connsiteX5" fmla="*/ 493618 w 493618"/>
                  <a:gd name="connsiteY5" fmla="*/ 10503 h 21005"/>
                  <a:gd name="connsiteX6" fmla="*/ 483116 w 493618"/>
                  <a:gd name="connsiteY6" fmla="*/ 21005 h 2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618" h="21005">
                    <a:moveTo>
                      <a:pt x="483116" y="21005"/>
                    </a:moveTo>
                    <a:lnTo>
                      <a:pt x="10503" y="21005"/>
                    </a:lnTo>
                    <a:cubicBezTo>
                      <a:pt x="4705" y="21005"/>
                      <a:pt x="0" y="16300"/>
                      <a:pt x="0" y="10503"/>
                    </a:cubicBezTo>
                    <a:cubicBezTo>
                      <a:pt x="0" y="4705"/>
                      <a:pt x="4705" y="0"/>
                      <a:pt x="10503" y="0"/>
                    </a:cubicBezTo>
                    <a:lnTo>
                      <a:pt x="483116" y="0"/>
                    </a:lnTo>
                    <a:cubicBezTo>
                      <a:pt x="488913" y="0"/>
                      <a:pt x="493618" y="4705"/>
                      <a:pt x="493618" y="10503"/>
                    </a:cubicBezTo>
                    <a:cubicBezTo>
                      <a:pt x="493618" y="16300"/>
                      <a:pt x="488913" y="21005"/>
                      <a:pt x="483116" y="21005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25" name="شكل حر: شكل 24">
                <a:extLst>
                  <a:ext uri="{FF2B5EF4-FFF2-40B4-BE49-F238E27FC236}">
                    <a16:creationId xmlns:a16="http://schemas.microsoft.com/office/drawing/2014/main" id="{6D94E522-9EB0-34AF-2CF6-BE06FB98306D}"/>
                  </a:ext>
                </a:extLst>
              </p:cNvPr>
              <p:cNvSpPr/>
              <p:nvPr/>
            </p:nvSpPr>
            <p:spPr>
              <a:xfrm>
                <a:off x="5334105" y="2456238"/>
                <a:ext cx="493618" cy="21005"/>
              </a:xfrm>
              <a:custGeom>
                <a:avLst/>
                <a:gdLst>
                  <a:gd name="connsiteX0" fmla="*/ 483116 w 493618"/>
                  <a:gd name="connsiteY0" fmla="*/ 21005 h 21005"/>
                  <a:gd name="connsiteX1" fmla="*/ 10503 w 493618"/>
                  <a:gd name="connsiteY1" fmla="*/ 21005 h 21005"/>
                  <a:gd name="connsiteX2" fmla="*/ 0 w 493618"/>
                  <a:gd name="connsiteY2" fmla="*/ 10503 h 21005"/>
                  <a:gd name="connsiteX3" fmla="*/ 10503 w 493618"/>
                  <a:gd name="connsiteY3" fmla="*/ 0 h 21005"/>
                  <a:gd name="connsiteX4" fmla="*/ 483116 w 493618"/>
                  <a:gd name="connsiteY4" fmla="*/ 0 h 21005"/>
                  <a:gd name="connsiteX5" fmla="*/ 493618 w 493618"/>
                  <a:gd name="connsiteY5" fmla="*/ 10503 h 21005"/>
                  <a:gd name="connsiteX6" fmla="*/ 483116 w 493618"/>
                  <a:gd name="connsiteY6" fmla="*/ 21005 h 2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618" h="21005">
                    <a:moveTo>
                      <a:pt x="483116" y="21005"/>
                    </a:moveTo>
                    <a:lnTo>
                      <a:pt x="10503" y="21005"/>
                    </a:lnTo>
                    <a:cubicBezTo>
                      <a:pt x="4705" y="21005"/>
                      <a:pt x="0" y="16300"/>
                      <a:pt x="0" y="10503"/>
                    </a:cubicBezTo>
                    <a:cubicBezTo>
                      <a:pt x="0" y="4705"/>
                      <a:pt x="4705" y="0"/>
                      <a:pt x="10503" y="0"/>
                    </a:cubicBezTo>
                    <a:lnTo>
                      <a:pt x="483116" y="0"/>
                    </a:lnTo>
                    <a:cubicBezTo>
                      <a:pt x="488913" y="0"/>
                      <a:pt x="493618" y="4705"/>
                      <a:pt x="493618" y="10503"/>
                    </a:cubicBezTo>
                    <a:cubicBezTo>
                      <a:pt x="493618" y="16300"/>
                      <a:pt x="488913" y="21005"/>
                      <a:pt x="483116" y="21005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26" name="شكل حر: شكل 25">
                <a:extLst>
                  <a:ext uri="{FF2B5EF4-FFF2-40B4-BE49-F238E27FC236}">
                    <a16:creationId xmlns:a16="http://schemas.microsoft.com/office/drawing/2014/main" id="{5C7565FB-A054-E65B-5121-FF48E0C884E5}"/>
                  </a:ext>
                </a:extLst>
              </p:cNvPr>
              <p:cNvSpPr/>
              <p:nvPr/>
            </p:nvSpPr>
            <p:spPr>
              <a:xfrm>
                <a:off x="5334105" y="2532381"/>
                <a:ext cx="493618" cy="21005"/>
              </a:xfrm>
              <a:custGeom>
                <a:avLst/>
                <a:gdLst>
                  <a:gd name="connsiteX0" fmla="*/ 483116 w 493618"/>
                  <a:gd name="connsiteY0" fmla="*/ 21005 h 21005"/>
                  <a:gd name="connsiteX1" fmla="*/ 10503 w 493618"/>
                  <a:gd name="connsiteY1" fmla="*/ 21005 h 21005"/>
                  <a:gd name="connsiteX2" fmla="*/ 0 w 493618"/>
                  <a:gd name="connsiteY2" fmla="*/ 10503 h 21005"/>
                  <a:gd name="connsiteX3" fmla="*/ 10503 w 493618"/>
                  <a:gd name="connsiteY3" fmla="*/ 0 h 21005"/>
                  <a:gd name="connsiteX4" fmla="*/ 483116 w 493618"/>
                  <a:gd name="connsiteY4" fmla="*/ 0 h 21005"/>
                  <a:gd name="connsiteX5" fmla="*/ 493618 w 493618"/>
                  <a:gd name="connsiteY5" fmla="*/ 10503 h 21005"/>
                  <a:gd name="connsiteX6" fmla="*/ 483116 w 493618"/>
                  <a:gd name="connsiteY6" fmla="*/ 21005 h 2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618" h="21005">
                    <a:moveTo>
                      <a:pt x="483116" y="21005"/>
                    </a:moveTo>
                    <a:lnTo>
                      <a:pt x="10503" y="21005"/>
                    </a:lnTo>
                    <a:cubicBezTo>
                      <a:pt x="4705" y="21005"/>
                      <a:pt x="0" y="16300"/>
                      <a:pt x="0" y="10503"/>
                    </a:cubicBezTo>
                    <a:cubicBezTo>
                      <a:pt x="0" y="4705"/>
                      <a:pt x="4705" y="0"/>
                      <a:pt x="10503" y="0"/>
                    </a:cubicBezTo>
                    <a:lnTo>
                      <a:pt x="483116" y="0"/>
                    </a:lnTo>
                    <a:cubicBezTo>
                      <a:pt x="488913" y="0"/>
                      <a:pt x="493618" y="4705"/>
                      <a:pt x="493618" y="10503"/>
                    </a:cubicBezTo>
                    <a:cubicBezTo>
                      <a:pt x="493618" y="16300"/>
                      <a:pt x="488913" y="21005"/>
                      <a:pt x="483116" y="21005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27" name="شكل حر: شكل 26">
                <a:extLst>
                  <a:ext uri="{FF2B5EF4-FFF2-40B4-BE49-F238E27FC236}">
                    <a16:creationId xmlns:a16="http://schemas.microsoft.com/office/drawing/2014/main" id="{FCC4C356-AA13-AF9D-76B0-CF812AF5FAE5}"/>
                  </a:ext>
                </a:extLst>
              </p:cNvPr>
              <p:cNvSpPr/>
              <p:nvPr/>
            </p:nvSpPr>
            <p:spPr>
              <a:xfrm>
                <a:off x="5334105" y="2608525"/>
                <a:ext cx="309824" cy="21005"/>
              </a:xfrm>
              <a:custGeom>
                <a:avLst/>
                <a:gdLst>
                  <a:gd name="connsiteX0" fmla="*/ 299322 w 309824"/>
                  <a:gd name="connsiteY0" fmla="*/ 21005 h 21005"/>
                  <a:gd name="connsiteX1" fmla="*/ 10503 w 309824"/>
                  <a:gd name="connsiteY1" fmla="*/ 21005 h 21005"/>
                  <a:gd name="connsiteX2" fmla="*/ 0 w 309824"/>
                  <a:gd name="connsiteY2" fmla="*/ 10503 h 21005"/>
                  <a:gd name="connsiteX3" fmla="*/ 10503 w 309824"/>
                  <a:gd name="connsiteY3" fmla="*/ 0 h 21005"/>
                  <a:gd name="connsiteX4" fmla="*/ 299322 w 309824"/>
                  <a:gd name="connsiteY4" fmla="*/ 0 h 21005"/>
                  <a:gd name="connsiteX5" fmla="*/ 309824 w 309824"/>
                  <a:gd name="connsiteY5" fmla="*/ 10503 h 21005"/>
                  <a:gd name="connsiteX6" fmla="*/ 299322 w 309824"/>
                  <a:gd name="connsiteY6" fmla="*/ 21005 h 2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9824" h="21005">
                    <a:moveTo>
                      <a:pt x="299322" y="21005"/>
                    </a:moveTo>
                    <a:lnTo>
                      <a:pt x="10503" y="21005"/>
                    </a:lnTo>
                    <a:cubicBezTo>
                      <a:pt x="4705" y="21005"/>
                      <a:pt x="0" y="16300"/>
                      <a:pt x="0" y="10503"/>
                    </a:cubicBezTo>
                    <a:cubicBezTo>
                      <a:pt x="0" y="4705"/>
                      <a:pt x="4705" y="0"/>
                      <a:pt x="10503" y="0"/>
                    </a:cubicBezTo>
                    <a:lnTo>
                      <a:pt x="299322" y="0"/>
                    </a:lnTo>
                    <a:cubicBezTo>
                      <a:pt x="305119" y="0"/>
                      <a:pt x="309824" y="4705"/>
                      <a:pt x="309824" y="10503"/>
                    </a:cubicBezTo>
                    <a:cubicBezTo>
                      <a:pt x="309824" y="16300"/>
                      <a:pt x="305119" y="21005"/>
                      <a:pt x="299322" y="21005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28" name="شكل حر: شكل 27">
                <a:extLst>
                  <a:ext uri="{FF2B5EF4-FFF2-40B4-BE49-F238E27FC236}">
                    <a16:creationId xmlns:a16="http://schemas.microsoft.com/office/drawing/2014/main" id="{4E40BDC7-685B-C123-0DA9-956329E349B4}"/>
                  </a:ext>
                </a:extLst>
              </p:cNvPr>
              <p:cNvSpPr/>
              <p:nvPr/>
            </p:nvSpPr>
            <p:spPr>
              <a:xfrm>
                <a:off x="5334105" y="2684668"/>
                <a:ext cx="493618" cy="21005"/>
              </a:xfrm>
              <a:custGeom>
                <a:avLst/>
                <a:gdLst>
                  <a:gd name="connsiteX0" fmla="*/ 483116 w 493618"/>
                  <a:gd name="connsiteY0" fmla="*/ 21005 h 21005"/>
                  <a:gd name="connsiteX1" fmla="*/ 10503 w 493618"/>
                  <a:gd name="connsiteY1" fmla="*/ 21005 h 21005"/>
                  <a:gd name="connsiteX2" fmla="*/ 0 w 493618"/>
                  <a:gd name="connsiteY2" fmla="*/ 10503 h 21005"/>
                  <a:gd name="connsiteX3" fmla="*/ 10503 w 493618"/>
                  <a:gd name="connsiteY3" fmla="*/ 0 h 21005"/>
                  <a:gd name="connsiteX4" fmla="*/ 483116 w 493618"/>
                  <a:gd name="connsiteY4" fmla="*/ 0 h 21005"/>
                  <a:gd name="connsiteX5" fmla="*/ 493618 w 493618"/>
                  <a:gd name="connsiteY5" fmla="*/ 10503 h 21005"/>
                  <a:gd name="connsiteX6" fmla="*/ 483116 w 493618"/>
                  <a:gd name="connsiteY6" fmla="*/ 21005 h 2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618" h="21005">
                    <a:moveTo>
                      <a:pt x="483116" y="21005"/>
                    </a:moveTo>
                    <a:lnTo>
                      <a:pt x="10503" y="21005"/>
                    </a:lnTo>
                    <a:cubicBezTo>
                      <a:pt x="4705" y="21005"/>
                      <a:pt x="0" y="16300"/>
                      <a:pt x="0" y="10503"/>
                    </a:cubicBezTo>
                    <a:cubicBezTo>
                      <a:pt x="0" y="4705"/>
                      <a:pt x="4705" y="0"/>
                      <a:pt x="10503" y="0"/>
                    </a:cubicBezTo>
                    <a:lnTo>
                      <a:pt x="483116" y="0"/>
                    </a:lnTo>
                    <a:cubicBezTo>
                      <a:pt x="488913" y="0"/>
                      <a:pt x="493618" y="4705"/>
                      <a:pt x="493618" y="10503"/>
                    </a:cubicBezTo>
                    <a:cubicBezTo>
                      <a:pt x="493618" y="16300"/>
                      <a:pt x="488913" y="21005"/>
                      <a:pt x="483116" y="21005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48" name="شكل حر: شكل 47">
                <a:extLst>
                  <a:ext uri="{FF2B5EF4-FFF2-40B4-BE49-F238E27FC236}">
                    <a16:creationId xmlns:a16="http://schemas.microsoft.com/office/drawing/2014/main" id="{3E954CFE-BAD4-9515-8E0C-31AA12892E00}"/>
                  </a:ext>
                </a:extLst>
              </p:cNvPr>
              <p:cNvSpPr/>
              <p:nvPr/>
            </p:nvSpPr>
            <p:spPr>
              <a:xfrm>
                <a:off x="5334105" y="2760811"/>
                <a:ext cx="493618" cy="21005"/>
              </a:xfrm>
              <a:custGeom>
                <a:avLst/>
                <a:gdLst>
                  <a:gd name="connsiteX0" fmla="*/ 483116 w 493618"/>
                  <a:gd name="connsiteY0" fmla="*/ 21005 h 21005"/>
                  <a:gd name="connsiteX1" fmla="*/ 10503 w 493618"/>
                  <a:gd name="connsiteY1" fmla="*/ 21005 h 21005"/>
                  <a:gd name="connsiteX2" fmla="*/ 0 w 493618"/>
                  <a:gd name="connsiteY2" fmla="*/ 10503 h 21005"/>
                  <a:gd name="connsiteX3" fmla="*/ 10503 w 493618"/>
                  <a:gd name="connsiteY3" fmla="*/ 0 h 21005"/>
                  <a:gd name="connsiteX4" fmla="*/ 483116 w 493618"/>
                  <a:gd name="connsiteY4" fmla="*/ 0 h 21005"/>
                  <a:gd name="connsiteX5" fmla="*/ 493618 w 493618"/>
                  <a:gd name="connsiteY5" fmla="*/ 10503 h 21005"/>
                  <a:gd name="connsiteX6" fmla="*/ 483116 w 493618"/>
                  <a:gd name="connsiteY6" fmla="*/ 21005 h 2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618" h="21005">
                    <a:moveTo>
                      <a:pt x="483116" y="21005"/>
                    </a:moveTo>
                    <a:lnTo>
                      <a:pt x="10503" y="21005"/>
                    </a:lnTo>
                    <a:cubicBezTo>
                      <a:pt x="4705" y="21005"/>
                      <a:pt x="0" y="16300"/>
                      <a:pt x="0" y="10503"/>
                    </a:cubicBezTo>
                    <a:cubicBezTo>
                      <a:pt x="0" y="4705"/>
                      <a:pt x="4705" y="0"/>
                      <a:pt x="10503" y="0"/>
                    </a:cubicBezTo>
                    <a:lnTo>
                      <a:pt x="483116" y="0"/>
                    </a:lnTo>
                    <a:cubicBezTo>
                      <a:pt x="488913" y="0"/>
                      <a:pt x="493618" y="4705"/>
                      <a:pt x="493618" y="10503"/>
                    </a:cubicBezTo>
                    <a:cubicBezTo>
                      <a:pt x="493618" y="16300"/>
                      <a:pt x="488913" y="21005"/>
                      <a:pt x="483116" y="21005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49" name="شكل حر: شكل 48">
                <a:extLst>
                  <a:ext uri="{FF2B5EF4-FFF2-40B4-BE49-F238E27FC236}">
                    <a16:creationId xmlns:a16="http://schemas.microsoft.com/office/drawing/2014/main" id="{ACE83BF4-A1CD-8BA4-728D-6AD379FB241F}"/>
                  </a:ext>
                </a:extLst>
              </p:cNvPr>
              <p:cNvSpPr/>
              <p:nvPr/>
            </p:nvSpPr>
            <p:spPr>
              <a:xfrm>
                <a:off x="5334105" y="2836954"/>
                <a:ext cx="493618" cy="21005"/>
              </a:xfrm>
              <a:custGeom>
                <a:avLst/>
                <a:gdLst>
                  <a:gd name="connsiteX0" fmla="*/ 483116 w 493618"/>
                  <a:gd name="connsiteY0" fmla="*/ 21005 h 21005"/>
                  <a:gd name="connsiteX1" fmla="*/ 10503 w 493618"/>
                  <a:gd name="connsiteY1" fmla="*/ 21005 h 21005"/>
                  <a:gd name="connsiteX2" fmla="*/ 0 w 493618"/>
                  <a:gd name="connsiteY2" fmla="*/ 10503 h 21005"/>
                  <a:gd name="connsiteX3" fmla="*/ 10503 w 493618"/>
                  <a:gd name="connsiteY3" fmla="*/ 0 h 21005"/>
                  <a:gd name="connsiteX4" fmla="*/ 483116 w 493618"/>
                  <a:gd name="connsiteY4" fmla="*/ 0 h 21005"/>
                  <a:gd name="connsiteX5" fmla="*/ 493618 w 493618"/>
                  <a:gd name="connsiteY5" fmla="*/ 10503 h 21005"/>
                  <a:gd name="connsiteX6" fmla="*/ 483116 w 493618"/>
                  <a:gd name="connsiteY6" fmla="*/ 21005 h 2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618" h="21005">
                    <a:moveTo>
                      <a:pt x="483116" y="21005"/>
                    </a:moveTo>
                    <a:lnTo>
                      <a:pt x="10503" y="21005"/>
                    </a:lnTo>
                    <a:cubicBezTo>
                      <a:pt x="4705" y="21005"/>
                      <a:pt x="0" y="16300"/>
                      <a:pt x="0" y="10503"/>
                    </a:cubicBezTo>
                    <a:cubicBezTo>
                      <a:pt x="0" y="4705"/>
                      <a:pt x="4705" y="0"/>
                      <a:pt x="10503" y="0"/>
                    </a:cubicBezTo>
                    <a:lnTo>
                      <a:pt x="483116" y="0"/>
                    </a:lnTo>
                    <a:cubicBezTo>
                      <a:pt x="488913" y="0"/>
                      <a:pt x="493618" y="4705"/>
                      <a:pt x="493618" y="10503"/>
                    </a:cubicBezTo>
                    <a:cubicBezTo>
                      <a:pt x="493618" y="16300"/>
                      <a:pt x="488913" y="21005"/>
                      <a:pt x="483116" y="21005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50" name="شكل حر: شكل 49">
                <a:extLst>
                  <a:ext uri="{FF2B5EF4-FFF2-40B4-BE49-F238E27FC236}">
                    <a16:creationId xmlns:a16="http://schemas.microsoft.com/office/drawing/2014/main" id="{0F9EF7B8-479A-7C6D-E0F3-A6686812A0CD}"/>
                  </a:ext>
                </a:extLst>
              </p:cNvPr>
              <p:cNvSpPr/>
              <p:nvPr/>
            </p:nvSpPr>
            <p:spPr>
              <a:xfrm>
                <a:off x="5334105" y="2913098"/>
                <a:ext cx="493618" cy="21005"/>
              </a:xfrm>
              <a:custGeom>
                <a:avLst/>
                <a:gdLst>
                  <a:gd name="connsiteX0" fmla="*/ 483116 w 493618"/>
                  <a:gd name="connsiteY0" fmla="*/ 21005 h 21005"/>
                  <a:gd name="connsiteX1" fmla="*/ 10503 w 493618"/>
                  <a:gd name="connsiteY1" fmla="*/ 21005 h 21005"/>
                  <a:gd name="connsiteX2" fmla="*/ 0 w 493618"/>
                  <a:gd name="connsiteY2" fmla="*/ 10503 h 21005"/>
                  <a:gd name="connsiteX3" fmla="*/ 10503 w 493618"/>
                  <a:gd name="connsiteY3" fmla="*/ 0 h 21005"/>
                  <a:gd name="connsiteX4" fmla="*/ 483116 w 493618"/>
                  <a:gd name="connsiteY4" fmla="*/ 0 h 21005"/>
                  <a:gd name="connsiteX5" fmla="*/ 493618 w 493618"/>
                  <a:gd name="connsiteY5" fmla="*/ 10503 h 21005"/>
                  <a:gd name="connsiteX6" fmla="*/ 483116 w 493618"/>
                  <a:gd name="connsiteY6" fmla="*/ 21005 h 2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618" h="21005">
                    <a:moveTo>
                      <a:pt x="483116" y="21005"/>
                    </a:moveTo>
                    <a:lnTo>
                      <a:pt x="10503" y="21005"/>
                    </a:lnTo>
                    <a:cubicBezTo>
                      <a:pt x="4705" y="21005"/>
                      <a:pt x="0" y="16300"/>
                      <a:pt x="0" y="10503"/>
                    </a:cubicBezTo>
                    <a:cubicBezTo>
                      <a:pt x="0" y="4705"/>
                      <a:pt x="4705" y="0"/>
                      <a:pt x="10503" y="0"/>
                    </a:cubicBezTo>
                    <a:lnTo>
                      <a:pt x="483116" y="0"/>
                    </a:lnTo>
                    <a:cubicBezTo>
                      <a:pt x="488913" y="0"/>
                      <a:pt x="493618" y="4705"/>
                      <a:pt x="493618" y="10503"/>
                    </a:cubicBezTo>
                    <a:cubicBezTo>
                      <a:pt x="493618" y="16300"/>
                      <a:pt x="488913" y="21005"/>
                      <a:pt x="483116" y="21005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52" name="شكل حر: شكل 51">
                <a:extLst>
                  <a:ext uri="{FF2B5EF4-FFF2-40B4-BE49-F238E27FC236}">
                    <a16:creationId xmlns:a16="http://schemas.microsoft.com/office/drawing/2014/main" id="{C382CFD2-DC96-787F-DE7F-EC37B8380E28}"/>
                  </a:ext>
                </a:extLst>
              </p:cNvPr>
              <p:cNvSpPr/>
              <p:nvPr/>
            </p:nvSpPr>
            <p:spPr>
              <a:xfrm>
                <a:off x="5334105" y="2989241"/>
                <a:ext cx="493618" cy="21005"/>
              </a:xfrm>
              <a:custGeom>
                <a:avLst/>
                <a:gdLst>
                  <a:gd name="connsiteX0" fmla="*/ 483116 w 493618"/>
                  <a:gd name="connsiteY0" fmla="*/ 21005 h 21005"/>
                  <a:gd name="connsiteX1" fmla="*/ 10503 w 493618"/>
                  <a:gd name="connsiteY1" fmla="*/ 21005 h 21005"/>
                  <a:gd name="connsiteX2" fmla="*/ 0 w 493618"/>
                  <a:gd name="connsiteY2" fmla="*/ 10503 h 21005"/>
                  <a:gd name="connsiteX3" fmla="*/ 10503 w 493618"/>
                  <a:gd name="connsiteY3" fmla="*/ 0 h 21005"/>
                  <a:gd name="connsiteX4" fmla="*/ 483116 w 493618"/>
                  <a:gd name="connsiteY4" fmla="*/ 0 h 21005"/>
                  <a:gd name="connsiteX5" fmla="*/ 493618 w 493618"/>
                  <a:gd name="connsiteY5" fmla="*/ 10503 h 21005"/>
                  <a:gd name="connsiteX6" fmla="*/ 483116 w 493618"/>
                  <a:gd name="connsiteY6" fmla="*/ 21005 h 2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618" h="21005">
                    <a:moveTo>
                      <a:pt x="483116" y="21005"/>
                    </a:moveTo>
                    <a:lnTo>
                      <a:pt x="10503" y="21005"/>
                    </a:lnTo>
                    <a:cubicBezTo>
                      <a:pt x="4705" y="21005"/>
                      <a:pt x="0" y="16300"/>
                      <a:pt x="0" y="10503"/>
                    </a:cubicBezTo>
                    <a:cubicBezTo>
                      <a:pt x="0" y="4705"/>
                      <a:pt x="4705" y="0"/>
                      <a:pt x="10503" y="0"/>
                    </a:cubicBezTo>
                    <a:lnTo>
                      <a:pt x="483116" y="0"/>
                    </a:lnTo>
                    <a:cubicBezTo>
                      <a:pt x="488913" y="0"/>
                      <a:pt x="493618" y="4705"/>
                      <a:pt x="493618" y="10503"/>
                    </a:cubicBezTo>
                    <a:cubicBezTo>
                      <a:pt x="493618" y="16300"/>
                      <a:pt x="488913" y="21005"/>
                      <a:pt x="483116" y="21005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</p:grpSp>
        <p:grpSp>
          <p:nvGrpSpPr>
            <p:cNvPr id="7" name="رسم 2" descr="كتاب مفتوح">
              <a:extLst>
                <a:ext uri="{FF2B5EF4-FFF2-40B4-BE49-F238E27FC236}">
                  <a16:creationId xmlns:a16="http://schemas.microsoft.com/office/drawing/2014/main" id="{93575CBE-96D1-4729-9EDA-670C7406B457}"/>
                </a:ext>
              </a:extLst>
            </p:cNvPr>
            <p:cNvGrpSpPr/>
            <p:nvPr/>
          </p:nvGrpSpPr>
          <p:grpSpPr>
            <a:xfrm>
              <a:off x="6176934" y="2159535"/>
              <a:ext cx="506746" cy="850711"/>
              <a:chOff x="6176934" y="2159535"/>
              <a:chExt cx="506746" cy="850711"/>
            </a:xfrm>
            <a:solidFill>
              <a:srgbClr val="E6E6E6"/>
            </a:solidFill>
          </p:grpSpPr>
          <p:sp>
            <p:nvSpPr>
              <p:cNvPr id="9" name="شكل حر: شكل 8">
                <a:extLst>
                  <a:ext uri="{FF2B5EF4-FFF2-40B4-BE49-F238E27FC236}">
                    <a16:creationId xmlns:a16="http://schemas.microsoft.com/office/drawing/2014/main" id="{0D8CBF8E-B5BA-E1C9-9032-E271AA2D93C7}"/>
                  </a:ext>
                </a:extLst>
              </p:cNvPr>
              <p:cNvSpPr/>
              <p:nvPr/>
            </p:nvSpPr>
            <p:spPr>
              <a:xfrm>
                <a:off x="6187437" y="2159535"/>
                <a:ext cx="496244" cy="89278"/>
              </a:xfrm>
              <a:custGeom>
                <a:avLst/>
                <a:gdLst>
                  <a:gd name="connsiteX0" fmla="*/ 10490 w 496244"/>
                  <a:gd name="connsiteY0" fmla="*/ 89279 h 89278"/>
                  <a:gd name="connsiteX1" fmla="*/ 108 w 496244"/>
                  <a:gd name="connsiteY1" fmla="*/ 80268 h 89278"/>
                  <a:gd name="connsiteX2" fmla="*/ 9009 w 496244"/>
                  <a:gd name="connsiteY2" fmla="*/ 68379 h 89278"/>
                  <a:gd name="connsiteX3" fmla="*/ 484248 w 496244"/>
                  <a:gd name="connsiteY3" fmla="*/ 113 h 89278"/>
                  <a:gd name="connsiteX4" fmla="*/ 496137 w 496244"/>
                  <a:gd name="connsiteY4" fmla="*/ 9013 h 89278"/>
                  <a:gd name="connsiteX5" fmla="*/ 487236 w 496244"/>
                  <a:gd name="connsiteY5" fmla="*/ 20902 h 89278"/>
                  <a:gd name="connsiteX6" fmla="*/ 11997 w 496244"/>
                  <a:gd name="connsiteY6" fmla="*/ 89169 h 89278"/>
                  <a:gd name="connsiteX7" fmla="*/ 10490 w 496244"/>
                  <a:gd name="connsiteY7" fmla="*/ 89279 h 8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6244" h="89278">
                    <a:moveTo>
                      <a:pt x="10490" y="89279"/>
                    </a:moveTo>
                    <a:cubicBezTo>
                      <a:pt x="5349" y="89279"/>
                      <a:pt x="859" y="85503"/>
                      <a:pt x="108" y="80268"/>
                    </a:cubicBezTo>
                    <a:cubicBezTo>
                      <a:pt x="-716" y="74528"/>
                      <a:pt x="3269" y="69203"/>
                      <a:pt x="9009" y="68379"/>
                    </a:cubicBezTo>
                    <a:lnTo>
                      <a:pt x="484248" y="113"/>
                    </a:lnTo>
                    <a:cubicBezTo>
                      <a:pt x="490003" y="-733"/>
                      <a:pt x="495312" y="3274"/>
                      <a:pt x="496137" y="9013"/>
                    </a:cubicBezTo>
                    <a:cubicBezTo>
                      <a:pt x="496961" y="14753"/>
                      <a:pt x="492975" y="20078"/>
                      <a:pt x="487236" y="20902"/>
                    </a:cubicBezTo>
                    <a:lnTo>
                      <a:pt x="11997" y="89169"/>
                    </a:lnTo>
                    <a:cubicBezTo>
                      <a:pt x="11487" y="89248"/>
                      <a:pt x="10983" y="89279"/>
                      <a:pt x="10490" y="89279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10" name="شكل حر: شكل 9">
                <a:extLst>
                  <a:ext uri="{FF2B5EF4-FFF2-40B4-BE49-F238E27FC236}">
                    <a16:creationId xmlns:a16="http://schemas.microsoft.com/office/drawing/2014/main" id="{FF9F090D-EE3C-FDB9-6126-4BF29951615C}"/>
                  </a:ext>
                </a:extLst>
              </p:cNvPr>
              <p:cNvSpPr/>
              <p:nvPr/>
            </p:nvSpPr>
            <p:spPr>
              <a:xfrm>
                <a:off x="6186383" y="2236204"/>
                <a:ext cx="496247" cy="88752"/>
              </a:xfrm>
              <a:custGeom>
                <a:avLst/>
                <a:gdLst>
                  <a:gd name="connsiteX0" fmla="*/ 10494 w 496247"/>
                  <a:gd name="connsiteY0" fmla="*/ 88752 h 88752"/>
                  <a:gd name="connsiteX1" fmla="*/ 107 w 496247"/>
                  <a:gd name="connsiteY1" fmla="*/ 79731 h 88752"/>
                  <a:gd name="connsiteX2" fmla="*/ 9023 w 496247"/>
                  <a:gd name="connsiteY2" fmla="*/ 67853 h 88752"/>
                  <a:gd name="connsiteX3" fmla="*/ 484262 w 496247"/>
                  <a:gd name="connsiteY3" fmla="*/ 111 h 88752"/>
                  <a:gd name="connsiteX4" fmla="*/ 496140 w 496247"/>
                  <a:gd name="connsiteY4" fmla="*/ 9028 h 88752"/>
                  <a:gd name="connsiteX5" fmla="*/ 487224 w 496247"/>
                  <a:gd name="connsiteY5" fmla="*/ 20906 h 88752"/>
                  <a:gd name="connsiteX6" fmla="*/ 11985 w 496247"/>
                  <a:gd name="connsiteY6" fmla="*/ 88647 h 88752"/>
                  <a:gd name="connsiteX7" fmla="*/ 10494 w 496247"/>
                  <a:gd name="connsiteY7" fmla="*/ 88752 h 88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6247" h="88752">
                    <a:moveTo>
                      <a:pt x="10494" y="88752"/>
                    </a:moveTo>
                    <a:cubicBezTo>
                      <a:pt x="5347" y="88752"/>
                      <a:pt x="858" y="84972"/>
                      <a:pt x="107" y="79731"/>
                    </a:cubicBezTo>
                    <a:cubicBezTo>
                      <a:pt x="-713" y="73991"/>
                      <a:pt x="3278" y="68672"/>
                      <a:pt x="9023" y="67853"/>
                    </a:cubicBezTo>
                    <a:lnTo>
                      <a:pt x="484262" y="111"/>
                    </a:lnTo>
                    <a:cubicBezTo>
                      <a:pt x="490018" y="-729"/>
                      <a:pt x="495321" y="3283"/>
                      <a:pt x="496140" y="9028"/>
                    </a:cubicBezTo>
                    <a:cubicBezTo>
                      <a:pt x="496960" y="14767"/>
                      <a:pt x="492969" y="20087"/>
                      <a:pt x="487224" y="20906"/>
                    </a:cubicBezTo>
                    <a:lnTo>
                      <a:pt x="11985" y="88647"/>
                    </a:lnTo>
                    <a:cubicBezTo>
                      <a:pt x="11486" y="88721"/>
                      <a:pt x="10982" y="88752"/>
                      <a:pt x="10494" y="88752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11" name="شكل حر: شكل 10">
                <a:extLst>
                  <a:ext uri="{FF2B5EF4-FFF2-40B4-BE49-F238E27FC236}">
                    <a16:creationId xmlns:a16="http://schemas.microsoft.com/office/drawing/2014/main" id="{33356001-1DD9-9B2C-752E-9F6F4E238C85}"/>
                  </a:ext>
                </a:extLst>
              </p:cNvPr>
              <p:cNvSpPr/>
              <p:nvPr/>
            </p:nvSpPr>
            <p:spPr>
              <a:xfrm>
                <a:off x="6185334" y="2312868"/>
                <a:ext cx="496244" cy="88232"/>
              </a:xfrm>
              <a:custGeom>
                <a:avLst/>
                <a:gdLst>
                  <a:gd name="connsiteX0" fmla="*/ 10492 w 496244"/>
                  <a:gd name="connsiteY0" fmla="*/ 88232 h 88232"/>
                  <a:gd name="connsiteX1" fmla="*/ 105 w 496244"/>
                  <a:gd name="connsiteY1" fmla="*/ 79195 h 88232"/>
                  <a:gd name="connsiteX2" fmla="*/ 9032 w 496244"/>
                  <a:gd name="connsiteY2" fmla="*/ 67327 h 88232"/>
                  <a:gd name="connsiteX3" fmla="*/ 484271 w 496244"/>
                  <a:gd name="connsiteY3" fmla="*/ 111 h 88232"/>
                  <a:gd name="connsiteX4" fmla="*/ 496139 w 496244"/>
                  <a:gd name="connsiteY4" fmla="*/ 9038 h 88232"/>
                  <a:gd name="connsiteX5" fmla="*/ 487212 w 496244"/>
                  <a:gd name="connsiteY5" fmla="*/ 20906 h 88232"/>
                  <a:gd name="connsiteX6" fmla="*/ 11973 w 496244"/>
                  <a:gd name="connsiteY6" fmla="*/ 88122 h 88232"/>
                  <a:gd name="connsiteX7" fmla="*/ 10492 w 496244"/>
                  <a:gd name="connsiteY7" fmla="*/ 88232 h 88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6244" h="88232">
                    <a:moveTo>
                      <a:pt x="10492" y="88232"/>
                    </a:moveTo>
                    <a:cubicBezTo>
                      <a:pt x="5341" y="88232"/>
                      <a:pt x="846" y="84441"/>
                      <a:pt x="105" y="79195"/>
                    </a:cubicBezTo>
                    <a:cubicBezTo>
                      <a:pt x="-709" y="73450"/>
                      <a:pt x="3293" y="68136"/>
                      <a:pt x="9032" y="67327"/>
                    </a:cubicBezTo>
                    <a:lnTo>
                      <a:pt x="484271" y="111"/>
                    </a:lnTo>
                    <a:cubicBezTo>
                      <a:pt x="490021" y="-729"/>
                      <a:pt x="495330" y="3293"/>
                      <a:pt x="496139" y="9038"/>
                    </a:cubicBezTo>
                    <a:cubicBezTo>
                      <a:pt x="496953" y="14783"/>
                      <a:pt x="492951" y="20097"/>
                      <a:pt x="487212" y="20906"/>
                    </a:cubicBezTo>
                    <a:lnTo>
                      <a:pt x="11973" y="88122"/>
                    </a:lnTo>
                    <a:cubicBezTo>
                      <a:pt x="11474" y="88201"/>
                      <a:pt x="10981" y="88232"/>
                      <a:pt x="10492" y="88232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12" name="شكل حر: شكل 11">
                <a:extLst>
                  <a:ext uri="{FF2B5EF4-FFF2-40B4-BE49-F238E27FC236}">
                    <a16:creationId xmlns:a16="http://schemas.microsoft.com/office/drawing/2014/main" id="{8E4B6351-D37C-2C59-58BC-14E6F81C976E}"/>
                  </a:ext>
                </a:extLst>
              </p:cNvPr>
              <p:cNvSpPr/>
              <p:nvPr/>
            </p:nvSpPr>
            <p:spPr>
              <a:xfrm>
                <a:off x="6184286" y="2389537"/>
                <a:ext cx="496249" cy="87705"/>
              </a:xfrm>
              <a:custGeom>
                <a:avLst/>
                <a:gdLst>
                  <a:gd name="connsiteX0" fmla="*/ 10490 w 496249"/>
                  <a:gd name="connsiteY0" fmla="*/ 87706 h 87705"/>
                  <a:gd name="connsiteX1" fmla="*/ 103 w 496249"/>
                  <a:gd name="connsiteY1" fmla="*/ 78658 h 87705"/>
                  <a:gd name="connsiteX2" fmla="*/ 9045 w 496249"/>
                  <a:gd name="connsiteY2" fmla="*/ 66801 h 87705"/>
                  <a:gd name="connsiteX3" fmla="*/ 484284 w 496249"/>
                  <a:gd name="connsiteY3" fmla="*/ 110 h 87705"/>
                  <a:gd name="connsiteX4" fmla="*/ 496147 w 496249"/>
                  <a:gd name="connsiteY4" fmla="*/ 9053 h 87705"/>
                  <a:gd name="connsiteX5" fmla="*/ 487204 w 496249"/>
                  <a:gd name="connsiteY5" fmla="*/ 20910 h 87705"/>
                  <a:gd name="connsiteX6" fmla="*/ 11965 w 496249"/>
                  <a:gd name="connsiteY6" fmla="*/ 87601 h 87705"/>
                  <a:gd name="connsiteX7" fmla="*/ 10490 w 496249"/>
                  <a:gd name="connsiteY7" fmla="*/ 87706 h 8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6249" h="87705">
                    <a:moveTo>
                      <a:pt x="10490" y="87706"/>
                    </a:moveTo>
                    <a:cubicBezTo>
                      <a:pt x="5338" y="87706"/>
                      <a:pt x="838" y="83909"/>
                      <a:pt x="103" y="78658"/>
                    </a:cubicBezTo>
                    <a:cubicBezTo>
                      <a:pt x="-701" y="72913"/>
                      <a:pt x="3301" y="67604"/>
                      <a:pt x="9045" y="66801"/>
                    </a:cubicBezTo>
                    <a:lnTo>
                      <a:pt x="484284" y="110"/>
                    </a:lnTo>
                    <a:cubicBezTo>
                      <a:pt x="490034" y="-725"/>
                      <a:pt x="495338" y="3302"/>
                      <a:pt x="496147" y="9053"/>
                    </a:cubicBezTo>
                    <a:cubicBezTo>
                      <a:pt x="496950" y="14797"/>
                      <a:pt x="492949" y="20106"/>
                      <a:pt x="487204" y="20910"/>
                    </a:cubicBezTo>
                    <a:lnTo>
                      <a:pt x="11965" y="87601"/>
                    </a:lnTo>
                    <a:cubicBezTo>
                      <a:pt x="11466" y="87674"/>
                      <a:pt x="10973" y="87706"/>
                      <a:pt x="10490" y="87706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13" name="شكل حر: شكل 12">
                <a:extLst>
                  <a:ext uri="{FF2B5EF4-FFF2-40B4-BE49-F238E27FC236}">
                    <a16:creationId xmlns:a16="http://schemas.microsoft.com/office/drawing/2014/main" id="{8BDE6A7C-084E-9E09-4BCC-67A65AE93F78}"/>
                  </a:ext>
                </a:extLst>
              </p:cNvPr>
              <p:cNvSpPr/>
              <p:nvPr/>
            </p:nvSpPr>
            <p:spPr>
              <a:xfrm>
                <a:off x="6183237" y="2466207"/>
                <a:ext cx="496246" cy="87179"/>
              </a:xfrm>
              <a:custGeom>
                <a:avLst/>
                <a:gdLst>
                  <a:gd name="connsiteX0" fmla="*/ 10488 w 496246"/>
                  <a:gd name="connsiteY0" fmla="*/ 87179 h 87179"/>
                  <a:gd name="connsiteX1" fmla="*/ 101 w 496246"/>
                  <a:gd name="connsiteY1" fmla="*/ 78121 h 87179"/>
                  <a:gd name="connsiteX2" fmla="*/ 9055 w 496246"/>
                  <a:gd name="connsiteY2" fmla="*/ 66274 h 87179"/>
                  <a:gd name="connsiteX3" fmla="*/ 484294 w 496246"/>
                  <a:gd name="connsiteY3" fmla="*/ 108 h 87179"/>
                  <a:gd name="connsiteX4" fmla="*/ 496146 w 496246"/>
                  <a:gd name="connsiteY4" fmla="*/ 9061 h 87179"/>
                  <a:gd name="connsiteX5" fmla="*/ 487192 w 496246"/>
                  <a:gd name="connsiteY5" fmla="*/ 20908 h 87179"/>
                  <a:gd name="connsiteX6" fmla="*/ 11953 w 496246"/>
                  <a:gd name="connsiteY6" fmla="*/ 87074 h 87179"/>
                  <a:gd name="connsiteX7" fmla="*/ 10488 w 496246"/>
                  <a:gd name="connsiteY7" fmla="*/ 87179 h 87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6246" h="87179">
                    <a:moveTo>
                      <a:pt x="10488" y="87179"/>
                    </a:moveTo>
                    <a:cubicBezTo>
                      <a:pt x="5332" y="87179"/>
                      <a:pt x="831" y="83377"/>
                      <a:pt x="101" y="78121"/>
                    </a:cubicBezTo>
                    <a:cubicBezTo>
                      <a:pt x="-697" y="72376"/>
                      <a:pt x="3310" y="67072"/>
                      <a:pt x="9055" y="66274"/>
                    </a:cubicBezTo>
                    <a:lnTo>
                      <a:pt x="484294" y="108"/>
                    </a:lnTo>
                    <a:cubicBezTo>
                      <a:pt x="490044" y="-722"/>
                      <a:pt x="495342" y="3317"/>
                      <a:pt x="496146" y="9061"/>
                    </a:cubicBezTo>
                    <a:cubicBezTo>
                      <a:pt x="496944" y="14806"/>
                      <a:pt x="492937" y="20110"/>
                      <a:pt x="487192" y="20908"/>
                    </a:cubicBezTo>
                    <a:lnTo>
                      <a:pt x="11953" y="87074"/>
                    </a:lnTo>
                    <a:cubicBezTo>
                      <a:pt x="11454" y="87148"/>
                      <a:pt x="10966" y="87179"/>
                      <a:pt x="10488" y="87179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14" name="شكل حر: شكل 13">
                <a:extLst>
                  <a:ext uri="{FF2B5EF4-FFF2-40B4-BE49-F238E27FC236}">
                    <a16:creationId xmlns:a16="http://schemas.microsoft.com/office/drawing/2014/main" id="{E1E24B16-BE00-7BFD-C78F-8A158FFA7A3F}"/>
                  </a:ext>
                </a:extLst>
              </p:cNvPr>
              <p:cNvSpPr/>
              <p:nvPr/>
            </p:nvSpPr>
            <p:spPr>
              <a:xfrm>
                <a:off x="6182183" y="2542876"/>
                <a:ext cx="496249" cy="86653"/>
              </a:xfrm>
              <a:custGeom>
                <a:avLst/>
                <a:gdLst>
                  <a:gd name="connsiteX0" fmla="*/ 10492 w 496249"/>
                  <a:gd name="connsiteY0" fmla="*/ 86654 h 86653"/>
                  <a:gd name="connsiteX1" fmla="*/ 100 w 496249"/>
                  <a:gd name="connsiteY1" fmla="*/ 77585 h 86653"/>
                  <a:gd name="connsiteX2" fmla="*/ 9069 w 496249"/>
                  <a:gd name="connsiteY2" fmla="*/ 65749 h 86653"/>
                  <a:gd name="connsiteX3" fmla="*/ 484308 w 496249"/>
                  <a:gd name="connsiteY3" fmla="*/ 108 h 86653"/>
                  <a:gd name="connsiteX4" fmla="*/ 496149 w 496249"/>
                  <a:gd name="connsiteY4" fmla="*/ 9077 h 86653"/>
                  <a:gd name="connsiteX5" fmla="*/ 487180 w 496249"/>
                  <a:gd name="connsiteY5" fmla="*/ 20913 h 86653"/>
                  <a:gd name="connsiteX6" fmla="*/ 11941 w 496249"/>
                  <a:gd name="connsiteY6" fmla="*/ 86554 h 86653"/>
                  <a:gd name="connsiteX7" fmla="*/ 10492 w 496249"/>
                  <a:gd name="connsiteY7" fmla="*/ 86654 h 86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6249" h="86653">
                    <a:moveTo>
                      <a:pt x="10492" y="86654"/>
                    </a:moveTo>
                    <a:cubicBezTo>
                      <a:pt x="5330" y="86654"/>
                      <a:pt x="830" y="82847"/>
                      <a:pt x="100" y="77585"/>
                    </a:cubicBezTo>
                    <a:cubicBezTo>
                      <a:pt x="-693" y="71840"/>
                      <a:pt x="3319" y="66536"/>
                      <a:pt x="9069" y="65749"/>
                    </a:cubicBezTo>
                    <a:lnTo>
                      <a:pt x="484308" y="108"/>
                    </a:lnTo>
                    <a:cubicBezTo>
                      <a:pt x="490058" y="-722"/>
                      <a:pt x="495357" y="3327"/>
                      <a:pt x="496149" y="9077"/>
                    </a:cubicBezTo>
                    <a:cubicBezTo>
                      <a:pt x="496942" y="14822"/>
                      <a:pt x="492930" y="20126"/>
                      <a:pt x="487180" y="20913"/>
                    </a:cubicBezTo>
                    <a:lnTo>
                      <a:pt x="11941" y="86554"/>
                    </a:lnTo>
                    <a:cubicBezTo>
                      <a:pt x="11453" y="86622"/>
                      <a:pt x="10970" y="86654"/>
                      <a:pt x="10492" y="86654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16" name="شكل حر: شكل 15">
                <a:extLst>
                  <a:ext uri="{FF2B5EF4-FFF2-40B4-BE49-F238E27FC236}">
                    <a16:creationId xmlns:a16="http://schemas.microsoft.com/office/drawing/2014/main" id="{C1DD73C5-353C-9EC5-237E-E641458E62CB}"/>
                  </a:ext>
                </a:extLst>
              </p:cNvPr>
              <p:cNvSpPr/>
              <p:nvPr/>
            </p:nvSpPr>
            <p:spPr>
              <a:xfrm>
                <a:off x="6181134" y="2619540"/>
                <a:ext cx="496246" cy="86132"/>
              </a:xfrm>
              <a:custGeom>
                <a:avLst/>
                <a:gdLst>
                  <a:gd name="connsiteX0" fmla="*/ 10491 w 496246"/>
                  <a:gd name="connsiteY0" fmla="*/ 86133 h 86132"/>
                  <a:gd name="connsiteX1" fmla="*/ 99 w 496246"/>
                  <a:gd name="connsiteY1" fmla="*/ 77053 h 86132"/>
                  <a:gd name="connsiteX2" fmla="*/ 9078 w 496246"/>
                  <a:gd name="connsiteY2" fmla="*/ 65222 h 86132"/>
                  <a:gd name="connsiteX3" fmla="*/ 484317 w 496246"/>
                  <a:gd name="connsiteY3" fmla="*/ 106 h 86132"/>
                  <a:gd name="connsiteX4" fmla="*/ 496148 w 496246"/>
                  <a:gd name="connsiteY4" fmla="*/ 9086 h 86132"/>
                  <a:gd name="connsiteX5" fmla="*/ 487168 w 496246"/>
                  <a:gd name="connsiteY5" fmla="*/ 20917 h 86132"/>
                  <a:gd name="connsiteX6" fmla="*/ 11930 w 496246"/>
                  <a:gd name="connsiteY6" fmla="*/ 86033 h 86132"/>
                  <a:gd name="connsiteX7" fmla="*/ 10491 w 496246"/>
                  <a:gd name="connsiteY7" fmla="*/ 86133 h 86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6246" h="86132">
                    <a:moveTo>
                      <a:pt x="10491" y="86133"/>
                    </a:moveTo>
                    <a:cubicBezTo>
                      <a:pt x="5323" y="86133"/>
                      <a:pt x="818" y="82315"/>
                      <a:pt x="99" y="77053"/>
                    </a:cubicBezTo>
                    <a:cubicBezTo>
                      <a:pt x="-689" y="71308"/>
                      <a:pt x="3333" y="66010"/>
                      <a:pt x="9078" y="65222"/>
                    </a:cubicBezTo>
                    <a:lnTo>
                      <a:pt x="484317" y="106"/>
                    </a:lnTo>
                    <a:cubicBezTo>
                      <a:pt x="490067" y="-718"/>
                      <a:pt x="495360" y="3336"/>
                      <a:pt x="496148" y="9086"/>
                    </a:cubicBezTo>
                    <a:cubicBezTo>
                      <a:pt x="496936" y="14831"/>
                      <a:pt x="492913" y="20130"/>
                      <a:pt x="487168" y="20917"/>
                    </a:cubicBezTo>
                    <a:lnTo>
                      <a:pt x="11930" y="86033"/>
                    </a:lnTo>
                    <a:cubicBezTo>
                      <a:pt x="11441" y="86101"/>
                      <a:pt x="10963" y="86133"/>
                      <a:pt x="10491" y="86133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17" name="شكل حر: شكل 16">
                <a:extLst>
                  <a:ext uri="{FF2B5EF4-FFF2-40B4-BE49-F238E27FC236}">
                    <a16:creationId xmlns:a16="http://schemas.microsoft.com/office/drawing/2014/main" id="{DAAFC809-2E2D-D425-B4B0-CB8BF1F4D385}"/>
                  </a:ext>
                </a:extLst>
              </p:cNvPr>
              <p:cNvSpPr/>
              <p:nvPr/>
            </p:nvSpPr>
            <p:spPr>
              <a:xfrm>
                <a:off x="6180085" y="2696210"/>
                <a:ext cx="496244" cy="85606"/>
              </a:xfrm>
              <a:custGeom>
                <a:avLst/>
                <a:gdLst>
                  <a:gd name="connsiteX0" fmla="*/ 10489 w 496244"/>
                  <a:gd name="connsiteY0" fmla="*/ 85606 h 85606"/>
                  <a:gd name="connsiteX1" fmla="*/ 97 w 496244"/>
                  <a:gd name="connsiteY1" fmla="*/ 76516 h 85606"/>
                  <a:gd name="connsiteX2" fmla="*/ 9087 w 496244"/>
                  <a:gd name="connsiteY2" fmla="*/ 64696 h 85606"/>
                  <a:gd name="connsiteX3" fmla="*/ 484326 w 496244"/>
                  <a:gd name="connsiteY3" fmla="*/ 105 h 85606"/>
                  <a:gd name="connsiteX4" fmla="*/ 496147 w 496244"/>
                  <a:gd name="connsiteY4" fmla="*/ 9095 h 85606"/>
                  <a:gd name="connsiteX5" fmla="*/ 487157 w 496244"/>
                  <a:gd name="connsiteY5" fmla="*/ 20916 h 85606"/>
                  <a:gd name="connsiteX6" fmla="*/ 11918 w 496244"/>
                  <a:gd name="connsiteY6" fmla="*/ 85506 h 85606"/>
                  <a:gd name="connsiteX7" fmla="*/ 10489 w 496244"/>
                  <a:gd name="connsiteY7" fmla="*/ 85606 h 85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6244" h="85606">
                    <a:moveTo>
                      <a:pt x="10489" y="85606"/>
                    </a:moveTo>
                    <a:cubicBezTo>
                      <a:pt x="5317" y="85606"/>
                      <a:pt x="811" y="81783"/>
                      <a:pt x="97" y="76516"/>
                    </a:cubicBezTo>
                    <a:cubicBezTo>
                      <a:pt x="-685" y="70771"/>
                      <a:pt x="3343" y="65478"/>
                      <a:pt x="9087" y="64696"/>
                    </a:cubicBezTo>
                    <a:lnTo>
                      <a:pt x="484326" y="105"/>
                    </a:lnTo>
                    <a:cubicBezTo>
                      <a:pt x="490071" y="-714"/>
                      <a:pt x="495365" y="3350"/>
                      <a:pt x="496147" y="9095"/>
                    </a:cubicBezTo>
                    <a:cubicBezTo>
                      <a:pt x="496929" y="14840"/>
                      <a:pt x="492902" y="20133"/>
                      <a:pt x="487157" y="20916"/>
                    </a:cubicBezTo>
                    <a:lnTo>
                      <a:pt x="11918" y="85506"/>
                    </a:lnTo>
                    <a:cubicBezTo>
                      <a:pt x="11435" y="85574"/>
                      <a:pt x="10957" y="85606"/>
                      <a:pt x="10489" y="85606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18" name="شكل حر: شكل 17">
                <a:extLst>
                  <a:ext uri="{FF2B5EF4-FFF2-40B4-BE49-F238E27FC236}">
                    <a16:creationId xmlns:a16="http://schemas.microsoft.com/office/drawing/2014/main" id="{2F1E0036-51E9-7700-7F7C-7FCFACE5C366}"/>
                  </a:ext>
                </a:extLst>
              </p:cNvPr>
              <p:cNvSpPr/>
              <p:nvPr/>
            </p:nvSpPr>
            <p:spPr>
              <a:xfrm>
                <a:off x="6179031" y="2772879"/>
                <a:ext cx="496246" cy="85080"/>
              </a:xfrm>
              <a:custGeom>
                <a:avLst/>
                <a:gdLst>
                  <a:gd name="connsiteX0" fmla="*/ 10493 w 496246"/>
                  <a:gd name="connsiteY0" fmla="*/ 85081 h 85080"/>
                  <a:gd name="connsiteX1" fmla="*/ 96 w 496246"/>
                  <a:gd name="connsiteY1" fmla="*/ 75980 h 85080"/>
                  <a:gd name="connsiteX2" fmla="*/ 9102 w 496246"/>
                  <a:gd name="connsiteY2" fmla="*/ 64170 h 85080"/>
                  <a:gd name="connsiteX3" fmla="*/ 484341 w 496246"/>
                  <a:gd name="connsiteY3" fmla="*/ 105 h 85080"/>
                  <a:gd name="connsiteX4" fmla="*/ 496151 w 496246"/>
                  <a:gd name="connsiteY4" fmla="*/ 9111 h 85080"/>
                  <a:gd name="connsiteX5" fmla="*/ 487145 w 496246"/>
                  <a:gd name="connsiteY5" fmla="*/ 20921 h 85080"/>
                  <a:gd name="connsiteX6" fmla="*/ 11906 w 496246"/>
                  <a:gd name="connsiteY6" fmla="*/ 84986 h 85080"/>
                  <a:gd name="connsiteX7" fmla="*/ 10493 w 496246"/>
                  <a:gd name="connsiteY7" fmla="*/ 85081 h 85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6246" h="85080">
                    <a:moveTo>
                      <a:pt x="10493" y="85081"/>
                    </a:moveTo>
                    <a:cubicBezTo>
                      <a:pt x="5316" y="85081"/>
                      <a:pt x="810" y="81253"/>
                      <a:pt x="96" y="75980"/>
                    </a:cubicBezTo>
                    <a:cubicBezTo>
                      <a:pt x="-681" y="70235"/>
                      <a:pt x="3352" y="64947"/>
                      <a:pt x="9102" y="64170"/>
                    </a:cubicBezTo>
                    <a:lnTo>
                      <a:pt x="484341" y="105"/>
                    </a:lnTo>
                    <a:cubicBezTo>
                      <a:pt x="490086" y="-714"/>
                      <a:pt x="495379" y="3361"/>
                      <a:pt x="496151" y="9111"/>
                    </a:cubicBezTo>
                    <a:cubicBezTo>
                      <a:pt x="496928" y="14856"/>
                      <a:pt x="492895" y="20144"/>
                      <a:pt x="487145" y="20921"/>
                    </a:cubicBezTo>
                    <a:lnTo>
                      <a:pt x="11906" y="84986"/>
                    </a:lnTo>
                    <a:cubicBezTo>
                      <a:pt x="11433" y="85049"/>
                      <a:pt x="10955" y="85081"/>
                      <a:pt x="10493" y="85081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19" name="شكل حر: شكل 18">
                <a:extLst>
                  <a:ext uri="{FF2B5EF4-FFF2-40B4-BE49-F238E27FC236}">
                    <a16:creationId xmlns:a16="http://schemas.microsoft.com/office/drawing/2014/main" id="{1B4FB640-E34D-ED23-3B29-E766803F3326}"/>
                  </a:ext>
                </a:extLst>
              </p:cNvPr>
              <p:cNvSpPr/>
              <p:nvPr/>
            </p:nvSpPr>
            <p:spPr>
              <a:xfrm>
                <a:off x="6177983" y="2849549"/>
                <a:ext cx="496241" cy="84554"/>
              </a:xfrm>
              <a:custGeom>
                <a:avLst/>
                <a:gdLst>
                  <a:gd name="connsiteX0" fmla="*/ 10491 w 496241"/>
                  <a:gd name="connsiteY0" fmla="*/ 84554 h 84554"/>
                  <a:gd name="connsiteX1" fmla="*/ 93 w 496241"/>
                  <a:gd name="connsiteY1" fmla="*/ 75443 h 84554"/>
                  <a:gd name="connsiteX2" fmla="*/ 9110 w 496241"/>
                  <a:gd name="connsiteY2" fmla="*/ 63644 h 84554"/>
                  <a:gd name="connsiteX3" fmla="*/ 484349 w 496241"/>
                  <a:gd name="connsiteY3" fmla="*/ 103 h 84554"/>
                  <a:gd name="connsiteX4" fmla="*/ 496148 w 496241"/>
                  <a:gd name="connsiteY4" fmla="*/ 9120 h 84554"/>
                  <a:gd name="connsiteX5" fmla="*/ 487132 w 496241"/>
                  <a:gd name="connsiteY5" fmla="*/ 20919 h 84554"/>
                  <a:gd name="connsiteX6" fmla="*/ 11893 w 496241"/>
                  <a:gd name="connsiteY6" fmla="*/ 84460 h 84554"/>
                  <a:gd name="connsiteX7" fmla="*/ 10491 w 496241"/>
                  <a:gd name="connsiteY7" fmla="*/ 84554 h 8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6241" h="84554">
                    <a:moveTo>
                      <a:pt x="10491" y="84554"/>
                    </a:moveTo>
                    <a:cubicBezTo>
                      <a:pt x="5308" y="84554"/>
                      <a:pt x="797" y="80721"/>
                      <a:pt x="93" y="75443"/>
                    </a:cubicBezTo>
                    <a:cubicBezTo>
                      <a:pt x="-673" y="69693"/>
                      <a:pt x="3360" y="64410"/>
                      <a:pt x="9110" y="63644"/>
                    </a:cubicBezTo>
                    <a:lnTo>
                      <a:pt x="484349" y="103"/>
                    </a:lnTo>
                    <a:cubicBezTo>
                      <a:pt x="490094" y="-710"/>
                      <a:pt x="495382" y="3370"/>
                      <a:pt x="496148" y="9120"/>
                    </a:cubicBezTo>
                    <a:cubicBezTo>
                      <a:pt x="496915" y="14870"/>
                      <a:pt x="492882" y="20153"/>
                      <a:pt x="487132" y="20919"/>
                    </a:cubicBezTo>
                    <a:lnTo>
                      <a:pt x="11893" y="84460"/>
                    </a:lnTo>
                    <a:cubicBezTo>
                      <a:pt x="11420" y="84528"/>
                      <a:pt x="10953" y="84554"/>
                      <a:pt x="10491" y="84554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21" name="شكل حر: شكل 20">
                <a:extLst>
                  <a:ext uri="{FF2B5EF4-FFF2-40B4-BE49-F238E27FC236}">
                    <a16:creationId xmlns:a16="http://schemas.microsoft.com/office/drawing/2014/main" id="{35363A1F-D566-03DD-9FA8-417555003710}"/>
                  </a:ext>
                </a:extLst>
              </p:cNvPr>
              <p:cNvSpPr/>
              <p:nvPr/>
            </p:nvSpPr>
            <p:spPr>
              <a:xfrm>
                <a:off x="6176934" y="2926218"/>
                <a:ext cx="496249" cy="84027"/>
              </a:xfrm>
              <a:custGeom>
                <a:avLst/>
                <a:gdLst>
                  <a:gd name="connsiteX0" fmla="*/ 10489 w 496249"/>
                  <a:gd name="connsiteY0" fmla="*/ 84028 h 84027"/>
                  <a:gd name="connsiteX1" fmla="*/ 92 w 496249"/>
                  <a:gd name="connsiteY1" fmla="*/ 74906 h 84027"/>
                  <a:gd name="connsiteX2" fmla="*/ 9124 w 496249"/>
                  <a:gd name="connsiteY2" fmla="*/ 63117 h 84027"/>
                  <a:gd name="connsiteX3" fmla="*/ 484363 w 496249"/>
                  <a:gd name="connsiteY3" fmla="*/ 102 h 84027"/>
                  <a:gd name="connsiteX4" fmla="*/ 496158 w 496249"/>
                  <a:gd name="connsiteY4" fmla="*/ 9134 h 84027"/>
                  <a:gd name="connsiteX5" fmla="*/ 487125 w 496249"/>
                  <a:gd name="connsiteY5" fmla="*/ 20923 h 84027"/>
                  <a:gd name="connsiteX6" fmla="*/ 11886 w 496249"/>
                  <a:gd name="connsiteY6" fmla="*/ 83938 h 84027"/>
                  <a:gd name="connsiteX7" fmla="*/ 10489 w 496249"/>
                  <a:gd name="connsiteY7" fmla="*/ 84028 h 84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6249" h="84027">
                    <a:moveTo>
                      <a:pt x="10489" y="84028"/>
                    </a:moveTo>
                    <a:cubicBezTo>
                      <a:pt x="5301" y="84028"/>
                      <a:pt x="791" y="80189"/>
                      <a:pt x="92" y="74906"/>
                    </a:cubicBezTo>
                    <a:cubicBezTo>
                      <a:pt x="-669" y="69156"/>
                      <a:pt x="3374" y="63878"/>
                      <a:pt x="9124" y="63117"/>
                    </a:cubicBezTo>
                    <a:lnTo>
                      <a:pt x="484363" y="102"/>
                    </a:lnTo>
                    <a:cubicBezTo>
                      <a:pt x="490108" y="-707"/>
                      <a:pt x="495396" y="3384"/>
                      <a:pt x="496158" y="9134"/>
                    </a:cubicBezTo>
                    <a:cubicBezTo>
                      <a:pt x="496919" y="14884"/>
                      <a:pt x="492875" y="20162"/>
                      <a:pt x="487125" y="20923"/>
                    </a:cubicBezTo>
                    <a:lnTo>
                      <a:pt x="11886" y="83938"/>
                    </a:lnTo>
                    <a:cubicBezTo>
                      <a:pt x="11414" y="84001"/>
                      <a:pt x="10946" y="84028"/>
                      <a:pt x="10489" y="84028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</p:grpSp>
        <p:sp>
          <p:nvSpPr>
            <p:cNvPr id="8" name="شكل حر: شكل 7">
              <a:extLst>
                <a:ext uri="{FF2B5EF4-FFF2-40B4-BE49-F238E27FC236}">
                  <a16:creationId xmlns:a16="http://schemas.microsoft.com/office/drawing/2014/main" id="{AFBC5B33-5533-989E-E2CF-D7ACB0E4EB95}"/>
                </a:ext>
              </a:extLst>
            </p:cNvPr>
            <p:cNvSpPr/>
            <p:nvPr/>
          </p:nvSpPr>
          <p:spPr>
            <a:xfrm>
              <a:off x="5869733" y="2106898"/>
              <a:ext cx="136532" cy="582889"/>
            </a:xfrm>
            <a:custGeom>
              <a:avLst/>
              <a:gdLst>
                <a:gd name="connsiteX0" fmla="*/ 136533 w 136532"/>
                <a:gd name="connsiteY0" fmla="*/ 582890 h 582889"/>
                <a:gd name="connsiteX1" fmla="*/ 68266 w 136532"/>
                <a:gd name="connsiteY1" fmla="*/ 535628 h 582889"/>
                <a:gd name="connsiteX2" fmla="*/ 0 w 136532"/>
                <a:gd name="connsiteY2" fmla="*/ 582890 h 582889"/>
                <a:gd name="connsiteX3" fmla="*/ 0 w 136532"/>
                <a:gd name="connsiteY3" fmla="*/ 0 h 582889"/>
                <a:gd name="connsiteX4" fmla="*/ 136533 w 136532"/>
                <a:gd name="connsiteY4" fmla="*/ 0 h 58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532" h="582889">
                  <a:moveTo>
                    <a:pt x="136533" y="582890"/>
                  </a:moveTo>
                  <a:lnTo>
                    <a:pt x="68266" y="535628"/>
                  </a:lnTo>
                  <a:lnTo>
                    <a:pt x="0" y="582890"/>
                  </a:lnTo>
                  <a:lnTo>
                    <a:pt x="0" y="0"/>
                  </a:lnTo>
                  <a:lnTo>
                    <a:pt x="136533" y="0"/>
                  </a:lnTo>
                  <a:close/>
                </a:path>
              </a:pathLst>
            </a:custGeom>
            <a:solidFill>
              <a:srgbClr val="FF7F8D"/>
            </a:solidFill>
            <a:ln w="523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defTabSz="567019" rtl="1"/>
              <a:endParaRPr lang="ar-SA" sz="1116" dirty="0">
                <a:solidFill>
                  <a:prstClr val="black"/>
                </a:solidFill>
                <a:latin typeface="Harmattan" panose="01000503000000020003" pitchFamily="2" charset="-78"/>
                <a:cs typeface="Harmattan" panose="01000503000000020003" pitchFamily="2" charset="-78"/>
              </a:endParaRPr>
            </a:p>
          </p:txBody>
        </p: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99B99ECA-B62E-E31B-BF12-10D5B0080BC6}"/>
              </a:ext>
            </a:extLst>
          </p:cNvPr>
          <p:cNvGrpSpPr/>
          <p:nvPr/>
        </p:nvGrpSpPr>
        <p:grpSpPr>
          <a:xfrm>
            <a:off x="2510701" y="8804367"/>
            <a:ext cx="1536260" cy="1183404"/>
            <a:chOff x="430925" y="1074990"/>
            <a:chExt cx="1722995" cy="1327249"/>
          </a:xfrm>
        </p:grpSpPr>
        <p:grpSp>
          <p:nvGrpSpPr>
            <p:cNvPr id="30" name="مجموعة 29">
              <a:extLst>
                <a:ext uri="{FF2B5EF4-FFF2-40B4-BE49-F238E27FC236}">
                  <a16:creationId xmlns:a16="http://schemas.microsoft.com/office/drawing/2014/main" id="{4423F66F-2F26-158B-E7B4-845841B8FA34}"/>
                </a:ext>
              </a:extLst>
            </p:cNvPr>
            <p:cNvGrpSpPr/>
            <p:nvPr/>
          </p:nvGrpSpPr>
          <p:grpSpPr>
            <a:xfrm>
              <a:off x="430925" y="1074990"/>
              <a:ext cx="1722995" cy="1327249"/>
              <a:chOff x="725565" y="2398430"/>
              <a:chExt cx="2695584" cy="2076449"/>
            </a:xfrm>
          </p:grpSpPr>
          <p:grpSp>
            <p:nvGrpSpPr>
              <p:cNvPr id="33" name="رسم 2261" descr="راكون">
                <a:extLst>
                  <a:ext uri="{FF2B5EF4-FFF2-40B4-BE49-F238E27FC236}">
                    <a16:creationId xmlns:a16="http://schemas.microsoft.com/office/drawing/2014/main" id="{738F0637-2B59-7D6C-67F1-A376EAC12FFA}"/>
                  </a:ext>
                </a:extLst>
              </p:cNvPr>
              <p:cNvGrpSpPr/>
              <p:nvPr/>
            </p:nvGrpSpPr>
            <p:grpSpPr>
              <a:xfrm>
                <a:off x="887490" y="2750855"/>
                <a:ext cx="2533659" cy="1704975"/>
                <a:chOff x="887490" y="2750855"/>
                <a:chExt cx="2533659" cy="1704975"/>
              </a:xfrm>
            </p:grpSpPr>
            <p:sp>
              <p:nvSpPr>
                <p:cNvPr id="81" name="شكل حر: شكل 80">
                  <a:extLst>
                    <a:ext uri="{FF2B5EF4-FFF2-40B4-BE49-F238E27FC236}">
                      <a16:creationId xmlns:a16="http://schemas.microsoft.com/office/drawing/2014/main" id="{F65C39DA-7E4C-5F2E-FEEF-BB387A030CE7}"/>
                    </a:ext>
                  </a:extLst>
                </p:cNvPr>
                <p:cNvSpPr/>
                <p:nvPr/>
              </p:nvSpPr>
              <p:spPr>
                <a:xfrm>
                  <a:off x="887490" y="3244641"/>
                  <a:ext cx="1466135" cy="1211189"/>
                </a:xfrm>
                <a:custGeom>
                  <a:avLst/>
                  <a:gdLst>
                    <a:gd name="connsiteX0" fmla="*/ 1186663 w 1466135"/>
                    <a:gd name="connsiteY0" fmla="*/ 53654 h 1211189"/>
                    <a:gd name="connsiteX1" fmla="*/ 1008421 w 1466135"/>
                    <a:gd name="connsiteY1" fmla="*/ 0 h 1211189"/>
                    <a:gd name="connsiteX2" fmla="*/ 581025 w 1466135"/>
                    <a:gd name="connsiteY2" fmla="*/ 234877 h 1211189"/>
                    <a:gd name="connsiteX3" fmla="*/ 285750 w 1466135"/>
                    <a:gd name="connsiteY3" fmla="*/ 730415 h 1211189"/>
                    <a:gd name="connsiteX4" fmla="*/ 285750 w 1466135"/>
                    <a:gd name="connsiteY4" fmla="*/ 925439 h 1211189"/>
                    <a:gd name="connsiteX5" fmla="*/ 0 w 1466135"/>
                    <a:gd name="connsiteY5" fmla="*/ 1211190 h 1211189"/>
                    <a:gd name="connsiteX6" fmla="*/ 0 w 1466135"/>
                    <a:gd name="connsiteY6" fmla="*/ 1211190 h 1211189"/>
                    <a:gd name="connsiteX7" fmla="*/ 276701 w 1466135"/>
                    <a:gd name="connsiteY7" fmla="*/ 1211190 h 1211189"/>
                    <a:gd name="connsiteX8" fmla="*/ 615315 w 1466135"/>
                    <a:gd name="connsiteY8" fmla="*/ 925439 h 1211189"/>
                    <a:gd name="connsiteX9" fmla="*/ 1070439 w 1466135"/>
                    <a:gd name="connsiteY9" fmla="*/ 925439 h 1211189"/>
                    <a:gd name="connsiteX10" fmla="*/ 1104900 w 1466135"/>
                    <a:gd name="connsiteY10" fmla="*/ 406327 h 1211189"/>
                    <a:gd name="connsiteX11" fmla="*/ 1466136 w 1466135"/>
                    <a:gd name="connsiteY11" fmla="*/ 209988 h 1211189"/>
                    <a:gd name="connsiteX12" fmla="*/ 1186663 w 1466135"/>
                    <a:gd name="connsiteY12" fmla="*/ 53654 h 1211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66135" h="1211189">
                      <a:moveTo>
                        <a:pt x="1186663" y="53654"/>
                      </a:moveTo>
                      <a:lnTo>
                        <a:pt x="1008421" y="0"/>
                      </a:lnTo>
                      <a:cubicBezTo>
                        <a:pt x="895350" y="25327"/>
                        <a:pt x="723900" y="92002"/>
                        <a:pt x="581025" y="234877"/>
                      </a:cubicBezTo>
                      <a:cubicBezTo>
                        <a:pt x="438150" y="377752"/>
                        <a:pt x="343538" y="604447"/>
                        <a:pt x="285750" y="730415"/>
                      </a:cubicBezTo>
                      <a:lnTo>
                        <a:pt x="285750" y="925439"/>
                      </a:lnTo>
                      <a:cubicBezTo>
                        <a:pt x="127940" y="925439"/>
                        <a:pt x="0" y="1053370"/>
                        <a:pt x="0" y="1211190"/>
                      </a:cubicBezTo>
                      <a:lnTo>
                        <a:pt x="0" y="1211190"/>
                      </a:lnTo>
                      <a:lnTo>
                        <a:pt x="276701" y="1211190"/>
                      </a:lnTo>
                      <a:cubicBezTo>
                        <a:pt x="434511" y="1211190"/>
                        <a:pt x="615315" y="1083259"/>
                        <a:pt x="615315" y="925439"/>
                      </a:cubicBezTo>
                      <a:lnTo>
                        <a:pt x="1070439" y="925439"/>
                      </a:lnTo>
                      <a:cubicBezTo>
                        <a:pt x="1019175" y="768277"/>
                        <a:pt x="1001239" y="557098"/>
                        <a:pt x="1104900" y="406327"/>
                      </a:cubicBezTo>
                      <a:cubicBezTo>
                        <a:pt x="1209675" y="253927"/>
                        <a:pt x="1438275" y="215827"/>
                        <a:pt x="1466136" y="209988"/>
                      </a:cubicBezTo>
                      <a:cubicBezTo>
                        <a:pt x="1387259" y="139684"/>
                        <a:pt x="1292619" y="85554"/>
                        <a:pt x="1186663" y="53654"/>
                      </a:cubicBezTo>
                      <a:close/>
                    </a:path>
                  </a:pathLst>
                </a:custGeom>
                <a:solidFill>
                  <a:srgbClr val="A48D7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82" name="شكل حر: شكل 81">
                  <a:extLst>
                    <a:ext uri="{FF2B5EF4-FFF2-40B4-BE49-F238E27FC236}">
                      <a16:creationId xmlns:a16="http://schemas.microsoft.com/office/drawing/2014/main" id="{C6F7CD48-E97F-7E72-DB93-0C69ADD110D5}"/>
                    </a:ext>
                  </a:extLst>
                </p:cNvPr>
                <p:cNvSpPr/>
                <p:nvPr/>
              </p:nvSpPr>
              <p:spPr>
                <a:xfrm>
                  <a:off x="1173240" y="3040210"/>
                  <a:ext cx="722671" cy="935407"/>
                </a:xfrm>
                <a:custGeom>
                  <a:avLst/>
                  <a:gdLst>
                    <a:gd name="connsiteX0" fmla="*/ 722671 w 722671"/>
                    <a:gd name="connsiteY0" fmla="*/ 204430 h 935407"/>
                    <a:gd name="connsiteX1" fmla="*/ 174555 w 722671"/>
                    <a:gd name="connsiteY1" fmla="*/ 39419 h 935407"/>
                    <a:gd name="connsiteX2" fmla="*/ 49082 w 722671"/>
                    <a:gd name="connsiteY2" fmla="*/ 1643 h 935407"/>
                    <a:gd name="connsiteX3" fmla="*/ 0 w 722671"/>
                    <a:gd name="connsiteY3" fmla="*/ 38124 h 935407"/>
                    <a:gd name="connsiteX4" fmla="*/ 0 w 722671"/>
                    <a:gd name="connsiteY4" fmla="*/ 257494 h 935407"/>
                    <a:gd name="connsiteX5" fmla="*/ 0 w 722671"/>
                    <a:gd name="connsiteY5" fmla="*/ 935408 h 935407"/>
                    <a:gd name="connsiteX6" fmla="*/ 419100 w 722671"/>
                    <a:gd name="connsiteY6" fmla="*/ 458348 h 935407"/>
                    <a:gd name="connsiteX7" fmla="*/ 419100 w 722671"/>
                    <a:gd name="connsiteY7" fmla="*/ 455662 h 935407"/>
                    <a:gd name="connsiteX8" fmla="*/ 479450 w 722671"/>
                    <a:gd name="connsiteY8" fmla="*/ 375318 h 935407"/>
                    <a:gd name="connsiteX9" fmla="*/ 722671 w 722671"/>
                    <a:gd name="connsiteY9" fmla="*/ 204430 h 935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22671" h="935407">
                      <a:moveTo>
                        <a:pt x="722671" y="204430"/>
                      </a:moveTo>
                      <a:lnTo>
                        <a:pt x="174555" y="39419"/>
                      </a:lnTo>
                      <a:lnTo>
                        <a:pt x="49082" y="1643"/>
                      </a:lnTo>
                      <a:cubicBezTo>
                        <a:pt x="24632" y="-5720"/>
                        <a:pt x="0" y="12587"/>
                        <a:pt x="0" y="38124"/>
                      </a:cubicBezTo>
                      <a:lnTo>
                        <a:pt x="0" y="257494"/>
                      </a:lnTo>
                      <a:lnTo>
                        <a:pt x="0" y="935408"/>
                      </a:lnTo>
                      <a:cubicBezTo>
                        <a:pt x="236411" y="905032"/>
                        <a:pt x="419100" y="703026"/>
                        <a:pt x="419100" y="458348"/>
                      </a:cubicBezTo>
                      <a:lnTo>
                        <a:pt x="419100" y="455662"/>
                      </a:lnTo>
                      <a:cubicBezTo>
                        <a:pt x="419071" y="418428"/>
                        <a:pt x="443855" y="386243"/>
                        <a:pt x="479450" y="375318"/>
                      </a:cubicBezTo>
                      <a:cubicBezTo>
                        <a:pt x="577587" y="345210"/>
                        <a:pt x="662359" y="284555"/>
                        <a:pt x="722671" y="204430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83" name="شكل حر: شكل 82">
                  <a:extLst>
                    <a:ext uri="{FF2B5EF4-FFF2-40B4-BE49-F238E27FC236}">
                      <a16:creationId xmlns:a16="http://schemas.microsoft.com/office/drawing/2014/main" id="{8EBDA609-3CF3-390D-74B9-DA2B8A253870}"/>
                    </a:ext>
                  </a:extLst>
                </p:cNvPr>
                <p:cNvSpPr/>
                <p:nvPr/>
              </p:nvSpPr>
              <p:spPr>
                <a:xfrm>
                  <a:off x="1706640" y="3446180"/>
                  <a:ext cx="1291485" cy="1009650"/>
                </a:xfrm>
                <a:custGeom>
                  <a:avLst/>
                  <a:gdLst>
                    <a:gd name="connsiteX0" fmla="*/ 1291485 w 1291485"/>
                    <a:gd name="connsiteY0" fmla="*/ 533257 h 1009650"/>
                    <a:gd name="connsiteX1" fmla="*/ 1285875 w 1291485"/>
                    <a:gd name="connsiteY1" fmla="*/ 533400 h 1009650"/>
                    <a:gd name="connsiteX2" fmla="*/ 857250 w 1291485"/>
                    <a:gd name="connsiteY2" fmla="*/ 317468 h 1009650"/>
                    <a:gd name="connsiteX3" fmla="*/ 857250 w 1291485"/>
                    <a:gd name="connsiteY3" fmla="*/ 327431 h 1009650"/>
                    <a:gd name="connsiteX4" fmla="*/ 646986 w 1291485"/>
                    <a:gd name="connsiteY4" fmla="*/ 8449 h 1009650"/>
                    <a:gd name="connsiteX5" fmla="*/ 561975 w 1291485"/>
                    <a:gd name="connsiteY5" fmla="*/ 0 h 1009650"/>
                    <a:gd name="connsiteX6" fmla="*/ 133350 w 1291485"/>
                    <a:gd name="connsiteY6" fmla="*/ 428625 h 1009650"/>
                    <a:gd name="connsiteX7" fmla="*/ 251289 w 1291485"/>
                    <a:gd name="connsiteY7" fmla="*/ 723900 h 1009650"/>
                    <a:gd name="connsiteX8" fmla="*/ 252860 w 1291485"/>
                    <a:gd name="connsiteY8" fmla="*/ 725776 h 1009650"/>
                    <a:gd name="connsiteX9" fmla="*/ 250174 w 1291485"/>
                    <a:gd name="connsiteY9" fmla="*/ 726100 h 1009650"/>
                    <a:gd name="connsiteX10" fmla="*/ 0 w 1291485"/>
                    <a:gd name="connsiteY10" fmla="*/ 1009650 h 1009650"/>
                    <a:gd name="connsiteX11" fmla="*/ 595179 w 1291485"/>
                    <a:gd name="connsiteY11" fmla="*/ 1009650 h 1009650"/>
                    <a:gd name="connsiteX12" fmla="*/ 880710 w 1291485"/>
                    <a:gd name="connsiteY12" fmla="*/ 732768 h 1009650"/>
                    <a:gd name="connsiteX13" fmla="*/ 1291485 w 1291485"/>
                    <a:gd name="connsiteY13" fmla="*/ 533257 h 1009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91485" h="1009650">
                      <a:moveTo>
                        <a:pt x="1291485" y="533257"/>
                      </a:moveTo>
                      <a:cubicBezTo>
                        <a:pt x="1289609" y="533276"/>
                        <a:pt x="1287751" y="533400"/>
                        <a:pt x="1285875" y="533400"/>
                      </a:cubicBezTo>
                      <a:cubicBezTo>
                        <a:pt x="1110224" y="533400"/>
                        <a:pt x="954443" y="448466"/>
                        <a:pt x="857250" y="317468"/>
                      </a:cubicBezTo>
                      <a:lnTo>
                        <a:pt x="857250" y="327431"/>
                      </a:lnTo>
                      <a:cubicBezTo>
                        <a:pt x="816102" y="204264"/>
                        <a:pt x="743302" y="94288"/>
                        <a:pt x="646986" y="8449"/>
                      </a:cubicBezTo>
                      <a:cubicBezTo>
                        <a:pt x="619506" y="2915"/>
                        <a:pt x="591083" y="0"/>
                        <a:pt x="561975" y="0"/>
                      </a:cubicBezTo>
                      <a:cubicBezTo>
                        <a:pt x="325250" y="0"/>
                        <a:pt x="133350" y="191900"/>
                        <a:pt x="133350" y="428625"/>
                      </a:cubicBezTo>
                      <a:cubicBezTo>
                        <a:pt x="133350" y="543068"/>
                        <a:pt x="178203" y="647024"/>
                        <a:pt x="251289" y="723900"/>
                      </a:cubicBezTo>
                      <a:lnTo>
                        <a:pt x="252860" y="725776"/>
                      </a:lnTo>
                      <a:cubicBezTo>
                        <a:pt x="252860" y="725776"/>
                        <a:pt x="251069" y="725986"/>
                        <a:pt x="250174" y="726100"/>
                      </a:cubicBezTo>
                      <a:cubicBezTo>
                        <a:pt x="109147" y="743607"/>
                        <a:pt x="0" y="863889"/>
                        <a:pt x="0" y="1009650"/>
                      </a:cubicBezTo>
                      <a:lnTo>
                        <a:pt x="595179" y="1009650"/>
                      </a:lnTo>
                      <a:cubicBezTo>
                        <a:pt x="750018" y="1009650"/>
                        <a:pt x="876005" y="886473"/>
                        <a:pt x="880710" y="732768"/>
                      </a:cubicBezTo>
                      <a:cubicBezTo>
                        <a:pt x="1045026" y="726119"/>
                        <a:pt x="1191416" y="650167"/>
                        <a:pt x="1291485" y="533257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84" name="شكل حر: شكل 83">
                  <a:extLst>
                    <a:ext uri="{FF2B5EF4-FFF2-40B4-BE49-F238E27FC236}">
                      <a16:creationId xmlns:a16="http://schemas.microsoft.com/office/drawing/2014/main" id="{D0C771EC-DE0F-508D-2592-425748AE1707}"/>
                    </a:ext>
                  </a:extLst>
                </p:cNvPr>
                <p:cNvSpPr/>
                <p:nvPr/>
              </p:nvSpPr>
              <p:spPr>
                <a:xfrm>
                  <a:off x="2563890" y="2750855"/>
                  <a:ext cx="857259" cy="1228715"/>
                </a:xfrm>
                <a:custGeom>
                  <a:avLst/>
                  <a:gdLst>
                    <a:gd name="connsiteX0" fmla="*/ 842563 w 857259"/>
                    <a:gd name="connsiteY0" fmla="*/ 195339 h 1228715"/>
                    <a:gd name="connsiteX1" fmla="*/ 571500 w 857259"/>
                    <a:gd name="connsiteY1" fmla="*/ 0 h 1228715"/>
                    <a:gd name="connsiteX2" fmla="*/ 464296 w 857259"/>
                    <a:gd name="connsiteY2" fmla="*/ 10182 h 1228715"/>
                    <a:gd name="connsiteX3" fmla="*/ 398307 w 857259"/>
                    <a:gd name="connsiteY3" fmla="*/ 26784 h 1228715"/>
                    <a:gd name="connsiteX4" fmla="*/ 353378 w 857259"/>
                    <a:gd name="connsiteY4" fmla="*/ 81277 h 1228715"/>
                    <a:gd name="connsiteX5" fmla="*/ 220342 w 857259"/>
                    <a:gd name="connsiteY5" fmla="*/ 164783 h 1228715"/>
                    <a:gd name="connsiteX6" fmla="*/ 121920 w 857259"/>
                    <a:gd name="connsiteY6" fmla="*/ 271777 h 1228715"/>
                    <a:gd name="connsiteX7" fmla="*/ 76686 w 857259"/>
                    <a:gd name="connsiteY7" fmla="*/ 285683 h 1228715"/>
                    <a:gd name="connsiteX8" fmla="*/ 66618 w 857259"/>
                    <a:gd name="connsiteY8" fmla="*/ 303695 h 1228715"/>
                    <a:gd name="connsiteX9" fmla="*/ 0 w 857259"/>
                    <a:gd name="connsiteY9" fmla="*/ 571500 h 1228715"/>
                    <a:gd name="connsiteX10" fmla="*/ 0 w 857259"/>
                    <a:gd name="connsiteY10" fmla="*/ 578939 h 1228715"/>
                    <a:gd name="connsiteX11" fmla="*/ 24127 w 857259"/>
                    <a:gd name="connsiteY11" fmla="*/ 683571 h 1228715"/>
                    <a:gd name="connsiteX12" fmla="*/ 29842 w 857259"/>
                    <a:gd name="connsiteY12" fmla="*/ 798509 h 1228715"/>
                    <a:gd name="connsiteX13" fmla="*/ 0 w 857259"/>
                    <a:gd name="connsiteY13" fmla="*/ 846992 h 1228715"/>
                    <a:gd name="connsiteX14" fmla="*/ 0 w 857259"/>
                    <a:gd name="connsiteY14" fmla="*/ 1012784 h 1228715"/>
                    <a:gd name="connsiteX15" fmla="*/ 428625 w 857259"/>
                    <a:gd name="connsiteY15" fmla="*/ 1228715 h 1228715"/>
                    <a:gd name="connsiteX16" fmla="*/ 434235 w 857259"/>
                    <a:gd name="connsiteY16" fmla="*/ 1228573 h 1228715"/>
                    <a:gd name="connsiteX17" fmla="*/ 531181 w 857259"/>
                    <a:gd name="connsiteY17" fmla="*/ 1068067 h 1228715"/>
                    <a:gd name="connsiteX18" fmla="*/ 523875 w 857259"/>
                    <a:gd name="connsiteY18" fmla="*/ 1011869 h 1228715"/>
                    <a:gd name="connsiteX19" fmla="*/ 543563 w 857259"/>
                    <a:gd name="connsiteY19" fmla="*/ 938841 h 1228715"/>
                    <a:gd name="connsiteX20" fmla="*/ 569052 w 857259"/>
                    <a:gd name="connsiteY20" fmla="*/ 909199 h 1228715"/>
                    <a:gd name="connsiteX21" fmla="*/ 571510 w 857259"/>
                    <a:gd name="connsiteY21" fmla="*/ 857240 h 1228715"/>
                    <a:gd name="connsiteX22" fmla="*/ 572319 w 857259"/>
                    <a:gd name="connsiteY22" fmla="*/ 836752 h 1228715"/>
                    <a:gd name="connsiteX23" fmla="*/ 561032 w 857259"/>
                    <a:gd name="connsiteY23" fmla="*/ 804224 h 1228715"/>
                    <a:gd name="connsiteX24" fmla="*/ 579768 w 857259"/>
                    <a:gd name="connsiteY24" fmla="*/ 715956 h 1228715"/>
                    <a:gd name="connsiteX25" fmla="*/ 629936 w 857259"/>
                    <a:gd name="connsiteY25" fmla="*/ 656587 h 1228715"/>
                    <a:gd name="connsiteX26" fmla="*/ 674008 w 857259"/>
                    <a:gd name="connsiteY26" fmla="*/ 638042 h 1228715"/>
                    <a:gd name="connsiteX27" fmla="*/ 857260 w 857259"/>
                    <a:gd name="connsiteY27" fmla="*/ 571500 h 1228715"/>
                    <a:gd name="connsiteX28" fmla="*/ 857260 w 857259"/>
                    <a:gd name="connsiteY28" fmla="*/ 377857 h 1228715"/>
                    <a:gd name="connsiteX29" fmla="*/ 857260 w 857259"/>
                    <a:gd name="connsiteY29" fmla="*/ 285750 h 1228715"/>
                    <a:gd name="connsiteX30" fmla="*/ 842563 w 857259"/>
                    <a:gd name="connsiteY30" fmla="*/ 195339 h 1228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857259" h="1228715">
                      <a:moveTo>
                        <a:pt x="842563" y="195339"/>
                      </a:moveTo>
                      <a:cubicBezTo>
                        <a:pt x="804720" y="81848"/>
                        <a:pt x="697706" y="0"/>
                        <a:pt x="571500" y="0"/>
                      </a:cubicBezTo>
                      <a:cubicBezTo>
                        <a:pt x="534838" y="0"/>
                        <a:pt x="499043" y="3591"/>
                        <a:pt x="464296" y="10182"/>
                      </a:cubicBezTo>
                      <a:cubicBezTo>
                        <a:pt x="441817" y="14449"/>
                        <a:pt x="419776" y="19964"/>
                        <a:pt x="398307" y="26784"/>
                      </a:cubicBezTo>
                      <a:cubicBezTo>
                        <a:pt x="390354" y="29308"/>
                        <a:pt x="371332" y="65961"/>
                        <a:pt x="353378" y="81277"/>
                      </a:cubicBezTo>
                      <a:cubicBezTo>
                        <a:pt x="334013" y="97784"/>
                        <a:pt x="270091" y="123330"/>
                        <a:pt x="220342" y="164783"/>
                      </a:cubicBezTo>
                      <a:cubicBezTo>
                        <a:pt x="173727" y="203626"/>
                        <a:pt x="149543" y="259718"/>
                        <a:pt x="121920" y="271777"/>
                      </a:cubicBezTo>
                      <a:cubicBezTo>
                        <a:pt x="102298" y="280349"/>
                        <a:pt x="79972" y="279997"/>
                        <a:pt x="76686" y="285683"/>
                      </a:cubicBezTo>
                      <a:cubicBezTo>
                        <a:pt x="73247" y="291636"/>
                        <a:pt x="69847" y="297618"/>
                        <a:pt x="66618" y="303695"/>
                      </a:cubicBezTo>
                      <a:cubicBezTo>
                        <a:pt x="24146" y="383591"/>
                        <a:pt x="0" y="474707"/>
                        <a:pt x="0" y="571500"/>
                      </a:cubicBezTo>
                      <a:lnTo>
                        <a:pt x="0" y="578939"/>
                      </a:lnTo>
                      <a:cubicBezTo>
                        <a:pt x="0" y="578939"/>
                        <a:pt x="21593" y="658178"/>
                        <a:pt x="24127" y="683571"/>
                      </a:cubicBezTo>
                      <a:cubicBezTo>
                        <a:pt x="26670" y="708974"/>
                        <a:pt x="32738" y="781850"/>
                        <a:pt x="29842" y="798509"/>
                      </a:cubicBezTo>
                      <a:cubicBezTo>
                        <a:pt x="24765" y="827722"/>
                        <a:pt x="0" y="846992"/>
                        <a:pt x="0" y="846992"/>
                      </a:cubicBezTo>
                      <a:lnTo>
                        <a:pt x="0" y="1012784"/>
                      </a:lnTo>
                      <a:cubicBezTo>
                        <a:pt x="97193" y="1143791"/>
                        <a:pt x="252974" y="1228715"/>
                        <a:pt x="428625" y="1228715"/>
                      </a:cubicBezTo>
                      <a:cubicBezTo>
                        <a:pt x="430501" y="1228715"/>
                        <a:pt x="432359" y="1228592"/>
                        <a:pt x="434235" y="1228573"/>
                      </a:cubicBezTo>
                      <a:cubicBezTo>
                        <a:pt x="474831" y="1181148"/>
                        <a:pt x="507749" y="1127036"/>
                        <a:pt x="531181" y="1068067"/>
                      </a:cubicBezTo>
                      <a:cubicBezTo>
                        <a:pt x="533000" y="1063476"/>
                        <a:pt x="522218" y="1045578"/>
                        <a:pt x="523875" y="1011869"/>
                      </a:cubicBezTo>
                      <a:cubicBezTo>
                        <a:pt x="525780" y="973131"/>
                        <a:pt x="534038" y="956624"/>
                        <a:pt x="543563" y="938841"/>
                      </a:cubicBezTo>
                      <a:cubicBezTo>
                        <a:pt x="553088" y="921058"/>
                        <a:pt x="568747" y="912514"/>
                        <a:pt x="569052" y="909199"/>
                      </a:cubicBezTo>
                      <a:cubicBezTo>
                        <a:pt x="570595" y="892073"/>
                        <a:pt x="571510" y="874766"/>
                        <a:pt x="571510" y="857240"/>
                      </a:cubicBezTo>
                      <a:cubicBezTo>
                        <a:pt x="571510" y="850344"/>
                        <a:pt x="571843" y="843524"/>
                        <a:pt x="572319" y="836752"/>
                      </a:cubicBezTo>
                      <a:cubicBezTo>
                        <a:pt x="572748" y="830761"/>
                        <a:pt x="566109" y="828665"/>
                        <a:pt x="561032" y="804224"/>
                      </a:cubicBezTo>
                      <a:cubicBezTo>
                        <a:pt x="555955" y="779783"/>
                        <a:pt x="565137" y="744341"/>
                        <a:pt x="579768" y="715956"/>
                      </a:cubicBezTo>
                      <a:cubicBezTo>
                        <a:pt x="595703" y="685048"/>
                        <a:pt x="607076" y="671503"/>
                        <a:pt x="629936" y="656587"/>
                      </a:cubicBezTo>
                      <a:cubicBezTo>
                        <a:pt x="652063" y="642137"/>
                        <a:pt x="671351" y="640261"/>
                        <a:pt x="674008" y="638042"/>
                      </a:cubicBezTo>
                      <a:cubicBezTo>
                        <a:pt x="723624" y="596522"/>
                        <a:pt x="787508" y="571500"/>
                        <a:pt x="857260" y="571500"/>
                      </a:cubicBezTo>
                      <a:lnTo>
                        <a:pt x="857260" y="377857"/>
                      </a:lnTo>
                      <a:lnTo>
                        <a:pt x="857260" y="285750"/>
                      </a:lnTo>
                      <a:cubicBezTo>
                        <a:pt x="857250" y="254137"/>
                        <a:pt x="852040" y="223761"/>
                        <a:pt x="842563" y="195339"/>
                      </a:cubicBezTo>
                      <a:close/>
                    </a:path>
                  </a:pathLst>
                </a:custGeom>
                <a:solidFill>
                  <a:srgbClr val="A48D7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85" name="شكل حر: شكل 84">
                  <a:extLst>
                    <a:ext uri="{FF2B5EF4-FFF2-40B4-BE49-F238E27FC236}">
                      <a16:creationId xmlns:a16="http://schemas.microsoft.com/office/drawing/2014/main" id="{5B3C9889-4379-EF36-3250-2DFF87D8EDBA}"/>
                    </a:ext>
                  </a:extLst>
                </p:cNvPr>
                <p:cNvSpPr/>
                <p:nvPr/>
              </p:nvSpPr>
              <p:spPr>
                <a:xfrm>
                  <a:off x="2563890" y="3330066"/>
                  <a:ext cx="569042" cy="497123"/>
                </a:xfrm>
                <a:custGeom>
                  <a:avLst/>
                  <a:gdLst>
                    <a:gd name="connsiteX0" fmla="*/ 0 w 569042"/>
                    <a:gd name="connsiteY0" fmla="*/ 267780 h 497123"/>
                    <a:gd name="connsiteX1" fmla="*/ 0 w 569042"/>
                    <a:gd name="connsiteY1" fmla="*/ 204 h 497123"/>
                    <a:gd name="connsiteX2" fmla="*/ 172 w 569042"/>
                    <a:gd name="connsiteY2" fmla="*/ 175 h 497123"/>
                    <a:gd name="connsiteX3" fmla="*/ 495300 w 569042"/>
                    <a:gd name="connsiteY3" fmla="*/ 335198 h 497123"/>
                    <a:gd name="connsiteX4" fmla="*/ 569043 w 569042"/>
                    <a:gd name="connsiteY4" fmla="*/ 330007 h 497123"/>
                    <a:gd name="connsiteX5" fmla="*/ 531171 w 569042"/>
                    <a:gd name="connsiteY5" fmla="*/ 488875 h 497123"/>
                    <a:gd name="connsiteX6" fmla="*/ 438140 w 569042"/>
                    <a:gd name="connsiteY6" fmla="*/ 497123 h 497123"/>
                    <a:gd name="connsiteX7" fmla="*/ 0 w 569042"/>
                    <a:gd name="connsiteY7" fmla="*/ 267780 h 497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69042" h="497123">
                      <a:moveTo>
                        <a:pt x="0" y="267780"/>
                      </a:moveTo>
                      <a:lnTo>
                        <a:pt x="0" y="204"/>
                      </a:lnTo>
                      <a:cubicBezTo>
                        <a:pt x="0" y="-53"/>
                        <a:pt x="76" y="-72"/>
                        <a:pt x="172" y="175"/>
                      </a:cubicBezTo>
                      <a:cubicBezTo>
                        <a:pt x="78905" y="196486"/>
                        <a:pt x="270843" y="335198"/>
                        <a:pt x="495300" y="335198"/>
                      </a:cubicBezTo>
                      <a:cubicBezTo>
                        <a:pt x="520332" y="335198"/>
                        <a:pt x="544925" y="333341"/>
                        <a:pt x="569043" y="330007"/>
                      </a:cubicBezTo>
                      <a:cubicBezTo>
                        <a:pt x="564023" y="385662"/>
                        <a:pt x="550993" y="438973"/>
                        <a:pt x="531171" y="488875"/>
                      </a:cubicBezTo>
                      <a:cubicBezTo>
                        <a:pt x="500939" y="494190"/>
                        <a:pt x="469887" y="497123"/>
                        <a:pt x="438140" y="497123"/>
                      </a:cubicBezTo>
                      <a:cubicBezTo>
                        <a:pt x="256604" y="497114"/>
                        <a:pt x="96336" y="406341"/>
                        <a:pt x="0" y="267780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86" name="شكل حر: شكل 85">
                  <a:extLst>
                    <a:ext uri="{FF2B5EF4-FFF2-40B4-BE49-F238E27FC236}">
                      <a16:creationId xmlns:a16="http://schemas.microsoft.com/office/drawing/2014/main" id="{F13AA140-D13C-9B3B-1B78-CA9E1E41E4E8}"/>
                    </a:ext>
                  </a:extLst>
                </p:cNvPr>
                <p:cNvSpPr/>
                <p:nvPr/>
              </p:nvSpPr>
              <p:spPr>
                <a:xfrm>
                  <a:off x="2640090" y="2777639"/>
                  <a:ext cx="597798" cy="809977"/>
                </a:xfrm>
                <a:custGeom>
                  <a:avLst/>
                  <a:gdLst>
                    <a:gd name="connsiteX0" fmla="*/ 248 w 597798"/>
                    <a:gd name="connsiteY0" fmla="*/ 268100 h 809977"/>
                    <a:gd name="connsiteX1" fmla="*/ 476 w 597798"/>
                    <a:gd name="connsiteY1" fmla="*/ 258899 h 809977"/>
                    <a:gd name="connsiteX2" fmla="*/ 322107 w 597798"/>
                    <a:gd name="connsiteY2" fmla="*/ 0 h 809977"/>
                    <a:gd name="connsiteX3" fmla="*/ 304800 w 597798"/>
                    <a:gd name="connsiteY3" fmla="*/ 135141 h 809977"/>
                    <a:gd name="connsiteX4" fmla="*/ 304857 w 597798"/>
                    <a:gd name="connsiteY4" fmla="*/ 137370 h 809977"/>
                    <a:gd name="connsiteX5" fmla="*/ 597798 w 597798"/>
                    <a:gd name="connsiteY5" fmla="*/ 611257 h 809977"/>
                    <a:gd name="connsiteX6" fmla="*/ 496110 w 597798"/>
                    <a:gd name="connsiteY6" fmla="*/ 809977 h 809977"/>
                    <a:gd name="connsiteX7" fmla="*/ 0 w 597798"/>
                    <a:gd name="connsiteY7" fmla="*/ 278016 h 809977"/>
                    <a:gd name="connsiteX8" fmla="*/ 248 w 597798"/>
                    <a:gd name="connsiteY8" fmla="*/ 268100 h 809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7798" h="809977">
                      <a:moveTo>
                        <a:pt x="248" y="268100"/>
                      </a:moveTo>
                      <a:cubicBezTo>
                        <a:pt x="305" y="265024"/>
                        <a:pt x="371" y="261957"/>
                        <a:pt x="476" y="258899"/>
                      </a:cubicBezTo>
                      <a:cubicBezTo>
                        <a:pt x="71095" y="136912"/>
                        <a:pt x="185395" y="43434"/>
                        <a:pt x="322107" y="0"/>
                      </a:cubicBezTo>
                      <a:cubicBezTo>
                        <a:pt x="310829" y="43167"/>
                        <a:pt x="304800" y="88440"/>
                        <a:pt x="304800" y="135141"/>
                      </a:cubicBezTo>
                      <a:cubicBezTo>
                        <a:pt x="304800" y="135884"/>
                        <a:pt x="304857" y="136617"/>
                        <a:pt x="304857" y="137370"/>
                      </a:cubicBezTo>
                      <a:cubicBezTo>
                        <a:pt x="305714" y="344500"/>
                        <a:pt x="424644" y="523646"/>
                        <a:pt x="597798" y="611257"/>
                      </a:cubicBezTo>
                      <a:cubicBezTo>
                        <a:pt x="540068" y="659568"/>
                        <a:pt x="501767" y="730253"/>
                        <a:pt x="496110" y="809977"/>
                      </a:cubicBezTo>
                      <a:cubicBezTo>
                        <a:pt x="218942" y="790813"/>
                        <a:pt x="0" y="560051"/>
                        <a:pt x="0" y="278016"/>
                      </a:cubicBezTo>
                      <a:cubicBezTo>
                        <a:pt x="0" y="274692"/>
                        <a:pt x="190" y="271415"/>
                        <a:pt x="248" y="268100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  <p:grpSp>
            <p:nvGrpSpPr>
              <p:cNvPr id="34" name="رسم 2261" descr="راكون">
                <a:extLst>
                  <a:ext uri="{FF2B5EF4-FFF2-40B4-BE49-F238E27FC236}">
                    <a16:creationId xmlns:a16="http://schemas.microsoft.com/office/drawing/2014/main" id="{24AEDD63-A684-AD97-9A3E-EC9348A932CF}"/>
                  </a:ext>
                </a:extLst>
              </p:cNvPr>
              <p:cNvGrpSpPr/>
              <p:nvPr/>
            </p:nvGrpSpPr>
            <p:grpSpPr>
              <a:xfrm>
                <a:off x="725565" y="2398430"/>
                <a:ext cx="1323975" cy="923925"/>
                <a:chOff x="725565" y="2398430"/>
                <a:chExt cx="1323975" cy="923925"/>
              </a:xfrm>
            </p:grpSpPr>
            <p:grpSp>
              <p:nvGrpSpPr>
                <p:cNvPr id="46" name="رسم 2261" descr="راكون">
                  <a:extLst>
                    <a:ext uri="{FF2B5EF4-FFF2-40B4-BE49-F238E27FC236}">
                      <a16:creationId xmlns:a16="http://schemas.microsoft.com/office/drawing/2014/main" id="{EF212200-D458-F165-530B-14CE31D1BDBE}"/>
                    </a:ext>
                  </a:extLst>
                </p:cNvPr>
                <p:cNvGrpSpPr/>
                <p:nvPr/>
              </p:nvGrpSpPr>
              <p:grpSpPr>
                <a:xfrm>
                  <a:off x="725565" y="2398430"/>
                  <a:ext cx="1323975" cy="381000"/>
                  <a:chOff x="725565" y="2398430"/>
                  <a:chExt cx="1323975" cy="381000"/>
                </a:xfrm>
                <a:solidFill>
                  <a:srgbClr val="505050"/>
                </a:solidFill>
              </p:grpSpPr>
              <p:sp>
                <p:nvSpPr>
                  <p:cNvPr id="79" name="شكل حر: شكل 78">
                    <a:extLst>
                      <a:ext uri="{FF2B5EF4-FFF2-40B4-BE49-F238E27FC236}">
                        <a16:creationId xmlns:a16="http://schemas.microsoft.com/office/drawing/2014/main" id="{715D3186-A59C-8977-8415-7EB01A8E23EF}"/>
                      </a:ext>
                    </a:extLst>
                  </p:cNvPr>
                  <p:cNvSpPr/>
                  <p:nvPr/>
                </p:nvSpPr>
                <p:spPr>
                  <a:xfrm>
                    <a:off x="1668540" y="2398430"/>
                    <a:ext cx="381000" cy="381000"/>
                  </a:xfrm>
                  <a:custGeom>
                    <a:avLst/>
                    <a:gdLst>
                      <a:gd name="connsiteX0" fmla="*/ 381000 w 381000"/>
                      <a:gd name="connsiteY0" fmla="*/ 190500 h 381000"/>
                      <a:gd name="connsiteX1" fmla="*/ 190500 w 381000"/>
                      <a:gd name="connsiteY1" fmla="*/ 381000 h 381000"/>
                      <a:gd name="connsiteX2" fmla="*/ 0 w 381000"/>
                      <a:gd name="connsiteY2" fmla="*/ 190500 h 381000"/>
                      <a:gd name="connsiteX3" fmla="*/ 190500 w 381000"/>
                      <a:gd name="connsiteY3" fmla="*/ 0 h 381000"/>
                      <a:gd name="connsiteX4" fmla="*/ 381000 w 381000"/>
                      <a:gd name="connsiteY4" fmla="*/ 190500 h 381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000" h="381000">
                        <a:moveTo>
                          <a:pt x="381000" y="190500"/>
                        </a:moveTo>
                        <a:cubicBezTo>
                          <a:pt x="381000" y="295710"/>
                          <a:pt x="295710" y="381000"/>
                          <a:pt x="190500" y="381000"/>
                        </a:cubicBezTo>
                        <a:cubicBezTo>
                          <a:pt x="85290" y="381000"/>
                          <a:pt x="0" y="295710"/>
                          <a:pt x="0" y="190500"/>
                        </a:cubicBezTo>
                        <a:cubicBezTo>
                          <a:pt x="0" y="85290"/>
                          <a:pt x="85290" y="0"/>
                          <a:pt x="190500" y="0"/>
                        </a:cubicBezTo>
                        <a:cubicBezTo>
                          <a:pt x="295710" y="0"/>
                          <a:pt x="381000" y="85290"/>
                          <a:pt x="381000" y="190500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r" defTabSz="567019" rtl="1"/>
                    <a:endParaRPr lang="ar-SA" sz="1116">
                      <a:solidFill>
                        <a:prstClr val="black"/>
                      </a:solidFill>
                      <a:latin typeface="Harmattan"/>
                      <a:cs typeface="Harmattan"/>
                    </a:endParaRPr>
                  </a:p>
                </p:txBody>
              </p:sp>
              <p:sp>
                <p:nvSpPr>
                  <p:cNvPr id="80" name="شكل حر: شكل 79">
                    <a:extLst>
                      <a:ext uri="{FF2B5EF4-FFF2-40B4-BE49-F238E27FC236}">
                        <a16:creationId xmlns:a16="http://schemas.microsoft.com/office/drawing/2014/main" id="{6C585E3A-731D-A137-9830-F87EA252702B}"/>
                      </a:ext>
                    </a:extLst>
                  </p:cNvPr>
                  <p:cNvSpPr/>
                  <p:nvPr/>
                </p:nvSpPr>
                <p:spPr>
                  <a:xfrm>
                    <a:off x="725565" y="2398430"/>
                    <a:ext cx="381000" cy="381000"/>
                  </a:xfrm>
                  <a:custGeom>
                    <a:avLst/>
                    <a:gdLst>
                      <a:gd name="connsiteX0" fmla="*/ 381000 w 381000"/>
                      <a:gd name="connsiteY0" fmla="*/ 190500 h 381000"/>
                      <a:gd name="connsiteX1" fmla="*/ 190500 w 381000"/>
                      <a:gd name="connsiteY1" fmla="*/ 381000 h 381000"/>
                      <a:gd name="connsiteX2" fmla="*/ 0 w 381000"/>
                      <a:gd name="connsiteY2" fmla="*/ 190500 h 381000"/>
                      <a:gd name="connsiteX3" fmla="*/ 190500 w 381000"/>
                      <a:gd name="connsiteY3" fmla="*/ 0 h 381000"/>
                      <a:gd name="connsiteX4" fmla="*/ 381000 w 381000"/>
                      <a:gd name="connsiteY4" fmla="*/ 190500 h 381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000" h="381000">
                        <a:moveTo>
                          <a:pt x="381000" y="190500"/>
                        </a:moveTo>
                        <a:cubicBezTo>
                          <a:pt x="381000" y="295710"/>
                          <a:pt x="295710" y="381000"/>
                          <a:pt x="190500" y="381000"/>
                        </a:cubicBezTo>
                        <a:cubicBezTo>
                          <a:pt x="85290" y="381000"/>
                          <a:pt x="0" y="295710"/>
                          <a:pt x="0" y="190500"/>
                        </a:cubicBezTo>
                        <a:cubicBezTo>
                          <a:pt x="0" y="85290"/>
                          <a:pt x="85290" y="0"/>
                          <a:pt x="190500" y="0"/>
                        </a:cubicBezTo>
                        <a:cubicBezTo>
                          <a:pt x="295710" y="0"/>
                          <a:pt x="381000" y="85290"/>
                          <a:pt x="381000" y="190500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r" defTabSz="567019" rtl="1"/>
                    <a:endParaRPr lang="ar-SA" sz="1116">
                      <a:solidFill>
                        <a:prstClr val="black"/>
                      </a:solidFill>
                      <a:latin typeface="Harmattan"/>
                      <a:cs typeface="Harmattan"/>
                    </a:endParaRPr>
                  </a:p>
                </p:txBody>
              </p:sp>
            </p:grpSp>
            <p:sp>
              <p:nvSpPr>
                <p:cNvPr id="47" name="شكل حر: شكل 46">
                  <a:extLst>
                    <a:ext uri="{FF2B5EF4-FFF2-40B4-BE49-F238E27FC236}">
                      <a16:creationId xmlns:a16="http://schemas.microsoft.com/office/drawing/2014/main" id="{56071664-9B70-5048-4148-3D79634B795E}"/>
                    </a:ext>
                  </a:extLst>
                </p:cNvPr>
                <p:cNvSpPr/>
                <p:nvPr/>
              </p:nvSpPr>
              <p:spPr>
                <a:xfrm>
                  <a:off x="820672" y="2417480"/>
                  <a:ext cx="1076477" cy="904875"/>
                </a:xfrm>
                <a:custGeom>
                  <a:avLst/>
                  <a:gdLst>
                    <a:gd name="connsiteX0" fmla="*/ 1076478 w 1076477"/>
                    <a:gd name="connsiteY0" fmla="*/ 538239 h 904875"/>
                    <a:gd name="connsiteX1" fmla="*/ 538239 w 1076477"/>
                    <a:gd name="connsiteY1" fmla="*/ 904875 h 904875"/>
                    <a:gd name="connsiteX2" fmla="*/ 0 w 1076477"/>
                    <a:gd name="connsiteY2" fmla="*/ 538239 h 904875"/>
                    <a:gd name="connsiteX3" fmla="*/ 538239 w 1076477"/>
                    <a:gd name="connsiteY3" fmla="*/ 0 h 904875"/>
                    <a:gd name="connsiteX4" fmla="*/ 1076478 w 1076477"/>
                    <a:gd name="connsiteY4" fmla="*/ 538239 h 904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76477" h="904875">
                      <a:moveTo>
                        <a:pt x="1076478" y="538239"/>
                      </a:moveTo>
                      <a:cubicBezTo>
                        <a:pt x="1076478" y="835495"/>
                        <a:pt x="835504" y="904875"/>
                        <a:pt x="538239" y="904875"/>
                      </a:cubicBezTo>
                      <a:cubicBezTo>
                        <a:pt x="240973" y="904875"/>
                        <a:pt x="0" y="835495"/>
                        <a:pt x="0" y="538239"/>
                      </a:cubicBezTo>
                      <a:cubicBezTo>
                        <a:pt x="0" y="240983"/>
                        <a:pt x="240973" y="0"/>
                        <a:pt x="538239" y="0"/>
                      </a:cubicBezTo>
                      <a:cubicBezTo>
                        <a:pt x="835504" y="0"/>
                        <a:pt x="1076478" y="240973"/>
                        <a:pt x="1076478" y="538239"/>
                      </a:cubicBezTo>
                      <a:close/>
                    </a:path>
                  </a:pathLst>
                </a:custGeom>
                <a:solidFill>
                  <a:srgbClr val="A48D7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grpSp>
              <p:nvGrpSpPr>
                <p:cNvPr id="51" name="رسم 2261" descr="راكون">
                  <a:extLst>
                    <a:ext uri="{FF2B5EF4-FFF2-40B4-BE49-F238E27FC236}">
                      <a16:creationId xmlns:a16="http://schemas.microsoft.com/office/drawing/2014/main" id="{64E3B18B-EE31-5625-8BB4-E90CED95F739}"/>
                    </a:ext>
                  </a:extLst>
                </p:cNvPr>
                <p:cNvGrpSpPr/>
                <p:nvPr/>
              </p:nvGrpSpPr>
              <p:grpSpPr>
                <a:xfrm>
                  <a:off x="847044" y="2653182"/>
                  <a:ext cx="1014303" cy="665611"/>
                  <a:chOff x="847044" y="2653182"/>
                  <a:chExt cx="1014303" cy="665611"/>
                </a:xfrm>
              </p:grpSpPr>
              <p:sp>
                <p:nvSpPr>
                  <p:cNvPr id="72" name="شكل حر: شكل 71">
                    <a:extLst>
                      <a:ext uri="{FF2B5EF4-FFF2-40B4-BE49-F238E27FC236}">
                        <a16:creationId xmlns:a16="http://schemas.microsoft.com/office/drawing/2014/main" id="{FEC7100F-DE68-39E2-3869-E01863696FC3}"/>
                      </a:ext>
                    </a:extLst>
                  </p:cNvPr>
                  <p:cNvSpPr/>
                  <p:nvPr/>
                </p:nvSpPr>
                <p:spPr>
                  <a:xfrm rot="-2700000">
                    <a:off x="1419781" y="2706183"/>
                    <a:ext cx="333371" cy="444108"/>
                  </a:xfrm>
                  <a:custGeom>
                    <a:avLst/>
                    <a:gdLst>
                      <a:gd name="connsiteX0" fmla="*/ 333372 w 333371"/>
                      <a:gd name="connsiteY0" fmla="*/ 222054 h 444108"/>
                      <a:gd name="connsiteX1" fmla="*/ 166686 w 333371"/>
                      <a:gd name="connsiteY1" fmla="*/ 444109 h 444108"/>
                      <a:gd name="connsiteX2" fmla="*/ 0 w 333371"/>
                      <a:gd name="connsiteY2" fmla="*/ 222054 h 444108"/>
                      <a:gd name="connsiteX3" fmla="*/ 166686 w 333371"/>
                      <a:gd name="connsiteY3" fmla="*/ 0 h 444108"/>
                      <a:gd name="connsiteX4" fmla="*/ 333372 w 333371"/>
                      <a:gd name="connsiteY4" fmla="*/ 222054 h 4441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3371" h="444108">
                        <a:moveTo>
                          <a:pt x="333372" y="222054"/>
                        </a:moveTo>
                        <a:cubicBezTo>
                          <a:pt x="333372" y="344691"/>
                          <a:pt x="258744" y="444109"/>
                          <a:pt x="166686" y="444109"/>
                        </a:cubicBezTo>
                        <a:cubicBezTo>
                          <a:pt x="74628" y="444109"/>
                          <a:pt x="0" y="344691"/>
                          <a:pt x="0" y="222054"/>
                        </a:cubicBezTo>
                        <a:cubicBezTo>
                          <a:pt x="0" y="99417"/>
                          <a:pt x="74628" y="0"/>
                          <a:pt x="166686" y="0"/>
                        </a:cubicBezTo>
                        <a:cubicBezTo>
                          <a:pt x="258744" y="0"/>
                          <a:pt x="333372" y="99417"/>
                          <a:pt x="333372" y="222054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r" defTabSz="567019" rtl="1"/>
                    <a:endParaRPr lang="ar-SA" sz="1116">
                      <a:solidFill>
                        <a:prstClr val="black"/>
                      </a:solidFill>
                      <a:latin typeface="Harmattan"/>
                      <a:cs typeface="Harmattan"/>
                    </a:endParaRPr>
                  </a:p>
                </p:txBody>
              </p:sp>
              <p:sp>
                <p:nvSpPr>
                  <p:cNvPr id="74" name="شكل حر: شكل 73">
                    <a:extLst>
                      <a:ext uri="{FF2B5EF4-FFF2-40B4-BE49-F238E27FC236}">
                        <a16:creationId xmlns:a16="http://schemas.microsoft.com/office/drawing/2014/main" id="{97CEF176-27F1-98C4-016B-F64D12584F59}"/>
                      </a:ext>
                    </a:extLst>
                  </p:cNvPr>
                  <p:cNvSpPr/>
                  <p:nvPr/>
                </p:nvSpPr>
                <p:spPr>
                  <a:xfrm rot="-2700000">
                    <a:off x="899871" y="2761376"/>
                    <a:ext cx="444108" cy="333371"/>
                  </a:xfrm>
                  <a:custGeom>
                    <a:avLst/>
                    <a:gdLst>
                      <a:gd name="connsiteX0" fmla="*/ 444108 w 444108"/>
                      <a:gd name="connsiteY0" fmla="*/ 166686 h 333371"/>
                      <a:gd name="connsiteX1" fmla="*/ 222054 w 444108"/>
                      <a:gd name="connsiteY1" fmla="*/ 333372 h 333371"/>
                      <a:gd name="connsiteX2" fmla="*/ 0 w 444108"/>
                      <a:gd name="connsiteY2" fmla="*/ 166686 h 333371"/>
                      <a:gd name="connsiteX3" fmla="*/ 222054 w 444108"/>
                      <a:gd name="connsiteY3" fmla="*/ 0 h 333371"/>
                      <a:gd name="connsiteX4" fmla="*/ 444108 w 444108"/>
                      <a:gd name="connsiteY4" fmla="*/ 166686 h 3333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4108" h="333371">
                        <a:moveTo>
                          <a:pt x="444108" y="166686"/>
                        </a:moveTo>
                        <a:cubicBezTo>
                          <a:pt x="444108" y="258744"/>
                          <a:pt x="344691" y="333372"/>
                          <a:pt x="222054" y="333372"/>
                        </a:cubicBezTo>
                        <a:cubicBezTo>
                          <a:pt x="99417" y="333372"/>
                          <a:pt x="0" y="258744"/>
                          <a:pt x="0" y="166686"/>
                        </a:cubicBezTo>
                        <a:cubicBezTo>
                          <a:pt x="0" y="74628"/>
                          <a:pt x="99417" y="0"/>
                          <a:pt x="222054" y="0"/>
                        </a:cubicBezTo>
                        <a:cubicBezTo>
                          <a:pt x="344691" y="0"/>
                          <a:pt x="444108" y="74628"/>
                          <a:pt x="444108" y="166686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r" defTabSz="567019" rtl="1"/>
                    <a:endParaRPr lang="ar-SA" sz="1116">
                      <a:solidFill>
                        <a:prstClr val="black"/>
                      </a:solidFill>
                      <a:latin typeface="Harmattan"/>
                      <a:cs typeface="Harmattan"/>
                    </a:endParaRPr>
                  </a:p>
                </p:txBody>
              </p:sp>
              <p:sp>
                <p:nvSpPr>
                  <p:cNvPr id="75" name="شكل حر: شكل 74">
                    <a:extLst>
                      <a:ext uri="{FF2B5EF4-FFF2-40B4-BE49-F238E27FC236}">
                        <a16:creationId xmlns:a16="http://schemas.microsoft.com/office/drawing/2014/main" id="{E019F56E-3F89-553C-9180-86842E6F38FB}"/>
                      </a:ext>
                    </a:extLst>
                  </p:cNvPr>
                  <p:cNvSpPr/>
                  <p:nvPr/>
                </p:nvSpPr>
                <p:spPr>
                  <a:xfrm>
                    <a:off x="1056434" y="2820397"/>
                    <a:ext cx="152400" cy="152400"/>
                  </a:xfrm>
                  <a:custGeom>
                    <a:avLst/>
                    <a:gdLst>
                      <a:gd name="connsiteX0" fmla="*/ 152400 w 152400"/>
                      <a:gd name="connsiteY0" fmla="*/ 76200 h 152400"/>
                      <a:gd name="connsiteX1" fmla="*/ 76200 w 152400"/>
                      <a:gd name="connsiteY1" fmla="*/ 152400 h 152400"/>
                      <a:gd name="connsiteX2" fmla="*/ 0 w 152400"/>
                      <a:gd name="connsiteY2" fmla="*/ 76200 h 152400"/>
                      <a:gd name="connsiteX3" fmla="*/ 76200 w 152400"/>
                      <a:gd name="connsiteY3" fmla="*/ 0 h 152400"/>
                      <a:gd name="connsiteX4" fmla="*/ 152400 w 152400"/>
                      <a:gd name="connsiteY4" fmla="*/ 76200 h 152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2400" h="152400">
                        <a:moveTo>
                          <a:pt x="152400" y="76200"/>
                        </a:moveTo>
                        <a:cubicBezTo>
                          <a:pt x="152400" y="118284"/>
                          <a:pt x="118284" y="152400"/>
                          <a:pt x="76200" y="152400"/>
                        </a:cubicBezTo>
                        <a:cubicBezTo>
                          <a:pt x="34116" y="152400"/>
                          <a:pt x="0" y="118284"/>
                          <a:pt x="0" y="76200"/>
                        </a:cubicBezTo>
                        <a:cubicBezTo>
                          <a:pt x="0" y="34116"/>
                          <a:pt x="34116" y="0"/>
                          <a:pt x="76200" y="0"/>
                        </a:cubicBezTo>
                        <a:cubicBezTo>
                          <a:pt x="118284" y="0"/>
                          <a:pt x="152400" y="34116"/>
                          <a:pt x="152400" y="762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r" defTabSz="567019" rtl="1"/>
                    <a:endParaRPr lang="ar-SA" sz="1116">
                      <a:solidFill>
                        <a:prstClr val="black"/>
                      </a:solidFill>
                      <a:latin typeface="Harmattan"/>
                      <a:cs typeface="Harmattan"/>
                    </a:endParaRPr>
                  </a:p>
                </p:txBody>
              </p:sp>
              <p:sp>
                <p:nvSpPr>
                  <p:cNvPr id="76" name="شكل حر: شكل 75">
                    <a:extLst>
                      <a:ext uri="{FF2B5EF4-FFF2-40B4-BE49-F238E27FC236}">
                        <a16:creationId xmlns:a16="http://schemas.microsoft.com/office/drawing/2014/main" id="{F5E89E2B-EA0A-F4D1-C805-834D367C2240}"/>
                      </a:ext>
                    </a:extLst>
                  </p:cNvPr>
                  <p:cNvSpPr/>
                  <p:nvPr/>
                </p:nvSpPr>
                <p:spPr>
                  <a:xfrm>
                    <a:off x="1486469" y="2820397"/>
                    <a:ext cx="152400" cy="152400"/>
                  </a:xfrm>
                  <a:custGeom>
                    <a:avLst/>
                    <a:gdLst>
                      <a:gd name="connsiteX0" fmla="*/ 152400 w 152400"/>
                      <a:gd name="connsiteY0" fmla="*/ 76200 h 152400"/>
                      <a:gd name="connsiteX1" fmla="*/ 76200 w 152400"/>
                      <a:gd name="connsiteY1" fmla="*/ 152400 h 152400"/>
                      <a:gd name="connsiteX2" fmla="*/ 0 w 152400"/>
                      <a:gd name="connsiteY2" fmla="*/ 76200 h 152400"/>
                      <a:gd name="connsiteX3" fmla="*/ 76200 w 152400"/>
                      <a:gd name="connsiteY3" fmla="*/ 0 h 152400"/>
                      <a:gd name="connsiteX4" fmla="*/ 152400 w 152400"/>
                      <a:gd name="connsiteY4" fmla="*/ 76200 h 152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2400" h="152400">
                        <a:moveTo>
                          <a:pt x="152400" y="76200"/>
                        </a:moveTo>
                        <a:cubicBezTo>
                          <a:pt x="152400" y="118284"/>
                          <a:pt x="118284" y="152400"/>
                          <a:pt x="76200" y="152400"/>
                        </a:cubicBezTo>
                        <a:cubicBezTo>
                          <a:pt x="34116" y="152400"/>
                          <a:pt x="0" y="118284"/>
                          <a:pt x="0" y="76200"/>
                        </a:cubicBezTo>
                        <a:cubicBezTo>
                          <a:pt x="0" y="34116"/>
                          <a:pt x="34116" y="0"/>
                          <a:pt x="76200" y="0"/>
                        </a:cubicBezTo>
                        <a:cubicBezTo>
                          <a:pt x="118284" y="0"/>
                          <a:pt x="152400" y="34116"/>
                          <a:pt x="152400" y="762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r" defTabSz="567019" rtl="1"/>
                    <a:endParaRPr lang="ar-SA" sz="1116">
                      <a:solidFill>
                        <a:prstClr val="black"/>
                      </a:solidFill>
                      <a:latin typeface="Harmattan"/>
                      <a:cs typeface="Harmattan"/>
                    </a:endParaRPr>
                  </a:p>
                </p:txBody>
              </p:sp>
              <p:sp>
                <p:nvSpPr>
                  <p:cNvPr id="77" name="شكل حر: شكل 76">
                    <a:extLst>
                      <a:ext uri="{FF2B5EF4-FFF2-40B4-BE49-F238E27FC236}">
                        <a16:creationId xmlns:a16="http://schemas.microsoft.com/office/drawing/2014/main" id="{8BE17977-388D-9A98-5C79-D3C09CD13A8A}"/>
                      </a:ext>
                    </a:extLst>
                  </p:cNvPr>
                  <p:cNvSpPr/>
                  <p:nvPr/>
                </p:nvSpPr>
                <p:spPr>
                  <a:xfrm>
                    <a:off x="1125624" y="2941355"/>
                    <a:ext cx="444093" cy="377437"/>
                  </a:xfrm>
                  <a:custGeom>
                    <a:avLst/>
                    <a:gdLst>
                      <a:gd name="connsiteX0" fmla="*/ 444094 w 444093"/>
                      <a:gd name="connsiteY0" fmla="*/ 222056 h 377437"/>
                      <a:gd name="connsiteX1" fmla="*/ 222047 w 444093"/>
                      <a:gd name="connsiteY1" fmla="*/ 377438 h 377437"/>
                      <a:gd name="connsiteX2" fmla="*/ 0 w 444093"/>
                      <a:gd name="connsiteY2" fmla="*/ 222056 h 377437"/>
                      <a:gd name="connsiteX3" fmla="*/ 222047 w 444093"/>
                      <a:gd name="connsiteY3" fmla="*/ 0 h 377437"/>
                      <a:gd name="connsiteX4" fmla="*/ 444094 w 444093"/>
                      <a:gd name="connsiteY4" fmla="*/ 222056 h 377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4093" h="377437">
                        <a:moveTo>
                          <a:pt x="444094" y="222056"/>
                        </a:moveTo>
                        <a:cubicBezTo>
                          <a:pt x="444094" y="344691"/>
                          <a:pt x="344681" y="377438"/>
                          <a:pt x="222047" y="377438"/>
                        </a:cubicBezTo>
                        <a:cubicBezTo>
                          <a:pt x="99412" y="377438"/>
                          <a:pt x="0" y="344700"/>
                          <a:pt x="0" y="222056"/>
                        </a:cubicBezTo>
                        <a:cubicBezTo>
                          <a:pt x="0" y="99422"/>
                          <a:pt x="99412" y="0"/>
                          <a:pt x="222047" y="0"/>
                        </a:cubicBezTo>
                        <a:cubicBezTo>
                          <a:pt x="344681" y="0"/>
                          <a:pt x="444094" y="99412"/>
                          <a:pt x="444094" y="2220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r" defTabSz="567019" rtl="1"/>
                    <a:endParaRPr lang="ar-SA" sz="1116">
                      <a:solidFill>
                        <a:prstClr val="black"/>
                      </a:solidFill>
                      <a:latin typeface="Harmattan"/>
                      <a:cs typeface="Harmattan"/>
                    </a:endParaRPr>
                  </a:p>
                </p:txBody>
              </p:sp>
              <p:sp>
                <p:nvSpPr>
                  <p:cNvPr id="78" name="شكل حر: شكل 77">
                    <a:extLst>
                      <a:ext uri="{FF2B5EF4-FFF2-40B4-BE49-F238E27FC236}">
                        <a16:creationId xmlns:a16="http://schemas.microsoft.com/office/drawing/2014/main" id="{3CF4A585-B3B0-29AB-D48E-58F7F014BAC8}"/>
                      </a:ext>
                    </a:extLst>
                  </p:cNvPr>
                  <p:cNvSpPr/>
                  <p:nvPr/>
                </p:nvSpPr>
                <p:spPr>
                  <a:xfrm>
                    <a:off x="1270766" y="2941355"/>
                    <a:ext cx="152400" cy="152400"/>
                  </a:xfrm>
                  <a:custGeom>
                    <a:avLst/>
                    <a:gdLst>
                      <a:gd name="connsiteX0" fmla="*/ 152400 w 152400"/>
                      <a:gd name="connsiteY0" fmla="*/ 76200 h 152400"/>
                      <a:gd name="connsiteX1" fmla="*/ 76200 w 152400"/>
                      <a:gd name="connsiteY1" fmla="*/ 152400 h 152400"/>
                      <a:gd name="connsiteX2" fmla="*/ 0 w 152400"/>
                      <a:gd name="connsiteY2" fmla="*/ 76200 h 152400"/>
                      <a:gd name="connsiteX3" fmla="*/ 76200 w 152400"/>
                      <a:gd name="connsiteY3" fmla="*/ 0 h 152400"/>
                      <a:gd name="connsiteX4" fmla="*/ 152400 w 152400"/>
                      <a:gd name="connsiteY4" fmla="*/ 76200 h 152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2400" h="152400">
                        <a:moveTo>
                          <a:pt x="152400" y="76200"/>
                        </a:moveTo>
                        <a:cubicBezTo>
                          <a:pt x="152400" y="118284"/>
                          <a:pt x="118284" y="152400"/>
                          <a:pt x="76200" y="152400"/>
                        </a:cubicBezTo>
                        <a:cubicBezTo>
                          <a:pt x="34116" y="152400"/>
                          <a:pt x="0" y="118284"/>
                          <a:pt x="0" y="76200"/>
                        </a:cubicBezTo>
                        <a:cubicBezTo>
                          <a:pt x="0" y="34116"/>
                          <a:pt x="34116" y="0"/>
                          <a:pt x="76200" y="0"/>
                        </a:cubicBezTo>
                        <a:cubicBezTo>
                          <a:pt x="118284" y="0"/>
                          <a:pt x="152400" y="34116"/>
                          <a:pt x="152400" y="76200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r" defTabSz="567019" rtl="1"/>
                    <a:endParaRPr lang="ar-SA" sz="1116">
                      <a:solidFill>
                        <a:prstClr val="black"/>
                      </a:solidFill>
                      <a:latin typeface="Harmattan"/>
                      <a:cs typeface="Harmattan"/>
                    </a:endParaRPr>
                  </a:p>
                </p:txBody>
              </p:sp>
            </p:grpSp>
          </p:grpSp>
          <p:sp>
            <p:nvSpPr>
              <p:cNvPr id="35" name="شكل حر: شكل 34">
                <a:extLst>
                  <a:ext uri="{FF2B5EF4-FFF2-40B4-BE49-F238E27FC236}">
                    <a16:creationId xmlns:a16="http://schemas.microsoft.com/office/drawing/2014/main" id="{91C82155-F419-C4C5-926A-7B0030738575}"/>
                  </a:ext>
                </a:extLst>
              </p:cNvPr>
              <p:cNvSpPr/>
              <p:nvPr/>
            </p:nvSpPr>
            <p:spPr>
              <a:xfrm>
                <a:off x="1163715" y="3884330"/>
                <a:ext cx="571500" cy="571500"/>
              </a:xfrm>
              <a:custGeom>
                <a:avLst/>
                <a:gdLst>
                  <a:gd name="connsiteX0" fmla="*/ 285750 w 571500"/>
                  <a:gd name="connsiteY0" fmla="*/ 285750 h 571500"/>
                  <a:gd name="connsiteX1" fmla="*/ 285750 w 571500"/>
                  <a:gd name="connsiteY1" fmla="*/ 0 h 571500"/>
                  <a:gd name="connsiteX2" fmla="*/ 285750 w 571500"/>
                  <a:gd name="connsiteY2" fmla="*/ 0 h 571500"/>
                  <a:gd name="connsiteX3" fmla="*/ 571500 w 571500"/>
                  <a:gd name="connsiteY3" fmla="*/ 285750 h 571500"/>
                  <a:gd name="connsiteX4" fmla="*/ 571500 w 571500"/>
                  <a:gd name="connsiteY4" fmla="*/ 285750 h 571500"/>
                  <a:gd name="connsiteX5" fmla="*/ 285750 w 571500"/>
                  <a:gd name="connsiteY5" fmla="*/ 571500 h 571500"/>
                  <a:gd name="connsiteX6" fmla="*/ 285750 w 571500"/>
                  <a:gd name="connsiteY6" fmla="*/ 571500 h 571500"/>
                  <a:gd name="connsiteX7" fmla="*/ 0 w 571500"/>
                  <a:gd name="connsiteY7" fmla="*/ 571500 h 571500"/>
                  <a:gd name="connsiteX8" fmla="*/ 0 w 571500"/>
                  <a:gd name="connsiteY8" fmla="*/ 571500 h 571500"/>
                  <a:gd name="connsiteX9" fmla="*/ 285750 w 571500"/>
                  <a:gd name="connsiteY9" fmla="*/ 285750 h 571500"/>
                  <a:gd name="connsiteX10" fmla="*/ 285750 w 571500"/>
                  <a:gd name="connsiteY10" fmla="*/ 28575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1500" h="571500">
                    <a:moveTo>
                      <a:pt x="285750" y="285750"/>
                    </a:moveTo>
                    <a:lnTo>
                      <a:pt x="285750" y="0"/>
                    </a:lnTo>
                    <a:lnTo>
                      <a:pt x="285750" y="0"/>
                    </a:lnTo>
                    <a:cubicBezTo>
                      <a:pt x="443570" y="0"/>
                      <a:pt x="571500" y="127930"/>
                      <a:pt x="571500" y="285750"/>
                    </a:cubicBezTo>
                    <a:lnTo>
                      <a:pt x="571500" y="285750"/>
                    </a:lnTo>
                    <a:cubicBezTo>
                      <a:pt x="571500" y="443570"/>
                      <a:pt x="443570" y="571500"/>
                      <a:pt x="285750" y="571500"/>
                    </a:cubicBezTo>
                    <a:lnTo>
                      <a:pt x="285750" y="571500"/>
                    </a:lnTo>
                    <a:lnTo>
                      <a:pt x="0" y="571500"/>
                    </a:lnTo>
                    <a:lnTo>
                      <a:pt x="0" y="571500"/>
                    </a:lnTo>
                    <a:cubicBezTo>
                      <a:pt x="0" y="413680"/>
                      <a:pt x="127930" y="285750"/>
                      <a:pt x="285750" y="285750"/>
                    </a:cubicBezTo>
                    <a:lnTo>
                      <a:pt x="285750" y="285750"/>
                    </a:lnTo>
                    <a:close/>
                  </a:path>
                </a:pathLst>
              </a:custGeom>
              <a:solidFill>
                <a:srgbClr val="7B6757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grpSp>
            <p:nvGrpSpPr>
              <p:cNvPr id="36" name="رسم 2261" descr="راكون">
                <a:extLst>
                  <a:ext uri="{FF2B5EF4-FFF2-40B4-BE49-F238E27FC236}">
                    <a16:creationId xmlns:a16="http://schemas.microsoft.com/office/drawing/2014/main" id="{F69C0F07-E4CB-A34C-6224-FB0FC9D9D0C3}"/>
                  </a:ext>
                </a:extLst>
              </p:cNvPr>
              <p:cNvGrpSpPr/>
              <p:nvPr/>
            </p:nvGrpSpPr>
            <p:grpSpPr>
              <a:xfrm>
                <a:off x="954165" y="4237031"/>
                <a:ext cx="238953" cy="237848"/>
                <a:chOff x="954165" y="4237031"/>
                <a:chExt cx="238953" cy="237848"/>
              </a:xfrm>
              <a:solidFill>
                <a:srgbClr val="FFFFFF"/>
              </a:solidFill>
            </p:grpSpPr>
            <p:sp>
              <p:nvSpPr>
                <p:cNvPr id="44" name="شكل حر: شكل 43">
                  <a:extLst>
                    <a:ext uri="{FF2B5EF4-FFF2-40B4-BE49-F238E27FC236}">
                      <a16:creationId xmlns:a16="http://schemas.microsoft.com/office/drawing/2014/main" id="{18E767DC-5796-9174-63F8-9EA05725AF17}"/>
                    </a:ext>
                  </a:extLst>
                </p:cNvPr>
                <p:cNvSpPr/>
                <p:nvPr/>
              </p:nvSpPr>
              <p:spPr>
                <a:xfrm>
                  <a:off x="1013267" y="4295029"/>
                  <a:ext cx="179851" cy="179850"/>
                </a:xfrm>
                <a:custGeom>
                  <a:avLst/>
                  <a:gdLst>
                    <a:gd name="connsiteX0" fmla="*/ 9525 w 179851"/>
                    <a:gd name="connsiteY0" fmla="*/ 179851 h 179850"/>
                    <a:gd name="connsiteX1" fmla="*/ 0 w 179851"/>
                    <a:gd name="connsiteY1" fmla="*/ 170326 h 179850"/>
                    <a:gd name="connsiteX2" fmla="*/ 170326 w 179851"/>
                    <a:gd name="connsiteY2" fmla="*/ 0 h 179850"/>
                    <a:gd name="connsiteX3" fmla="*/ 179851 w 179851"/>
                    <a:gd name="connsiteY3" fmla="*/ 9525 h 179850"/>
                    <a:gd name="connsiteX4" fmla="*/ 170326 w 179851"/>
                    <a:gd name="connsiteY4" fmla="*/ 19050 h 179850"/>
                    <a:gd name="connsiteX5" fmla="*/ 19050 w 179851"/>
                    <a:gd name="connsiteY5" fmla="*/ 170326 h 179850"/>
                    <a:gd name="connsiteX6" fmla="*/ 9525 w 179851"/>
                    <a:gd name="connsiteY6" fmla="*/ 179851 h 179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9851" h="179850">
                      <a:moveTo>
                        <a:pt x="9525" y="179851"/>
                      </a:moveTo>
                      <a:cubicBezTo>
                        <a:pt x="4258" y="179851"/>
                        <a:pt x="0" y="175593"/>
                        <a:pt x="0" y="170326"/>
                      </a:cubicBezTo>
                      <a:cubicBezTo>
                        <a:pt x="0" y="76410"/>
                        <a:pt x="76400" y="0"/>
                        <a:pt x="170326" y="0"/>
                      </a:cubicBezTo>
                      <a:cubicBezTo>
                        <a:pt x="175593" y="0"/>
                        <a:pt x="179851" y="4258"/>
                        <a:pt x="179851" y="9525"/>
                      </a:cubicBezTo>
                      <a:cubicBezTo>
                        <a:pt x="179851" y="14792"/>
                        <a:pt x="175593" y="19050"/>
                        <a:pt x="170326" y="19050"/>
                      </a:cubicBezTo>
                      <a:cubicBezTo>
                        <a:pt x="86916" y="19050"/>
                        <a:pt x="19050" y="86916"/>
                        <a:pt x="19050" y="170326"/>
                      </a:cubicBezTo>
                      <a:cubicBezTo>
                        <a:pt x="19050" y="175593"/>
                        <a:pt x="14792" y="179851"/>
                        <a:pt x="9525" y="17985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45" name="شكل حر: شكل 44">
                  <a:extLst>
                    <a:ext uri="{FF2B5EF4-FFF2-40B4-BE49-F238E27FC236}">
                      <a16:creationId xmlns:a16="http://schemas.microsoft.com/office/drawing/2014/main" id="{4AEC6636-4A02-9F89-39FE-B265F5C1E521}"/>
                    </a:ext>
                  </a:extLst>
                </p:cNvPr>
                <p:cNvSpPr/>
                <p:nvPr/>
              </p:nvSpPr>
              <p:spPr>
                <a:xfrm>
                  <a:off x="954165" y="4237031"/>
                  <a:ext cx="237848" cy="237848"/>
                </a:xfrm>
                <a:custGeom>
                  <a:avLst/>
                  <a:gdLst>
                    <a:gd name="connsiteX0" fmla="*/ 9525 w 237848"/>
                    <a:gd name="connsiteY0" fmla="*/ 237849 h 237848"/>
                    <a:gd name="connsiteX1" fmla="*/ 0 w 237848"/>
                    <a:gd name="connsiteY1" fmla="*/ 228324 h 237848"/>
                    <a:gd name="connsiteX2" fmla="*/ 228324 w 237848"/>
                    <a:gd name="connsiteY2" fmla="*/ 0 h 237848"/>
                    <a:gd name="connsiteX3" fmla="*/ 237849 w 237848"/>
                    <a:gd name="connsiteY3" fmla="*/ 9525 h 237848"/>
                    <a:gd name="connsiteX4" fmla="*/ 228324 w 237848"/>
                    <a:gd name="connsiteY4" fmla="*/ 19050 h 237848"/>
                    <a:gd name="connsiteX5" fmla="*/ 19050 w 237848"/>
                    <a:gd name="connsiteY5" fmla="*/ 228324 h 237848"/>
                    <a:gd name="connsiteX6" fmla="*/ 9525 w 237848"/>
                    <a:gd name="connsiteY6" fmla="*/ 237849 h 237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7848" h="237848">
                      <a:moveTo>
                        <a:pt x="9525" y="237849"/>
                      </a:moveTo>
                      <a:cubicBezTo>
                        <a:pt x="4258" y="237849"/>
                        <a:pt x="0" y="233591"/>
                        <a:pt x="0" y="228324"/>
                      </a:cubicBezTo>
                      <a:cubicBezTo>
                        <a:pt x="0" y="102423"/>
                        <a:pt x="102422" y="0"/>
                        <a:pt x="228324" y="0"/>
                      </a:cubicBezTo>
                      <a:cubicBezTo>
                        <a:pt x="233591" y="0"/>
                        <a:pt x="237849" y="4258"/>
                        <a:pt x="237849" y="9525"/>
                      </a:cubicBezTo>
                      <a:cubicBezTo>
                        <a:pt x="237849" y="14792"/>
                        <a:pt x="233591" y="19050"/>
                        <a:pt x="228324" y="19050"/>
                      </a:cubicBezTo>
                      <a:cubicBezTo>
                        <a:pt x="112938" y="19050"/>
                        <a:pt x="19050" y="112929"/>
                        <a:pt x="19050" y="228324"/>
                      </a:cubicBezTo>
                      <a:cubicBezTo>
                        <a:pt x="19050" y="233591"/>
                        <a:pt x="14792" y="237849"/>
                        <a:pt x="9525" y="23784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  <p:grpSp>
            <p:nvGrpSpPr>
              <p:cNvPr id="37" name="رسم 2261" descr="راكون">
                <a:extLst>
                  <a:ext uri="{FF2B5EF4-FFF2-40B4-BE49-F238E27FC236}">
                    <a16:creationId xmlns:a16="http://schemas.microsoft.com/office/drawing/2014/main" id="{32D27FFC-26F5-5E27-1963-D9F63F4B8978}"/>
                  </a:ext>
                </a:extLst>
              </p:cNvPr>
              <p:cNvGrpSpPr/>
              <p:nvPr/>
            </p:nvGrpSpPr>
            <p:grpSpPr>
              <a:xfrm>
                <a:off x="1249440" y="4237031"/>
                <a:ext cx="238953" cy="237848"/>
                <a:chOff x="1249440" y="4237031"/>
                <a:chExt cx="238953" cy="237848"/>
              </a:xfrm>
              <a:solidFill>
                <a:srgbClr val="737373"/>
              </a:solidFill>
            </p:grpSpPr>
            <p:sp>
              <p:nvSpPr>
                <p:cNvPr id="42" name="شكل حر: شكل 41">
                  <a:extLst>
                    <a:ext uri="{FF2B5EF4-FFF2-40B4-BE49-F238E27FC236}">
                      <a16:creationId xmlns:a16="http://schemas.microsoft.com/office/drawing/2014/main" id="{7A5F8214-6C5D-B300-5ED7-D611906BC470}"/>
                    </a:ext>
                  </a:extLst>
                </p:cNvPr>
                <p:cNvSpPr/>
                <p:nvPr/>
              </p:nvSpPr>
              <p:spPr>
                <a:xfrm>
                  <a:off x="1308542" y="4295029"/>
                  <a:ext cx="179851" cy="179850"/>
                </a:xfrm>
                <a:custGeom>
                  <a:avLst/>
                  <a:gdLst>
                    <a:gd name="connsiteX0" fmla="*/ 9525 w 179851"/>
                    <a:gd name="connsiteY0" fmla="*/ 179851 h 179850"/>
                    <a:gd name="connsiteX1" fmla="*/ 0 w 179851"/>
                    <a:gd name="connsiteY1" fmla="*/ 170326 h 179850"/>
                    <a:gd name="connsiteX2" fmla="*/ 170326 w 179851"/>
                    <a:gd name="connsiteY2" fmla="*/ 0 h 179850"/>
                    <a:gd name="connsiteX3" fmla="*/ 179851 w 179851"/>
                    <a:gd name="connsiteY3" fmla="*/ 9525 h 179850"/>
                    <a:gd name="connsiteX4" fmla="*/ 170326 w 179851"/>
                    <a:gd name="connsiteY4" fmla="*/ 19050 h 179850"/>
                    <a:gd name="connsiteX5" fmla="*/ 19050 w 179851"/>
                    <a:gd name="connsiteY5" fmla="*/ 170326 h 179850"/>
                    <a:gd name="connsiteX6" fmla="*/ 9525 w 179851"/>
                    <a:gd name="connsiteY6" fmla="*/ 179851 h 179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9851" h="179850">
                      <a:moveTo>
                        <a:pt x="9525" y="179851"/>
                      </a:moveTo>
                      <a:cubicBezTo>
                        <a:pt x="4258" y="179851"/>
                        <a:pt x="0" y="175593"/>
                        <a:pt x="0" y="170326"/>
                      </a:cubicBezTo>
                      <a:cubicBezTo>
                        <a:pt x="0" y="76410"/>
                        <a:pt x="76400" y="0"/>
                        <a:pt x="170326" y="0"/>
                      </a:cubicBezTo>
                      <a:cubicBezTo>
                        <a:pt x="175593" y="0"/>
                        <a:pt x="179851" y="4258"/>
                        <a:pt x="179851" y="9525"/>
                      </a:cubicBezTo>
                      <a:cubicBezTo>
                        <a:pt x="179851" y="14792"/>
                        <a:pt x="175593" y="19050"/>
                        <a:pt x="170326" y="19050"/>
                      </a:cubicBezTo>
                      <a:cubicBezTo>
                        <a:pt x="86916" y="19050"/>
                        <a:pt x="19050" y="86916"/>
                        <a:pt x="19050" y="170326"/>
                      </a:cubicBezTo>
                      <a:cubicBezTo>
                        <a:pt x="19050" y="175593"/>
                        <a:pt x="14792" y="179851"/>
                        <a:pt x="9525" y="179851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43" name="شكل حر: شكل 42">
                  <a:extLst>
                    <a:ext uri="{FF2B5EF4-FFF2-40B4-BE49-F238E27FC236}">
                      <a16:creationId xmlns:a16="http://schemas.microsoft.com/office/drawing/2014/main" id="{F3232E46-BEDA-F245-91CE-A4670329CF2F}"/>
                    </a:ext>
                  </a:extLst>
                </p:cNvPr>
                <p:cNvSpPr/>
                <p:nvPr/>
              </p:nvSpPr>
              <p:spPr>
                <a:xfrm>
                  <a:off x="1249440" y="4237031"/>
                  <a:ext cx="237848" cy="237848"/>
                </a:xfrm>
                <a:custGeom>
                  <a:avLst/>
                  <a:gdLst>
                    <a:gd name="connsiteX0" fmla="*/ 9525 w 237848"/>
                    <a:gd name="connsiteY0" fmla="*/ 237849 h 237848"/>
                    <a:gd name="connsiteX1" fmla="*/ 0 w 237848"/>
                    <a:gd name="connsiteY1" fmla="*/ 228324 h 237848"/>
                    <a:gd name="connsiteX2" fmla="*/ 228324 w 237848"/>
                    <a:gd name="connsiteY2" fmla="*/ 0 h 237848"/>
                    <a:gd name="connsiteX3" fmla="*/ 237849 w 237848"/>
                    <a:gd name="connsiteY3" fmla="*/ 9525 h 237848"/>
                    <a:gd name="connsiteX4" fmla="*/ 228324 w 237848"/>
                    <a:gd name="connsiteY4" fmla="*/ 19050 h 237848"/>
                    <a:gd name="connsiteX5" fmla="*/ 19050 w 237848"/>
                    <a:gd name="connsiteY5" fmla="*/ 228324 h 237848"/>
                    <a:gd name="connsiteX6" fmla="*/ 9525 w 237848"/>
                    <a:gd name="connsiteY6" fmla="*/ 237849 h 237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7848" h="237848">
                      <a:moveTo>
                        <a:pt x="9525" y="237849"/>
                      </a:moveTo>
                      <a:cubicBezTo>
                        <a:pt x="4258" y="237849"/>
                        <a:pt x="0" y="233591"/>
                        <a:pt x="0" y="228324"/>
                      </a:cubicBezTo>
                      <a:cubicBezTo>
                        <a:pt x="0" y="102423"/>
                        <a:pt x="102422" y="0"/>
                        <a:pt x="228324" y="0"/>
                      </a:cubicBezTo>
                      <a:cubicBezTo>
                        <a:pt x="233591" y="0"/>
                        <a:pt x="237849" y="4258"/>
                        <a:pt x="237849" y="9525"/>
                      </a:cubicBezTo>
                      <a:cubicBezTo>
                        <a:pt x="237849" y="14792"/>
                        <a:pt x="233591" y="19050"/>
                        <a:pt x="228324" y="19050"/>
                      </a:cubicBezTo>
                      <a:cubicBezTo>
                        <a:pt x="112938" y="19050"/>
                        <a:pt x="19050" y="112929"/>
                        <a:pt x="19050" y="228324"/>
                      </a:cubicBezTo>
                      <a:cubicBezTo>
                        <a:pt x="19050" y="233591"/>
                        <a:pt x="14792" y="237849"/>
                        <a:pt x="9525" y="237849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  <p:grpSp>
            <p:nvGrpSpPr>
              <p:cNvPr id="38" name="رسم 2261" descr="راكون">
                <a:extLst>
                  <a:ext uri="{FF2B5EF4-FFF2-40B4-BE49-F238E27FC236}">
                    <a16:creationId xmlns:a16="http://schemas.microsoft.com/office/drawing/2014/main" id="{B8174CE7-0F44-F5E0-2A1D-CDB1E7736722}"/>
                  </a:ext>
                </a:extLst>
              </p:cNvPr>
              <p:cNvGrpSpPr/>
              <p:nvPr/>
            </p:nvGrpSpPr>
            <p:grpSpPr>
              <a:xfrm>
                <a:off x="1753912" y="4237031"/>
                <a:ext cx="238944" cy="237848"/>
                <a:chOff x="1753912" y="4237031"/>
                <a:chExt cx="238944" cy="237848"/>
              </a:xfrm>
              <a:solidFill>
                <a:srgbClr val="737373"/>
              </a:solidFill>
            </p:grpSpPr>
            <p:sp>
              <p:nvSpPr>
                <p:cNvPr id="40" name="شكل حر: شكل 39">
                  <a:extLst>
                    <a:ext uri="{FF2B5EF4-FFF2-40B4-BE49-F238E27FC236}">
                      <a16:creationId xmlns:a16="http://schemas.microsoft.com/office/drawing/2014/main" id="{D44C7FF6-43F0-62F9-5C30-E551E64DB7A2}"/>
                    </a:ext>
                  </a:extLst>
                </p:cNvPr>
                <p:cNvSpPr/>
                <p:nvPr/>
              </p:nvSpPr>
              <p:spPr>
                <a:xfrm>
                  <a:off x="1813005" y="4295029"/>
                  <a:ext cx="179850" cy="179850"/>
                </a:xfrm>
                <a:custGeom>
                  <a:avLst/>
                  <a:gdLst>
                    <a:gd name="connsiteX0" fmla="*/ 9525 w 179850"/>
                    <a:gd name="connsiteY0" fmla="*/ 179851 h 179850"/>
                    <a:gd name="connsiteX1" fmla="*/ 0 w 179850"/>
                    <a:gd name="connsiteY1" fmla="*/ 170326 h 179850"/>
                    <a:gd name="connsiteX2" fmla="*/ 170326 w 179850"/>
                    <a:gd name="connsiteY2" fmla="*/ 0 h 179850"/>
                    <a:gd name="connsiteX3" fmla="*/ 179851 w 179850"/>
                    <a:gd name="connsiteY3" fmla="*/ 9525 h 179850"/>
                    <a:gd name="connsiteX4" fmla="*/ 170326 w 179850"/>
                    <a:gd name="connsiteY4" fmla="*/ 19050 h 179850"/>
                    <a:gd name="connsiteX5" fmla="*/ 19050 w 179850"/>
                    <a:gd name="connsiteY5" fmla="*/ 170326 h 179850"/>
                    <a:gd name="connsiteX6" fmla="*/ 9525 w 179850"/>
                    <a:gd name="connsiteY6" fmla="*/ 179851 h 179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9850" h="179850">
                      <a:moveTo>
                        <a:pt x="9525" y="179851"/>
                      </a:moveTo>
                      <a:cubicBezTo>
                        <a:pt x="4258" y="179851"/>
                        <a:pt x="0" y="175593"/>
                        <a:pt x="0" y="170326"/>
                      </a:cubicBezTo>
                      <a:cubicBezTo>
                        <a:pt x="0" y="76410"/>
                        <a:pt x="76400" y="0"/>
                        <a:pt x="170326" y="0"/>
                      </a:cubicBezTo>
                      <a:cubicBezTo>
                        <a:pt x="175593" y="0"/>
                        <a:pt x="179851" y="4258"/>
                        <a:pt x="179851" y="9525"/>
                      </a:cubicBezTo>
                      <a:cubicBezTo>
                        <a:pt x="179851" y="14792"/>
                        <a:pt x="175593" y="19050"/>
                        <a:pt x="170326" y="19050"/>
                      </a:cubicBezTo>
                      <a:cubicBezTo>
                        <a:pt x="86916" y="19050"/>
                        <a:pt x="19050" y="86916"/>
                        <a:pt x="19050" y="170326"/>
                      </a:cubicBezTo>
                      <a:cubicBezTo>
                        <a:pt x="19050" y="175593"/>
                        <a:pt x="14792" y="179851"/>
                        <a:pt x="9525" y="179851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41" name="شكل حر: شكل 40">
                  <a:extLst>
                    <a:ext uri="{FF2B5EF4-FFF2-40B4-BE49-F238E27FC236}">
                      <a16:creationId xmlns:a16="http://schemas.microsoft.com/office/drawing/2014/main" id="{BE76D20E-FF6C-5981-A15C-69ABEEA8BF8C}"/>
                    </a:ext>
                  </a:extLst>
                </p:cNvPr>
                <p:cNvSpPr/>
                <p:nvPr/>
              </p:nvSpPr>
              <p:spPr>
                <a:xfrm>
                  <a:off x="1753912" y="4237031"/>
                  <a:ext cx="237848" cy="237848"/>
                </a:xfrm>
                <a:custGeom>
                  <a:avLst/>
                  <a:gdLst>
                    <a:gd name="connsiteX0" fmla="*/ 9525 w 237848"/>
                    <a:gd name="connsiteY0" fmla="*/ 237849 h 237848"/>
                    <a:gd name="connsiteX1" fmla="*/ 0 w 237848"/>
                    <a:gd name="connsiteY1" fmla="*/ 228324 h 237848"/>
                    <a:gd name="connsiteX2" fmla="*/ 228324 w 237848"/>
                    <a:gd name="connsiteY2" fmla="*/ 0 h 237848"/>
                    <a:gd name="connsiteX3" fmla="*/ 237849 w 237848"/>
                    <a:gd name="connsiteY3" fmla="*/ 9525 h 237848"/>
                    <a:gd name="connsiteX4" fmla="*/ 228324 w 237848"/>
                    <a:gd name="connsiteY4" fmla="*/ 19050 h 237848"/>
                    <a:gd name="connsiteX5" fmla="*/ 19050 w 237848"/>
                    <a:gd name="connsiteY5" fmla="*/ 228324 h 237848"/>
                    <a:gd name="connsiteX6" fmla="*/ 9525 w 237848"/>
                    <a:gd name="connsiteY6" fmla="*/ 237849 h 237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7848" h="237848">
                      <a:moveTo>
                        <a:pt x="9525" y="237849"/>
                      </a:moveTo>
                      <a:cubicBezTo>
                        <a:pt x="4258" y="237849"/>
                        <a:pt x="0" y="233591"/>
                        <a:pt x="0" y="228324"/>
                      </a:cubicBezTo>
                      <a:cubicBezTo>
                        <a:pt x="0" y="102423"/>
                        <a:pt x="102422" y="0"/>
                        <a:pt x="228324" y="0"/>
                      </a:cubicBezTo>
                      <a:cubicBezTo>
                        <a:pt x="233591" y="0"/>
                        <a:pt x="237849" y="4258"/>
                        <a:pt x="237849" y="9525"/>
                      </a:cubicBezTo>
                      <a:cubicBezTo>
                        <a:pt x="237849" y="14792"/>
                        <a:pt x="233591" y="19050"/>
                        <a:pt x="228324" y="19050"/>
                      </a:cubicBezTo>
                      <a:cubicBezTo>
                        <a:pt x="112938" y="19050"/>
                        <a:pt x="19050" y="112929"/>
                        <a:pt x="19050" y="228324"/>
                      </a:cubicBezTo>
                      <a:cubicBezTo>
                        <a:pt x="19050" y="233591"/>
                        <a:pt x="14792" y="237849"/>
                        <a:pt x="9525" y="237849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  <p:sp>
            <p:nvSpPr>
              <p:cNvPr id="39" name="شكل حر: شكل 38">
                <a:extLst>
                  <a:ext uri="{FF2B5EF4-FFF2-40B4-BE49-F238E27FC236}">
                    <a16:creationId xmlns:a16="http://schemas.microsoft.com/office/drawing/2014/main" id="{01EE3CCA-E80D-E73A-0429-CF9B794F2B54}"/>
                  </a:ext>
                </a:extLst>
              </p:cNvPr>
              <p:cNvSpPr/>
              <p:nvPr/>
            </p:nvSpPr>
            <p:spPr>
              <a:xfrm>
                <a:off x="2563781" y="3859751"/>
                <a:ext cx="53989" cy="382575"/>
              </a:xfrm>
              <a:custGeom>
                <a:avLst/>
                <a:gdLst>
                  <a:gd name="connsiteX0" fmla="*/ 9529 w 53989"/>
                  <a:gd name="connsiteY0" fmla="*/ 382576 h 382575"/>
                  <a:gd name="connsiteX1" fmla="*/ 5938 w 53989"/>
                  <a:gd name="connsiteY1" fmla="*/ 381871 h 382575"/>
                  <a:gd name="connsiteX2" fmla="*/ 709 w 53989"/>
                  <a:gd name="connsiteY2" fmla="*/ 369460 h 382575"/>
                  <a:gd name="connsiteX3" fmla="*/ 852 w 53989"/>
                  <a:gd name="connsiteY3" fmla="*/ 13463 h 382575"/>
                  <a:gd name="connsiteX4" fmla="*/ 5595 w 53989"/>
                  <a:gd name="connsiteY4" fmla="*/ 852 h 382575"/>
                  <a:gd name="connsiteX5" fmla="*/ 18206 w 53989"/>
                  <a:gd name="connsiteY5" fmla="*/ 5595 h 382575"/>
                  <a:gd name="connsiteX6" fmla="*/ 18349 w 53989"/>
                  <a:gd name="connsiteY6" fmla="*/ 376651 h 382575"/>
                  <a:gd name="connsiteX7" fmla="*/ 9529 w 53989"/>
                  <a:gd name="connsiteY7" fmla="*/ 382576 h 382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989" h="382575">
                    <a:moveTo>
                      <a:pt x="9529" y="382576"/>
                    </a:moveTo>
                    <a:cubicBezTo>
                      <a:pt x="8329" y="382576"/>
                      <a:pt x="7110" y="382357"/>
                      <a:pt x="5938" y="381871"/>
                    </a:cubicBezTo>
                    <a:cubicBezTo>
                      <a:pt x="1061" y="379890"/>
                      <a:pt x="-1272" y="374337"/>
                      <a:pt x="709" y="369460"/>
                    </a:cubicBezTo>
                    <a:cubicBezTo>
                      <a:pt x="1471" y="367583"/>
                      <a:pt x="76195" y="179731"/>
                      <a:pt x="852" y="13463"/>
                    </a:cubicBezTo>
                    <a:cubicBezTo>
                      <a:pt x="-1320" y="8672"/>
                      <a:pt x="804" y="3023"/>
                      <a:pt x="5595" y="852"/>
                    </a:cubicBezTo>
                    <a:cubicBezTo>
                      <a:pt x="10386" y="-1320"/>
                      <a:pt x="16035" y="804"/>
                      <a:pt x="18206" y="5595"/>
                    </a:cubicBezTo>
                    <a:cubicBezTo>
                      <a:pt x="96988" y="179484"/>
                      <a:pt x="21588" y="368679"/>
                      <a:pt x="18349" y="376651"/>
                    </a:cubicBezTo>
                    <a:cubicBezTo>
                      <a:pt x="16844" y="380347"/>
                      <a:pt x="13291" y="382576"/>
                      <a:pt x="9529" y="382576"/>
                    </a:cubicBezTo>
                    <a:close/>
                  </a:path>
                </a:pathLst>
              </a:custGeom>
              <a:solidFill>
                <a:srgbClr val="73737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</p:grpSp>
        <p:sp>
          <p:nvSpPr>
            <p:cNvPr id="31" name="شكل بيضاوي 30">
              <a:extLst>
                <a:ext uri="{FF2B5EF4-FFF2-40B4-BE49-F238E27FC236}">
                  <a16:creationId xmlns:a16="http://schemas.microsoft.com/office/drawing/2014/main" id="{8E19D80B-E391-34DA-1F5F-19D6BDE29EC1}"/>
                </a:ext>
              </a:extLst>
            </p:cNvPr>
            <p:cNvSpPr/>
            <p:nvPr/>
          </p:nvSpPr>
          <p:spPr>
            <a:xfrm>
              <a:off x="978535" y="1457960"/>
              <a:ext cx="132080" cy="132080"/>
            </a:xfrm>
            <a:prstGeom prst="ellipse">
              <a:avLst/>
            </a:prstGeom>
            <a:solidFill>
              <a:srgbClr val="DF5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567019" rtl="1"/>
              <a:endParaRPr lang="ar-SA" sz="1116">
                <a:solidFill>
                  <a:prstClr val="white"/>
                </a:solidFill>
                <a:latin typeface="Harmattan"/>
                <a:cs typeface="Harmattan"/>
              </a:endParaRPr>
            </a:p>
          </p:txBody>
        </p:sp>
        <p:sp>
          <p:nvSpPr>
            <p:cNvPr id="32" name="شكل بيضاوي 31">
              <a:extLst>
                <a:ext uri="{FF2B5EF4-FFF2-40B4-BE49-F238E27FC236}">
                  <a16:creationId xmlns:a16="http://schemas.microsoft.com/office/drawing/2014/main" id="{2410F534-B234-B7BE-6DE4-90A3C4E27096}"/>
                </a:ext>
              </a:extLst>
            </p:cNvPr>
            <p:cNvSpPr/>
            <p:nvPr/>
          </p:nvSpPr>
          <p:spPr>
            <a:xfrm>
              <a:off x="549910" y="1457960"/>
              <a:ext cx="132080" cy="132080"/>
            </a:xfrm>
            <a:prstGeom prst="ellipse">
              <a:avLst/>
            </a:prstGeom>
            <a:solidFill>
              <a:srgbClr val="DF5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567019"/>
              <a:endParaRPr lang="ar-SA" sz="1116" dirty="0">
                <a:solidFill>
                  <a:prstClr val="white"/>
                </a:solidFill>
                <a:latin typeface="Harmattan"/>
                <a:cs typeface="Harmattan"/>
              </a:endParaRPr>
            </a:p>
          </p:txBody>
        </p:sp>
      </p:grpSp>
      <p:grpSp>
        <p:nvGrpSpPr>
          <p:cNvPr id="87" name="مجموعة 86">
            <a:extLst>
              <a:ext uri="{FF2B5EF4-FFF2-40B4-BE49-F238E27FC236}">
                <a16:creationId xmlns:a16="http://schemas.microsoft.com/office/drawing/2014/main" id="{024D488E-58BD-3F05-47C0-08C2982A535F}"/>
              </a:ext>
            </a:extLst>
          </p:cNvPr>
          <p:cNvGrpSpPr/>
          <p:nvPr/>
        </p:nvGrpSpPr>
        <p:grpSpPr>
          <a:xfrm>
            <a:off x="4073807" y="2840373"/>
            <a:ext cx="918537" cy="786257"/>
            <a:chOff x="2437458" y="1152322"/>
            <a:chExt cx="1226133" cy="1049556"/>
          </a:xfrm>
        </p:grpSpPr>
        <p:grpSp>
          <p:nvGrpSpPr>
            <p:cNvPr id="88" name="مجموعة 87">
              <a:extLst>
                <a:ext uri="{FF2B5EF4-FFF2-40B4-BE49-F238E27FC236}">
                  <a16:creationId xmlns:a16="http://schemas.microsoft.com/office/drawing/2014/main" id="{C2133ABC-BC61-6003-FDB7-7A2CDD30C4C3}"/>
                </a:ext>
              </a:extLst>
            </p:cNvPr>
            <p:cNvGrpSpPr/>
            <p:nvPr/>
          </p:nvGrpSpPr>
          <p:grpSpPr>
            <a:xfrm>
              <a:off x="2437458" y="1152322"/>
              <a:ext cx="1226133" cy="1049556"/>
              <a:chOff x="1908541" y="1439193"/>
              <a:chExt cx="1226133" cy="1049556"/>
            </a:xfrm>
          </p:grpSpPr>
          <p:sp>
            <p:nvSpPr>
              <p:cNvPr id="90" name="شكل حر: شكل 89">
                <a:extLst>
                  <a:ext uri="{FF2B5EF4-FFF2-40B4-BE49-F238E27FC236}">
                    <a16:creationId xmlns:a16="http://schemas.microsoft.com/office/drawing/2014/main" id="{080DFDE0-DD1C-6F43-9A4B-240DAB16F034}"/>
                  </a:ext>
                </a:extLst>
              </p:cNvPr>
              <p:cNvSpPr/>
              <p:nvPr/>
            </p:nvSpPr>
            <p:spPr>
              <a:xfrm>
                <a:off x="2310716" y="2127203"/>
                <a:ext cx="184980" cy="184981"/>
              </a:xfrm>
              <a:custGeom>
                <a:avLst/>
                <a:gdLst>
                  <a:gd name="connsiteX0" fmla="*/ 9808 w 184980"/>
                  <a:gd name="connsiteY0" fmla="*/ 184982 h 184981"/>
                  <a:gd name="connsiteX1" fmla="*/ 2873 w 184980"/>
                  <a:gd name="connsiteY1" fmla="*/ 182108 h 184981"/>
                  <a:gd name="connsiteX2" fmla="*/ 2873 w 184980"/>
                  <a:gd name="connsiteY2" fmla="*/ 168238 h 184981"/>
                  <a:gd name="connsiteX3" fmla="*/ 168238 w 184980"/>
                  <a:gd name="connsiteY3" fmla="*/ 2873 h 184981"/>
                  <a:gd name="connsiteX4" fmla="*/ 182108 w 184980"/>
                  <a:gd name="connsiteY4" fmla="*/ 2873 h 184981"/>
                  <a:gd name="connsiteX5" fmla="*/ 182108 w 184980"/>
                  <a:gd name="connsiteY5" fmla="*/ 16743 h 184981"/>
                  <a:gd name="connsiteX6" fmla="*/ 16743 w 184980"/>
                  <a:gd name="connsiteY6" fmla="*/ 182108 h 184981"/>
                  <a:gd name="connsiteX7" fmla="*/ 9808 w 184980"/>
                  <a:gd name="connsiteY7" fmla="*/ 184982 h 184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4980" h="184981">
                    <a:moveTo>
                      <a:pt x="9808" y="184982"/>
                    </a:moveTo>
                    <a:cubicBezTo>
                      <a:pt x="7297" y="184982"/>
                      <a:pt x="4790" y="184025"/>
                      <a:pt x="2873" y="182108"/>
                    </a:cubicBezTo>
                    <a:cubicBezTo>
                      <a:pt x="-958" y="178277"/>
                      <a:pt x="-958" y="172068"/>
                      <a:pt x="2873" y="168238"/>
                    </a:cubicBezTo>
                    <a:lnTo>
                      <a:pt x="168238" y="2873"/>
                    </a:lnTo>
                    <a:cubicBezTo>
                      <a:pt x="172068" y="-958"/>
                      <a:pt x="178277" y="-958"/>
                      <a:pt x="182108" y="2873"/>
                    </a:cubicBezTo>
                    <a:cubicBezTo>
                      <a:pt x="185938" y="6703"/>
                      <a:pt x="185938" y="12912"/>
                      <a:pt x="182108" y="16743"/>
                    </a:cubicBezTo>
                    <a:lnTo>
                      <a:pt x="16743" y="182108"/>
                    </a:lnTo>
                    <a:cubicBezTo>
                      <a:pt x="14825" y="184025"/>
                      <a:pt x="12314" y="184982"/>
                      <a:pt x="9808" y="184982"/>
                    </a:cubicBezTo>
                    <a:close/>
                  </a:path>
                </a:pathLst>
              </a:custGeom>
              <a:solidFill>
                <a:srgbClr val="86513B"/>
              </a:solidFill>
              <a:ln w="490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91" name="شكل حر: شكل 90">
                <a:extLst>
                  <a:ext uri="{FF2B5EF4-FFF2-40B4-BE49-F238E27FC236}">
                    <a16:creationId xmlns:a16="http://schemas.microsoft.com/office/drawing/2014/main" id="{5E19A436-F59F-7B77-807C-182D565E3460}"/>
                  </a:ext>
                </a:extLst>
              </p:cNvPr>
              <p:cNvSpPr/>
              <p:nvPr/>
            </p:nvSpPr>
            <p:spPr>
              <a:xfrm>
                <a:off x="2006635" y="1439193"/>
                <a:ext cx="1128039" cy="1049556"/>
              </a:xfrm>
              <a:custGeom>
                <a:avLst/>
                <a:gdLst>
                  <a:gd name="connsiteX0" fmla="*/ 742796 w 1128039"/>
                  <a:gd name="connsiteY0" fmla="*/ 738745 h 1049556"/>
                  <a:gd name="connsiteX1" fmla="*/ 264843 w 1128039"/>
                  <a:gd name="connsiteY1" fmla="*/ 106173 h 1049556"/>
                  <a:gd name="connsiteX2" fmla="*/ 294093 w 1128039"/>
                  <a:gd name="connsiteY2" fmla="*/ 89 h 1049556"/>
                  <a:gd name="connsiteX3" fmla="*/ 294084 w 1128039"/>
                  <a:gd name="connsiteY3" fmla="*/ 0 h 1049556"/>
                  <a:gd name="connsiteX4" fmla="*/ 20 w 1128039"/>
                  <a:gd name="connsiteY4" fmla="*/ 128081 h 1049556"/>
                  <a:gd name="connsiteX5" fmla="*/ 1123 w 1128039"/>
                  <a:gd name="connsiteY5" fmla="*/ 129695 h 1049556"/>
                  <a:gd name="connsiteX6" fmla="*/ 13443 w 1128039"/>
                  <a:gd name="connsiteY6" fmla="*/ 224911 h 1049556"/>
                  <a:gd name="connsiteX7" fmla="*/ 0 w 1128039"/>
                  <a:gd name="connsiteY7" fmla="*/ 335100 h 1049556"/>
                  <a:gd name="connsiteX8" fmla="*/ 0 w 1128039"/>
                  <a:gd name="connsiteY8" fmla="*/ 340358 h 1049556"/>
                  <a:gd name="connsiteX9" fmla="*/ 618806 w 1128039"/>
                  <a:gd name="connsiteY9" fmla="*/ 754229 h 1049556"/>
                  <a:gd name="connsiteX10" fmla="*/ 718416 w 1128039"/>
                  <a:gd name="connsiteY10" fmla="*/ 754999 h 1049556"/>
                  <a:gd name="connsiteX11" fmla="*/ 900098 w 1128039"/>
                  <a:gd name="connsiteY11" fmla="*/ 996688 h 1049556"/>
                  <a:gd name="connsiteX12" fmla="*/ 1128040 w 1128039"/>
                  <a:gd name="connsiteY12" fmla="*/ 1003716 h 1049556"/>
                  <a:gd name="connsiteX13" fmla="*/ 742796 w 1128039"/>
                  <a:gd name="connsiteY13" fmla="*/ 738745 h 1049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28039" h="1049556">
                    <a:moveTo>
                      <a:pt x="742796" y="738745"/>
                    </a:moveTo>
                    <a:lnTo>
                      <a:pt x="264843" y="106173"/>
                    </a:lnTo>
                    <a:cubicBezTo>
                      <a:pt x="264843" y="106173"/>
                      <a:pt x="225676" y="37628"/>
                      <a:pt x="294093" y="89"/>
                    </a:cubicBezTo>
                    <a:cubicBezTo>
                      <a:pt x="294138" y="64"/>
                      <a:pt x="294133" y="-5"/>
                      <a:pt x="294084" y="0"/>
                    </a:cubicBezTo>
                    <a:cubicBezTo>
                      <a:pt x="285726" y="304"/>
                      <a:pt x="2609" y="11462"/>
                      <a:pt x="20" y="128081"/>
                    </a:cubicBezTo>
                    <a:cubicBezTo>
                      <a:pt x="10" y="128616"/>
                      <a:pt x="721" y="129131"/>
                      <a:pt x="1123" y="129695"/>
                    </a:cubicBezTo>
                    <a:cubicBezTo>
                      <a:pt x="1123" y="129695"/>
                      <a:pt x="13443" y="147091"/>
                      <a:pt x="13443" y="224911"/>
                    </a:cubicBezTo>
                    <a:cubicBezTo>
                      <a:pt x="13443" y="307306"/>
                      <a:pt x="0" y="335100"/>
                      <a:pt x="0" y="335100"/>
                    </a:cubicBezTo>
                    <a:lnTo>
                      <a:pt x="0" y="340358"/>
                    </a:lnTo>
                    <a:cubicBezTo>
                      <a:pt x="0" y="575774"/>
                      <a:pt x="367690" y="753047"/>
                      <a:pt x="618806" y="754229"/>
                    </a:cubicBezTo>
                    <a:lnTo>
                      <a:pt x="718416" y="754999"/>
                    </a:lnTo>
                    <a:lnTo>
                      <a:pt x="900098" y="996688"/>
                    </a:lnTo>
                    <a:cubicBezTo>
                      <a:pt x="959845" y="1064296"/>
                      <a:pt x="1064237" y="1067519"/>
                      <a:pt x="1128040" y="1003716"/>
                    </a:cubicBezTo>
                    <a:lnTo>
                      <a:pt x="742796" y="738745"/>
                    </a:lnTo>
                    <a:close/>
                  </a:path>
                </a:pathLst>
              </a:custGeom>
              <a:solidFill>
                <a:srgbClr val="4878BA"/>
              </a:solidFill>
              <a:ln w="490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92" name="شكل حر: شكل 91">
                <a:extLst>
                  <a:ext uri="{FF2B5EF4-FFF2-40B4-BE49-F238E27FC236}">
                    <a16:creationId xmlns:a16="http://schemas.microsoft.com/office/drawing/2014/main" id="{82FD6562-7C20-AD9B-B50C-DAF61D51D878}"/>
                  </a:ext>
                </a:extLst>
              </p:cNvPr>
              <p:cNvSpPr/>
              <p:nvPr/>
            </p:nvSpPr>
            <p:spPr>
              <a:xfrm>
                <a:off x="2212620" y="2135616"/>
                <a:ext cx="362934" cy="176568"/>
              </a:xfrm>
              <a:custGeom>
                <a:avLst/>
                <a:gdLst>
                  <a:gd name="connsiteX0" fmla="*/ 359951 w 362934"/>
                  <a:gd name="connsiteY0" fmla="*/ 2768 h 176568"/>
                  <a:gd name="connsiteX1" fmla="*/ 346081 w 362934"/>
                  <a:gd name="connsiteY1" fmla="*/ 2988 h 176568"/>
                  <a:gd name="connsiteX2" fmla="*/ 196930 w 362934"/>
                  <a:gd name="connsiteY2" fmla="*/ 156950 h 176568"/>
                  <a:gd name="connsiteX3" fmla="*/ 9809 w 362934"/>
                  <a:gd name="connsiteY3" fmla="*/ 156950 h 176568"/>
                  <a:gd name="connsiteX4" fmla="*/ 0 w 362934"/>
                  <a:gd name="connsiteY4" fmla="*/ 166759 h 176568"/>
                  <a:gd name="connsiteX5" fmla="*/ 9809 w 362934"/>
                  <a:gd name="connsiteY5" fmla="*/ 176568 h 176568"/>
                  <a:gd name="connsiteX6" fmla="*/ 264843 w 362934"/>
                  <a:gd name="connsiteY6" fmla="*/ 176568 h 176568"/>
                  <a:gd name="connsiteX7" fmla="*/ 274652 w 362934"/>
                  <a:gd name="connsiteY7" fmla="*/ 166759 h 176568"/>
                  <a:gd name="connsiteX8" fmla="*/ 264843 w 362934"/>
                  <a:gd name="connsiteY8" fmla="*/ 156950 h 176568"/>
                  <a:gd name="connsiteX9" fmla="*/ 224244 w 362934"/>
                  <a:gd name="connsiteY9" fmla="*/ 156950 h 176568"/>
                  <a:gd name="connsiteX10" fmla="*/ 360167 w 362934"/>
                  <a:gd name="connsiteY10" fmla="*/ 16642 h 176568"/>
                  <a:gd name="connsiteX11" fmla="*/ 359951 w 362934"/>
                  <a:gd name="connsiteY11" fmla="*/ 2768 h 176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2934" h="176568">
                    <a:moveTo>
                      <a:pt x="359951" y="2768"/>
                    </a:moveTo>
                    <a:cubicBezTo>
                      <a:pt x="356057" y="-1009"/>
                      <a:pt x="349848" y="-906"/>
                      <a:pt x="346081" y="2988"/>
                    </a:cubicBezTo>
                    <a:lnTo>
                      <a:pt x="196930" y="156950"/>
                    </a:lnTo>
                    <a:lnTo>
                      <a:pt x="9809" y="156950"/>
                    </a:lnTo>
                    <a:cubicBezTo>
                      <a:pt x="4394" y="156950"/>
                      <a:pt x="0" y="161345"/>
                      <a:pt x="0" y="166759"/>
                    </a:cubicBezTo>
                    <a:cubicBezTo>
                      <a:pt x="0" y="172174"/>
                      <a:pt x="4394" y="176568"/>
                      <a:pt x="9809" y="176568"/>
                    </a:cubicBezTo>
                    <a:lnTo>
                      <a:pt x="264843" y="176568"/>
                    </a:lnTo>
                    <a:cubicBezTo>
                      <a:pt x="270258" y="176568"/>
                      <a:pt x="274652" y="172174"/>
                      <a:pt x="274652" y="166759"/>
                    </a:cubicBezTo>
                    <a:cubicBezTo>
                      <a:pt x="274652" y="161345"/>
                      <a:pt x="270258" y="156950"/>
                      <a:pt x="264843" y="156950"/>
                    </a:cubicBezTo>
                    <a:lnTo>
                      <a:pt x="224244" y="156950"/>
                    </a:lnTo>
                    <a:lnTo>
                      <a:pt x="360167" y="16642"/>
                    </a:lnTo>
                    <a:cubicBezTo>
                      <a:pt x="363943" y="12748"/>
                      <a:pt x="363840" y="6539"/>
                      <a:pt x="359951" y="2768"/>
                    </a:cubicBezTo>
                    <a:close/>
                  </a:path>
                </a:pathLst>
              </a:custGeom>
              <a:solidFill>
                <a:srgbClr val="86513B"/>
              </a:solidFill>
              <a:ln w="490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grpSp>
            <p:nvGrpSpPr>
              <p:cNvPr id="93" name="رسم 2267" descr="طائر أصلي">
                <a:extLst>
                  <a:ext uri="{FF2B5EF4-FFF2-40B4-BE49-F238E27FC236}">
                    <a16:creationId xmlns:a16="http://schemas.microsoft.com/office/drawing/2014/main" id="{47708B2D-E640-4FFA-3BFC-94B4D0BF6FC9}"/>
                  </a:ext>
                </a:extLst>
              </p:cNvPr>
              <p:cNvGrpSpPr/>
              <p:nvPr/>
            </p:nvGrpSpPr>
            <p:grpSpPr>
              <a:xfrm>
                <a:off x="2179725" y="1765869"/>
                <a:ext cx="538391" cy="316087"/>
                <a:chOff x="2179725" y="1765869"/>
                <a:chExt cx="538391" cy="316087"/>
              </a:xfrm>
            </p:grpSpPr>
            <p:sp>
              <p:nvSpPr>
                <p:cNvPr id="99" name="شكل حر: شكل 98">
                  <a:extLst>
                    <a:ext uri="{FF2B5EF4-FFF2-40B4-BE49-F238E27FC236}">
                      <a16:creationId xmlns:a16="http://schemas.microsoft.com/office/drawing/2014/main" id="{CE3D6D3C-A769-0908-D002-CA31A8E902F7}"/>
                    </a:ext>
                  </a:extLst>
                </p:cNvPr>
                <p:cNvSpPr/>
                <p:nvPr/>
              </p:nvSpPr>
              <p:spPr>
                <a:xfrm>
                  <a:off x="2179725" y="1765869"/>
                  <a:ext cx="538391" cy="316087"/>
                </a:xfrm>
                <a:custGeom>
                  <a:avLst/>
                  <a:gdLst>
                    <a:gd name="connsiteX0" fmla="*/ 316806 w 538391"/>
                    <a:gd name="connsiteY0" fmla="*/ 92095 h 316087"/>
                    <a:gd name="connsiteX1" fmla="*/ 6278 w 538391"/>
                    <a:gd name="connsiteY1" fmla="*/ 8871 h 316087"/>
                    <a:gd name="connsiteX2" fmla="*/ 0 w 538391"/>
                    <a:gd name="connsiteY2" fmla="*/ 10391 h 316087"/>
                    <a:gd name="connsiteX3" fmla="*/ 6459 w 538391"/>
                    <a:gd name="connsiteY3" fmla="*/ 33045 h 316087"/>
                    <a:gd name="connsiteX4" fmla="*/ 489704 w 538391"/>
                    <a:gd name="connsiteY4" fmla="*/ 305887 h 316087"/>
                    <a:gd name="connsiteX5" fmla="*/ 538391 w 538391"/>
                    <a:gd name="connsiteY5" fmla="*/ 299384 h 316087"/>
                    <a:gd name="connsiteX6" fmla="*/ 316806 w 538391"/>
                    <a:gd name="connsiteY6" fmla="*/ 92095 h 316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38391" h="316087">
                      <a:moveTo>
                        <a:pt x="316806" y="92095"/>
                      </a:moveTo>
                      <a:cubicBezTo>
                        <a:pt x="233552" y="14212"/>
                        <a:pt x="117041" y="-16883"/>
                        <a:pt x="6278" y="8871"/>
                      </a:cubicBezTo>
                      <a:cubicBezTo>
                        <a:pt x="4184" y="9356"/>
                        <a:pt x="0" y="10391"/>
                        <a:pt x="0" y="10391"/>
                      </a:cubicBezTo>
                      <a:cubicBezTo>
                        <a:pt x="1903" y="17920"/>
                        <a:pt x="4056" y="25477"/>
                        <a:pt x="6459" y="33045"/>
                      </a:cubicBezTo>
                      <a:cubicBezTo>
                        <a:pt x="70698" y="235513"/>
                        <a:pt x="282470" y="352505"/>
                        <a:pt x="489704" y="305887"/>
                      </a:cubicBezTo>
                      <a:lnTo>
                        <a:pt x="538391" y="299384"/>
                      </a:lnTo>
                      <a:lnTo>
                        <a:pt x="316806" y="92095"/>
                      </a:lnTo>
                      <a:close/>
                    </a:path>
                  </a:pathLst>
                </a:custGeom>
                <a:solidFill>
                  <a:srgbClr val="A3E2F6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00" name="شكل حر: شكل 99">
                  <a:extLst>
                    <a:ext uri="{FF2B5EF4-FFF2-40B4-BE49-F238E27FC236}">
                      <a16:creationId xmlns:a16="http://schemas.microsoft.com/office/drawing/2014/main" id="{F3C528C5-C002-B20D-B24F-14B7D2E0AC13}"/>
                    </a:ext>
                  </a:extLst>
                </p:cNvPr>
                <p:cNvSpPr/>
                <p:nvPr/>
              </p:nvSpPr>
              <p:spPr>
                <a:xfrm>
                  <a:off x="2209093" y="1776348"/>
                  <a:ext cx="464642" cy="300209"/>
                </a:xfrm>
                <a:custGeom>
                  <a:avLst/>
                  <a:gdLst>
                    <a:gd name="connsiteX0" fmla="*/ 464643 w 464642"/>
                    <a:gd name="connsiteY0" fmla="*/ 252680 h 300209"/>
                    <a:gd name="connsiteX1" fmla="*/ 84186 w 464642"/>
                    <a:gd name="connsiteY1" fmla="*/ 120916 h 300209"/>
                    <a:gd name="connsiteX2" fmla="*/ 4924 w 464642"/>
                    <a:gd name="connsiteY2" fmla="*/ 0 h 300209"/>
                    <a:gd name="connsiteX3" fmla="*/ 0 w 464642"/>
                    <a:gd name="connsiteY3" fmla="*/ 1202 h 300209"/>
                    <a:gd name="connsiteX4" fmla="*/ 80429 w 464642"/>
                    <a:gd name="connsiteY4" fmla="*/ 124339 h 300209"/>
                    <a:gd name="connsiteX5" fmla="*/ 124991 w 464642"/>
                    <a:gd name="connsiteY5" fmla="*/ 160603 h 300209"/>
                    <a:gd name="connsiteX6" fmla="*/ 414156 w 464642"/>
                    <a:gd name="connsiteY6" fmla="*/ 300209 h 300209"/>
                    <a:gd name="connsiteX7" fmla="*/ 414602 w 464642"/>
                    <a:gd name="connsiteY7" fmla="*/ 295163 h 300209"/>
                    <a:gd name="connsiteX8" fmla="*/ 149224 w 464642"/>
                    <a:gd name="connsiteY8" fmla="*/ 176400 h 300209"/>
                    <a:gd name="connsiteX9" fmla="*/ 149293 w 464642"/>
                    <a:gd name="connsiteY9" fmla="*/ 176336 h 300209"/>
                    <a:gd name="connsiteX10" fmla="*/ 464466 w 464642"/>
                    <a:gd name="connsiteY10" fmla="*/ 257746 h 300209"/>
                    <a:gd name="connsiteX11" fmla="*/ 464643 w 464642"/>
                    <a:gd name="connsiteY11" fmla="*/ 252680 h 300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64642" h="300209">
                      <a:moveTo>
                        <a:pt x="464643" y="252680"/>
                      </a:moveTo>
                      <a:cubicBezTo>
                        <a:pt x="350142" y="248594"/>
                        <a:pt x="191192" y="222414"/>
                        <a:pt x="84186" y="120916"/>
                      </a:cubicBezTo>
                      <a:cubicBezTo>
                        <a:pt x="20251" y="60276"/>
                        <a:pt x="5066" y="598"/>
                        <a:pt x="4924" y="0"/>
                      </a:cubicBezTo>
                      <a:lnTo>
                        <a:pt x="0" y="1202"/>
                      </a:lnTo>
                      <a:cubicBezTo>
                        <a:pt x="147" y="1810"/>
                        <a:pt x="15562" y="62689"/>
                        <a:pt x="80429" y="124339"/>
                      </a:cubicBezTo>
                      <a:cubicBezTo>
                        <a:pt x="94470" y="137684"/>
                        <a:pt x="109405" y="149715"/>
                        <a:pt x="124991" y="160603"/>
                      </a:cubicBezTo>
                      <a:cubicBezTo>
                        <a:pt x="127762" y="163546"/>
                        <a:pt x="243999" y="285197"/>
                        <a:pt x="414156" y="300209"/>
                      </a:cubicBezTo>
                      <a:lnTo>
                        <a:pt x="414602" y="295163"/>
                      </a:lnTo>
                      <a:cubicBezTo>
                        <a:pt x="286751" y="283882"/>
                        <a:pt x="189667" y="211678"/>
                        <a:pt x="149224" y="176400"/>
                      </a:cubicBezTo>
                      <a:cubicBezTo>
                        <a:pt x="149008" y="176209"/>
                        <a:pt x="149043" y="176184"/>
                        <a:pt x="149293" y="176336"/>
                      </a:cubicBezTo>
                      <a:cubicBezTo>
                        <a:pt x="249718" y="236618"/>
                        <a:pt x="371594" y="254431"/>
                        <a:pt x="464466" y="257746"/>
                      </a:cubicBezTo>
                      <a:lnTo>
                        <a:pt x="464643" y="252680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01" name="شكل حر: شكل 100">
                  <a:extLst>
                    <a:ext uri="{FF2B5EF4-FFF2-40B4-BE49-F238E27FC236}">
                      <a16:creationId xmlns:a16="http://schemas.microsoft.com/office/drawing/2014/main" id="{306C72A5-DE33-AA08-F96A-ABDBD5E1344E}"/>
                    </a:ext>
                  </a:extLst>
                </p:cNvPr>
                <p:cNvSpPr/>
                <p:nvPr/>
              </p:nvSpPr>
              <p:spPr>
                <a:xfrm>
                  <a:off x="2243057" y="1769242"/>
                  <a:ext cx="395940" cy="232316"/>
                </a:xfrm>
                <a:custGeom>
                  <a:avLst/>
                  <a:gdLst>
                    <a:gd name="connsiteX0" fmla="*/ 395690 w 395940"/>
                    <a:gd name="connsiteY0" fmla="*/ 232316 h 232316"/>
                    <a:gd name="connsiteX1" fmla="*/ 87634 w 395940"/>
                    <a:gd name="connsiteY1" fmla="*/ 111891 h 232316"/>
                    <a:gd name="connsiteX2" fmla="*/ 0 w 395940"/>
                    <a:gd name="connsiteY2" fmla="*/ 2158 h 232316"/>
                    <a:gd name="connsiteX3" fmla="*/ 4591 w 395940"/>
                    <a:gd name="connsiteY3" fmla="*/ 0 h 232316"/>
                    <a:gd name="connsiteX4" fmla="*/ 395940 w 395940"/>
                    <a:gd name="connsiteY4" fmla="*/ 227255 h 232316"/>
                    <a:gd name="connsiteX5" fmla="*/ 395690 w 395940"/>
                    <a:gd name="connsiteY5" fmla="*/ 232316 h 232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5940" h="232316">
                      <a:moveTo>
                        <a:pt x="395690" y="232316"/>
                      </a:moveTo>
                      <a:cubicBezTo>
                        <a:pt x="243793" y="224803"/>
                        <a:pt x="144330" y="162682"/>
                        <a:pt x="87634" y="111891"/>
                      </a:cubicBezTo>
                      <a:cubicBezTo>
                        <a:pt x="26161" y="56819"/>
                        <a:pt x="255" y="2697"/>
                        <a:pt x="0" y="2158"/>
                      </a:cubicBezTo>
                      <a:lnTo>
                        <a:pt x="4591" y="0"/>
                      </a:lnTo>
                      <a:cubicBezTo>
                        <a:pt x="5591" y="2129"/>
                        <a:pt x="108316" y="213027"/>
                        <a:pt x="395940" y="227255"/>
                      </a:cubicBezTo>
                      <a:lnTo>
                        <a:pt x="395690" y="232316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  <p:grpSp>
            <p:nvGrpSpPr>
              <p:cNvPr id="94" name="رسم 2267" descr="طائر أصلي">
                <a:extLst>
                  <a:ext uri="{FF2B5EF4-FFF2-40B4-BE49-F238E27FC236}">
                    <a16:creationId xmlns:a16="http://schemas.microsoft.com/office/drawing/2014/main" id="{068EC110-9FC0-A1C2-2CBF-2FF943AAA16F}"/>
                  </a:ext>
                </a:extLst>
              </p:cNvPr>
              <p:cNvGrpSpPr/>
              <p:nvPr/>
            </p:nvGrpSpPr>
            <p:grpSpPr>
              <a:xfrm>
                <a:off x="1908541" y="1567269"/>
                <a:ext cx="209093" cy="207705"/>
                <a:chOff x="1908541" y="1567269"/>
                <a:chExt cx="209093" cy="207705"/>
              </a:xfrm>
            </p:grpSpPr>
            <p:sp>
              <p:nvSpPr>
                <p:cNvPr id="95" name="شكل حر: شكل 94">
                  <a:extLst>
                    <a:ext uri="{FF2B5EF4-FFF2-40B4-BE49-F238E27FC236}">
                      <a16:creationId xmlns:a16="http://schemas.microsoft.com/office/drawing/2014/main" id="{ED59A712-7DE4-B9D1-85F5-9238AAD66413}"/>
                    </a:ext>
                  </a:extLst>
                </p:cNvPr>
                <p:cNvSpPr/>
                <p:nvPr/>
              </p:nvSpPr>
              <p:spPr>
                <a:xfrm>
                  <a:off x="2006631" y="1567269"/>
                  <a:ext cx="111003" cy="207705"/>
                </a:xfrm>
                <a:custGeom>
                  <a:avLst/>
                  <a:gdLst>
                    <a:gd name="connsiteX0" fmla="*/ 49 w 111003"/>
                    <a:gd name="connsiteY0" fmla="*/ 0 h 207705"/>
                    <a:gd name="connsiteX1" fmla="*/ 111004 w 111003"/>
                    <a:gd name="connsiteY1" fmla="*/ 0 h 207705"/>
                    <a:gd name="connsiteX2" fmla="*/ 111004 w 111003"/>
                    <a:gd name="connsiteY2" fmla="*/ 7322 h 207705"/>
                    <a:gd name="connsiteX3" fmla="*/ 0 w 111003"/>
                    <a:gd name="connsiteY3" fmla="*/ 207706 h 207705"/>
                    <a:gd name="connsiteX4" fmla="*/ 0 w 111003"/>
                    <a:gd name="connsiteY4" fmla="*/ 207706 h 207705"/>
                    <a:gd name="connsiteX5" fmla="*/ 0 w 111003"/>
                    <a:gd name="connsiteY5" fmla="*/ 49 h 207705"/>
                    <a:gd name="connsiteX6" fmla="*/ 49 w 111003"/>
                    <a:gd name="connsiteY6" fmla="*/ 0 h 207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1003" h="207705">
                      <a:moveTo>
                        <a:pt x="49" y="0"/>
                      </a:moveTo>
                      <a:lnTo>
                        <a:pt x="111004" y="0"/>
                      </a:lnTo>
                      <a:lnTo>
                        <a:pt x="111004" y="7322"/>
                      </a:lnTo>
                      <a:cubicBezTo>
                        <a:pt x="111004" y="88781"/>
                        <a:pt x="69060" y="164502"/>
                        <a:pt x="0" y="207706"/>
                      </a:cubicBezTo>
                      <a:lnTo>
                        <a:pt x="0" y="207706"/>
                      </a:lnTo>
                      <a:lnTo>
                        <a:pt x="0" y="49"/>
                      </a:lnTo>
                      <a:cubicBezTo>
                        <a:pt x="0" y="25"/>
                        <a:pt x="25" y="0"/>
                        <a:pt x="49" y="0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96" name="شكل حر: شكل 95">
                  <a:extLst>
                    <a:ext uri="{FF2B5EF4-FFF2-40B4-BE49-F238E27FC236}">
                      <a16:creationId xmlns:a16="http://schemas.microsoft.com/office/drawing/2014/main" id="{086A9CAC-7BDE-6A5D-3ABC-2E9F105A76A2}"/>
                    </a:ext>
                  </a:extLst>
                </p:cNvPr>
                <p:cNvSpPr/>
                <p:nvPr/>
              </p:nvSpPr>
              <p:spPr>
                <a:xfrm>
                  <a:off x="2065485" y="1586319"/>
                  <a:ext cx="29427" cy="29427"/>
                </a:xfrm>
                <a:custGeom>
                  <a:avLst/>
                  <a:gdLst>
                    <a:gd name="connsiteX0" fmla="*/ 29427 w 29427"/>
                    <a:gd name="connsiteY0" fmla="*/ 14713 h 29427"/>
                    <a:gd name="connsiteX1" fmla="*/ 14713 w 29427"/>
                    <a:gd name="connsiteY1" fmla="*/ 29427 h 29427"/>
                    <a:gd name="connsiteX2" fmla="*/ 0 w 29427"/>
                    <a:gd name="connsiteY2" fmla="*/ 14713 h 29427"/>
                    <a:gd name="connsiteX3" fmla="*/ 14713 w 29427"/>
                    <a:gd name="connsiteY3" fmla="*/ 0 h 29427"/>
                    <a:gd name="connsiteX4" fmla="*/ 29427 w 29427"/>
                    <a:gd name="connsiteY4" fmla="*/ 14713 h 29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427" h="29427">
                      <a:moveTo>
                        <a:pt x="29427" y="14713"/>
                      </a:moveTo>
                      <a:cubicBezTo>
                        <a:pt x="29427" y="22840"/>
                        <a:pt x="22840" y="29427"/>
                        <a:pt x="14713" y="29427"/>
                      </a:cubicBezTo>
                      <a:cubicBezTo>
                        <a:pt x="6587" y="29427"/>
                        <a:pt x="0" y="22840"/>
                        <a:pt x="0" y="14713"/>
                      </a:cubicBezTo>
                      <a:cubicBezTo>
                        <a:pt x="0" y="6587"/>
                        <a:pt x="6587" y="0"/>
                        <a:pt x="14713" y="0"/>
                      </a:cubicBezTo>
                      <a:cubicBezTo>
                        <a:pt x="22840" y="0"/>
                        <a:pt x="29427" y="6587"/>
                        <a:pt x="29427" y="147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97" name="شكل حر: شكل 96">
                  <a:extLst>
                    <a:ext uri="{FF2B5EF4-FFF2-40B4-BE49-F238E27FC236}">
                      <a16:creationId xmlns:a16="http://schemas.microsoft.com/office/drawing/2014/main" id="{0E0A13B9-98F3-29CF-B528-DBEA7D252F21}"/>
                    </a:ext>
                  </a:extLst>
                </p:cNvPr>
                <p:cNvSpPr/>
                <p:nvPr/>
              </p:nvSpPr>
              <p:spPr>
                <a:xfrm>
                  <a:off x="1908541" y="1584610"/>
                  <a:ext cx="137310" cy="98064"/>
                </a:xfrm>
                <a:custGeom>
                  <a:avLst/>
                  <a:gdLst>
                    <a:gd name="connsiteX0" fmla="*/ 98061 w 137310"/>
                    <a:gd name="connsiteY0" fmla="*/ 2 h 98064"/>
                    <a:gd name="connsiteX1" fmla="*/ 0 w 137310"/>
                    <a:gd name="connsiteY1" fmla="*/ 40945 h 98064"/>
                    <a:gd name="connsiteX2" fmla="*/ 98051 w 137310"/>
                    <a:gd name="connsiteY2" fmla="*/ 98058 h 98064"/>
                    <a:gd name="connsiteX3" fmla="*/ 98115 w 137310"/>
                    <a:gd name="connsiteY3" fmla="*/ 98043 h 98064"/>
                    <a:gd name="connsiteX4" fmla="*/ 137301 w 137310"/>
                    <a:gd name="connsiteY4" fmla="*/ 40979 h 98064"/>
                    <a:gd name="connsiteX5" fmla="*/ 137297 w 137310"/>
                    <a:gd name="connsiteY5" fmla="*/ 40915 h 98064"/>
                    <a:gd name="connsiteX6" fmla="*/ 98110 w 137310"/>
                    <a:gd name="connsiteY6" fmla="*/ 17 h 98064"/>
                    <a:gd name="connsiteX7" fmla="*/ 98061 w 137310"/>
                    <a:gd name="connsiteY7" fmla="*/ 2 h 98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7310" h="98064">
                      <a:moveTo>
                        <a:pt x="98061" y="2"/>
                      </a:moveTo>
                      <a:lnTo>
                        <a:pt x="0" y="40945"/>
                      </a:lnTo>
                      <a:lnTo>
                        <a:pt x="98051" y="98058"/>
                      </a:lnTo>
                      <a:cubicBezTo>
                        <a:pt x="98075" y="98072"/>
                        <a:pt x="98100" y="98062"/>
                        <a:pt x="98115" y="98043"/>
                      </a:cubicBezTo>
                      <a:lnTo>
                        <a:pt x="137301" y="40979"/>
                      </a:lnTo>
                      <a:cubicBezTo>
                        <a:pt x="137316" y="40959"/>
                        <a:pt x="137311" y="40935"/>
                        <a:pt x="137297" y="40915"/>
                      </a:cubicBezTo>
                      <a:lnTo>
                        <a:pt x="98110" y="17"/>
                      </a:lnTo>
                      <a:cubicBezTo>
                        <a:pt x="98100" y="2"/>
                        <a:pt x="98080" y="-3"/>
                        <a:pt x="98061" y="2"/>
                      </a:cubicBezTo>
                      <a:close/>
                    </a:path>
                  </a:pathLst>
                </a:custGeom>
                <a:solidFill>
                  <a:srgbClr val="EF6129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98" name="شكل حر: شكل 97">
                  <a:extLst>
                    <a:ext uri="{FF2B5EF4-FFF2-40B4-BE49-F238E27FC236}">
                      <a16:creationId xmlns:a16="http://schemas.microsoft.com/office/drawing/2014/main" id="{4550F315-E2E8-7BEE-C247-06D6D99A8F25}"/>
                    </a:ext>
                  </a:extLst>
                </p:cNvPr>
                <p:cNvSpPr/>
                <p:nvPr/>
              </p:nvSpPr>
              <p:spPr>
                <a:xfrm>
                  <a:off x="1926324" y="1623715"/>
                  <a:ext cx="121386" cy="3678"/>
                </a:xfrm>
                <a:custGeom>
                  <a:avLst/>
                  <a:gdLst>
                    <a:gd name="connsiteX0" fmla="*/ 119547 w 121386"/>
                    <a:gd name="connsiteY0" fmla="*/ 3678 h 3678"/>
                    <a:gd name="connsiteX1" fmla="*/ 1839 w 121386"/>
                    <a:gd name="connsiteY1" fmla="*/ 3678 h 3678"/>
                    <a:gd name="connsiteX2" fmla="*/ 0 w 121386"/>
                    <a:gd name="connsiteY2" fmla="*/ 1839 h 3678"/>
                    <a:gd name="connsiteX3" fmla="*/ 1839 w 121386"/>
                    <a:gd name="connsiteY3" fmla="*/ 0 h 3678"/>
                    <a:gd name="connsiteX4" fmla="*/ 119547 w 121386"/>
                    <a:gd name="connsiteY4" fmla="*/ 0 h 3678"/>
                    <a:gd name="connsiteX5" fmla="*/ 121386 w 121386"/>
                    <a:gd name="connsiteY5" fmla="*/ 1839 h 3678"/>
                    <a:gd name="connsiteX6" fmla="*/ 119547 w 121386"/>
                    <a:gd name="connsiteY6" fmla="*/ 3678 h 3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1386" h="3678">
                      <a:moveTo>
                        <a:pt x="119547" y="3678"/>
                      </a:moveTo>
                      <a:lnTo>
                        <a:pt x="1839" y="3678"/>
                      </a:lnTo>
                      <a:cubicBezTo>
                        <a:pt x="824" y="3678"/>
                        <a:pt x="0" y="2854"/>
                        <a:pt x="0" y="1839"/>
                      </a:cubicBezTo>
                      <a:cubicBezTo>
                        <a:pt x="0" y="824"/>
                        <a:pt x="824" y="0"/>
                        <a:pt x="1839" y="0"/>
                      </a:cubicBezTo>
                      <a:lnTo>
                        <a:pt x="119547" y="0"/>
                      </a:lnTo>
                      <a:cubicBezTo>
                        <a:pt x="120562" y="0"/>
                        <a:pt x="121386" y="824"/>
                        <a:pt x="121386" y="1839"/>
                      </a:cubicBezTo>
                      <a:cubicBezTo>
                        <a:pt x="121386" y="2854"/>
                        <a:pt x="120562" y="3678"/>
                        <a:pt x="119547" y="3678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</p:grpSp>
        <p:sp>
          <p:nvSpPr>
            <p:cNvPr id="89" name="شكل بيضاوي 88">
              <a:extLst>
                <a:ext uri="{FF2B5EF4-FFF2-40B4-BE49-F238E27FC236}">
                  <a16:creationId xmlns:a16="http://schemas.microsoft.com/office/drawing/2014/main" id="{5C48CB45-B6AD-7E2A-A75C-DEF40BC51064}"/>
                </a:ext>
              </a:extLst>
            </p:cNvPr>
            <p:cNvSpPr/>
            <p:nvPr/>
          </p:nvSpPr>
          <p:spPr>
            <a:xfrm>
              <a:off x="2582164" y="1353185"/>
              <a:ext cx="96266" cy="96266"/>
            </a:xfrm>
            <a:prstGeom prst="ellipse">
              <a:avLst/>
            </a:prstGeom>
            <a:solidFill>
              <a:srgbClr val="DF5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567019" rtl="1"/>
              <a:endParaRPr lang="ar-SA" sz="1116">
                <a:solidFill>
                  <a:prstClr val="white"/>
                </a:solidFill>
                <a:latin typeface="Harmattan"/>
                <a:cs typeface="Harmatt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2204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DB538-BC98-F291-D14C-D93ADF55D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ربع نص 14">
            <a:extLst>
              <a:ext uri="{FF2B5EF4-FFF2-40B4-BE49-F238E27FC236}">
                <a16:creationId xmlns:a16="http://schemas.microsoft.com/office/drawing/2014/main" id="{630776F0-9647-50FF-0C16-0C5A930A65BD}"/>
              </a:ext>
            </a:extLst>
          </p:cNvPr>
          <p:cNvSpPr txBox="1"/>
          <p:nvPr/>
        </p:nvSpPr>
        <p:spPr>
          <a:xfrm>
            <a:off x="1424018" y="5345906"/>
            <a:ext cx="4711638" cy="779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67019" rtl="1"/>
            <a:r>
              <a:rPr lang="ar-SA" sz="4000" b="1" dirty="0">
                <a:solidFill>
                  <a:srgbClr val="155C58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مهارات </a:t>
            </a:r>
            <a:r>
              <a:rPr lang="ar-SA" sz="4465" b="1" dirty="0">
                <a:solidFill>
                  <a:srgbClr val="155C58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حياتية وأسرية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C0FAD7C8-0ECE-63CE-EC56-0D6C8010F384}"/>
              </a:ext>
            </a:extLst>
          </p:cNvPr>
          <p:cNvSpPr/>
          <p:nvPr/>
        </p:nvSpPr>
        <p:spPr>
          <a:xfrm>
            <a:off x="2927965" y="3461338"/>
            <a:ext cx="1703744" cy="1624130"/>
          </a:xfrm>
          <a:prstGeom prst="roundRect">
            <a:avLst>
              <a:gd name="adj" fmla="val 3595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67019" rtl="1"/>
            <a:endParaRPr lang="ar-SA" sz="2232" dirty="0">
              <a:solidFill>
                <a:srgbClr val="155C58"/>
              </a:solidFill>
              <a:latin typeface="Harmattan"/>
              <a:cs typeface="Harmattan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F6D67A6-CD25-E6BA-C39D-468930AA24E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7143" y="3501927"/>
            <a:ext cx="1545390" cy="1542952"/>
          </a:xfrm>
          <a:prstGeom prst="rect">
            <a:avLst/>
          </a:prstGeom>
        </p:spPr>
      </p:pic>
      <p:grpSp>
        <p:nvGrpSpPr>
          <p:cNvPr id="35" name="مجموعة 34">
            <a:extLst>
              <a:ext uri="{FF2B5EF4-FFF2-40B4-BE49-F238E27FC236}">
                <a16:creationId xmlns:a16="http://schemas.microsoft.com/office/drawing/2014/main" id="{2FD257C2-A480-1E8E-94AC-3F240675B8E6}"/>
              </a:ext>
            </a:extLst>
          </p:cNvPr>
          <p:cNvGrpSpPr/>
          <p:nvPr/>
        </p:nvGrpSpPr>
        <p:grpSpPr>
          <a:xfrm rot="1754521">
            <a:off x="1196496" y="6338449"/>
            <a:ext cx="994390" cy="687795"/>
            <a:chOff x="6629176" y="3979860"/>
            <a:chExt cx="1556252" cy="1076420"/>
          </a:xfrm>
        </p:grpSpPr>
        <p:grpSp>
          <p:nvGrpSpPr>
            <p:cNvPr id="36" name="رسم 2269" descr="فراشه">
              <a:extLst>
                <a:ext uri="{FF2B5EF4-FFF2-40B4-BE49-F238E27FC236}">
                  <a16:creationId xmlns:a16="http://schemas.microsoft.com/office/drawing/2014/main" id="{ABF8105D-00A6-E8B5-77C1-F0DCD8F59787}"/>
                </a:ext>
              </a:extLst>
            </p:cNvPr>
            <p:cNvGrpSpPr/>
            <p:nvPr/>
          </p:nvGrpSpPr>
          <p:grpSpPr>
            <a:xfrm>
              <a:off x="6629176" y="4049149"/>
              <a:ext cx="778560" cy="1007131"/>
              <a:chOff x="6629176" y="4049149"/>
              <a:chExt cx="778560" cy="1007131"/>
            </a:xfrm>
          </p:grpSpPr>
          <p:sp>
            <p:nvSpPr>
              <p:cNvPr id="56" name="شكل حر: شكل 55">
                <a:extLst>
                  <a:ext uri="{FF2B5EF4-FFF2-40B4-BE49-F238E27FC236}">
                    <a16:creationId xmlns:a16="http://schemas.microsoft.com/office/drawing/2014/main" id="{8EB78554-84B0-64A4-F0E6-3A0F8CB56225}"/>
                  </a:ext>
                </a:extLst>
              </p:cNvPr>
              <p:cNvSpPr/>
              <p:nvPr/>
            </p:nvSpPr>
            <p:spPr>
              <a:xfrm>
                <a:off x="6782468" y="4122335"/>
                <a:ext cx="625267" cy="933945"/>
              </a:xfrm>
              <a:custGeom>
                <a:avLst/>
                <a:gdLst>
                  <a:gd name="connsiteX0" fmla="*/ 582163 w 625267"/>
                  <a:gd name="connsiteY0" fmla="*/ 353617 h 933945"/>
                  <a:gd name="connsiteX1" fmla="*/ 192407 w 625267"/>
                  <a:gd name="connsiteY1" fmla="*/ 656 h 933945"/>
                  <a:gd name="connsiteX2" fmla="*/ 8386 w 625267"/>
                  <a:gd name="connsiteY2" fmla="*/ 116873 h 933945"/>
                  <a:gd name="connsiteX3" fmla="*/ 57978 w 625267"/>
                  <a:gd name="connsiteY3" fmla="*/ 373946 h 933945"/>
                  <a:gd name="connsiteX4" fmla="*/ 228408 w 625267"/>
                  <a:gd name="connsiteY4" fmla="*/ 430380 h 933945"/>
                  <a:gd name="connsiteX5" fmla="*/ 285128 w 625267"/>
                  <a:gd name="connsiteY5" fmla="*/ 430380 h 933945"/>
                  <a:gd name="connsiteX6" fmla="*/ 284911 w 625267"/>
                  <a:gd name="connsiteY6" fmla="*/ 431884 h 933945"/>
                  <a:gd name="connsiteX7" fmla="*/ 30264 w 625267"/>
                  <a:gd name="connsiteY7" fmla="*/ 672269 h 933945"/>
                  <a:gd name="connsiteX8" fmla="*/ 26540 w 625267"/>
                  <a:gd name="connsiteY8" fmla="*/ 718368 h 933945"/>
                  <a:gd name="connsiteX9" fmla="*/ 26540 w 625267"/>
                  <a:gd name="connsiteY9" fmla="*/ 933896 h 933945"/>
                  <a:gd name="connsiteX10" fmla="*/ 26589 w 625267"/>
                  <a:gd name="connsiteY10" fmla="*/ 933945 h 933945"/>
                  <a:gd name="connsiteX11" fmla="*/ 274759 w 625267"/>
                  <a:gd name="connsiteY11" fmla="*/ 872885 h 933945"/>
                  <a:gd name="connsiteX12" fmla="*/ 492925 w 625267"/>
                  <a:gd name="connsiteY12" fmla="*/ 663291 h 933945"/>
                  <a:gd name="connsiteX13" fmla="*/ 624617 w 625267"/>
                  <a:gd name="connsiteY13" fmla="*/ 432831 h 933945"/>
                  <a:gd name="connsiteX14" fmla="*/ 624617 w 625267"/>
                  <a:gd name="connsiteY14" fmla="*/ 427938 h 933945"/>
                  <a:gd name="connsiteX15" fmla="*/ 582163 w 625267"/>
                  <a:gd name="connsiteY15" fmla="*/ 353617 h 93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5267" h="933945">
                    <a:moveTo>
                      <a:pt x="582163" y="353617"/>
                    </a:moveTo>
                    <a:cubicBezTo>
                      <a:pt x="491480" y="194933"/>
                      <a:pt x="353820" y="72846"/>
                      <a:pt x="192407" y="656"/>
                    </a:cubicBezTo>
                    <a:cubicBezTo>
                      <a:pt x="136645" y="-3492"/>
                      <a:pt x="45236" y="9388"/>
                      <a:pt x="8386" y="116873"/>
                    </a:cubicBezTo>
                    <a:cubicBezTo>
                      <a:pt x="-15292" y="185935"/>
                      <a:pt x="14306" y="318139"/>
                      <a:pt x="57978" y="373946"/>
                    </a:cubicBezTo>
                    <a:cubicBezTo>
                      <a:pt x="106228" y="409686"/>
                      <a:pt x="165498" y="430380"/>
                      <a:pt x="228408" y="430380"/>
                    </a:cubicBezTo>
                    <a:lnTo>
                      <a:pt x="285128" y="430380"/>
                    </a:lnTo>
                    <a:cubicBezTo>
                      <a:pt x="285128" y="430380"/>
                      <a:pt x="294648" y="430888"/>
                      <a:pt x="284911" y="431884"/>
                    </a:cubicBezTo>
                    <a:cubicBezTo>
                      <a:pt x="155069" y="445154"/>
                      <a:pt x="50786" y="544702"/>
                      <a:pt x="30264" y="672269"/>
                    </a:cubicBezTo>
                    <a:cubicBezTo>
                      <a:pt x="27842" y="687285"/>
                      <a:pt x="26540" y="702672"/>
                      <a:pt x="26540" y="718368"/>
                    </a:cubicBezTo>
                    <a:lnTo>
                      <a:pt x="26540" y="933896"/>
                    </a:lnTo>
                    <a:cubicBezTo>
                      <a:pt x="26540" y="933926"/>
                      <a:pt x="26565" y="933945"/>
                      <a:pt x="26589" y="933945"/>
                    </a:cubicBezTo>
                    <a:cubicBezTo>
                      <a:pt x="114574" y="933935"/>
                      <a:pt x="199363" y="912201"/>
                      <a:pt x="274759" y="872885"/>
                    </a:cubicBezTo>
                    <a:cubicBezTo>
                      <a:pt x="364529" y="826075"/>
                      <a:pt x="440951" y="754246"/>
                      <a:pt x="492925" y="663291"/>
                    </a:cubicBezTo>
                    <a:lnTo>
                      <a:pt x="624617" y="432831"/>
                    </a:lnTo>
                    <a:cubicBezTo>
                      <a:pt x="625485" y="431317"/>
                      <a:pt x="625485" y="429452"/>
                      <a:pt x="624617" y="427938"/>
                    </a:cubicBezTo>
                    <a:lnTo>
                      <a:pt x="582163" y="353617"/>
                    </a:lnTo>
                    <a:close/>
                  </a:path>
                </a:pathLst>
              </a:custGeom>
              <a:solidFill>
                <a:srgbClr val="E97A57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57" name="شكل حر: شكل 56">
                <a:extLst>
                  <a:ext uri="{FF2B5EF4-FFF2-40B4-BE49-F238E27FC236}">
                    <a16:creationId xmlns:a16="http://schemas.microsoft.com/office/drawing/2014/main" id="{81D64DA5-D6C3-F904-E614-97A2D7A13DFA}"/>
                  </a:ext>
                </a:extLst>
              </p:cNvPr>
              <p:cNvSpPr/>
              <p:nvPr/>
            </p:nvSpPr>
            <p:spPr>
              <a:xfrm>
                <a:off x="6629176" y="4049149"/>
                <a:ext cx="345654" cy="447057"/>
              </a:xfrm>
              <a:custGeom>
                <a:avLst/>
                <a:gdLst>
                  <a:gd name="connsiteX0" fmla="*/ 345635 w 345654"/>
                  <a:gd name="connsiteY0" fmla="*/ 73891 h 447057"/>
                  <a:gd name="connsiteX1" fmla="*/ 345626 w 345654"/>
                  <a:gd name="connsiteY1" fmla="*/ 73808 h 447057"/>
                  <a:gd name="connsiteX2" fmla="*/ 10773 w 345654"/>
                  <a:gd name="connsiteY2" fmla="*/ 69 h 447057"/>
                  <a:gd name="connsiteX3" fmla="*/ 20 w 345654"/>
                  <a:gd name="connsiteY3" fmla="*/ 0 h 447057"/>
                  <a:gd name="connsiteX4" fmla="*/ 15 w 345654"/>
                  <a:gd name="connsiteY4" fmla="*/ 64 h 447057"/>
                  <a:gd name="connsiteX5" fmla="*/ 111935 w 345654"/>
                  <a:gd name="connsiteY5" fmla="*/ 313448 h 447057"/>
                  <a:gd name="connsiteX6" fmla="*/ 211167 w 345654"/>
                  <a:gd name="connsiteY6" fmla="*/ 447048 h 447057"/>
                  <a:gd name="connsiteX7" fmla="*/ 211246 w 345654"/>
                  <a:gd name="connsiteY7" fmla="*/ 446999 h 447057"/>
                  <a:gd name="connsiteX8" fmla="*/ 203812 w 345654"/>
                  <a:gd name="connsiteY8" fmla="*/ 371672 h 447057"/>
                  <a:gd name="connsiteX9" fmla="*/ 345635 w 345654"/>
                  <a:gd name="connsiteY9" fmla="*/ 73891 h 44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654" h="447057">
                    <a:moveTo>
                      <a:pt x="345635" y="73891"/>
                    </a:moveTo>
                    <a:cubicBezTo>
                      <a:pt x="345665" y="73867"/>
                      <a:pt x="345660" y="73822"/>
                      <a:pt x="345626" y="73808"/>
                    </a:cubicBezTo>
                    <a:cubicBezTo>
                      <a:pt x="241781" y="27378"/>
                      <a:pt x="128134" y="1559"/>
                      <a:pt x="10773" y="69"/>
                    </a:cubicBezTo>
                    <a:cubicBezTo>
                      <a:pt x="9313" y="49"/>
                      <a:pt x="577" y="5"/>
                      <a:pt x="20" y="0"/>
                    </a:cubicBezTo>
                    <a:cubicBezTo>
                      <a:pt x="-15" y="0"/>
                      <a:pt x="5" y="34"/>
                      <a:pt x="15" y="64"/>
                    </a:cubicBezTo>
                    <a:lnTo>
                      <a:pt x="111935" y="313448"/>
                    </a:lnTo>
                    <a:cubicBezTo>
                      <a:pt x="131484" y="368165"/>
                      <a:pt x="166632" y="414017"/>
                      <a:pt x="211167" y="447048"/>
                    </a:cubicBezTo>
                    <a:cubicBezTo>
                      <a:pt x="211201" y="447073"/>
                      <a:pt x="211256" y="447043"/>
                      <a:pt x="211246" y="446999"/>
                    </a:cubicBezTo>
                    <a:cubicBezTo>
                      <a:pt x="206401" y="422635"/>
                      <a:pt x="203812" y="397457"/>
                      <a:pt x="203812" y="371672"/>
                    </a:cubicBezTo>
                    <a:cubicBezTo>
                      <a:pt x="203817" y="251484"/>
                      <a:pt x="259120" y="144241"/>
                      <a:pt x="345635" y="73891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grpSp>
            <p:nvGrpSpPr>
              <p:cNvPr id="58" name="رسم 2269" descr="فراشه">
                <a:extLst>
                  <a:ext uri="{FF2B5EF4-FFF2-40B4-BE49-F238E27FC236}">
                    <a16:creationId xmlns:a16="http://schemas.microsoft.com/office/drawing/2014/main" id="{8930740C-CCC3-DA05-8ED2-3C0DDA627E05}"/>
                  </a:ext>
                </a:extLst>
              </p:cNvPr>
              <p:cNvGrpSpPr/>
              <p:nvPr/>
            </p:nvGrpSpPr>
            <p:grpSpPr>
              <a:xfrm>
                <a:off x="6916917" y="4211040"/>
                <a:ext cx="282813" cy="665392"/>
                <a:chOff x="6916917" y="4211040"/>
                <a:chExt cx="282813" cy="665392"/>
              </a:xfrm>
            </p:grpSpPr>
            <p:sp>
              <p:nvSpPr>
                <p:cNvPr id="62" name="شكل حر: شكل 61">
                  <a:extLst>
                    <a:ext uri="{FF2B5EF4-FFF2-40B4-BE49-F238E27FC236}">
                      <a16:creationId xmlns:a16="http://schemas.microsoft.com/office/drawing/2014/main" id="{D8A9CF7F-A9E9-35B4-BF67-7D7AFDC035D3}"/>
                    </a:ext>
                  </a:extLst>
                </p:cNvPr>
                <p:cNvSpPr/>
                <p:nvPr/>
              </p:nvSpPr>
              <p:spPr>
                <a:xfrm>
                  <a:off x="6916917" y="4720569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2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2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2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2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63" name="شكل حر: شكل 62">
                  <a:extLst>
                    <a:ext uri="{FF2B5EF4-FFF2-40B4-BE49-F238E27FC236}">
                      <a16:creationId xmlns:a16="http://schemas.microsoft.com/office/drawing/2014/main" id="{708365D2-5BC0-417C-AAD4-A44DD42FE580}"/>
                    </a:ext>
                  </a:extLst>
                </p:cNvPr>
                <p:cNvSpPr/>
                <p:nvPr/>
              </p:nvSpPr>
              <p:spPr>
                <a:xfrm>
                  <a:off x="7110730" y="4705455"/>
                  <a:ext cx="89001" cy="89001"/>
                </a:xfrm>
                <a:custGeom>
                  <a:avLst/>
                  <a:gdLst>
                    <a:gd name="connsiteX0" fmla="*/ 89001 w 89001"/>
                    <a:gd name="connsiteY0" fmla="*/ 44501 h 89001"/>
                    <a:gd name="connsiteX1" fmla="*/ 44501 w 89001"/>
                    <a:gd name="connsiteY1" fmla="*/ 89001 h 89001"/>
                    <a:gd name="connsiteX2" fmla="*/ 0 w 89001"/>
                    <a:gd name="connsiteY2" fmla="*/ 44501 h 89001"/>
                    <a:gd name="connsiteX3" fmla="*/ 44501 w 89001"/>
                    <a:gd name="connsiteY3" fmla="*/ 0 h 89001"/>
                    <a:gd name="connsiteX4" fmla="*/ 89001 w 89001"/>
                    <a:gd name="connsiteY4" fmla="*/ 44501 h 89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001" h="89001">
                      <a:moveTo>
                        <a:pt x="89001" y="44501"/>
                      </a:moveTo>
                      <a:cubicBezTo>
                        <a:pt x="89001" y="69077"/>
                        <a:pt x="69078" y="89001"/>
                        <a:pt x="44501" y="89001"/>
                      </a:cubicBezTo>
                      <a:cubicBezTo>
                        <a:pt x="19924" y="89001"/>
                        <a:pt x="0" y="69077"/>
                        <a:pt x="0" y="44501"/>
                      </a:cubicBezTo>
                      <a:cubicBezTo>
                        <a:pt x="0" y="19924"/>
                        <a:pt x="19924" y="0"/>
                        <a:pt x="44501" y="0"/>
                      </a:cubicBezTo>
                      <a:cubicBezTo>
                        <a:pt x="69078" y="0"/>
                        <a:pt x="89001" y="19924"/>
                        <a:pt x="89001" y="445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64" name="شكل حر: شكل 63">
                  <a:extLst>
                    <a:ext uri="{FF2B5EF4-FFF2-40B4-BE49-F238E27FC236}">
                      <a16:creationId xmlns:a16="http://schemas.microsoft.com/office/drawing/2014/main" id="{5BD0B2C6-2F9D-10E9-604E-A6BAA5D24CE2}"/>
                    </a:ext>
                  </a:extLst>
                </p:cNvPr>
                <p:cNvSpPr/>
                <p:nvPr/>
              </p:nvSpPr>
              <p:spPr>
                <a:xfrm>
                  <a:off x="6916917" y="4211040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2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2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2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2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  <p:grpSp>
            <p:nvGrpSpPr>
              <p:cNvPr id="59" name="رسم 2269" descr="فراشه">
                <a:extLst>
                  <a:ext uri="{FF2B5EF4-FFF2-40B4-BE49-F238E27FC236}">
                    <a16:creationId xmlns:a16="http://schemas.microsoft.com/office/drawing/2014/main" id="{905C198F-8F59-B2CD-7D54-900FDE453BE0}"/>
                  </a:ext>
                </a:extLst>
              </p:cNvPr>
              <p:cNvGrpSpPr/>
              <p:nvPr/>
            </p:nvGrpSpPr>
            <p:grpSpPr>
              <a:xfrm>
                <a:off x="6789429" y="4116474"/>
                <a:ext cx="108821" cy="142169"/>
                <a:chOff x="6789429" y="4116474"/>
                <a:chExt cx="108821" cy="142169"/>
              </a:xfrm>
              <a:solidFill>
                <a:srgbClr val="505050"/>
              </a:solidFill>
            </p:grpSpPr>
            <p:sp>
              <p:nvSpPr>
                <p:cNvPr id="60" name="شكل حر: شكل 59">
                  <a:extLst>
                    <a:ext uri="{FF2B5EF4-FFF2-40B4-BE49-F238E27FC236}">
                      <a16:creationId xmlns:a16="http://schemas.microsoft.com/office/drawing/2014/main" id="{9F40D10C-3F16-85EB-E649-BEFE0EC996D8}"/>
                    </a:ext>
                  </a:extLst>
                </p:cNvPr>
                <p:cNvSpPr/>
                <p:nvPr/>
              </p:nvSpPr>
              <p:spPr>
                <a:xfrm>
                  <a:off x="6821760" y="4116474"/>
                  <a:ext cx="76491" cy="76491"/>
                </a:xfrm>
                <a:custGeom>
                  <a:avLst/>
                  <a:gdLst>
                    <a:gd name="connsiteX0" fmla="*/ 76491 w 76491"/>
                    <a:gd name="connsiteY0" fmla="*/ 38246 h 76491"/>
                    <a:gd name="connsiteX1" fmla="*/ 38246 w 76491"/>
                    <a:gd name="connsiteY1" fmla="*/ 76491 h 76491"/>
                    <a:gd name="connsiteX2" fmla="*/ 0 w 76491"/>
                    <a:gd name="connsiteY2" fmla="*/ 38246 h 76491"/>
                    <a:gd name="connsiteX3" fmla="*/ 38246 w 76491"/>
                    <a:gd name="connsiteY3" fmla="*/ 0 h 76491"/>
                    <a:gd name="connsiteX4" fmla="*/ 76491 w 76491"/>
                    <a:gd name="connsiteY4" fmla="*/ 38246 h 76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491" h="76491">
                      <a:moveTo>
                        <a:pt x="76491" y="38246"/>
                      </a:moveTo>
                      <a:cubicBezTo>
                        <a:pt x="76491" y="59368"/>
                        <a:pt x="59368" y="76491"/>
                        <a:pt x="38246" y="76491"/>
                      </a:cubicBezTo>
                      <a:cubicBezTo>
                        <a:pt x="17123" y="76491"/>
                        <a:pt x="0" y="59368"/>
                        <a:pt x="0" y="38246"/>
                      </a:cubicBezTo>
                      <a:cubicBezTo>
                        <a:pt x="0" y="17123"/>
                        <a:pt x="17123" y="0"/>
                        <a:pt x="38246" y="0"/>
                      </a:cubicBezTo>
                      <a:cubicBezTo>
                        <a:pt x="59368" y="0"/>
                        <a:pt x="76491" y="17123"/>
                        <a:pt x="76491" y="3824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61" name="شكل حر: شكل 60">
                  <a:extLst>
                    <a:ext uri="{FF2B5EF4-FFF2-40B4-BE49-F238E27FC236}">
                      <a16:creationId xmlns:a16="http://schemas.microsoft.com/office/drawing/2014/main" id="{90E8C738-7488-C6D7-D844-630B9E89B5C0}"/>
                    </a:ext>
                  </a:extLst>
                </p:cNvPr>
                <p:cNvSpPr/>
                <p:nvPr/>
              </p:nvSpPr>
              <p:spPr>
                <a:xfrm>
                  <a:off x="6789429" y="4212036"/>
                  <a:ext cx="46606" cy="46606"/>
                </a:xfrm>
                <a:custGeom>
                  <a:avLst/>
                  <a:gdLst>
                    <a:gd name="connsiteX0" fmla="*/ 46607 w 46606"/>
                    <a:gd name="connsiteY0" fmla="*/ 23303 h 46606"/>
                    <a:gd name="connsiteX1" fmla="*/ 23303 w 46606"/>
                    <a:gd name="connsiteY1" fmla="*/ 46607 h 46606"/>
                    <a:gd name="connsiteX2" fmla="*/ 0 w 46606"/>
                    <a:gd name="connsiteY2" fmla="*/ 23303 h 46606"/>
                    <a:gd name="connsiteX3" fmla="*/ 23303 w 46606"/>
                    <a:gd name="connsiteY3" fmla="*/ 0 h 46606"/>
                    <a:gd name="connsiteX4" fmla="*/ 46607 w 46606"/>
                    <a:gd name="connsiteY4" fmla="*/ 23303 h 4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06" h="46606">
                      <a:moveTo>
                        <a:pt x="46607" y="23303"/>
                      </a:moveTo>
                      <a:cubicBezTo>
                        <a:pt x="46607" y="36174"/>
                        <a:pt x="36174" y="46607"/>
                        <a:pt x="23303" y="46607"/>
                      </a:cubicBezTo>
                      <a:cubicBezTo>
                        <a:pt x="10433" y="46607"/>
                        <a:pt x="0" y="36174"/>
                        <a:pt x="0" y="23303"/>
                      </a:cubicBezTo>
                      <a:cubicBezTo>
                        <a:pt x="0" y="10433"/>
                        <a:pt x="10433" y="0"/>
                        <a:pt x="23303" y="0"/>
                      </a:cubicBezTo>
                      <a:cubicBezTo>
                        <a:pt x="36174" y="0"/>
                        <a:pt x="46607" y="10433"/>
                        <a:pt x="46607" y="233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</p:grpSp>
        <p:grpSp>
          <p:nvGrpSpPr>
            <p:cNvPr id="37" name="رسم 2269" descr="فراشه">
              <a:extLst>
                <a:ext uri="{FF2B5EF4-FFF2-40B4-BE49-F238E27FC236}">
                  <a16:creationId xmlns:a16="http://schemas.microsoft.com/office/drawing/2014/main" id="{EBBD6DBA-A990-E1BB-EF49-1E0570AD2FB3}"/>
                </a:ext>
              </a:extLst>
            </p:cNvPr>
            <p:cNvGrpSpPr/>
            <p:nvPr/>
          </p:nvGrpSpPr>
          <p:grpSpPr>
            <a:xfrm>
              <a:off x="7406878" y="4049149"/>
              <a:ext cx="778550" cy="1007131"/>
              <a:chOff x="7406878" y="4049149"/>
              <a:chExt cx="778550" cy="1007131"/>
            </a:xfrm>
          </p:grpSpPr>
          <p:sp>
            <p:nvSpPr>
              <p:cNvPr id="47" name="شكل حر: شكل 46">
                <a:extLst>
                  <a:ext uri="{FF2B5EF4-FFF2-40B4-BE49-F238E27FC236}">
                    <a16:creationId xmlns:a16="http://schemas.microsoft.com/office/drawing/2014/main" id="{040156B4-352B-E6EC-BE5B-93980EDCAFBA}"/>
                  </a:ext>
                </a:extLst>
              </p:cNvPr>
              <p:cNvSpPr/>
              <p:nvPr/>
            </p:nvSpPr>
            <p:spPr>
              <a:xfrm>
                <a:off x="7406878" y="4122335"/>
                <a:ext cx="625263" cy="933945"/>
              </a:xfrm>
              <a:custGeom>
                <a:avLst/>
                <a:gdLst>
                  <a:gd name="connsiteX0" fmla="*/ 43100 w 625263"/>
                  <a:gd name="connsiteY0" fmla="*/ 353617 h 933945"/>
                  <a:gd name="connsiteX1" fmla="*/ 432856 w 625263"/>
                  <a:gd name="connsiteY1" fmla="*/ 656 h 933945"/>
                  <a:gd name="connsiteX2" fmla="*/ 616877 w 625263"/>
                  <a:gd name="connsiteY2" fmla="*/ 116873 h 933945"/>
                  <a:gd name="connsiteX3" fmla="*/ 567285 w 625263"/>
                  <a:gd name="connsiteY3" fmla="*/ 373946 h 933945"/>
                  <a:gd name="connsiteX4" fmla="*/ 396855 w 625263"/>
                  <a:gd name="connsiteY4" fmla="*/ 430380 h 933945"/>
                  <a:gd name="connsiteX5" fmla="*/ 340140 w 625263"/>
                  <a:gd name="connsiteY5" fmla="*/ 430380 h 933945"/>
                  <a:gd name="connsiteX6" fmla="*/ 340357 w 625263"/>
                  <a:gd name="connsiteY6" fmla="*/ 431884 h 933945"/>
                  <a:gd name="connsiteX7" fmla="*/ 595004 w 625263"/>
                  <a:gd name="connsiteY7" fmla="*/ 672269 h 933945"/>
                  <a:gd name="connsiteX8" fmla="*/ 598728 w 625263"/>
                  <a:gd name="connsiteY8" fmla="*/ 718368 h 933945"/>
                  <a:gd name="connsiteX9" fmla="*/ 598728 w 625263"/>
                  <a:gd name="connsiteY9" fmla="*/ 933896 h 933945"/>
                  <a:gd name="connsiteX10" fmla="*/ 598679 w 625263"/>
                  <a:gd name="connsiteY10" fmla="*/ 933945 h 933945"/>
                  <a:gd name="connsiteX11" fmla="*/ 350509 w 625263"/>
                  <a:gd name="connsiteY11" fmla="*/ 872885 h 933945"/>
                  <a:gd name="connsiteX12" fmla="*/ 132343 w 625263"/>
                  <a:gd name="connsiteY12" fmla="*/ 663291 h 933945"/>
                  <a:gd name="connsiteX13" fmla="*/ 651 w 625263"/>
                  <a:gd name="connsiteY13" fmla="*/ 432831 h 933945"/>
                  <a:gd name="connsiteX14" fmla="*/ 651 w 625263"/>
                  <a:gd name="connsiteY14" fmla="*/ 427938 h 933945"/>
                  <a:gd name="connsiteX15" fmla="*/ 43100 w 625263"/>
                  <a:gd name="connsiteY15" fmla="*/ 353617 h 93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5263" h="933945">
                    <a:moveTo>
                      <a:pt x="43100" y="353617"/>
                    </a:moveTo>
                    <a:cubicBezTo>
                      <a:pt x="133783" y="194933"/>
                      <a:pt x="271443" y="72846"/>
                      <a:pt x="432856" y="656"/>
                    </a:cubicBezTo>
                    <a:cubicBezTo>
                      <a:pt x="488619" y="-3492"/>
                      <a:pt x="580022" y="9388"/>
                      <a:pt x="616877" y="116873"/>
                    </a:cubicBezTo>
                    <a:cubicBezTo>
                      <a:pt x="640555" y="185935"/>
                      <a:pt x="610957" y="318139"/>
                      <a:pt x="567285" y="373946"/>
                    </a:cubicBezTo>
                    <a:cubicBezTo>
                      <a:pt x="519035" y="409686"/>
                      <a:pt x="459765" y="430380"/>
                      <a:pt x="396855" y="430380"/>
                    </a:cubicBezTo>
                    <a:lnTo>
                      <a:pt x="340140" y="430380"/>
                    </a:lnTo>
                    <a:cubicBezTo>
                      <a:pt x="340140" y="430380"/>
                      <a:pt x="330620" y="430888"/>
                      <a:pt x="340357" y="431884"/>
                    </a:cubicBezTo>
                    <a:cubicBezTo>
                      <a:pt x="470199" y="445154"/>
                      <a:pt x="574482" y="544702"/>
                      <a:pt x="595004" y="672269"/>
                    </a:cubicBezTo>
                    <a:cubicBezTo>
                      <a:pt x="597426" y="687285"/>
                      <a:pt x="598728" y="702672"/>
                      <a:pt x="598728" y="718368"/>
                    </a:cubicBezTo>
                    <a:lnTo>
                      <a:pt x="598728" y="933896"/>
                    </a:lnTo>
                    <a:cubicBezTo>
                      <a:pt x="598728" y="933926"/>
                      <a:pt x="598703" y="933945"/>
                      <a:pt x="598679" y="933945"/>
                    </a:cubicBezTo>
                    <a:cubicBezTo>
                      <a:pt x="510694" y="933935"/>
                      <a:pt x="425905" y="912201"/>
                      <a:pt x="350509" y="872885"/>
                    </a:cubicBezTo>
                    <a:cubicBezTo>
                      <a:pt x="260739" y="826075"/>
                      <a:pt x="184317" y="754246"/>
                      <a:pt x="132343" y="663291"/>
                    </a:cubicBezTo>
                    <a:lnTo>
                      <a:pt x="651" y="432831"/>
                    </a:lnTo>
                    <a:cubicBezTo>
                      <a:pt x="-217" y="431317"/>
                      <a:pt x="-217" y="429452"/>
                      <a:pt x="651" y="427938"/>
                    </a:cubicBezTo>
                    <a:lnTo>
                      <a:pt x="43100" y="353617"/>
                    </a:lnTo>
                    <a:close/>
                  </a:path>
                </a:pathLst>
              </a:custGeom>
              <a:solidFill>
                <a:srgbClr val="E97A57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48" name="شكل حر: شكل 47">
                <a:extLst>
                  <a:ext uri="{FF2B5EF4-FFF2-40B4-BE49-F238E27FC236}">
                    <a16:creationId xmlns:a16="http://schemas.microsoft.com/office/drawing/2014/main" id="{2504BA74-75C4-021A-303C-73C6FC4BFB95}"/>
                  </a:ext>
                </a:extLst>
              </p:cNvPr>
              <p:cNvSpPr/>
              <p:nvPr/>
            </p:nvSpPr>
            <p:spPr>
              <a:xfrm>
                <a:off x="7839773" y="4049149"/>
                <a:ext cx="345654" cy="447057"/>
              </a:xfrm>
              <a:custGeom>
                <a:avLst/>
                <a:gdLst>
                  <a:gd name="connsiteX0" fmla="*/ 19 w 345654"/>
                  <a:gd name="connsiteY0" fmla="*/ 73891 h 447057"/>
                  <a:gd name="connsiteX1" fmla="*/ 29 w 345654"/>
                  <a:gd name="connsiteY1" fmla="*/ 73808 h 447057"/>
                  <a:gd name="connsiteX2" fmla="*/ 335153 w 345654"/>
                  <a:gd name="connsiteY2" fmla="*/ 64 h 447057"/>
                  <a:gd name="connsiteX3" fmla="*/ 345635 w 345654"/>
                  <a:gd name="connsiteY3" fmla="*/ 0 h 447057"/>
                  <a:gd name="connsiteX4" fmla="*/ 345640 w 345654"/>
                  <a:gd name="connsiteY4" fmla="*/ 64 h 447057"/>
                  <a:gd name="connsiteX5" fmla="*/ 233720 w 345654"/>
                  <a:gd name="connsiteY5" fmla="*/ 313448 h 447057"/>
                  <a:gd name="connsiteX6" fmla="*/ 134488 w 345654"/>
                  <a:gd name="connsiteY6" fmla="*/ 447048 h 447057"/>
                  <a:gd name="connsiteX7" fmla="*/ 134409 w 345654"/>
                  <a:gd name="connsiteY7" fmla="*/ 446999 h 447057"/>
                  <a:gd name="connsiteX8" fmla="*/ 141843 w 345654"/>
                  <a:gd name="connsiteY8" fmla="*/ 371672 h 447057"/>
                  <a:gd name="connsiteX9" fmla="*/ 19 w 345654"/>
                  <a:gd name="connsiteY9" fmla="*/ 73891 h 44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654" h="447057">
                    <a:moveTo>
                      <a:pt x="19" y="73891"/>
                    </a:moveTo>
                    <a:cubicBezTo>
                      <a:pt x="-10" y="73867"/>
                      <a:pt x="-5" y="73822"/>
                      <a:pt x="29" y="73808"/>
                    </a:cubicBezTo>
                    <a:cubicBezTo>
                      <a:pt x="103953" y="27344"/>
                      <a:pt x="217698" y="1519"/>
                      <a:pt x="335153" y="64"/>
                    </a:cubicBezTo>
                    <a:cubicBezTo>
                      <a:pt x="336494" y="49"/>
                      <a:pt x="345078" y="0"/>
                      <a:pt x="345635" y="0"/>
                    </a:cubicBezTo>
                    <a:cubicBezTo>
                      <a:pt x="345670" y="0"/>
                      <a:pt x="345650" y="34"/>
                      <a:pt x="345640" y="64"/>
                    </a:cubicBezTo>
                    <a:lnTo>
                      <a:pt x="233720" y="313448"/>
                    </a:lnTo>
                    <a:cubicBezTo>
                      <a:pt x="214171" y="368165"/>
                      <a:pt x="179023" y="414017"/>
                      <a:pt x="134488" y="447048"/>
                    </a:cubicBezTo>
                    <a:cubicBezTo>
                      <a:pt x="134454" y="447073"/>
                      <a:pt x="134399" y="447043"/>
                      <a:pt x="134409" y="446999"/>
                    </a:cubicBezTo>
                    <a:cubicBezTo>
                      <a:pt x="139253" y="422635"/>
                      <a:pt x="141843" y="397457"/>
                      <a:pt x="141843" y="371672"/>
                    </a:cubicBezTo>
                    <a:cubicBezTo>
                      <a:pt x="141843" y="251484"/>
                      <a:pt x="86534" y="144241"/>
                      <a:pt x="19" y="73891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grpSp>
            <p:nvGrpSpPr>
              <p:cNvPr id="49" name="رسم 2269" descr="فراشه">
                <a:extLst>
                  <a:ext uri="{FF2B5EF4-FFF2-40B4-BE49-F238E27FC236}">
                    <a16:creationId xmlns:a16="http://schemas.microsoft.com/office/drawing/2014/main" id="{AAC8695F-6E6F-B8A4-6D5C-805668C14707}"/>
                  </a:ext>
                </a:extLst>
              </p:cNvPr>
              <p:cNvGrpSpPr/>
              <p:nvPr/>
            </p:nvGrpSpPr>
            <p:grpSpPr>
              <a:xfrm>
                <a:off x="7614873" y="4211040"/>
                <a:ext cx="282813" cy="665392"/>
                <a:chOff x="7614873" y="4211040"/>
                <a:chExt cx="282813" cy="665392"/>
              </a:xfrm>
            </p:grpSpPr>
            <p:sp>
              <p:nvSpPr>
                <p:cNvPr id="53" name="شكل حر: شكل 52">
                  <a:extLst>
                    <a:ext uri="{FF2B5EF4-FFF2-40B4-BE49-F238E27FC236}">
                      <a16:creationId xmlns:a16="http://schemas.microsoft.com/office/drawing/2014/main" id="{FB5B0FF3-64BC-38CE-3BB0-9E0893F88584}"/>
                    </a:ext>
                  </a:extLst>
                </p:cNvPr>
                <p:cNvSpPr/>
                <p:nvPr/>
              </p:nvSpPr>
              <p:spPr>
                <a:xfrm>
                  <a:off x="7741823" y="4720569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1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1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1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1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54" name="شكل حر: شكل 53">
                  <a:extLst>
                    <a:ext uri="{FF2B5EF4-FFF2-40B4-BE49-F238E27FC236}">
                      <a16:creationId xmlns:a16="http://schemas.microsoft.com/office/drawing/2014/main" id="{C37E323A-1363-8F3C-862A-252442DBB01F}"/>
                    </a:ext>
                  </a:extLst>
                </p:cNvPr>
                <p:cNvSpPr/>
                <p:nvPr/>
              </p:nvSpPr>
              <p:spPr>
                <a:xfrm>
                  <a:off x="7741823" y="4211040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1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1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1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1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55" name="شكل حر: شكل 54">
                  <a:extLst>
                    <a:ext uri="{FF2B5EF4-FFF2-40B4-BE49-F238E27FC236}">
                      <a16:creationId xmlns:a16="http://schemas.microsoft.com/office/drawing/2014/main" id="{0135CE88-991B-52FD-679B-E82EBC99B042}"/>
                    </a:ext>
                  </a:extLst>
                </p:cNvPr>
                <p:cNvSpPr/>
                <p:nvPr/>
              </p:nvSpPr>
              <p:spPr>
                <a:xfrm>
                  <a:off x="7614873" y="4705455"/>
                  <a:ext cx="89001" cy="89001"/>
                </a:xfrm>
                <a:custGeom>
                  <a:avLst/>
                  <a:gdLst>
                    <a:gd name="connsiteX0" fmla="*/ 89001 w 89001"/>
                    <a:gd name="connsiteY0" fmla="*/ 44501 h 89001"/>
                    <a:gd name="connsiteX1" fmla="*/ 44501 w 89001"/>
                    <a:gd name="connsiteY1" fmla="*/ 89001 h 89001"/>
                    <a:gd name="connsiteX2" fmla="*/ 0 w 89001"/>
                    <a:gd name="connsiteY2" fmla="*/ 44501 h 89001"/>
                    <a:gd name="connsiteX3" fmla="*/ 44501 w 89001"/>
                    <a:gd name="connsiteY3" fmla="*/ 0 h 89001"/>
                    <a:gd name="connsiteX4" fmla="*/ 89001 w 89001"/>
                    <a:gd name="connsiteY4" fmla="*/ 44501 h 89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001" h="89001">
                      <a:moveTo>
                        <a:pt x="89001" y="44501"/>
                      </a:moveTo>
                      <a:cubicBezTo>
                        <a:pt x="89001" y="69077"/>
                        <a:pt x="69078" y="89001"/>
                        <a:pt x="44501" y="89001"/>
                      </a:cubicBezTo>
                      <a:cubicBezTo>
                        <a:pt x="19924" y="89001"/>
                        <a:pt x="0" y="69077"/>
                        <a:pt x="0" y="44501"/>
                      </a:cubicBezTo>
                      <a:cubicBezTo>
                        <a:pt x="0" y="19924"/>
                        <a:pt x="19924" y="0"/>
                        <a:pt x="44501" y="0"/>
                      </a:cubicBezTo>
                      <a:cubicBezTo>
                        <a:pt x="69078" y="0"/>
                        <a:pt x="89001" y="19924"/>
                        <a:pt x="89001" y="445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  <p:grpSp>
            <p:nvGrpSpPr>
              <p:cNvPr id="50" name="رسم 2269" descr="فراشه">
                <a:extLst>
                  <a:ext uri="{FF2B5EF4-FFF2-40B4-BE49-F238E27FC236}">
                    <a16:creationId xmlns:a16="http://schemas.microsoft.com/office/drawing/2014/main" id="{B15ED4AD-F2FC-3B16-8446-47D75F3A52DA}"/>
                  </a:ext>
                </a:extLst>
              </p:cNvPr>
              <p:cNvGrpSpPr/>
              <p:nvPr/>
            </p:nvGrpSpPr>
            <p:grpSpPr>
              <a:xfrm>
                <a:off x="7915815" y="4116474"/>
                <a:ext cx="108821" cy="142169"/>
                <a:chOff x="7915815" y="4116474"/>
                <a:chExt cx="108821" cy="142169"/>
              </a:xfrm>
              <a:solidFill>
                <a:srgbClr val="505050"/>
              </a:solidFill>
            </p:grpSpPr>
            <p:sp>
              <p:nvSpPr>
                <p:cNvPr id="51" name="شكل حر: شكل 50">
                  <a:extLst>
                    <a:ext uri="{FF2B5EF4-FFF2-40B4-BE49-F238E27FC236}">
                      <a16:creationId xmlns:a16="http://schemas.microsoft.com/office/drawing/2014/main" id="{6864E6A8-6C1C-6AD1-3501-55AA34EBEC20}"/>
                    </a:ext>
                  </a:extLst>
                </p:cNvPr>
                <p:cNvSpPr/>
                <p:nvPr/>
              </p:nvSpPr>
              <p:spPr>
                <a:xfrm>
                  <a:off x="7915815" y="4116474"/>
                  <a:ext cx="76491" cy="76491"/>
                </a:xfrm>
                <a:custGeom>
                  <a:avLst/>
                  <a:gdLst>
                    <a:gd name="connsiteX0" fmla="*/ 76491 w 76491"/>
                    <a:gd name="connsiteY0" fmla="*/ 38246 h 76491"/>
                    <a:gd name="connsiteX1" fmla="*/ 38246 w 76491"/>
                    <a:gd name="connsiteY1" fmla="*/ 76491 h 76491"/>
                    <a:gd name="connsiteX2" fmla="*/ 0 w 76491"/>
                    <a:gd name="connsiteY2" fmla="*/ 38246 h 76491"/>
                    <a:gd name="connsiteX3" fmla="*/ 38246 w 76491"/>
                    <a:gd name="connsiteY3" fmla="*/ 0 h 76491"/>
                    <a:gd name="connsiteX4" fmla="*/ 76491 w 76491"/>
                    <a:gd name="connsiteY4" fmla="*/ 38246 h 76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491" h="76491">
                      <a:moveTo>
                        <a:pt x="76491" y="38246"/>
                      </a:moveTo>
                      <a:cubicBezTo>
                        <a:pt x="76491" y="59368"/>
                        <a:pt x="59368" y="76491"/>
                        <a:pt x="38246" y="76491"/>
                      </a:cubicBezTo>
                      <a:cubicBezTo>
                        <a:pt x="17123" y="76491"/>
                        <a:pt x="0" y="59368"/>
                        <a:pt x="0" y="38246"/>
                      </a:cubicBezTo>
                      <a:cubicBezTo>
                        <a:pt x="0" y="17123"/>
                        <a:pt x="17123" y="0"/>
                        <a:pt x="38246" y="0"/>
                      </a:cubicBezTo>
                      <a:cubicBezTo>
                        <a:pt x="59368" y="0"/>
                        <a:pt x="76491" y="17123"/>
                        <a:pt x="76491" y="3824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52" name="شكل حر: شكل 51">
                  <a:extLst>
                    <a:ext uri="{FF2B5EF4-FFF2-40B4-BE49-F238E27FC236}">
                      <a16:creationId xmlns:a16="http://schemas.microsoft.com/office/drawing/2014/main" id="{C68A9A40-F7E5-FEE7-28A1-A06197F90750}"/>
                    </a:ext>
                  </a:extLst>
                </p:cNvPr>
                <p:cNvSpPr/>
                <p:nvPr/>
              </p:nvSpPr>
              <p:spPr>
                <a:xfrm>
                  <a:off x="7978030" y="4212036"/>
                  <a:ext cx="46606" cy="46606"/>
                </a:xfrm>
                <a:custGeom>
                  <a:avLst/>
                  <a:gdLst>
                    <a:gd name="connsiteX0" fmla="*/ 46607 w 46606"/>
                    <a:gd name="connsiteY0" fmla="*/ 23303 h 46606"/>
                    <a:gd name="connsiteX1" fmla="*/ 23304 w 46606"/>
                    <a:gd name="connsiteY1" fmla="*/ 46607 h 46606"/>
                    <a:gd name="connsiteX2" fmla="*/ 0 w 46606"/>
                    <a:gd name="connsiteY2" fmla="*/ 23303 h 46606"/>
                    <a:gd name="connsiteX3" fmla="*/ 23304 w 46606"/>
                    <a:gd name="connsiteY3" fmla="*/ 0 h 46606"/>
                    <a:gd name="connsiteX4" fmla="*/ 46607 w 46606"/>
                    <a:gd name="connsiteY4" fmla="*/ 23303 h 4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06" h="46606">
                      <a:moveTo>
                        <a:pt x="46607" y="23303"/>
                      </a:moveTo>
                      <a:cubicBezTo>
                        <a:pt x="46607" y="36174"/>
                        <a:pt x="36174" y="46607"/>
                        <a:pt x="23304" y="46607"/>
                      </a:cubicBezTo>
                      <a:cubicBezTo>
                        <a:pt x="10433" y="46607"/>
                        <a:pt x="0" y="36174"/>
                        <a:pt x="0" y="23303"/>
                      </a:cubicBezTo>
                      <a:cubicBezTo>
                        <a:pt x="0" y="10433"/>
                        <a:pt x="10433" y="0"/>
                        <a:pt x="23304" y="0"/>
                      </a:cubicBezTo>
                      <a:cubicBezTo>
                        <a:pt x="36174" y="0"/>
                        <a:pt x="46607" y="10433"/>
                        <a:pt x="46607" y="233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</p:grpSp>
        <p:grpSp>
          <p:nvGrpSpPr>
            <p:cNvPr id="38" name="رسم 2269" descr="فراشه">
              <a:extLst>
                <a:ext uri="{FF2B5EF4-FFF2-40B4-BE49-F238E27FC236}">
                  <a16:creationId xmlns:a16="http://schemas.microsoft.com/office/drawing/2014/main" id="{97F7B332-0617-389C-7CEC-11CF52E1EC37}"/>
                </a:ext>
              </a:extLst>
            </p:cNvPr>
            <p:cNvGrpSpPr/>
            <p:nvPr/>
          </p:nvGrpSpPr>
          <p:grpSpPr>
            <a:xfrm>
              <a:off x="7245041" y="3979860"/>
              <a:ext cx="322110" cy="885261"/>
              <a:chOff x="7245041" y="3979860"/>
              <a:chExt cx="322110" cy="885261"/>
            </a:xfrm>
          </p:grpSpPr>
          <p:sp>
            <p:nvSpPr>
              <p:cNvPr id="39" name="شكل حر: شكل 38">
                <a:extLst>
                  <a:ext uri="{FF2B5EF4-FFF2-40B4-BE49-F238E27FC236}">
                    <a16:creationId xmlns:a16="http://schemas.microsoft.com/office/drawing/2014/main" id="{9C7B9E5B-ED69-374B-A176-5E2F0F6D34AE}"/>
                  </a:ext>
                </a:extLst>
              </p:cNvPr>
              <p:cNvSpPr/>
              <p:nvPr/>
            </p:nvSpPr>
            <p:spPr>
              <a:xfrm>
                <a:off x="7375282" y="4612305"/>
                <a:ext cx="61662" cy="252816"/>
              </a:xfrm>
              <a:custGeom>
                <a:avLst/>
                <a:gdLst>
                  <a:gd name="connsiteX0" fmla="*/ 61663 w 61662"/>
                  <a:gd name="connsiteY0" fmla="*/ 98660 h 252816"/>
                  <a:gd name="connsiteX1" fmla="*/ 30831 w 61662"/>
                  <a:gd name="connsiteY1" fmla="*/ 252816 h 252816"/>
                  <a:gd name="connsiteX2" fmla="*/ 0 w 61662"/>
                  <a:gd name="connsiteY2" fmla="*/ 98660 h 252816"/>
                  <a:gd name="connsiteX3" fmla="*/ 30831 w 61662"/>
                  <a:gd name="connsiteY3" fmla="*/ 0 h 252816"/>
                  <a:gd name="connsiteX4" fmla="*/ 61663 w 61662"/>
                  <a:gd name="connsiteY4" fmla="*/ 98660 h 25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662" h="252816">
                    <a:moveTo>
                      <a:pt x="61663" y="98660"/>
                    </a:moveTo>
                    <a:cubicBezTo>
                      <a:pt x="61663" y="183799"/>
                      <a:pt x="47860" y="252816"/>
                      <a:pt x="30831" y="252816"/>
                    </a:cubicBezTo>
                    <a:cubicBezTo>
                      <a:pt x="13802" y="252816"/>
                      <a:pt x="0" y="183799"/>
                      <a:pt x="0" y="98660"/>
                    </a:cubicBezTo>
                    <a:cubicBezTo>
                      <a:pt x="0" y="13521"/>
                      <a:pt x="13802" y="0"/>
                      <a:pt x="30831" y="0"/>
                    </a:cubicBezTo>
                    <a:cubicBezTo>
                      <a:pt x="47860" y="5"/>
                      <a:pt x="61663" y="13526"/>
                      <a:pt x="61663" y="98660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grpSp>
            <p:nvGrpSpPr>
              <p:cNvPr id="40" name="رسم 2269" descr="فراشه">
                <a:extLst>
                  <a:ext uri="{FF2B5EF4-FFF2-40B4-BE49-F238E27FC236}">
                    <a16:creationId xmlns:a16="http://schemas.microsoft.com/office/drawing/2014/main" id="{28E3E4EF-45F5-EEE4-35EA-C2CCA76D85F9}"/>
                  </a:ext>
                </a:extLst>
              </p:cNvPr>
              <p:cNvGrpSpPr/>
              <p:nvPr/>
            </p:nvGrpSpPr>
            <p:grpSpPr>
              <a:xfrm>
                <a:off x="7376239" y="4749196"/>
                <a:ext cx="59748" cy="50193"/>
                <a:chOff x="7376239" y="4749196"/>
                <a:chExt cx="59748" cy="50193"/>
              </a:xfrm>
              <a:solidFill>
                <a:srgbClr val="737373"/>
              </a:solidFill>
            </p:grpSpPr>
            <p:sp>
              <p:nvSpPr>
                <p:cNvPr id="44" name="شكل حر: شكل 43">
                  <a:extLst>
                    <a:ext uri="{FF2B5EF4-FFF2-40B4-BE49-F238E27FC236}">
                      <a16:creationId xmlns:a16="http://schemas.microsoft.com/office/drawing/2014/main" id="{6F25C6FF-7595-65D4-BAF0-55B2E52CF83D}"/>
                    </a:ext>
                  </a:extLst>
                </p:cNvPr>
                <p:cNvSpPr/>
                <p:nvPr/>
              </p:nvSpPr>
              <p:spPr>
                <a:xfrm>
                  <a:off x="7376239" y="4749196"/>
                  <a:ext cx="59748" cy="9866"/>
                </a:xfrm>
                <a:custGeom>
                  <a:avLst/>
                  <a:gdLst>
                    <a:gd name="connsiteX0" fmla="*/ 59748 w 59748"/>
                    <a:gd name="connsiteY0" fmla="*/ 0 h 9866"/>
                    <a:gd name="connsiteX1" fmla="*/ 0 w 59748"/>
                    <a:gd name="connsiteY1" fmla="*/ 0 h 9866"/>
                    <a:gd name="connsiteX2" fmla="*/ 582 w 59748"/>
                    <a:gd name="connsiteY2" fmla="*/ 9866 h 9866"/>
                    <a:gd name="connsiteX3" fmla="*/ 59166 w 59748"/>
                    <a:gd name="connsiteY3" fmla="*/ 9866 h 9866"/>
                    <a:gd name="connsiteX4" fmla="*/ 59748 w 59748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748" h="9866">
                      <a:moveTo>
                        <a:pt x="59748" y="0"/>
                      </a:moveTo>
                      <a:lnTo>
                        <a:pt x="0" y="0"/>
                      </a:lnTo>
                      <a:cubicBezTo>
                        <a:pt x="168" y="3340"/>
                        <a:pt x="370" y="6620"/>
                        <a:pt x="582" y="9866"/>
                      </a:cubicBezTo>
                      <a:lnTo>
                        <a:pt x="59166" y="9866"/>
                      </a:lnTo>
                      <a:cubicBezTo>
                        <a:pt x="59383" y="6620"/>
                        <a:pt x="59581" y="3340"/>
                        <a:pt x="59748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45" name="شكل حر: شكل 44">
                  <a:extLst>
                    <a:ext uri="{FF2B5EF4-FFF2-40B4-BE49-F238E27FC236}">
                      <a16:creationId xmlns:a16="http://schemas.microsoft.com/office/drawing/2014/main" id="{40BD430C-A20D-8143-7AC3-BB58E4880D6B}"/>
                    </a:ext>
                  </a:extLst>
                </p:cNvPr>
                <p:cNvSpPr/>
                <p:nvPr/>
              </p:nvSpPr>
              <p:spPr>
                <a:xfrm>
                  <a:off x="7377551" y="4769031"/>
                  <a:ext cx="57124" cy="9866"/>
                </a:xfrm>
                <a:custGeom>
                  <a:avLst/>
                  <a:gdLst>
                    <a:gd name="connsiteX0" fmla="*/ 57124 w 57124"/>
                    <a:gd name="connsiteY0" fmla="*/ 0 h 9866"/>
                    <a:gd name="connsiteX1" fmla="*/ 0 w 57124"/>
                    <a:gd name="connsiteY1" fmla="*/ 0 h 9866"/>
                    <a:gd name="connsiteX2" fmla="*/ 883 w 57124"/>
                    <a:gd name="connsiteY2" fmla="*/ 9866 h 9866"/>
                    <a:gd name="connsiteX3" fmla="*/ 56241 w 57124"/>
                    <a:gd name="connsiteY3" fmla="*/ 9866 h 9866"/>
                    <a:gd name="connsiteX4" fmla="*/ 57124 w 57124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24" h="9866">
                      <a:moveTo>
                        <a:pt x="57124" y="0"/>
                      </a:moveTo>
                      <a:lnTo>
                        <a:pt x="0" y="0"/>
                      </a:lnTo>
                      <a:cubicBezTo>
                        <a:pt x="271" y="3350"/>
                        <a:pt x="567" y="6640"/>
                        <a:pt x="883" y="9866"/>
                      </a:cubicBezTo>
                      <a:lnTo>
                        <a:pt x="56241" y="9866"/>
                      </a:lnTo>
                      <a:cubicBezTo>
                        <a:pt x="56557" y="6645"/>
                        <a:pt x="56853" y="3350"/>
                        <a:pt x="57124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46" name="شكل حر: شكل 45">
                  <a:extLst>
                    <a:ext uri="{FF2B5EF4-FFF2-40B4-BE49-F238E27FC236}">
                      <a16:creationId xmlns:a16="http://schemas.microsoft.com/office/drawing/2014/main" id="{19473B2F-9C5E-68DE-0D40-0F99DFF3EF8F}"/>
                    </a:ext>
                  </a:extLst>
                </p:cNvPr>
                <p:cNvSpPr/>
                <p:nvPr/>
              </p:nvSpPr>
              <p:spPr>
                <a:xfrm>
                  <a:off x="7379588" y="4789523"/>
                  <a:ext cx="53054" cy="9866"/>
                </a:xfrm>
                <a:custGeom>
                  <a:avLst/>
                  <a:gdLst>
                    <a:gd name="connsiteX0" fmla="*/ 53054 w 53054"/>
                    <a:gd name="connsiteY0" fmla="*/ 0 h 9866"/>
                    <a:gd name="connsiteX1" fmla="*/ 0 w 53054"/>
                    <a:gd name="connsiteY1" fmla="*/ 0 h 9866"/>
                    <a:gd name="connsiteX2" fmla="*/ 1278 w 53054"/>
                    <a:gd name="connsiteY2" fmla="*/ 9866 h 9866"/>
                    <a:gd name="connsiteX3" fmla="*/ 51772 w 53054"/>
                    <a:gd name="connsiteY3" fmla="*/ 9866 h 9866"/>
                    <a:gd name="connsiteX4" fmla="*/ 53054 w 53054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054" h="9866">
                      <a:moveTo>
                        <a:pt x="53054" y="0"/>
                      </a:moveTo>
                      <a:lnTo>
                        <a:pt x="0" y="0"/>
                      </a:lnTo>
                      <a:cubicBezTo>
                        <a:pt x="400" y="3379"/>
                        <a:pt x="829" y="6660"/>
                        <a:pt x="1278" y="9866"/>
                      </a:cubicBezTo>
                      <a:lnTo>
                        <a:pt x="51772" y="9866"/>
                      </a:lnTo>
                      <a:cubicBezTo>
                        <a:pt x="52226" y="6665"/>
                        <a:pt x="52650" y="3379"/>
                        <a:pt x="53054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  <p:sp>
            <p:nvSpPr>
              <p:cNvPr id="41" name="شكل حر: شكل 40">
                <a:extLst>
                  <a:ext uri="{FF2B5EF4-FFF2-40B4-BE49-F238E27FC236}">
                    <a16:creationId xmlns:a16="http://schemas.microsoft.com/office/drawing/2014/main" id="{06C4F9AC-01C9-9A76-D000-31540C2A04D5}"/>
                  </a:ext>
                </a:extLst>
              </p:cNvPr>
              <p:cNvSpPr/>
              <p:nvPr/>
            </p:nvSpPr>
            <p:spPr>
              <a:xfrm>
                <a:off x="7245041" y="3979860"/>
                <a:ext cx="322110" cy="400850"/>
              </a:xfrm>
              <a:custGeom>
                <a:avLst/>
                <a:gdLst>
                  <a:gd name="connsiteX0" fmla="*/ 315135 w 322110"/>
                  <a:gd name="connsiteY0" fmla="*/ 0 h 400850"/>
                  <a:gd name="connsiteX1" fmla="*/ 161102 w 322110"/>
                  <a:gd name="connsiteY1" fmla="*/ 310128 h 400850"/>
                  <a:gd name="connsiteX2" fmla="*/ 161013 w 322110"/>
                  <a:gd name="connsiteY2" fmla="*/ 310128 h 400850"/>
                  <a:gd name="connsiteX3" fmla="*/ 6975 w 322110"/>
                  <a:gd name="connsiteY3" fmla="*/ 0 h 400850"/>
                  <a:gd name="connsiteX4" fmla="*/ 0 w 322110"/>
                  <a:gd name="connsiteY4" fmla="*/ 6975 h 400850"/>
                  <a:gd name="connsiteX5" fmla="*/ 156125 w 322110"/>
                  <a:gd name="connsiteY5" fmla="*/ 383896 h 400850"/>
                  <a:gd name="connsiteX6" fmla="*/ 156125 w 322110"/>
                  <a:gd name="connsiteY6" fmla="*/ 383896 h 400850"/>
                  <a:gd name="connsiteX7" fmla="*/ 156125 w 322110"/>
                  <a:gd name="connsiteY7" fmla="*/ 400851 h 400850"/>
                  <a:gd name="connsiteX8" fmla="*/ 165991 w 322110"/>
                  <a:gd name="connsiteY8" fmla="*/ 400851 h 400850"/>
                  <a:gd name="connsiteX9" fmla="*/ 165991 w 322110"/>
                  <a:gd name="connsiteY9" fmla="*/ 383896 h 400850"/>
                  <a:gd name="connsiteX10" fmla="*/ 322110 w 322110"/>
                  <a:gd name="connsiteY10" fmla="*/ 6975 h 400850"/>
                  <a:gd name="connsiteX11" fmla="*/ 315135 w 322110"/>
                  <a:gd name="connsiteY11" fmla="*/ 0 h 40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2110" h="400850">
                    <a:moveTo>
                      <a:pt x="315135" y="0"/>
                    </a:moveTo>
                    <a:cubicBezTo>
                      <a:pt x="230194" y="84941"/>
                      <a:pt x="176902" y="193083"/>
                      <a:pt x="161102" y="310128"/>
                    </a:cubicBezTo>
                    <a:cubicBezTo>
                      <a:pt x="161092" y="310182"/>
                      <a:pt x="161018" y="310182"/>
                      <a:pt x="161013" y="310128"/>
                    </a:cubicBezTo>
                    <a:cubicBezTo>
                      <a:pt x="145208" y="193083"/>
                      <a:pt x="91917" y="84941"/>
                      <a:pt x="6975" y="0"/>
                    </a:cubicBezTo>
                    <a:lnTo>
                      <a:pt x="0" y="6975"/>
                    </a:lnTo>
                    <a:cubicBezTo>
                      <a:pt x="100678" y="107658"/>
                      <a:pt x="156125" y="241515"/>
                      <a:pt x="156125" y="383896"/>
                    </a:cubicBezTo>
                    <a:lnTo>
                      <a:pt x="156125" y="383896"/>
                    </a:lnTo>
                    <a:lnTo>
                      <a:pt x="156125" y="400851"/>
                    </a:lnTo>
                    <a:lnTo>
                      <a:pt x="165991" y="400851"/>
                    </a:lnTo>
                    <a:lnTo>
                      <a:pt x="165991" y="383896"/>
                    </a:lnTo>
                    <a:cubicBezTo>
                      <a:pt x="165991" y="241510"/>
                      <a:pt x="221433" y="107648"/>
                      <a:pt x="322110" y="6975"/>
                    </a:cubicBezTo>
                    <a:lnTo>
                      <a:pt x="315135" y="0"/>
                    </a:lnTo>
                    <a:close/>
                  </a:path>
                </a:pathLst>
              </a:custGeom>
              <a:solidFill>
                <a:srgbClr val="505050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42" name="شكل حر: شكل 41">
                <a:extLst>
                  <a:ext uri="{FF2B5EF4-FFF2-40B4-BE49-F238E27FC236}">
                    <a16:creationId xmlns:a16="http://schemas.microsoft.com/office/drawing/2014/main" id="{51FB9E3D-64FA-6212-1B1A-010203E17F4B}"/>
                  </a:ext>
                </a:extLst>
              </p:cNvPr>
              <p:cNvSpPr/>
              <p:nvPr/>
            </p:nvSpPr>
            <p:spPr>
              <a:xfrm>
                <a:off x="7344451" y="4363014"/>
                <a:ext cx="123329" cy="366456"/>
              </a:xfrm>
              <a:custGeom>
                <a:avLst/>
                <a:gdLst>
                  <a:gd name="connsiteX0" fmla="*/ 113711 w 123329"/>
                  <a:gd name="connsiteY0" fmla="*/ 119735 h 366456"/>
                  <a:gd name="connsiteX1" fmla="*/ 110297 w 123329"/>
                  <a:gd name="connsiteY1" fmla="*/ 66390 h 366456"/>
                  <a:gd name="connsiteX2" fmla="*/ 110400 w 123329"/>
                  <a:gd name="connsiteY2" fmla="*/ 50407 h 366456"/>
                  <a:gd name="connsiteX3" fmla="*/ 94423 w 123329"/>
                  <a:gd name="connsiteY3" fmla="*/ 21440 h 366456"/>
                  <a:gd name="connsiteX4" fmla="*/ 97905 w 123329"/>
                  <a:gd name="connsiteY4" fmla="*/ 8447 h 366456"/>
                  <a:gd name="connsiteX5" fmla="*/ 89756 w 123329"/>
                  <a:gd name="connsiteY5" fmla="*/ 505 h 366456"/>
                  <a:gd name="connsiteX6" fmla="*/ 74029 w 123329"/>
                  <a:gd name="connsiteY6" fmla="*/ 10459 h 366456"/>
                  <a:gd name="connsiteX7" fmla="*/ 67449 w 123329"/>
                  <a:gd name="connsiteY7" fmla="*/ 9137 h 366456"/>
                  <a:gd name="connsiteX8" fmla="*/ 51787 w 123329"/>
                  <a:gd name="connsiteY8" fmla="*/ 9823 h 366456"/>
                  <a:gd name="connsiteX9" fmla="*/ 36761 w 123329"/>
                  <a:gd name="connsiteY9" fmla="*/ 342 h 366456"/>
                  <a:gd name="connsiteX10" fmla="*/ 27857 w 123329"/>
                  <a:gd name="connsiteY10" fmla="*/ 8905 h 366456"/>
                  <a:gd name="connsiteX11" fmla="*/ 30264 w 123329"/>
                  <a:gd name="connsiteY11" fmla="*/ 20167 h 366456"/>
                  <a:gd name="connsiteX12" fmla="*/ 12333 w 123329"/>
                  <a:gd name="connsiteY12" fmla="*/ 58137 h 366456"/>
                  <a:gd name="connsiteX13" fmla="*/ 12924 w 123329"/>
                  <a:gd name="connsiteY13" fmla="*/ 65778 h 366456"/>
                  <a:gd name="connsiteX14" fmla="*/ 9950 w 123329"/>
                  <a:gd name="connsiteY14" fmla="*/ 118615 h 366456"/>
                  <a:gd name="connsiteX15" fmla="*/ 0 w 123329"/>
                  <a:gd name="connsiteY15" fmla="*/ 199961 h 366456"/>
                  <a:gd name="connsiteX16" fmla="*/ 61663 w 123329"/>
                  <a:gd name="connsiteY16" fmla="*/ 366449 h 366456"/>
                  <a:gd name="connsiteX17" fmla="*/ 61667 w 123329"/>
                  <a:gd name="connsiteY17" fmla="*/ 366449 h 366456"/>
                  <a:gd name="connsiteX18" fmla="*/ 123330 w 123329"/>
                  <a:gd name="connsiteY18" fmla="*/ 199961 h 366456"/>
                  <a:gd name="connsiteX19" fmla="*/ 113711 w 123329"/>
                  <a:gd name="connsiteY19" fmla="*/ 119735 h 366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329" h="366456">
                    <a:moveTo>
                      <a:pt x="113711" y="119735"/>
                    </a:moveTo>
                    <a:cubicBezTo>
                      <a:pt x="108620" y="102401"/>
                      <a:pt x="107273" y="84203"/>
                      <a:pt x="110297" y="66390"/>
                    </a:cubicBezTo>
                    <a:cubicBezTo>
                      <a:pt x="111160" y="61289"/>
                      <a:pt x="111244" y="55922"/>
                      <a:pt x="110400" y="50407"/>
                    </a:cubicBezTo>
                    <a:cubicBezTo>
                      <a:pt x="108654" y="38982"/>
                      <a:pt x="102744" y="28874"/>
                      <a:pt x="94423" y="21440"/>
                    </a:cubicBezTo>
                    <a:cubicBezTo>
                      <a:pt x="97772" y="18401"/>
                      <a:pt x="99503" y="13607"/>
                      <a:pt x="97905" y="8447"/>
                    </a:cubicBezTo>
                    <a:cubicBezTo>
                      <a:pt x="96726" y="4648"/>
                      <a:pt x="93589" y="1580"/>
                      <a:pt x="89756" y="505"/>
                    </a:cubicBezTo>
                    <a:cubicBezTo>
                      <a:pt x="82055" y="-1661"/>
                      <a:pt x="75110" y="3430"/>
                      <a:pt x="74029" y="10459"/>
                    </a:cubicBezTo>
                    <a:cubicBezTo>
                      <a:pt x="71874" y="9897"/>
                      <a:pt x="69698" y="9394"/>
                      <a:pt x="67449" y="9137"/>
                    </a:cubicBezTo>
                    <a:cubicBezTo>
                      <a:pt x="62037" y="8521"/>
                      <a:pt x="56779" y="8807"/>
                      <a:pt x="51787" y="9823"/>
                    </a:cubicBezTo>
                    <a:cubicBezTo>
                      <a:pt x="50445" y="3311"/>
                      <a:pt x="43958" y="-1326"/>
                      <a:pt x="36761" y="342"/>
                    </a:cubicBezTo>
                    <a:cubicBezTo>
                      <a:pt x="32523" y="1323"/>
                      <a:pt x="29021" y="4717"/>
                      <a:pt x="27857" y="8905"/>
                    </a:cubicBezTo>
                    <a:cubicBezTo>
                      <a:pt x="26653" y="13242"/>
                      <a:pt x="27832" y="17242"/>
                      <a:pt x="30264" y="20167"/>
                    </a:cubicBezTo>
                    <a:cubicBezTo>
                      <a:pt x="19332" y="29215"/>
                      <a:pt x="12333" y="42840"/>
                      <a:pt x="12333" y="58137"/>
                    </a:cubicBezTo>
                    <a:cubicBezTo>
                      <a:pt x="12333" y="60736"/>
                      <a:pt x="12535" y="63292"/>
                      <a:pt x="12924" y="65778"/>
                    </a:cubicBezTo>
                    <a:cubicBezTo>
                      <a:pt x="15687" y="83487"/>
                      <a:pt x="15125" y="101454"/>
                      <a:pt x="9950" y="118615"/>
                    </a:cubicBezTo>
                    <a:cubicBezTo>
                      <a:pt x="3655" y="139492"/>
                      <a:pt x="0" y="166525"/>
                      <a:pt x="0" y="199961"/>
                    </a:cubicBezTo>
                    <a:cubicBezTo>
                      <a:pt x="0" y="291650"/>
                      <a:pt x="61312" y="366025"/>
                      <a:pt x="61663" y="366449"/>
                    </a:cubicBezTo>
                    <a:cubicBezTo>
                      <a:pt x="61667" y="366459"/>
                      <a:pt x="61658" y="366459"/>
                      <a:pt x="61667" y="366449"/>
                    </a:cubicBezTo>
                    <a:cubicBezTo>
                      <a:pt x="62018" y="366030"/>
                      <a:pt x="123330" y="291650"/>
                      <a:pt x="123330" y="199961"/>
                    </a:cubicBezTo>
                    <a:cubicBezTo>
                      <a:pt x="123325" y="167122"/>
                      <a:pt x="119798" y="140459"/>
                      <a:pt x="113711" y="119735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43" name="شكل حر: شكل 42">
                <a:extLst>
                  <a:ext uri="{FF2B5EF4-FFF2-40B4-BE49-F238E27FC236}">
                    <a16:creationId xmlns:a16="http://schemas.microsoft.com/office/drawing/2014/main" id="{BD601F20-C43A-9331-FBBB-EA7B884E6571}"/>
                  </a:ext>
                </a:extLst>
              </p:cNvPr>
              <p:cNvSpPr/>
              <p:nvPr/>
            </p:nvSpPr>
            <p:spPr>
              <a:xfrm>
                <a:off x="7374147" y="4489611"/>
                <a:ext cx="63936" cy="183354"/>
              </a:xfrm>
              <a:custGeom>
                <a:avLst/>
                <a:gdLst>
                  <a:gd name="connsiteX0" fmla="*/ 63937 w 63936"/>
                  <a:gd name="connsiteY0" fmla="*/ 179640 h 183354"/>
                  <a:gd name="connsiteX1" fmla="*/ 35054 w 63936"/>
                  <a:gd name="connsiteY1" fmla="*/ 93397 h 183354"/>
                  <a:gd name="connsiteX2" fmla="*/ 35054 w 63936"/>
                  <a:gd name="connsiteY2" fmla="*/ 0 h 183354"/>
                  <a:gd name="connsiteX3" fmla="*/ 28888 w 63936"/>
                  <a:gd name="connsiteY3" fmla="*/ 0 h 183354"/>
                  <a:gd name="connsiteX4" fmla="*/ 28888 w 63936"/>
                  <a:gd name="connsiteY4" fmla="*/ 93397 h 183354"/>
                  <a:gd name="connsiteX5" fmla="*/ 0 w 63936"/>
                  <a:gd name="connsiteY5" fmla="*/ 179640 h 183354"/>
                  <a:gd name="connsiteX6" fmla="*/ 4923 w 63936"/>
                  <a:gd name="connsiteY6" fmla="*/ 183355 h 183354"/>
                  <a:gd name="connsiteX7" fmla="*/ 31931 w 63936"/>
                  <a:gd name="connsiteY7" fmla="*/ 123024 h 183354"/>
                  <a:gd name="connsiteX8" fmla="*/ 32020 w 63936"/>
                  <a:gd name="connsiteY8" fmla="*/ 123024 h 183354"/>
                  <a:gd name="connsiteX9" fmla="*/ 59023 w 63936"/>
                  <a:gd name="connsiteY9" fmla="*/ 183355 h 183354"/>
                  <a:gd name="connsiteX10" fmla="*/ 63937 w 63936"/>
                  <a:gd name="connsiteY10" fmla="*/ 179640 h 18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936" h="183354">
                    <a:moveTo>
                      <a:pt x="63937" y="179640"/>
                    </a:moveTo>
                    <a:cubicBezTo>
                      <a:pt x="45310" y="154955"/>
                      <a:pt x="35054" y="124326"/>
                      <a:pt x="35054" y="93397"/>
                    </a:cubicBezTo>
                    <a:lnTo>
                      <a:pt x="35054" y="0"/>
                    </a:lnTo>
                    <a:lnTo>
                      <a:pt x="28888" y="0"/>
                    </a:lnTo>
                    <a:lnTo>
                      <a:pt x="28888" y="93397"/>
                    </a:lnTo>
                    <a:cubicBezTo>
                      <a:pt x="28888" y="124322"/>
                      <a:pt x="18627" y="154951"/>
                      <a:pt x="0" y="179640"/>
                    </a:cubicBezTo>
                    <a:lnTo>
                      <a:pt x="4923" y="183355"/>
                    </a:lnTo>
                    <a:cubicBezTo>
                      <a:pt x="18351" y="165561"/>
                      <a:pt x="27487" y="144789"/>
                      <a:pt x="31931" y="123024"/>
                    </a:cubicBezTo>
                    <a:cubicBezTo>
                      <a:pt x="31941" y="122975"/>
                      <a:pt x="32010" y="122975"/>
                      <a:pt x="32020" y="123024"/>
                    </a:cubicBezTo>
                    <a:cubicBezTo>
                      <a:pt x="36460" y="144789"/>
                      <a:pt x="45601" y="165561"/>
                      <a:pt x="59023" y="183355"/>
                    </a:cubicBezTo>
                    <a:lnTo>
                      <a:pt x="63937" y="179640"/>
                    </a:lnTo>
                    <a:close/>
                  </a:path>
                </a:pathLst>
              </a:custGeom>
              <a:solidFill>
                <a:srgbClr val="505050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9348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C678A-DA09-5E9D-C0AF-9E5C8678D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BB8B006-9F93-81CC-C996-B5CBB7ED376F}"/>
              </a:ext>
            </a:extLst>
          </p:cNvPr>
          <p:cNvSpPr txBox="1"/>
          <p:nvPr/>
        </p:nvSpPr>
        <p:spPr>
          <a:xfrm>
            <a:off x="1424018" y="5345906"/>
            <a:ext cx="4711638" cy="779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67019" rtl="1"/>
            <a:r>
              <a:rPr lang="ar-SA" sz="4465" b="1" dirty="0">
                <a:solidFill>
                  <a:srgbClr val="155C58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اجتماعيات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CB3C4A1F-EB49-4FBF-C70B-76A07D2ECC0B}"/>
              </a:ext>
            </a:extLst>
          </p:cNvPr>
          <p:cNvSpPr/>
          <p:nvPr/>
        </p:nvSpPr>
        <p:spPr>
          <a:xfrm>
            <a:off x="2927965" y="3461338"/>
            <a:ext cx="1703744" cy="1624130"/>
          </a:xfrm>
          <a:prstGeom prst="roundRect">
            <a:avLst>
              <a:gd name="adj" fmla="val 3595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67019" rtl="1"/>
            <a:endParaRPr lang="ar-SA" sz="2232" dirty="0">
              <a:solidFill>
                <a:srgbClr val="155C58"/>
              </a:solidFill>
              <a:latin typeface="Harmattan"/>
              <a:cs typeface="Harmattan"/>
            </a:endParaRPr>
          </a:p>
        </p:txBody>
      </p:sp>
      <p:grpSp>
        <p:nvGrpSpPr>
          <p:cNvPr id="51" name="مجموعة 50">
            <a:extLst>
              <a:ext uri="{FF2B5EF4-FFF2-40B4-BE49-F238E27FC236}">
                <a16:creationId xmlns:a16="http://schemas.microsoft.com/office/drawing/2014/main" id="{53C4FD62-FEFB-A73A-04EA-F5F3F9E0E53B}"/>
              </a:ext>
            </a:extLst>
          </p:cNvPr>
          <p:cNvGrpSpPr/>
          <p:nvPr/>
        </p:nvGrpSpPr>
        <p:grpSpPr>
          <a:xfrm>
            <a:off x="3125336" y="3570128"/>
            <a:ext cx="1309003" cy="1381253"/>
            <a:chOff x="5040441" y="1483872"/>
            <a:chExt cx="2111118" cy="2227641"/>
          </a:xfrm>
        </p:grpSpPr>
        <p:grpSp>
          <p:nvGrpSpPr>
            <p:cNvPr id="29" name="رسم 4" descr="مصباح">
              <a:extLst>
                <a:ext uri="{FF2B5EF4-FFF2-40B4-BE49-F238E27FC236}">
                  <a16:creationId xmlns:a16="http://schemas.microsoft.com/office/drawing/2014/main" id="{FE42F98F-73C9-399C-852F-2B70C87A79A9}"/>
                </a:ext>
              </a:extLst>
            </p:cNvPr>
            <p:cNvGrpSpPr/>
            <p:nvPr/>
          </p:nvGrpSpPr>
          <p:grpSpPr>
            <a:xfrm>
              <a:off x="5506534" y="1922549"/>
              <a:ext cx="1178934" cy="1788964"/>
              <a:chOff x="5571597" y="1667520"/>
              <a:chExt cx="1048808" cy="1591506"/>
            </a:xfrm>
            <a:solidFill>
              <a:srgbClr val="FFE59F"/>
            </a:solidFill>
          </p:grpSpPr>
          <p:grpSp>
            <p:nvGrpSpPr>
              <p:cNvPr id="30" name="رسم 4" descr="مصباح">
                <a:extLst>
                  <a:ext uri="{FF2B5EF4-FFF2-40B4-BE49-F238E27FC236}">
                    <a16:creationId xmlns:a16="http://schemas.microsoft.com/office/drawing/2014/main" id="{757EA97D-4295-B41F-7D4B-C265E3C8AA93}"/>
                  </a:ext>
                </a:extLst>
              </p:cNvPr>
              <p:cNvGrpSpPr/>
              <p:nvPr/>
            </p:nvGrpSpPr>
            <p:grpSpPr>
              <a:xfrm>
                <a:off x="5888677" y="2972433"/>
                <a:ext cx="414646" cy="286593"/>
                <a:chOff x="5888677" y="2972433"/>
                <a:chExt cx="414646" cy="286593"/>
              </a:xfrm>
              <a:grpFill/>
            </p:grpSpPr>
            <p:sp>
              <p:nvSpPr>
                <p:cNvPr id="31" name="شكل حر: شكل 30">
                  <a:extLst>
                    <a:ext uri="{FF2B5EF4-FFF2-40B4-BE49-F238E27FC236}">
                      <a16:creationId xmlns:a16="http://schemas.microsoft.com/office/drawing/2014/main" id="{79E44C14-F033-193F-AAAF-DB2AAE220277}"/>
                    </a:ext>
                  </a:extLst>
                </p:cNvPr>
                <p:cNvSpPr/>
                <p:nvPr/>
              </p:nvSpPr>
              <p:spPr>
                <a:xfrm>
                  <a:off x="5888677" y="2972433"/>
                  <a:ext cx="414646" cy="48781"/>
                </a:xfrm>
                <a:custGeom>
                  <a:avLst/>
                  <a:gdLst>
                    <a:gd name="connsiteX0" fmla="*/ 390255 w 414646"/>
                    <a:gd name="connsiteY0" fmla="*/ 48782 h 48781"/>
                    <a:gd name="connsiteX1" fmla="*/ 24391 w 414646"/>
                    <a:gd name="connsiteY1" fmla="*/ 48782 h 48781"/>
                    <a:gd name="connsiteX2" fmla="*/ 0 w 414646"/>
                    <a:gd name="connsiteY2" fmla="*/ 24391 h 48781"/>
                    <a:gd name="connsiteX3" fmla="*/ 24391 w 414646"/>
                    <a:gd name="connsiteY3" fmla="*/ 0 h 48781"/>
                    <a:gd name="connsiteX4" fmla="*/ 390255 w 414646"/>
                    <a:gd name="connsiteY4" fmla="*/ 0 h 48781"/>
                    <a:gd name="connsiteX5" fmla="*/ 414646 w 414646"/>
                    <a:gd name="connsiteY5" fmla="*/ 24391 h 48781"/>
                    <a:gd name="connsiteX6" fmla="*/ 390255 w 414646"/>
                    <a:gd name="connsiteY6" fmla="*/ 48782 h 4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4646" h="48781">
                      <a:moveTo>
                        <a:pt x="390255" y="48782"/>
                      </a:moveTo>
                      <a:lnTo>
                        <a:pt x="24391" y="48782"/>
                      </a:lnTo>
                      <a:cubicBezTo>
                        <a:pt x="10921" y="48782"/>
                        <a:pt x="0" y="37861"/>
                        <a:pt x="0" y="24391"/>
                      </a:cubicBezTo>
                      <a:cubicBezTo>
                        <a:pt x="0" y="10921"/>
                        <a:pt x="10921" y="0"/>
                        <a:pt x="24391" y="0"/>
                      </a:cubicBezTo>
                      <a:lnTo>
                        <a:pt x="390255" y="0"/>
                      </a:lnTo>
                      <a:cubicBezTo>
                        <a:pt x="403725" y="0"/>
                        <a:pt x="414646" y="10921"/>
                        <a:pt x="414646" y="24391"/>
                      </a:cubicBezTo>
                      <a:cubicBezTo>
                        <a:pt x="414646" y="37861"/>
                        <a:pt x="403725" y="48782"/>
                        <a:pt x="390255" y="48782"/>
                      </a:cubicBezTo>
                      <a:close/>
                    </a:path>
                  </a:pathLst>
                </a:custGeom>
                <a:solidFill>
                  <a:srgbClr val="A6E4E6"/>
                </a:solidFill>
                <a:ln w="609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 dirty="0">
                    <a:solidFill>
                      <a:prstClr val="black"/>
                    </a:solidFill>
                    <a:latin typeface="Harmattan" panose="01000503000000020003" pitchFamily="2" charset="-78"/>
                    <a:cs typeface="Harmattan" panose="01000503000000020003" pitchFamily="2" charset="-78"/>
                  </a:endParaRPr>
                </a:p>
              </p:txBody>
            </p:sp>
            <p:sp>
              <p:nvSpPr>
                <p:cNvPr id="32" name="شكل حر: شكل 31">
                  <a:extLst>
                    <a:ext uri="{FF2B5EF4-FFF2-40B4-BE49-F238E27FC236}">
                      <a16:creationId xmlns:a16="http://schemas.microsoft.com/office/drawing/2014/main" id="{C3E07253-7B68-9973-0FB8-E9A0487ED563}"/>
                    </a:ext>
                  </a:extLst>
                </p:cNvPr>
                <p:cNvSpPr/>
                <p:nvPr/>
              </p:nvSpPr>
              <p:spPr>
                <a:xfrm>
                  <a:off x="5888677" y="3051703"/>
                  <a:ext cx="414646" cy="48781"/>
                </a:xfrm>
                <a:custGeom>
                  <a:avLst/>
                  <a:gdLst>
                    <a:gd name="connsiteX0" fmla="*/ 390255 w 414646"/>
                    <a:gd name="connsiteY0" fmla="*/ 48782 h 48781"/>
                    <a:gd name="connsiteX1" fmla="*/ 24391 w 414646"/>
                    <a:gd name="connsiteY1" fmla="*/ 48782 h 48781"/>
                    <a:gd name="connsiteX2" fmla="*/ 0 w 414646"/>
                    <a:gd name="connsiteY2" fmla="*/ 24391 h 48781"/>
                    <a:gd name="connsiteX3" fmla="*/ 24391 w 414646"/>
                    <a:gd name="connsiteY3" fmla="*/ 0 h 48781"/>
                    <a:gd name="connsiteX4" fmla="*/ 390255 w 414646"/>
                    <a:gd name="connsiteY4" fmla="*/ 0 h 48781"/>
                    <a:gd name="connsiteX5" fmla="*/ 414646 w 414646"/>
                    <a:gd name="connsiteY5" fmla="*/ 24391 h 48781"/>
                    <a:gd name="connsiteX6" fmla="*/ 390255 w 414646"/>
                    <a:gd name="connsiteY6" fmla="*/ 48782 h 4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4646" h="48781">
                      <a:moveTo>
                        <a:pt x="390255" y="48782"/>
                      </a:moveTo>
                      <a:lnTo>
                        <a:pt x="24391" y="48782"/>
                      </a:lnTo>
                      <a:cubicBezTo>
                        <a:pt x="10921" y="48782"/>
                        <a:pt x="0" y="37861"/>
                        <a:pt x="0" y="24391"/>
                      </a:cubicBezTo>
                      <a:cubicBezTo>
                        <a:pt x="0" y="10921"/>
                        <a:pt x="10921" y="0"/>
                        <a:pt x="24391" y="0"/>
                      </a:cubicBezTo>
                      <a:lnTo>
                        <a:pt x="390255" y="0"/>
                      </a:lnTo>
                      <a:cubicBezTo>
                        <a:pt x="403725" y="0"/>
                        <a:pt x="414646" y="10921"/>
                        <a:pt x="414646" y="24391"/>
                      </a:cubicBezTo>
                      <a:cubicBezTo>
                        <a:pt x="414646" y="37861"/>
                        <a:pt x="403725" y="48782"/>
                        <a:pt x="390255" y="48782"/>
                      </a:cubicBezTo>
                      <a:close/>
                    </a:path>
                  </a:pathLst>
                </a:custGeom>
                <a:solidFill>
                  <a:srgbClr val="A6E4E6"/>
                </a:solidFill>
                <a:ln w="609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 dirty="0">
                    <a:solidFill>
                      <a:prstClr val="black"/>
                    </a:solidFill>
                    <a:latin typeface="Harmattan" panose="01000503000000020003" pitchFamily="2" charset="-78"/>
                    <a:cs typeface="Harmattan" panose="01000503000000020003" pitchFamily="2" charset="-78"/>
                  </a:endParaRPr>
                </a:p>
              </p:txBody>
            </p:sp>
            <p:sp>
              <p:nvSpPr>
                <p:cNvPr id="33" name="شكل حر: شكل 32">
                  <a:extLst>
                    <a:ext uri="{FF2B5EF4-FFF2-40B4-BE49-F238E27FC236}">
                      <a16:creationId xmlns:a16="http://schemas.microsoft.com/office/drawing/2014/main" id="{433A59B3-DE0E-6DA3-2233-0E53988DBCDC}"/>
                    </a:ext>
                  </a:extLst>
                </p:cNvPr>
                <p:cNvSpPr/>
                <p:nvPr/>
              </p:nvSpPr>
              <p:spPr>
                <a:xfrm>
                  <a:off x="5888677" y="3130974"/>
                  <a:ext cx="414646" cy="48781"/>
                </a:xfrm>
                <a:custGeom>
                  <a:avLst/>
                  <a:gdLst>
                    <a:gd name="connsiteX0" fmla="*/ 390255 w 414646"/>
                    <a:gd name="connsiteY0" fmla="*/ 48782 h 48781"/>
                    <a:gd name="connsiteX1" fmla="*/ 24391 w 414646"/>
                    <a:gd name="connsiteY1" fmla="*/ 48782 h 48781"/>
                    <a:gd name="connsiteX2" fmla="*/ 0 w 414646"/>
                    <a:gd name="connsiteY2" fmla="*/ 24391 h 48781"/>
                    <a:gd name="connsiteX3" fmla="*/ 24391 w 414646"/>
                    <a:gd name="connsiteY3" fmla="*/ 0 h 48781"/>
                    <a:gd name="connsiteX4" fmla="*/ 390255 w 414646"/>
                    <a:gd name="connsiteY4" fmla="*/ 0 h 48781"/>
                    <a:gd name="connsiteX5" fmla="*/ 414646 w 414646"/>
                    <a:gd name="connsiteY5" fmla="*/ 24391 h 48781"/>
                    <a:gd name="connsiteX6" fmla="*/ 390255 w 414646"/>
                    <a:gd name="connsiteY6" fmla="*/ 48782 h 4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4646" h="48781">
                      <a:moveTo>
                        <a:pt x="390255" y="48782"/>
                      </a:moveTo>
                      <a:lnTo>
                        <a:pt x="24391" y="48782"/>
                      </a:lnTo>
                      <a:cubicBezTo>
                        <a:pt x="10921" y="48782"/>
                        <a:pt x="0" y="37861"/>
                        <a:pt x="0" y="24391"/>
                      </a:cubicBezTo>
                      <a:cubicBezTo>
                        <a:pt x="0" y="10921"/>
                        <a:pt x="10921" y="0"/>
                        <a:pt x="24391" y="0"/>
                      </a:cubicBezTo>
                      <a:lnTo>
                        <a:pt x="390255" y="0"/>
                      </a:lnTo>
                      <a:cubicBezTo>
                        <a:pt x="403725" y="0"/>
                        <a:pt x="414646" y="10921"/>
                        <a:pt x="414646" y="24391"/>
                      </a:cubicBezTo>
                      <a:cubicBezTo>
                        <a:pt x="414646" y="37861"/>
                        <a:pt x="403725" y="48782"/>
                        <a:pt x="390255" y="48782"/>
                      </a:cubicBezTo>
                      <a:close/>
                    </a:path>
                  </a:pathLst>
                </a:custGeom>
                <a:solidFill>
                  <a:srgbClr val="A6E4E6"/>
                </a:solidFill>
                <a:ln w="609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 dirty="0">
                    <a:solidFill>
                      <a:prstClr val="black"/>
                    </a:solidFill>
                    <a:latin typeface="Harmattan" panose="01000503000000020003" pitchFamily="2" charset="-78"/>
                    <a:cs typeface="Harmattan" panose="01000503000000020003" pitchFamily="2" charset="-78"/>
                  </a:endParaRPr>
                </a:p>
              </p:txBody>
            </p:sp>
            <p:sp>
              <p:nvSpPr>
                <p:cNvPr id="34" name="شكل حر: شكل 33">
                  <a:extLst>
                    <a:ext uri="{FF2B5EF4-FFF2-40B4-BE49-F238E27FC236}">
                      <a16:creationId xmlns:a16="http://schemas.microsoft.com/office/drawing/2014/main" id="{C1C4D035-1AD8-7281-810F-FC783F724E6B}"/>
                    </a:ext>
                  </a:extLst>
                </p:cNvPr>
                <p:cNvSpPr/>
                <p:nvPr/>
              </p:nvSpPr>
              <p:spPr>
                <a:xfrm>
                  <a:off x="6010632" y="3210245"/>
                  <a:ext cx="170736" cy="48781"/>
                </a:xfrm>
                <a:custGeom>
                  <a:avLst/>
                  <a:gdLst>
                    <a:gd name="connsiteX0" fmla="*/ 146346 w 170736"/>
                    <a:gd name="connsiteY0" fmla="*/ 48782 h 48781"/>
                    <a:gd name="connsiteX1" fmla="*/ 24391 w 170736"/>
                    <a:gd name="connsiteY1" fmla="*/ 48782 h 48781"/>
                    <a:gd name="connsiteX2" fmla="*/ 0 w 170736"/>
                    <a:gd name="connsiteY2" fmla="*/ 24391 h 48781"/>
                    <a:gd name="connsiteX3" fmla="*/ 24391 w 170736"/>
                    <a:gd name="connsiteY3" fmla="*/ 0 h 48781"/>
                    <a:gd name="connsiteX4" fmla="*/ 146346 w 170736"/>
                    <a:gd name="connsiteY4" fmla="*/ 0 h 48781"/>
                    <a:gd name="connsiteX5" fmla="*/ 170737 w 170736"/>
                    <a:gd name="connsiteY5" fmla="*/ 24391 h 48781"/>
                    <a:gd name="connsiteX6" fmla="*/ 146346 w 170736"/>
                    <a:gd name="connsiteY6" fmla="*/ 48782 h 4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0736" h="48781">
                      <a:moveTo>
                        <a:pt x="146346" y="48782"/>
                      </a:moveTo>
                      <a:lnTo>
                        <a:pt x="24391" y="48782"/>
                      </a:lnTo>
                      <a:cubicBezTo>
                        <a:pt x="10921" y="48782"/>
                        <a:pt x="0" y="37861"/>
                        <a:pt x="0" y="24391"/>
                      </a:cubicBezTo>
                      <a:cubicBezTo>
                        <a:pt x="0" y="10921"/>
                        <a:pt x="10921" y="0"/>
                        <a:pt x="24391" y="0"/>
                      </a:cubicBezTo>
                      <a:lnTo>
                        <a:pt x="146346" y="0"/>
                      </a:lnTo>
                      <a:cubicBezTo>
                        <a:pt x="159816" y="0"/>
                        <a:pt x="170737" y="10921"/>
                        <a:pt x="170737" y="24391"/>
                      </a:cubicBezTo>
                      <a:cubicBezTo>
                        <a:pt x="170737" y="37861"/>
                        <a:pt x="159816" y="48782"/>
                        <a:pt x="146346" y="48782"/>
                      </a:cubicBezTo>
                      <a:close/>
                    </a:path>
                  </a:pathLst>
                </a:custGeom>
                <a:solidFill>
                  <a:srgbClr val="752B64"/>
                </a:solidFill>
                <a:ln w="609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 dirty="0">
                    <a:solidFill>
                      <a:prstClr val="black"/>
                    </a:solidFill>
                    <a:latin typeface="Harmattan" panose="01000503000000020003" pitchFamily="2" charset="-78"/>
                    <a:cs typeface="Harmattan" panose="01000503000000020003" pitchFamily="2" charset="-78"/>
                  </a:endParaRPr>
                </a:p>
              </p:txBody>
            </p:sp>
          </p:grpSp>
          <p:sp>
            <p:nvSpPr>
              <p:cNvPr id="35" name="شكل حر: شكل 34">
                <a:extLst>
                  <a:ext uri="{FF2B5EF4-FFF2-40B4-BE49-F238E27FC236}">
                    <a16:creationId xmlns:a16="http://schemas.microsoft.com/office/drawing/2014/main" id="{A4C05AC4-B2CC-268F-725B-9C9BD1BD2C91}"/>
                  </a:ext>
                </a:extLst>
              </p:cNvPr>
              <p:cNvSpPr/>
              <p:nvPr/>
            </p:nvSpPr>
            <p:spPr>
              <a:xfrm>
                <a:off x="5571597" y="1667520"/>
                <a:ext cx="1048808" cy="1274424"/>
              </a:xfrm>
              <a:custGeom>
                <a:avLst/>
                <a:gdLst>
                  <a:gd name="connsiteX0" fmla="*/ 1048808 w 1048808"/>
                  <a:gd name="connsiteY0" fmla="*/ 524403 h 1274424"/>
                  <a:gd name="connsiteX1" fmla="*/ 511726 w 1048808"/>
                  <a:gd name="connsiteY1" fmla="*/ 150 h 1274424"/>
                  <a:gd name="connsiteX2" fmla="*/ 71 w 1048808"/>
                  <a:gd name="connsiteY2" fmla="*/ 533190 h 1274424"/>
                  <a:gd name="connsiteX3" fmla="*/ 162234 w 1048808"/>
                  <a:gd name="connsiteY3" fmla="*/ 903597 h 1274424"/>
                  <a:gd name="connsiteX4" fmla="*/ 341471 w 1048808"/>
                  <a:gd name="connsiteY4" fmla="*/ 1264015 h 1274424"/>
                  <a:gd name="connsiteX5" fmla="*/ 341471 w 1048808"/>
                  <a:gd name="connsiteY5" fmla="*/ 1274424 h 1274424"/>
                  <a:gd name="connsiteX6" fmla="*/ 707335 w 1048808"/>
                  <a:gd name="connsiteY6" fmla="*/ 1274424 h 1274424"/>
                  <a:gd name="connsiteX7" fmla="*/ 707335 w 1048808"/>
                  <a:gd name="connsiteY7" fmla="*/ 1256662 h 1274424"/>
                  <a:gd name="connsiteX8" fmla="*/ 884486 w 1048808"/>
                  <a:gd name="connsiteY8" fmla="*/ 905572 h 1274424"/>
                  <a:gd name="connsiteX9" fmla="*/ 1048808 w 1048808"/>
                  <a:gd name="connsiteY9" fmla="*/ 524403 h 127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8808" h="1274424">
                    <a:moveTo>
                      <a:pt x="1048808" y="524403"/>
                    </a:moveTo>
                    <a:cubicBezTo>
                      <a:pt x="1048808" y="230565"/>
                      <a:pt x="807137" y="-6826"/>
                      <a:pt x="511726" y="150"/>
                    </a:cubicBezTo>
                    <a:cubicBezTo>
                      <a:pt x="225327" y="6906"/>
                      <a:pt x="-4631" y="246748"/>
                      <a:pt x="71" y="533190"/>
                    </a:cubicBezTo>
                    <a:cubicBezTo>
                      <a:pt x="2461" y="678828"/>
                      <a:pt x="64237" y="810009"/>
                      <a:pt x="162234" y="903597"/>
                    </a:cubicBezTo>
                    <a:cubicBezTo>
                      <a:pt x="278493" y="1014636"/>
                      <a:pt x="341471" y="1103243"/>
                      <a:pt x="341471" y="1264015"/>
                    </a:cubicBezTo>
                    <a:lnTo>
                      <a:pt x="341471" y="1274424"/>
                    </a:lnTo>
                    <a:lnTo>
                      <a:pt x="707335" y="1274424"/>
                    </a:lnTo>
                    <a:lnTo>
                      <a:pt x="707335" y="1256662"/>
                    </a:lnTo>
                    <a:cubicBezTo>
                      <a:pt x="707335" y="1099041"/>
                      <a:pt x="769910" y="1013819"/>
                      <a:pt x="884486" y="905572"/>
                    </a:cubicBezTo>
                    <a:cubicBezTo>
                      <a:pt x="985666" y="809990"/>
                      <a:pt x="1048808" y="674584"/>
                      <a:pt x="1048808" y="524403"/>
                    </a:cubicBezTo>
                    <a:close/>
                  </a:path>
                </a:pathLst>
              </a:custGeom>
              <a:solidFill>
                <a:srgbClr val="FFC94D"/>
              </a:solidFill>
              <a:ln w="609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</p:grpSp>
        <p:grpSp>
          <p:nvGrpSpPr>
            <p:cNvPr id="36" name="رسم 4" descr="مصباح">
              <a:extLst>
                <a:ext uri="{FF2B5EF4-FFF2-40B4-BE49-F238E27FC236}">
                  <a16:creationId xmlns:a16="http://schemas.microsoft.com/office/drawing/2014/main" id="{6A7869CF-38B2-E5A2-17E6-67BC9D0BB6BD}"/>
                </a:ext>
              </a:extLst>
            </p:cNvPr>
            <p:cNvGrpSpPr/>
            <p:nvPr/>
          </p:nvGrpSpPr>
          <p:grpSpPr>
            <a:xfrm>
              <a:off x="5629347" y="2024525"/>
              <a:ext cx="513591" cy="513591"/>
              <a:chOff x="5680854" y="1758240"/>
              <a:chExt cx="456903" cy="456903"/>
            </a:xfrm>
            <a:solidFill>
              <a:srgbClr val="FFFFFF"/>
            </a:solidFill>
          </p:grpSpPr>
          <p:sp>
            <p:nvSpPr>
              <p:cNvPr id="37" name="شكل حر: شكل 36">
                <a:extLst>
                  <a:ext uri="{FF2B5EF4-FFF2-40B4-BE49-F238E27FC236}">
                    <a16:creationId xmlns:a16="http://schemas.microsoft.com/office/drawing/2014/main" id="{C6CA100C-8F1B-4FF9-4132-0BDED92D42A0}"/>
                  </a:ext>
                </a:extLst>
              </p:cNvPr>
              <p:cNvSpPr/>
              <p:nvPr/>
            </p:nvSpPr>
            <p:spPr>
              <a:xfrm>
                <a:off x="5737082" y="1758240"/>
                <a:ext cx="400675" cy="246738"/>
              </a:xfrm>
              <a:custGeom>
                <a:avLst/>
                <a:gdLst>
                  <a:gd name="connsiteX0" fmla="*/ 18281 w 400675"/>
                  <a:gd name="connsiteY0" fmla="*/ 246739 h 246738"/>
                  <a:gd name="connsiteX1" fmla="*/ 9140 w 400675"/>
                  <a:gd name="connsiteY1" fmla="*/ 244275 h 246738"/>
                  <a:gd name="connsiteX2" fmla="*/ 2463 w 400675"/>
                  <a:gd name="connsiteY2" fmla="*/ 219281 h 246738"/>
                  <a:gd name="connsiteX3" fmla="*/ 382383 w 400675"/>
                  <a:gd name="connsiteY3" fmla="*/ 0 h 246738"/>
                  <a:gd name="connsiteX4" fmla="*/ 400676 w 400675"/>
                  <a:gd name="connsiteY4" fmla="*/ 18293 h 246738"/>
                  <a:gd name="connsiteX5" fmla="*/ 382383 w 400675"/>
                  <a:gd name="connsiteY5" fmla="*/ 36586 h 246738"/>
                  <a:gd name="connsiteX6" fmla="*/ 34135 w 400675"/>
                  <a:gd name="connsiteY6" fmla="*/ 237604 h 246738"/>
                  <a:gd name="connsiteX7" fmla="*/ 18281 w 400675"/>
                  <a:gd name="connsiteY7" fmla="*/ 246739 h 246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0675" h="246738">
                    <a:moveTo>
                      <a:pt x="18281" y="246739"/>
                    </a:moveTo>
                    <a:cubicBezTo>
                      <a:pt x="15171" y="246739"/>
                      <a:pt x="12024" y="245946"/>
                      <a:pt x="9140" y="244275"/>
                    </a:cubicBezTo>
                    <a:cubicBezTo>
                      <a:pt x="390" y="239214"/>
                      <a:pt x="-2598" y="228025"/>
                      <a:pt x="2463" y="219281"/>
                    </a:cubicBezTo>
                    <a:cubicBezTo>
                      <a:pt x="80715" y="84021"/>
                      <a:pt x="226287" y="0"/>
                      <a:pt x="382383" y="0"/>
                    </a:cubicBezTo>
                    <a:cubicBezTo>
                      <a:pt x="392486" y="0"/>
                      <a:pt x="400676" y="8189"/>
                      <a:pt x="400676" y="18293"/>
                    </a:cubicBezTo>
                    <a:cubicBezTo>
                      <a:pt x="400676" y="28397"/>
                      <a:pt x="392486" y="36586"/>
                      <a:pt x="382383" y="36586"/>
                    </a:cubicBezTo>
                    <a:cubicBezTo>
                      <a:pt x="239305" y="36586"/>
                      <a:pt x="105862" y="113613"/>
                      <a:pt x="34135" y="237604"/>
                    </a:cubicBezTo>
                    <a:cubicBezTo>
                      <a:pt x="30744" y="243464"/>
                      <a:pt x="24598" y="246739"/>
                      <a:pt x="18281" y="2467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38" name="شكل حر: شكل 37">
                <a:extLst>
                  <a:ext uri="{FF2B5EF4-FFF2-40B4-BE49-F238E27FC236}">
                    <a16:creationId xmlns:a16="http://schemas.microsoft.com/office/drawing/2014/main" id="{03B7EB6B-2088-9ABA-8479-2B187B7813E5}"/>
                  </a:ext>
                </a:extLst>
              </p:cNvPr>
              <p:cNvSpPr/>
              <p:nvPr/>
            </p:nvSpPr>
            <p:spPr>
              <a:xfrm>
                <a:off x="5680854" y="2070461"/>
                <a:ext cx="50618" cy="144682"/>
              </a:xfrm>
              <a:custGeom>
                <a:avLst/>
                <a:gdLst>
                  <a:gd name="connsiteX0" fmla="*/ 18293 w 50618"/>
                  <a:gd name="connsiteY0" fmla="*/ 144682 h 144682"/>
                  <a:gd name="connsiteX1" fmla="*/ 0 w 50618"/>
                  <a:gd name="connsiteY1" fmla="*/ 126389 h 144682"/>
                  <a:gd name="connsiteX2" fmla="*/ 14641 w 50618"/>
                  <a:gd name="connsiteY2" fmla="*/ 13611 h 144682"/>
                  <a:gd name="connsiteX3" fmla="*/ 37013 w 50618"/>
                  <a:gd name="connsiteY3" fmla="*/ 623 h 144682"/>
                  <a:gd name="connsiteX4" fmla="*/ 50001 w 50618"/>
                  <a:gd name="connsiteY4" fmla="*/ 22996 h 144682"/>
                  <a:gd name="connsiteX5" fmla="*/ 36586 w 50618"/>
                  <a:gd name="connsiteY5" fmla="*/ 126389 h 144682"/>
                  <a:gd name="connsiteX6" fmla="*/ 18293 w 50618"/>
                  <a:gd name="connsiteY6" fmla="*/ 144682 h 144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618" h="144682">
                    <a:moveTo>
                      <a:pt x="18293" y="144682"/>
                    </a:moveTo>
                    <a:cubicBezTo>
                      <a:pt x="8189" y="144682"/>
                      <a:pt x="0" y="136493"/>
                      <a:pt x="0" y="126389"/>
                    </a:cubicBezTo>
                    <a:cubicBezTo>
                      <a:pt x="0" y="88162"/>
                      <a:pt x="4927" y="50216"/>
                      <a:pt x="14641" y="13611"/>
                    </a:cubicBezTo>
                    <a:cubicBezTo>
                      <a:pt x="17232" y="3843"/>
                      <a:pt x="27239" y="-1987"/>
                      <a:pt x="37013" y="623"/>
                    </a:cubicBezTo>
                    <a:cubicBezTo>
                      <a:pt x="46782" y="3215"/>
                      <a:pt x="52593" y="13227"/>
                      <a:pt x="50001" y="22996"/>
                    </a:cubicBezTo>
                    <a:cubicBezTo>
                      <a:pt x="41099" y="56539"/>
                      <a:pt x="36586" y="91333"/>
                      <a:pt x="36586" y="126389"/>
                    </a:cubicBezTo>
                    <a:cubicBezTo>
                      <a:pt x="36586" y="136487"/>
                      <a:pt x="28397" y="144682"/>
                      <a:pt x="18293" y="1446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</p:grpSp>
        <p:sp>
          <p:nvSpPr>
            <p:cNvPr id="39" name="شكل حر: شكل 38">
              <a:extLst>
                <a:ext uri="{FF2B5EF4-FFF2-40B4-BE49-F238E27FC236}">
                  <a16:creationId xmlns:a16="http://schemas.microsoft.com/office/drawing/2014/main" id="{E69EBC12-2555-A1B0-D05E-C8EB69D6794B}"/>
                </a:ext>
              </a:extLst>
            </p:cNvPr>
            <p:cNvSpPr/>
            <p:nvPr/>
          </p:nvSpPr>
          <p:spPr>
            <a:xfrm>
              <a:off x="5808120" y="2655954"/>
              <a:ext cx="575759" cy="700507"/>
            </a:xfrm>
            <a:custGeom>
              <a:avLst/>
              <a:gdLst>
                <a:gd name="connsiteX0" fmla="*/ 408548 w 512209"/>
                <a:gd name="connsiteY0" fmla="*/ 0 h 623188"/>
                <a:gd name="connsiteX1" fmla="*/ 304887 w 512209"/>
                <a:gd name="connsiteY1" fmla="*/ 103662 h 623188"/>
                <a:gd name="connsiteX2" fmla="*/ 304887 w 512209"/>
                <a:gd name="connsiteY2" fmla="*/ 171316 h 623188"/>
                <a:gd name="connsiteX3" fmla="*/ 207323 w 512209"/>
                <a:gd name="connsiteY3" fmla="*/ 171316 h 623188"/>
                <a:gd name="connsiteX4" fmla="*/ 207323 w 512209"/>
                <a:gd name="connsiteY4" fmla="*/ 103662 h 623188"/>
                <a:gd name="connsiteX5" fmla="*/ 103662 w 512209"/>
                <a:gd name="connsiteY5" fmla="*/ 0 h 623188"/>
                <a:gd name="connsiteX6" fmla="*/ 0 w 512209"/>
                <a:gd name="connsiteY6" fmla="*/ 103662 h 623188"/>
                <a:gd name="connsiteX7" fmla="*/ 103662 w 512209"/>
                <a:gd name="connsiteY7" fmla="*/ 207323 h 623188"/>
                <a:gd name="connsiteX8" fmla="*/ 170737 w 512209"/>
                <a:gd name="connsiteY8" fmla="*/ 207323 h 623188"/>
                <a:gd name="connsiteX9" fmla="*/ 170737 w 512209"/>
                <a:gd name="connsiteY9" fmla="*/ 623189 h 623188"/>
                <a:gd name="connsiteX10" fmla="*/ 207323 w 512209"/>
                <a:gd name="connsiteY10" fmla="*/ 623189 h 623188"/>
                <a:gd name="connsiteX11" fmla="*/ 207323 w 512209"/>
                <a:gd name="connsiteY11" fmla="*/ 207902 h 623188"/>
                <a:gd name="connsiteX12" fmla="*/ 304887 w 512209"/>
                <a:gd name="connsiteY12" fmla="*/ 207902 h 623188"/>
                <a:gd name="connsiteX13" fmla="*/ 304887 w 512209"/>
                <a:gd name="connsiteY13" fmla="*/ 623189 h 623188"/>
                <a:gd name="connsiteX14" fmla="*/ 341473 w 512209"/>
                <a:gd name="connsiteY14" fmla="*/ 623189 h 623188"/>
                <a:gd name="connsiteX15" fmla="*/ 341473 w 512209"/>
                <a:gd name="connsiteY15" fmla="*/ 207323 h 623188"/>
                <a:gd name="connsiteX16" fmla="*/ 408548 w 512209"/>
                <a:gd name="connsiteY16" fmla="*/ 207323 h 623188"/>
                <a:gd name="connsiteX17" fmla="*/ 512210 w 512209"/>
                <a:gd name="connsiteY17" fmla="*/ 103662 h 623188"/>
                <a:gd name="connsiteX18" fmla="*/ 408548 w 512209"/>
                <a:gd name="connsiteY18" fmla="*/ 0 h 623188"/>
                <a:gd name="connsiteX19" fmla="*/ 36586 w 512209"/>
                <a:gd name="connsiteY19" fmla="*/ 103662 h 623188"/>
                <a:gd name="connsiteX20" fmla="*/ 103662 w 512209"/>
                <a:gd name="connsiteY20" fmla="*/ 36586 h 623188"/>
                <a:gd name="connsiteX21" fmla="*/ 170737 w 512209"/>
                <a:gd name="connsiteY21" fmla="*/ 103662 h 623188"/>
                <a:gd name="connsiteX22" fmla="*/ 170737 w 512209"/>
                <a:gd name="connsiteY22" fmla="*/ 170737 h 623188"/>
                <a:gd name="connsiteX23" fmla="*/ 103662 w 512209"/>
                <a:gd name="connsiteY23" fmla="*/ 170737 h 623188"/>
                <a:gd name="connsiteX24" fmla="*/ 36586 w 512209"/>
                <a:gd name="connsiteY24" fmla="*/ 103662 h 623188"/>
                <a:gd name="connsiteX25" fmla="*/ 408548 w 512209"/>
                <a:gd name="connsiteY25" fmla="*/ 170737 h 623188"/>
                <a:gd name="connsiteX26" fmla="*/ 341473 w 512209"/>
                <a:gd name="connsiteY26" fmla="*/ 170737 h 623188"/>
                <a:gd name="connsiteX27" fmla="*/ 341473 w 512209"/>
                <a:gd name="connsiteY27" fmla="*/ 103662 h 623188"/>
                <a:gd name="connsiteX28" fmla="*/ 408548 w 512209"/>
                <a:gd name="connsiteY28" fmla="*/ 36586 h 623188"/>
                <a:gd name="connsiteX29" fmla="*/ 475623 w 512209"/>
                <a:gd name="connsiteY29" fmla="*/ 103662 h 623188"/>
                <a:gd name="connsiteX30" fmla="*/ 408548 w 512209"/>
                <a:gd name="connsiteY30" fmla="*/ 170737 h 62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12209" h="623188">
                  <a:moveTo>
                    <a:pt x="408548" y="0"/>
                  </a:moveTo>
                  <a:cubicBezTo>
                    <a:pt x="351388" y="0"/>
                    <a:pt x="304887" y="46501"/>
                    <a:pt x="304887" y="103662"/>
                  </a:cubicBezTo>
                  <a:lnTo>
                    <a:pt x="304887" y="171316"/>
                  </a:lnTo>
                  <a:lnTo>
                    <a:pt x="207323" y="171316"/>
                  </a:lnTo>
                  <a:lnTo>
                    <a:pt x="207323" y="103662"/>
                  </a:lnTo>
                  <a:cubicBezTo>
                    <a:pt x="207323" y="46501"/>
                    <a:pt x="160822" y="0"/>
                    <a:pt x="103662" y="0"/>
                  </a:cubicBezTo>
                  <a:cubicBezTo>
                    <a:pt x="46501" y="0"/>
                    <a:pt x="0" y="46501"/>
                    <a:pt x="0" y="103662"/>
                  </a:cubicBezTo>
                  <a:cubicBezTo>
                    <a:pt x="0" y="160822"/>
                    <a:pt x="46501" y="207323"/>
                    <a:pt x="103662" y="207323"/>
                  </a:cubicBezTo>
                  <a:lnTo>
                    <a:pt x="170737" y="207323"/>
                  </a:lnTo>
                  <a:lnTo>
                    <a:pt x="170737" y="623189"/>
                  </a:lnTo>
                  <a:lnTo>
                    <a:pt x="207323" y="623189"/>
                  </a:lnTo>
                  <a:lnTo>
                    <a:pt x="207323" y="207902"/>
                  </a:lnTo>
                  <a:lnTo>
                    <a:pt x="304887" y="207902"/>
                  </a:lnTo>
                  <a:lnTo>
                    <a:pt x="304887" y="623189"/>
                  </a:lnTo>
                  <a:lnTo>
                    <a:pt x="341473" y="623189"/>
                  </a:lnTo>
                  <a:lnTo>
                    <a:pt x="341473" y="207323"/>
                  </a:lnTo>
                  <a:lnTo>
                    <a:pt x="408548" y="207323"/>
                  </a:lnTo>
                  <a:cubicBezTo>
                    <a:pt x="465708" y="207323"/>
                    <a:pt x="512210" y="160822"/>
                    <a:pt x="512210" y="103662"/>
                  </a:cubicBezTo>
                  <a:cubicBezTo>
                    <a:pt x="512210" y="46501"/>
                    <a:pt x="465708" y="0"/>
                    <a:pt x="408548" y="0"/>
                  </a:cubicBezTo>
                  <a:close/>
                  <a:moveTo>
                    <a:pt x="36586" y="103662"/>
                  </a:moveTo>
                  <a:cubicBezTo>
                    <a:pt x="36586" y="66679"/>
                    <a:pt x="66679" y="36586"/>
                    <a:pt x="103662" y="36586"/>
                  </a:cubicBezTo>
                  <a:cubicBezTo>
                    <a:pt x="140644" y="36586"/>
                    <a:pt x="170737" y="66679"/>
                    <a:pt x="170737" y="103662"/>
                  </a:cubicBezTo>
                  <a:lnTo>
                    <a:pt x="170737" y="170737"/>
                  </a:lnTo>
                  <a:lnTo>
                    <a:pt x="103662" y="170737"/>
                  </a:lnTo>
                  <a:cubicBezTo>
                    <a:pt x="66679" y="170737"/>
                    <a:pt x="36586" y="140644"/>
                    <a:pt x="36586" y="103662"/>
                  </a:cubicBezTo>
                  <a:close/>
                  <a:moveTo>
                    <a:pt x="408548" y="170737"/>
                  </a:moveTo>
                  <a:lnTo>
                    <a:pt x="341473" y="170737"/>
                  </a:lnTo>
                  <a:lnTo>
                    <a:pt x="341473" y="103662"/>
                  </a:lnTo>
                  <a:cubicBezTo>
                    <a:pt x="341473" y="66679"/>
                    <a:pt x="371566" y="36586"/>
                    <a:pt x="408548" y="36586"/>
                  </a:cubicBezTo>
                  <a:cubicBezTo>
                    <a:pt x="445531" y="36586"/>
                    <a:pt x="475623" y="66679"/>
                    <a:pt x="475623" y="103662"/>
                  </a:cubicBezTo>
                  <a:cubicBezTo>
                    <a:pt x="475623" y="140644"/>
                    <a:pt x="445531" y="170737"/>
                    <a:pt x="408548" y="170737"/>
                  </a:cubicBezTo>
                  <a:close/>
                </a:path>
              </a:pathLst>
            </a:custGeom>
            <a:solidFill>
              <a:srgbClr val="FFFFFF"/>
            </a:solidFill>
            <a:ln w="6092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defTabSz="567019" rtl="1"/>
              <a:endParaRPr lang="ar-SA" sz="1116" dirty="0">
                <a:solidFill>
                  <a:prstClr val="black"/>
                </a:solidFill>
                <a:latin typeface="Harmattan" panose="01000503000000020003" pitchFamily="2" charset="-78"/>
                <a:cs typeface="Harmattan" panose="01000503000000020003" pitchFamily="2" charset="-78"/>
              </a:endParaRPr>
            </a:p>
          </p:txBody>
        </p:sp>
        <p:grpSp>
          <p:nvGrpSpPr>
            <p:cNvPr id="40" name="رسم 4" descr="مصباح">
              <a:extLst>
                <a:ext uri="{FF2B5EF4-FFF2-40B4-BE49-F238E27FC236}">
                  <a16:creationId xmlns:a16="http://schemas.microsoft.com/office/drawing/2014/main" id="{28EE777B-539C-FC5A-F5B0-EC7EEDD9D16E}"/>
                </a:ext>
              </a:extLst>
            </p:cNvPr>
            <p:cNvGrpSpPr/>
            <p:nvPr/>
          </p:nvGrpSpPr>
          <p:grpSpPr>
            <a:xfrm>
              <a:off x="5040441" y="1483872"/>
              <a:ext cx="2111118" cy="1809982"/>
              <a:chOff x="5156949" y="1277262"/>
              <a:chExt cx="1878102" cy="1610204"/>
            </a:xfrm>
            <a:solidFill>
              <a:srgbClr val="FFDFDE"/>
            </a:solidFill>
          </p:grpSpPr>
          <p:sp>
            <p:nvSpPr>
              <p:cNvPr id="41" name="شكل حر: شكل 40">
                <a:extLst>
                  <a:ext uri="{FF2B5EF4-FFF2-40B4-BE49-F238E27FC236}">
                    <a16:creationId xmlns:a16="http://schemas.microsoft.com/office/drawing/2014/main" id="{137044DD-8D8C-67DA-391C-FC8B395088B5}"/>
                  </a:ext>
                </a:extLst>
              </p:cNvPr>
              <p:cNvSpPr/>
              <p:nvPr/>
            </p:nvSpPr>
            <p:spPr>
              <a:xfrm>
                <a:off x="6071609" y="1277262"/>
                <a:ext cx="48781" cy="158541"/>
              </a:xfrm>
              <a:custGeom>
                <a:avLst/>
                <a:gdLst>
                  <a:gd name="connsiteX0" fmla="*/ 24391 w 48781"/>
                  <a:gd name="connsiteY0" fmla="*/ 158541 h 158541"/>
                  <a:gd name="connsiteX1" fmla="*/ 0 w 48781"/>
                  <a:gd name="connsiteY1" fmla="*/ 134150 h 158541"/>
                  <a:gd name="connsiteX2" fmla="*/ 0 w 48781"/>
                  <a:gd name="connsiteY2" fmla="*/ 24391 h 158541"/>
                  <a:gd name="connsiteX3" fmla="*/ 24391 w 48781"/>
                  <a:gd name="connsiteY3" fmla="*/ 0 h 158541"/>
                  <a:gd name="connsiteX4" fmla="*/ 48782 w 48781"/>
                  <a:gd name="connsiteY4" fmla="*/ 24391 h 158541"/>
                  <a:gd name="connsiteX5" fmla="*/ 48782 w 48781"/>
                  <a:gd name="connsiteY5" fmla="*/ 134150 h 158541"/>
                  <a:gd name="connsiteX6" fmla="*/ 24391 w 48781"/>
                  <a:gd name="connsiteY6" fmla="*/ 158541 h 158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781" h="158541">
                    <a:moveTo>
                      <a:pt x="24391" y="158541"/>
                    </a:moveTo>
                    <a:cubicBezTo>
                      <a:pt x="10921" y="158541"/>
                      <a:pt x="0" y="147620"/>
                      <a:pt x="0" y="134150"/>
                    </a:cubicBezTo>
                    <a:lnTo>
                      <a:pt x="0" y="24391"/>
                    </a:lnTo>
                    <a:cubicBezTo>
                      <a:pt x="0" y="10921"/>
                      <a:pt x="10921" y="0"/>
                      <a:pt x="24391" y="0"/>
                    </a:cubicBezTo>
                    <a:cubicBezTo>
                      <a:pt x="37861" y="0"/>
                      <a:pt x="48782" y="10921"/>
                      <a:pt x="48782" y="24391"/>
                    </a:cubicBezTo>
                    <a:lnTo>
                      <a:pt x="48782" y="134150"/>
                    </a:lnTo>
                    <a:cubicBezTo>
                      <a:pt x="48782" y="147620"/>
                      <a:pt x="37861" y="158541"/>
                      <a:pt x="24391" y="158541"/>
                    </a:cubicBezTo>
                    <a:close/>
                  </a:path>
                </a:pathLst>
              </a:custGeom>
              <a:grpFill/>
              <a:ln w="609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42" name="شكل حر: شكل 41">
                <a:extLst>
                  <a:ext uri="{FF2B5EF4-FFF2-40B4-BE49-F238E27FC236}">
                    <a16:creationId xmlns:a16="http://schemas.microsoft.com/office/drawing/2014/main" id="{73F4257A-1E7C-C7E6-28FA-661A095AD786}"/>
                  </a:ext>
                </a:extLst>
              </p:cNvPr>
              <p:cNvSpPr/>
              <p:nvPr/>
            </p:nvSpPr>
            <p:spPr>
              <a:xfrm>
                <a:off x="5424839" y="1545163"/>
                <a:ext cx="126402" cy="126390"/>
              </a:xfrm>
              <a:custGeom>
                <a:avLst/>
                <a:gdLst>
                  <a:gd name="connsiteX0" fmla="*/ 102011 w 126402"/>
                  <a:gd name="connsiteY0" fmla="*/ 126391 h 126390"/>
                  <a:gd name="connsiteX1" fmla="*/ 84766 w 126402"/>
                  <a:gd name="connsiteY1" fmla="*/ 119250 h 126390"/>
                  <a:gd name="connsiteX2" fmla="*/ 7148 w 126402"/>
                  <a:gd name="connsiteY2" fmla="*/ 41638 h 126390"/>
                  <a:gd name="connsiteX3" fmla="*/ 7148 w 126402"/>
                  <a:gd name="connsiteY3" fmla="*/ 7143 h 126390"/>
                  <a:gd name="connsiteX4" fmla="*/ 41637 w 126402"/>
                  <a:gd name="connsiteY4" fmla="*/ 7143 h 126390"/>
                  <a:gd name="connsiteX5" fmla="*/ 119255 w 126402"/>
                  <a:gd name="connsiteY5" fmla="*/ 84755 h 126390"/>
                  <a:gd name="connsiteX6" fmla="*/ 119255 w 126402"/>
                  <a:gd name="connsiteY6" fmla="*/ 119250 h 126390"/>
                  <a:gd name="connsiteX7" fmla="*/ 102011 w 126402"/>
                  <a:gd name="connsiteY7" fmla="*/ 126391 h 126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6402" h="126390">
                    <a:moveTo>
                      <a:pt x="102011" y="126391"/>
                    </a:moveTo>
                    <a:cubicBezTo>
                      <a:pt x="95773" y="126391"/>
                      <a:pt x="89528" y="124007"/>
                      <a:pt x="84766" y="119250"/>
                    </a:cubicBezTo>
                    <a:lnTo>
                      <a:pt x="7148" y="41638"/>
                    </a:lnTo>
                    <a:cubicBezTo>
                      <a:pt x="-2383" y="32114"/>
                      <a:pt x="-2383" y="16668"/>
                      <a:pt x="7148" y="7143"/>
                    </a:cubicBezTo>
                    <a:cubicBezTo>
                      <a:pt x="16667" y="-2381"/>
                      <a:pt x="32112" y="-2381"/>
                      <a:pt x="41637" y="7143"/>
                    </a:cubicBezTo>
                    <a:lnTo>
                      <a:pt x="119255" y="84755"/>
                    </a:lnTo>
                    <a:cubicBezTo>
                      <a:pt x="128786" y="94280"/>
                      <a:pt x="128786" y="109726"/>
                      <a:pt x="119255" y="119250"/>
                    </a:cubicBezTo>
                    <a:cubicBezTo>
                      <a:pt x="114499" y="124007"/>
                      <a:pt x="108255" y="126391"/>
                      <a:pt x="102011" y="126391"/>
                    </a:cubicBezTo>
                    <a:close/>
                  </a:path>
                </a:pathLst>
              </a:custGeom>
              <a:grpFill/>
              <a:ln w="609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43" name="شكل حر: شكل 42">
                <a:extLst>
                  <a:ext uri="{FF2B5EF4-FFF2-40B4-BE49-F238E27FC236}">
                    <a16:creationId xmlns:a16="http://schemas.microsoft.com/office/drawing/2014/main" id="{FF86F578-D558-20D4-B269-9BD1166DFD99}"/>
                  </a:ext>
                </a:extLst>
              </p:cNvPr>
              <p:cNvSpPr/>
              <p:nvPr/>
            </p:nvSpPr>
            <p:spPr>
              <a:xfrm>
                <a:off x="5156949" y="2191923"/>
                <a:ext cx="158541" cy="48781"/>
              </a:xfrm>
              <a:custGeom>
                <a:avLst/>
                <a:gdLst>
                  <a:gd name="connsiteX0" fmla="*/ 134150 w 158541"/>
                  <a:gd name="connsiteY0" fmla="*/ 48782 h 48781"/>
                  <a:gd name="connsiteX1" fmla="*/ 24391 w 158541"/>
                  <a:gd name="connsiteY1" fmla="*/ 48782 h 48781"/>
                  <a:gd name="connsiteX2" fmla="*/ 0 w 158541"/>
                  <a:gd name="connsiteY2" fmla="*/ 24391 h 48781"/>
                  <a:gd name="connsiteX3" fmla="*/ 24391 w 158541"/>
                  <a:gd name="connsiteY3" fmla="*/ 0 h 48781"/>
                  <a:gd name="connsiteX4" fmla="*/ 134150 w 158541"/>
                  <a:gd name="connsiteY4" fmla="*/ 0 h 48781"/>
                  <a:gd name="connsiteX5" fmla="*/ 158541 w 158541"/>
                  <a:gd name="connsiteY5" fmla="*/ 24391 h 48781"/>
                  <a:gd name="connsiteX6" fmla="*/ 134150 w 158541"/>
                  <a:gd name="connsiteY6" fmla="*/ 48782 h 48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8541" h="48781">
                    <a:moveTo>
                      <a:pt x="134150" y="48782"/>
                    </a:moveTo>
                    <a:lnTo>
                      <a:pt x="24391" y="48782"/>
                    </a:lnTo>
                    <a:cubicBezTo>
                      <a:pt x="10921" y="48782"/>
                      <a:pt x="0" y="37861"/>
                      <a:pt x="0" y="24391"/>
                    </a:cubicBezTo>
                    <a:cubicBezTo>
                      <a:pt x="0" y="10921"/>
                      <a:pt x="10921" y="0"/>
                      <a:pt x="24391" y="0"/>
                    </a:cubicBezTo>
                    <a:lnTo>
                      <a:pt x="134150" y="0"/>
                    </a:lnTo>
                    <a:cubicBezTo>
                      <a:pt x="147620" y="0"/>
                      <a:pt x="158541" y="10921"/>
                      <a:pt x="158541" y="24391"/>
                    </a:cubicBezTo>
                    <a:cubicBezTo>
                      <a:pt x="158541" y="37861"/>
                      <a:pt x="147620" y="48782"/>
                      <a:pt x="134150" y="48782"/>
                    </a:cubicBezTo>
                    <a:close/>
                  </a:path>
                </a:pathLst>
              </a:custGeom>
              <a:grpFill/>
              <a:ln w="609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44" name="شكل حر: شكل 43">
                <a:extLst>
                  <a:ext uri="{FF2B5EF4-FFF2-40B4-BE49-F238E27FC236}">
                    <a16:creationId xmlns:a16="http://schemas.microsoft.com/office/drawing/2014/main" id="{4FC84932-25AB-91C9-4075-83567D94A7F7}"/>
                  </a:ext>
                </a:extLst>
              </p:cNvPr>
              <p:cNvSpPr/>
              <p:nvPr/>
            </p:nvSpPr>
            <p:spPr>
              <a:xfrm>
                <a:off x="5424845" y="2761076"/>
                <a:ext cx="126403" cy="126390"/>
              </a:xfrm>
              <a:custGeom>
                <a:avLst/>
                <a:gdLst>
                  <a:gd name="connsiteX0" fmla="*/ 24393 w 126403"/>
                  <a:gd name="connsiteY0" fmla="*/ 126391 h 126390"/>
                  <a:gd name="connsiteX1" fmla="*/ 7148 w 126403"/>
                  <a:gd name="connsiteY1" fmla="*/ 119250 h 126390"/>
                  <a:gd name="connsiteX2" fmla="*/ 7148 w 126403"/>
                  <a:gd name="connsiteY2" fmla="*/ 84756 h 126390"/>
                  <a:gd name="connsiteX3" fmla="*/ 84766 w 126403"/>
                  <a:gd name="connsiteY3" fmla="*/ 7144 h 126390"/>
                  <a:gd name="connsiteX4" fmla="*/ 119255 w 126403"/>
                  <a:gd name="connsiteY4" fmla="*/ 7144 h 126390"/>
                  <a:gd name="connsiteX5" fmla="*/ 119255 w 126403"/>
                  <a:gd name="connsiteY5" fmla="*/ 41638 h 126390"/>
                  <a:gd name="connsiteX6" fmla="*/ 41637 w 126403"/>
                  <a:gd name="connsiteY6" fmla="*/ 119250 h 126390"/>
                  <a:gd name="connsiteX7" fmla="*/ 24393 w 126403"/>
                  <a:gd name="connsiteY7" fmla="*/ 126391 h 126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6403" h="126390">
                    <a:moveTo>
                      <a:pt x="24393" y="126391"/>
                    </a:moveTo>
                    <a:cubicBezTo>
                      <a:pt x="18154" y="126391"/>
                      <a:pt x="11910" y="124007"/>
                      <a:pt x="7148" y="119250"/>
                    </a:cubicBezTo>
                    <a:cubicBezTo>
                      <a:pt x="-2383" y="109720"/>
                      <a:pt x="-2383" y="94280"/>
                      <a:pt x="7148" y="84756"/>
                    </a:cubicBezTo>
                    <a:lnTo>
                      <a:pt x="84766" y="7144"/>
                    </a:lnTo>
                    <a:cubicBezTo>
                      <a:pt x="94285" y="-2381"/>
                      <a:pt x="109730" y="-2381"/>
                      <a:pt x="119255" y="7144"/>
                    </a:cubicBezTo>
                    <a:cubicBezTo>
                      <a:pt x="128786" y="16674"/>
                      <a:pt x="128786" y="32114"/>
                      <a:pt x="119255" y="41638"/>
                    </a:cubicBezTo>
                    <a:lnTo>
                      <a:pt x="41637" y="119250"/>
                    </a:lnTo>
                    <a:cubicBezTo>
                      <a:pt x="36875" y="124007"/>
                      <a:pt x="30630" y="126391"/>
                      <a:pt x="24393" y="126391"/>
                    </a:cubicBezTo>
                    <a:close/>
                  </a:path>
                </a:pathLst>
              </a:custGeom>
              <a:grpFill/>
              <a:ln w="609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45" name="شكل حر: شكل 44">
                <a:extLst>
                  <a:ext uri="{FF2B5EF4-FFF2-40B4-BE49-F238E27FC236}">
                    <a16:creationId xmlns:a16="http://schemas.microsoft.com/office/drawing/2014/main" id="{9EFF1BCD-070A-C5AC-9DD2-66D047185ACF}"/>
                  </a:ext>
                </a:extLst>
              </p:cNvPr>
              <p:cNvSpPr/>
              <p:nvPr/>
            </p:nvSpPr>
            <p:spPr>
              <a:xfrm>
                <a:off x="6640752" y="2761076"/>
                <a:ext cx="126402" cy="126390"/>
              </a:xfrm>
              <a:custGeom>
                <a:avLst/>
                <a:gdLst>
                  <a:gd name="connsiteX0" fmla="*/ 102011 w 126402"/>
                  <a:gd name="connsiteY0" fmla="*/ 126391 h 126390"/>
                  <a:gd name="connsiteX1" fmla="*/ 84766 w 126402"/>
                  <a:gd name="connsiteY1" fmla="*/ 119250 h 126390"/>
                  <a:gd name="connsiteX2" fmla="*/ 7148 w 126402"/>
                  <a:gd name="connsiteY2" fmla="*/ 41638 h 126390"/>
                  <a:gd name="connsiteX3" fmla="*/ 7148 w 126402"/>
                  <a:gd name="connsiteY3" fmla="*/ 7144 h 126390"/>
                  <a:gd name="connsiteX4" fmla="*/ 41637 w 126402"/>
                  <a:gd name="connsiteY4" fmla="*/ 7144 h 126390"/>
                  <a:gd name="connsiteX5" fmla="*/ 119255 w 126402"/>
                  <a:gd name="connsiteY5" fmla="*/ 84756 h 126390"/>
                  <a:gd name="connsiteX6" fmla="*/ 119255 w 126402"/>
                  <a:gd name="connsiteY6" fmla="*/ 119250 h 126390"/>
                  <a:gd name="connsiteX7" fmla="*/ 102011 w 126402"/>
                  <a:gd name="connsiteY7" fmla="*/ 126391 h 126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6402" h="126390">
                    <a:moveTo>
                      <a:pt x="102011" y="126391"/>
                    </a:moveTo>
                    <a:cubicBezTo>
                      <a:pt x="95772" y="126391"/>
                      <a:pt x="89528" y="124007"/>
                      <a:pt x="84766" y="119250"/>
                    </a:cubicBezTo>
                    <a:lnTo>
                      <a:pt x="7148" y="41638"/>
                    </a:lnTo>
                    <a:cubicBezTo>
                      <a:pt x="-2383" y="32114"/>
                      <a:pt x="-2383" y="16668"/>
                      <a:pt x="7148" y="7144"/>
                    </a:cubicBezTo>
                    <a:cubicBezTo>
                      <a:pt x="16667" y="-2381"/>
                      <a:pt x="32112" y="-2381"/>
                      <a:pt x="41637" y="7144"/>
                    </a:cubicBezTo>
                    <a:lnTo>
                      <a:pt x="119255" y="84756"/>
                    </a:lnTo>
                    <a:cubicBezTo>
                      <a:pt x="128786" y="94280"/>
                      <a:pt x="128786" y="109726"/>
                      <a:pt x="119255" y="119250"/>
                    </a:cubicBezTo>
                    <a:cubicBezTo>
                      <a:pt x="114499" y="124007"/>
                      <a:pt x="108255" y="126391"/>
                      <a:pt x="102011" y="126391"/>
                    </a:cubicBezTo>
                    <a:close/>
                  </a:path>
                </a:pathLst>
              </a:custGeom>
              <a:grpFill/>
              <a:ln w="609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46" name="شكل حر: شكل 45">
                <a:extLst>
                  <a:ext uri="{FF2B5EF4-FFF2-40B4-BE49-F238E27FC236}">
                    <a16:creationId xmlns:a16="http://schemas.microsoft.com/office/drawing/2014/main" id="{0AF0D239-FC9E-1653-5A7B-D10C2E7EE699}"/>
                  </a:ext>
                </a:extLst>
              </p:cNvPr>
              <p:cNvSpPr/>
              <p:nvPr/>
            </p:nvSpPr>
            <p:spPr>
              <a:xfrm>
                <a:off x="6876510" y="2191923"/>
                <a:ext cx="158541" cy="48781"/>
              </a:xfrm>
              <a:custGeom>
                <a:avLst/>
                <a:gdLst>
                  <a:gd name="connsiteX0" fmla="*/ 134150 w 158541"/>
                  <a:gd name="connsiteY0" fmla="*/ 48782 h 48781"/>
                  <a:gd name="connsiteX1" fmla="*/ 24391 w 158541"/>
                  <a:gd name="connsiteY1" fmla="*/ 48782 h 48781"/>
                  <a:gd name="connsiteX2" fmla="*/ 0 w 158541"/>
                  <a:gd name="connsiteY2" fmla="*/ 24391 h 48781"/>
                  <a:gd name="connsiteX3" fmla="*/ 24391 w 158541"/>
                  <a:gd name="connsiteY3" fmla="*/ 0 h 48781"/>
                  <a:gd name="connsiteX4" fmla="*/ 134150 w 158541"/>
                  <a:gd name="connsiteY4" fmla="*/ 0 h 48781"/>
                  <a:gd name="connsiteX5" fmla="*/ 158541 w 158541"/>
                  <a:gd name="connsiteY5" fmla="*/ 24391 h 48781"/>
                  <a:gd name="connsiteX6" fmla="*/ 134150 w 158541"/>
                  <a:gd name="connsiteY6" fmla="*/ 48782 h 48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8541" h="48781">
                    <a:moveTo>
                      <a:pt x="134150" y="48782"/>
                    </a:moveTo>
                    <a:lnTo>
                      <a:pt x="24391" y="48782"/>
                    </a:lnTo>
                    <a:cubicBezTo>
                      <a:pt x="10921" y="48782"/>
                      <a:pt x="0" y="37861"/>
                      <a:pt x="0" y="24391"/>
                    </a:cubicBezTo>
                    <a:cubicBezTo>
                      <a:pt x="0" y="10921"/>
                      <a:pt x="10921" y="0"/>
                      <a:pt x="24391" y="0"/>
                    </a:cubicBezTo>
                    <a:lnTo>
                      <a:pt x="134150" y="0"/>
                    </a:lnTo>
                    <a:cubicBezTo>
                      <a:pt x="147620" y="0"/>
                      <a:pt x="158541" y="10921"/>
                      <a:pt x="158541" y="24391"/>
                    </a:cubicBezTo>
                    <a:cubicBezTo>
                      <a:pt x="158541" y="37861"/>
                      <a:pt x="147620" y="48782"/>
                      <a:pt x="134150" y="48782"/>
                    </a:cubicBezTo>
                    <a:close/>
                  </a:path>
                </a:pathLst>
              </a:custGeom>
              <a:grpFill/>
              <a:ln w="609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47" name="شكل حر: شكل 46">
                <a:extLst>
                  <a:ext uri="{FF2B5EF4-FFF2-40B4-BE49-F238E27FC236}">
                    <a16:creationId xmlns:a16="http://schemas.microsoft.com/office/drawing/2014/main" id="{37FF3099-909F-023B-D4F8-F5B06A5CDABA}"/>
                  </a:ext>
                </a:extLst>
              </p:cNvPr>
              <p:cNvSpPr/>
              <p:nvPr/>
            </p:nvSpPr>
            <p:spPr>
              <a:xfrm>
                <a:off x="6640758" y="1545163"/>
                <a:ext cx="126403" cy="126390"/>
              </a:xfrm>
              <a:custGeom>
                <a:avLst/>
                <a:gdLst>
                  <a:gd name="connsiteX0" fmla="*/ 24393 w 126403"/>
                  <a:gd name="connsiteY0" fmla="*/ 126391 h 126390"/>
                  <a:gd name="connsiteX1" fmla="*/ 7148 w 126403"/>
                  <a:gd name="connsiteY1" fmla="*/ 119250 h 126390"/>
                  <a:gd name="connsiteX2" fmla="*/ 7148 w 126403"/>
                  <a:gd name="connsiteY2" fmla="*/ 84755 h 126390"/>
                  <a:gd name="connsiteX3" fmla="*/ 84766 w 126403"/>
                  <a:gd name="connsiteY3" fmla="*/ 7143 h 126390"/>
                  <a:gd name="connsiteX4" fmla="*/ 119255 w 126403"/>
                  <a:gd name="connsiteY4" fmla="*/ 7143 h 126390"/>
                  <a:gd name="connsiteX5" fmla="*/ 119255 w 126403"/>
                  <a:gd name="connsiteY5" fmla="*/ 41638 h 126390"/>
                  <a:gd name="connsiteX6" fmla="*/ 41637 w 126403"/>
                  <a:gd name="connsiteY6" fmla="*/ 119250 h 126390"/>
                  <a:gd name="connsiteX7" fmla="*/ 24393 w 126403"/>
                  <a:gd name="connsiteY7" fmla="*/ 126391 h 126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6403" h="126390">
                    <a:moveTo>
                      <a:pt x="24393" y="126391"/>
                    </a:moveTo>
                    <a:cubicBezTo>
                      <a:pt x="18155" y="126391"/>
                      <a:pt x="11910" y="124007"/>
                      <a:pt x="7148" y="119250"/>
                    </a:cubicBezTo>
                    <a:cubicBezTo>
                      <a:pt x="-2383" y="109720"/>
                      <a:pt x="-2383" y="94280"/>
                      <a:pt x="7148" y="84755"/>
                    </a:cubicBezTo>
                    <a:lnTo>
                      <a:pt x="84766" y="7143"/>
                    </a:lnTo>
                    <a:cubicBezTo>
                      <a:pt x="94285" y="-2381"/>
                      <a:pt x="109730" y="-2381"/>
                      <a:pt x="119255" y="7143"/>
                    </a:cubicBezTo>
                    <a:cubicBezTo>
                      <a:pt x="128786" y="16674"/>
                      <a:pt x="128786" y="32114"/>
                      <a:pt x="119255" y="41638"/>
                    </a:cubicBezTo>
                    <a:lnTo>
                      <a:pt x="41637" y="119250"/>
                    </a:lnTo>
                    <a:cubicBezTo>
                      <a:pt x="36881" y="124007"/>
                      <a:pt x="30630" y="126391"/>
                      <a:pt x="24393" y="126391"/>
                    </a:cubicBezTo>
                    <a:close/>
                  </a:path>
                </a:pathLst>
              </a:custGeom>
              <a:grpFill/>
              <a:ln w="609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</p:grpSp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04466C3F-FA8A-5991-4735-EB517C784290}"/>
              </a:ext>
            </a:extLst>
          </p:cNvPr>
          <p:cNvGrpSpPr/>
          <p:nvPr/>
        </p:nvGrpSpPr>
        <p:grpSpPr>
          <a:xfrm>
            <a:off x="4429424" y="8477794"/>
            <a:ext cx="1409221" cy="1579824"/>
            <a:chOff x="3567152" y="655477"/>
            <a:chExt cx="1672819" cy="1875337"/>
          </a:xfrm>
        </p:grpSpPr>
        <p:grpSp>
          <p:nvGrpSpPr>
            <p:cNvPr id="3" name="رسم 670" descr="غزال طفل">
              <a:extLst>
                <a:ext uri="{FF2B5EF4-FFF2-40B4-BE49-F238E27FC236}">
                  <a16:creationId xmlns:a16="http://schemas.microsoft.com/office/drawing/2014/main" id="{F51B8D6C-0B32-FADC-3ACB-0EF4515F6989}"/>
                </a:ext>
              </a:extLst>
            </p:cNvPr>
            <p:cNvGrpSpPr/>
            <p:nvPr/>
          </p:nvGrpSpPr>
          <p:grpSpPr>
            <a:xfrm>
              <a:off x="4754225" y="1765064"/>
              <a:ext cx="444605" cy="764268"/>
              <a:chOff x="4332883" y="2455346"/>
              <a:chExt cx="444605" cy="764268"/>
            </a:xfrm>
          </p:grpSpPr>
          <p:sp>
            <p:nvSpPr>
              <p:cNvPr id="28" name="شكل حر: شكل 27">
                <a:extLst>
                  <a:ext uri="{FF2B5EF4-FFF2-40B4-BE49-F238E27FC236}">
                    <a16:creationId xmlns:a16="http://schemas.microsoft.com/office/drawing/2014/main" id="{55399AB5-D9D9-2A68-B778-9D5629D57104}"/>
                  </a:ext>
                </a:extLst>
              </p:cNvPr>
              <p:cNvSpPr/>
              <p:nvPr/>
            </p:nvSpPr>
            <p:spPr>
              <a:xfrm>
                <a:off x="4332883" y="2455346"/>
                <a:ext cx="285925" cy="627188"/>
              </a:xfrm>
              <a:custGeom>
                <a:avLst/>
                <a:gdLst>
                  <a:gd name="connsiteX0" fmla="*/ 117709 w 285925"/>
                  <a:gd name="connsiteY0" fmla="*/ 626397 h 627188"/>
                  <a:gd name="connsiteX1" fmla="*/ 285925 w 285925"/>
                  <a:gd name="connsiteY1" fmla="*/ 551251 h 627188"/>
                  <a:gd name="connsiteX2" fmla="*/ 281857 w 285925"/>
                  <a:gd name="connsiteY2" fmla="*/ 550080 h 627188"/>
                  <a:gd name="connsiteX3" fmla="*/ 222303 w 285925"/>
                  <a:gd name="connsiteY3" fmla="*/ 541959 h 627188"/>
                  <a:gd name="connsiteX4" fmla="*/ 222303 w 285925"/>
                  <a:gd name="connsiteY4" fmla="*/ 541959 h 627188"/>
                  <a:gd name="connsiteX5" fmla="*/ 222303 w 285925"/>
                  <a:gd name="connsiteY5" fmla="*/ 0 h 627188"/>
                  <a:gd name="connsiteX6" fmla="*/ 0 w 285925"/>
                  <a:gd name="connsiteY6" fmla="*/ 330171 h 627188"/>
                  <a:gd name="connsiteX7" fmla="*/ 0 w 285925"/>
                  <a:gd name="connsiteY7" fmla="*/ 541966 h 627188"/>
                  <a:gd name="connsiteX8" fmla="*/ 4253 w 285925"/>
                  <a:gd name="connsiteY8" fmla="*/ 585278 h 627188"/>
                  <a:gd name="connsiteX9" fmla="*/ 117709 w 285925"/>
                  <a:gd name="connsiteY9" fmla="*/ 626397 h 627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5925" h="627188">
                    <a:moveTo>
                      <a:pt x="117709" y="626397"/>
                    </a:moveTo>
                    <a:cubicBezTo>
                      <a:pt x="178472" y="631828"/>
                      <a:pt x="271343" y="609598"/>
                      <a:pt x="285925" y="551251"/>
                    </a:cubicBezTo>
                    <a:cubicBezTo>
                      <a:pt x="285933" y="551251"/>
                      <a:pt x="283228" y="550458"/>
                      <a:pt x="281857" y="550080"/>
                    </a:cubicBezTo>
                    <a:cubicBezTo>
                      <a:pt x="262902" y="544811"/>
                      <a:pt x="242940" y="541959"/>
                      <a:pt x="222303" y="541959"/>
                    </a:cubicBezTo>
                    <a:lnTo>
                      <a:pt x="222303" y="541959"/>
                    </a:lnTo>
                    <a:lnTo>
                      <a:pt x="222303" y="0"/>
                    </a:lnTo>
                    <a:lnTo>
                      <a:pt x="0" y="330171"/>
                    </a:lnTo>
                    <a:lnTo>
                      <a:pt x="0" y="541966"/>
                    </a:lnTo>
                    <a:cubicBezTo>
                      <a:pt x="0" y="556794"/>
                      <a:pt x="1482" y="571265"/>
                      <a:pt x="4253" y="585278"/>
                    </a:cubicBezTo>
                    <a:cubicBezTo>
                      <a:pt x="4253" y="585278"/>
                      <a:pt x="56946" y="620965"/>
                      <a:pt x="117709" y="626397"/>
                    </a:cubicBezTo>
                    <a:close/>
                  </a:path>
                </a:pathLst>
              </a:custGeom>
              <a:solidFill>
                <a:srgbClr val="E6E6E6"/>
              </a:solidFill>
              <a:ln w="740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48" name="شكل حر: شكل 47">
                <a:extLst>
                  <a:ext uri="{FF2B5EF4-FFF2-40B4-BE49-F238E27FC236}">
                    <a16:creationId xmlns:a16="http://schemas.microsoft.com/office/drawing/2014/main" id="{6B7727D3-3DA0-AE6D-2C47-45A9C414F8E4}"/>
                  </a:ext>
                </a:extLst>
              </p:cNvPr>
              <p:cNvSpPr/>
              <p:nvPr/>
            </p:nvSpPr>
            <p:spPr>
              <a:xfrm>
                <a:off x="4337129" y="3006604"/>
                <a:ext cx="440359" cy="213010"/>
              </a:xfrm>
              <a:custGeom>
                <a:avLst/>
                <a:gdLst>
                  <a:gd name="connsiteX0" fmla="*/ 118272 w 440359"/>
                  <a:gd name="connsiteY0" fmla="*/ 34020 h 213010"/>
                  <a:gd name="connsiteX1" fmla="*/ 281680 w 440359"/>
                  <a:gd name="connsiteY1" fmla="*/ 0 h 213010"/>
                  <a:gd name="connsiteX2" fmla="*/ 440359 w 440359"/>
                  <a:gd name="connsiteY2" fmla="*/ 213010 h 213010"/>
                  <a:gd name="connsiteX3" fmla="*/ 218057 w 440359"/>
                  <a:gd name="connsiteY3" fmla="*/ 213010 h 213010"/>
                  <a:gd name="connsiteX4" fmla="*/ 0 w 440359"/>
                  <a:gd name="connsiteY4" fmla="*/ 34020 h 213010"/>
                  <a:gd name="connsiteX5" fmla="*/ 118272 w 440359"/>
                  <a:gd name="connsiteY5" fmla="*/ 34020 h 213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0359" h="213010">
                    <a:moveTo>
                      <a:pt x="118272" y="34020"/>
                    </a:moveTo>
                    <a:cubicBezTo>
                      <a:pt x="174559" y="34020"/>
                      <a:pt x="230172" y="22393"/>
                      <a:pt x="281680" y="0"/>
                    </a:cubicBezTo>
                    <a:cubicBezTo>
                      <a:pt x="373439" y="27373"/>
                      <a:pt x="440359" y="112359"/>
                      <a:pt x="440359" y="213010"/>
                    </a:cubicBezTo>
                    <a:lnTo>
                      <a:pt x="218057" y="213010"/>
                    </a:lnTo>
                    <a:cubicBezTo>
                      <a:pt x="110106" y="213010"/>
                      <a:pt x="20155" y="136057"/>
                      <a:pt x="0" y="34020"/>
                    </a:cubicBezTo>
                    <a:lnTo>
                      <a:pt x="118272" y="34020"/>
                    </a:lnTo>
                    <a:close/>
                  </a:path>
                </a:pathLst>
              </a:custGeom>
              <a:solidFill>
                <a:srgbClr val="D2D2D2"/>
              </a:solidFill>
              <a:ln w="740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</p:grpSp>
        <p:grpSp>
          <p:nvGrpSpPr>
            <p:cNvPr id="4" name="رسم 670" descr="غزال طفل">
              <a:extLst>
                <a:ext uri="{FF2B5EF4-FFF2-40B4-BE49-F238E27FC236}">
                  <a16:creationId xmlns:a16="http://schemas.microsoft.com/office/drawing/2014/main" id="{E514E041-98DD-ADC8-5EAC-0D112B8D9281}"/>
                </a:ext>
              </a:extLst>
            </p:cNvPr>
            <p:cNvGrpSpPr/>
            <p:nvPr/>
          </p:nvGrpSpPr>
          <p:grpSpPr>
            <a:xfrm>
              <a:off x="3567152" y="655477"/>
              <a:ext cx="1672819" cy="1875337"/>
              <a:chOff x="3145810" y="1345759"/>
              <a:chExt cx="1672819" cy="1875337"/>
            </a:xfrm>
          </p:grpSpPr>
          <p:sp>
            <p:nvSpPr>
              <p:cNvPr id="23" name="شكل حر: شكل 22">
                <a:extLst>
                  <a:ext uri="{FF2B5EF4-FFF2-40B4-BE49-F238E27FC236}">
                    <a16:creationId xmlns:a16="http://schemas.microsoft.com/office/drawing/2014/main" id="{A5CD0665-DD03-93E5-9F2D-54958753D3BF}"/>
                  </a:ext>
                </a:extLst>
              </p:cNvPr>
              <p:cNvSpPr/>
              <p:nvPr/>
            </p:nvSpPr>
            <p:spPr>
              <a:xfrm>
                <a:off x="3145810" y="1345759"/>
                <a:ext cx="1672819" cy="1874306"/>
              </a:xfrm>
              <a:custGeom>
                <a:avLst/>
                <a:gdLst>
                  <a:gd name="connsiteX0" fmla="*/ 1500520 w 1672819"/>
                  <a:gd name="connsiteY0" fmla="*/ 216961 h 1874307"/>
                  <a:gd name="connsiteX1" fmla="*/ 1370281 w 1672819"/>
                  <a:gd name="connsiteY1" fmla="*/ 279265 h 1874307"/>
                  <a:gd name="connsiteX2" fmla="*/ 1337706 w 1672819"/>
                  <a:gd name="connsiteY2" fmla="*/ 239021 h 1874307"/>
                  <a:gd name="connsiteX3" fmla="*/ 1397891 w 1672819"/>
                  <a:gd name="connsiteY3" fmla="*/ 203578 h 1874307"/>
                  <a:gd name="connsiteX4" fmla="*/ 1442366 w 1672819"/>
                  <a:gd name="connsiteY4" fmla="*/ 3891 h 1874307"/>
                  <a:gd name="connsiteX5" fmla="*/ 1242716 w 1672819"/>
                  <a:gd name="connsiteY5" fmla="*/ 47914 h 1874307"/>
                  <a:gd name="connsiteX6" fmla="*/ 1196211 w 1672819"/>
                  <a:gd name="connsiteY6" fmla="*/ 161163 h 1874307"/>
                  <a:gd name="connsiteX7" fmla="*/ 1138797 w 1672819"/>
                  <a:gd name="connsiteY7" fmla="*/ 155161 h 1874307"/>
                  <a:gd name="connsiteX8" fmla="*/ 888788 w 1672819"/>
                  <a:gd name="connsiteY8" fmla="*/ 311491 h 1874307"/>
                  <a:gd name="connsiteX9" fmla="*/ 691806 w 1672819"/>
                  <a:gd name="connsiteY9" fmla="*/ 433039 h 1874307"/>
                  <a:gd name="connsiteX10" fmla="*/ 664856 w 1672819"/>
                  <a:gd name="connsiteY10" fmla="*/ 437240 h 1874307"/>
                  <a:gd name="connsiteX11" fmla="*/ 627613 w 1672819"/>
                  <a:gd name="connsiteY11" fmla="*/ 475091 h 1874307"/>
                  <a:gd name="connsiteX12" fmla="*/ 604145 w 1672819"/>
                  <a:gd name="connsiteY12" fmla="*/ 524324 h 1874307"/>
                  <a:gd name="connsiteX13" fmla="*/ 613615 w 1672819"/>
                  <a:gd name="connsiteY13" fmla="*/ 559692 h 1874307"/>
                  <a:gd name="connsiteX14" fmla="*/ 662596 w 1672819"/>
                  <a:gd name="connsiteY14" fmla="*/ 627583 h 1874307"/>
                  <a:gd name="connsiteX15" fmla="*/ 1035530 w 1672819"/>
                  <a:gd name="connsiteY15" fmla="*/ 637809 h 1874307"/>
                  <a:gd name="connsiteX16" fmla="*/ 1254891 w 1672819"/>
                  <a:gd name="connsiteY16" fmla="*/ 912479 h 1874307"/>
                  <a:gd name="connsiteX17" fmla="*/ 832020 w 1672819"/>
                  <a:gd name="connsiteY17" fmla="*/ 1210860 h 1874307"/>
                  <a:gd name="connsiteX18" fmla="*/ 530185 w 1672819"/>
                  <a:gd name="connsiteY18" fmla="*/ 1154047 h 1874307"/>
                  <a:gd name="connsiteX19" fmla="*/ 327260 w 1672819"/>
                  <a:gd name="connsiteY19" fmla="*/ 1286073 h 1874307"/>
                  <a:gd name="connsiteX20" fmla="*/ 208943 w 1672819"/>
                  <a:gd name="connsiteY20" fmla="*/ 1540854 h 1874307"/>
                  <a:gd name="connsiteX21" fmla="*/ 209054 w 1672819"/>
                  <a:gd name="connsiteY21" fmla="*/ 1549464 h 1874307"/>
                  <a:gd name="connsiteX22" fmla="*/ 228113 w 1672819"/>
                  <a:gd name="connsiteY22" fmla="*/ 1650434 h 1874307"/>
                  <a:gd name="connsiteX23" fmla="*/ 228061 w 1672819"/>
                  <a:gd name="connsiteY23" fmla="*/ 1650538 h 1874307"/>
                  <a:gd name="connsiteX24" fmla="*/ 11190 w 1672819"/>
                  <a:gd name="connsiteY24" fmla="*/ 1574436 h 1874307"/>
                  <a:gd name="connsiteX25" fmla="*/ 64987 w 1672819"/>
                  <a:gd name="connsiteY25" fmla="*/ 1801792 h 1874307"/>
                  <a:gd name="connsiteX26" fmla="*/ 364154 w 1672819"/>
                  <a:gd name="connsiteY26" fmla="*/ 1815620 h 1874307"/>
                  <a:gd name="connsiteX27" fmla="*/ 623582 w 1672819"/>
                  <a:gd name="connsiteY27" fmla="*/ 1851551 h 1874307"/>
                  <a:gd name="connsiteX28" fmla="*/ 704025 w 1672819"/>
                  <a:gd name="connsiteY28" fmla="*/ 1829002 h 1874307"/>
                  <a:gd name="connsiteX29" fmla="*/ 808048 w 1672819"/>
                  <a:gd name="connsiteY29" fmla="*/ 1874307 h 1874307"/>
                  <a:gd name="connsiteX30" fmla="*/ 1090735 w 1672819"/>
                  <a:gd name="connsiteY30" fmla="*/ 1874307 h 1874307"/>
                  <a:gd name="connsiteX31" fmla="*/ 875843 w 1672819"/>
                  <a:gd name="connsiteY31" fmla="*/ 1652190 h 1874307"/>
                  <a:gd name="connsiteX32" fmla="*/ 875843 w 1672819"/>
                  <a:gd name="connsiteY32" fmla="*/ 1611583 h 1874307"/>
                  <a:gd name="connsiteX33" fmla="*/ 1075915 w 1672819"/>
                  <a:gd name="connsiteY33" fmla="*/ 1560298 h 1874307"/>
                  <a:gd name="connsiteX34" fmla="*/ 1075915 w 1672819"/>
                  <a:gd name="connsiteY34" fmla="*/ 1653035 h 1874307"/>
                  <a:gd name="connsiteX35" fmla="*/ 1080169 w 1672819"/>
                  <a:gd name="connsiteY35" fmla="*/ 1696347 h 1874307"/>
                  <a:gd name="connsiteX36" fmla="*/ 1215610 w 1672819"/>
                  <a:gd name="connsiteY36" fmla="*/ 1739444 h 1874307"/>
                  <a:gd name="connsiteX37" fmla="*/ 1361848 w 1672819"/>
                  <a:gd name="connsiteY37" fmla="*/ 1662327 h 1874307"/>
                  <a:gd name="connsiteX38" fmla="*/ 1356283 w 1672819"/>
                  <a:gd name="connsiteY38" fmla="*/ 1660741 h 1874307"/>
                  <a:gd name="connsiteX39" fmla="*/ 1298218 w 1672819"/>
                  <a:gd name="connsiteY39" fmla="*/ 1653035 h 1874307"/>
                  <a:gd name="connsiteX40" fmla="*/ 1298218 w 1672819"/>
                  <a:gd name="connsiteY40" fmla="*/ 1653035 h 1874307"/>
                  <a:gd name="connsiteX41" fmla="*/ 1298218 w 1672819"/>
                  <a:gd name="connsiteY41" fmla="*/ 1390496 h 1874307"/>
                  <a:gd name="connsiteX42" fmla="*/ 1352986 w 1672819"/>
                  <a:gd name="connsiteY42" fmla="*/ 1310007 h 1874307"/>
                  <a:gd name="connsiteX43" fmla="*/ 1416779 w 1672819"/>
                  <a:gd name="connsiteY43" fmla="*/ 1076189 h 1874307"/>
                  <a:gd name="connsiteX44" fmla="*/ 1415660 w 1672819"/>
                  <a:gd name="connsiteY44" fmla="*/ 409727 h 1874307"/>
                  <a:gd name="connsiteX45" fmla="*/ 1500165 w 1672819"/>
                  <a:gd name="connsiteY45" fmla="*/ 436759 h 1874307"/>
                  <a:gd name="connsiteX46" fmla="*/ 1672820 w 1672819"/>
                  <a:gd name="connsiteY46" fmla="*/ 327008 h 1874307"/>
                  <a:gd name="connsiteX47" fmla="*/ 1500520 w 1672819"/>
                  <a:gd name="connsiteY47" fmla="*/ 216961 h 1874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672819" h="1874307">
                    <a:moveTo>
                      <a:pt x="1500520" y="216961"/>
                    </a:moveTo>
                    <a:cubicBezTo>
                      <a:pt x="1448561" y="216916"/>
                      <a:pt x="1401952" y="249565"/>
                      <a:pt x="1370281" y="279265"/>
                    </a:cubicBezTo>
                    <a:cubicBezTo>
                      <a:pt x="1360677" y="264845"/>
                      <a:pt x="1349762" y="251381"/>
                      <a:pt x="1337706" y="239021"/>
                    </a:cubicBezTo>
                    <a:cubicBezTo>
                      <a:pt x="1359781" y="231744"/>
                      <a:pt x="1380900" y="220547"/>
                      <a:pt x="1397891" y="203578"/>
                    </a:cubicBezTo>
                    <a:cubicBezTo>
                      <a:pt x="1465300" y="136280"/>
                      <a:pt x="1442366" y="3891"/>
                      <a:pt x="1442366" y="3891"/>
                    </a:cubicBezTo>
                    <a:cubicBezTo>
                      <a:pt x="1442366" y="3891"/>
                      <a:pt x="1310133" y="-19384"/>
                      <a:pt x="1242716" y="47914"/>
                    </a:cubicBezTo>
                    <a:cubicBezTo>
                      <a:pt x="1212157" y="78422"/>
                      <a:pt x="1200190" y="122297"/>
                      <a:pt x="1196211" y="161163"/>
                    </a:cubicBezTo>
                    <a:cubicBezTo>
                      <a:pt x="1177678" y="157265"/>
                      <a:pt x="1158493" y="155161"/>
                      <a:pt x="1138797" y="155161"/>
                    </a:cubicBezTo>
                    <a:cubicBezTo>
                      <a:pt x="1028906" y="155161"/>
                      <a:pt x="933908" y="218932"/>
                      <a:pt x="888788" y="311491"/>
                    </a:cubicBezTo>
                    <a:cubicBezTo>
                      <a:pt x="852264" y="386429"/>
                      <a:pt x="775170" y="433039"/>
                      <a:pt x="691806" y="433039"/>
                    </a:cubicBezTo>
                    <a:cubicBezTo>
                      <a:pt x="682292" y="433039"/>
                      <a:pt x="673266" y="434550"/>
                      <a:pt x="664856" y="437240"/>
                    </a:cubicBezTo>
                    <a:cubicBezTo>
                      <a:pt x="663892" y="437551"/>
                      <a:pt x="637668" y="461560"/>
                      <a:pt x="627613" y="475091"/>
                    </a:cubicBezTo>
                    <a:cubicBezTo>
                      <a:pt x="616386" y="490200"/>
                      <a:pt x="604100" y="523345"/>
                      <a:pt x="604145" y="524324"/>
                    </a:cubicBezTo>
                    <a:cubicBezTo>
                      <a:pt x="604686" y="536128"/>
                      <a:pt x="607679" y="548125"/>
                      <a:pt x="613615" y="559692"/>
                    </a:cubicBezTo>
                    <a:cubicBezTo>
                      <a:pt x="626479" y="584775"/>
                      <a:pt x="643048" y="607643"/>
                      <a:pt x="662596" y="627583"/>
                    </a:cubicBezTo>
                    <a:cubicBezTo>
                      <a:pt x="712984" y="678965"/>
                      <a:pt x="1035530" y="637809"/>
                      <a:pt x="1035530" y="637809"/>
                    </a:cubicBezTo>
                    <a:cubicBezTo>
                      <a:pt x="1229200" y="633859"/>
                      <a:pt x="1254891" y="912479"/>
                      <a:pt x="1254891" y="912479"/>
                    </a:cubicBezTo>
                    <a:cubicBezTo>
                      <a:pt x="1228133" y="1100235"/>
                      <a:pt x="1067468" y="1210860"/>
                      <a:pt x="832020" y="1210860"/>
                    </a:cubicBezTo>
                    <a:cubicBezTo>
                      <a:pt x="780964" y="1210860"/>
                      <a:pt x="627005" y="1147630"/>
                      <a:pt x="530185" y="1154047"/>
                    </a:cubicBezTo>
                    <a:cubicBezTo>
                      <a:pt x="466058" y="1158301"/>
                      <a:pt x="385325" y="1236988"/>
                      <a:pt x="327260" y="1286073"/>
                    </a:cubicBezTo>
                    <a:cubicBezTo>
                      <a:pt x="254900" y="1347243"/>
                      <a:pt x="208943" y="1438676"/>
                      <a:pt x="208943" y="1540854"/>
                    </a:cubicBezTo>
                    <a:cubicBezTo>
                      <a:pt x="208943" y="1543729"/>
                      <a:pt x="208980" y="1546596"/>
                      <a:pt x="209054" y="1549464"/>
                    </a:cubicBezTo>
                    <a:cubicBezTo>
                      <a:pt x="209958" y="1585181"/>
                      <a:pt x="216716" y="1619023"/>
                      <a:pt x="228113" y="1650434"/>
                    </a:cubicBezTo>
                    <a:cubicBezTo>
                      <a:pt x="228135" y="1650493"/>
                      <a:pt x="228120" y="1650567"/>
                      <a:pt x="228061" y="1650538"/>
                    </a:cubicBezTo>
                    <a:cubicBezTo>
                      <a:pt x="222592" y="1648426"/>
                      <a:pt x="13428" y="1567619"/>
                      <a:pt x="11190" y="1574436"/>
                    </a:cubicBezTo>
                    <a:cubicBezTo>
                      <a:pt x="-14167" y="1651812"/>
                      <a:pt x="3491" y="1740289"/>
                      <a:pt x="64987" y="1801792"/>
                    </a:cubicBezTo>
                    <a:cubicBezTo>
                      <a:pt x="146906" y="1883703"/>
                      <a:pt x="276819" y="1888290"/>
                      <a:pt x="364154" y="1815620"/>
                    </a:cubicBezTo>
                    <a:cubicBezTo>
                      <a:pt x="438507" y="1860962"/>
                      <a:pt x="531267" y="1877427"/>
                      <a:pt x="623582" y="1851551"/>
                    </a:cubicBezTo>
                    <a:lnTo>
                      <a:pt x="704025" y="1829002"/>
                    </a:lnTo>
                    <a:cubicBezTo>
                      <a:pt x="730902" y="1857894"/>
                      <a:pt x="768582" y="1874307"/>
                      <a:pt x="808048" y="1874307"/>
                    </a:cubicBezTo>
                    <a:lnTo>
                      <a:pt x="1090735" y="1874307"/>
                    </a:lnTo>
                    <a:cubicBezTo>
                      <a:pt x="1090735" y="1754019"/>
                      <a:pt x="995182" y="1656110"/>
                      <a:pt x="875843" y="1652190"/>
                    </a:cubicBezTo>
                    <a:lnTo>
                      <a:pt x="875843" y="1611583"/>
                    </a:lnTo>
                    <a:cubicBezTo>
                      <a:pt x="945661" y="1605744"/>
                      <a:pt x="1013278" y="1588182"/>
                      <a:pt x="1075915" y="1560298"/>
                    </a:cubicBezTo>
                    <a:lnTo>
                      <a:pt x="1075915" y="1653035"/>
                    </a:lnTo>
                    <a:cubicBezTo>
                      <a:pt x="1075915" y="1667855"/>
                      <a:pt x="1077397" y="1682334"/>
                      <a:pt x="1080169" y="1696347"/>
                    </a:cubicBezTo>
                    <a:cubicBezTo>
                      <a:pt x="1080169" y="1696347"/>
                      <a:pt x="1134099" y="1738703"/>
                      <a:pt x="1215610" y="1739444"/>
                    </a:cubicBezTo>
                    <a:cubicBezTo>
                      <a:pt x="1297121" y="1740185"/>
                      <a:pt x="1351215" y="1710544"/>
                      <a:pt x="1361848" y="1662327"/>
                    </a:cubicBezTo>
                    <a:cubicBezTo>
                      <a:pt x="1361848" y="1662327"/>
                      <a:pt x="1358151" y="1661245"/>
                      <a:pt x="1356283" y="1660741"/>
                    </a:cubicBezTo>
                    <a:cubicBezTo>
                      <a:pt x="1337773" y="1655740"/>
                      <a:pt x="1318314" y="1653035"/>
                      <a:pt x="1298218" y="1653035"/>
                    </a:cubicBezTo>
                    <a:lnTo>
                      <a:pt x="1298218" y="1653035"/>
                    </a:lnTo>
                    <a:lnTo>
                      <a:pt x="1298218" y="1390496"/>
                    </a:lnTo>
                    <a:cubicBezTo>
                      <a:pt x="1318492" y="1365464"/>
                      <a:pt x="1336854" y="1338595"/>
                      <a:pt x="1352986" y="1310007"/>
                    </a:cubicBezTo>
                    <a:cubicBezTo>
                      <a:pt x="1394112" y="1237144"/>
                      <a:pt x="1416779" y="1160716"/>
                      <a:pt x="1416779" y="1076189"/>
                    </a:cubicBezTo>
                    <a:cubicBezTo>
                      <a:pt x="1416779" y="1076189"/>
                      <a:pt x="1415794" y="411327"/>
                      <a:pt x="1415660" y="409727"/>
                    </a:cubicBezTo>
                    <a:cubicBezTo>
                      <a:pt x="1440625" y="425243"/>
                      <a:pt x="1469435" y="436729"/>
                      <a:pt x="1500165" y="436759"/>
                    </a:cubicBezTo>
                    <a:cubicBezTo>
                      <a:pt x="1595429" y="436833"/>
                      <a:pt x="1672820" y="327008"/>
                      <a:pt x="1672820" y="327008"/>
                    </a:cubicBezTo>
                    <a:cubicBezTo>
                      <a:pt x="1672820" y="327008"/>
                      <a:pt x="1595770" y="217042"/>
                      <a:pt x="1500520" y="216961"/>
                    </a:cubicBezTo>
                    <a:close/>
                  </a:path>
                </a:pathLst>
              </a:custGeom>
              <a:solidFill>
                <a:srgbClr val="FF8F8F"/>
              </a:solidFill>
              <a:ln w="740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24" name="شكل حر: شكل 23">
                <a:extLst>
                  <a:ext uri="{FF2B5EF4-FFF2-40B4-BE49-F238E27FC236}">
                    <a16:creationId xmlns:a16="http://schemas.microsoft.com/office/drawing/2014/main" id="{14EF8AF3-D56F-3E6F-1C60-7D3823E7C822}"/>
                  </a:ext>
                </a:extLst>
              </p:cNvPr>
              <p:cNvSpPr/>
              <p:nvPr/>
            </p:nvSpPr>
            <p:spPr>
              <a:xfrm>
                <a:off x="3156999" y="2833156"/>
                <a:ext cx="222317" cy="180854"/>
              </a:xfrm>
              <a:custGeom>
                <a:avLst/>
                <a:gdLst>
                  <a:gd name="connsiteX0" fmla="*/ 216982 w 222317"/>
                  <a:gd name="connsiteY0" fmla="*/ 163177 h 180854"/>
                  <a:gd name="connsiteX1" fmla="*/ 53805 w 222317"/>
                  <a:gd name="connsiteY1" fmla="*/ 0 h 180854"/>
                  <a:gd name="connsiteX2" fmla="*/ 0 w 222317"/>
                  <a:gd name="connsiteY2" fmla="*/ 87224 h 180854"/>
                  <a:gd name="connsiteX3" fmla="*/ 24164 w 222317"/>
                  <a:gd name="connsiteY3" fmla="*/ 115894 h 180854"/>
                  <a:gd name="connsiteX4" fmla="*/ 222258 w 222317"/>
                  <a:gd name="connsiteY4" fmla="*/ 177056 h 180854"/>
                  <a:gd name="connsiteX5" fmla="*/ 222310 w 222317"/>
                  <a:gd name="connsiteY5" fmla="*/ 176953 h 180854"/>
                  <a:gd name="connsiteX6" fmla="*/ 216982 w 222317"/>
                  <a:gd name="connsiteY6" fmla="*/ 163177 h 180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317" h="180854">
                    <a:moveTo>
                      <a:pt x="216982" y="163177"/>
                    </a:moveTo>
                    <a:lnTo>
                      <a:pt x="53805" y="0"/>
                    </a:lnTo>
                    <a:cubicBezTo>
                      <a:pt x="28440" y="25365"/>
                      <a:pt x="10545" y="55346"/>
                      <a:pt x="0" y="87224"/>
                    </a:cubicBezTo>
                    <a:cubicBezTo>
                      <a:pt x="7136" y="97272"/>
                      <a:pt x="15154" y="106883"/>
                      <a:pt x="24164" y="115894"/>
                    </a:cubicBezTo>
                    <a:cubicBezTo>
                      <a:pt x="78028" y="169758"/>
                      <a:pt x="152633" y="190039"/>
                      <a:pt x="222258" y="177056"/>
                    </a:cubicBezTo>
                    <a:cubicBezTo>
                      <a:pt x="222303" y="177049"/>
                      <a:pt x="222332" y="176997"/>
                      <a:pt x="222310" y="176953"/>
                    </a:cubicBezTo>
                    <a:cubicBezTo>
                      <a:pt x="220420" y="172425"/>
                      <a:pt x="218664" y="167824"/>
                      <a:pt x="216982" y="163177"/>
                    </a:cubicBezTo>
                    <a:close/>
                  </a:path>
                </a:pathLst>
              </a:custGeom>
              <a:solidFill>
                <a:srgbClr val="D2D2D2"/>
              </a:solidFill>
              <a:ln w="740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25" name="شكل حر: شكل 24">
                <a:extLst>
                  <a:ext uri="{FF2B5EF4-FFF2-40B4-BE49-F238E27FC236}">
                    <a16:creationId xmlns:a16="http://schemas.microsoft.com/office/drawing/2014/main" id="{77FFD9FE-D822-807D-7C22-D06A6157B2C5}"/>
                  </a:ext>
                </a:extLst>
              </p:cNvPr>
              <p:cNvSpPr/>
              <p:nvPr/>
            </p:nvSpPr>
            <p:spPr>
              <a:xfrm>
                <a:off x="3464120" y="1864021"/>
                <a:ext cx="987324" cy="775581"/>
              </a:xfrm>
              <a:custGeom>
                <a:avLst/>
                <a:gdLst>
                  <a:gd name="connsiteX0" fmla="*/ 987324 w 987324"/>
                  <a:gd name="connsiteY0" fmla="*/ 377914 h 775581"/>
                  <a:gd name="connsiteX1" fmla="*/ 609410 w 987324"/>
                  <a:gd name="connsiteY1" fmla="*/ 0 h 775581"/>
                  <a:gd name="connsiteX2" fmla="*/ 343958 w 987324"/>
                  <a:gd name="connsiteY2" fmla="*/ 108950 h 775581"/>
                  <a:gd name="connsiteX3" fmla="*/ 542512 w 987324"/>
                  <a:gd name="connsiteY3" fmla="*/ 192655 h 775581"/>
                  <a:gd name="connsiteX4" fmla="*/ 542512 w 987324"/>
                  <a:gd name="connsiteY4" fmla="*/ 192662 h 775581"/>
                  <a:gd name="connsiteX5" fmla="*/ 542712 w 987324"/>
                  <a:gd name="connsiteY5" fmla="*/ 192662 h 775581"/>
                  <a:gd name="connsiteX6" fmla="*/ 648995 w 987324"/>
                  <a:gd name="connsiteY6" fmla="*/ 190847 h 775581"/>
                  <a:gd name="connsiteX7" fmla="*/ 849222 w 987324"/>
                  <a:gd name="connsiteY7" fmla="*/ 306844 h 775581"/>
                  <a:gd name="connsiteX8" fmla="*/ 623785 w 987324"/>
                  <a:gd name="connsiteY8" fmla="*/ 363205 h 775581"/>
                  <a:gd name="connsiteX9" fmla="*/ 279128 w 987324"/>
                  <a:gd name="connsiteY9" fmla="*/ 524419 h 775581"/>
                  <a:gd name="connsiteX10" fmla="*/ 170081 w 987324"/>
                  <a:gd name="connsiteY10" fmla="*/ 607531 h 775581"/>
                  <a:gd name="connsiteX11" fmla="*/ 19 w 987324"/>
                  <a:gd name="connsiteY11" fmla="*/ 775465 h 775581"/>
                  <a:gd name="connsiteX12" fmla="*/ 123 w 987324"/>
                  <a:gd name="connsiteY12" fmla="*/ 775562 h 775581"/>
                  <a:gd name="connsiteX13" fmla="*/ 224078 w 987324"/>
                  <a:gd name="connsiteY13" fmla="*/ 689138 h 775581"/>
                  <a:gd name="connsiteX14" fmla="*/ 224078 w 987324"/>
                  <a:gd name="connsiteY14" fmla="*/ 689138 h 775581"/>
                  <a:gd name="connsiteX15" fmla="*/ 381905 w 987324"/>
                  <a:gd name="connsiteY15" fmla="*/ 728811 h 775581"/>
                  <a:gd name="connsiteX16" fmla="*/ 381913 w 987324"/>
                  <a:gd name="connsiteY16" fmla="*/ 728811 h 775581"/>
                  <a:gd name="connsiteX17" fmla="*/ 527892 w 987324"/>
                  <a:gd name="connsiteY17" fmla="*/ 748418 h 775581"/>
                  <a:gd name="connsiteX18" fmla="*/ 984182 w 987324"/>
                  <a:gd name="connsiteY18" fmla="*/ 414883 h 775581"/>
                  <a:gd name="connsiteX19" fmla="*/ 984375 w 987324"/>
                  <a:gd name="connsiteY19" fmla="*/ 412705 h 775581"/>
                  <a:gd name="connsiteX20" fmla="*/ 987324 w 987324"/>
                  <a:gd name="connsiteY20" fmla="*/ 377914 h 775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87324" h="775581">
                    <a:moveTo>
                      <a:pt x="987324" y="377914"/>
                    </a:moveTo>
                    <a:cubicBezTo>
                      <a:pt x="987324" y="169194"/>
                      <a:pt x="818130" y="0"/>
                      <a:pt x="609410" y="0"/>
                    </a:cubicBezTo>
                    <a:cubicBezTo>
                      <a:pt x="505943" y="0"/>
                      <a:pt x="412205" y="41593"/>
                      <a:pt x="343958" y="108950"/>
                    </a:cubicBezTo>
                    <a:cubicBezTo>
                      <a:pt x="394369" y="160547"/>
                      <a:pt x="464698" y="192603"/>
                      <a:pt x="542512" y="192655"/>
                    </a:cubicBezTo>
                    <a:lnTo>
                      <a:pt x="542512" y="192662"/>
                    </a:lnTo>
                    <a:lnTo>
                      <a:pt x="542712" y="192662"/>
                    </a:lnTo>
                    <a:lnTo>
                      <a:pt x="648995" y="190847"/>
                    </a:lnTo>
                    <a:cubicBezTo>
                      <a:pt x="735048" y="189380"/>
                      <a:pt x="810445" y="236552"/>
                      <a:pt x="849222" y="306844"/>
                    </a:cubicBezTo>
                    <a:lnTo>
                      <a:pt x="623785" y="363205"/>
                    </a:lnTo>
                    <a:cubicBezTo>
                      <a:pt x="503824" y="393194"/>
                      <a:pt x="386759" y="450503"/>
                      <a:pt x="279128" y="524419"/>
                    </a:cubicBezTo>
                    <a:cubicBezTo>
                      <a:pt x="241529" y="550243"/>
                      <a:pt x="205086" y="578090"/>
                      <a:pt x="170081" y="607531"/>
                    </a:cubicBezTo>
                    <a:cubicBezTo>
                      <a:pt x="108384" y="659409"/>
                      <a:pt x="51268" y="716244"/>
                      <a:pt x="19" y="775465"/>
                    </a:cubicBezTo>
                    <a:cubicBezTo>
                      <a:pt x="-40" y="775532"/>
                      <a:pt x="49" y="775621"/>
                      <a:pt x="123" y="775562"/>
                    </a:cubicBezTo>
                    <a:cubicBezTo>
                      <a:pt x="59315" y="721868"/>
                      <a:pt x="137869" y="689138"/>
                      <a:pt x="224078" y="689138"/>
                    </a:cubicBezTo>
                    <a:lnTo>
                      <a:pt x="224078" y="689138"/>
                    </a:lnTo>
                    <a:cubicBezTo>
                      <a:pt x="281180" y="689138"/>
                      <a:pt x="334918" y="703513"/>
                      <a:pt x="381905" y="728811"/>
                    </a:cubicBezTo>
                    <a:cubicBezTo>
                      <a:pt x="381905" y="728811"/>
                      <a:pt x="381913" y="728811"/>
                      <a:pt x="381913" y="728811"/>
                    </a:cubicBezTo>
                    <a:cubicBezTo>
                      <a:pt x="427789" y="741453"/>
                      <a:pt x="476836" y="748418"/>
                      <a:pt x="527892" y="748418"/>
                    </a:cubicBezTo>
                    <a:cubicBezTo>
                      <a:pt x="763369" y="748418"/>
                      <a:pt x="957476" y="602684"/>
                      <a:pt x="984182" y="414883"/>
                    </a:cubicBezTo>
                    <a:cubicBezTo>
                      <a:pt x="984286" y="414164"/>
                      <a:pt x="984293" y="413431"/>
                      <a:pt x="984375" y="412705"/>
                    </a:cubicBezTo>
                    <a:cubicBezTo>
                      <a:pt x="985583" y="401241"/>
                      <a:pt x="987324" y="389659"/>
                      <a:pt x="987324" y="377914"/>
                    </a:cubicBezTo>
                    <a:close/>
                  </a:path>
                </a:pathLst>
              </a:custGeom>
              <a:solidFill>
                <a:srgbClr val="D2D2D2"/>
              </a:solidFill>
              <a:ln w="740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26" name="شكل حر: شكل 25">
                <a:extLst>
                  <a:ext uri="{FF2B5EF4-FFF2-40B4-BE49-F238E27FC236}">
                    <a16:creationId xmlns:a16="http://schemas.microsoft.com/office/drawing/2014/main" id="{F7C2E5BE-5BEC-898D-DAE7-47A1B7D1DDD9}"/>
                  </a:ext>
                </a:extLst>
              </p:cNvPr>
              <p:cNvSpPr/>
              <p:nvPr/>
            </p:nvSpPr>
            <p:spPr>
              <a:xfrm>
                <a:off x="4225978" y="3008086"/>
                <a:ext cx="440359" cy="213010"/>
              </a:xfrm>
              <a:custGeom>
                <a:avLst/>
                <a:gdLst>
                  <a:gd name="connsiteX0" fmla="*/ 118272 w 440359"/>
                  <a:gd name="connsiteY0" fmla="*/ 34020 h 213010"/>
                  <a:gd name="connsiteX1" fmla="*/ 281680 w 440359"/>
                  <a:gd name="connsiteY1" fmla="*/ 0 h 213010"/>
                  <a:gd name="connsiteX2" fmla="*/ 440359 w 440359"/>
                  <a:gd name="connsiteY2" fmla="*/ 213010 h 213010"/>
                  <a:gd name="connsiteX3" fmla="*/ 218057 w 440359"/>
                  <a:gd name="connsiteY3" fmla="*/ 213010 h 213010"/>
                  <a:gd name="connsiteX4" fmla="*/ 0 w 440359"/>
                  <a:gd name="connsiteY4" fmla="*/ 34020 h 213010"/>
                  <a:gd name="connsiteX5" fmla="*/ 118272 w 440359"/>
                  <a:gd name="connsiteY5" fmla="*/ 34020 h 213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0359" h="213010">
                    <a:moveTo>
                      <a:pt x="118272" y="34020"/>
                    </a:moveTo>
                    <a:cubicBezTo>
                      <a:pt x="174559" y="34020"/>
                      <a:pt x="230172" y="22393"/>
                      <a:pt x="281680" y="0"/>
                    </a:cubicBezTo>
                    <a:cubicBezTo>
                      <a:pt x="373439" y="27373"/>
                      <a:pt x="440359" y="112359"/>
                      <a:pt x="440359" y="213010"/>
                    </a:cubicBezTo>
                    <a:lnTo>
                      <a:pt x="218057" y="213010"/>
                    </a:lnTo>
                    <a:cubicBezTo>
                      <a:pt x="110106" y="213010"/>
                      <a:pt x="20155" y="136056"/>
                      <a:pt x="0" y="34020"/>
                    </a:cubicBezTo>
                    <a:lnTo>
                      <a:pt x="118272" y="34020"/>
                    </a:lnTo>
                    <a:close/>
                  </a:path>
                </a:pathLst>
              </a:custGeom>
              <a:solidFill>
                <a:srgbClr val="505050"/>
              </a:solidFill>
              <a:ln w="740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27" name="شكل حر: شكل 26">
                <a:extLst>
                  <a:ext uri="{FF2B5EF4-FFF2-40B4-BE49-F238E27FC236}">
                    <a16:creationId xmlns:a16="http://schemas.microsoft.com/office/drawing/2014/main" id="{6CFC7379-7EB1-B0E9-F889-BDB6401B375B}"/>
                  </a:ext>
                </a:extLst>
              </p:cNvPr>
              <p:cNvSpPr/>
              <p:nvPr/>
            </p:nvSpPr>
            <p:spPr>
              <a:xfrm>
                <a:off x="3749880" y="1783014"/>
                <a:ext cx="96634" cy="106297"/>
              </a:xfrm>
              <a:custGeom>
                <a:avLst/>
                <a:gdLst>
                  <a:gd name="connsiteX0" fmla="*/ 41756 w 96634"/>
                  <a:gd name="connsiteY0" fmla="*/ 106298 h 106297"/>
                  <a:gd name="connsiteX1" fmla="*/ 96635 w 96634"/>
                  <a:gd name="connsiteY1" fmla="*/ 51419 h 106297"/>
                  <a:gd name="connsiteX2" fmla="*/ 60792 w 96634"/>
                  <a:gd name="connsiteY2" fmla="*/ 0 h 106297"/>
                  <a:gd name="connsiteX3" fmla="*/ 89 w 96634"/>
                  <a:gd name="connsiteY3" fmla="*/ 87076 h 106297"/>
                  <a:gd name="connsiteX4" fmla="*/ 41756 w 96634"/>
                  <a:gd name="connsiteY4" fmla="*/ 106298 h 106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34" h="106297">
                    <a:moveTo>
                      <a:pt x="41756" y="106298"/>
                    </a:moveTo>
                    <a:cubicBezTo>
                      <a:pt x="72063" y="106298"/>
                      <a:pt x="96635" y="81726"/>
                      <a:pt x="96635" y="51419"/>
                    </a:cubicBezTo>
                    <a:cubicBezTo>
                      <a:pt x="96635" y="27810"/>
                      <a:pt x="81703" y="7744"/>
                      <a:pt x="60792" y="0"/>
                    </a:cubicBezTo>
                    <a:cubicBezTo>
                      <a:pt x="23223" y="12041"/>
                      <a:pt x="-1682" y="48477"/>
                      <a:pt x="89" y="87076"/>
                    </a:cubicBezTo>
                    <a:cubicBezTo>
                      <a:pt x="10159" y="98821"/>
                      <a:pt x="25075" y="106298"/>
                      <a:pt x="41756" y="106298"/>
                    </a:cubicBezTo>
                    <a:close/>
                  </a:path>
                </a:pathLst>
              </a:custGeom>
              <a:solidFill>
                <a:srgbClr val="505050"/>
              </a:solidFill>
              <a:ln w="740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</p:grpSp>
        <p:grpSp>
          <p:nvGrpSpPr>
            <p:cNvPr id="5" name="رسم 670" descr="غزال طفل">
              <a:extLst>
                <a:ext uri="{FF2B5EF4-FFF2-40B4-BE49-F238E27FC236}">
                  <a16:creationId xmlns:a16="http://schemas.microsoft.com/office/drawing/2014/main" id="{05759979-4EEE-F168-ECC0-CDA84DD18C69}"/>
                </a:ext>
              </a:extLst>
            </p:cNvPr>
            <p:cNvGrpSpPr/>
            <p:nvPr/>
          </p:nvGrpSpPr>
          <p:grpSpPr>
            <a:xfrm>
              <a:off x="4287390" y="1551653"/>
              <a:ext cx="466835" cy="274173"/>
              <a:chOff x="3866048" y="2241935"/>
              <a:chExt cx="466835" cy="274173"/>
            </a:xfrm>
            <a:solidFill>
              <a:srgbClr val="737373"/>
            </a:solidFill>
          </p:grpSpPr>
          <p:grpSp>
            <p:nvGrpSpPr>
              <p:cNvPr id="14" name="رسم 670" descr="غزال طفل">
                <a:extLst>
                  <a:ext uri="{FF2B5EF4-FFF2-40B4-BE49-F238E27FC236}">
                    <a16:creationId xmlns:a16="http://schemas.microsoft.com/office/drawing/2014/main" id="{1931DBF2-00CD-83F0-68D2-837D0E656DBA}"/>
                  </a:ext>
                </a:extLst>
              </p:cNvPr>
              <p:cNvGrpSpPr/>
              <p:nvPr/>
            </p:nvGrpSpPr>
            <p:grpSpPr>
              <a:xfrm>
                <a:off x="4073530" y="2360496"/>
                <a:ext cx="133381" cy="155611"/>
                <a:chOff x="4073530" y="2360496"/>
                <a:chExt cx="133381" cy="155611"/>
              </a:xfrm>
              <a:solidFill>
                <a:srgbClr val="737373"/>
              </a:solidFill>
            </p:grpSpPr>
            <p:sp>
              <p:nvSpPr>
                <p:cNvPr id="21" name="شكل حر: شكل 20">
                  <a:extLst>
                    <a:ext uri="{FF2B5EF4-FFF2-40B4-BE49-F238E27FC236}">
                      <a16:creationId xmlns:a16="http://schemas.microsoft.com/office/drawing/2014/main" id="{8839E370-B0A8-BAB7-5689-90CD7B10DF11}"/>
                    </a:ext>
                  </a:extLst>
                </p:cNvPr>
                <p:cNvSpPr/>
                <p:nvPr/>
              </p:nvSpPr>
              <p:spPr>
                <a:xfrm>
                  <a:off x="4073530" y="2471648"/>
                  <a:ext cx="44460" cy="44460"/>
                </a:xfrm>
                <a:custGeom>
                  <a:avLst/>
                  <a:gdLst>
                    <a:gd name="connsiteX0" fmla="*/ 44460 w 44460"/>
                    <a:gd name="connsiteY0" fmla="*/ 22230 h 44460"/>
                    <a:gd name="connsiteX1" fmla="*/ 22230 w 44460"/>
                    <a:gd name="connsiteY1" fmla="*/ 44460 h 44460"/>
                    <a:gd name="connsiteX2" fmla="*/ 0 w 44460"/>
                    <a:gd name="connsiteY2" fmla="*/ 22230 h 44460"/>
                    <a:gd name="connsiteX3" fmla="*/ 22230 w 44460"/>
                    <a:gd name="connsiteY3" fmla="*/ 0 h 44460"/>
                    <a:gd name="connsiteX4" fmla="*/ 44460 w 44460"/>
                    <a:gd name="connsiteY4" fmla="*/ 22230 h 44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460" h="44460">
                      <a:moveTo>
                        <a:pt x="44460" y="22230"/>
                      </a:moveTo>
                      <a:cubicBezTo>
                        <a:pt x="44460" y="34508"/>
                        <a:pt x="34508" y="44460"/>
                        <a:pt x="22230" y="44460"/>
                      </a:cubicBezTo>
                      <a:cubicBezTo>
                        <a:pt x="9953" y="44460"/>
                        <a:pt x="0" y="34508"/>
                        <a:pt x="0" y="22230"/>
                      </a:cubicBezTo>
                      <a:cubicBezTo>
                        <a:pt x="0" y="9953"/>
                        <a:pt x="9953" y="0"/>
                        <a:pt x="22230" y="0"/>
                      </a:cubicBezTo>
                      <a:cubicBezTo>
                        <a:pt x="34508" y="0"/>
                        <a:pt x="44460" y="9953"/>
                        <a:pt x="44460" y="2223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740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22" name="شكل حر: شكل 21">
                  <a:extLst>
                    <a:ext uri="{FF2B5EF4-FFF2-40B4-BE49-F238E27FC236}">
                      <a16:creationId xmlns:a16="http://schemas.microsoft.com/office/drawing/2014/main" id="{72B592A4-0044-5125-B10B-4AC484857FEB}"/>
                    </a:ext>
                  </a:extLst>
                </p:cNvPr>
                <p:cNvSpPr/>
                <p:nvPr/>
              </p:nvSpPr>
              <p:spPr>
                <a:xfrm>
                  <a:off x="4162451" y="2360496"/>
                  <a:ext cx="44460" cy="44460"/>
                </a:xfrm>
                <a:custGeom>
                  <a:avLst/>
                  <a:gdLst>
                    <a:gd name="connsiteX0" fmla="*/ 44460 w 44460"/>
                    <a:gd name="connsiteY0" fmla="*/ 22230 h 44460"/>
                    <a:gd name="connsiteX1" fmla="*/ 22230 w 44460"/>
                    <a:gd name="connsiteY1" fmla="*/ 44460 h 44460"/>
                    <a:gd name="connsiteX2" fmla="*/ 0 w 44460"/>
                    <a:gd name="connsiteY2" fmla="*/ 22230 h 44460"/>
                    <a:gd name="connsiteX3" fmla="*/ 22230 w 44460"/>
                    <a:gd name="connsiteY3" fmla="*/ 0 h 44460"/>
                    <a:gd name="connsiteX4" fmla="*/ 44460 w 44460"/>
                    <a:gd name="connsiteY4" fmla="*/ 22230 h 44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460" h="44460">
                      <a:moveTo>
                        <a:pt x="44460" y="22230"/>
                      </a:moveTo>
                      <a:cubicBezTo>
                        <a:pt x="44460" y="34508"/>
                        <a:pt x="34508" y="44460"/>
                        <a:pt x="22230" y="44460"/>
                      </a:cubicBezTo>
                      <a:cubicBezTo>
                        <a:pt x="9953" y="44460"/>
                        <a:pt x="0" y="34508"/>
                        <a:pt x="0" y="22230"/>
                      </a:cubicBezTo>
                      <a:cubicBezTo>
                        <a:pt x="0" y="9953"/>
                        <a:pt x="9953" y="0"/>
                        <a:pt x="22230" y="0"/>
                      </a:cubicBezTo>
                      <a:cubicBezTo>
                        <a:pt x="34508" y="0"/>
                        <a:pt x="44460" y="9953"/>
                        <a:pt x="44460" y="2223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740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  <p:sp>
            <p:nvSpPr>
              <p:cNvPr id="16" name="شكل حر: شكل 15">
                <a:extLst>
                  <a:ext uri="{FF2B5EF4-FFF2-40B4-BE49-F238E27FC236}">
                    <a16:creationId xmlns:a16="http://schemas.microsoft.com/office/drawing/2014/main" id="{EA49F019-6074-166C-DE5F-91CDF44B7898}"/>
                  </a:ext>
                </a:extLst>
              </p:cNvPr>
              <p:cNvSpPr/>
              <p:nvPr/>
            </p:nvSpPr>
            <p:spPr>
              <a:xfrm>
                <a:off x="3954969" y="2345676"/>
                <a:ext cx="103741" cy="103741"/>
              </a:xfrm>
              <a:custGeom>
                <a:avLst/>
                <a:gdLst>
                  <a:gd name="connsiteX0" fmla="*/ 103741 w 103741"/>
                  <a:gd name="connsiteY0" fmla="*/ 51871 h 103741"/>
                  <a:gd name="connsiteX1" fmla="*/ 51871 w 103741"/>
                  <a:gd name="connsiteY1" fmla="*/ 103741 h 103741"/>
                  <a:gd name="connsiteX2" fmla="*/ 0 w 103741"/>
                  <a:gd name="connsiteY2" fmla="*/ 51871 h 103741"/>
                  <a:gd name="connsiteX3" fmla="*/ 51871 w 103741"/>
                  <a:gd name="connsiteY3" fmla="*/ 0 h 103741"/>
                  <a:gd name="connsiteX4" fmla="*/ 103741 w 103741"/>
                  <a:gd name="connsiteY4" fmla="*/ 51871 h 103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741" h="103741">
                    <a:moveTo>
                      <a:pt x="103741" y="51871"/>
                    </a:moveTo>
                    <a:cubicBezTo>
                      <a:pt x="103741" y="80518"/>
                      <a:pt x="80518" y="103741"/>
                      <a:pt x="51871" y="103741"/>
                    </a:cubicBezTo>
                    <a:cubicBezTo>
                      <a:pt x="23223" y="103741"/>
                      <a:pt x="0" y="80518"/>
                      <a:pt x="0" y="51871"/>
                    </a:cubicBezTo>
                    <a:cubicBezTo>
                      <a:pt x="0" y="23223"/>
                      <a:pt x="23223" y="0"/>
                      <a:pt x="51871" y="0"/>
                    </a:cubicBezTo>
                    <a:cubicBezTo>
                      <a:pt x="80518" y="0"/>
                      <a:pt x="103741" y="23223"/>
                      <a:pt x="103741" y="51871"/>
                    </a:cubicBezTo>
                    <a:close/>
                  </a:path>
                </a:pathLst>
              </a:custGeom>
              <a:solidFill>
                <a:srgbClr val="737373"/>
              </a:solidFill>
              <a:ln w="740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7" name="شكل حر: شكل 16">
                <a:extLst>
                  <a:ext uri="{FF2B5EF4-FFF2-40B4-BE49-F238E27FC236}">
                    <a16:creationId xmlns:a16="http://schemas.microsoft.com/office/drawing/2014/main" id="{CF0EE8CD-E023-8087-0524-A11F9294D8D2}"/>
                  </a:ext>
                </a:extLst>
              </p:cNvPr>
              <p:cNvSpPr/>
              <p:nvPr/>
            </p:nvSpPr>
            <p:spPr>
              <a:xfrm>
                <a:off x="4229142" y="2360496"/>
                <a:ext cx="103741" cy="103741"/>
              </a:xfrm>
              <a:custGeom>
                <a:avLst/>
                <a:gdLst>
                  <a:gd name="connsiteX0" fmla="*/ 103741 w 103741"/>
                  <a:gd name="connsiteY0" fmla="*/ 51871 h 103741"/>
                  <a:gd name="connsiteX1" fmla="*/ 51871 w 103741"/>
                  <a:gd name="connsiteY1" fmla="*/ 103741 h 103741"/>
                  <a:gd name="connsiteX2" fmla="*/ 0 w 103741"/>
                  <a:gd name="connsiteY2" fmla="*/ 51871 h 103741"/>
                  <a:gd name="connsiteX3" fmla="*/ 51871 w 103741"/>
                  <a:gd name="connsiteY3" fmla="*/ 0 h 103741"/>
                  <a:gd name="connsiteX4" fmla="*/ 103741 w 103741"/>
                  <a:gd name="connsiteY4" fmla="*/ 51871 h 103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741" h="103741">
                    <a:moveTo>
                      <a:pt x="103741" y="51871"/>
                    </a:moveTo>
                    <a:cubicBezTo>
                      <a:pt x="103741" y="80518"/>
                      <a:pt x="80518" y="103741"/>
                      <a:pt x="51871" y="103741"/>
                    </a:cubicBezTo>
                    <a:cubicBezTo>
                      <a:pt x="23223" y="103741"/>
                      <a:pt x="0" y="80518"/>
                      <a:pt x="0" y="51871"/>
                    </a:cubicBezTo>
                    <a:cubicBezTo>
                      <a:pt x="0" y="23223"/>
                      <a:pt x="23223" y="0"/>
                      <a:pt x="51871" y="0"/>
                    </a:cubicBezTo>
                    <a:cubicBezTo>
                      <a:pt x="80518" y="0"/>
                      <a:pt x="103741" y="23223"/>
                      <a:pt x="103741" y="51871"/>
                    </a:cubicBezTo>
                    <a:close/>
                  </a:path>
                </a:pathLst>
              </a:custGeom>
              <a:solidFill>
                <a:srgbClr val="737373"/>
              </a:solidFill>
              <a:ln w="740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8" name="شكل حر: شكل 17">
                <a:extLst>
                  <a:ext uri="{FF2B5EF4-FFF2-40B4-BE49-F238E27FC236}">
                    <a16:creationId xmlns:a16="http://schemas.microsoft.com/office/drawing/2014/main" id="{B1B62129-7A59-10C0-11D1-74ADCE6659B1}"/>
                  </a:ext>
                </a:extLst>
              </p:cNvPr>
              <p:cNvSpPr/>
              <p:nvPr/>
            </p:nvSpPr>
            <p:spPr>
              <a:xfrm>
                <a:off x="3866048" y="2456827"/>
                <a:ext cx="51870" cy="51870"/>
              </a:xfrm>
              <a:custGeom>
                <a:avLst/>
                <a:gdLst>
                  <a:gd name="connsiteX0" fmla="*/ 51871 w 51870"/>
                  <a:gd name="connsiteY0" fmla="*/ 25935 h 51870"/>
                  <a:gd name="connsiteX1" fmla="*/ 25935 w 51870"/>
                  <a:gd name="connsiteY1" fmla="*/ 51871 h 51870"/>
                  <a:gd name="connsiteX2" fmla="*/ 0 w 51870"/>
                  <a:gd name="connsiteY2" fmla="*/ 25935 h 51870"/>
                  <a:gd name="connsiteX3" fmla="*/ 25935 w 51870"/>
                  <a:gd name="connsiteY3" fmla="*/ 0 h 51870"/>
                  <a:gd name="connsiteX4" fmla="*/ 51871 w 51870"/>
                  <a:gd name="connsiteY4" fmla="*/ 25935 h 51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870" h="51870">
                    <a:moveTo>
                      <a:pt x="51871" y="25935"/>
                    </a:moveTo>
                    <a:cubicBezTo>
                      <a:pt x="51871" y="40259"/>
                      <a:pt x="40259" y="51871"/>
                      <a:pt x="25935" y="51871"/>
                    </a:cubicBezTo>
                    <a:cubicBezTo>
                      <a:pt x="11612" y="51871"/>
                      <a:pt x="0" y="40259"/>
                      <a:pt x="0" y="25935"/>
                    </a:cubicBezTo>
                    <a:cubicBezTo>
                      <a:pt x="0" y="11612"/>
                      <a:pt x="11612" y="0"/>
                      <a:pt x="25935" y="0"/>
                    </a:cubicBezTo>
                    <a:cubicBezTo>
                      <a:pt x="40259" y="0"/>
                      <a:pt x="51871" y="11612"/>
                      <a:pt x="51871" y="25935"/>
                    </a:cubicBezTo>
                    <a:close/>
                  </a:path>
                </a:pathLst>
              </a:custGeom>
              <a:solidFill>
                <a:srgbClr val="737373"/>
              </a:solidFill>
              <a:ln w="740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9" name="شكل حر: شكل 18">
                <a:extLst>
                  <a:ext uri="{FF2B5EF4-FFF2-40B4-BE49-F238E27FC236}">
                    <a16:creationId xmlns:a16="http://schemas.microsoft.com/office/drawing/2014/main" id="{B9C3668D-FB12-D143-78C4-7691F460F304}"/>
                  </a:ext>
                </a:extLst>
              </p:cNvPr>
              <p:cNvSpPr/>
              <p:nvPr/>
            </p:nvSpPr>
            <p:spPr>
              <a:xfrm>
                <a:off x="4140221" y="2241935"/>
                <a:ext cx="51870" cy="51870"/>
              </a:xfrm>
              <a:custGeom>
                <a:avLst/>
                <a:gdLst>
                  <a:gd name="connsiteX0" fmla="*/ 51871 w 51870"/>
                  <a:gd name="connsiteY0" fmla="*/ 25935 h 51870"/>
                  <a:gd name="connsiteX1" fmla="*/ 25935 w 51870"/>
                  <a:gd name="connsiteY1" fmla="*/ 51871 h 51870"/>
                  <a:gd name="connsiteX2" fmla="*/ 0 w 51870"/>
                  <a:gd name="connsiteY2" fmla="*/ 25935 h 51870"/>
                  <a:gd name="connsiteX3" fmla="*/ 25935 w 51870"/>
                  <a:gd name="connsiteY3" fmla="*/ 0 h 51870"/>
                  <a:gd name="connsiteX4" fmla="*/ 51871 w 51870"/>
                  <a:gd name="connsiteY4" fmla="*/ 25935 h 51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870" h="51870">
                    <a:moveTo>
                      <a:pt x="51871" y="25935"/>
                    </a:moveTo>
                    <a:cubicBezTo>
                      <a:pt x="51871" y="40259"/>
                      <a:pt x="40259" y="51871"/>
                      <a:pt x="25935" y="51871"/>
                    </a:cubicBezTo>
                    <a:cubicBezTo>
                      <a:pt x="11612" y="51871"/>
                      <a:pt x="0" y="40259"/>
                      <a:pt x="0" y="25935"/>
                    </a:cubicBezTo>
                    <a:cubicBezTo>
                      <a:pt x="0" y="11612"/>
                      <a:pt x="11612" y="0"/>
                      <a:pt x="25935" y="0"/>
                    </a:cubicBezTo>
                    <a:cubicBezTo>
                      <a:pt x="40259" y="0"/>
                      <a:pt x="51871" y="11612"/>
                      <a:pt x="51871" y="25935"/>
                    </a:cubicBezTo>
                    <a:close/>
                  </a:path>
                </a:pathLst>
              </a:custGeom>
              <a:solidFill>
                <a:srgbClr val="737373"/>
              </a:solidFill>
              <a:ln w="740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</p:grpSp>
        <p:grpSp>
          <p:nvGrpSpPr>
            <p:cNvPr id="6" name="رسم 670" descr="غزال طفل">
              <a:extLst>
                <a:ext uri="{FF2B5EF4-FFF2-40B4-BE49-F238E27FC236}">
                  <a16:creationId xmlns:a16="http://schemas.microsoft.com/office/drawing/2014/main" id="{27A8453A-2E52-4297-04B0-84BBBB00A9A1}"/>
                </a:ext>
              </a:extLst>
            </p:cNvPr>
            <p:cNvGrpSpPr/>
            <p:nvPr/>
          </p:nvGrpSpPr>
          <p:grpSpPr>
            <a:xfrm>
              <a:off x="4020627" y="2099999"/>
              <a:ext cx="207482" cy="221791"/>
              <a:chOff x="3599285" y="2790281"/>
              <a:chExt cx="207482" cy="221791"/>
            </a:xfrm>
            <a:solidFill>
              <a:srgbClr val="E6E6E6"/>
            </a:solidFill>
          </p:grpSpPr>
          <p:sp>
            <p:nvSpPr>
              <p:cNvPr id="10" name="شكل حر: شكل 9">
                <a:extLst>
                  <a:ext uri="{FF2B5EF4-FFF2-40B4-BE49-F238E27FC236}">
                    <a16:creationId xmlns:a16="http://schemas.microsoft.com/office/drawing/2014/main" id="{E778F74B-24AF-8D32-D426-4162A73FE3EB}"/>
                  </a:ext>
                </a:extLst>
              </p:cNvPr>
              <p:cNvSpPr/>
              <p:nvPr/>
            </p:nvSpPr>
            <p:spPr>
              <a:xfrm>
                <a:off x="3762307" y="2856461"/>
                <a:ext cx="44460" cy="44460"/>
              </a:xfrm>
              <a:custGeom>
                <a:avLst/>
                <a:gdLst>
                  <a:gd name="connsiteX0" fmla="*/ 44460 w 44460"/>
                  <a:gd name="connsiteY0" fmla="*/ 22230 h 44460"/>
                  <a:gd name="connsiteX1" fmla="*/ 22230 w 44460"/>
                  <a:gd name="connsiteY1" fmla="*/ 44460 h 44460"/>
                  <a:gd name="connsiteX2" fmla="*/ 0 w 44460"/>
                  <a:gd name="connsiteY2" fmla="*/ 22230 h 44460"/>
                  <a:gd name="connsiteX3" fmla="*/ 22230 w 44460"/>
                  <a:gd name="connsiteY3" fmla="*/ 0 h 44460"/>
                  <a:gd name="connsiteX4" fmla="*/ 44460 w 44460"/>
                  <a:gd name="connsiteY4" fmla="*/ 22230 h 44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60" h="44460">
                    <a:moveTo>
                      <a:pt x="44460" y="22230"/>
                    </a:moveTo>
                    <a:cubicBezTo>
                      <a:pt x="44460" y="34508"/>
                      <a:pt x="34508" y="44460"/>
                      <a:pt x="22230" y="44460"/>
                    </a:cubicBezTo>
                    <a:cubicBezTo>
                      <a:pt x="9953" y="44460"/>
                      <a:pt x="0" y="34508"/>
                      <a:pt x="0" y="22230"/>
                    </a:cubicBezTo>
                    <a:cubicBezTo>
                      <a:pt x="0" y="9953"/>
                      <a:pt x="9953" y="0"/>
                      <a:pt x="22230" y="0"/>
                    </a:cubicBezTo>
                    <a:cubicBezTo>
                      <a:pt x="34508" y="0"/>
                      <a:pt x="44460" y="9953"/>
                      <a:pt x="44460" y="22230"/>
                    </a:cubicBezTo>
                    <a:close/>
                  </a:path>
                </a:pathLst>
              </a:custGeom>
              <a:solidFill>
                <a:srgbClr val="E6E6E6"/>
              </a:solidFill>
              <a:ln w="740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1" name="شكل حر: شكل 10">
                <a:extLst>
                  <a:ext uri="{FF2B5EF4-FFF2-40B4-BE49-F238E27FC236}">
                    <a16:creationId xmlns:a16="http://schemas.microsoft.com/office/drawing/2014/main" id="{BD7A8DD1-1F6F-78BF-6375-81ABE02A1F6A}"/>
                  </a:ext>
                </a:extLst>
              </p:cNvPr>
              <p:cNvSpPr/>
              <p:nvPr/>
            </p:nvSpPr>
            <p:spPr>
              <a:xfrm>
                <a:off x="3718313" y="2967612"/>
                <a:ext cx="44460" cy="44460"/>
              </a:xfrm>
              <a:custGeom>
                <a:avLst/>
                <a:gdLst>
                  <a:gd name="connsiteX0" fmla="*/ 44461 w 44460"/>
                  <a:gd name="connsiteY0" fmla="*/ 22230 h 44460"/>
                  <a:gd name="connsiteX1" fmla="*/ 22230 w 44460"/>
                  <a:gd name="connsiteY1" fmla="*/ 44460 h 44460"/>
                  <a:gd name="connsiteX2" fmla="*/ 0 w 44460"/>
                  <a:gd name="connsiteY2" fmla="*/ 22230 h 44460"/>
                  <a:gd name="connsiteX3" fmla="*/ 22230 w 44460"/>
                  <a:gd name="connsiteY3" fmla="*/ 0 h 44460"/>
                  <a:gd name="connsiteX4" fmla="*/ 44461 w 44460"/>
                  <a:gd name="connsiteY4" fmla="*/ 22230 h 44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60" h="44460">
                    <a:moveTo>
                      <a:pt x="44461" y="22230"/>
                    </a:moveTo>
                    <a:cubicBezTo>
                      <a:pt x="44461" y="34508"/>
                      <a:pt x="34508" y="44460"/>
                      <a:pt x="22230" y="44460"/>
                    </a:cubicBezTo>
                    <a:cubicBezTo>
                      <a:pt x="9953" y="44460"/>
                      <a:pt x="0" y="34508"/>
                      <a:pt x="0" y="22230"/>
                    </a:cubicBezTo>
                    <a:cubicBezTo>
                      <a:pt x="0" y="9953"/>
                      <a:pt x="9953" y="0"/>
                      <a:pt x="22230" y="0"/>
                    </a:cubicBezTo>
                    <a:cubicBezTo>
                      <a:pt x="34508" y="0"/>
                      <a:pt x="44461" y="9953"/>
                      <a:pt x="44461" y="22230"/>
                    </a:cubicBezTo>
                    <a:close/>
                  </a:path>
                </a:pathLst>
              </a:custGeom>
              <a:solidFill>
                <a:srgbClr val="E6E6E6"/>
              </a:solidFill>
              <a:ln w="740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2" name="شكل حر: شكل 11">
                <a:extLst>
                  <a:ext uri="{FF2B5EF4-FFF2-40B4-BE49-F238E27FC236}">
                    <a16:creationId xmlns:a16="http://schemas.microsoft.com/office/drawing/2014/main" id="{53DF1A9D-C962-1484-02CE-3D7A23473337}"/>
                  </a:ext>
                </a:extLst>
              </p:cNvPr>
              <p:cNvSpPr/>
              <p:nvPr/>
            </p:nvSpPr>
            <p:spPr>
              <a:xfrm>
                <a:off x="3599285" y="2945893"/>
                <a:ext cx="59280" cy="59280"/>
              </a:xfrm>
              <a:custGeom>
                <a:avLst/>
                <a:gdLst>
                  <a:gd name="connsiteX0" fmla="*/ 59281 w 59280"/>
                  <a:gd name="connsiteY0" fmla="*/ 29640 h 59280"/>
                  <a:gd name="connsiteX1" fmla="*/ 29640 w 59280"/>
                  <a:gd name="connsiteY1" fmla="*/ 59281 h 59280"/>
                  <a:gd name="connsiteX2" fmla="*/ 0 w 59280"/>
                  <a:gd name="connsiteY2" fmla="*/ 29640 h 59280"/>
                  <a:gd name="connsiteX3" fmla="*/ 29640 w 59280"/>
                  <a:gd name="connsiteY3" fmla="*/ 0 h 59280"/>
                  <a:gd name="connsiteX4" fmla="*/ 59281 w 59280"/>
                  <a:gd name="connsiteY4" fmla="*/ 29640 h 59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280" h="59280">
                    <a:moveTo>
                      <a:pt x="59281" y="29640"/>
                    </a:moveTo>
                    <a:cubicBezTo>
                      <a:pt x="59281" y="46010"/>
                      <a:pt x="46010" y="59281"/>
                      <a:pt x="29640" y="59281"/>
                    </a:cubicBezTo>
                    <a:cubicBezTo>
                      <a:pt x="13270" y="59281"/>
                      <a:pt x="0" y="46010"/>
                      <a:pt x="0" y="29640"/>
                    </a:cubicBezTo>
                    <a:cubicBezTo>
                      <a:pt x="0" y="13270"/>
                      <a:pt x="13270" y="0"/>
                      <a:pt x="29640" y="0"/>
                    </a:cubicBezTo>
                    <a:cubicBezTo>
                      <a:pt x="46010" y="0"/>
                      <a:pt x="59281" y="13270"/>
                      <a:pt x="59281" y="29640"/>
                    </a:cubicBezTo>
                    <a:close/>
                  </a:path>
                </a:pathLst>
              </a:custGeom>
              <a:solidFill>
                <a:srgbClr val="E6E6E6"/>
              </a:solidFill>
              <a:ln w="740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3" name="شكل حر: شكل 12">
                <a:extLst>
                  <a:ext uri="{FF2B5EF4-FFF2-40B4-BE49-F238E27FC236}">
                    <a16:creationId xmlns:a16="http://schemas.microsoft.com/office/drawing/2014/main" id="{C887FCB3-DEB3-B22B-D8EB-FF1C8CCB1B87}"/>
                  </a:ext>
                </a:extLst>
              </p:cNvPr>
              <p:cNvSpPr/>
              <p:nvPr/>
            </p:nvSpPr>
            <p:spPr>
              <a:xfrm>
                <a:off x="3628925" y="2790281"/>
                <a:ext cx="88921" cy="88921"/>
              </a:xfrm>
              <a:custGeom>
                <a:avLst/>
                <a:gdLst>
                  <a:gd name="connsiteX0" fmla="*/ 88921 w 88921"/>
                  <a:gd name="connsiteY0" fmla="*/ 44460 h 88921"/>
                  <a:gd name="connsiteX1" fmla="*/ 44460 w 88921"/>
                  <a:gd name="connsiteY1" fmla="*/ 88921 h 88921"/>
                  <a:gd name="connsiteX2" fmla="*/ 0 w 88921"/>
                  <a:gd name="connsiteY2" fmla="*/ 44460 h 88921"/>
                  <a:gd name="connsiteX3" fmla="*/ 44460 w 88921"/>
                  <a:gd name="connsiteY3" fmla="*/ 0 h 88921"/>
                  <a:gd name="connsiteX4" fmla="*/ 88921 w 88921"/>
                  <a:gd name="connsiteY4" fmla="*/ 44460 h 8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921" h="88921">
                    <a:moveTo>
                      <a:pt x="88921" y="44460"/>
                    </a:moveTo>
                    <a:cubicBezTo>
                      <a:pt x="88921" y="69015"/>
                      <a:pt x="69015" y="88921"/>
                      <a:pt x="44460" y="88921"/>
                    </a:cubicBezTo>
                    <a:cubicBezTo>
                      <a:pt x="19906" y="88921"/>
                      <a:pt x="0" y="69015"/>
                      <a:pt x="0" y="44460"/>
                    </a:cubicBezTo>
                    <a:cubicBezTo>
                      <a:pt x="0" y="19906"/>
                      <a:pt x="19906" y="0"/>
                      <a:pt x="44460" y="0"/>
                    </a:cubicBezTo>
                    <a:cubicBezTo>
                      <a:pt x="69015" y="0"/>
                      <a:pt x="88921" y="19906"/>
                      <a:pt x="88921" y="44460"/>
                    </a:cubicBezTo>
                    <a:close/>
                  </a:path>
                </a:pathLst>
              </a:custGeom>
              <a:solidFill>
                <a:srgbClr val="E6E6E6"/>
              </a:solidFill>
              <a:ln w="740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</p:grpSp>
        <p:grpSp>
          <p:nvGrpSpPr>
            <p:cNvPr id="7" name="رسم 670" descr="غزال طفل">
              <a:extLst>
                <a:ext uri="{FF2B5EF4-FFF2-40B4-BE49-F238E27FC236}">
                  <a16:creationId xmlns:a16="http://schemas.microsoft.com/office/drawing/2014/main" id="{D17DF951-7799-42D5-1449-23624AA6A588}"/>
                </a:ext>
              </a:extLst>
            </p:cNvPr>
            <p:cNvGrpSpPr/>
            <p:nvPr/>
          </p:nvGrpSpPr>
          <p:grpSpPr>
            <a:xfrm>
              <a:off x="4508307" y="921796"/>
              <a:ext cx="222302" cy="222302"/>
              <a:chOff x="4086965" y="1612078"/>
              <a:chExt cx="222302" cy="222302"/>
            </a:xfrm>
          </p:grpSpPr>
          <p:sp>
            <p:nvSpPr>
              <p:cNvPr id="8" name="شكل حر: شكل 7">
                <a:extLst>
                  <a:ext uri="{FF2B5EF4-FFF2-40B4-BE49-F238E27FC236}">
                    <a16:creationId xmlns:a16="http://schemas.microsoft.com/office/drawing/2014/main" id="{FA8F39C2-5DEA-0E9E-8336-B7546D363872}"/>
                  </a:ext>
                </a:extLst>
              </p:cNvPr>
              <p:cNvSpPr/>
              <p:nvPr/>
            </p:nvSpPr>
            <p:spPr>
              <a:xfrm>
                <a:off x="4086965" y="1612078"/>
                <a:ext cx="222302" cy="222302"/>
              </a:xfrm>
              <a:custGeom>
                <a:avLst/>
                <a:gdLst>
                  <a:gd name="connsiteX0" fmla="*/ 222302 w 222302"/>
                  <a:gd name="connsiteY0" fmla="*/ 111151 h 222302"/>
                  <a:gd name="connsiteX1" fmla="*/ 111151 w 222302"/>
                  <a:gd name="connsiteY1" fmla="*/ 222302 h 222302"/>
                  <a:gd name="connsiteX2" fmla="*/ 0 w 222302"/>
                  <a:gd name="connsiteY2" fmla="*/ 111151 h 222302"/>
                  <a:gd name="connsiteX3" fmla="*/ 111151 w 222302"/>
                  <a:gd name="connsiteY3" fmla="*/ 0 h 222302"/>
                  <a:gd name="connsiteX4" fmla="*/ 222302 w 222302"/>
                  <a:gd name="connsiteY4" fmla="*/ 111151 h 222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302" h="222302">
                    <a:moveTo>
                      <a:pt x="222302" y="111151"/>
                    </a:moveTo>
                    <a:cubicBezTo>
                      <a:pt x="222302" y="172538"/>
                      <a:pt x="172538" y="222302"/>
                      <a:pt x="111151" y="222302"/>
                    </a:cubicBezTo>
                    <a:cubicBezTo>
                      <a:pt x="49764" y="222302"/>
                      <a:pt x="0" y="172538"/>
                      <a:pt x="0" y="111151"/>
                    </a:cubicBezTo>
                    <a:cubicBezTo>
                      <a:pt x="0" y="49764"/>
                      <a:pt x="49764" y="0"/>
                      <a:pt x="111151" y="0"/>
                    </a:cubicBezTo>
                    <a:cubicBezTo>
                      <a:pt x="172538" y="0"/>
                      <a:pt x="222302" y="49764"/>
                      <a:pt x="222302" y="1111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0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9" name="شكل حر: شكل 8">
                <a:extLst>
                  <a:ext uri="{FF2B5EF4-FFF2-40B4-BE49-F238E27FC236}">
                    <a16:creationId xmlns:a16="http://schemas.microsoft.com/office/drawing/2014/main" id="{E6181923-5019-40D9-9D29-F6B434C843F3}"/>
                  </a:ext>
                </a:extLst>
              </p:cNvPr>
              <p:cNvSpPr/>
              <p:nvPr/>
            </p:nvSpPr>
            <p:spPr>
              <a:xfrm>
                <a:off x="4134826" y="1679811"/>
                <a:ext cx="124430" cy="75254"/>
              </a:xfrm>
              <a:custGeom>
                <a:avLst/>
                <a:gdLst>
                  <a:gd name="connsiteX0" fmla="*/ 78739 w 78739"/>
                  <a:gd name="connsiteY0" fmla="*/ 39370 h 78739"/>
                  <a:gd name="connsiteX1" fmla="*/ 39370 w 78739"/>
                  <a:gd name="connsiteY1" fmla="*/ 78740 h 78739"/>
                  <a:gd name="connsiteX2" fmla="*/ 0 w 78739"/>
                  <a:gd name="connsiteY2" fmla="*/ 39370 h 78739"/>
                  <a:gd name="connsiteX3" fmla="*/ 39370 w 78739"/>
                  <a:gd name="connsiteY3" fmla="*/ 0 h 78739"/>
                  <a:gd name="connsiteX4" fmla="*/ 78739 w 78739"/>
                  <a:gd name="connsiteY4" fmla="*/ 39370 h 78739"/>
                  <a:gd name="connsiteX0" fmla="*/ 78739 w 78743"/>
                  <a:gd name="connsiteY0" fmla="*/ 39370 h 47623"/>
                  <a:gd name="connsiteX1" fmla="*/ 41275 w 78743"/>
                  <a:gd name="connsiteY1" fmla="*/ 33020 h 47623"/>
                  <a:gd name="connsiteX2" fmla="*/ 0 w 78743"/>
                  <a:gd name="connsiteY2" fmla="*/ 39370 h 47623"/>
                  <a:gd name="connsiteX3" fmla="*/ 39370 w 78743"/>
                  <a:gd name="connsiteY3" fmla="*/ 0 h 47623"/>
                  <a:gd name="connsiteX4" fmla="*/ 78739 w 78743"/>
                  <a:gd name="connsiteY4" fmla="*/ 39370 h 47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43" h="47623">
                    <a:moveTo>
                      <a:pt x="78739" y="39370"/>
                    </a:moveTo>
                    <a:cubicBezTo>
                      <a:pt x="79056" y="44873"/>
                      <a:pt x="63018" y="33020"/>
                      <a:pt x="41275" y="33020"/>
                    </a:cubicBezTo>
                    <a:cubicBezTo>
                      <a:pt x="19531" y="33020"/>
                      <a:pt x="0" y="61113"/>
                      <a:pt x="0" y="39370"/>
                    </a:cubicBezTo>
                    <a:cubicBezTo>
                      <a:pt x="0" y="17626"/>
                      <a:pt x="17627" y="0"/>
                      <a:pt x="39370" y="0"/>
                    </a:cubicBezTo>
                    <a:cubicBezTo>
                      <a:pt x="61113" y="0"/>
                      <a:pt x="78422" y="33867"/>
                      <a:pt x="78739" y="39370"/>
                    </a:cubicBezTo>
                    <a:close/>
                  </a:path>
                </a:pathLst>
              </a:custGeom>
              <a:solidFill>
                <a:srgbClr val="505050"/>
              </a:solidFill>
              <a:ln w="740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</p:grpSp>
      </p:grpSp>
      <p:grpSp>
        <p:nvGrpSpPr>
          <p:cNvPr id="49" name="مجموعة 48">
            <a:extLst>
              <a:ext uri="{FF2B5EF4-FFF2-40B4-BE49-F238E27FC236}">
                <a16:creationId xmlns:a16="http://schemas.microsoft.com/office/drawing/2014/main" id="{CA052D49-411C-22E8-6015-B6FCD613189C}"/>
              </a:ext>
            </a:extLst>
          </p:cNvPr>
          <p:cNvGrpSpPr/>
          <p:nvPr/>
        </p:nvGrpSpPr>
        <p:grpSpPr>
          <a:xfrm>
            <a:off x="1424018" y="9142557"/>
            <a:ext cx="991875" cy="917962"/>
            <a:chOff x="8055980" y="784059"/>
            <a:chExt cx="1971657" cy="1723828"/>
          </a:xfrm>
        </p:grpSpPr>
        <p:grpSp>
          <p:nvGrpSpPr>
            <p:cNvPr id="50" name="مجموعة 49">
              <a:extLst>
                <a:ext uri="{FF2B5EF4-FFF2-40B4-BE49-F238E27FC236}">
                  <a16:creationId xmlns:a16="http://schemas.microsoft.com/office/drawing/2014/main" id="{10D2EACD-BB8A-067A-7B1D-C760DBCCB0B3}"/>
                </a:ext>
              </a:extLst>
            </p:cNvPr>
            <p:cNvGrpSpPr/>
            <p:nvPr/>
          </p:nvGrpSpPr>
          <p:grpSpPr>
            <a:xfrm>
              <a:off x="8055980" y="784059"/>
              <a:ext cx="1971657" cy="1723828"/>
              <a:chOff x="6738788" y="1044904"/>
              <a:chExt cx="1726266" cy="1509282"/>
            </a:xfrm>
          </p:grpSpPr>
          <p:sp>
            <p:nvSpPr>
              <p:cNvPr id="54" name="شكل حر: شكل 53">
                <a:extLst>
                  <a:ext uri="{FF2B5EF4-FFF2-40B4-BE49-F238E27FC236}">
                    <a16:creationId xmlns:a16="http://schemas.microsoft.com/office/drawing/2014/main" id="{335392B1-A428-DCBC-4959-38F885134E81}"/>
                  </a:ext>
                </a:extLst>
              </p:cNvPr>
              <p:cNvSpPr/>
              <p:nvPr/>
            </p:nvSpPr>
            <p:spPr>
              <a:xfrm>
                <a:off x="8015138" y="1913286"/>
                <a:ext cx="389286" cy="634518"/>
              </a:xfrm>
              <a:custGeom>
                <a:avLst/>
                <a:gdLst>
                  <a:gd name="connsiteX0" fmla="*/ 260720 w 389286"/>
                  <a:gd name="connsiteY0" fmla="*/ 453634 h 634518"/>
                  <a:gd name="connsiteX1" fmla="*/ 197834 w 389286"/>
                  <a:gd name="connsiteY1" fmla="*/ 363645 h 634518"/>
                  <a:gd name="connsiteX2" fmla="*/ 197739 w 389286"/>
                  <a:gd name="connsiteY2" fmla="*/ 0 h 634518"/>
                  <a:gd name="connsiteX3" fmla="*/ 0 w 389286"/>
                  <a:gd name="connsiteY3" fmla="*/ 251613 h 634518"/>
                  <a:gd name="connsiteX4" fmla="*/ 0 w 389286"/>
                  <a:gd name="connsiteY4" fmla="*/ 443066 h 634518"/>
                  <a:gd name="connsiteX5" fmla="*/ 197834 w 389286"/>
                  <a:gd name="connsiteY5" fmla="*/ 634518 h 634518"/>
                  <a:gd name="connsiteX6" fmla="*/ 197834 w 389286"/>
                  <a:gd name="connsiteY6" fmla="*/ 634518 h 634518"/>
                  <a:gd name="connsiteX7" fmla="*/ 389287 w 389286"/>
                  <a:gd name="connsiteY7" fmla="*/ 634518 h 634518"/>
                  <a:gd name="connsiteX8" fmla="*/ 260720 w 389286"/>
                  <a:gd name="connsiteY8" fmla="*/ 453634 h 634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9286" h="634518">
                    <a:moveTo>
                      <a:pt x="260720" y="453634"/>
                    </a:moveTo>
                    <a:cubicBezTo>
                      <a:pt x="222729" y="440430"/>
                      <a:pt x="197834" y="403863"/>
                      <a:pt x="197834" y="363645"/>
                    </a:cubicBezTo>
                    <a:lnTo>
                      <a:pt x="197739" y="0"/>
                    </a:lnTo>
                    <a:cubicBezTo>
                      <a:pt x="107214" y="77711"/>
                      <a:pt x="0" y="152377"/>
                      <a:pt x="0" y="251613"/>
                    </a:cubicBezTo>
                    <a:lnTo>
                      <a:pt x="0" y="443066"/>
                    </a:lnTo>
                    <a:cubicBezTo>
                      <a:pt x="0" y="548805"/>
                      <a:pt x="92101" y="634518"/>
                      <a:pt x="197834" y="634518"/>
                    </a:cubicBezTo>
                    <a:lnTo>
                      <a:pt x="197834" y="634518"/>
                    </a:lnTo>
                    <a:lnTo>
                      <a:pt x="389287" y="634518"/>
                    </a:lnTo>
                    <a:cubicBezTo>
                      <a:pt x="389293" y="550809"/>
                      <a:pt x="335565" y="479652"/>
                      <a:pt x="260720" y="453634"/>
                    </a:cubicBezTo>
                    <a:close/>
                  </a:path>
                </a:pathLst>
              </a:custGeom>
              <a:solidFill>
                <a:srgbClr val="7B6757"/>
              </a:solidFill>
              <a:ln w="637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grpSp>
            <p:nvGrpSpPr>
              <p:cNvPr id="55" name="رسم 2265" descr="قرد لعبه">
                <a:extLst>
                  <a:ext uri="{FF2B5EF4-FFF2-40B4-BE49-F238E27FC236}">
                    <a16:creationId xmlns:a16="http://schemas.microsoft.com/office/drawing/2014/main" id="{80CD0F55-9029-15E1-63C3-018918E0EFFD}"/>
                  </a:ext>
                </a:extLst>
              </p:cNvPr>
              <p:cNvGrpSpPr/>
              <p:nvPr/>
            </p:nvGrpSpPr>
            <p:grpSpPr>
              <a:xfrm>
                <a:off x="6738788" y="1044904"/>
                <a:ext cx="1726266" cy="1502899"/>
                <a:chOff x="6738788" y="1044904"/>
                <a:chExt cx="1726266" cy="1502899"/>
              </a:xfrm>
            </p:grpSpPr>
            <p:sp>
              <p:nvSpPr>
                <p:cNvPr id="73" name="شكل حر: شكل 72">
                  <a:extLst>
                    <a:ext uri="{FF2B5EF4-FFF2-40B4-BE49-F238E27FC236}">
                      <a16:creationId xmlns:a16="http://schemas.microsoft.com/office/drawing/2014/main" id="{75FD97E0-E49F-1223-351C-B40354100D84}"/>
                    </a:ext>
                  </a:extLst>
                </p:cNvPr>
                <p:cNvSpPr/>
                <p:nvPr/>
              </p:nvSpPr>
              <p:spPr>
                <a:xfrm>
                  <a:off x="6738788" y="1057666"/>
                  <a:ext cx="561593" cy="1269968"/>
                </a:xfrm>
                <a:custGeom>
                  <a:avLst/>
                  <a:gdLst>
                    <a:gd name="connsiteX0" fmla="*/ 504158 w 561593"/>
                    <a:gd name="connsiteY0" fmla="*/ 1269968 h 1269968"/>
                    <a:gd name="connsiteX1" fmla="*/ 446722 w 561593"/>
                    <a:gd name="connsiteY1" fmla="*/ 1212533 h 1269968"/>
                    <a:gd name="connsiteX2" fmla="*/ 446722 w 561593"/>
                    <a:gd name="connsiteY2" fmla="*/ 504158 h 1269968"/>
                    <a:gd name="connsiteX3" fmla="*/ 57436 w 561593"/>
                    <a:gd name="connsiteY3" fmla="*/ 114872 h 1269968"/>
                    <a:gd name="connsiteX4" fmla="*/ 0 w 561593"/>
                    <a:gd name="connsiteY4" fmla="*/ 57436 h 1269968"/>
                    <a:gd name="connsiteX5" fmla="*/ 57436 w 561593"/>
                    <a:gd name="connsiteY5" fmla="*/ 0 h 1269968"/>
                    <a:gd name="connsiteX6" fmla="*/ 561594 w 561593"/>
                    <a:gd name="connsiteY6" fmla="*/ 504158 h 1269968"/>
                    <a:gd name="connsiteX7" fmla="*/ 561594 w 561593"/>
                    <a:gd name="connsiteY7" fmla="*/ 1212533 h 1269968"/>
                    <a:gd name="connsiteX8" fmla="*/ 504158 w 561593"/>
                    <a:gd name="connsiteY8" fmla="*/ 1269968 h 1269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61593" h="1269968">
                      <a:moveTo>
                        <a:pt x="504158" y="1269968"/>
                      </a:moveTo>
                      <a:cubicBezTo>
                        <a:pt x="472435" y="1269968"/>
                        <a:pt x="446722" y="1244250"/>
                        <a:pt x="446722" y="1212533"/>
                      </a:cubicBezTo>
                      <a:lnTo>
                        <a:pt x="446722" y="504158"/>
                      </a:lnTo>
                      <a:cubicBezTo>
                        <a:pt x="446722" y="289508"/>
                        <a:pt x="272092" y="114872"/>
                        <a:pt x="57436" y="114872"/>
                      </a:cubicBezTo>
                      <a:cubicBezTo>
                        <a:pt x="25712" y="114872"/>
                        <a:pt x="0" y="89153"/>
                        <a:pt x="0" y="57436"/>
                      </a:cubicBezTo>
                      <a:cubicBezTo>
                        <a:pt x="0" y="25718"/>
                        <a:pt x="25712" y="0"/>
                        <a:pt x="57436" y="0"/>
                      </a:cubicBezTo>
                      <a:cubicBezTo>
                        <a:pt x="335431" y="0"/>
                        <a:pt x="561594" y="226163"/>
                        <a:pt x="561594" y="504158"/>
                      </a:cubicBezTo>
                      <a:lnTo>
                        <a:pt x="561594" y="1212533"/>
                      </a:lnTo>
                      <a:cubicBezTo>
                        <a:pt x="561594" y="1244256"/>
                        <a:pt x="535882" y="1269968"/>
                        <a:pt x="504158" y="1269968"/>
                      </a:cubicBezTo>
                      <a:close/>
                    </a:path>
                  </a:pathLst>
                </a:custGeom>
                <a:solidFill>
                  <a:srgbClr val="A48D76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74" name="شكل حر: شكل 73">
                  <a:extLst>
                    <a:ext uri="{FF2B5EF4-FFF2-40B4-BE49-F238E27FC236}">
                      <a16:creationId xmlns:a16="http://schemas.microsoft.com/office/drawing/2014/main" id="{9AAA9ED3-7354-3BFB-AFD9-9C8B1DADE46F}"/>
                    </a:ext>
                  </a:extLst>
                </p:cNvPr>
                <p:cNvSpPr/>
                <p:nvPr/>
              </p:nvSpPr>
              <p:spPr>
                <a:xfrm>
                  <a:off x="7300382" y="1668143"/>
                  <a:ext cx="545001" cy="514944"/>
                </a:xfrm>
                <a:custGeom>
                  <a:avLst/>
                  <a:gdLst>
                    <a:gd name="connsiteX0" fmla="*/ 313982 w 545001"/>
                    <a:gd name="connsiteY0" fmla="*/ 514944 h 514944"/>
                    <a:gd name="connsiteX1" fmla="*/ 545001 w 545001"/>
                    <a:gd name="connsiteY1" fmla="*/ 197133 h 514944"/>
                    <a:gd name="connsiteX2" fmla="*/ 536067 w 545001"/>
                    <a:gd name="connsiteY2" fmla="*/ 142250 h 514944"/>
                    <a:gd name="connsiteX3" fmla="*/ 354583 w 545001"/>
                    <a:gd name="connsiteY3" fmla="*/ 4577 h 514944"/>
                    <a:gd name="connsiteX4" fmla="*/ 0 w 545001"/>
                    <a:gd name="connsiteY4" fmla="*/ 362740 h 514944"/>
                    <a:gd name="connsiteX5" fmla="*/ 313982 w 545001"/>
                    <a:gd name="connsiteY5" fmla="*/ 514944 h 514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5001" h="514944">
                      <a:moveTo>
                        <a:pt x="313982" y="514944"/>
                      </a:moveTo>
                      <a:cubicBezTo>
                        <a:pt x="455408" y="514944"/>
                        <a:pt x="545001" y="338553"/>
                        <a:pt x="545001" y="197133"/>
                      </a:cubicBezTo>
                      <a:lnTo>
                        <a:pt x="536067" y="142250"/>
                      </a:lnTo>
                      <a:cubicBezTo>
                        <a:pt x="522027" y="75880"/>
                        <a:pt x="435235" y="-22399"/>
                        <a:pt x="354583" y="4577"/>
                      </a:cubicBezTo>
                      <a:lnTo>
                        <a:pt x="0" y="362740"/>
                      </a:lnTo>
                      <a:cubicBezTo>
                        <a:pt x="14040" y="425600"/>
                        <a:pt x="313982" y="514944"/>
                        <a:pt x="313982" y="514944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75" name="شكل حر: شكل 74">
                  <a:extLst>
                    <a:ext uri="{FF2B5EF4-FFF2-40B4-BE49-F238E27FC236}">
                      <a16:creationId xmlns:a16="http://schemas.microsoft.com/office/drawing/2014/main" id="{5C0B3698-616A-A997-4050-ED2F8290568F}"/>
                    </a:ext>
                  </a:extLst>
                </p:cNvPr>
                <p:cNvSpPr/>
                <p:nvPr/>
              </p:nvSpPr>
              <p:spPr>
                <a:xfrm>
                  <a:off x="7185638" y="2244581"/>
                  <a:ext cx="266339" cy="297351"/>
                </a:xfrm>
                <a:custGeom>
                  <a:avLst/>
                  <a:gdLst>
                    <a:gd name="connsiteX0" fmla="*/ 211747 w 266339"/>
                    <a:gd name="connsiteY0" fmla="*/ 84010 h 297351"/>
                    <a:gd name="connsiteX1" fmla="*/ 0 w 266339"/>
                    <a:gd name="connsiteY1" fmla="*/ 23403 h 297351"/>
                    <a:gd name="connsiteX2" fmla="*/ 233642 w 266339"/>
                    <a:gd name="connsiteY2" fmla="*/ 297352 h 297351"/>
                    <a:gd name="connsiteX3" fmla="*/ 211747 w 266339"/>
                    <a:gd name="connsiteY3" fmla="*/ 84010 h 297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6339" h="297351">
                      <a:moveTo>
                        <a:pt x="211747" y="84010"/>
                      </a:moveTo>
                      <a:cubicBezTo>
                        <a:pt x="169129" y="33345"/>
                        <a:pt x="57308" y="-37243"/>
                        <a:pt x="0" y="23403"/>
                      </a:cubicBezTo>
                      <a:cubicBezTo>
                        <a:pt x="3855" y="160061"/>
                        <a:pt x="103180" y="272814"/>
                        <a:pt x="233642" y="297352"/>
                      </a:cubicBezTo>
                      <a:cubicBezTo>
                        <a:pt x="301091" y="263976"/>
                        <a:pt x="249188" y="128516"/>
                        <a:pt x="211747" y="84010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76" name="شكل حر: شكل 75">
                  <a:extLst>
                    <a:ext uri="{FF2B5EF4-FFF2-40B4-BE49-F238E27FC236}">
                      <a16:creationId xmlns:a16="http://schemas.microsoft.com/office/drawing/2014/main" id="{043A78DC-F715-7ECB-4D2D-D793ED34F70B}"/>
                    </a:ext>
                  </a:extLst>
                </p:cNvPr>
                <p:cNvSpPr/>
                <p:nvPr/>
              </p:nvSpPr>
              <p:spPr>
                <a:xfrm>
                  <a:off x="7911753" y="1661666"/>
                  <a:ext cx="301218" cy="503232"/>
                </a:xfrm>
                <a:custGeom>
                  <a:avLst/>
                  <a:gdLst>
                    <a:gd name="connsiteX0" fmla="*/ 0 w 301218"/>
                    <a:gd name="connsiteY0" fmla="*/ 318481 h 503232"/>
                    <a:gd name="connsiteX1" fmla="*/ 0 w 301218"/>
                    <a:gd name="connsiteY1" fmla="*/ 318481 h 503232"/>
                    <a:gd name="connsiteX2" fmla="*/ 109766 w 301218"/>
                    <a:gd name="connsiteY2" fmla="*/ 503233 h 503232"/>
                    <a:gd name="connsiteX3" fmla="*/ 301123 w 301218"/>
                    <a:gd name="connsiteY3" fmla="*/ 254447 h 503232"/>
                    <a:gd name="connsiteX4" fmla="*/ 301218 w 301218"/>
                    <a:gd name="connsiteY4" fmla="*/ 249756 h 503232"/>
                    <a:gd name="connsiteX5" fmla="*/ 301218 w 301218"/>
                    <a:gd name="connsiteY5" fmla="*/ 0 h 503232"/>
                    <a:gd name="connsiteX6" fmla="*/ 0 w 301218"/>
                    <a:gd name="connsiteY6" fmla="*/ 318481 h 503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1218" h="503232">
                      <a:moveTo>
                        <a:pt x="0" y="318481"/>
                      </a:moveTo>
                      <a:lnTo>
                        <a:pt x="0" y="318481"/>
                      </a:lnTo>
                      <a:cubicBezTo>
                        <a:pt x="0" y="388757"/>
                        <a:pt x="28080" y="492065"/>
                        <a:pt x="109766" y="503233"/>
                      </a:cubicBezTo>
                      <a:cubicBezTo>
                        <a:pt x="220591" y="473028"/>
                        <a:pt x="299113" y="374302"/>
                        <a:pt x="301123" y="254447"/>
                      </a:cubicBezTo>
                      <a:cubicBezTo>
                        <a:pt x="301148" y="252883"/>
                        <a:pt x="301218" y="251326"/>
                        <a:pt x="301218" y="249756"/>
                      </a:cubicBezTo>
                      <a:lnTo>
                        <a:pt x="301218" y="0"/>
                      </a:lnTo>
                      <a:cubicBezTo>
                        <a:pt x="109772" y="19815"/>
                        <a:pt x="0" y="163156"/>
                        <a:pt x="0" y="318481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77" name="شكل حر: شكل 76">
                  <a:extLst>
                    <a:ext uri="{FF2B5EF4-FFF2-40B4-BE49-F238E27FC236}">
                      <a16:creationId xmlns:a16="http://schemas.microsoft.com/office/drawing/2014/main" id="{6CCBE61C-38C2-74FF-8531-E9A88F8188E9}"/>
                    </a:ext>
                  </a:extLst>
                </p:cNvPr>
                <p:cNvSpPr/>
                <p:nvPr/>
              </p:nvSpPr>
              <p:spPr>
                <a:xfrm>
                  <a:off x="7185517" y="1044904"/>
                  <a:ext cx="1279537" cy="1502899"/>
                </a:xfrm>
                <a:custGeom>
                  <a:avLst/>
                  <a:gdLst>
                    <a:gd name="connsiteX0" fmla="*/ 1278953 w 1279537"/>
                    <a:gd name="connsiteY0" fmla="*/ 115246 h 1502899"/>
                    <a:gd name="connsiteX1" fmla="*/ 1160240 w 1279537"/>
                    <a:gd name="connsiteY1" fmla="*/ 266 h 1502899"/>
                    <a:gd name="connsiteX2" fmla="*/ 1030326 w 1279537"/>
                    <a:gd name="connsiteY2" fmla="*/ 88723 h 1502899"/>
                    <a:gd name="connsiteX3" fmla="*/ 800947 w 1279537"/>
                    <a:gd name="connsiteY3" fmla="*/ 6386 h 1502899"/>
                    <a:gd name="connsiteX4" fmla="*/ 568964 w 1279537"/>
                    <a:gd name="connsiteY4" fmla="*/ 90931 h 1502899"/>
                    <a:gd name="connsiteX5" fmla="*/ 444673 w 1279537"/>
                    <a:gd name="connsiteY5" fmla="*/ 23 h 1502899"/>
                    <a:gd name="connsiteX6" fmla="*/ 319259 w 1279537"/>
                    <a:gd name="connsiteY6" fmla="*/ 120747 h 1502899"/>
                    <a:gd name="connsiteX7" fmla="*/ 446709 w 1279537"/>
                    <a:gd name="connsiteY7" fmla="*/ 255280 h 1502899"/>
                    <a:gd name="connsiteX8" fmla="*/ 458171 w 1279537"/>
                    <a:gd name="connsiteY8" fmla="*/ 254744 h 1502899"/>
                    <a:gd name="connsiteX9" fmla="*/ 440327 w 1279537"/>
                    <a:gd name="connsiteY9" fmla="*/ 367012 h 1502899"/>
                    <a:gd name="connsiteX10" fmla="*/ 513207 w 1279537"/>
                    <a:gd name="connsiteY10" fmla="*/ 584394 h 1502899"/>
                    <a:gd name="connsiteX11" fmla="*/ 469492 w 1279537"/>
                    <a:gd name="connsiteY11" fmla="*/ 627777 h 1502899"/>
                    <a:gd name="connsiteX12" fmla="*/ 469505 w 1279537"/>
                    <a:gd name="connsiteY12" fmla="*/ 627879 h 1502899"/>
                    <a:gd name="connsiteX13" fmla="*/ 603075 w 1279537"/>
                    <a:gd name="connsiteY13" fmla="*/ 852759 h 1502899"/>
                    <a:gd name="connsiteX14" fmla="*/ 517763 w 1279537"/>
                    <a:gd name="connsiteY14" fmla="*/ 1043535 h 1502899"/>
                    <a:gd name="connsiteX15" fmla="*/ 517668 w 1279537"/>
                    <a:gd name="connsiteY15" fmla="*/ 1043529 h 1502899"/>
                    <a:gd name="connsiteX16" fmla="*/ 287178 w 1279537"/>
                    <a:gd name="connsiteY16" fmla="*/ 927662 h 1502899"/>
                    <a:gd name="connsiteX17" fmla="*/ 114 w 1279537"/>
                    <a:gd name="connsiteY17" fmla="*/ 1223028 h 1502899"/>
                    <a:gd name="connsiteX18" fmla="*/ 171 w 1279537"/>
                    <a:gd name="connsiteY18" fmla="*/ 1223092 h 1502899"/>
                    <a:gd name="connsiteX19" fmla="*/ 234529 w 1279537"/>
                    <a:gd name="connsiteY19" fmla="*/ 1478177 h 1502899"/>
                    <a:gd name="connsiteX20" fmla="*/ 233769 w 1279537"/>
                    <a:gd name="connsiteY20" fmla="*/ 1496984 h 1502899"/>
                    <a:gd name="connsiteX21" fmla="*/ 233820 w 1279537"/>
                    <a:gd name="connsiteY21" fmla="*/ 1497054 h 1502899"/>
                    <a:gd name="connsiteX22" fmla="*/ 287178 w 1279537"/>
                    <a:gd name="connsiteY22" fmla="*/ 1502026 h 1502899"/>
                    <a:gd name="connsiteX23" fmla="*/ 353886 w 1279537"/>
                    <a:gd name="connsiteY23" fmla="*/ 1502026 h 1502899"/>
                    <a:gd name="connsiteX24" fmla="*/ 501605 w 1279537"/>
                    <a:gd name="connsiteY24" fmla="*/ 1400792 h 1502899"/>
                    <a:gd name="connsiteX25" fmla="*/ 574357 w 1279537"/>
                    <a:gd name="connsiteY25" fmla="*/ 1247113 h 1502899"/>
                    <a:gd name="connsiteX26" fmla="*/ 574357 w 1279537"/>
                    <a:gd name="connsiteY26" fmla="*/ 1214834 h 1502899"/>
                    <a:gd name="connsiteX27" fmla="*/ 564229 w 1279537"/>
                    <a:gd name="connsiteY27" fmla="*/ 1139242 h 1502899"/>
                    <a:gd name="connsiteX28" fmla="*/ 564312 w 1279537"/>
                    <a:gd name="connsiteY28" fmla="*/ 1139166 h 1502899"/>
                    <a:gd name="connsiteX29" fmla="*/ 644556 w 1279537"/>
                    <a:gd name="connsiteY29" fmla="*/ 1255045 h 1502899"/>
                    <a:gd name="connsiteX30" fmla="*/ 644556 w 1279537"/>
                    <a:gd name="connsiteY30" fmla="*/ 1311447 h 1502899"/>
                    <a:gd name="connsiteX31" fmla="*/ 836008 w 1279537"/>
                    <a:gd name="connsiteY31" fmla="*/ 1502900 h 1502899"/>
                    <a:gd name="connsiteX32" fmla="*/ 1027461 w 1279537"/>
                    <a:gd name="connsiteY32" fmla="*/ 1502900 h 1502899"/>
                    <a:gd name="connsiteX33" fmla="*/ 836008 w 1279537"/>
                    <a:gd name="connsiteY33" fmla="*/ 1311447 h 1502899"/>
                    <a:gd name="connsiteX34" fmla="*/ 836008 w 1279537"/>
                    <a:gd name="connsiteY34" fmla="*/ 1119995 h 1502899"/>
                    <a:gd name="connsiteX35" fmla="*/ 772191 w 1279537"/>
                    <a:gd name="connsiteY35" fmla="*/ 933329 h 1502899"/>
                    <a:gd name="connsiteX36" fmla="*/ 772191 w 1279537"/>
                    <a:gd name="connsiteY36" fmla="*/ 933329 h 1502899"/>
                    <a:gd name="connsiteX37" fmla="*/ 848619 w 1279537"/>
                    <a:gd name="connsiteY37" fmla="*/ 724473 h 1502899"/>
                    <a:gd name="connsiteX38" fmla="*/ 1161574 w 1279537"/>
                    <a:gd name="connsiteY38" fmla="*/ 366993 h 1502899"/>
                    <a:gd name="connsiteX39" fmla="*/ 1143813 w 1279537"/>
                    <a:gd name="connsiteY39" fmla="*/ 254981 h 1502899"/>
                    <a:gd name="connsiteX40" fmla="*/ 1151905 w 1279537"/>
                    <a:gd name="connsiteY40" fmla="*/ 255261 h 1502899"/>
                    <a:gd name="connsiteX41" fmla="*/ 1278953 w 1279537"/>
                    <a:gd name="connsiteY41" fmla="*/ 115246 h 1502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279537" h="1502899">
                      <a:moveTo>
                        <a:pt x="1278953" y="115246"/>
                      </a:moveTo>
                      <a:cubicBezTo>
                        <a:pt x="1273056" y="52654"/>
                        <a:pt x="1222985" y="4254"/>
                        <a:pt x="1160240" y="266"/>
                      </a:cubicBezTo>
                      <a:cubicBezTo>
                        <a:pt x="1099728" y="-3582"/>
                        <a:pt x="1047583" y="34772"/>
                        <a:pt x="1030326" y="88723"/>
                      </a:cubicBezTo>
                      <a:cubicBezTo>
                        <a:pt x="967989" y="37286"/>
                        <a:pt x="888077" y="6386"/>
                        <a:pt x="800947" y="6386"/>
                      </a:cubicBezTo>
                      <a:cubicBezTo>
                        <a:pt x="712592" y="6386"/>
                        <a:pt x="631671" y="38180"/>
                        <a:pt x="568964" y="90931"/>
                      </a:cubicBezTo>
                      <a:cubicBezTo>
                        <a:pt x="553010" y="37720"/>
                        <a:pt x="503290" y="-896"/>
                        <a:pt x="444673" y="23"/>
                      </a:cubicBezTo>
                      <a:cubicBezTo>
                        <a:pt x="378360" y="1057"/>
                        <a:pt x="322743" y="54517"/>
                        <a:pt x="319259" y="120747"/>
                      </a:cubicBezTo>
                      <a:cubicBezTo>
                        <a:pt x="315385" y="194367"/>
                        <a:pt x="373938" y="255280"/>
                        <a:pt x="446709" y="255280"/>
                      </a:cubicBezTo>
                      <a:cubicBezTo>
                        <a:pt x="450576" y="255280"/>
                        <a:pt x="454393" y="255076"/>
                        <a:pt x="458171" y="254744"/>
                      </a:cubicBezTo>
                      <a:cubicBezTo>
                        <a:pt x="446600" y="290080"/>
                        <a:pt x="440327" y="327809"/>
                        <a:pt x="440327" y="367012"/>
                      </a:cubicBezTo>
                      <a:cubicBezTo>
                        <a:pt x="440327" y="448654"/>
                        <a:pt x="467469" y="523946"/>
                        <a:pt x="513207" y="584394"/>
                      </a:cubicBezTo>
                      <a:lnTo>
                        <a:pt x="469492" y="627777"/>
                      </a:lnTo>
                      <a:cubicBezTo>
                        <a:pt x="469460" y="627809"/>
                        <a:pt x="469466" y="627853"/>
                        <a:pt x="469505" y="627879"/>
                      </a:cubicBezTo>
                      <a:cubicBezTo>
                        <a:pt x="549091" y="671294"/>
                        <a:pt x="603075" y="755718"/>
                        <a:pt x="603075" y="852759"/>
                      </a:cubicBezTo>
                      <a:cubicBezTo>
                        <a:pt x="603075" y="928568"/>
                        <a:pt x="570107" y="996648"/>
                        <a:pt x="517763" y="1043535"/>
                      </a:cubicBezTo>
                      <a:cubicBezTo>
                        <a:pt x="517738" y="1043561"/>
                        <a:pt x="517693" y="1043554"/>
                        <a:pt x="517668" y="1043529"/>
                      </a:cubicBezTo>
                      <a:cubicBezTo>
                        <a:pt x="465318" y="973215"/>
                        <a:pt x="381570" y="927662"/>
                        <a:pt x="287178" y="927662"/>
                      </a:cubicBezTo>
                      <a:cubicBezTo>
                        <a:pt x="125854" y="927662"/>
                        <a:pt x="-4404" y="1060689"/>
                        <a:pt x="114" y="1223028"/>
                      </a:cubicBezTo>
                      <a:cubicBezTo>
                        <a:pt x="133" y="1223054"/>
                        <a:pt x="152" y="1223067"/>
                        <a:pt x="171" y="1223092"/>
                      </a:cubicBezTo>
                      <a:cubicBezTo>
                        <a:pt x="131425" y="1234120"/>
                        <a:pt x="234529" y="1344077"/>
                        <a:pt x="234529" y="1478177"/>
                      </a:cubicBezTo>
                      <a:cubicBezTo>
                        <a:pt x="234529" y="1484508"/>
                        <a:pt x="234216" y="1490768"/>
                        <a:pt x="233769" y="1496984"/>
                      </a:cubicBezTo>
                      <a:cubicBezTo>
                        <a:pt x="233769" y="1497016"/>
                        <a:pt x="233788" y="1497048"/>
                        <a:pt x="233820" y="1497054"/>
                      </a:cubicBezTo>
                      <a:cubicBezTo>
                        <a:pt x="251115" y="1500302"/>
                        <a:pt x="268945" y="1502026"/>
                        <a:pt x="287178" y="1502026"/>
                      </a:cubicBezTo>
                      <a:cubicBezTo>
                        <a:pt x="287178" y="1502026"/>
                        <a:pt x="353886" y="1502026"/>
                        <a:pt x="353886" y="1502026"/>
                      </a:cubicBezTo>
                      <a:cubicBezTo>
                        <a:pt x="424386" y="1469077"/>
                        <a:pt x="474393" y="1437391"/>
                        <a:pt x="501605" y="1400792"/>
                      </a:cubicBezTo>
                      <a:cubicBezTo>
                        <a:pt x="526283" y="1367607"/>
                        <a:pt x="560106" y="1296131"/>
                        <a:pt x="574357" y="1247113"/>
                      </a:cubicBezTo>
                      <a:cubicBezTo>
                        <a:pt x="574357" y="1247113"/>
                        <a:pt x="574357" y="1214834"/>
                        <a:pt x="574357" y="1214834"/>
                      </a:cubicBezTo>
                      <a:cubicBezTo>
                        <a:pt x="574357" y="1188663"/>
                        <a:pt x="570789" y="1163333"/>
                        <a:pt x="564229" y="1139242"/>
                      </a:cubicBezTo>
                      <a:cubicBezTo>
                        <a:pt x="564216" y="1139191"/>
                        <a:pt x="564267" y="1139147"/>
                        <a:pt x="564312" y="1139166"/>
                      </a:cubicBezTo>
                      <a:cubicBezTo>
                        <a:pt x="611167" y="1156862"/>
                        <a:pt x="644556" y="1201994"/>
                        <a:pt x="644556" y="1255045"/>
                      </a:cubicBezTo>
                      <a:lnTo>
                        <a:pt x="644556" y="1311447"/>
                      </a:lnTo>
                      <a:cubicBezTo>
                        <a:pt x="644556" y="1417187"/>
                        <a:pt x="730269" y="1502900"/>
                        <a:pt x="836008" y="1502900"/>
                      </a:cubicBezTo>
                      <a:lnTo>
                        <a:pt x="1027461" y="1502900"/>
                      </a:lnTo>
                      <a:cubicBezTo>
                        <a:pt x="1027461" y="1397167"/>
                        <a:pt x="941741" y="1311447"/>
                        <a:pt x="836008" y="1311447"/>
                      </a:cubicBezTo>
                      <a:lnTo>
                        <a:pt x="836008" y="1119995"/>
                      </a:lnTo>
                      <a:cubicBezTo>
                        <a:pt x="797980" y="1066918"/>
                        <a:pt x="772191" y="1003604"/>
                        <a:pt x="772191" y="933329"/>
                      </a:cubicBezTo>
                      <a:lnTo>
                        <a:pt x="772191" y="933329"/>
                      </a:lnTo>
                      <a:cubicBezTo>
                        <a:pt x="772191" y="853716"/>
                        <a:pt x="800966" y="780862"/>
                        <a:pt x="848619" y="724473"/>
                      </a:cubicBezTo>
                      <a:cubicBezTo>
                        <a:pt x="1025253" y="701148"/>
                        <a:pt x="1161574" y="550003"/>
                        <a:pt x="1161574" y="366993"/>
                      </a:cubicBezTo>
                      <a:cubicBezTo>
                        <a:pt x="1161574" y="327886"/>
                        <a:pt x="1155326" y="290246"/>
                        <a:pt x="1143813" y="254981"/>
                      </a:cubicBezTo>
                      <a:cubicBezTo>
                        <a:pt x="1146487" y="255146"/>
                        <a:pt x="1149187" y="255261"/>
                        <a:pt x="1151905" y="255261"/>
                      </a:cubicBezTo>
                      <a:cubicBezTo>
                        <a:pt x="1226489" y="255268"/>
                        <a:pt x="1286120" y="191303"/>
                        <a:pt x="1278953" y="115246"/>
                      </a:cubicBezTo>
                      <a:close/>
                    </a:path>
                  </a:pathLst>
                </a:custGeom>
                <a:solidFill>
                  <a:srgbClr val="A48D76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78" name="شكل حر: شكل 77">
                  <a:extLst>
                    <a:ext uri="{FF2B5EF4-FFF2-40B4-BE49-F238E27FC236}">
                      <a16:creationId xmlns:a16="http://schemas.microsoft.com/office/drawing/2014/main" id="{A96F7EE9-8698-63C2-0741-167141A65442}"/>
                    </a:ext>
                  </a:extLst>
                </p:cNvPr>
                <p:cNvSpPr/>
                <p:nvPr/>
              </p:nvSpPr>
              <p:spPr>
                <a:xfrm>
                  <a:off x="7539404" y="2292017"/>
                  <a:ext cx="418023" cy="254906"/>
                </a:xfrm>
                <a:custGeom>
                  <a:avLst/>
                  <a:gdLst>
                    <a:gd name="connsiteX0" fmla="*/ 0 w 418023"/>
                    <a:gd name="connsiteY0" fmla="*/ 254906 h 254906"/>
                    <a:gd name="connsiteX1" fmla="*/ 418024 w 418023"/>
                    <a:gd name="connsiteY1" fmla="*/ 254906 h 254906"/>
                    <a:gd name="connsiteX2" fmla="*/ 226571 w 418023"/>
                    <a:gd name="connsiteY2" fmla="*/ 63454 h 254906"/>
                    <a:gd name="connsiteX3" fmla="*/ 226571 w 418023"/>
                    <a:gd name="connsiteY3" fmla="*/ 63454 h 254906"/>
                    <a:gd name="connsiteX4" fmla="*/ 226571 w 418023"/>
                    <a:gd name="connsiteY4" fmla="*/ 63454 h 254906"/>
                    <a:gd name="connsiteX5" fmla="*/ 220464 w 418023"/>
                    <a:gd name="connsiteY5" fmla="*/ 57346 h 254906"/>
                    <a:gd name="connsiteX6" fmla="*/ 220464 w 418023"/>
                    <a:gd name="connsiteY6" fmla="*/ 0 h 254906"/>
                    <a:gd name="connsiteX7" fmla="*/ 0 w 418023"/>
                    <a:gd name="connsiteY7" fmla="*/ 254906 h 254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8023" h="254906">
                      <a:moveTo>
                        <a:pt x="0" y="254906"/>
                      </a:moveTo>
                      <a:lnTo>
                        <a:pt x="418024" y="254906"/>
                      </a:lnTo>
                      <a:cubicBezTo>
                        <a:pt x="418024" y="149167"/>
                        <a:pt x="332304" y="63454"/>
                        <a:pt x="226571" y="63454"/>
                      </a:cubicBezTo>
                      <a:lnTo>
                        <a:pt x="226571" y="63454"/>
                      </a:lnTo>
                      <a:lnTo>
                        <a:pt x="226571" y="63454"/>
                      </a:lnTo>
                      <a:cubicBezTo>
                        <a:pt x="223202" y="63454"/>
                        <a:pt x="220464" y="60722"/>
                        <a:pt x="220464" y="57346"/>
                      </a:cubicBezTo>
                      <a:lnTo>
                        <a:pt x="220464" y="0"/>
                      </a:lnTo>
                      <a:cubicBezTo>
                        <a:pt x="100851" y="27142"/>
                        <a:pt x="9853" y="129613"/>
                        <a:pt x="0" y="254906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  <p:grpSp>
            <p:nvGrpSpPr>
              <p:cNvPr id="56" name="رسم 2265" descr="قرد لعبه">
                <a:extLst>
                  <a:ext uri="{FF2B5EF4-FFF2-40B4-BE49-F238E27FC236}">
                    <a16:creationId xmlns:a16="http://schemas.microsoft.com/office/drawing/2014/main" id="{CC9F7F3B-A46E-8718-46C3-58D9AF56B289}"/>
                  </a:ext>
                </a:extLst>
              </p:cNvPr>
              <p:cNvGrpSpPr/>
              <p:nvPr/>
            </p:nvGrpSpPr>
            <p:grpSpPr>
              <a:xfrm>
                <a:off x="7568422" y="1108720"/>
                <a:ext cx="829627" cy="565965"/>
                <a:chOff x="7568422" y="1108720"/>
                <a:chExt cx="829627" cy="565965"/>
              </a:xfrm>
            </p:grpSpPr>
            <p:sp>
              <p:nvSpPr>
                <p:cNvPr id="66" name="شكل حر: شكل 65">
                  <a:extLst>
                    <a:ext uri="{FF2B5EF4-FFF2-40B4-BE49-F238E27FC236}">
                      <a16:creationId xmlns:a16="http://schemas.microsoft.com/office/drawing/2014/main" id="{14F26AB2-A44A-CC66-7312-AE85D173E544}"/>
                    </a:ext>
                  </a:extLst>
                </p:cNvPr>
                <p:cNvSpPr/>
                <p:nvPr/>
              </p:nvSpPr>
              <p:spPr>
                <a:xfrm>
                  <a:off x="7568422" y="1108720"/>
                  <a:ext cx="127635" cy="127635"/>
                </a:xfrm>
                <a:custGeom>
                  <a:avLst/>
                  <a:gdLst>
                    <a:gd name="connsiteX0" fmla="*/ 127635 w 127635"/>
                    <a:gd name="connsiteY0" fmla="*/ 63818 h 127635"/>
                    <a:gd name="connsiteX1" fmla="*/ 63818 w 127635"/>
                    <a:gd name="connsiteY1" fmla="*/ 127635 h 127635"/>
                    <a:gd name="connsiteX2" fmla="*/ 0 w 127635"/>
                    <a:gd name="connsiteY2" fmla="*/ 63818 h 127635"/>
                    <a:gd name="connsiteX3" fmla="*/ 63818 w 127635"/>
                    <a:gd name="connsiteY3" fmla="*/ 0 h 127635"/>
                    <a:gd name="connsiteX4" fmla="*/ 127635 w 127635"/>
                    <a:gd name="connsiteY4" fmla="*/ 63818 h 127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7635" h="127635">
                      <a:moveTo>
                        <a:pt x="127635" y="63818"/>
                      </a:moveTo>
                      <a:cubicBezTo>
                        <a:pt x="127635" y="99063"/>
                        <a:pt x="99063" y="127635"/>
                        <a:pt x="63818" y="127635"/>
                      </a:cubicBezTo>
                      <a:cubicBezTo>
                        <a:pt x="28572" y="127635"/>
                        <a:pt x="0" y="99063"/>
                        <a:pt x="0" y="63818"/>
                      </a:cubicBezTo>
                      <a:cubicBezTo>
                        <a:pt x="0" y="28572"/>
                        <a:pt x="28572" y="0"/>
                        <a:pt x="63818" y="0"/>
                      </a:cubicBezTo>
                      <a:cubicBezTo>
                        <a:pt x="99063" y="0"/>
                        <a:pt x="127635" y="28572"/>
                        <a:pt x="127635" y="638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67" name="شكل حر: شكل 66">
                  <a:extLst>
                    <a:ext uri="{FF2B5EF4-FFF2-40B4-BE49-F238E27FC236}">
                      <a16:creationId xmlns:a16="http://schemas.microsoft.com/office/drawing/2014/main" id="{B1A301ED-97AE-771A-6313-470D83C821C5}"/>
                    </a:ext>
                  </a:extLst>
                </p:cNvPr>
                <p:cNvSpPr/>
                <p:nvPr/>
              </p:nvSpPr>
              <p:spPr>
                <a:xfrm>
                  <a:off x="8270414" y="1108720"/>
                  <a:ext cx="127635" cy="127635"/>
                </a:xfrm>
                <a:custGeom>
                  <a:avLst/>
                  <a:gdLst>
                    <a:gd name="connsiteX0" fmla="*/ 127635 w 127635"/>
                    <a:gd name="connsiteY0" fmla="*/ 63818 h 127635"/>
                    <a:gd name="connsiteX1" fmla="*/ 63818 w 127635"/>
                    <a:gd name="connsiteY1" fmla="*/ 127635 h 127635"/>
                    <a:gd name="connsiteX2" fmla="*/ 0 w 127635"/>
                    <a:gd name="connsiteY2" fmla="*/ 63818 h 127635"/>
                    <a:gd name="connsiteX3" fmla="*/ 63818 w 127635"/>
                    <a:gd name="connsiteY3" fmla="*/ 0 h 127635"/>
                    <a:gd name="connsiteX4" fmla="*/ 127635 w 127635"/>
                    <a:gd name="connsiteY4" fmla="*/ 63818 h 127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7635" h="127635">
                      <a:moveTo>
                        <a:pt x="127635" y="63818"/>
                      </a:moveTo>
                      <a:cubicBezTo>
                        <a:pt x="127635" y="99063"/>
                        <a:pt x="99063" y="127635"/>
                        <a:pt x="63818" y="127635"/>
                      </a:cubicBezTo>
                      <a:cubicBezTo>
                        <a:pt x="28572" y="127635"/>
                        <a:pt x="0" y="99063"/>
                        <a:pt x="0" y="63818"/>
                      </a:cubicBezTo>
                      <a:cubicBezTo>
                        <a:pt x="0" y="28572"/>
                        <a:pt x="28572" y="0"/>
                        <a:pt x="63818" y="0"/>
                      </a:cubicBezTo>
                      <a:cubicBezTo>
                        <a:pt x="99063" y="0"/>
                        <a:pt x="127635" y="28572"/>
                        <a:pt x="127635" y="638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68" name="شكل حر: شكل 67">
                  <a:extLst>
                    <a:ext uri="{FF2B5EF4-FFF2-40B4-BE49-F238E27FC236}">
                      <a16:creationId xmlns:a16="http://schemas.microsoft.com/office/drawing/2014/main" id="{2E206F01-CB4F-1DFB-3281-07EED51095CD}"/>
                    </a:ext>
                  </a:extLst>
                </p:cNvPr>
                <p:cNvSpPr/>
                <p:nvPr/>
              </p:nvSpPr>
              <p:spPr>
                <a:xfrm>
                  <a:off x="7743428" y="1156583"/>
                  <a:ext cx="492696" cy="518102"/>
                </a:xfrm>
                <a:custGeom>
                  <a:avLst/>
                  <a:gdLst>
                    <a:gd name="connsiteX0" fmla="*/ 443825 w 492696"/>
                    <a:gd name="connsiteY0" fmla="*/ 281914 h 518102"/>
                    <a:gd name="connsiteX1" fmla="*/ 457444 w 492696"/>
                    <a:gd name="connsiteY1" fmla="*/ 191453 h 518102"/>
                    <a:gd name="connsiteX2" fmla="*/ 342572 w 492696"/>
                    <a:gd name="connsiteY2" fmla="*/ 0 h 518102"/>
                    <a:gd name="connsiteX3" fmla="*/ 246412 w 492696"/>
                    <a:gd name="connsiteY3" fmla="*/ 86779 h 518102"/>
                    <a:gd name="connsiteX4" fmla="*/ 246297 w 492696"/>
                    <a:gd name="connsiteY4" fmla="*/ 86779 h 518102"/>
                    <a:gd name="connsiteX5" fmla="*/ 150131 w 492696"/>
                    <a:gd name="connsiteY5" fmla="*/ 0 h 518102"/>
                    <a:gd name="connsiteX6" fmla="*/ 35259 w 492696"/>
                    <a:gd name="connsiteY6" fmla="*/ 191453 h 518102"/>
                    <a:gd name="connsiteX7" fmla="*/ 48878 w 492696"/>
                    <a:gd name="connsiteY7" fmla="*/ 281914 h 518102"/>
                    <a:gd name="connsiteX8" fmla="*/ 0 w 492696"/>
                    <a:gd name="connsiteY8" fmla="*/ 370295 h 518102"/>
                    <a:gd name="connsiteX9" fmla="*/ 246348 w 492696"/>
                    <a:gd name="connsiteY9" fmla="*/ 518102 h 518102"/>
                    <a:gd name="connsiteX10" fmla="*/ 492697 w 492696"/>
                    <a:gd name="connsiteY10" fmla="*/ 370295 h 518102"/>
                    <a:gd name="connsiteX11" fmla="*/ 443825 w 492696"/>
                    <a:gd name="connsiteY11" fmla="*/ 281914 h 518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92696" h="518102">
                      <a:moveTo>
                        <a:pt x="443825" y="281914"/>
                      </a:moveTo>
                      <a:cubicBezTo>
                        <a:pt x="452504" y="254970"/>
                        <a:pt x="457444" y="224178"/>
                        <a:pt x="457444" y="191453"/>
                      </a:cubicBezTo>
                      <a:cubicBezTo>
                        <a:pt x="457444" y="85713"/>
                        <a:pt x="406013" y="0"/>
                        <a:pt x="342572" y="0"/>
                      </a:cubicBezTo>
                      <a:cubicBezTo>
                        <a:pt x="302316" y="0"/>
                        <a:pt x="266923" y="34538"/>
                        <a:pt x="246412" y="86779"/>
                      </a:cubicBezTo>
                      <a:cubicBezTo>
                        <a:pt x="246393" y="86830"/>
                        <a:pt x="246316" y="86830"/>
                        <a:pt x="246297" y="86779"/>
                      </a:cubicBezTo>
                      <a:cubicBezTo>
                        <a:pt x="225786" y="34538"/>
                        <a:pt x="190387" y="0"/>
                        <a:pt x="150131" y="0"/>
                      </a:cubicBezTo>
                      <a:cubicBezTo>
                        <a:pt x="86690" y="0"/>
                        <a:pt x="35259" y="85720"/>
                        <a:pt x="35259" y="191453"/>
                      </a:cubicBezTo>
                      <a:cubicBezTo>
                        <a:pt x="35259" y="224178"/>
                        <a:pt x="40192" y="254970"/>
                        <a:pt x="48878" y="281914"/>
                      </a:cubicBezTo>
                      <a:cubicBezTo>
                        <a:pt x="18182" y="306566"/>
                        <a:pt x="0" y="337154"/>
                        <a:pt x="0" y="370295"/>
                      </a:cubicBezTo>
                      <a:cubicBezTo>
                        <a:pt x="0" y="451930"/>
                        <a:pt x="110296" y="518102"/>
                        <a:pt x="246348" y="518102"/>
                      </a:cubicBezTo>
                      <a:cubicBezTo>
                        <a:pt x="382401" y="518102"/>
                        <a:pt x="492697" y="451924"/>
                        <a:pt x="492697" y="370295"/>
                      </a:cubicBezTo>
                      <a:cubicBezTo>
                        <a:pt x="492697" y="337154"/>
                        <a:pt x="474521" y="306566"/>
                        <a:pt x="443825" y="2819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69" name="شكل حر: شكل 68">
                  <a:extLst>
                    <a:ext uri="{FF2B5EF4-FFF2-40B4-BE49-F238E27FC236}">
                      <a16:creationId xmlns:a16="http://schemas.microsoft.com/office/drawing/2014/main" id="{423178C1-8E4F-3EFD-020E-5FB05FC15DBD}"/>
                    </a:ext>
                  </a:extLst>
                </p:cNvPr>
                <p:cNvSpPr/>
                <p:nvPr/>
              </p:nvSpPr>
              <p:spPr>
                <a:xfrm>
                  <a:off x="7938563" y="1373562"/>
                  <a:ext cx="102108" cy="102108"/>
                </a:xfrm>
                <a:custGeom>
                  <a:avLst/>
                  <a:gdLst>
                    <a:gd name="connsiteX0" fmla="*/ 102108 w 102108"/>
                    <a:gd name="connsiteY0" fmla="*/ 51054 h 102108"/>
                    <a:gd name="connsiteX1" fmla="*/ 51054 w 102108"/>
                    <a:gd name="connsiteY1" fmla="*/ 102108 h 102108"/>
                    <a:gd name="connsiteX2" fmla="*/ 0 w 102108"/>
                    <a:gd name="connsiteY2" fmla="*/ 51054 h 102108"/>
                    <a:gd name="connsiteX3" fmla="*/ 51054 w 102108"/>
                    <a:gd name="connsiteY3" fmla="*/ 0 h 102108"/>
                    <a:gd name="connsiteX4" fmla="*/ 102108 w 102108"/>
                    <a:gd name="connsiteY4" fmla="*/ 51054 h 102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108" h="102108">
                      <a:moveTo>
                        <a:pt x="102108" y="51054"/>
                      </a:moveTo>
                      <a:cubicBezTo>
                        <a:pt x="102108" y="79250"/>
                        <a:pt x="79250" y="102108"/>
                        <a:pt x="51054" y="102108"/>
                      </a:cubicBezTo>
                      <a:cubicBezTo>
                        <a:pt x="22858" y="102108"/>
                        <a:pt x="0" y="79250"/>
                        <a:pt x="0" y="51054"/>
                      </a:cubicBezTo>
                      <a:cubicBezTo>
                        <a:pt x="0" y="22858"/>
                        <a:pt x="22858" y="0"/>
                        <a:pt x="51054" y="0"/>
                      </a:cubicBezTo>
                      <a:cubicBezTo>
                        <a:pt x="79250" y="0"/>
                        <a:pt x="102108" y="22858"/>
                        <a:pt x="102108" y="51054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70" name="شكل حر: شكل 69">
                  <a:extLst>
                    <a:ext uri="{FF2B5EF4-FFF2-40B4-BE49-F238E27FC236}">
                      <a16:creationId xmlns:a16="http://schemas.microsoft.com/office/drawing/2014/main" id="{51BBC9A5-9DC6-E4B7-DD8F-935694F560C5}"/>
                    </a:ext>
                  </a:extLst>
                </p:cNvPr>
                <p:cNvSpPr/>
                <p:nvPr/>
              </p:nvSpPr>
              <p:spPr>
                <a:xfrm>
                  <a:off x="7843801" y="1274645"/>
                  <a:ext cx="76581" cy="76581"/>
                </a:xfrm>
                <a:custGeom>
                  <a:avLst/>
                  <a:gdLst>
                    <a:gd name="connsiteX0" fmla="*/ 76581 w 76581"/>
                    <a:gd name="connsiteY0" fmla="*/ 38291 h 76581"/>
                    <a:gd name="connsiteX1" fmla="*/ 38291 w 76581"/>
                    <a:gd name="connsiteY1" fmla="*/ 76581 h 76581"/>
                    <a:gd name="connsiteX2" fmla="*/ 0 w 76581"/>
                    <a:gd name="connsiteY2" fmla="*/ 38291 h 76581"/>
                    <a:gd name="connsiteX3" fmla="*/ 38291 w 76581"/>
                    <a:gd name="connsiteY3" fmla="*/ 0 h 76581"/>
                    <a:gd name="connsiteX4" fmla="*/ 76581 w 76581"/>
                    <a:gd name="connsiteY4" fmla="*/ 38291 h 76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581" h="76581">
                      <a:moveTo>
                        <a:pt x="76581" y="38291"/>
                      </a:moveTo>
                      <a:cubicBezTo>
                        <a:pt x="76581" y="59438"/>
                        <a:pt x="59438" y="76581"/>
                        <a:pt x="38291" y="76581"/>
                      </a:cubicBezTo>
                      <a:cubicBezTo>
                        <a:pt x="17143" y="76581"/>
                        <a:pt x="0" y="59438"/>
                        <a:pt x="0" y="38291"/>
                      </a:cubicBezTo>
                      <a:cubicBezTo>
                        <a:pt x="0" y="17143"/>
                        <a:pt x="17143" y="0"/>
                        <a:pt x="38291" y="0"/>
                      </a:cubicBezTo>
                      <a:cubicBezTo>
                        <a:pt x="59438" y="0"/>
                        <a:pt x="76581" y="17143"/>
                        <a:pt x="76581" y="38291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71" name="شكل حر: شكل 70">
                  <a:extLst>
                    <a:ext uri="{FF2B5EF4-FFF2-40B4-BE49-F238E27FC236}">
                      <a16:creationId xmlns:a16="http://schemas.microsoft.com/office/drawing/2014/main" id="{F4965A04-2640-0F2B-BB4F-4EC5449CB044}"/>
                    </a:ext>
                  </a:extLst>
                </p:cNvPr>
                <p:cNvSpPr/>
                <p:nvPr/>
              </p:nvSpPr>
              <p:spPr>
                <a:xfrm>
                  <a:off x="8059185" y="1274645"/>
                  <a:ext cx="76581" cy="76581"/>
                </a:xfrm>
                <a:custGeom>
                  <a:avLst/>
                  <a:gdLst>
                    <a:gd name="connsiteX0" fmla="*/ 76581 w 76581"/>
                    <a:gd name="connsiteY0" fmla="*/ 38291 h 76581"/>
                    <a:gd name="connsiteX1" fmla="*/ 38291 w 76581"/>
                    <a:gd name="connsiteY1" fmla="*/ 76581 h 76581"/>
                    <a:gd name="connsiteX2" fmla="*/ 0 w 76581"/>
                    <a:gd name="connsiteY2" fmla="*/ 38291 h 76581"/>
                    <a:gd name="connsiteX3" fmla="*/ 38291 w 76581"/>
                    <a:gd name="connsiteY3" fmla="*/ 0 h 76581"/>
                    <a:gd name="connsiteX4" fmla="*/ 76581 w 76581"/>
                    <a:gd name="connsiteY4" fmla="*/ 38291 h 76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581" h="76581">
                      <a:moveTo>
                        <a:pt x="76581" y="38291"/>
                      </a:moveTo>
                      <a:cubicBezTo>
                        <a:pt x="76581" y="59438"/>
                        <a:pt x="59438" y="76581"/>
                        <a:pt x="38291" y="76581"/>
                      </a:cubicBezTo>
                      <a:cubicBezTo>
                        <a:pt x="17143" y="76581"/>
                        <a:pt x="0" y="59438"/>
                        <a:pt x="0" y="38291"/>
                      </a:cubicBezTo>
                      <a:cubicBezTo>
                        <a:pt x="0" y="17143"/>
                        <a:pt x="17143" y="0"/>
                        <a:pt x="38291" y="0"/>
                      </a:cubicBezTo>
                      <a:cubicBezTo>
                        <a:pt x="59438" y="0"/>
                        <a:pt x="76581" y="17143"/>
                        <a:pt x="76581" y="38291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72" name="شكل حر: شكل 71">
                  <a:extLst>
                    <a:ext uri="{FF2B5EF4-FFF2-40B4-BE49-F238E27FC236}">
                      <a16:creationId xmlns:a16="http://schemas.microsoft.com/office/drawing/2014/main" id="{BF1416AE-999B-BC67-AC0D-E44E220DA0DD}"/>
                    </a:ext>
                  </a:extLst>
                </p:cNvPr>
                <p:cNvSpPr/>
                <p:nvPr/>
              </p:nvSpPr>
              <p:spPr>
                <a:xfrm>
                  <a:off x="7831671" y="1501659"/>
                  <a:ext cx="325465" cy="66546"/>
                </a:xfrm>
                <a:custGeom>
                  <a:avLst/>
                  <a:gdLst>
                    <a:gd name="connsiteX0" fmla="*/ 162733 w 325465"/>
                    <a:gd name="connsiteY0" fmla="*/ 66546 h 66546"/>
                    <a:gd name="connsiteX1" fmla="*/ 4159 w 325465"/>
                    <a:gd name="connsiteY1" fmla="*/ 17471 h 66546"/>
                    <a:gd name="connsiteX2" fmla="*/ 1676 w 325465"/>
                    <a:gd name="connsiteY2" fmla="*/ 4165 h 66546"/>
                    <a:gd name="connsiteX3" fmla="*/ 14982 w 325465"/>
                    <a:gd name="connsiteY3" fmla="*/ 1682 h 66546"/>
                    <a:gd name="connsiteX4" fmla="*/ 162733 w 325465"/>
                    <a:gd name="connsiteY4" fmla="*/ 47407 h 66546"/>
                    <a:gd name="connsiteX5" fmla="*/ 310483 w 325465"/>
                    <a:gd name="connsiteY5" fmla="*/ 1682 h 66546"/>
                    <a:gd name="connsiteX6" fmla="*/ 323789 w 325465"/>
                    <a:gd name="connsiteY6" fmla="*/ 4165 h 66546"/>
                    <a:gd name="connsiteX7" fmla="*/ 321306 w 325465"/>
                    <a:gd name="connsiteY7" fmla="*/ 17471 h 66546"/>
                    <a:gd name="connsiteX8" fmla="*/ 162733 w 325465"/>
                    <a:gd name="connsiteY8" fmla="*/ 66546 h 66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5465" h="66546">
                      <a:moveTo>
                        <a:pt x="162733" y="66546"/>
                      </a:moveTo>
                      <a:cubicBezTo>
                        <a:pt x="105820" y="66546"/>
                        <a:pt x="50988" y="49577"/>
                        <a:pt x="4159" y="17471"/>
                      </a:cubicBezTo>
                      <a:cubicBezTo>
                        <a:pt x="-200" y="14484"/>
                        <a:pt x="-1310" y="8523"/>
                        <a:pt x="1676" y="4165"/>
                      </a:cubicBezTo>
                      <a:cubicBezTo>
                        <a:pt x="4669" y="-194"/>
                        <a:pt x="10624" y="-1317"/>
                        <a:pt x="14982" y="1682"/>
                      </a:cubicBezTo>
                      <a:cubicBezTo>
                        <a:pt x="58608" y="31593"/>
                        <a:pt x="109700" y="47407"/>
                        <a:pt x="162733" y="47407"/>
                      </a:cubicBezTo>
                      <a:cubicBezTo>
                        <a:pt x="215765" y="47407"/>
                        <a:pt x="266851" y="31593"/>
                        <a:pt x="310483" y="1682"/>
                      </a:cubicBezTo>
                      <a:cubicBezTo>
                        <a:pt x="314848" y="-1311"/>
                        <a:pt x="320802" y="-194"/>
                        <a:pt x="323789" y="4165"/>
                      </a:cubicBezTo>
                      <a:cubicBezTo>
                        <a:pt x="326776" y="8523"/>
                        <a:pt x="325665" y="14484"/>
                        <a:pt x="321306" y="17471"/>
                      </a:cubicBezTo>
                      <a:cubicBezTo>
                        <a:pt x="274477" y="49577"/>
                        <a:pt x="219639" y="66546"/>
                        <a:pt x="162733" y="66546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  <p:grpSp>
            <p:nvGrpSpPr>
              <p:cNvPr id="57" name="رسم 2265" descr="قرد لعبه">
                <a:extLst>
                  <a:ext uri="{FF2B5EF4-FFF2-40B4-BE49-F238E27FC236}">
                    <a16:creationId xmlns:a16="http://schemas.microsoft.com/office/drawing/2014/main" id="{597C86B2-9D9F-11EC-DA8E-FF8E008DE9FC}"/>
                  </a:ext>
                </a:extLst>
              </p:cNvPr>
              <p:cNvGrpSpPr/>
              <p:nvPr/>
            </p:nvGrpSpPr>
            <p:grpSpPr>
              <a:xfrm>
                <a:off x="7341870" y="2139372"/>
                <a:ext cx="235058" cy="213341"/>
                <a:chOff x="7341870" y="2139372"/>
                <a:chExt cx="235058" cy="213341"/>
              </a:xfrm>
              <a:solidFill>
                <a:srgbClr val="FFFFFF"/>
              </a:solidFill>
            </p:grpSpPr>
            <p:sp>
              <p:nvSpPr>
                <p:cNvPr id="64" name="شكل حر: شكل 63">
                  <a:extLst>
                    <a:ext uri="{FF2B5EF4-FFF2-40B4-BE49-F238E27FC236}">
                      <a16:creationId xmlns:a16="http://schemas.microsoft.com/office/drawing/2014/main" id="{0319B5FA-622A-7E2E-426E-6AA36224D856}"/>
                    </a:ext>
                  </a:extLst>
                </p:cNvPr>
                <p:cNvSpPr/>
                <p:nvPr/>
              </p:nvSpPr>
              <p:spPr>
                <a:xfrm>
                  <a:off x="7501879" y="2277665"/>
                  <a:ext cx="75049" cy="75049"/>
                </a:xfrm>
                <a:custGeom>
                  <a:avLst/>
                  <a:gdLst>
                    <a:gd name="connsiteX0" fmla="*/ 75049 w 75049"/>
                    <a:gd name="connsiteY0" fmla="*/ 37525 h 75049"/>
                    <a:gd name="connsiteX1" fmla="*/ 37525 w 75049"/>
                    <a:gd name="connsiteY1" fmla="*/ 75049 h 75049"/>
                    <a:gd name="connsiteX2" fmla="*/ 0 w 75049"/>
                    <a:gd name="connsiteY2" fmla="*/ 37525 h 75049"/>
                    <a:gd name="connsiteX3" fmla="*/ 37525 w 75049"/>
                    <a:gd name="connsiteY3" fmla="*/ 0 h 75049"/>
                    <a:gd name="connsiteX4" fmla="*/ 75049 w 75049"/>
                    <a:gd name="connsiteY4" fmla="*/ 37525 h 75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5049" h="75049">
                      <a:moveTo>
                        <a:pt x="75049" y="37525"/>
                      </a:moveTo>
                      <a:cubicBezTo>
                        <a:pt x="75049" y="58249"/>
                        <a:pt x="58249" y="75049"/>
                        <a:pt x="37525" y="75049"/>
                      </a:cubicBezTo>
                      <a:cubicBezTo>
                        <a:pt x="16800" y="75049"/>
                        <a:pt x="0" y="58249"/>
                        <a:pt x="0" y="37525"/>
                      </a:cubicBezTo>
                      <a:cubicBezTo>
                        <a:pt x="0" y="16800"/>
                        <a:pt x="16800" y="0"/>
                        <a:pt x="37525" y="0"/>
                      </a:cubicBezTo>
                      <a:cubicBezTo>
                        <a:pt x="58249" y="0"/>
                        <a:pt x="75049" y="16800"/>
                        <a:pt x="75049" y="375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65" name="شكل حر: شكل 64">
                  <a:extLst>
                    <a:ext uri="{FF2B5EF4-FFF2-40B4-BE49-F238E27FC236}">
                      <a16:creationId xmlns:a16="http://schemas.microsoft.com/office/drawing/2014/main" id="{1C173EF1-CF5D-A4B9-638B-999CE61180F7}"/>
                    </a:ext>
                  </a:extLst>
                </p:cNvPr>
                <p:cNvSpPr/>
                <p:nvPr/>
              </p:nvSpPr>
              <p:spPr>
                <a:xfrm>
                  <a:off x="7341870" y="2139372"/>
                  <a:ext cx="153162" cy="153162"/>
                </a:xfrm>
                <a:custGeom>
                  <a:avLst/>
                  <a:gdLst>
                    <a:gd name="connsiteX0" fmla="*/ 153162 w 153162"/>
                    <a:gd name="connsiteY0" fmla="*/ 76581 h 153162"/>
                    <a:gd name="connsiteX1" fmla="*/ 76581 w 153162"/>
                    <a:gd name="connsiteY1" fmla="*/ 153162 h 153162"/>
                    <a:gd name="connsiteX2" fmla="*/ 0 w 153162"/>
                    <a:gd name="connsiteY2" fmla="*/ 76581 h 153162"/>
                    <a:gd name="connsiteX3" fmla="*/ 76581 w 153162"/>
                    <a:gd name="connsiteY3" fmla="*/ 0 h 153162"/>
                    <a:gd name="connsiteX4" fmla="*/ 153162 w 153162"/>
                    <a:gd name="connsiteY4" fmla="*/ 76581 h 153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162" h="153162">
                      <a:moveTo>
                        <a:pt x="153162" y="76581"/>
                      </a:moveTo>
                      <a:cubicBezTo>
                        <a:pt x="153162" y="118875"/>
                        <a:pt x="118875" y="153162"/>
                        <a:pt x="76581" y="153162"/>
                      </a:cubicBezTo>
                      <a:cubicBezTo>
                        <a:pt x="34287" y="153162"/>
                        <a:pt x="0" y="118875"/>
                        <a:pt x="0" y="76581"/>
                      </a:cubicBezTo>
                      <a:cubicBezTo>
                        <a:pt x="0" y="34287"/>
                        <a:pt x="34287" y="0"/>
                        <a:pt x="76581" y="0"/>
                      </a:cubicBezTo>
                      <a:cubicBezTo>
                        <a:pt x="118875" y="0"/>
                        <a:pt x="153162" y="34287"/>
                        <a:pt x="153162" y="765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  <p:grpSp>
            <p:nvGrpSpPr>
              <p:cNvPr id="58" name="رسم 2265" descr="قرد لعبه">
                <a:extLst>
                  <a:ext uri="{FF2B5EF4-FFF2-40B4-BE49-F238E27FC236}">
                    <a16:creationId xmlns:a16="http://schemas.microsoft.com/office/drawing/2014/main" id="{57E42813-44B5-DAF9-3903-2B22937ED62F}"/>
                  </a:ext>
                </a:extLst>
              </p:cNvPr>
              <p:cNvGrpSpPr/>
              <p:nvPr/>
            </p:nvGrpSpPr>
            <p:grpSpPr>
              <a:xfrm>
                <a:off x="7755381" y="2394827"/>
                <a:ext cx="160092" cy="159359"/>
                <a:chOff x="7755381" y="2394827"/>
                <a:chExt cx="160092" cy="159359"/>
              </a:xfrm>
              <a:solidFill>
                <a:srgbClr val="737373"/>
              </a:solidFill>
            </p:grpSpPr>
            <p:sp>
              <p:nvSpPr>
                <p:cNvPr id="62" name="شكل حر: شكل 61">
                  <a:extLst>
                    <a:ext uri="{FF2B5EF4-FFF2-40B4-BE49-F238E27FC236}">
                      <a16:creationId xmlns:a16="http://schemas.microsoft.com/office/drawing/2014/main" id="{A4D61F35-872F-9325-0C8F-C747F01A01A7}"/>
                    </a:ext>
                  </a:extLst>
                </p:cNvPr>
                <p:cNvSpPr/>
                <p:nvPr/>
              </p:nvSpPr>
              <p:spPr>
                <a:xfrm>
                  <a:off x="7755381" y="2433686"/>
                  <a:ext cx="120500" cy="120500"/>
                </a:xfrm>
                <a:custGeom>
                  <a:avLst/>
                  <a:gdLst>
                    <a:gd name="connsiteX0" fmla="*/ 114119 w 120500"/>
                    <a:gd name="connsiteY0" fmla="*/ 120500 h 120500"/>
                    <a:gd name="connsiteX1" fmla="*/ 107737 w 120500"/>
                    <a:gd name="connsiteY1" fmla="*/ 114118 h 120500"/>
                    <a:gd name="connsiteX2" fmla="*/ 6382 w 120500"/>
                    <a:gd name="connsiteY2" fmla="*/ 12764 h 120500"/>
                    <a:gd name="connsiteX3" fmla="*/ 0 w 120500"/>
                    <a:gd name="connsiteY3" fmla="*/ 6382 h 120500"/>
                    <a:gd name="connsiteX4" fmla="*/ 6382 w 120500"/>
                    <a:gd name="connsiteY4" fmla="*/ 0 h 120500"/>
                    <a:gd name="connsiteX5" fmla="*/ 120500 w 120500"/>
                    <a:gd name="connsiteY5" fmla="*/ 114118 h 120500"/>
                    <a:gd name="connsiteX6" fmla="*/ 114119 w 120500"/>
                    <a:gd name="connsiteY6" fmla="*/ 120500 h 12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0500" h="120500">
                      <a:moveTo>
                        <a:pt x="114119" y="120500"/>
                      </a:moveTo>
                      <a:cubicBezTo>
                        <a:pt x="110596" y="120500"/>
                        <a:pt x="107737" y="117641"/>
                        <a:pt x="107737" y="114118"/>
                      </a:cubicBezTo>
                      <a:cubicBezTo>
                        <a:pt x="107737" y="58233"/>
                        <a:pt x="62267" y="12764"/>
                        <a:pt x="6382" y="12764"/>
                      </a:cubicBezTo>
                      <a:cubicBezTo>
                        <a:pt x="2859" y="12764"/>
                        <a:pt x="0" y="9904"/>
                        <a:pt x="0" y="6382"/>
                      </a:cubicBezTo>
                      <a:cubicBezTo>
                        <a:pt x="0" y="2859"/>
                        <a:pt x="2859" y="0"/>
                        <a:pt x="6382" y="0"/>
                      </a:cubicBezTo>
                      <a:cubicBezTo>
                        <a:pt x="69306" y="0"/>
                        <a:pt x="120500" y="51194"/>
                        <a:pt x="120500" y="114118"/>
                      </a:cubicBezTo>
                      <a:cubicBezTo>
                        <a:pt x="120500" y="117641"/>
                        <a:pt x="117641" y="120500"/>
                        <a:pt x="114119" y="120500"/>
                      </a:cubicBezTo>
                      <a:close/>
                    </a:path>
                  </a:pathLst>
                </a:custGeom>
                <a:solidFill>
                  <a:srgbClr val="F5EBD9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63" name="شكل حر: شكل 62">
                  <a:extLst>
                    <a:ext uri="{FF2B5EF4-FFF2-40B4-BE49-F238E27FC236}">
                      <a16:creationId xmlns:a16="http://schemas.microsoft.com/office/drawing/2014/main" id="{7702DEFD-04A8-8533-AFAA-7BB6C6E2C09A}"/>
                    </a:ext>
                  </a:extLst>
                </p:cNvPr>
                <p:cNvSpPr/>
                <p:nvPr/>
              </p:nvSpPr>
              <p:spPr>
                <a:xfrm>
                  <a:off x="7756115" y="2394827"/>
                  <a:ext cx="159358" cy="159358"/>
                </a:xfrm>
                <a:custGeom>
                  <a:avLst/>
                  <a:gdLst>
                    <a:gd name="connsiteX0" fmla="*/ 152977 w 159358"/>
                    <a:gd name="connsiteY0" fmla="*/ 159359 h 159358"/>
                    <a:gd name="connsiteX1" fmla="*/ 146595 w 159358"/>
                    <a:gd name="connsiteY1" fmla="*/ 152977 h 159358"/>
                    <a:gd name="connsiteX2" fmla="*/ 6382 w 159358"/>
                    <a:gd name="connsiteY2" fmla="*/ 12764 h 159358"/>
                    <a:gd name="connsiteX3" fmla="*/ 0 w 159358"/>
                    <a:gd name="connsiteY3" fmla="*/ 6382 h 159358"/>
                    <a:gd name="connsiteX4" fmla="*/ 6382 w 159358"/>
                    <a:gd name="connsiteY4" fmla="*/ 0 h 159358"/>
                    <a:gd name="connsiteX5" fmla="*/ 159359 w 159358"/>
                    <a:gd name="connsiteY5" fmla="*/ 152977 h 159358"/>
                    <a:gd name="connsiteX6" fmla="*/ 152977 w 159358"/>
                    <a:gd name="connsiteY6" fmla="*/ 159359 h 159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9358" h="159358">
                      <a:moveTo>
                        <a:pt x="152977" y="159359"/>
                      </a:moveTo>
                      <a:cubicBezTo>
                        <a:pt x="149454" y="159359"/>
                        <a:pt x="146595" y="156500"/>
                        <a:pt x="146595" y="152977"/>
                      </a:cubicBezTo>
                      <a:cubicBezTo>
                        <a:pt x="146595" y="75662"/>
                        <a:pt x="83697" y="12764"/>
                        <a:pt x="6382" y="12764"/>
                      </a:cubicBezTo>
                      <a:cubicBezTo>
                        <a:pt x="2859" y="12764"/>
                        <a:pt x="0" y="9904"/>
                        <a:pt x="0" y="6382"/>
                      </a:cubicBezTo>
                      <a:cubicBezTo>
                        <a:pt x="0" y="2859"/>
                        <a:pt x="2859" y="0"/>
                        <a:pt x="6382" y="0"/>
                      </a:cubicBezTo>
                      <a:cubicBezTo>
                        <a:pt x="90729" y="0"/>
                        <a:pt x="159359" y="68623"/>
                        <a:pt x="159359" y="152977"/>
                      </a:cubicBezTo>
                      <a:cubicBezTo>
                        <a:pt x="159359" y="156500"/>
                        <a:pt x="156506" y="159359"/>
                        <a:pt x="152977" y="159359"/>
                      </a:cubicBezTo>
                      <a:close/>
                    </a:path>
                  </a:pathLst>
                </a:custGeom>
                <a:solidFill>
                  <a:srgbClr val="F5EBD9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  <p:grpSp>
            <p:nvGrpSpPr>
              <p:cNvPr id="59" name="رسم 2265" descr="قرد لعبه">
                <a:extLst>
                  <a:ext uri="{FF2B5EF4-FFF2-40B4-BE49-F238E27FC236}">
                    <a16:creationId xmlns:a16="http://schemas.microsoft.com/office/drawing/2014/main" id="{D3EC99A7-41E3-68E0-4858-FBA8C5900BFA}"/>
                  </a:ext>
                </a:extLst>
              </p:cNvPr>
              <p:cNvGrpSpPr/>
              <p:nvPr/>
            </p:nvGrpSpPr>
            <p:grpSpPr>
              <a:xfrm>
                <a:off x="8005686" y="2394827"/>
                <a:ext cx="160098" cy="159358"/>
                <a:chOff x="8005686" y="2394827"/>
                <a:chExt cx="160098" cy="159358"/>
              </a:xfrm>
              <a:solidFill>
                <a:srgbClr val="FFFFFF"/>
              </a:solidFill>
            </p:grpSpPr>
            <p:sp>
              <p:nvSpPr>
                <p:cNvPr id="60" name="شكل حر: شكل 59">
                  <a:extLst>
                    <a:ext uri="{FF2B5EF4-FFF2-40B4-BE49-F238E27FC236}">
                      <a16:creationId xmlns:a16="http://schemas.microsoft.com/office/drawing/2014/main" id="{ABAF6E04-C22B-9228-CDC6-DFD233669CE5}"/>
                    </a:ext>
                  </a:extLst>
                </p:cNvPr>
                <p:cNvSpPr/>
                <p:nvPr/>
              </p:nvSpPr>
              <p:spPr>
                <a:xfrm>
                  <a:off x="8005686" y="2433686"/>
                  <a:ext cx="120500" cy="120500"/>
                </a:xfrm>
                <a:custGeom>
                  <a:avLst/>
                  <a:gdLst>
                    <a:gd name="connsiteX0" fmla="*/ 114118 w 120500"/>
                    <a:gd name="connsiteY0" fmla="*/ 120500 h 120500"/>
                    <a:gd name="connsiteX1" fmla="*/ 107737 w 120500"/>
                    <a:gd name="connsiteY1" fmla="*/ 114118 h 120500"/>
                    <a:gd name="connsiteX2" fmla="*/ 6382 w 120500"/>
                    <a:gd name="connsiteY2" fmla="*/ 12764 h 120500"/>
                    <a:gd name="connsiteX3" fmla="*/ 0 w 120500"/>
                    <a:gd name="connsiteY3" fmla="*/ 6382 h 120500"/>
                    <a:gd name="connsiteX4" fmla="*/ 6382 w 120500"/>
                    <a:gd name="connsiteY4" fmla="*/ 0 h 120500"/>
                    <a:gd name="connsiteX5" fmla="*/ 120500 w 120500"/>
                    <a:gd name="connsiteY5" fmla="*/ 114118 h 120500"/>
                    <a:gd name="connsiteX6" fmla="*/ 114118 w 120500"/>
                    <a:gd name="connsiteY6" fmla="*/ 120500 h 12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0500" h="120500">
                      <a:moveTo>
                        <a:pt x="114118" y="120500"/>
                      </a:moveTo>
                      <a:cubicBezTo>
                        <a:pt x="110596" y="120500"/>
                        <a:pt x="107737" y="117641"/>
                        <a:pt x="107737" y="114118"/>
                      </a:cubicBezTo>
                      <a:cubicBezTo>
                        <a:pt x="107737" y="58233"/>
                        <a:pt x="62267" y="12764"/>
                        <a:pt x="6382" y="12764"/>
                      </a:cubicBezTo>
                      <a:cubicBezTo>
                        <a:pt x="2859" y="12764"/>
                        <a:pt x="0" y="9904"/>
                        <a:pt x="0" y="6382"/>
                      </a:cubicBezTo>
                      <a:cubicBezTo>
                        <a:pt x="0" y="2859"/>
                        <a:pt x="2859" y="0"/>
                        <a:pt x="6382" y="0"/>
                      </a:cubicBezTo>
                      <a:cubicBezTo>
                        <a:pt x="69306" y="0"/>
                        <a:pt x="120500" y="51194"/>
                        <a:pt x="120500" y="114118"/>
                      </a:cubicBezTo>
                      <a:cubicBezTo>
                        <a:pt x="120500" y="117641"/>
                        <a:pt x="117641" y="120500"/>
                        <a:pt x="114118" y="1205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61" name="شكل حر: شكل 60">
                  <a:extLst>
                    <a:ext uri="{FF2B5EF4-FFF2-40B4-BE49-F238E27FC236}">
                      <a16:creationId xmlns:a16="http://schemas.microsoft.com/office/drawing/2014/main" id="{0EEA89E7-BB0B-9EBA-194A-91D00DE29C06}"/>
                    </a:ext>
                  </a:extLst>
                </p:cNvPr>
                <p:cNvSpPr/>
                <p:nvPr/>
              </p:nvSpPr>
              <p:spPr>
                <a:xfrm>
                  <a:off x="8006427" y="2394827"/>
                  <a:ext cx="159358" cy="159358"/>
                </a:xfrm>
                <a:custGeom>
                  <a:avLst/>
                  <a:gdLst>
                    <a:gd name="connsiteX0" fmla="*/ 152977 w 159358"/>
                    <a:gd name="connsiteY0" fmla="*/ 159359 h 159358"/>
                    <a:gd name="connsiteX1" fmla="*/ 146595 w 159358"/>
                    <a:gd name="connsiteY1" fmla="*/ 152977 h 159358"/>
                    <a:gd name="connsiteX2" fmla="*/ 6382 w 159358"/>
                    <a:gd name="connsiteY2" fmla="*/ 12764 h 159358"/>
                    <a:gd name="connsiteX3" fmla="*/ 0 w 159358"/>
                    <a:gd name="connsiteY3" fmla="*/ 6382 h 159358"/>
                    <a:gd name="connsiteX4" fmla="*/ 6382 w 159358"/>
                    <a:gd name="connsiteY4" fmla="*/ 0 h 159358"/>
                    <a:gd name="connsiteX5" fmla="*/ 159359 w 159358"/>
                    <a:gd name="connsiteY5" fmla="*/ 152977 h 159358"/>
                    <a:gd name="connsiteX6" fmla="*/ 152977 w 159358"/>
                    <a:gd name="connsiteY6" fmla="*/ 159359 h 159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9358" h="159358">
                      <a:moveTo>
                        <a:pt x="152977" y="159359"/>
                      </a:moveTo>
                      <a:cubicBezTo>
                        <a:pt x="149454" y="159359"/>
                        <a:pt x="146595" y="156500"/>
                        <a:pt x="146595" y="152977"/>
                      </a:cubicBezTo>
                      <a:cubicBezTo>
                        <a:pt x="146595" y="75662"/>
                        <a:pt x="83697" y="12764"/>
                        <a:pt x="6382" y="12764"/>
                      </a:cubicBezTo>
                      <a:cubicBezTo>
                        <a:pt x="2859" y="12764"/>
                        <a:pt x="0" y="9904"/>
                        <a:pt x="0" y="6382"/>
                      </a:cubicBezTo>
                      <a:cubicBezTo>
                        <a:pt x="0" y="2859"/>
                        <a:pt x="2859" y="0"/>
                        <a:pt x="6382" y="0"/>
                      </a:cubicBezTo>
                      <a:cubicBezTo>
                        <a:pt x="90729" y="0"/>
                        <a:pt x="159359" y="68623"/>
                        <a:pt x="159359" y="152977"/>
                      </a:cubicBezTo>
                      <a:cubicBezTo>
                        <a:pt x="159359" y="156500"/>
                        <a:pt x="156500" y="159359"/>
                        <a:pt x="152977" y="1593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</p:grpSp>
        <p:sp>
          <p:nvSpPr>
            <p:cNvPr id="52" name="شكل بيضاوي 51">
              <a:extLst>
                <a:ext uri="{FF2B5EF4-FFF2-40B4-BE49-F238E27FC236}">
                  <a16:creationId xmlns:a16="http://schemas.microsoft.com/office/drawing/2014/main" id="{E5CCAF51-AFA8-73DD-EAAE-C0F6AF480259}"/>
                </a:ext>
              </a:extLst>
            </p:cNvPr>
            <p:cNvSpPr/>
            <p:nvPr/>
          </p:nvSpPr>
          <p:spPr>
            <a:xfrm>
              <a:off x="9227820" y="1133886"/>
              <a:ext cx="156950" cy="156950"/>
            </a:xfrm>
            <a:prstGeom prst="ellipse">
              <a:avLst/>
            </a:prstGeom>
            <a:solidFill>
              <a:srgbClr val="DF5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567019" rtl="1"/>
              <a:endParaRPr lang="ar-SA" sz="1116">
                <a:solidFill>
                  <a:prstClr val="white"/>
                </a:solidFill>
                <a:latin typeface="Harmattan"/>
                <a:cs typeface="Harmattan"/>
              </a:endParaRPr>
            </a:p>
          </p:txBody>
        </p:sp>
        <p:sp>
          <p:nvSpPr>
            <p:cNvPr id="53" name="شكل بيضاوي 52">
              <a:extLst>
                <a:ext uri="{FF2B5EF4-FFF2-40B4-BE49-F238E27FC236}">
                  <a16:creationId xmlns:a16="http://schemas.microsoft.com/office/drawing/2014/main" id="{7BE0EDDF-8B7C-34B9-D6BE-DE96C274CC64}"/>
                </a:ext>
              </a:extLst>
            </p:cNvPr>
            <p:cNvSpPr/>
            <p:nvPr/>
          </p:nvSpPr>
          <p:spPr>
            <a:xfrm>
              <a:off x="9589770" y="1133886"/>
              <a:ext cx="156950" cy="156950"/>
            </a:xfrm>
            <a:prstGeom prst="ellipse">
              <a:avLst/>
            </a:prstGeom>
            <a:solidFill>
              <a:srgbClr val="DF5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567019"/>
              <a:endParaRPr lang="ar-SA" sz="1116" dirty="0">
                <a:solidFill>
                  <a:prstClr val="white"/>
                </a:solidFill>
                <a:latin typeface="Harmattan"/>
                <a:cs typeface="Harmatt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1153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A16E3-DA34-DB73-0D3C-67AB8FC89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ربع نص 14">
            <a:extLst>
              <a:ext uri="{FF2B5EF4-FFF2-40B4-BE49-F238E27FC236}">
                <a16:creationId xmlns:a16="http://schemas.microsoft.com/office/drawing/2014/main" id="{2AE59031-5D29-F564-EE5D-AA43CAD9DA4B}"/>
              </a:ext>
            </a:extLst>
          </p:cNvPr>
          <p:cNvSpPr txBox="1"/>
          <p:nvPr/>
        </p:nvSpPr>
        <p:spPr>
          <a:xfrm>
            <a:off x="1424018" y="5345906"/>
            <a:ext cx="4711638" cy="779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67019" rtl="1"/>
            <a:r>
              <a:rPr lang="ar-SA" sz="4465" b="1" dirty="0">
                <a:solidFill>
                  <a:srgbClr val="155C58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الواجبات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D302261E-36CC-D9EB-2FF8-471DD4A487C4}"/>
              </a:ext>
            </a:extLst>
          </p:cNvPr>
          <p:cNvSpPr/>
          <p:nvPr/>
        </p:nvSpPr>
        <p:spPr>
          <a:xfrm>
            <a:off x="2927965" y="3461338"/>
            <a:ext cx="1703744" cy="1624130"/>
          </a:xfrm>
          <a:prstGeom prst="roundRect">
            <a:avLst>
              <a:gd name="adj" fmla="val 3595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67019" rtl="1"/>
            <a:endParaRPr lang="ar-SA" sz="2232" dirty="0">
              <a:solidFill>
                <a:srgbClr val="155C58"/>
              </a:solidFill>
              <a:latin typeface="Harmattan"/>
              <a:cs typeface="Harmattan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1EFEBD1-DB8A-F230-470B-61AEC790609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81442" y="3546565"/>
            <a:ext cx="1196789" cy="1453676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ABC30D0-7802-0873-1DDB-6255A100D7A3}"/>
              </a:ext>
            </a:extLst>
          </p:cNvPr>
          <p:cNvGrpSpPr/>
          <p:nvPr/>
        </p:nvGrpSpPr>
        <p:grpSpPr>
          <a:xfrm>
            <a:off x="2737292" y="7315200"/>
            <a:ext cx="1870176" cy="2710890"/>
            <a:chOff x="3246292" y="445901"/>
            <a:chExt cx="1969206" cy="2854439"/>
          </a:xfrm>
        </p:grpSpPr>
        <p:sp>
          <p:nvSpPr>
            <p:cNvPr id="4" name="شكل حر: شكل 3">
              <a:extLst>
                <a:ext uri="{FF2B5EF4-FFF2-40B4-BE49-F238E27FC236}">
                  <a16:creationId xmlns:a16="http://schemas.microsoft.com/office/drawing/2014/main" id="{7DD4F7A3-AEB5-D848-D76C-781F44ADEEB0}"/>
                </a:ext>
              </a:extLst>
            </p:cNvPr>
            <p:cNvSpPr/>
            <p:nvPr/>
          </p:nvSpPr>
          <p:spPr>
            <a:xfrm>
              <a:off x="3715851" y="2780138"/>
              <a:ext cx="1027404" cy="513532"/>
            </a:xfrm>
            <a:custGeom>
              <a:avLst/>
              <a:gdLst>
                <a:gd name="connsiteX0" fmla="*/ 513336 w 1027404"/>
                <a:gd name="connsiteY0" fmla="*/ 0 h 513532"/>
                <a:gd name="connsiteX1" fmla="*/ 0 w 1027404"/>
                <a:gd name="connsiteY1" fmla="*/ 396794 h 513532"/>
                <a:gd name="connsiteX2" fmla="*/ 516990 w 1027404"/>
                <a:gd name="connsiteY2" fmla="*/ 513532 h 513532"/>
                <a:gd name="connsiteX3" fmla="*/ 1027405 w 1027404"/>
                <a:gd name="connsiteY3" fmla="*/ 399915 h 513532"/>
                <a:gd name="connsiteX4" fmla="*/ 513336 w 1027404"/>
                <a:gd name="connsiteY4" fmla="*/ 0 h 51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7404" h="513532">
                  <a:moveTo>
                    <a:pt x="513336" y="0"/>
                  </a:moveTo>
                  <a:cubicBezTo>
                    <a:pt x="263642" y="0"/>
                    <a:pt x="54511" y="169376"/>
                    <a:pt x="0" y="396794"/>
                  </a:cubicBezTo>
                  <a:cubicBezTo>
                    <a:pt x="156571" y="471623"/>
                    <a:pt x="331885" y="513532"/>
                    <a:pt x="516990" y="513532"/>
                  </a:cubicBezTo>
                  <a:cubicBezTo>
                    <a:pt x="699511" y="513532"/>
                    <a:pt x="872508" y="472787"/>
                    <a:pt x="1027405" y="399915"/>
                  </a:cubicBezTo>
                  <a:cubicBezTo>
                    <a:pt x="974071" y="170926"/>
                    <a:pt x="764169" y="0"/>
                    <a:pt x="513336" y="0"/>
                  </a:cubicBezTo>
                  <a:close/>
                </a:path>
              </a:pathLst>
            </a:custGeom>
            <a:solidFill>
              <a:srgbClr val="A74040"/>
            </a:solidFill>
            <a:ln w="3334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defTabSz="567019" rtl="1"/>
              <a:endParaRPr lang="ar-SA" sz="1116">
                <a:solidFill>
                  <a:prstClr val="black"/>
                </a:solidFill>
                <a:latin typeface="Harmattan"/>
                <a:cs typeface="Harmattan"/>
              </a:endParaRPr>
            </a:p>
          </p:txBody>
        </p:sp>
        <p:grpSp>
          <p:nvGrpSpPr>
            <p:cNvPr id="5" name="رسم 2273" descr="فلامينجو علي التداخل">
              <a:extLst>
                <a:ext uri="{FF2B5EF4-FFF2-40B4-BE49-F238E27FC236}">
                  <a16:creationId xmlns:a16="http://schemas.microsoft.com/office/drawing/2014/main" id="{3ECD3EC4-6DDC-DC2B-226C-B5710BC97DAE}"/>
                </a:ext>
              </a:extLst>
            </p:cNvPr>
            <p:cNvGrpSpPr/>
            <p:nvPr/>
          </p:nvGrpSpPr>
          <p:grpSpPr>
            <a:xfrm>
              <a:off x="3889377" y="2720112"/>
              <a:ext cx="873668" cy="513534"/>
              <a:chOff x="3889377" y="2720112"/>
              <a:chExt cx="873668" cy="513534"/>
            </a:xfrm>
          </p:grpSpPr>
          <p:sp>
            <p:nvSpPr>
              <p:cNvPr id="37" name="شكل حر: شكل 36">
                <a:extLst>
                  <a:ext uri="{FF2B5EF4-FFF2-40B4-BE49-F238E27FC236}">
                    <a16:creationId xmlns:a16="http://schemas.microsoft.com/office/drawing/2014/main" id="{C6C00AB5-902A-B6D3-4DF9-5533A1A0EB70}"/>
                  </a:ext>
                </a:extLst>
              </p:cNvPr>
              <p:cNvSpPr/>
              <p:nvPr/>
            </p:nvSpPr>
            <p:spPr>
              <a:xfrm>
                <a:off x="4009421" y="3190297"/>
                <a:ext cx="460178" cy="6669"/>
              </a:xfrm>
              <a:custGeom>
                <a:avLst/>
                <a:gdLst>
                  <a:gd name="connsiteX0" fmla="*/ 456844 w 460178"/>
                  <a:gd name="connsiteY0" fmla="*/ 6669 h 6669"/>
                  <a:gd name="connsiteX1" fmla="*/ 3335 w 460178"/>
                  <a:gd name="connsiteY1" fmla="*/ 6669 h 6669"/>
                  <a:gd name="connsiteX2" fmla="*/ 0 w 460178"/>
                  <a:gd name="connsiteY2" fmla="*/ 3335 h 6669"/>
                  <a:gd name="connsiteX3" fmla="*/ 3335 w 460178"/>
                  <a:gd name="connsiteY3" fmla="*/ 0 h 6669"/>
                  <a:gd name="connsiteX4" fmla="*/ 456844 w 460178"/>
                  <a:gd name="connsiteY4" fmla="*/ 0 h 6669"/>
                  <a:gd name="connsiteX5" fmla="*/ 460178 w 460178"/>
                  <a:gd name="connsiteY5" fmla="*/ 3335 h 6669"/>
                  <a:gd name="connsiteX6" fmla="*/ 456844 w 460178"/>
                  <a:gd name="connsiteY6" fmla="*/ 6669 h 6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0178" h="6669">
                    <a:moveTo>
                      <a:pt x="456844" y="6669"/>
                    </a:moveTo>
                    <a:lnTo>
                      <a:pt x="3335" y="6669"/>
                    </a:lnTo>
                    <a:cubicBezTo>
                      <a:pt x="1494" y="6669"/>
                      <a:pt x="0" y="5179"/>
                      <a:pt x="0" y="3335"/>
                    </a:cubicBezTo>
                    <a:cubicBezTo>
                      <a:pt x="0" y="1491"/>
                      <a:pt x="1494" y="0"/>
                      <a:pt x="3335" y="0"/>
                    </a:cubicBezTo>
                    <a:lnTo>
                      <a:pt x="456844" y="0"/>
                    </a:lnTo>
                    <a:cubicBezTo>
                      <a:pt x="458684" y="0"/>
                      <a:pt x="460178" y="1491"/>
                      <a:pt x="460178" y="3335"/>
                    </a:cubicBezTo>
                    <a:cubicBezTo>
                      <a:pt x="460178" y="5179"/>
                      <a:pt x="458688" y="6669"/>
                      <a:pt x="456844" y="6669"/>
                    </a:cubicBezTo>
                    <a:close/>
                  </a:path>
                </a:pathLst>
              </a:custGeom>
              <a:solidFill>
                <a:srgbClr val="2F2F2F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38" name="شكل حر: شكل 37">
                <a:extLst>
                  <a:ext uri="{FF2B5EF4-FFF2-40B4-BE49-F238E27FC236}">
                    <a16:creationId xmlns:a16="http://schemas.microsoft.com/office/drawing/2014/main" id="{36C53C3D-1DE7-BCCC-A115-7750E78A3698}"/>
                  </a:ext>
                </a:extLst>
              </p:cNvPr>
              <p:cNvSpPr/>
              <p:nvPr/>
            </p:nvSpPr>
            <p:spPr>
              <a:xfrm>
                <a:off x="4079450" y="3160287"/>
                <a:ext cx="443505" cy="73359"/>
              </a:xfrm>
              <a:custGeom>
                <a:avLst/>
                <a:gdLst>
                  <a:gd name="connsiteX0" fmla="*/ 3330 w 443505"/>
                  <a:gd name="connsiteY0" fmla="*/ 73360 h 73359"/>
                  <a:gd name="connsiteX1" fmla="*/ 38 w 443505"/>
                  <a:gd name="connsiteY1" fmla="*/ 70529 h 73359"/>
                  <a:gd name="connsiteX2" fmla="*/ 2833 w 443505"/>
                  <a:gd name="connsiteY2" fmla="*/ 66727 h 73359"/>
                  <a:gd name="connsiteX3" fmla="*/ 439669 w 443505"/>
                  <a:gd name="connsiteY3" fmla="*/ 35 h 73359"/>
                  <a:gd name="connsiteX4" fmla="*/ 443467 w 443505"/>
                  <a:gd name="connsiteY4" fmla="*/ 2826 h 73359"/>
                  <a:gd name="connsiteX5" fmla="*/ 440672 w 443505"/>
                  <a:gd name="connsiteY5" fmla="*/ 6627 h 73359"/>
                  <a:gd name="connsiteX6" fmla="*/ 3837 w 443505"/>
                  <a:gd name="connsiteY6" fmla="*/ 73320 h 73359"/>
                  <a:gd name="connsiteX7" fmla="*/ 3330 w 443505"/>
                  <a:gd name="connsiteY7" fmla="*/ 73360 h 7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3505" h="73359">
                    <a:moveTo>
                      <a:pt x="3330" y="73360"/>
                    </a:moveTo>
                    <a:cubicBezTo>
                      <a:pt x="1709" y="73360"/>
                      <a:pt x="288" y="72179"/>
                      <a:pt x="38" y="70529"/>
                    </a:cubicBezTo>
                    <a:cubicBezTo>
                      <a:pt x="-238" y="68705"/>
                      <a:pt x="1012" y="67004"/>
                      <a:pt x="2833" y="66727"/>
                    </a:cubicBezTo>
                    <a:lnTo>
                      <a:pt x="439669" y="35"/>
                    </a:lnTo>
                    <a:cubicBezTo>
                      <a:pt x="441493" y="-225"/>
                      <a:pt x="443190" y="1005"/>
                      <a:pt x="443467" y="2826"/>
                    </a:cubicBezTo>
                    <a:cubicBezTo>
                      <a:pt x="443744" y="4650"/>
                      <a:pt x="442493" y="6351"/>
                      <a:pt x="440672" y="6627"/>
                    </a:cubicBezTo>
                    <a:lnTo>
                      <a:pt x="3837" y="73320"/>
                    </a:lnTo>
                    <a:cubicBezTo>
                      <a:pt x="3666" y="73346"/>
                      <a:pt x="3496" y="73360"/>
                      <a:pt x="3330" y="73360"/>
                    </a:cubicBezTo>
                    <a:close/>
                  </a:path>
                </a:pathLst>
              </a:custGeom>
              <a:solidFill>
                <a:srgbClr val="2F2F2F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39" name="شكل حر: شكل 38">
                <a:extLst>
                  <a:ext uri="{FF2B5EF4-FFF2-40B4-BE49-F238E27FC236}">
                    <a16:creationId xmlns:a16="http://schemas.microsoft.com/office/drawing/2014/main" id="{F545280D-F107-D6FC-6DE4-0CC82425132F}"/>
                  </a:ext>
                </a:extLst>
              </p:cNvPr>
              <p:cNvSpPr/>
              <p:nvPr/>
            </p:nvSpPr>
            <p:spPr>
              <a:xfrm>
                <a:off x="4442921" y="2946868"/>
                <a:ext cx="140056" cy="140055"/>
              </a:xfrm>
              <a:custGeom>
                <a:avLst/>
                <a:gdLst>
                  <a:gd name="connsiteX0" fmla="*/ 136720 w 140056"/>
                  <a:gd name="connsiteY0" fmla="*/ 140055 h 140055"/>
                  <a:gd name="connsiteX1" fmla="*/ 134363 w 140056"/>
                  <a:gd name="connsiteY1" fmla="*/ 139078 h 140055"/>
                  <a:gd name="connsiteX2" fmla="*/ 978 w 140056"/>
                  <a:gd name="connsiteY2" fmla="*/ 5693 h 140055"/>
                  <a:gd name="connsiteX3" fmla="*/ 978 w 140056"/>
                  <a:gd name="connsiteY3" fmla="*/ 978 h 140055"/>
                  <a:gd name="connsiteX4" fmla="*/ 5693 w 140056"/>
                  <a:gd name="connsiteY4" fmla="*/ 978 h 140055"/>
                  <a:gd name="connsiteX5" fmla="*/ 139078 w 140056"/>
                  <a:gd name="connsiteY5" fmla="*/ 134363 h 140055"/>
                  <a:gd name="connsiteX6" fmla="*/ 139078 w 140056"/>
                  <a:gd name="connsiteY6" fmla="*/ 139078 h 140055"/>
                  <a:gd name="connsiteX7" fmla="*/ 136720 w 140056"/>
                  <a:gd name="connsiteY7" fmla="*/ 140055 h 140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0056" h="140055">
                    <a:moveTo>
                      <a:pt x="136720" y="140055"/>
                    </a:moveTo>
                    <a:cubicBezTo>
                      <a:pt x="135867" y="140055"/>
                      <a:pt x="135013" y="139728"/>
                      <a:pt x="134363" y="139078"/>
                    </a:cubicBezTo>
                    <a:lnTo>
                      <a:pt x="978" y="5693"/>
                    </a:lnTo>
                    <a:cubicBezTo>
                      <a:pt x="-326" y="4389"/>
                      <a:pt x="-326" y="2282"/>
                      <a:pt x="978" y="978"/>
                    </a:cubicBezTo>
                    <a:cubicBezTo>
                      <a:pt x="2278" y="-326"/>
                      <a:pt x="4393" y="-326"/>
                      <a:pt x="5693" y="978"/>
                    </a:cubicBezTo>
                    <a:lnTo>
                      <a:pt x="139078" y="134363"/>
                    </a:lnTo>
                    <a:cubicBezTo>
                      <a:pt x="140382" y="135667"/>
                      <a:pt x="140382" y="137774"/>
                      <a:pt x="139078" y="139078"/>
                    </a:cubicBezTo>
                    <a:cubicBezTo>
                      <a:pt x="138428" y="139728"/>
                      <a:pt x="137574" y="140055"/>
                      <a:pt x="136720" y="140055"/>
                    </a:cubicBezTo>
                    <a:close/>
                  </a:path>
                </a:pathLst>
              </a:custGeom>
              <a:solidFill>
                <a:srgbClr val="2F2F2F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40" name="شكل حر: شكل 39">
                <a:extLst>
                  <a:ext uri="{FF2B5EF4-FFF2-40B4-BE49-F238E27FC236}">
                    <a16:creationId xmlns:a16="http://schemas.microsoft.com/office/drawing/2014/main" id="{44E0DC37-217D-09FD-D8FC-C0C62A629DDA}"/>
                  </a:ext>
                </a:extLst>
              </p:cNvPr>
              <p:cNvSpPr/>
              <p:nvPr/>
            </p:nvSpPr>
            <p:spPr>
              <a:xfrm>
                <a:off x="4536292" y="3136943"/>
                <a:ext cx="226754" cy="6669"/>
              </a:xfrm>
              <a:custGeom>
                <a:avLst/>
                <a:gdLst>
                  <a:gd name="connsiteX0" fmla="*/ 223420 w 226754"/>
                  <a:gd name="connsiteY0" fmla="*/ 6669 h 6669"/>
                  <a:gd name="connsiteX1" fmla="*/ 3335 w 226754"/>
                  <a:gd name="connsiteY1" fmla="*/ 6669 h 6669"/>
                  <a:gd name="connsiteX2" fmla="*/ 0 w 226754"/>
                  <a:gd name="connsiteY2" fmla="*/ 3335 h 6669"/>
                  <a:gd name="connsiteX3" fmla="*/ 3335 w 226754"/>
                  <a:gd name="connsiteY3" fmla="*/ 0 h 6669"/>
                  <a:gd name="connsiteX4" fmla="*/ 223420 w 226754"/>
                  <a:gd name="connsiteY4" fmla="*/ 0 h 6669"/>
                  <a:gd name="connsiteX5" fmla="*/ 226755 w 226754"/>
                  <a:gd name="connsiteY5" fmla="*/ 3335 h 6669"/>
                  <a:gd name="connsiteX6" fmla="*/ 223420 w 226754"/>
                  <a:gd name="connsiteY6" fmla="*/ 6669 h 6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6754" h="6669">
                    <a:moveTo>
                      <a:pt x="223420" y="6669"/>
                    </a:moveTo>
                    <a:lnTo>
                      <a:pt x="3335" y="6669"/>
                    </a:lnTo>
                    <a:cubicBezTo>
                      <a:pt x="1494" y="6669"/>
                      <a:pt x="0" y="5179"/>
                      <a:pt x="0" y="3335"/>
                    </a:cubicBezTo>
                    <a:cubicBezTo>
                      <a:pt x="0" y="1491"/>
                      <a:pt x="1494" y="0"/>
                      <a:pt x="3335" y="0"/>
                    </a:cubicBezTo>
                    <a:lnTo>
                      <a:pt x="223420" y="0"/>
                    </a:lnTo>
                    <a:cubicBezTo>
                      <a:pt x="225261" y="0"/>
                      <a:pt x="226755" y="1491"/>
                      <a:pt x="226755" y="3335"/>
                    </a:cubicBezTo>
                    <a:cubicBezTo>
                      <a:pt x="226755" y="5179"/>
                      <a:pt x="225264" y="6669"/>
                      <a:pt x="223420" y="6669"/>
                    </a:cubicBezTo>
                    <a:close/>
                  </a:path>
                </a:pathLst>
              </a:custGeom>
              <a:solidFill>
                <a:srgbClr val="2F2F2F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41" name="شكل حر: شكل 40">
                <a:extLst>
                  <a:ext uri="{FF2B5EF4-FFF2-40B4-BE49-F238E27FC236}">
                    <a16:creationId xmlns:a16="http://schemas.microsoft.com/office/drawing/2014/main" id="{F0F84507-5309-6131-3822-3E9979F6AD9C}"/>
                  </a:ext>
                </a:extLst>
              </p:cNvPr>
              <p:cNvSpPr/>
              <p:nvPr/>
            </p:nvSpPr>
            <p:spPr>
              <a:xfrm>
                <a:off x="3946065" y="2766797"/>
                <a:ext cx="473517" cy="60025"/>
              </a:xfrm>
              <a:custGeom>
                <a:avLst/>
                <a:gdLst>
                  <a:gd name="connsiteX0" fmla="*/ 470188 w 473517"/>
                  <a:gd name="connsiteY0" fmla="*/ 60025 h 60025"/>
                  <a:gd name="connsiteX1" fmla="*/ 469804 w 473517"/>
                  <a:gd name="connsiteY1" fmla="*/ 60002 h 60025"/>
                  <a:gd name="connsiteX2" fmla="*/ 2956 w 473517"/>
                  <a:gd name="connsiteY2" fmla="*/ 6648 h 60025"/>
                  <a:gd name="connsiteX3" fmla="*/ 22 w 473517"/>
                  <a:gd name="connsiteY3" fmla="*/ 2960 h 60025"/>
                  <a:gd name="connsiteX4" fmla="*/ 3713 w 473517"/>
                  <a:gd name="connsiteY4" fmla="*/ 25 h 60025"/>
                  <a:gd name="connsiteX5" fmla="*/ 470561 w 473517"/>
                  <a:gd name="connsiteY5" fmla="*/ 53379 h 60025"/>
                  <a:gd name="connsiteX6" fmla="*/ 473495 w 473517"/>
                  <a:gd name="connsiteY6" fmla="*/ 57067 h 60025"/>
                  <a:gd name="connsiteX7" fmla="*/ 470188 w 473517"/>
                  <a:gd name="connsiteY7" fmla="*/ 60025 h 6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3517" h="60025">
                    <a:moveTo>
                      <a:pt x="470188" y="60025"/>
                    </a:moveTo>
                    <a:cubicBezTo>
                      <a:pt x="470061" y="60025"/>
                      <a:pt x="469934" y="60018"/>
                      <a:pt x="469804" y="60002"/>
                    </a:cubicBezTo>
                    <a:lnTo>
                      <a:pt x="2956" y="6648"/>
                    </a:lnTo>
                    <a:cubicBezTo>
                      <a:pt x="1126" y="6438"/>
                      <a:pt x="-188" y="4787"/>
                      <a:pt x="22" y="2960"/>
                    </a:cubicBezTo>
                    <a:cubicBezTo>
                      <a:pt x="232" y="1129"/>
                      <a:pt x="1876" y="-202"/>
                      <a:pt x="3713" y="25"/>
                    </a:cubicBezTo>
                    <a:lnTo>
                      <a:pt x="470561" y="53379"/>
                    </a:lnTo>
                    <a:cubicBezTo>
                      <a:pt x="472392" y="53589"/>
                      <a:pt x="473706" y="55240"/>
                      <a:pt x="473495" y="57067"/>
                    </a:cubicBezTo>
                    <a:cubicBezTo>
                      <a:pt x="473302" y="58771"/>
                      <a:pt x="471858" y="60025"/>
                      <a:pt x="470188" y="6002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42" name="شكل حر: شكل 41">
                <a:extLst>
                  <a:ext uri="{FF2B5EF4-FFF2-40B4-BE49-F238E27FC236}">
                    <a16:creationId xmlns:a16="http://schemas.microsoft.com/office/drawing/2014/main" id="{FECA8D6A-8B50-BF98-876A-83A1BA54E5AB}"/>
                  </a:ext>
                </a:extLst>
              </p:cNvPr>
              <p:cNvSpPr/>
              <p:nvPr/>
            </p:nvSpPr>
            <p:spPr>
              <a:xfrm>
                <a:off x="3889377" y="2720112"/>
                <a:ext cx="360140" cy="93372"/>
              </a:xfrm>
              <a:custGeom>
                <a:avLst/>
                <a:gdLst>
                  <a:gd name="connsiteX0" fmla="*/ 3332 w 360140"/>
                  <a:gd name="connsiteY0" fmla="*/ 93372 h 93372"/>
                  <a:gd name="connsiteX1" fmla="*/ 97 w 360140"/>
                  <a:gd name="connsiteY1" fmla="*/ 90831 h 93372"/>
                  <a:gd name="connsiteX2" fmla="*/ 2541 w 360140"/>
                  <a:gd name="connsiteY2" fmla="*/ 86796 h 93372"/>
                  <a:gd name="connsiteX3" fmla="*/ 356012 w 360140"/>
                  <a:gd name="connsiteY3" fmla="*/ 96 h 93372"/>
                  <a:gd name="connsiteX4" fmla="*/ 360043 w 360140"/>
                  <a:gd name="connsiteY4" fmla="*/ 2540 h 93372"/>
                  <a:gd name="connsiteX5" fmla="*/ 357599 w 360140"/>
                  <a:gd name="connsiteY5" fmla="*/ 6575 h 93372"/>
                  <a:gd name="connsiteX6" fmla="*/ 4129 w 360140"/>
                  <a:gd name="connsiteY6" fmla="*/ 93276 h 93372"/>
                  <a:gd name="connsiteX7" fmla="*/ 3332 w 360140"/>
                  <a:gd name="connsiteY7" fmla="*/ 93372 h 93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0140" h="93372">
                    <a:moveTo>
                      <a:pt x="3332" y="93372"/>
                    </a:moveTo>
                    <a:cubicBezTo>
                      <a:pt x="1831" y="93372"/>
                      <a:pt x="467" y="92352"/>
                      <a:pt x="97" y="90831"/>
                    </a:cubicBezTo>
                    <a:cubicBezTo>
                      <a:pt x="-343" y="89044"/>
                      <a:pt x="754" y="87236"/>
                      <a:pt x="2541" y="86796"/>
                    </a:cubicBezTo>
                    <a:lnTo>
                      <a:pt x="356012" y="96"/>
                    </a:lnTo>
                    <a:cubicBezTo>
                      <a:pt x="357806" y="-341"/>
                      <a:pt x="359606" y="753"/>
                      <a:pt x="360043" y="2540"/>
                    </a:cubicBezTo>
                    <a:cubicBezTo>
                      <a:pt x="360483" y="4328"/>
                      <a:pt x="359386" y="6135"/>
                      <a:pt x="357599" y="6575"/>
                    </a:cubicBezTo>
                    <a:lnTo>
                      <a:pt x="4129" y="93276"/>
                    </a:lnTo>
                    <a:cubicBezTo>
                      <a:pt x="3862" y="93342"/>
                      <a:pt x="3595" y="93372"/>
                      <a:pt x="3332" y="93372"/>
                    </a:cubicBezTo>
                    <a:close/>
                  </a:path>
                </a:pathLst>
              </a:custGeom>
              <a:solidFill>
                <a:srgbClr val="737373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43" name="شكل حر: شكل 42">
                <a:extLst>
                  <a:ext uri="{FF2B5EF4-FFF2-40B4-BE49-F238E27FC236}">
                    <a16:creationId xmlns:a16="http://schemas.microsoft.com/office/drawing/2014/main" id="{7AB59DC5-5031-538B-B347-FFC72568561B}"/>
                  </a:ext>
                </a:extLst>
              </p:cNvPr>
              <p:cNvSpPr/>
              <p:nvPr/>
            </p:nvSpPr>
            <p:spPr>
              <a:xfrm>
                <a:off x="4326210" y="2743456"/>
                <a:ext cx="78365" cy="78364"/>
              </a:xfrm>
              <a:custGeom>
                <a:avLst/>
                <a:gdLst>
                  <a:gd name="connsiteX0" fmla="*/ 75030 w 78365"/>
                  <a:gd name="connsiteY0" fmla="*/ 78365 h 78364"/>
                  <a:gd name="connsiteX1" fmla="*/ 72672 w 78365"/>
                  <a:gd name="connsiteY1" fmla="*/ 77387 h 78364"/>
                  <a:gd name="connsiteX2" fmla="*/ 978 w 78365"/>
                  <a:gd name="connsiteY2" fmla="*/ 5693 h 78364"/>
                  <a:gd name="connsiteX3" fmla="*/ 978 w 78365"/>
                  <a:gd name="connsiteY3" fmla="*/ 978 h 78364"/>
                  <a:gd name="connsiteX4" fmla="*/ 5693 w 78365"/>
                  <a:gd name="connsiteY4" fmla="*/ 978 h 78364"/>
                  <a:gd name="connsiteX5" fmla="*/ 77388 w 78365"/>
                  <a:gd name="connsiteY5" fmla="*/ 72672 h 78364"/>
                  <a:gd name="connsiteX6" fmla="*/ 77388 w 78365"/>
                  <a:gd name="connsiteY6" fmla="*/ 77387 h 78364"/>
                  <a:gd name="connsiteX7" fmla="*/ 75030 w 78365"/>
                  <a:gd name="connsiteY7" fmla="*/ 78365 h 78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365" h="78364">
                    <a:moveTo>
                      <a:pt x="75030" y="78365"/>
                    </a:moveTo>
                    <a:cubicBezTo>
                      <a:pt x="74176" y="78365"/>
                      <a:pt x="73323" y="78038"/>
                      <a:pt x="72672" y="77387"/>
                    </a:cubicBezTo>
                    <a:lnTo>
                      <a:pt x="978" y="5693"/>
                    </a:lnTo>
                    <a:cubicBezTo>
                      <a:pt x="-326" y="4389"/>
                      <a:pt x="-326" y="2282"/>
                      <a:pt x="978" y="978"/>
                    </a:cubicBezTo>
                    <a:cubicBezTo>
                      <a:pt x="2278" y="-326"/>
                      <a:pt x="4393" y="-326"/>
                      <a:pt x="5693" y="978"/>
                    </a:cubicBezTo>
                    <a:lnTo>
                      <a:pt x="77388" y="72672"/>
                    </a:lnTo>
                    <a:cubicBezTo>
                      <a:pt x="78691" y="73976"/>
                      <a:pt x="78691" y="76084"/>
                      <a:pt x="77388" y="77387"/>
                    </a:cubicBezTo>
                    <a:cubicBezTo>
                      <a:pt x="76737" y="78038"/>
                      <a:pt x="75883" y="78365"/>
                      <a:pt x="75030" y="7836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</p:grpSp>
        <p:grpSp>
          <p:nvGrpSpPr>
            <p:cNvPr id="6" name="رسم 2273" descr="فلامينجو علي التداخل">
              <a:extLst>
                <a:ext uri="{FF2B5EF4-FFF2-40B4-BE49-F238E27FC236}">
                  <a16:creationId xmlns:a16="http://schemas.microsoft.com/office/drawing/2014/main" id="{8CF0EC73-EA4E-E8E7-C914-50B0E4E8FB73}"/>
                </a:ext>
              </a:extLst>
            </p:cNvPr>
            <p:cNvGrpSpPr/>
            <p:nvPr/>
          </p:nvGrpSpPr>
          <p:grpSpPr>
            <a:xfrm>
              <a:off x="4431985" y="2537024"/>
              <a:ext cx="783513" cy="637880"/>
              <a:chOff x="4431985" y="2537024"/>
              <a:chExt cx="783513" cy="637880"/>
            </a:xfrm>
            <a:solidFill>
              <a:srgbClr val="D1D994"/>
            </a:solidFill>
          </p:grpSpPr>
          <p:sp>
            <p:nvSpPr>
              <p:cNvPr id="34" name="شكل حر: شكل 33">
                <a:extLst>
                  <a:ext uri="{FF2B5EF4-FFF2-40B4-BE49-F238E27FC236}">
                    <a16:creationId xmlns:a16="http://schemas.microsoft.com/office/drawing/2014/main" id="{B61051EF-53EB-F4AD-C4C4-5BA5DEFF9AA0}"/>
                  </a:ext>
                </a:extLst>
              </p:cNvPr>
              <p:cNvSpPr/>
              <p:nvPr/>
            </p:nvSpPr>
            <p:spPr>
              <a:xfrm>
                <a:off x="4474455" y="2537024"/>
                <a:ext cx="528661" cy="637880"/>
              </a:xfrm>
              <a:custGeom>
                <a:avLst/>
                <a:gdLst>
                  <a:gd name="connsiteX0" fmla="*/ 5852 w 528661"/>
                  <a:gd name="connsiteY0" fmla="*/ 637880 h 637880"/>
                  <a:gd name="connsiteX1" fmla="*/ 0 w 528661"/>
                  <a:gd name="connsiteY1" fmla="*/ 634683 h 637880"/>
                  <a:gd name="connsiteX2" fmla="*/ 158401 w 528661"/>
                  <a:gd name="connsiteY2" fmla="*/ 344917 h 637880"/>
                  <a:gd name="connsiteX3" fmla="*/ 525841 w 528661"/>
                  <a:gd name="connsiteY3" fmla="*/ 0 h 637880"/>
                  <a:gd name="connsiteX4" fmla="*/ 528661 w 528661"/>
                  <a:gd name="connsiteY4" fmla="*/ 6046 h 637880"/>
                  <a:gd name="connsiteX5" fmla="*/ 164257 w 528661"/>
                  <a:gd name="connsiteY5" fmla="*/ 348115 h 637880"/>
                  <a:gd name="connsiteX6" fmla="*/ 5852 w 528661"/>
                  <a:gd name="connsiteY6" fmla="*/ 637880 h 637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8661" h="637880">
                    <a:moveTo>
                      <a:pt x="5852" y="637880"/>
                    </a:moveTo>
                    <a:lnTo>
                      <a:pt x="0" y="634683"/>
                    </a:lnTo>
                    <a:lnTo>
                      <a:pt x="158401" y="344917"/>
                    </a:lnTo>
                    <a:cubicBezTo>
                      <a:pt x="241617" y="192701"/>
                      <a:pt x="368676" y="73432"/>
                      <a:pt x="525841" y="0"/>
                    </a:cubicBezTo>
                    <a:lnTo>
                      <a:pt x="528661" y="6046"/>
                    </a:lnTo>
                    <a:cubicBezTo>
                      <a:pt x="372795" y="78867"/>
                      <a:pt x="246782" y="197156"/>
                      <a:pt x="164257" y="348115"/>
                    </a:cubicBezTo>
                    <a:lnTo>
                      <a:pt x="5852" y="637880"/>
                    </a:lnTo>
                    <a:close/>
                  </a:path>
                </a:pathLst>
              </a:custGeom>
              <a:grpFill/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35" name="شكل حر: شكل 34">
                <a:extLst>
                  <a:ext uri="{FF2B5EF4-FFF2-40B4-BE49-F238E27FC236}">
                    <a16:creationId xmlns:a16="http://schemas.microsoft.com/office/drawing/2014/main" id="{94D26259-F063-5A87-1784-C89F57B6231B}"/>
                  </a:ext>
                </a:extLst>
              </p:cNvPr>
              <p:cNvSpPr/>
              <p:nvPr/>
            </p:nvSpPr>
            <p:spPr>
              <a:xfrm>
                <a:off x="4431985" y="2832410"/>
                <a:ext cx="767974" cy="329629"/>
              </a:xfrm>
              <a:custGeom>
                <a:avLst/>
                <a:gdLst>
                  <a:gd name="connsiteX0" fmla="*/ 5672 w 767974"/>
                  <a:gd name="connsiteY0" fmla="*/ 329629 h 329629"/>
                  <a:gd name="connsiteX1" fmla="*/ 0 w 767974"/>
                  <a:gd name="connsiteY1" fmla="*/ 326118 h 329629"/>
                  <a:gd name="connsiteX2" fmla="*/ 29355 w 767974"/>
                  <a:gd name="connsiteY2" fmla="*/ 278673 h 329629"/>
                  <a:gd name="connsiteX3" fmla="*/ 611877 w 767974"/>
                  <a:gd name="connsiteY3" fmla="*/ 6707 h 329629"/>
                  <a:gd name="connsiteX4" fmla="*/ 756696 w 767974"/>
                  <a:gd name="connsiteY4" fmla="*/ 48777 h 329629"/>
                  <a:gd name="connsiteX5" fmla="*/ 767974 w 767974"/>
                  <a:gd name="connsiteY5" fmla="*/ 53849 h 329629"/>
                  <a:gd name="connsiteX6" fmla="*/ 765173 w 767974"/>
                  <a:gd name="connsiteY6" fmla="*/ 59898 h 329629"/>
                  <a:gd name="connsiteX7" fmla="*/ 754022 w 767974"/>
                  <a:gd name="connsiteY7" fmla="*/ 54883 h 329629"/>
                  <a:gd name="connsiteX8" fmla="*/ 610860 w 767974"/>
                  <a:gd name="connsiteY8" fmla="*/ 13293 h 329629"/>
                  <a:gd name="connsiteX9" fmla="*/ 35024 w 767974"/>
                  <a:gd name="connsiteY9" fmla="*/ 282177 h 329629"/>
                  <a:gd name="connsiteX10" fmla="*/ 5672 w 767974"/>
                  <a:gd name="connsiteY10" fmla="*/ 329629 h 329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67974" h="329629">
                    <a:moveTo>
                      <a:pt x="5672" y="329629"/>
                    </a:moveTo>
                    <a:lnTo>
                      <a:pt x="0" y="326118"/>
                    </a:lnTo>
                    <a:lnTo>
                      <a:pt x="29355" y="278673"/>
                    </a:lnTo>
                    <a:cubicBezTo>
                      <a:pt x="153479" y="78055"/>
                      <a:pt x="382121" y="-28690"/>
                      <a:pt x="611877" y="6707"/>
                    </a:cubicBezTo>
                    <a:cubicBezTo>
                      <a:pt x="661710" y="14387"/>
                      <a:pt x="710435" y="28542"/>
                      <a:pt x="756696" y="48777"/>
                    </a:cubicBezTo>
                    <a:cubicBezTo>
                      <a:pt x="760468" y="50427"/>
                      <a:pt x="764226" y="52118"/>
                      <a:pt x="767974" y="53849"/>
                    </a:cubicBezTo>
                    <a:lnTo>
                      <a:pt x="765173" y="59898"/>
                    </a:lnTo>
                    <a:cubicBezTo>
                      <a:pt x="761472" y="58184"/>
                      <a:pt x="757750" y="56513"/>
                      <a:pt x="754022" y="54883"/>
                    </a:cubicBezTo>
                    <a:cubicBezTo>
                      <a:pt x="708291" y="34878"/>
                      <a:pt x="660122" y="20886"/>
                      <a:pt x="610860" y="13293"/>
                    </a:cubicBezTo>
                    <a:cubicBezTo>
                      <a:pt x="383772" y="-21697"/>
                      <a:pt x="157734" y="83841"/>
                      <a:pt x="35024" y="282177"/>
                    </a:cubicBezTo>
                    <a:lnTo>
                      <a:pt x="5672" y="329629"/>
                    </a:lnTo>
                    <a:close/>
                  </a:path>
                </a:pathLst>
              </a:custGeom>
              <a:grpFill/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36" name="شكل حر: شكل 35">
                <a:extLst>
                  <a:ext uri="{FF2B5EF4-FFF2-40B4-BE49-F238E27FC236}">
                    <a16:creationId xmlns:a16="http://schemas.microsoft.com/office/drawing/2014/main" id="{67960ED7-7794-1357-CEBC-3635E24C39FC}"/>
                  </a:ext>
                </a:extLst>
              </p:cNvPr>
              <p:cNvSpPr/>
              <p:nvPr/>
            </p:nvSpPr>
            <p:spPr>
              <a:xfrm>
                <a:off x="4443409" y="2636738"/>
                <a:ext cx="772089" cy="489056"/>
              </a:xfrm>
              <a:custGeom>
                <a:avLst/>
                <a:gdLst>
                  <a:gd name="connsiteX0" fmla="*/ 6266 w 772089"/>
                  <a:gd name="connsiteY0" fmla="*/ 489057 h 489056"/>
                  <a:gd name="connsiteX1" fmla="*/ 0 w 772089"/>
                  <a:gd name="connsiteY1" fmla="*/ 486776 h 489056"/>
                  <a:gd name="connsiteX2" fmla="*/ 758200 w 772089"/>
                  <a:gd name="connsiteY2" fmla="*/ 3339 h 489056"/>
                  <a:gd name="connsiteX3" fmla="*/ 772089 w 772089"/>
                  <a:gd name="connsiteY3" fmla="*/ 4802 h 489056"/>
                  <a:gd name="connsiteX4" fmla="*/ 771332 w 772089"/>
                  <a:gd name="connsiteY4" fmla="*/ 11425 h 489056"/>
                  <a:gd name="connsiteX5" fmla="*/ 757560 w 772089"/>
                  <a:gd name="connsiteY5" fmla="*/ 9971 h 489056"/>
                  <a:gd name="connsiteX6" fmla="*/ 6266 w 772089"/>
                  <a:gd name="connsiteY6" fmla="*/ 489057 h 48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2089" h="489056">
                    <a:moveTo>
                      <a:pt x="6266" y="489057"/>
                    </a:moveTo>
                    <a:lnTo>
                      <a:pt x="0" y="486776"/>
                    </a:lnTo>
                    <a:cubicBezTo>
                      <a:pt x="115158" y="170280"/>
                      <a:pt x="426945" y="-28521"/>
                      <a:pt x="758200" y="3339"/>
                    </a:cubicBezTo>
                    <a:cubicBezTo>
                      <a:pt x="762829" y="3782"/>
                      <a:pt x="767457" y="4272"/>
                      <a:pt x="772089" y="4802"/>
                    </a:cubicBezTo>
                    <a:lnTo>
                      <a:pt x="771332" y="11425"/>
                    </a:lnTo>
                    <a:cubicBezTo>
                      <a:pt x="766740" y="10901"/>
                      <a:pt x="762149" y="10415"/>
                      <a:pt x="757560" y="9971"/>
                    </a:cubicBezTo>
                    <a:cubicBezTo>
                      <a:pt x="429330" y="-21584"/>
                      <a:pt x="120390" y="175415"/>
                      <a:pt x="6266" y="489057"/>
                    </a:cubicBezTo>
                    <a:close/>
                  </a:path>
                </a:pathLst>
              </a:custGeom>
              <a:grpFill/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</p:grpSp>
        <p:grpSp>
          <p:nvGrpSpPr>
            <p:cNvPr id="7" name="رسم 2273" descr="فلامينجو علي التداخل">
              <a:extLst>
                <a:ext uri="{FF2B5EF4-FFF2-40B4-BE49-F238E27FC236}">
                  <a16:creationId xmlns:a16="http://schemas.microsoft.com/office/drawing/2014/main" id="{2083CB62-8646-AE91-DDFE-C76F02A99A42}"/>
                </a:ext>
              </a:extLst>
            </p:cNvPr>
            <p:cNvGrpSpPr/>
            <p:nvPr/>
          </p:nvGrpSpPr>
          <p:grpSpPr>
            <a:xfrm>
              <a:off x="3659289" y="445901"/>
              <a:ext cx="1229039" cy="2567660"/>
              <a:chOff x="3659289" y="445901"/>
              <a:chExt cx="1229039" cy="2567660"/>
            </a:xfrm>
          </p:grpSpPr>
          <p:sp>
            <p:nvSpPr>
              <p:cNvPr id="22" name="شكل حر: شكل 21">
                <a:extLst>
                  <a:ext uri="{FF2B5EF4-FFF2-40B4-BE49-F238E27FC236}">
                    <a16:creationId xmlns:a16="http://schemas.microsoft.com/office/drawing/2014/main" id="{B968435A-55AA-1E31-E389-1C0930C1CB22}"/>
                  </a:ext>
                </a:extLst>
              </p:cNvPr>
              <p:cNvSpPr/>
              <p:nvPr/>
            </p:nvSpPr>
            <p:spPr>
              <a:xfrm>
                <a:off x="4259518" y="1789754"/>
                <a:ext cx="46684" cy="1223807"/>
              </a:xfrm>
              <a:custGeom>
                <a:avLst/>
                <a:gdLst>
                  <a:gd name="connsiteX0" fmla="*/ 46685 w 46684"/>
                  <a:gd name="connsiteY0" fmla="*/ 0 h 1223807"/>
                  <a:gd name="connsiteX1" fmla="*/ 35751 w 46684"/>
                  <a:gd name="connsiteY1" fmla="*/ 1223807 h 1223807"/>
                  <a:gd name="connsiteX2" fmla="*/ 10938 w 46684"/>
                  <a:gd name="connsiteY2" fmla="*/ 1223807 h 1223807"/>
                  <a:gd name="connsiteX3" fmla="*/ 0 w 46684"/>
                  <a:gd name="connsiteY3" fmla="*/ 0 h 1223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684" h="1223807">
                    <a:moveTo>
                      <a:pt x="46685" y="0"/>
                    </a:moveTo>
                    <a:lnTo>
                      <a:pt x="35751" y="1223807"/>
                    </a:lnTo>
                    <a:lnTo>
                      <a:pt x="10938" y="12238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23" name="شكل حر: شكل 22">
                <a:extLst>
                  <a:ext uri="{FF2B5EF4-FFF2-40B4-BE49-F238E27FC236}">
                    <a16:creationId xmlns:a16="http://schemas.microsoft.com/office/drawing/2014/main" id="{C8F488B7-7EAA-2F96-5C46-B5E9FAEBCDDA}"/>
                  </a:ext>
                </a:extLst>
              </p:cNvPr>
              <p:cNvSpPr/>
              <p:nvPr/>
            </p:nvSpPr>
            <p:spPr>
              <a:xfrm>
                <a:off x="4136137" y="1789754"/>
                <a:ext cx="46684" cy="1223807"/>
              </a:xfrm>
              <a:custGeom>
                <a:avLst/>
                <a:gdLst>
                  <a:gd name="connsiteX0" fmla="*/ 46685 w 46684"/>
                  <a:gd name="connsiteY0" fmla="*/ 0 h 1223807"/>
                  <a:gd name="connsiteX1" fmla="*/ 35751 w 46684"/>
                  <a:gd name="connsiteY1" fmla="*/ 1223807 h 1223807"/>
                  <a:gd name="connsiteX2" fmla="*/ 10938 w 46684"/>
                  <a:gd name="connsiteY2" fmla="*/ 1223807 h 1223807"/>
                  <a:gd name="connsiteX3" fmla="*/ 0 w 46684"/>
                  <a:gd name="connsiteY3" fmla="*/ 0 h 1223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684" h="1223807">
                    <a:moveTo>
                      <a:pt x="46685" y="0"/>
                    </a:moveTo>
                    <a:lnTo>
                      <a:pt x="35751" y="1223807"/>
                    </a:lnTo>
                    <a:lnTo>
                      <a:pt x="10938" y="12238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24" name="شكل حر: شكل 23">
                <a:extLst>
                  <a:ext uri="{FF2B5EF4-FFF2-40B4-BE49-F238E27FC236}">
                    <a16:creationId xmlns:a16="http://schemas.microsoft.com/office/drawing/2014/main" id="{2A43A6CD-49FF-B636-A97D-8906ADA5BABB}"/>
                  </a:ext>
                </a:extLst>
              </p:cNvPr>
              <p:cNvSpPr/>
              <p:nvPr/>
            </p:nvSpPr>
            <p:spPr>
              <a:xfrm>
                <a:off x="4544862" y="498455"/>
                <a:ext cx="113499" cy="167943"/>
              </a:xfrm>
              <a:custGeom>
                <a:avLst/>
                <a:gdLst>
                  <a:gd name="connsiteX0" fmla="*/ 108335 w 113499"/>
                  <a:gd name="connsiteY0" fmla="*/ 76142 h 167943"/>
                  <a:gd name="connsiteX1" fmla="*/ 103593 w 113499"/>
                  <a:gd name="connsiteY1" fmla="*/ 154192 h 167943"/>
                  <a:gd name="connsiteX2" fmla="*/ 50299 w 113499"/>
                  <a:gd name="connsiteY2" fmla="*/ 167421 h 167943"/>
                  <a:gd name="connsiteX3" fmla="*/ 50289 w 113499"/>
                  <a:gd name="connsiteY3" fmla="*/ 167401 h 167943"/>
                  <a:gd name="connsiteX4" fmla="*/ 0 w 113499"/>
                  <a:gd name="connsiteY4" fmla="*/ 26143 h 167943"/>
                  <a:gd name="connsiteX5" fmla="*/ 84256 w 113499"/>
                  <a:gd name="connsiteY5" fmla="*/ 23919 h 167943"/>
                  <a:gd name="connsiteX6" fmla="*/ 108335 w 113499"/>
                  <a:gd name="connsiteY6" fmla="*/ 76142 h 167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499" h="167943">
                    <a:moveTo>
                      <a:pt x="108335" y="76142"/>
                    </a:moveTo>
                    <a:cubicBezTo>
                      <a:pt x="116488" y="111733"/>
                      <a:pt x="115045" y="142745"/>
                      <a:pt x="103593" y="154192"/>
                    </a:cubicBezTo>
                    <a:cubicBezTo>
                      <a:pt x="85920" y="171866"/>
                      <a:pt x="50736" y="167478"/>
                      <a:pt x="50299" y="167421"/>
                    </a:cubicBezTo>
                    <a:cubicBezTo>
                      <a:pt x="50286" y="167421"/>
                      <a:pt x="50293" y="167414"/>
                      <a:pt x="50289" y="167401"/>
                    </a:cubicBezTo>
                    <a:lnTo>
                      <a:pt x="0" y="26143"/>
                    </a:lnTo>
                    <a:cubicBezTo>
                      <a:pt x="27567" y="-13649"/>
                      <a:pt x="71138" y="-2758"/>
                      <a:pt x="84256" y="23919"/>
                    </a:cubicBezTo>
                    <a:cubicBezTo>
                      <a:pt x="85263" y="25973"/>
                      <a:pt x="106265" y="70827"/>
                      <a:pt x="108335" y="76142"/>
                    </a:cubicBezTo>
                    <a:close/>
                  </a:path>
                </a:pathLst>
              </a:custGeom>
              <a:solidFill>
                <a:srgbClr val="FFC000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25" name="شكل حر: شكل 24">
                <a:extLst>
                  <a:ext uri="{FF2B5EF4-FFF2-40B4-BE49-F238E27FC236}">
                    <a16:creationId xmlns:a16="http://schemas.microsoft.com/office/drawing/2014/main" id="{13C4F6E2-43C8-F446-9787-65E031DD3343}"/>
                  </a:ext>
                </a:extLst>
              </p:cNvPr>
              <p:cNvSpPr/>
              <p:nvPr/>
            </p:nvSpPr>
            <p:spPr>
              <a:xfrm>
                <a:off x="3898482" y="445901"/>
                <a:ext cx="989846" cy="1541290"/>
              </a:xfrm>
              <a:custGeom>
                <a:avLst/>
                <a:gdLst>
                  <a:gd name="connsiteX0" fmla="*/ 935676 w 989846"/>
                  <a:gd name="connsiteY0" fmla="*/ 696516 h 1541290"/>
                  <a:gd name="connsiteX1" fmla="*/ 876713 w 989846"/>
                  <a:gd name="connsiteY1" fmla="*/ 631557 h 1541290"/>
                  <a:gd name="connsiteX2" fmla="*/ 527661 w 989846"/>
                  <a:gd name="connsiteY2" fmla="*/ 326316 h 1541290"/>
                  <a:gd name="connsiteX3" fmla="*/ 595497 w 989846"/>
                  <a:gd name="connsiteY3" fmla="*/ 118795 h 1541290"/>
                  <a:gd name="connsiteX4" fmla="*/ 696677 w 989846"/>
                  <a:gd name="connsiteY4" fmla="*/ 219974 h 1541290"/>
                  <a:gd name="connsiteX5" fmla="*/ 695543 w 989846"/>
                  <a:gd name="connsiteY5" fmla="*/ 71864 h 1541290"/>
                  <a:gd name="connsiteX6" fmla="*/ 695596 w 989846"/>
                  <a:gd name="connsiteY6" fmla="*/ 71837 h 1541290"/>
                  <a:gd name="connsiteX7" fmla="*/ 754716 w 989846"/>
                  <a:gd name="connsiteY7" fmla="*/ 128696 h 1541290"/>
                  <a:gd name="connsiteX8" fmla="*/ 722190 w 989846"/>
                  <a:gd name="connsiteY8" fmla="*/ 33275 h 1541290"/>
                  <a:gd name="connsiteX9" fmla="*/ 561521 w 989846"/>
                  <a:gd name="connsiteY9" fmla="*/ 33275 h 1541290"/>
                  <a:gd name="connsiteX10" fmla="*/ 553024 w 989846"/>
                  <a:gd name="connsiteY10" fmla="*/ 42169 h 1541290"/>
                  <a:gd name="connsiteX11" fmla="*/ 457150 w 989846"/>
                  <a:gd name="connsiteY11" fmla="*/ 402318 h 1541290"/>
                  <a:gd name="connsiteX12" fmla="*/ 786888 w 989846"/>
                  <a:gd name="connsiteY12" fmla="*/ 726827 h 1541290"/>
                  <a:gd name="connsiteX13" fmla="*/ 824126 w 989846"/>
                  <a:gd name="connsiteY13" fmla="*/ 773035 h 1541290"/>
                  <a:gd name="connsiteX14" fmla="*/ 730890 w 989846"/>
                  <a:gd name="connsiteY14" fmla="*/ 943418 h 1541290"/>
                  <a:gd name="connsiteX15" fmla="*/ 681681 w 989846"/>
                  <a:gd name="connsiteY15" fmla="*/ 943418 h 1541290"/>
                  <a:gd name="connsiteX16" fmla="*/ 681681 w 989846"/>
                  <a:gd name="connsiteY16" fmla="*/ 943418 h 1541290"/>
                  <a:gd name="connsiteX17" fmla="*/ 432781 w 989846"/>
                  <a:gd name="connsiteY17" fmla="*/ 943418 h 1541290"/>
                  <a:gd name="connsiteX18" fmla="*/ 11774 w 989846"/>
                  <a:gd name="connsiteY18" fmla="*/ 1364424 h 1541290"/>
                  <a:gd name="connsiteX19" fmla="*/ 154890 w 989846"/>
                  <a:gd name="connsiteY19" fmla="*/ 1364424 h 1541290"/>
                  <a:gd name="connsiteX20" fmla="*/ 0 w 989846"/>
                  <a:gd name="connsiteY20" fmla="*/ 1519314 h 1541290"/>
                  <a:gd name="connsiteX21" fmla="*/ 0 w 989846"/>
                  <a:gd name="connsiteY21" fmla="*/ 1519314 h 1541290"/>
                  <a:gd name="connsiteX22" fmla="*/ 106108 w 989846"/>
                  <a:gd name="connsiteY22" fmla="*/ 1519314 h 1541290"/>
                  <a:gd name="connsiteX23" fmla="*/ 260998 w 989846"/>
                  <a:gd name="connsiteY23" fmla="*/ 1364424 h 1541290"/>
                  <a:gd name="connsiteX24" fmla="*/ 432781 w 989846"/>
                  <a:gd name="connsiteY24" fmla="*/ 1364424 h 1541290"/>
                  <a:gd name="connsiteX25" fmla="*/ 831832 w 989846"/>
                  <a:gd name="connsiteY25" fmla="*/ 1077933 h 1541290"/>
                  <a:gd name="connsiteX26" fmla="*/ 935676 w 989846"/>
                  <a:gd name="connsiteY26" fmla="*/ 696516 h 1541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89846" h="1541290">
                    <a:moveTo>
                      <a:pt x="935676" y="696516"/>
                    </a:moveTo>
                    <a:cubicBezTo>
                      <a:pt x="918626" y="672610"/>
                      <a:pt x="898311" y="651298"/>
                      <a:pt x="876713" y="631557"/>
                    </a:cubicBezTo>
                    <a:cubicBezTo>
                      <a:pt x="772049" y="540112"/>
                      <a:pt x="631938" y="417444"/>
                      <a:pt x="527661" y="326316"/>
                    </a:cubicBezTo>
                    <a:cubicBezTo>
                      <a:pt x="447430" y="262574"/>
                      <a:pt x="493488" y="123971"/>
                      <a:pt x="595497" y="118795"/>
                    </a:cubicBezTo>
                    <a:lnTo>
                      <a:pt x="696677" y="219974"/>
                    </a:lnTo>
                    <a:lnTo>
                      <a:pt x="695543" y="71864"/>
                    </a:lnTo>
                    <a:cubicBezTo>
                      <a:pt x="695543" y="71834"/>
                      <a:pt x="695576" y="71817"/>
                      <a:pt x="695596" y="71837"/>
                    </a:cubicBezTo>
                    <a:cubicBezTo>
                      <a:pt x="708418" y="83628"/>
                      <a:pt x="729556" y="104066"/>
                      <a:pt x="754716" y="128696"/>
                    </a:cubicBezTo>
                    <a:cubicBezTo>
                      <a:pt x="759091" y="94813"/>
                      <a:pt x="748207" y="59292"/>
                      <a:pt x="722190" y="33275"/>
                    </a:cubicBezTo>
                    <a:cubicBezTo>
                      <a:pt x="677823" y="-11092"/>
                      <a:pt x="605888" y="-11092"/>
                      <a:pt x="561521" y="33275"/>
                    </a:cubicBezTo>
                    <a:lnTo>
                      <a:pt x="553024" y="42169"/>
                    </a:lnTo>
                    <a:cubicBezTo>
                      <a:pt x="395887" y="74571"/>
                      <a:pt x="332586" y="286764"/>
                      <a:pt x="457150" y="402318"/>
                    </a:cubicBezTo>
                    <a:cubicBezTo>
                      <a:pt x="555525" y="499123"/>
                      <a:pt x="688120" y="629636"/>
                      <a:pt x="786888" y="726827"/>
                    </a:cubicBezTo>
                    <a:cubicBezTo>
                      <a:pt x="800507" y="740946"/>
                      <a:pt x="813805" y="756389"/>
                      <a:pt x="824126" y="773035"/>
                    </a:cubicBezTo>
                    <a:cubicBezTo>
                      <a:pt x="883099" y="859459"/>
                      <a:pt x="821605" y="937006"/>
                      <a:pt x="730890" y="943418"/>
                    </a:cubicBezTo>
                    <a:lnTo>
                      <a:pt x="681681" y="943418"/>
                    </a:lnTo>
                    <a:lnTo>
                      <a:pt x="681681" y="943418"/>
                    </a:lnTo>
                    <a:lnTo>
                      <a:pt x="432781" y="943418"/>
                    </a:lnTo>
                    <a:cubicBezTo>
                      <a:pt x="200268" y="943418"/>
                      <a:pt x="11774" y="1131908"/>
                      <a:pt x="11774" y="1364424"/>
                    </a:cubicBezTo>
                    <a:lnTo>
                      <a:pt x="154890" y="1364424"/>
                    </a:lnTo>
                    <a:lnTo>
                      <a:pt x="0" y="1519314"/>
                    </a:lnTo>
                    <a:lnTo>
                      <a:pt x="0" y="1519314"/>
                    </a:lnTo>
                    <a:cubicBezTo>
                      <a:pt x="29301" y="1548616"/>
                      <a:pt x="76806" y="1548616"/>
                      <a:pt x="106108" y="1519314"/>
                    </a:cubicBezTo>
                    <a:lnTo>
                      <a:pt x="260998" y="1364424"/>
                    </a:lnTo>
                    <a:lnTo>
                      <a:pt x="432781" y="1364424"/>
                    </a:lnTo>
                    <a:cubicBezTo>
                      <a:pt x="618256" y="1364424"/>
                      <a:pt x="775710" y="1244485"/>
                      <a:pt x="831832" y="1077933"/>
                    </a:cubicBezTo>
                    <a:cubicBezTo>
                      <a:pt x="975588" y="1014369"/>
                      <a:pt x="1046222" y="845283"/>
                      <a:pt x="935676" y="696516"/>
                    </a:cubicBezTo>
                    <a:close/>
                  </a:path>
                </a:pathLst>
              </a:custGeom>
              <a:solidFill>
                <a:srgbClr val="FF8C8D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26" name="شكل حر: شكل 25">
                <a:extLst>
                  <a:ext uri="{FF2B5EF4-FFF2-40B4-BE49-F238E27FC236}">
                    <a16:creationId xmlns:a16="http://schemas.microsoft.com/office/drawing/2014/main" id="{ED81665E-4B13-00BB-0A0D-C9F0CCFBC895}"/>
                  </a:ext>
                </a:extLst>
              </p:cNvPr>
              <p:cNvSpPr/>
              <p:nvPr/>
            </p:nvSpPr>
            <p:spPr>
              <a:xfrm>
                <a:off x="3659289" y="1694259"/>
                <a:ext cx="466784" cy="343689"/>
              </a:xfrm>
              <a:custGeom>
                <a:avLst/>
                <a:gdLst>
                  <a:gd name="connsiteX0" fmla="*/ 0 w 466784"/>
                  <a:gd name="connsiteY0" fmla="*/ 300168 h 343689"/>
                  <a:gd name="connsiteX1" fmla="*/ 210138 w 466784"/>
                  <a:gd name="connsiteY1" fmla="*/ 300168 h 343689"/>
                  <a:gd name="connsiteX2" fmla="*/ 466784 w 466784"/>
                  <a:gd name="connsiteY2" fmla="*/ 43522 h 343689"/>
                  <a:gd name="connsiteX3" fmla="*/ 256646 w 466784"/>
                  <a:gd name="connsiteY3" fmla="*/ 43522 h 343689"/>
                  <a:gd name="connsiteX4" fmla="*/ 0 w 466784"/>
                  <a:gd name="connsiteY4" fmla="*/ 300168 h 343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6784" h="343689">
                    <a:moveTo>
                      <a:pt x="0" y="300168"/>
                    </a:moveTo>
                    <a:cubicBezTo>
                      <a:pt x="58029" y="358197"/>
                      <a:pt x="152109" y="358197"/>
                      <a:pt x="210138" y="300168"/>
                    </a:cubicBezTo>
                    <a:lnTo>
                      <a:pt x="466784" y="43522"/>
                    </a:lnTo>
                    <a:cubicBezTo>
                      <a:pt x="408755" y="-14507"/>
                      <a:pt x="314675" y="-14507"/>
                      <a:pt x="256646" y="43522"/>
                    </a:cubicBezTo>
                    <a:lnTo>
                      <a:pt x="0" y="300168"/>
                    </a:lnTo>
                    <a:close/>
                  </a:path>
                </a:pathLst>
              </a:custGeom>
              <a:solidFill>
                <a:srgbClr val="6A4218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27" name="شكل حر: شكل 26">
                <a:extLst>
                  <a:ext uri="{FF2B5EF4-FFF2-40B4-BE49-F238E27FC236}">
                    <a16:creationId xmlns:a16="http://schemas.microsoft.com/office/drawing/2014/main" id="{E7BF5713-2029-5987-5AB0-E3A839B63FA2}"/>
                  </a:ext>
                </a:extLst>
              </p:cNvPr>
              <p:cNvSpPr/>
              <p:nvPr/>
            </p:nvSpPr>
            <p:spPr>
              <a:xfrm>
                <a:off x="3909042" y="1645436"/>
                <a:ext cx="371373" cy="277360"/>
              </a:xfrm>
              <a:custGeom>
                <a:avLst/>
                <a:gdLst>
                  <a:gd name="connsiteX0" fmla="*/ 0 w 371373"/>
                  <a:gd name="connsiteY0" fmla="*/ 203114 h 277360"/>
                  <a:gd name="connsiteX1" fmla="*/ 159165 w 371373"/>
                  <a:gd name="connsiteY1" fmla="*/ 43949 h 277360"/>
                  <a:gd name="connsiteX2" fmla="*/ 371374 w 371373"/>
                  <a:gd name="connsiteY2" fmla="*/ 43952 h 277360"/>
                  <a:gd name="connsiteX3" fmla="*/ 371374 w 371373"/>
                  <a:gd name="connsiteY3" fmla="*/ 43952 h 277360"/>
                  <a:gd name="connsiteX4" fmla="*/ 159942 w 371373"/>
                  <a:gd name="connsiteY4" fmla="*/ 255384 h 277360"/>
                  <a:gd name="connsiteX5" fmla="*/ 53834 w 371373"/>
                  <a:gd name="connsiteY5" fmla="*/ 255384 h 277360"/>
                  <a:gd name="connsiteX6" fmla="*/ 106104 w 371373"/>
                  <a:gd name="connsiteY6" fmla="*/ 203114 h 277360"/>
                  <a:gd name="connsiteX7" fmla="*/ 0 w 371373"/>
                  <a:gd name="connsiteY7" fmla="*/ 203114 h 27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1373" h="277360">
                    <a:moveTo>
                      <a:pt x="0" y="203114"/>
                    </a:moveTo>
                    <a:lnTo>
                      <a:pt x="159165" y="43949"/>
                    </a:lnTo>
                    <a:cubicBezTo>
                      <a:pt x="217764" y="-14650"/>
                      <a:pt x="312778" y="-14650"/>
                      <a:pt x="371374" y="43952"/>
                    </a:cubicBezTo>
                    <a:lnTo>
                      <a:pt x="371374" y="43952"/>
                    </a:lnTo>
                    <a:lnTo>
                      <a:pt x="159942" y="255384"/>
                    </a:lnTo>
                    <a:cubicBezTo>
                      <a:pt x="130641" y="284686"/>
                      <a:pt x="83136" y="284686"/>
                      <a:pt x="53834" y="255384"/>
                    </a:cubicBezTo>
                    <a:lnTo>
                      <a:pt x="106104" y="203114"/>
                    </a:lnTo>
                    <a:cubicBezTo>
                      <a:pt x="76806" y="232415"/>
                      <a:pt x="29298" y="232415"/>
                      <a:pt x="0" y="203114"/>
                    </a:cubicBezTo>
                    <a:close/>
                  </a:path>
                </a:pathLst>
              </a:custGeom>
              <a:solidFill>
                <a:srgbClr val="505050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28" name="شكل حر: شكل 27">
                <a:extLst>
                  <a:ext uri="{FF2B5EF4-FFF2-40B4-BE49-F238E27FC236}">
                    <a16:creationId xmlns:a16="http://schemas.microsoft.com/office/drawing/2014/main" id="{E2C38BE4-F70F-F027-AF53-CDB08F0A80BC}"/>
                  </a:ext>
                </a:extLst>
              </p:cNvPr>
              <p:cNvSpPr/>
              <p:nvPr/>
            </p:nvSpPr>
            <p:spPr>
              <a:xfrm>
                <a:off x="3790390" y="1550713"/>
                <a:ext cx="371373" cy="277360"/>
              </a:xfrm>
              <a:custGeom>
                <a:avLst/>
                <a:gdLst>
                  <a:gd name="connsiteX0" fmla="*/ 0 w 371373"/>
                  <a:gd name="connsiteY0" fmla="*/ 203114 h 277360"/>
                  <a:gd name="connsiteX1" fmla="*/ 159165 w 371373"/>
                  <a:gd name="connsiteY1" fmla="*/ 43949 h 277360"/>
                  <a:gd name="connsiteX2" fmla="*/ 371374 w 371373"/>
                  <a:gd name="connsiteY2" fmla="*/ 43952 h 277360"/>
                  <a:gd name="connsiteX3" fmla="*/ 159942 w 371373"/>
                  <a:gd name="connsiteY3" fmla="*/ 255384 h 277360"/>
                  <a:gd name="connsiteX4" fmla="*/ 53834 w 371373"/>
                  <a:gd name="connsiteY4" fmla="*/ 255384 h 277360"/>
                  <a:gd name="connsiteX5" fmla="*/ 106104 w 371373"/>
                  <a:gd name="connsiteY5" fmla="*/ 203114 h 277360"/>
                  <a:gd name="connsiteX6" fmla="*/ 0 w 371373"/>
                  <a:gd name="connsiteY6" fmla="*/ 203114 h 27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1373" h="277360">
                    <a:moveTo>
                      <a:pt x="0" y="203114"/>
                    </a:moveTo>
                    <a:lnTo>
                      <a:pt x="159165" y="43949"/>
                    </a:lnTo>
                    <a:cubicBezTo>
                      <a:pt x="217764" y="-14650"/>
                      <a:pt x="312778" y="-14650"/>
                      <a:pt x="371374" y="43952"/>
                    </a:cubicBezTo>
                    <a:lnTo>
                      <a:pt x="159942" y="255384"/>
                    </a:lnTo>
                    <a:cubicBezTo>
                      <a:pt x="130641" y="284686"/>
                      <a:pt x="83136" y="284686"/>
                      <a:pt x="53834" y="255384"/>
                    </a:cubicBezTo>
                    <a:lnTo>
                      <a:pt x="106104" y="203114"/>
                    </a:lnTo>
                    <a:cubicBezTo>
                      <a:pt x="76806" y="232415"/>
                      <a:pt x="29301" y="232415"/>
                      <a:pt x="0" y="203114"/>
                    </a:cubicBezTo>
                    <a:close/>
                  </a:path>
                </a:pathLst>
              </a:custGeom>
              <a:solidFill>
                <a:srgbClr val="E27472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29" name="شكل حر: شكل 28">
                <a:extLst>
                  <a:ext uri="{FF2B5EF4-FFF2-40B4-BE49-F238E27FC236}">
                    <a16:creationId xmlns:a16="http://schemas.microsoft.com/office/drawing/2014/main" id="{52A320F8-D83C-1B60-9C96-F95B6785E17A}"/>
                  </a:ext>
                </a:extLst>
              </p:cNvPr>
              <p:cNvSpPr/>
              <p:nvPr/>
            </p:nvSpPr>
            <p:spPr>
              <a:xfrm>
                <a:off x="4665824" y="664143"/>
                <a:ext cx="108295" cy="202052"/>
              </a:xfrm>
              <a:custGeom>
                <a:avLst/>
                <a:gdLst>
                  <a:gd name="connsiteX0" fmla="*/ 78649 w 108295"/>
                  <a:gd name="connsiteY0" fmla="*/ 145352 h 202052"/>
                  <a:gd name="connsiteX1" fmla="*/ 24324 w 108295"/>
                  <a:gd name="connsiteY1" fmla="*/ 200630 h 202052"/>
                  <a:gd name="connsiteX2" fmla="*/ 16221 w 108295"/>
                  <a:gd name="connsiteY2" fmla="*/ 197315 h 202052"/>
                  <a:gd name="connsiteX3" fmla="*/ 16221 w 108295"/>
                  <a:gd name="connsiteY3" fmla="*/ 131466 h 202052"/>
                  <a:gd name="connsiteX4" fmla="*/ 2296 w 108295"/>
                  <a:gd name="connsiteY4" fmla="*/ 79679 h 202052"/>
                  <a:gd name="connsiteX5" fmla="*/ 15868 w 108295"/>
                  <a:gd name="connsiteY5" fmla="*/ 16405 h 202052"/>
                  <a:gd name="connsiteX6" fmla="*/ 80093 w 108295"/>
                  <a:gd name="connsiteY6" fmla="*/ 1886 h 202052"/>
                  <a:gd name="connsiteX7" fmla="*/ 78649 w 108295"/>
                  <a:gd name="connsiteY7" fmla="*/ 145352 h 202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295" h="202052">
                    <a:moveTo>
                      <a:pt x="78649" y="145352"/>
                    </a:moveTo>
                    <a:lnTo>
                      <a:pt x="24324" y="200630"/>
                    </a:lnTo>
                    <a:cubicBezTo>
                      <a:pt x="21357" y="203648"/>
                      <a:pt x="16221" y="201547"/>
                      <a:pt x="16221" y="197315"/>
                    </a:cubicBezTo>
                    <a:lnTo>
                      <a:pt x="16221" y="131466"/>
                    </a:lnTo>
                    <a:cubicBezTo>
                      <a:pt x="16221" y="113122"/>
                      <a:pt x="11326" y="95289"/>
                      <a:pt x="2296" y="79679"/>
                    </a:cubicBezTo>
                    <a:cubicBezTo>
                      <a:pt x="2296" y="79679"/>
                      <a:pt x="-8252" y="40524"/>
                      <a:pt x="15868" y="16405"/>
                    </a:cubicBezTo>
                    <a:cubicBezTo>
                      <a:pt x="39987" y="-7714"/>
                      <a:pt x="80093" y="1886"/>
                      <a:pt x="80093" y="1886"/>
                    </a:cubicBezTo>
                    <a:cubicBezTo>
                      <a:pt x="118117" y="42158"/>
                      <a:pt x="117747" y="105570"/>
                      <a:pt x="78649" y="145352"/>
                    </a:cubicBezTo>
                    <a:close/>
                  </a:path>
                </a:pathLst>
              </a:custGeom>
              <a:solidFill>
                <a:srgbClr val="6A4218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30" name="شكل حر: شكل 29">
                <a:extLst>
                  <a:ext uri="{FF2B5EF4-FFF2-40B4-BE49-F238E27FC236}">
                    <a16:creationId xmlns:a16="http://schemas.microsoft.com/office/drawing/2014/main" id="{744AB9D1-B9C2-B64A-F5BB-296689C97474}"/>
                  </a:ext>
                </a:extLst>
              </p:cNvPr>
              <p:cNvSpPr/>
              <p:nvPr/>
            </p:nvSpPr>
            <p:spPr>
              <a:xfrm>
                <a:off x="3993458" y="1561020"/>
                <a:ext cx="371207" cy="277357"/>
              </a:xfrm>
              <a:custGeom>
                <a:avLst/>
                <a:gdLst>
                  <a:gd name="connsiteX0" fmla="*/ 371207 w 371207"/>
                  <a:gd name="connsiteY0" fmla="*/ 43793 h 277357"/>
                  <a:gd name="connsiteX1" fmla="*/ 159165 w 371207"/>
                  <a:gd name="connsiteY1" fmla="*/ 43946 h 277357"/>
                  <a:gd name="connsiteX2" fmla="*/ 0 w 371207"/>
                  <a:gd name="connsiteY2" fmla="*/ 203111 h 277357"/>
                  <a:gd name="connsiteX3" fmla="*/ 106108 w 371207"/>
                  <a:gd name="connsiteY3" fmla="*/ 203111 h 277357"/>
                  <a:gd name="connsiteX4" fmla="*/ 53837 w 371207"/>
                  <a:gd name="connsiteY4" fmla="*/ 255381 h 277357"/>
                  <a:gd name="connsiteX5" fmla="*/ 159945 w 371207"/>
                  <a:gd name="connsiteY5" fmla="*/ 255381 h 277357"/>
                  <a:gd name="connsiteX6" fmla="*/ 371207 w 371207"/>
                  <a:gd name="connsiteY6" fmla="*/ 43793 h 277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1207" h="277357">
                    <a:moveTo>
                      <a:pt x="371207" y="43793"/>
                    </a:moveTo>
                    <a:cubicBezTo>
                      <a:pt x="312594" y="-14646"/>
                      <a:pt x="217711" y="-14600"/>
                      <a:pt x="159165" y="43946"/>
                    </a:cubicBezTo>
                    <a:lnTo>
                      <a:pt x="0" y="203111"/>
                    </a:lnTo>
                    <a:cubicBezTo>
                      <a:pt x="29301" y="232413"/>
                      <a:pt x="76806" y="232413"/>
                      <a:pt x="106108" y="203111"/>
                    </a:cubicBezTo>
                    <a:lnTo>
                      <a:pt x="53837" y="255381"/>
                    </a:lnTo>
                    <a:cubicBezTo>
                      <a:pt x="83139" y="284683"/>
                      <a:pt x="130644" y="284683"/>
                      <a:pt x="159945" y="255381"/>
                    </a:cubicBezTo>
                    <a:lnTo>
                      <a:pt x="371207" y="43793"/>
                    </a:lnTo>
                    <a:close/>
                  </a:path>
                </a:pathLst>
              </a:custGeom>
              <a:solidFill>
                <a:schemeClr val="accent4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31" name="شكل حر: شكل 30">
                <a:extLst>
                  <a:ext uri="{FF2B5EF4-FFF2-40B4-BE49-F238E27FC236}">
                    <a16:creationId xmlns:a16="http://schemas.microsoft.com/office/drawing/2014/main" id="{7BCFB428-8C5F-AA54-CF95-130D8D179229}"/>
                  </a:ext>
                </a:extLst>
              </p:cNvPr>
              <p:cNvSpPr/>
              <p:nvPr/>
            </p:nvSpPr>
            <p:spPr>
              <a:xfrm>
                <a:off x="4595158" y="574597"/>
                <a:ext cx="150758" cy="169225"/>
              </a:xfrm>
              <a:custGeom>
                <a:avLst/>
                <a:gdLst>
                  <a:gd name="connsiteX0" fmla="*/ 58039 w 150758"/>
                  <a:gd name="connsiteY0" fmla="*/ 0 h 169225"/>
                  <a:gd name="connsiteX1" fmla="*/ 150758 w 150758"/>
                  <a:gd name="connsiteY1" fmla="*/ 91315 h 169225"/>
                  <a:gd name="connsiteX2" fmla="*/ 150758 w 150758"/>
                  <a:gd name="connsiteY2" fmla="*/ 91429 h 169225"/>
                  <a:gd name="connsiteX3" fmla="*/ 72962 w 150758"/>
                  <a:gd name="connsiteY3" fmla="*/ 169226 h 169225"/>
                  <a:gd name="connsiteX4" fmla="*/ 56592 w 150758"/>
                  <a:gd name="connsiteY4" fmla="*/ 147871 h 169225"/>
                  <a:gd name="connsiteX5" fmla="*/ 0 w 150758"/>
                  <a:gd name="connsiteY5" fmla="*/ 91279 h 169225"/>
                  <a:gd name="connsiteX6" fmla="*/ 25937 w 150758"/>
                  <a:gd name="connsiteY6" fmla="*/ 65342 h 169225"/>
                  <a:gd name="connsiteX7" fmla="*/ 58039 w 150758"/>
                  <a:gd name="connsiteY7" fmla="*/ 0 h 16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758" h="169225">
                    <a:moveTo>
                      <a:pt x="58039" y="0"/>
                    </a:moveTo>
                    <a:cubicBezTo>
                      <a:pt x="96397" y="37548"/>
                      <a:pt x="108762" y="49516"/>
                      <a:pt x="150758" y="91315"/>
                    </a:cubicBezTo>
                    <a:cubicBezTo>
                      <a:pt x="150758" y="91359"/>
                      <a:pt x="150758" y="91385"/>
                      <a:pt x="150758" y="91429"/>
                    </a:cubicBezTo>
                    <a:lnTo>
                      <a:pt x="72962" y="169226"/>
                    </a:lnTo>
                    <a:cubicBezTo>
                      <a:pt x="68486" y="161493"/>
                      <a:pt x="63018" y="154296"/>
                      <a:pt x="56592" y="147871"/>
                    </a:cubicBezTo>
                    <a:lnTo>
                      <a:pt x="0" y="91279"/>
                    </a:lnTo>
                    <a:lnTo>
                      <a:pt x="25937" y="65342"/>
                    </a:lnTo>
                    <a:cubicBezTo>
                      <a:pt x="44290" y="46992"/>
                      <a:pt x="54955" y="23903"/>
                      <a:pt x="58039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32" name="شكل حر: شكل 31">
                <a:extLst>
                  <a:ext uri="{FF2B5EF4-FFF2-40B4-BE49-F238E27FC236}">
                    <a16:creationId xmlns:a16="http://schemas.microsoft.com/office/drawing/2014/main" id="{5779D038-978B-20CE-EF2F-7CD133649B6F}"/>
                  </a:ext>
                </a:extLst>
              </p:cNvPr>
              <p:cNvSpPr/>
              <p:nvPr/>
            </p:nvSpPr>
            <p:spPr>
              <a:xfrm>
                <a:off x="4740814" y="717716"/>
                <a:ext cx="10003" cy="42516"/>
              </a:xfrm>
              <a:custGeom>
                <a:avLst/>
                <a:gdLst>
                  <a:gd name="connsiteX0" fmla="*/ 5002 w 10003"/>
                  <a:gd name="connsiteY0" fmla="*/ 42516 h 42516"/>
                  <a:gd name="connsiteX1" fmla="*/ 0 w 10003"/>
                  <a:gd name="connsiteY1" fmla="*/ 37515 h 42516"/>
                  <a:gd name="connsiteX2" fmla="*/ 0 w 10003"/>
                  <a:gd name="connsiteY2" fmla="*/ 5002 h 42516"/>
                  <a:gd name="connsiteX3" fmla="*/ 5002 w 10003"/>
                  <a:gd name="connsiteY3" fmla="*/ 0 h 42516"/>
                  <a:gd name="connsiteX4" fmla="*/ 10004 w 10003"/>
                  <a:gd name="connsiteY4" fmla="*/ 5002 h 42516"/>
                  <a:gd name="connsiteX5" fmla="*/ 10004 w 10003"/>
                  <a:gd name="connsiteY5" fmla="*/ 37515 h 42516"/>
                  <a:gd name="connsiteX6" fmla="*/ 5002 w 10003"/>
                  <a:gd name="connsiteY6" fmla="*/ 42516 h 42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3" h="42516">
                    <a:moveTo>
                      <a:pt x="5002" y="42516"/>
                    </a:moveTo>
                    <a:cubicBezTo>
                      <a:pt x="2241" y="42516"/>
                      <a:pt x="0" y="40276"/>
                      <a:pt x="0" y="37515"/>
                    </a:cubicBezTo>
                    <a:lnTo>
                      <a:pt x="0" y="5002"/>
                    </a:lnTo>
                    <a:cubicBezTo>
                      <a:pt x="0" y="2241"/>
                      <a:pt x="2241" y="0"/>
                      <a:pt x="5002" y="0"/>
                    </a:cubicBezTo>
                    <a:cubicBezTo>
                      <a:pt x="7763" y="0"/>
                      <a:pt x="10004" y="2241"/>
                      <a:pt x="10004" y="5002"/>
                    </a:cubicBezTo>
                    <a:lnTo>
                      <a:pt x="10004" y="37515"/>
                    </a:lnTo>
                    <a:cubicBezTo>
                      <a:pt x="10004" y="40276"/>
                      <a:pt x="7766" y="42516"/>
                      <a:pt x="5002" y="42516"/>
                    </a:cubicBezTo>
                    <a:close/>
                  </a:path>
                </a:pathLst>
              </a:custGeom>
              <a:solidFill>
                <a:srgbClr val="D2D2D2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33" name="شكل حر: شكل 32">
                <a:extLst>
                  <a:ext uri="{FF2B5EF4-FFF2-40B4-BE49-F238E27FC236}">
                    <a16:creationId xmlns:a16="http://schemas.microsoft.com/office/drawing/2014/main" id="{6F1090B6-743E-95F9-86B0-9E695AB064FC}"/>
                  </a:ext>
                </a:extLst>
              </p:cNvPr>
              <p:cNvSpPr/>
              <p:nvPr/>
            </p:nvSpPr>
            <p:spPr>
              <a:xfrm>
                <a:off x="4584877" y="505924"/>
                <a:ext cx="26677" cy="26677"/>
              </a:xfrm>
              <a:custGeom>
                <a:avLst/>
                <a:gdLst>
                  <a:gd name="connsiteX0" fmla="*/ 26677 w 26677"/>
                  <a:gd name="connsiteY0" fmla="*/ 13339 h 26677"/>
                  <a:gd name="connsiteX1" fmla="*/ 13339 w 26677"/>
                  <a:gd name="connsiteY1" fmla="*/ 26677 h 26677"/>
                  <a:gd name="connsiteX2" fmla="*/ 0 w 26677"/>
                  <a:gd name="connsiteY2" fmla="*/ 13339 h 26677"/>
                  <a:gd name="connsiteX3" fmla="*/ 13339 w 26677"/>
                  <a:gd name="connsiteY3" fmla="*/ 0 h 26677"/>
                  <a:gd name="connsiteX4" fmla="*/ 26677 w 26677"/>
                  <a:gd name="connsiteY4" fmla="*/ 13339 h 26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7" h="26677">
                    <a:moveTo>
                      <a:pt x="26677" y="13339"/>
                    </a:moveTo>
                    <a:cubicBezTo>
                      <a:pt x="26677" y="20705"/>
                      <a:pt x="20705" y="26677"/>
                      <a:pt x="13339" y="26677"/>
                    </a:cubicBezTo>
                    <a:cubicBezTo>
                      <a:pt x="5972" y="26677"/>
                      <a:pt x="0" y="20705"/>
                      <a:pt x="0" y="13339"/>
                    </a:cubicBezTo>
                    <a:cubicBezTo>
                      <a:pt x="0" y="5972"/>
                      <a:pt x="5972" y="0"/>
                      <a:pt x="13339" y="0"/>
                    </a:cubicBezTo>
                    <a:cubicBezTo>
                      <a:pt x="20705" y="0"/>
                      <a:pt x="26677" y="5972"/>
                      <a:pt x="26677" y="13339"/>
                    </a:cubicBezTo>
                    <a:close/>
                  </a:path>
                </a:pathLst>
              </a:custGeom>
              <a:solidFill>
                <a:srgbClr val="2F2F2F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</p:grpSp>
        <p:sp>
          <p:nvSpPr>
            <p:cNvPr id="8" name="شكل حر: شكل 7">
              <a:extLst>
                <a:ext uri="{FF2B5EF4-FFF2-40B4-BE49-F238E27FC236}">
                  <a16:creationId xmlns:a16="http://schemas.microsoft.com/office/drawing/2014/main" id="{B6906234-3401-E6E9-5C80-8425E21ACA8C}"/>
                </a:ext>
              </a:extLst>
            </p:cNvPr>
            <p:cNvSpPr/>
            <p:nvPr/>
          </p:nvSpPr>
          <p:spPr>
            <a:xfrm>
              <a:off x="3987840" y="2823695"/>
              <a:ext cx="409815" cy="313519"/>
            </a:xfrm>
            <a:custGeom>
              <a:avLst/>
              <a:gdLst>
                <a:gd name="connsiteX0" fmla="*/ 405500 w 409815"/>
                <a:gd name="connsiteY0" fmla="*/ 71450 h 313519"/>
                <a:gd name="connsiteX1" fmla="*/ 221315 w 409815"/>
                <a:gd name="connsiteY1" fmla="*/ 301409 h 313519"/>
                <a:gd name="connsiteX2" fmla="*/ 8536 w 409815"/>
                <a:gd name="connsiteY2" fmla="*/ 219561 h 313519"/>
                <a:gd name="connsiteX3" fmla="*/ 115698 w 409815"/>
                <a:gd name="connsiteY3" fmla="*/ 18340 h 313519"/>
                <a:gd name="connsiteX4" fmla="*/ 405500 w 409815"/>
                <a:gd name="connsiteY4" fmla="*/ 71450 h 313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815" h="313519">
                  <a:moveTo>
                    <a:pt x="405500" y="71450"/>
                  </a:moveTo>
                  <a:cubicBezTo>
                    <a:pt x="434665" y="149617"/>
                    <a:pt x="309663" y="268447"/>
                    <a:pt x="221315" y="301409"/>
                  </a:cubicBezTo>
                  <a:cubicBezTo>
                    <a:pt x="132968" y="334372"/>
                    <a:pt x="37704" y="297728"/>
                    <a:pt x="8536" y="219561"/>
                  </a:cubicBezTo>
                  <a:cubicBezTo>
                    <a:pt x="-20628" y="141394"/>
                    <a:pt x="27350" y="51303"/>
                    <a:pt x="115698" y="18340"/>
                  </a:cubicBezTo>
                  <a:cubicBezTo>
                    <a:pt x="204049" y="-14623"/>
                    <a:pt x="376335" y="-6717"/>
                    <a:pt x="405500" y="71450"/>
                  </a:cubicBezTo>
                  <a:close/>
                </a:path>
              </a:pathLst>
            </a:custGeom>
            <a:solidFill>
              <a:srgbClr val="FF8F8F"/>
            </a:solidFill>
            <a:ln w="3334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defTabSz="567019" rtl="1"/>
              <a:endParaRPr lang="ar-SA" sz="1116">
                <a:solidFill>
                  <a:prstClr val="black"/>
                </a:solidFill>
                <a:latin typeface="Harmattan"/>
                <a:cs typeface="Harmattan"/>
              </a:endParaRPr>
            </a:p>
          </p:txBody>
        </p:sp>
        <p:grpSp>
          <p:nvGrpSpPr>
            <p:cNvPr id="9" name="رسم 2273" descr="فلامينجو علي التداخل">
              <a:extLst>
                <a:ext uri="{FF2B5EF4-FFF2-40B4-BE49-F238E27FC236}">
                  <a16:creationId xmlns:a16="http://schemas.microsoft.com/office/drawing/2014/main" id="{9ED1DEFB-5D96-15E8-C75F-7F0B58A17625}"/>
                </a:ext>
              </a:extLst>
            </p:cNvPr>
            <p:cNvGrpSpPr/>
            <p:nvPr/>
          </p:nvGrpSpPr>
          <p:grpSpPr>
            <a:xfrm>
              <a:off x="3659283" y="2930195"/>
              <a:ext cx="473517" cy="280109"/>
              <a:chOff x="3659283" y="2930195"/>
              <a:chExt cx="473517" cy="280109"/>
            </a:xfrm>
            <a:solidFill>
              <a:srgbClr val="2F2F2F"/>
            </a:solidFill>
          </p:grpSpPr>
          <p:sp>
            <p:nvSpPr>
              <p:cNvPr id="19" name="شكل حر: شكل 18">
                <a:extLst>
                  <a:ext uri="{FF2B5EF4-FFF2-40B4-BE49-F238E27FC236}">
                    <a16:creationId xmlns:a16="http://schemas.microsoft.com/office/drawing/2014/main" id="{3BC1E131-E9BD-ADC6-A3BE-3384E5702245}"/>
                  </a:ext>
                </a:extLst>
              </p:cNvPr>
              <p:cNvSpPr/>
              <p:nvPr/>
            </p:nvSpPr>
            <p:spPr>
              <a:xfrm>
                <a:off x="3659283" y="3023566"/>
                <a:ext cx="473517" cy="173400"/>
              </a:xfrm>
              <a:custGeom>
                <a:avLst/>
                <a:gdLst>
                  <a:gd name="connsiteX0" fmla="*/ 3337 w 473517"/>
                  <a:gd name="connsiteY0" fmla="*/ 173400 h 173400"/>
                  <a:gd name="connsiteX1" fmla="*/ 196 w 473517"/>
                  <a:gd name="connsiteY1" fmla="*/ 171186 h 173400"/>
                  <a:gd name="connsiteX2" fmla="*/ 2213 w 473517"/>
                  <a:gd name="connsiteY2" fmla="*/ 166928 h 173400"/>
                  <a:gd name="connsiteX3" fmla="*/ 469061 w 473517"/>
                  <a:gd name="connsiteY3" fmla="*/ 197 h 173400"/>
                  <a:gd name="connsiteX4" fmla="*/ 473322 w 473517"/>
                  <a:gd name="connsiteY4" fmla="*/ 2214 h 173400"/>
                  <a:gd name="connsiteX5" fmla="*/ 471305 w 473517"/>
                  <a:gd name="connsiteY5" fmla="*/ 6472 h 173400"/>
                  <a:gd name="connsiteX6" fmla="*/ 4457 w 473517"/>
                  <a:gd name="connsiteY6" fmla="*/ 173203 h 173400"/>
                  <a:gd name="connsiteX7" fmla="*/ 3337 w 473517"/>
                  <a:gd name="connsiteY7" fmla="*/ 173400 h 17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3517" h="173400">
                    <a:moveTo>
                      <a:pt x="3337" y="173400"/>
                    </a:moveTo>
                    <a:cubicBezTo>
                      <a:pt x="1966" y="173400"/>
                      <a:pt x="682" y="172550"/>
                      <a:pt x="196" y="171186"/>
                    </a:cubicBezTo>
                    <a:cubicBezTo>
                      <a:pt x="-425" y="169452"/>
                      <a:pt x="479" y="167545"/>
                      <a:pt x="2213" y="166928"/>
                    </a:cubicBezTo>
                    <a:lnTo>
                      <a:pt x="469061" y="197"/>
                    </a:lnTo>
                    <a:cubicBezTo>
                      <a:pt x="470798" y="-427"/>
                      <a:pt x="472705" y="483"/>
                      <a:pt x="473322" y="2214"/>
                    </a:cubicBezTo>
                    <a:cubicBezTo>
                      <a:pt x="473942" y="3948"/>
                      <a:pt x="473039" y="5855"/>
                      <a:pt x="471305" y="6472"/>
                    </a:cubicBezTo>
                    <a:lnTo>
                      <a:pt x="4457" y="173203"/>
                    </a:lnTo>
                    <a:cubicBezTo>
                      <a:pt x="4087" y="173337"/>
                      <a:pt x="3710" y="173400"/>
                      <a:pt x="3337" y="173400"/>
                    </a:cubicBezTo>
                    <a:close/>
                  </a:path>
                </a:pathLst>
              </a:custGeom>
              <a:solidFill>
                <a:srgbClr val="2F2F2F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21" name="شكل حر: شكل 20">
                <a:extLst>
                  <a:ext uri="{FF2B5EF4-FFF2-40B4-BE49-F238E27FC236}">
                    <a16:creationId xmlns:a16="http://schemas.microsoft.com/office/drawing/2014/main" id="{A739C24D-42A9-FBE8-CAAC-02FACF982716}"/>
                  </a:ext>
                </a:extLst>
              </p:cNvPr>
              <p:cNvSpPr/>
              <p:nvPr/>
            </p:nvSpPr>
            <p:spPr>
              <a:xfrm>
                <a:off x="3846027" y="2930195"/>
                <a:ext cx="283442" cy="280109"/>
              </a:xfrm>
              <a:custGeom>
                <a:avLst/>
                <a:gdLst>
                  <a:gd name="connsiteX0" fmla="*/ 3333 w 283442"/>
                  <a:gd name="connsiteY0" fmla="*/ 280109 h 280109"/>
                  <a:gd name="connsiteX1" fmla="*/ 962 w 283442"/>
                  <a:gd name="connsiteY1" fmla="*/ 279119 h 280109"/>
                  <a:gd name="connsiteX2" fmla="*/ 992 w 283442"/>
                  <a:gd name="connsiteY2" fmla="*/ 274404 h 280109"/>
                  <a:gd name="connsiteX3" fmla="*/ 277766 w 283442"/>
                  <a:gd name="connsiteY3" fmla="*/ 965 h 280109"/>
                  <a:gd name="connsiteX4" fmla="*/ 282481 w 283442"/>
                  <a:gd name="connsiteY4" fmla="*/ 991 h 280109"/>
                  <a:gd name="connsiteX5" fmla="*/ 282451 w 283442"/>
                  <a:gd name="connsiteY5" fmla="*/ 5706 h 280109"/>
                  <a:gd name="connsiteX6" fmla="*/ 5677 w 283442"/>
                  <a:gd name="connsiteY6" fmla="*/ 279146 h 280109"/>
                  <a:gd name="connsiteX7" fmla="*/ 3333 w 283442"/>
                  <a:gd name="connsiteY7" fmla="*/ 280109 h 280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3442" h="280109">
                    <a:moveTo>
                      <a:pt x="3333" y="280109"/>
                    </a:moveTo>
                    <a:cubicBezTo>
                      <a:pt x="2472" y="280109"/>
                      <a:pt x="1612" y="279776"/>
                      <a:pt x="962" y="279119"/>
                    </a:cubicBezTo>
                    <a:cubicBezTo>
                      <a:pt x="-332" y="277805"/>
                      <a:pt x="-319" y="275698"/>
                      <a:pt x="992" y="274404"/>
                    </a:cubicBezTo>
                    <a:lnTo>
                      <a:pt x="277766" y="965"/>
                    </a:lnTo>
                    <a:cubicBezTo>
                      <a:pt x="279076" y="-336"/>
                      <a:pt x="281187" y="-316"/>
                      <a:pt x="282481" y="991"/>
                    </a:cubicBezTo>
                    <a:cubicBezTo>
                      <a:pt x="283775" y="2305"/>
                      <a:pt x="283761" y="4413"/>
                      <a:pt x="282451" y="5706"/>
                    </a:cubicBezTo>
                    <a:lnTo>
                      <a:pt x="5677" y="279146"/>
                    </a:lnTo>
                    <a:cubicBezTo>
                      <a:pt x="5027" y="279789"/>
                      <a:pt x="4180" y="280109"/>
                      <a:pt x="3333" y="280109"/>
                    </a:cubicBezTo>
                    <a:close/>
                  </a:path>
                </a:pathLst>
              </a:custGeom>
              <a:solidFill>
                <a:srgbClr val="2F2F2F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</p:grpSp>
        <p:grpSp>
          <p:nvGrpSpPr>
            <p:cNvPr id="10" name="رسم 2273" descr="فلامينجو علي التداخل">
              <a:extLst>
                <a:ext uri="{FF2B5EF4-FFF2-40B4-BE49-F238E27FC236}">
                  <a16:creationId xmlns:a16="http://schemas.microsoft.com/office/drawing/2014/main" id="{71EF7E76-911E-FFED-65EE-95088ACE263A}"/>
                </a:ext>
              </a:extLst>
            </p:cNvPr>
            <p:cNvGrpSpPr/>
            <p:nvPr/>
          </p:nvGrpSpPr>
          <p:grpSpPr>
            <a:xfrm>
              <a:off x="3246292" y="2659474"/>
              <a:ext cx="820937" cy="516416"/>
              <a:chOff x="3246292" y="2659474"/>
              <a:chExt cx="820937" cy="516416"/>
            </a:xfrm>
            <a:solidFill>
              <a:srgbClr val="509F9C"/>
            </a:solidFill>
          </p:grpSpPr>
          <p:sp>
            <p:nvSpPr>
              <p:cNvPr id="16" name="شكل حر: شكل 15">
                <a:extLst>
                  <a:ext uri="{FF2B5EF4-FFF2-40B4-BE49-F238E27FC236}">
                    <a16:creationId xmlns:a16="http://schemas.microsoft.com/office/drawing/2014/main" id="{CFD7A060-44DF-6C49-47E8-D275652CDB5B}"/>
                  </a:ext>
                </a:extLst>
              </p:cNvPr>
              <p:cNvSpPr/>
              <p:nvPr/>
            </p:nvSpPr>
            <p:spPr>
              <a:xfrm>
                <a:off x="3246292" y="2832287"/>
                <a:ext cx="820937" cy="343604"/>
              </a:xfrm>
              <a:custGeom>
                <a:avLst/>
                <a:gdLst>
                  <a:gd name="connsiteX0" fmla="*/ 816046 w 820937"/>
                  <a:gd name="connsiteY0" fmla="*/ 343604 h 343604"/>
                  <a:gd name="connsiteX1" fmla="*/ 680524 w 820937"/>
                  <a:gd name="connsiteY1" fmla="*/ 197458 h 343604"/>
                  <a:gd name="connsiteX2" fmla="*/ 13952 w 820937"/>
                  <a:gd name="connsiteY2" fmla="*/ 55016 h 343604"/>
                  <a:gd name="connsiteX3" fmla="*/ 2798 w 820937"/>
                  <a:gd name="connsiteY3" fmla="*/ 60035 h 343604"/>
                  <a:gd name="connsiteX4" fmla="*/ 0 w 820937"/>
                  <a:gd name="connsiteY4" fmla="*/ 53979 h 343604"/>
                  <a:gd name="connsiteX5" fmla="*/ 11278 w 820937"/>
                  <a:gd name="connsiteY5" fmla="*/ 48907 h 343604"/>
                  <a:gd name="connsiteX6" fmla="*/ 685416 w 820937"/>
                  <a:gd name="connsiteY6" fmla="*/ 192923 h 343604"/>
                  <a:gd name="connsiteX7" fmla="*/ 820938 w 820937"/>
                  <a:gd name="connsiteY7" fmla="*/ 339069 h 343604"/>
                  <a:gd name="connsiteX8" fmla="*/ 816046 w 820937"/>
                  <a:gd name="connsiteY8" fmla="*/ 343604 h 343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20937" h="343604">
                    <a:moveTo>
                      <a:pt x="816046" y="343604"/>
                    </a:moveTo>
                    <a:lnTo>
                      <a:pt x="680524" y="197458"/>
                    </a:lnTo>
                    <a:cubicBezTo>
                      <a:pt x="509257" y="12770"/>
                      <a:pt x="241380" y="-44469"/>
                      <a:pt x="13952" y="55016"/>
                    </a:cubicBezTo>
                    <a:cubicBezTo>
                      <a:pt x="10224" y="56647"/>
                      <a:pt x="6506" y="58317"/>
                      <a:pt x="2798" y="60035"/>
                    </a:cubicBezTo>
                    <a:lnTo>
                      <a:pt x="0" y="53979"/>
                    </a:lnTo>
                    <a:cubicBezTo>
                      <a:pt x="3748" y="52248"/>
                      <a:pt x="7506" y="50561"/>
                      <a:pt x="11278" y="48907"/>
                    </a:cubicBezTo>
                    <a:cubicBezTo>
                      <a:pt x="241300" y="-51725"/>
                      <a:pt x="512222" y="6157"/>
                      <a:pt x="685416" y="192923"/>
                    </a:cubicBezTo>
                    <a:lnTo>
                      <a:pt x="820938" y="339069"/>
                    </a:lnTo>
                    <a:lnTo>
                      <a:pt x="816046" y="343604"/>
                    </a:lnTo>
                    <a:close/>
                  </a:path>
                </a:pathLst>
              </a:custGeom>
              <a:grpFill/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7" name="شكل حر: شكل 16">
                <a:extLst>
                  <a:ext uri="{FF2B5EF4-FFF2-40B4-BE49-F238E27FC236}">
                    <a16:creationId xmlns:a16="http://schemas.microsoft.com/office/drawing/2014/main" id="{784EB377-46F8-A30F-B53C-67C40C4AB2D6}"/>
                  </a:ext>
                </a:extLst>
              </p:cNvPr>
              <p:cNvSpPr/>
              <p:nvPr/>
            </p:nvSpPr>
            <p:spPr>
              <a:xfrm>
                <a:off x="3526971" y="2659474"/>
                <a:ext cx="530792" cy="515399"/>
              </a:xfrm>
              <a:custGeom>
                <a:avLst/>
                <a:gdLst>
                  <a:gd name="connsiteX0" fmla="*/ 524610 w 530792"/>
                  <a:gd name="connsiteY0" fmla="*/ 515400 h 515399"/>
                  <a:gd name="connsiteX1" fmla="*/ 504816 w 530792"/>
                  <a:gd name="connsiteY1" fmla="*/ 466431 h 515399"/>
                  <a:gd name="connsiteX2" fmla="*/ 0 w 530792"/>
                  <a:gd name="connsiteY2" fmla="*/ 6462 h 515399"/>
                  <a:gd name="connsiteX3" fmla="*/ 1661 w 530792"/>
                  <a:gd name="connsiteY3" fmla="*/ 0 h 515399"/>
                  <a:gd name="connsiteX4" fmla="*/ 511041 w 530792"/>
                  <a:gd name="connsiteY4" fmla="*/ 464036 h 515399"/>
                  <a:gd name="connsiteX5" fmla="*/ 530792 w 530792"/>
                  <a:gd name="connsiteY5" fmla="*/ 512892 h 515399"/>
                  <a:gd name="connsiteX6" fmla="*/ 524610 w 530792"/>
                  <a:gd name="connsiteY6" fmla="*/ 515400 h 515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0792" h="515399">
                    <a:moveTo>
                      <a:pt x="524610" y="515400"/>
                    </a:moveTo>
                    <a:lnTo>
                      <a:pt x="504816" y="466431"/>
                    </a:lnTo>
                    <a:cubicBezTo>
                      <a:pt x="421820" y="238336"/>
                      <a:pt x="233120" y="66426"/>
                      <a:pt x="0" y="6462"/>
                    </a:cubicBezTo>
                    <a:lnTo>
                      <a:pt x="1661" y="0"/>
                    </a:lnTo>
                    <a:cubicBezTo>
                      <a:pt x="236912" y="60510"/>
                      <a:pt x="427332" y="233984"/>
                      <a:pt x="511041" y="464036"/>
                    </a:cubicBezTo>
                    <a:lnTo>
                      <a:pt x="530792" y="512892"/>
                    </a:lnTo>
                    <a:lnTo>
                      <a:pt x="524610" y="515400"/>
                    </a:lnTo>
                    <a:close/>
                  </a:path>
                </a:pathLst>
              </a:custGeom>
              <a:grpFill/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8" name="شكل حر: شكل 17">
                <a:extLst>
                  <a:ext uri="{FF2B5EF4-FFF2-40B4-BE49-F238E27FC236}">
                    <a16:creationId xmlns:a16="http://schemas.microsoft.com/office/drawing/2014/main" id="{01F0B264-58FA-7768-0FD4-8614834C1C7F}"/>
                  </a:ext>
                </a:extLst>
              </p:cNvPr>
              <p:cNvSpPr/>
              <p:nvPr/>
            </p:nvSpPr>
            <p:spPr>
              <a:xfrm rot="-2249253">
                <a:off x="3853881" y="2713981"/>
                <a:ext cx="6669" cy="512731"/>
              </a:xfrm>
              <a:custGeom>
                <a:avLst/>
                <a:gdLst>
                  <a:gd name="connsiteX0" fmla="*/ 0 w 6669"/>
                  <a:gd name="connsiteY0" fmla="*/ 0 h 512731"/>
                  <a:gd name="connsiteX1" fmla="*/ 6669 w 6669"/>
                  <a:gd name="connsiteY1" fmla="*/ 0 h 512731"/>
                  <a:gd name="connsiteX2" fmla="*/ 6669 w 6669"/>
                  <a:gd name="connsiteY2" fmla="*/ 512731 h 512731"/>
                  <a:gd name="connsiteX3" fmla="*/ 0 w 6669"/>
                  <a:gd name="connsiteY3" fmla="*/ 512731 h 512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9" h="512731">
                    <a:moveTo>
                      <a:pt x="0" y="0"/>
                    </a:moveTo>
                    <a:lnTo>
                      <a:pt x="6669" y="0"/>
                    </a:lnTo>
                    <a:lnTo>
                      <a:pt x="6669" y="512731"/>
                    </a:lnTo>
                    <a:lnTo>
                      <a:pt x="0" y="512731"/>
                    </a:lnTo>
                    <a:close/>
                  </a:path>
                </a:pathLst>
              </a:custGeom>
              <a:grpFill/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</p:grpSp>
        <p:grpSp>
          <p:nvGrpSpPr>
            <p:cNvPr id="11" name="رسم 2273" descr="فلامينجو علي التداخل">
              <a:extLst>
                <a:ext uri="{FF2B5EF4-FFF2-40B4-BE49-F238E27FC236}">
                  <a16:creationId xmlns:a16="http://schemas.microsoft.com/office/drawing/2014/main" id="{EA31323B-5E96-B30F-89F5-F124A33E9067}"/>
                </a:ext>
              </a:extLst>
            </p:cNvPr>
            <p:cNvGrpSpPr/>
            <p:nvPr/>
          </p:nvGrpSpPr>
          <p:grpSpPr>
            <a:xfrm>
              <a:off x="3576437" y="3070250"/>
              <a:ext cx="1257150" cy="230090"/>
              <a:chOff x="3576437" y="3070250"/>
              <a:chExt cx="1257150" cy="230090"/>
            </a:xfrm>
            <a:solidFill>
              <a:srgbClr val="D1D994"/>
            </a:solidFill>
          </p:grpSpPr>
          <p:sp>
            <p:nvSpPr>
              <p:cNvPr id="12" name="شكل حر: شكل 11">
                <a:extLst>
                  <a:ext uri="{FF2B5EF4-FFF2-40B4-BE49-F238E27FC236}">
                    <a16:creationId xmlns:a16="http://schemas.microsoft.com/office/drawing/2014/main" id="{6243C7A6-CADD-01D0-3EDA-7235B88B4186}"/>
                  </a:ext>
                </a:extLst>
              </p:cNvPr>
              <p:cNvSpPr/>
              <p:nvPr/>
            </p:nvSpPr>
            <p:spPr>
              <a:xfrm>
                <a:off x="3576437" y="3070250"/>
                <a:ext cx="302934" cy="188099"/>
              </a:xfrm>
              <a:custGeom>
                <a:avLst/>
                <a:gdLst>
                  <a:gd name="connsiteX0" fmla="*/ 302934 w 302934"/>
                  <a:gd name="connsiteY0" fmla="*/ 115828 h 188099"/>
                  <a:gd name="connsiteX1" fmla="*/ 115645 w 302934"/>
                  <a:gd name="connsiteY1" fmla="*/ 188100 h 188099"/>
                  <a:gd name="connsiteX2" fmla="*/ 0 w 302934"/>
                  <a:gd name="connsiteY2" fmla="*/ 115828 h 188099"/>
                  <a:gd name="connsiteX3" fmla="*/ 151469 w 302934"/>
                  <a:gd name="connsiteY3" fmla="*/ 0 h 188099"/>
                  <a:gd name="connsiteX4" fmla="*/ 302934 w 302934"/>
                  <a:gd name="connsiteY4" fmla="*/ 115828 h 188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2934" h="188099">
                    <a:moveTo>
                      <a:pt x="302934" y="115828"/>
                    </a:moveTo>
                    <a:cubicBezTo>
                      <a:pt x="302934" y="179796"/>
                      <a:pt x="199297" y="188100"/>
                      <a:pt x="115645" y="188100"/>
                    </a:cubicBezTo>
                    <a:cubicBezTo>
                      <a:pt x="31992" y="188100"/>
                      <a:pt x="0" y="179796"/>
                      <a:pt x="0" y="115828"/>
                    </a:cubicBezTo>
                    <a:cubicBezTo>
                      <a:pt x="0" y="51860"/>
                      <a:pt x="67816" y="0"/>
                      <a:pt x="151469" y="0"/>
                    </a:cubicBezTo>
                    <a:cubicBezTo>
                      <a:pt x="235121" y="0"/>
                      <a:pt x="302934" y="51857"/>
                      <a:pt x="302934" y="115828"/>
                    </a:cubicBezTo>
                    <a:close/>
                  </a:path>
                </a:pathLst>
              </a:custGeom>
              <a:solidFill>
                <a:srgbClr val="FF8F8F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3" name="شكل حر: شكل 12">
                <a:extLst>
                  <a:ext uri="{FF2B5EF4-FFF2-40B4-BE49-F238E27FC236}">
                    <a16:creationId xmlns:a16="http://schemas.microsoft.com/office/drawing/2014/main" id="{7128D61A-711B-09DA-E74B-AD568E9591BC}"/>
                  </a:ext>
                </a:extLst>
              </p:cNvPr>
              <p:cNvSpPr/>
              <p:nvPr/>
            </p:nvSpPr>
            <p:spPr>
              <a:xfrm>
                <a:off x="4656342" y="3123604"/>
                <a:ext cx="177245" cy="104488"/>
              </a:xfrm>
              <a:custGeom>
                <a:avLst/>
                <a:gdLst>
                  <a:gd name="connsiteX0" fmla="*/ 177245 w 177245"/>
                  <a:gd name="connsiteY0" fmla="*/ 67773 h 104488"/>
                  <a:gd name="connsiteX1" fmla="*/ 76453 w 177245"/>
                  <a:gd name="connsiteY1" fmla="*/ 104487 h 104488"/>
                  <a:gd name="connsiteX2" fmla="*/ 0 w 177245"/>
                  <a:gd name="connsiteY2" fmla="*/ 67773 h 104488"/>
                  <a:gd name="connsiteX3" fmla="*/ 88621 w 177245"/>
                  <a:gd name="connsiteY3" fmla="*/ 0 h 104488"/>
                  <a:gd name="connsiteX4" fmla="*/ 177245 w 177245"/>
                  <a:gd name="connsiteY4" fmla="*/ 67773 h 104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245" h="104488">
                    <a:moveTo>
                      <a:pt x="177245" y="67773"/>
                    </a:moveTo>
                    <a:cubicBezTo>
                      <a:pt x="177245" y="105201"/>
                      <a:pt x="125399" y="104487"/>
                      <a:pt x="76453" y="104487"/>
                    </a:cubicBezTo>
                    <a:cubicBezTo>
                      <a:pt x="27507" y="104487"/>
                      <a:pt x="0" y="105201"/>
                      <a:pt x="0" y="67773"/>
                    </a:cubicBezTo>
                    <a:cubicBezTo>
                      <a:pt x="0" y="30345"/>
                      <a:pt x="39675" y="0"/>
                      <a:pt x="88621" y="0"/>
                    </a:cubicBezTo>
                    <a:cubicBezTo>
                      <a:pt x="137567" y="0"/>
                      <a:pt x="177245" y="30342"/>
                      <a:pt x="177245" y="67773"/>
                    </a:cubicBezTo>
                    <a:close/>
                  </a:path>
                </a:pathLst>
              </a:custGeom>
              <a:solidFill>
                <a:srgbClr val="FF8F8F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4" name="شكل حر: شكل 13">
                <a:extLst>
                  <a:ext uri="{FF2B5EF4-FFF2-40B4-BE49-F238E27FC236}">
                    <a16:creationId xmlns:a16="http://schemas.microsoft.com/office/drawing/2014/main" id="{A5F57BD4-682E-ADD7-9FAD-B48D3573F0A9}"/>
                  </a:ext>
                </a:extLst>
              </p:cNvPr>
              <p:cNvSpPr/>
              <p:nvPr/>
            </p:nvSpPr>
            <p:spPr>
              <a:xfrm>
                <a:off x="3769331" y="3195852"/>
                <a:ext cx="177245" cy="104488"/>
              </a:xfrm>
              <a:custGeom>
                <a:avLst/>
                <a:gdLst>
                  <a:gd name="connsiteX0" fmla="*/ 177245 w 177245"/>
                  <a:gd name="connsiteY0" fmla="*/ 67773 h 104488"/>
                  <a:gd name="connsiteX1" fmla="*/ 76453 w 177245"/>
                  <a:gd name="connsiteY1" fmla="*/ 104487 h 104488"/>
                  <a:gd name="connsiteX2" fmla="*/ 0 w 177245"/>
                  <a:gd name="connsiteY2" fmla="*/ 67773 h 104488"/>
                  <a:gd name="connsiteX3" fmla="*/ 88624 w 177245"/>
                  <a:gd name="connsiteY3" fmla="*/ 0 h 104488"/>
                  <a:gd name="connsiteX4" fmla="*/ 177245 w 177245"/>
                  <a:gd name="connsiteY4" fmla="*/ 67773 h 104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245" h="104488">
                    <a:moveTo>
                      <a:pt x="177245" y="67773"/>
                    </a:moveTo>
                    <a:cubicBezTo>
                      <a:pt x="177245" y="105201"/>
                      <a:pt x="125399" y="104487"/>
                      <a:pt x="76453" y="104487"/>
                    </a:cubicBezTo>
                    <a:cubicBezTo>
                      <a:pt x="27507" y="104487"/>
                      <a:pt x="0" y="105201"/>
                      <a:pt x="0" y="67773"/>
                    </a:cubicBezTo>
                    <a:cubicBezTo>
                      <a:pt x="0" y="30345"/>
                      <a:pt x="39679" y="0"/>
                      <a:pt x="88624" y="0"/>
                    </a:cubicBezTo>
                    <a:cubicBezTo>
                      <a:pt x="137570" y="0"/>
                      <a:pt x="177245" y="30342"/>
                      <a:pt x="177245" y="67773"/>
                    </a:cubicBezTo>
                    <a:close/>
                  </a:path>
                </a:pathLst>
              </a:custGeom>
              <a:solidFill>
                <a:srgbClr val="FF8F8F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4220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C544C68-F987-4052-9C90-CC4DC29724BE}"/>
              </a:ext>
            </a:extLst>
          </p:cNvPr>
          <p:cNvSpPr txBox="1"/>
          <p:nvPr/>
        </p:nvSpPr>
        <p:spPr>
          <a:xfrm>
            <a:off x="1424018" y="5345906"/>
            <a:ext cx="4711638" cy="779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67019" rtl="1"/>
            <a:r>
              <a:rPr lang="ar-SA" sz="4465" b="1" dirty="0">
                <a:solidFill>
                  <a:srgbClr val="155C58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الانشطة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9591290-2908-4FD1-BEC6-6522468E0514}"/>
              </a:ext>
            </a:extLst>
          </p:cNvPr>
          <p:cNvSpPr/>
          <p:nvPr/>
        </p:nvSpPr>
        <p:spPr>
          <a:xfrm>
            <a:off x="2927965" y="3461338"/>
            <a:ext cx="1703744" cy="1624130"/>
          </a:xfrm>
          <a:prstGeom prst="roundRect">
            <a:avLst>
              <a:gd name="adj" fmla="val 3595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67019" rtl="1"/>
            <a:endParaRPr lang="ar-SA" sz="2232" dirty="0">
              <a:solidFill>
                <a:srgbClr val="155C58"/>
              </a:solidFill>
              <a:latin typeface="Harmattan"/>
              <a:cs typeface="Harmattan"/>
            </a:endParaRPr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56B62E5F-2BB8-0501-8937-EA2B6D267D99}"/>
              </a:ext>
            </a:extLst>
          </p:cNvPr>
          <p:cNvGrpSpPr/>
          <p:nvPr/>
        </p:nvGrpSpPr>
        <p:grpSpPr>
          <a:xfrm>
            <a:off x="3339367" y="3663855"/>
            <a:ext cx="1106024" cy="1219096"/>
            <a:chOff x="-2636196" y="5799412"/>
            <a:chExt cx="779282" cy="858951"/>
          </a:xfrm>
        </p:grpSpPr>
        <p:grpSp>
          <p:nvGrpSpPr>
            <p:cNvPr id="4" name="رسم 4" descr="المقص ، والقلم ، وقلم تمييز">
              <a:extLst>
                <a:ext uri="{FF2B5EF4-FFF2-40B4-BE49-F238E27FC236}">
                  <a16:creationId xmlns:a16="http://schemas.microsoft.com/office/drawing/2014/main" id="{25ABB640-EC20-9FC9-BCBB-C9C9403EFFEC}"/>
                </a:ext>
              </a:extLst>
            </p:cNvPr>
            <p:cNvGrpSpPr/>
            <p:nvPr/>
          </p:nvGrpSpPr>
          <p:grpSpPr>
            <a:xfrm rot="8651756">
              <a:off x="-2636196" y="5799412"/>
              <a:ext cx="275371" cy="858951"/>
              <a:chOff x="13654147" y="1820522"/>
              <a:chExt cx="571643" cy="1783099"/>
            </a:xfrm>
          </p:grpSpPr>
          <p:sp>
            <p:nvSpPr>
              <p:cNvPr id="6" name="شكل حر: شكل 5">
                <a:extLst>
                  <a:ext uri="{FF2B5EF4-FFF2-40B4-BE49-F238E27FC236}">
                    <a16:creationId xmlns:a16="http://schemas.microsoft.com/office/drawing/2014/main" id="{9B3939BB-62E6-E948-107B-21C5FB7EC0BC}"/>
                  </a:ext>
                </a:extLst>
              </p:cNvPr>
              <p:cNvSpPr/>
              <p:nvPr/>
            </p:nvSpPr>
            <p:spPr>
              <a:xfrm>
                <a:off x="13892405" y="1820522"/>
                <a:ext cx="95250" cy="135483"/>
              </a:xfrm>
              <a:custGeom>
                <a:avLst/>
                <a:gdLst>
                  <a:gd name="connsiteX0" fmla="*/ 95250 w 95250"/>
                  <a:gd name="connsiteY0" fmla="*/ 135484 h 135483"/>
                  <a:gd name="connsiteX1" fmla="*/ 0 w 95250"/>
                  <a:gd name="connsiteY1" fmla="*/ 135484 h 135483"/>
                  <a:gd name="connsiteX2" fmla="*/ 0 w 95250"/>
                  <a:gd name="connsiteY2" fmla="*/ 0 h 135483"/>
                  <a:gd name="connsiteX3" fmla="*/ 95250 w 95250"/>
                  <a:gd name="connsiteY3" fmla="*/ 59284 h 135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0" h="135483">
                    <a:moveTo>
                      <a:pt x="95250" y="135484"/>
                    </a:moveTo>
                    <a:lnTo>
                      <a:pt x="0" y="135484"/>
                    </a:lnTo>
                    <a:lnTo>
                      <a:pt x="0" y="0"/>
                    </a:lnTo>
                    <a:lnTo>
                      <a:pt x="95250" y="59284"/>
                    </a:lnTo>
                    <a:close/>
                  </a:path>
                </a:pathLst>
              </a:custGeom>
              <a:solidFill>
                <a:srgbClr val="FFDFDE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11" name="شكل حر: شكل 10">
                <a:extLst>
                  <a:ext uri="{FF2B5EF4-FFF2-40B4-BE49-F238E27FC236}">
                    <a16:creationId xmlns:a16="http://schemas.microsoft.com/office/drawing/2014/main" id="{5F8BA496-4D44-B2D6-DC1A-285CC1BE2C10}"/>
                  </a:ext>
                </a:extLst>
              </p:cNvPr>
              <p:cNvSpPr/>
              <p:nvPr/>
            </p:nvSpPr>
            <p:spPr>
              <a:xfrm>
                <a:off x="13806690" y="3486150"/>
                <a:ext cx="266700" cy="117471"/>
              </a:xfrm>
              <a:custGeom>
                <a:avLst/>
                <a:gdLst>
                  <a:gd name="connsiteX0" fmla="*/ 219275 w 266700"/>
                  <a:gd name="connsiteY0" fmla="*/ 117472 h 117471"/>
                  <a:gd name="connsiteX1" fmla="*/ 47415 w 266700"/>
                  <a:gd name="connsiteY1" fmla="*/ 117472 h 117471"/>
                  <a:gd name="connsiteX2" fmla="*/ 0 w 266700"/>
                  <a:gd name="connsiteY2" fmla="*/ 70056 h 117471"/>
                  <a:gd name="connsiteX3" fmla="*/ 0 w 266700"/>
                  <a:gd name="connsiteY3" fmla="*/ 0 h 117471"/>
                  <a:gd name="connsiteX4" fmla="*/ 266700 w 266700"/>
                  <a:gd name="connsiteY4" fmla="*/ 0 h 117471"/>
                  <a:gd name="connsiteX5" fmla="*/ 266700 w 266700"/>
                  <a:gd name="connsiteY5" fmla="*/ 70056 h 117471"/>
                  <a:gd name="connsiteX6" fmla="*/ 219275 w 266700"/>
                  <a:gd name="connsiteY6" fmla="*/ 117472 h 117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700" h="117471">
                    <a:moveTo>
                      <a:pt x="219275" y="117472"/>
                    </a:moveTo>
                    <a:lnTo>
                      <a:pt x="47415" y="117472"/>
                    </a:lnTo>
                    <a:cubicBezTo>
                      <a:pt x="21222" y="117472"/>
                      <a:pt x="0" y="96241"/>
                      <a:pt x="0" y="70056"/>
                    </a:cubicBezTo>
                    <a:lnTo>
                      <a:pt x="0" y="0"/>
                    </a:lnTo>
                    <a:lnTo>
                      <a:pt x="266700" y="0"/>
                    </a:lnTo>
                    <a:lnTo>
                      <a:pt x="266700" y="70056"/>
                    </a:lnTo>
                    <a:cubicBezTo>
                      <a:pt x="266690" y="96241"/>
                      <a:pt x="245459" y="117472"/>
                      <a:pt x="219275" y="117472"/>
                    </a:cubicBezTo>
                    <a:close/>
                  </a:path>
                </a:pathLst>
              </a:custGeom>
              <a:solidFill>
                <a:srgbClr val="FE7F8D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12" name="شكل حر: شكل 11">
                <a:extLst>
                  <a:ext uri="{FF2B5EF4-FFF2-40B4-BE49-F238E27FC236}">
                    <a16:creationId xmlns:a16="http://schemas.microsoft.com/office/drawing/2014/main" id="{8D713A36-7C1A-CD0A-A53A-37DDDDDEF067}"/>
                  </a:ext>
                </a:extLst>
              </p:cNvPr>
              <p:cNvSpPr/>
              <p:nvPr/>
            </p:nvSpPr>
            <p:spPr>
              <a:xfrm>
                <a:off x="13701905" y="1935946"/>
                <a:ext cx="476259" cy="620592"/>
              </a:xfrm>
              <a:custGeom>
                <a:avLst/>
                <a:gdLst>
                  <a:gd name="connsiteX0" fmla="*/ 475307 w 476259"/>
                  <a:gd name="connsiteY0" fmla="*/ 400479 h 620592"/>
                  <a:gd name="connsiteX1" fmla="*/ 308724 w 476259"/>
                  <a:gd name="connsiteY1" fmla="*/ 80743 h 620592"/>
                  <a:gd name="connsiteX2" fmla="*/ 304810 w 476259"/>
                  <a:gd name="connsiteY2" fmla="*/ 67685 h 620592"/>
                  <a:gd name="connsiteX3" fmla="*/ 304810 w 476259"/>
                  <a:gd name="connsiteY3" fmla="*/ 0 h 620592"/>
                  <a:gd name="connsiteX4" fmla="*/ 171460 w 476259"/>
                  <a:gd name="connsiteY4" fmla="*/ 0 h 620592"/>
                  <a:gd name="connsiteX5" fmla="*/ 171460 w 476259"/>
                  <a:gd name="connsiteY5" fmla="*/ 67685 h 620592"/>
                  <a:gd name="connsiteX6" fmla="*/ 166887 w 476259"/>
                  <a:gd name="connsiteY6" fmla="*/ 82934 h 620592"/>
                  <a:gd name="connsiteX7" fmla="*/ 10 w 476259"/>
                  <a:gd name="connsiteY7" fmla="*/ 401060 h 620592"/>
                  <a:gd name="connsiteX8" fmla="*/ 0 w 476259"/>
                  <a:gd name="connsiteY8" fmla="*/ 620592 h 620592"/>
                  <a:gd name="connsiteX9" fmla="*/ 476260 w 476259"/>
                  <a:gd name="connsiteY9" fmla="*/ 620363 h 620592"/>
                  <a:gd name="connsiteX10" fmla="*/ 476260 w 476259"/>
                  <a:gd name="connsiteY10" fmla="*/ 401679 h 620592"/>
                  <a:gd name="connsiteX11" fmla="*/ 475307 w 476259"/>
                  <a:gd name="connsiteY11" fmla="*/ 400479 h 620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6259" h="620592">
                    <a:moveTo>
                      <a:pt x="475307" y="400479"/>
                    </a:moveTo>
                    <a:cubicBezTo>
                      <a:pt x="400098" y="305362"/>
                      <a:pt x="343576" y="196882"/>
                      <a:pt x="308724" y="80743"/>
                    </a:cubicBezTo>
                    <a:lnTo>
                      <a:pt x="304810" y="67685"/>
                    </a:lnTo>
                    <a:lnTo>
                      <a:pt x="304810" y="0"/>
                    </a:lnTo>
                    <a:lnTo>
                      <a:pt x="171460" y="0"/>
                    </a:lnTo>
                    <a:lnTo>
                      <a:pt x="171460" y="67685"/>
                    </a:lnTo>
                    <a:lnTo>
                      <a:pt x="166887" y="82934"/>
                    </a:lnTo>
                    <a:cubicBezTo>
                      <a:pt x="132159" y="198692"/>
                      <a:pt x="75505" y="306696"/>
                      <a:pt x="10" y="401060"/>
                    </a:cubicBezTo>
                    <a:lnTo>
                      <a:pt x="0" y="620592"/>
                    </a:lnTo>
                    <a:lnTo>
                      <a:pt x="476260" y="620363"/>
                    </a:lnTo>
                    <a:lnTo>
                      <a:pt x="476260" y="401679"/>
                    </a:lnTo>
                    <a:lnTo>
                      <a:pt x="475307" y="400479"/>
                    </a:lnTo>
                    <a:close/>
                  </a:path>
                </a:pathLst>
              </a:custGeom>
              <a:solidFill>
                <a:srgbClr val="FFDFDE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13" name="شكل حر: شكل 12">
                <a:extLst>
                  <a:ext uri="{FF2B5EF4-FFF2-40B4-BE49-F238E27FC236}">
                    <a16:creationId xmlns:a16="http://schemas.microsoft.com/office/drawing/2014/main" id="{3D3373D0-088B-6587-1F53-7179DCB69BE7}"/>
                  </a:ext>
                </a:extLst>
              </p:cNvPr>
              <p:cNvSpPr/>
              <p:nvPr/>
            </p:nvSpPr>
            <p:spPr>
              <a:xfrm>
                <a:off x="13654147" y="2394365"/>
                <a:ext cx="571643" cy="1143000"/>
              </a:xfrm>
              <a:custGeom>
                <a:avLst/>
                <a:gdLst>
                  <a:gd name="connsiteX0" fmla="*/ 378638 w 571643"/>
                  <a:gd name="connsiteY0" fmla="*/ 86 h 1143000"/>
                  <a:gd name="connsiteX1" fmla="*/ 292932 w 571643"/>
                  <a:gd name="connsiteY1" fmla="*/ 85516 h 1143000"/>
                  <a:gd name="connsiteX2" fmla="*/ 207226 w 571643"/>
                  <a:gd name="connsiteY2" fmla="*/ 172 h 1143000"/>
                  <a:gd name="connsiteX3" fmla="*/ 0 w 571643"/>
                  <a:gd name="connsiteY3" fmla="*/ 276 h 1143000"/>
                  <a:gd name="connsiteX4" fmla="*/ 67675 w 571643"/>
                  <a:gd name="connsiteY4" fmla="*/ 1013431 h 1143000"/>
                  <a:gd name="connsiteX5" fmla="*/ 206188 w 571643"/>
                  <a:gd name="connsiteY5" fmla="*/ 1143000 h 1143000"/>
                  <a:gd name="connsiteX6" fmla="*/ 365560 w 571643"/>
                  <a:gd name="connsiteY6" fmla="*/ 1143000 h 1143000"/>
                  <a:gd name="connsiteX7" fmla="*/ 504072 w 571643"/>
                  <a:gd name="connsiteY7" fmla="*/ 1013422 h 1143000"/>
                  <a:gd name="connsiteX8" fmla="*/ 571643 w 571643"/>
                  <a:gd name="connsiteY8" fmla="*/ 0 h 1143000"/>
                  <a:gd name="connsiteX9" fmla="*/ 378638 w 571643"/>
                  <a:gd name="connsiteY9" fmla="*/ 86 h 114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1643" h="1143000">
                    <a:moveTo>
                      <a:pt x="378638" y="86"/>
                    </a:moveTo>
                    <a:cubicBezTo>
                      <a:pt x="378476" y="47292"/>
                      <a:pt x="340176" y="85516"/>
                      <a:pt x="292932" y="85516"/>
                    </a:cubicBezTo>
                    <a:cubicBezTo>
                      <a:pt x="245716" y="85516"/>
                      <a:pt x="207436" y="47339"/>
                      <a:pt x="207226" y="172"/>
                    </a:cubicBezTo>
                    <a:lnTo>
                      <a:pt x="0" y="276"/>
                    </a:lnTo>
                    <a:lnTo>
                      <a:pt x="67675" y="1013431"/>
                    </a:lnTo>
                    <a:cubicBezTo>
                      <a:pt x="72542" y="1086345"/>
                      <a:pt x="133112" y="1143000"/>
                      <a:pt x="206188" y="1143000"/>
                    </a:cubicBezTo>
                    <a:lnTo>
                      <a:pt x="365560" y="1143000"/>
                    </a:lnTo>
                    <a:cubicBezTo>
                      <a:pt x="438645" y="1143000"/>
                      <a:pt x="499205" y="1086336"/>
                      <a:pt x="504072" y="1013422"/>
                    </a:cubicBezTo>
                    <a:lnTo>
                      <a:pt x="571643" y="0"/>
                    </a:lnTo>
                    <a:lnTo>
                      <a:pt x="378638" y="86"/>
                    </a:lnTo>
                    <a:close/>
                  </a:path>
                </a:pathLst>
              </a:custGeom>
              <a:solidFill>
                <a:srgbClr val="FE7F8D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14" name="شكل حر: شكل 13">
                <a:extLst>
                  <a:ext uri="{FF2B5EF4-FFF2-40B4-BE49-F238E27FC236}">
                    <a16:creationId xmlns:a16="http://schemas.microsoft.com/office/drawing/2014/main" id="{0C3EDBF2-6821-5D41-04D1-392CE8ED0E1E}"/>
                  </a:ext>
                </a:extLst>
              </p:cNvPr>
              <p:cNvSpPr/>
              <p:nvPr/>
            </p:nvSpPr>
            <p:spPr>
              <a:xfrm>
                <a:off x="13892405" y="2613231"/>
                <a:ext cx="95250" cy="742950"/>
              </a:xfrm>
              <a:custGeom>
                <a:avLst/>
                <a:gdLst>
                  <a:gd name="connsiteX0" fmla="*/ 47625 w 95250"/>
                  <a:gd name="connsiteY0" fmla="*/ 742950 h 742950"/>
                  <a:gd name="connsiteX1" fmla="*/ 47625 w 95250"/>
                  <a:gd name="connsiteY1" fmla="*/ 742950 h 742950"/>
                  <a:gd name="connsiteX2" fmla="*/ 0 w 95250"/>
                  <a:gd name="connsiteY2" fmla="*/ 695325 h 742950"/>
                  <a:gd name="connsiteX3" fmla="*/ 0 w 95250"/>
                  <a:gd name="connsiteY3" fmla="*/ 47625 h 742950"/>
                  <a:gd name="connsiteX4" fmla="*/ 47625 w 95250"/>
                  <a:gd name="connsiteY4" fmla="*/ 0 h 742950"/>
                  <a:gd name="connsiteX5" fmla="*/ 47625 w 95250"/>
                  <a:gd name="connsiteY5" fmla="*/ 0 h 742950"/>
                  <a:gd name="connsiteX6" fmla="*/ 95250 w 95250"/>
                  <a:gd name="connsiteY6" fmla="*/ 47625 h 742950"/>
                  <a:gd name="connsiteX7" fmla="*/ 95250 w 95250"/>
                  <a:gd name="connsiteY7" fmla="*/ 695325 h 742950"/>
                  <a:gd name="connsiteX8" fmla="*/ 47625 w 95250"/>
                  <a:gd name="connsiteY8" fmla="*/ 742950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250" h="742950">
                    <a:moveTo>
                      <a:pt x="47625" y="742950"/>
                    </a:moveTo>
                    <a:lnTo>
                      <a:pt x="47625" y="742950"/>
                    </a:lnTo>
                    <a:cubicBezTo>
                      <a:pt x="21326" y="742950"/>
                      <a:pt x="0" y="721623"/>
                      <a:pt x="0" y="695325"/>
                    </a:cubicBezTo>
                    <a:lnTo>
                      <a:pt x="0" y="47625"/>
                    </a:lnTo>
                    <a:cubicBezTo>
                      <a:pt x="0" y="21326"/>
                      <a:pt x="21326" y="0"/>
                      <a:pt x="47625" y="0"/>
                    </a:cubicBezTo>
                    <a:lnTo>
                      <a:pt x="47625" y="0"/>
                    </a:lnTo>
                    <a:cubicBezTo>
                      <a:pt x="73923" y="0"/>
                      <a:pt x="95250" y="21326"/>
                      <a:pt x="95250" y="47625"/>
                    </a:cubicBezTo>
                    <a:lnTo>
                      <a:pt x="95250" y="695325"/>
                    </a:lnTo>
                    <a:cubicBezTo>
                      <a:pt x="95250" y="721623"/>
                      <a:pt x="73933" y="742950"/>
                      <a:pt x="47625" y="742950"/>
                    </a:cubicBezTo>
                    <a:close/>
                  </a:path>
                </a:pathLst>
              </a:custGeom>
              <a:solidFill>
                <a:srgbClr val="FFDFDE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</p:grpSp>
        <p:sp>
          <p:nvSpPr>
            <p:cNvPr id="5" name="شكل حر: شكل 4">
              <a:extLst>
                <a:ext uri="{FF2B5EF4-FFF2-40B4-BE49-F238E27FC236}">
                  <a16:creationId xmlns:a16="http://schemas.microsoft.com/office/drawing/2014/main" id="{69CBB2FC-6F30-D474-E325-BD4AD5849DC2}"/>
                </a:ext>
              </a:extLst>
            </p:cNvPr>
            <p:cNvSpPr/>
            <p:nvPr/>
          </p:nvSpPr>
          <p:spPr>
            <a:xfrm rot="19486583">
              <a:off x="-2308584" y="6158567"/>
              <a:ext cx="451670" cy="477481"/>
            </a:xfrm>
            <a:custGeom>
              <a:avLst/>
              <a:gdLst>
                <a:gd name="connsiteX0" fmla="*/ 3070860 w 3070860"/>
                <a:gd name="connsiteY0" fmla="*/ 127719 h 1157598"/>
                <a:gd name="connsiteX1" fmla="*/ 2034540 w 3070860"/>
                <a:gd name="connsiteY1" fmla="*/ 74379 h 1157598"/>
                <a:gd name="connsiteX2" fmla="*/ 2103120 w 3070860"/>
                <a:gd name="connsiteY2" fmla="*/ 1011639 h 1157598"/>
                <a:gd name="connsiteX3" fmla="*/ 2263140 w 3070860"/>
                <a:gd name="connsiteY3" fmla="*/ 661119 h 1157598"/>
                <a:gd name="connsiteX4" fmla="*/ 1424940 w 3070860"/>
                <a:gd name="connsiteY4" fmla="*/ 310599 h 1157598"/>
                <a:gd name="connsiteX5" fmla="*/ 1181100 w 3070860"/>
                <a:gd name="connsiteY5" fmla="*/ 1049739 h 1157598"/>
                <a:gd name="connsiteX6" fmla="*/ 1493520 w 3070860"/>
                <a:gd name="connsiteY6" fmla="*/ 1019259 h 1157598"/>
                <a:gd name="connsiteX7" fmla="*/ 624840 w 3070860"/>
                <a:gd name="connsiteY7" fmla="*/ 493479 h 1157598"/>
                <a:gd name="connsiteX8" fmla="*/ 373380 w 3070860"/>
                <a:gd name="connsiteY8" fmla="*/ 1141179 h 1157598"/>
                <a:gd name="connsiteX9" fmla="*/ 518160 w 3070860"/>
                <a:gd name="connsiteY9" fmla="*/ 935439 h 1157598"/>
                <a:gd name="connsiteX10" fmla="*/ 0 w 3070860"/>
                <a:gd name="connsiteY10" fmla="*/ 623019 h 1157598"/>
                <a:gd name="connsiteX0" fmla="*/ 3070860 w 3070860"/>
                <a:gd name="connsiteY0" fmla="*/ 213527 h 1243406"/>
                <a:gd name="connsiteX1" fmla="*/ 2034540 w 3070860"/>
                <a:gd name="connsiteY1" fmla="*/ 160187 h 1243406"/>
                <a:gd name="connsiteX2" fmla="*/ 2103120 w 3070860"/>
                <a:gd name="connsiteY2" fmla="*/ 1097447 h 1243406"/>
                <a:gd name="connsiteX3" fmla="*/ 2263140 w 3070860"/>
                <a:gd name="connsiteY3" fmla="*/ 746927 h 1243406"/>
                <a:gd name="connsiteX4" fmla="*/ 1424940 w 3070860"/>
                <a:gd name="connsiteY4" fmla="*/ 396407 h 1243406"/>
                <a:gd name="connsiteX5" fmla="*/ 1181100 w 3070860"/>
                <a:gd name="connsiteY5" fmla="*/ 1135547 h 1243406"/>
                <a:gd name="connsiteX6" fmla="*/ 1493520 w 3070860"/>
                <a:gd name="connsiteY6" fmla="*/ 1105067 h 1243406"/>
                <a:gd name="connsiteX7" fmla="*/ 624840 w 3070860"/>
                <a:gd name="connsiteY7" fmla="*/ 579287 h 1243406"/>
                <a:gd name="connsiteX8" fmla="*/ 373380 w 3070860"/>
                <a:gd name="connsiteY8" fmla="*/ 1226987 h 1243406"/>
                <a:gd name="connsiteX9" fmla="*/ 518160 w 3070860"/>
                <a:gd name="connsiteY9" fmla="*/ 1021247 h 1243406"/>
                <a:gd name="connsiteX10" fmla="*/ 0 w 3070860"/>
                <a:gd name="connsiteY10" fmla="*/ 708827 h 1243406"/>
                <a:gd name="connsiteX0" fmla="*/ 3070860 w 3070860"/>
                <a:gd name="connsiteY0" fmla="*/ 134897 h 1164776"/>
                <a:gd name="connsiteX1" fmla="*/ 2034540 w 3070860"/>
                <a:gd name="connsiteY1" fmla="*/ 81557 h 1164776"/>
                <a:gd name="connsiteX2" fmla="*/ 2103120 w 3070860"/>
                <a:gd name="connsiteY2" fmla="*/ 1018817 h 1164776"/>
                <a:gd name="connsiteX3" fmla="*/ 2263140 w 3070860"/>
                <a:gd name="connsiteY3" fmla="*/ 668297 h 1164776"/>
                <a:gd name="connsiteX4" fmla="*/ 1424940 w 3070860"/>
                <a:gd name="connsiteY4" fmla="*/ 317777 h 1164776"/>
                <a:gd name="connsiteX5" fmla="*/ 1181100 w 3070860"/>
                <a:gd name="connsiteY5" fmla="*/ 1056917 h 1164776"/>
                <a:gd name="connsiteX6" fmla="*/ 1493520 w 3070860"/>
                <a:gd name="connsiteY6" fmla="*/ 1026437 h 1164776"/>
                <a:gd name="connsiteX7" fmla="*/ 624840 w 3070860"/>
                <a:gd name="connsiteY7" fmla="*/ 500657 h 1164776"/>
                <a:gd name="connsiteX8" fmla="*/ 373380 w 3070860"/>
                <a:gd name="connsiteY8" fmla="*/ 1148357 h 1164776"/>
                <a:gd name="connsiteX9" fmla="*/ 518160 w 3070860"/>
                <a:gd name="connsiteY9" fmla="*/ 942617 h 1164776"/>
                <a:gd name="connsiteX10" fmla="*/ 0 w 3070860"/>
                <a:gd name="connsiteY10" fmla="*/ 630197 h 1164776"/>
                <a:gd name="connsiteX0" fmla="*/ 2905756 w 2905756"/>
                <a:gd name="connsiteY0" fmla="*/ 338713 h 1103362"/>
                <a:gd name="connsiteX1" fmla="*/ 2034540 w 2905756"/>
                <a:gd name="connsiteY1" fmla="*/ 20143 h 1103362"/>
                <a:gd name="connsiteX2" fmla="*/ 2103120 w 2905756"/>
                <a:gd name="connsiteY2" fmla="*/ 957403 h 1103362"/>
                <a:gd name="connsiteX3" fmla="*/ 2263140 w 2905756"/>
                <a:gd name="connsiteY3" fmla="*/ 606883 h 1103362"/>
                <a:gd name="connsiteX4" fmla="*/ 1424940 w 2905756"/>
                <a:gd name="connsiteY4" fmla="*/ 256363 h 1103362"/>
                <a:gd name="connsiteX5" fmla="*/ 1181100 w 2905756"/>
                <a:gd name="connsiteY5" fmla="*/ 995503 h 1103362"/>
                <a:gd name="connsiteX6" fmla="*/ 1493520 w 2905756"/>
                <a:gd name="connsiteY6" fmla="*/ 965023 h 1103362"/>
                <a:gd name="connsiteX7" fmla="*/ 624840 w 2905756"/>
                <a:gd name="connsiteY7" fmla="*/ 439243 h 1103362"/>
                <a:gd name="connsiteX8" fmla="*/ 373380 w 2905756"/>
                <a:gd name="connsiteY8" fmla="*/ 1086943 h 1103362"/>
                <a:gd name="connsiteX9" fmla="*/ 518160 w 2905756"/>
                <a:gd name="connsiteY9" fmla="*/ 881203 h 1103362"/>
                <a:gd name="connsiteX10" fmla="*/ 0 w 2905756"/>
                <a:gd name="connsiteY10" fmla="*/ 568783 h 1103362"/>
                <a:gd name="connsiteX0" fmla="*/ 2905756 w 2905756"/>
                <a:gd name="connsiteY0" fmla="*/ 357838 h 1122487"/>
                <a:gd name="connsiteX1" fmla="*/ 2034540 w 2905756"/>
                <a:gd name="connsiteY1" fmla="*/ 39268 h 1122487"/>
                <a:gd name="connsiteX2" fmla="*/ 2103120 w 2905756"/>
                <a:gd name="connsiteY2" fmla="*/ 976528 h 1122487"/>
                <a:gd name="connsiteX3" fmla="*/ 2263140 w 2905756"/>
                <a:gd name="connsiteY3" fmla="*/ 626008 h 1122487"/>
                <a:gd name="connsiteX4" fmla="*/ 1424940 w 2905756"/>
                <a:gd name="connsiteY4" fmla="*/ 275488 h 1122487"/>
                <a:gd name="connsiteX5" fmla="*/ 1181100 w 2905756"/>
                <a:gd name="connsiteY5" fmla="*/ 1014628 h 1122487"/>
                <a:gd name="connsiteX6" fmla="*/ 1493520 w 2905756"/>
                <a:gd name="connsiteY6" fmla="*/ 984148 h 1122487"/>
                <a:gd name="connsiteX7" fmla="*/ 624840 w 2905756"/>
                <a:gd name="connsiteY7" fmla="*/ 458368 h 1122487"/>
                <a:gd name="connsiteX8" fmla="*/ 373380 w 2905756"/>
                <a:gd name="connsiteY8" fmla="*/ 1106068 h 1122487"/>
                <a:gd name="connsiteX9" fmla="*/ 518160 w 2905756"/>
                <a:gd name="connsiteY9" fmla="*/ 900328 h 1122487"/>
                <a:gd name="connsiteX10" fmla="*/ 0 w 2905756"/>
                <a:gd name="connsiteY10" fmla="*/ 587908 h 1122487"/>
                <a:gd name="connsiteX0" fmla="*/ 2905756 w 2905756"/>
                <a:gd name="connsiteY0" fmla="*/ 382838 h 1147487"/>
                <a:gd name="connsiteX1" fmla="*/ 2034540 w 2905756"/>
                <a:gd name="connsiteY1" fmla="*/ 64268 h 1147487"/>
                <a:gd name="connsiteX2" fmla="*/ 2103120 w 2905756"/>
                <a:gd name="connsiteY2" fmla="*/ 1001528 h 1147487"/>
                <a:gd name="connsiteX3" fmla="*/ 2263140 w 2905756"/>
                <a:gd name="connsiteY3" fmla="*/ 651008 h 1147487"/>
                <a:gd name="connsiteX4" fmla="*/ 1424940 w 2905756"/>
                <a:gd name="connsiteY4" fmla="*/ 300488 h 1147487"/>
                <a:gd name="connsiteX5" fmla="*/ 1181100 w 2905756"/>
                <a:gd name="connsiteY5" fmla="*/ 1039628 h 1147487"/>
                <a:gd name="connsiteX6" fmla="*/ 1493520 w 2905756"/>
                <a:gd name="connsiteY6" fmla="*/ 1009148 h 1147487"/>
                <a:gd name="connsiteX7" fmla="*/ 624840 w 2905756"/>
                <a:gd name="connsiteY7" fmla="*/ 483368 h 1147487"/>
                <a:gd name="connsiteX8" fmla="*/ 373380 w 2905756"/>
                <a:gd name="connsiteY8" fmla="*/ 1131068 h 1147487"/>
                <a:gd name="connsiteX9" fmla="*/ 518160 w 2905756"/>
                <a:gd name="connsiteY9" fmla="*/ 925328 h 1147487"/>
                <a:gd name="connsiteX10" fmla="*/ 0 w 2905756"/>
                <a:gd name="connsiteY10" fmla="*/ 612908 h 1147487"/>
                <a:gd name="connsiteX0" fmla="*/ 2905756 w 2905756"/>
                <a:gd name="connsiteY0" fmla="*/ 382838 h 1147487"/>
                <a:gd name="connsiteX1" fmla="*/ 2034540 w 2905756"/>
                <a:gd name="connsiteY1" fmla="*/ 64268 h 1147487"/>
                <a:gd name="connsiteX2" fmla="*/ 2103120 w 2905756"/>
                <a:gd name="connsiteY2" fmla="*/ 1001528 h 1147487"/>
                <a:gd name="connsiteX3" fmla="*/ 2263140 w 2905756"/>
                <a:gd name="connsiteY3" fmla="*/ 651008 h 1147487"/>
                <a:gd name="connsiteX4" fmla="*/ 1424940 w 2905756"/>
                <a:gd name="connsiteY4" fmla="*/ 300488 h 1147487"/>
                <a:gd name="connsiteX5" fmla="*/ 1181100 w 2905756"/>
                <a:gd name="connsiteY5" fmla="*/ 1039628 h 1147487"/>
                <a:gd name="connsiteX6" fmla="*/ 1493520 w 2905756"/>
                <a:gd name="connsiteY6" fmla="*/ 1009148 h 1147487"/>
                <a:gd name="connsiteX7" fmla="*/ 624840 w 2905756"/>
                <a:gd name="connsiteY7" fmla="*/ 483368 h 1147487"/>
                <a:gd name="connsiteX8" fmla="*/ 373380 w 2905756"/>
                <a:gd name="connsiteY8" fmla="*/ 1131068 h 1147487"/>
                <a:gd name="connsiteX9" fmla="*/ 518160 w 2905756"/>
                <a:gd name="connsiteY9" fmla="*/ 925328 h 1147487"/>
                <a:gd name="connsiteX10" fmla="*/ 0 w 2905756"/>
                <a:gd name="connsiteY10" fmla="*/ 612908 h 1147487"/>
                <a:gd name="connsiteX0" fmla="*/ 2905756 w 2905756"/>
                <a:gd name="connsiteY0" fmla="*/ 382838 h 1147487"/>
                <a:gd name="connsiteX1" fmla="*/ 2034540 w 2905756"/>
                <a:gd name="connsiteY1" fmla="*/ 64268 h 1147487"/>
                <a:gd name="connsiteX2" fmla="*/ 2103120 w 2905756"/>
                <a:gd name="connsiteY2" fmla="*/ 1001528 h 1147487"/>
                <a:gd name="connsiteX3" fmla="*/ 2263140 w 2905756"/>
                <a:gd name="connsiteY3" fmla="*/ 651008 h 1147487"/>
                <a:gd name="connsiteX4" fmla="*/ 1424940 w 2905756"/>
                <a:gd name="connsiteY4" fmla="*/ 300488 h 1147487"/>
                <a:gd name="connsiteX5" fmla="*/ 1181100 w 2905756"/>
                <a:gd name="connsiteY5" fmla="*/ 1039628 h 1147487"/>
                <a:gd name="connsiteX6" fmla="*/ 1493520 w 2905756"/>
                <a:gd name="connsiteY6" fmla="*/ 1009148 h 1147487"/>
                <a:gd name="connsiteX7" fmla="*/ 624840 w 2905756"/>
                <a:gd name="connsiteY7" fmla="*/ 483368 h 1147487"/>
                <a:gd name="connsiteX8" fmla="*/ 373380 w 2905756"/>
                <a:gd name="connsiteY8" fmla="*/ 1131068 h 1147487"/>
                <a:gd name="connsiteX9" fmla="*/ 518160 w 2905756"/>
                <a:gd name="connsiteY9" fmla="*/ 925328 h 1147487"/>
                <a:gd name="connsiteX10" fmla="*/ 0 w 2905756"/>
                <a:gd name="connsiteY10" fmla="*/ 612908 h 1147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5756" h="1147487">
                  <a:moveTo>
                    <a:pt x="2905756" y="382838"/>
                  </a:moveTo>
                  <a:cubicBezTo>
                    <a:pt x="2786887" y="59003"/>
                    <a:pt x="2276442" y="-97198"/>
                    <a:pt x="2034540" y="64268"/>
                  </a:cubicBezTo>
                  <a:cubicBezTo>
                    <a:pt x="1792638" y="225734"/>
                    <a:pt x="2065020" y="903738"/>
                    <a:pt x="2103120" y="1001528"/>
                  </a:cubicBezTo>
                  <a:cubicBezTo>
                    <a:pt x="2141220" y="1099318"/>
                    <a:pt x="2376170" y="767848"/>
                    <a:pt x="2263140" y="651008"/>
                  </a:cubicBezTo>
                  <a:cubicBezTo>
                    <a:pt x="2150110" y="534168"/>
                    <a:pt x="1725490" y="157961"/>
                    <a:pt x="1424940" y="300488"/>
                  </a:cubicBezTo>
                  <a:cubicBezTo>
                    <a:pt x="1124390" y="443015"/>
                    <a:pt x="1169670" y="921518"/>
                    <a:pt x="1181100" y="1039628"/>
                  </a:cubicBezTo>
                  <a:cubicBezTo>
                    <a:pt x="1192530" y="1157738"/>
                    <a:pt x="1586230" y="1101858"/>
                    <a:pt x="1493520" y="1009148"/>
                  </a:cubicBezTo>
                  <a:cubicBezTo>
                    <a:pt x="1400810" y="916438"/>
                    <a:pt x="929428" y="446681"/>
                    <a:pt x="624840" y="483368"/>
                  </a:cubicBezTo>
                  <a:cubicBezTo>
                    <a:pt x="320252" y="520055"/>
                    <a:pt x="391160" y="1057408"/>
                    <a:pt x="373380" y="1131068"/>
                  </a:cubicBezTo>
                  <a:cubicBezTo>
                    <a:pt x="355600" y="1204728"/>
                    <a:pt x="580390" y="1011688"/>
                    <a:pt x="518160" y="925328"/>
                  </a:cubicBezTo>
                  <a:cubicBezTo>
                    <a:pt x="455930" y="838968"/>
                    <a:pt x="227965" y="725938"/>
                    <a:pt x="0" y="612908"/>
                  </a:cubicBezTo>
                </a:path>
              </a:pathLst>
            </a:custGeom>
            <a:noFill/>
            <a:ln w="38100">
              <a:solidFill>
                <a:srgbClr val="FE7F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567019"/>
              <a:endParaRPr lang="ar-SA" sz="1116" dirty="0">
                <a:solidFill>
                  <a:prstClr val="white"/>
                </a:solidFill>
                <a:latin typeface="Harmattan" panose="01000503000000020003" pitchFamily="2" charset="-78"/>
                <a:cs typeface="Harmattan" panose="01000503000000020003" pitchFamily="2" charset="-78"/>
              </a:endParaRPr>
            </a:p>
          </p:txBody>
        </p:sp>
      </p:grpSp>
      <p:grpSp>
        <p:nvGrpSpPr>
          <p:cNvPr id="2" name="رسم 2271" descr="غابات الغزال في الثلج">
            <a:extLst>
              <a:ext uri="{FF2B5EF4-FFF2-40B4-BE49-F238E27FC236}">
                <a16:creationId xmlns:a16="http://schemas.microsoft.com/office/drawing/2014/main" id="{38C17FD2-862A-811C-49A1-F3ED11D8E366}"/>
              </a:ext>
            </a:extLst>
          </p:cNvPr>
          <p:cNvGrpSpPr/>
          <p:nvPr/>
        </p:nvGrpSpPr>
        <p:grpSpPr>
          <a:xfrm flipH="1">
            <a:off x="2181497" y="7204020"/>
            <a:ext cx="2158288" cy="2816805"/>
            <a:chOff x="5164869" y="721767"/>
            <a:chExt cx="1590571" cy="2419937"/>
          </a:xfrm>
        </p:grpSpPr>
        <p:sp>
          <p:nvSpPr>
            <p:cNvPr id="7" name="شكل حر: شكل 6">
              <a:extLst>
                <a:ext uri="{FF2B5EF4-FFF2-40B4-BE49-F238E27FC236}">
                  <a16:creationId xmlns:a16="http://schemas.microsoft.com/office/drawing/2014/main" id="{9806DCEA-2C86-9D01-542C-7F7CC8083A99}"/>
                </a:ext>
              </a:extLst>
            </p:cNvPr>
            <p:cNvSpPr/>
            <p:nvPr/>
          </p:nvSpPr>
          <p:spPr>
            <a:xfrm>
              <a:off x="6125065" y="2228244"/>
              <a:ext cx="364109" cy="913460"/>
            </a:xfrm>
            <a:custGeom>
              <a:avLst/>
              <a:gdLst>
                <a:gd name="connsiteX0" fmla="*/ 57491 w 364109"/>
                <a:gd name="connsiteY0" fmla="*/ 0 h 913460"/>
                <a:gd name="connsiteX1" fmla="*/ 0 w 364109"/>
                <a:gd name="connsiteY1" fmla="*/ 157494 h 913460"/>
                <a:gd name="connsiteX2" fmla="*/ 150679 w 364109"/>
                <a:gd name="connsiteY2" fmla="*/ 851651 h 913460"/>
                <a:gd name="connsiteX3" fmla="*/ 229786 w 364109"/>
                <a:gd name="connsiteY3" fmla="*/ 913461 h 913460"/>
                <a:gd name="connsiteX4" fmla="*/ 364109 w 364109"/>
                <a:gd name="connsiteY4" fmla="*/ 913461 h 913460"/>
                <a:gd name="connsiteX5" fmla="*/ 361068 w 364109"/>
                <a:gd name="connsiteY5" fmla="*/ 905643 h 913460"/>
                <a:gd name="connsiteX6" fmla="*/ 226752 w 364109"/>
                <a:gd name="connsiteY6" fmla="*/ 798805 h 913460"/>
                <a:gd name="connsiteX7" fmla="*/ 196773 w 364109"/>
                <a:gd name="connsiteY7" fmla="*/ 765120 h 913460"/>
                <a:gd name="connsiteX8" fmla="*/ 166083 w 364109"/>
                <a:gd name="connsiteY8" fmla="*/ 0 h 913460"/>
                <a:gd name="connsiteX9" fmla="*/ 57491 w 364109"/>
                <a:gd name="connsiteY9" fmla="*/ 0 h 913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109" h="913460">
                  <a:moveTo>
                    <a:pt x="57491" y="0"/>
                  </a:moveTo>
                  <a:lnTo>
                    <a:pt x="0" y="157494"/>
                  </a:lnTo>
                  <a:lnTo>
                    <a:pt x="150679" y="851651"/>
                  </a:lnTo>
                  <a:cubicBezTo>
                    <a:pt x="159733" y="887972"/>
                    <a:pt x="192352" y="913461"/>
                    <a:pt x="229786" y="913461"/>
                  </a:cubicBezTo>
                  <a:lnTo>
                    <a:pt x="364109" y="913461"/>
                  </a:lnTo>
                  <a:lnTo>
                    <a:pt x="361068" y="905643"/>
                  </a:lnTo>
                  <a:cubicBezTo>
                    <a:pt x="339432" y="850009"/>
                    <a:pt x="285559" y="809096"/>
                    <a:pt x="226752" y="798805"/>
                  </a:cubicBezTo>
                  <a:cubicBezTo>
                    <a:pt x="210051" y="795882"/>
                    <a:pt x="197453" y="782060"/>
                    <a:pt x="196773" y="765120"/>
                  </a:cubicBezTo>
                  <a:lnTo>
                    <a:pt x="166083" y="0"/>
                  </a:lnTo>
                  <a:lnTo>
                    <a:pt x="57491" y="0"/>
                  </a:lnTo>
                  <a:close/>
                </a:path>
              </a:pathLst>
            </a:custGeom>
            <a:solidFill>
              <a:srgbClr val="A48D76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defTabSz="567019"/>
              <a:endParaRPr lang="ar-SA" sz="1116">
                <a:solidFill>
                  <a:prstClr val="black"/>
                </a:solidFill>
                <a:latin typeface="Harmattan"/>
                <a:cs typeface="Harmattan"/>
              </a:endParaRPr>
            </a:p>
          </p:txBody>
        </p:sp>
        <p:sp>
          <p:nvSpPr>
            <p:cNvPr id="8" name="شكل حر: شكل 7">
              <a:extLst>
                <a:ext uri="{FF2B5EF4-FFF2-40B4-BE49-F238E27FC236}">
                  <a16:creationId xmlns:a16="http://schemas.microsoft.com/office/drawing/2014/main" id="{F33439C9-9AF8-E1F8-5CE6-FB4D0FB2AC6D}"/>
                </a:ext>
              </a:extLst>
            </p:cNvPr>
            <p:cNvSpPr/>
            <p:nvPr/>
          </p:nvSpPr>
          <p:spPr>
            <a:xfrm>
              <a:off x="6131196" y="3059743"/>
              <a:ext cx="198284" cy="81961"/>
            </a:xfrm>
            <a:custGeom>
              <a:avLst/>
              <a:gdLst>
                <a:gd name="connsiteX0" fmla="*/ 146269 w 198284"/>
                <a:gd name="connsiteY0" fmla="*/ 417 h 81961"/>
                <a:gd name="connsiteX1" fmla="*/ 67500 w 198284"/>
                <a:gd name="connsiteY1" fmla="*/ 9325 h 81961"/>
                <a:gd name="connsiteX2" fmla="*/ 0 w 198284"/>
                <a:gd name="connsiteY2" fmla="*/ 41283 h 81961"/>
                <a:gd name="connsiteX3" fmla="*/ 49471 w 198284"/>
                <a:gd name="connsiteY3" fmla="*/ 81962 h 81961"/>
                <a:gd name="connsiteX4" fmla="*/ 198285 w 198284"/>
                <a:gd name="connsiteY4" fmla="*/ 81962 h 81961"/>
                <a:gd name="connsiteX5" fmla="*/ 195242 w 198284"/>
                <a:gd name="connsiteY5" fmla="*/ 74144 h 81961"/>
                <a:gd name="connsiteX6" fmla="*/ 146269 w 198284"/>
                <a:gd name="connsiteY6" fmla="*/ 417 h 8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284" h="81961">
                  <a:moveTo>
                    <a:pt x="146269" y="417"/>
                  </a:moveTo>
                  <a:cubicBezTo>
                    <a:pt x="115217" y="-1277"/>
                    <a:pt x="92667" y="2282"/>
                    <a:pt x="67500" y="9325"/>
                  </a:cubicBezTo>
                  <a:cubicBezTo>
                    <a:pt x="43092" y="16156"/>
                    <a:pt x="30388" y="18868"/>
                    <a:pt x="0" y="41283"/>
                  </a:cubicBezTo>
                  <a:cubicBezTo>
                    <a:pt x="4577" y="64517"/>
                    <a:pt x="25008" y="81962"/>
                    <a:pt x="49471" y="81962"/>
                  </a:cubicBezTo>
                  <a:lnTo>
                    <a:pt x="198285" y="81962"/>
                  </a:lnTo>
                  <a:lnTo>
                    <a:pt x="195242" y="74144"/>
                  </a:lnTo>
                  <a:cubicBezTo>
                    <a:pt x="184280" y="45963"/>
                    <a:pt x="167479" y="20347"/>
                    <a:pt x="146269" y="417"/>
                  </a:cubicBezTo>
                  <a:close/>
                </a:path>
              </a:pathLst>
            </a:custGeom>
            <a:solidFill>
              <a:srgbClr val="505050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defTabSz="567019"/>
              <a:endParaRPr lang="ar-SA" sz="1116">
                <a:solidFill>
                  <a:prstClr val="black"/>
                </a:solidFill>
                <a:latin typeface="Harmattan"/>
                <a:cs typeface="Harmattan"/>
              </a:endParaRPr>
            </a:p>
          </p:txBody>
        </p:sp>
        <p:sp>
          <p:nvSpPr>
            <p:cNvPr id="9" name="شكل حر: شكل 8">
              <a:extLst>
                <a:ext uri="{FF2B5EF4-FFF2-40B4-BE49-F238E27FC236}">
                  <a16:creationId xmlns:a16="http://schemas.microsoft.com/office/drawing/2014/main" id="{BE9A896B-C556-1E6B-9A1A-692EB2D46877}"/>
                </a:ext>
              </a:extLst>
            </p:cNvPr>
            <p:cNvSpPr/>
            <p:nvPr/>
          </p:nvSpPr>
          <p:spPr>
            <a:xfrm>
              <a:off x="5273203" y="3060160"/>
              <a:ext cx="198284" cy="81544"/>
            </a:xfrm>
            <a:custGeom>
              <a:avLst/>
              <a:gdLst>
                <a:gd name="connsiteX0" fmla="*/ 146269 w 198284"/>
                <a:gd name="connsiteY0" fmla="*/ 0 h 81544"/>
                <a:gd name="connsiteX1" fmla="*/ 69766 w 198284"/>
                <a:gd name="connsiteY1" fmla="*/ 7849 h 81544"/>
                <a:gd name="connsiteX2" fmla="*/ 0 w 198284"/>
                <a:gd name="connsiteY2" fmla="*/ 40866 h 81544"/>
                <a:gd name="connsiteX3" fmla="*/ 49471 w 198284"/>
                <a:gd name="connsiteY3" fmla="*/ 81544 h 81544"/>
                <a:gd name="connsiteX4" fmla="*/ 198285 w 198284"/>
                <a:gd name="connsiteY4" fmla="*/ 81544 h 81544"/>
                <a:gd name="connsiteX5" fmla="*/ 195243 w 198284"/>
                <a:gd name="connsiteY5" fmla="*/ 73727 h 81544"/>
                <a:gd name="connsiteX6" fmla="*/ 146269 w 198284"/>
                <a:gd name="connsiteY6" fmla="*/ 0 h 8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284" h="81544">
                  <a:moveTo>
                    <a:pt x="146269" y="0"/>
                  </a:moveTo>
                  <a:cubicBezTo>
                    <a:pt x="118541" y="425"/>
                    <a:pt x="94480" y="827"/>
                    <a:pt x="69766" y="7849"/>
                  </a:cubicBezTo>
                  <a:cubicBezTo>
                    <a:pt x="45053" y="14872"/>
                    <a:pt x="28412" y="21636"/>
                    <a:pt x="0" y="40866"/>
                  </a:cubicBezTo>
                  <a:cubicBezTo>
                    <a:pt x="4577" y="64100"/>
                    <a:pt x="25008" y="81544"/>
                    <a:pt x="49471" y="81544"/>
                  </a:cubicBezTo>
                  <a:lnTo>
                    <a:pt x="198285" y="81544"/>
                  </a:lnTo>
                  <a:lnTo>
                    <a:pt x="195243" y="73727"/>
                  </a:lnTo>
                  <a:cubicBezTo>
                    <a:pt x="184280" y="45546"/>
                    <a:pt x="167479" y="19930"/>
                    <a:pt x="146269" y="0"/>
                  </a:cubicBezTo>
                  <a:close/>
                </a:path>
              </a:pathLst>
            </a:custGeom>
            <a:solidFill>
              <a:srgbClr val="505050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defTabSz="567019"/>
              <a:endParaRPr lang="ar-SA" sz="1116">
                <a:solidFill>
                  <a:prstClr val="black"/>
                </a:solidFill>
                <a:latin typeface="Harmattan"/>
                <a:cs typeface="Harmattan"/>
              </a:endParaRPr>
            </a:p>
          </p:txBody>
        </p:sp>
        <p:sp>
          <p:nvSpPr>
            <p:cNvPr id="10" name="شكل حر: شكل 9">
              <a:extLst>
                <a:ext uri="{FF2B5EF4-FFF2-40B4-BE49-F238E27FC236}">
                  <a16:creationId xmlns:a16="http://schemas.microsoft.com/office/drawing/2014/main" id="{72FD1F44-6C75-44D1-3879-625BAE8BD207}"/>
                </a:ext>
              </a:extLst>
            </p:cNvPr>
            <p:cNvSpPr/>
            <p:nvPr/>
          </p:nvSpPr>
          <p:spPr>
            <a:xfrm>
              <a:off x="5471225" y="3060160"/>
              <a:ext cx="198284" cy="81544"/>
            </a:xfrm>
            <a:custGeom>
              <a:avLst/>
              <a:gdLst>
                <a:gd name="connsiteX0" fmla="*/ 146269 w 198284"/>
                <a:gd name="connsiteY0" fmla="*/ 0 h 81544"/>
                <a:gd name="connsiteX1" fmla="*/ 71095 w 198284"/>
                <a:gd name="connsiteY1" fmla="*/ 9969 h 81544"/>
                <a:gd name="connsiteX2" fmla="*/ 0 w 198284"/>
                <a:gd name="connsiteY2" fmla="*/ 40866 h 81544"/>
                <a:gd name="connsiteX3" fmla="*/ 49471 w 198284"/>
                <a:gd name="connsiteY3" fmla="*/ 81544 h 81544"/>
                <a:gd name="connsiteX4" fmla="*/ 198285 w 198284"/>
                <a:gd name="connsiteY4" fmla="*/ 81544 h 81544"/>
                <a:gd name="connsiteX5" fmla="*/ 195243 w 198284"/>
                <a:gd name="connsiteY5" fmla="*/ 73727 h 81544"/>
                <a:gd name="connsiteX6" fmla="*/ 146269 w 198284"/>
                <a:gd name="connsiteY6" fmla="*/ 0 h 8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284" h="81544">
                  <a:moveTo>
                    <a:pt x="146269" y="0"/>
                  </a:moveTo>
                  <a:cubicBezTo>
                    <a:pt x="117750" y="1487"/>
                    <a:pt x="96106" y="2935"/>
                    <a:pt x="71095" y="9969"/>
                  </a:cubicBezTo>
                  <a:cubicBezTo>
                    <a:pt x="46584" y="16864"/>
                    <a:pt x="27620" y="21632"/>
                    <a:pt x="0" y="40866"/>
                  </a:cubicBezTo>
                  <a:cubicBezTo>
                    <a:pt x="4577" y="64100"/>
                    <a:pt x="25008" y="81544"/>
                    <a:pt x="49471" y="81544"/>
                  </a:cubicBezTo>
                  <a:lnTo>
                    <a:pt x="198285" y="81544"/>
                  </a:lnTo>
                  <a:lnTo>
                    <a:pt x="195243" y="73727"/>
                  </a:lnTo>
                  <a:cubicBezTo>
                    <a:pt x="184284" y="45546"/>
                    <a:pt x="167479" y="19930"/>
                    <a:pt x="146269" y="0"/>
                  </a:cubicBezTo>
                  <a:close/>
                </a:path>
              </a:pathLst>
            </a:custGeom>
            <a:solidFill>
              <a:srgbClr val="505050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defTabSz="567019"/>
              <a:endParaRPr lang="ar-SA" sz="1116">
                <a:solidFill>
                  <a:prstClr val="black"/>
                </a:solidFill>
                <a:latin typeface="Harmattan"/>
                <a:cs typeface="Harmattan"/>
              </a:endParaRPr>
            </a:p>
          </p:txBody>
        </p:sp>
        <p:sp>
          <p:nvSpPr>
            <p:cNvPr id="16" name="شكل حر: شكل 15">
              <a:extLst>
                <a:ext uri="{FF2B5EF4-FFF2-40B4-BE49-F238E27FC236}">
                  <a16:creationId xmlns:a16="http://schemas.microsoft.com/office/drawing/2014/main" id="{7C2DCE2C-7DB4-47D2-27A7-B0E422858B8F}"/>
                </a:ext>
              </a:extLst>
            </p:cNvPr>
            <p:cNvSpPr/>
            <p:nvPr/>
          </p:nvSpPr>
          <p:spPr>
            <a:xfrm>
              <a:off x="5337342" y="2177135"/>
              <a:ext cx="280155" cy="923886"/>
            </a:xfrm>
            <a:custGeom>
              <a:avLst/>
              <a:gdLst>
                <a:gd name="connsiteX0" fmla="*/ 262782 w 280155"/>
                <a:gd name="connsiteY0" fmla="*/ 875307 h 923886"/>
                <a:gd name="connsiteX1" fmla="*/ 178923 w 280155"/>
                <a:gd name="connsiteY1" fmla="*/ 754352 h 923886"/>
                <a:gd name="connsiteX2" fmla="*/ 185246 w 280155"/>
                <a:gd name="connsiteY2" fmla="*/ 383272 h 923886"/>
                <a:gd name="connsiteX3" fmla="*/ 242737 w 280155"/>
                <a:gd name="connsiteY3" fmla="*/ 16963 h 923886"/>
                <a:gd name="connsiteX4" fmla="*/ 12776 w 280155"/>
                <a:gd name="connsiteY4" fmla="*/ 0 h 923886"/>
                <a:gd name="connsiteX5" fmla="*/ 0 w 280155"/>
                <a:gd name="connsiteY5" fmla="*/ 383272 h 923886"/>
                <a:gd name="connsiteX6" fmla="*/ 132896 w 280155"/>
                <a:gd name="connsiteY6" fmla="*/ 915369 h 923886"/>
                <a:gd name="connsiteX7" fmla="*/ 133886 w 280155"/>
                <a:gd name="connsiteY7" fmla="*/ 923887 h 923886"/>
                <a:gd name="connsiteX8" fmla="*/ 280155 w 280155"/>
                <a:gd name="connsiteY8" fmla="*/ 883021 h 923886"/>
                <a:gd name="connsiteX9" fmla="*/ 262782 w 280155"/>
                <a:gd name="connsiteY9" fmla="*/ 875307 h 92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155" h="923886">
                  <a:moveTo>
                    <a:pt x="262782" y="875307"/>
                  </a:moveTo>
                  <a:cubicBezTo>
                    <a:pt x="212349" y="856435"/>
                    <a:pt x="178931" y="808201"/>
                    <a:pt x="178923" y="754352"/>
                  </a:cubicBezTo>
                  <a:lnTo>
                    <a:pt x="185246" y="383272"/>
                  </a:lnTo>
                  <a:lnTo>
                    <a:pt x="242737" y="16963"/>
                  </a:lnTo>
                  <a:lnTo>
                    <a:pt x="12776" y="0"/>
                  </a:lnTo>
                  <a:lnTo>
                    <a:pt x="0" y="383272"/>
                  </a:lnTo>
                  <a:lnTo>
                    <a:pt x="132896" y="915369"/>
                  </a:lnTo>
                  <a:cubicBezTo>
                    <a:pt x="132972" y="918284"/>
                    <a:pt x="133338" y="921119"/>
                    <a:pt x="133886" y="923887"/>
                  </a:cubicBezTo>
                  <a:cubicBezTo>
                    <a:pt x="190912" y="922372"/>
                    <a:pt x="242347" y="907063"/>
                    <a:pt x="280155" y="883021"/>
                  </a:cubicBezTo>
                  <a:cubicBezTo>
                    <a:pt x="278592" y="881562"/>
                    <a:pt x="271960" y="878743"/>
                    <a:pt x="262782" y="875307"/>
                  </a:cubicBezTo>
                  <a:close/>
                </a:path>
              </a:pathLst>
            </a:custGeom>
            <a:solidFill>
              <a:srgbClr val="A48D76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defTabSz="567019"/>
              <a:endParaRPr lang="ar-SA" sz="1116">
                <a:solidFill>
                  <a:prstClr val="black"/>
                </a:solidFill>
                <a:latin typeface="Harmattan"/>
                <a:cs typeface="Harmattan"/>
              </a:endParaRPr>
            </a:p>
          </p:txBody>
        </p:sp>
        <p:sp>
          <p:nvSpPr>
            <p:cNvPr id="17" name="شكل حر: شكل 16">
              <a:extLst>
                <a:ext uri="{FF2B5EF4-FFF2-40B4-BE49-F238E27FC236}">
                  <a16:creationId xmlns:a16="http://schemas.microsoft.com/office/drawing/2014/main" id="{BDAABD19-6788-A635-6C1F-57DD2061A04B}"/>
                </a:ext>
              </a:extLst>
            </p:cNvPr>
            <p:cNvSpPr/>
            <p:nvPr/>
          </p:nvSpPr>
          <p:spPr>
            <a:xfrm>
              <a:off x="5164869" y="1604110"/>
              <a:ext cx="1266149" cy="1496919"/>
            </a:xfrm>
            <a:custGeom>
              <a:avLst/>
              <a:gdLst>
                <a:gd name="connsiteX0" fmla="*/ 1029481 w 1266149"/>
                <a:gd name="connsiteY0" fmla="*/ 1301614 h 1496919"/>
                <a:gd name="connsiteX1" fmla="*/ 1130634 w 1266149"/>
                <a:gd name="connsiteY1" fmla="*/ 767576 h 1496919"/>
                <a:gd name="connsiteX2" fmla="*/ 1266150 w 1266149"/>
                <a:gd name="connsiteY2" fmla="*/ 618356 h 1496919"/>
                <a:gd name="connsiteX3" fmla="*/ 1216214 w 1266149"/>
                <a:gd name="connsiteY3" fmla="*/ 194624 h 1496919"/>
                <a:gd name="connsiteX4" fmla="*/ 997821 w 1266149"/>
                <a:gd name="connsiteY4" fmla="*/ 2650 h 1496919"/>
                <a:gd name="connsiteX5" fmla="*/ 615078 w 1266149"/>
                <a:gd name="connsiteY5" fmla="*/ 233907 h 1496919"/>
                <a:gd name="connsiteX6" fmla="*/ 379669 w 1266149"/>
                <a:gd name="connsiteY6" fmla="*/ 232754 h 1496919"/>
                <a:gd name="connsiteX7" fmla="*/ 290156 w 1266149"/>
                <a:gd name="connsiteY7" fmla="*/ 252079 h 1496919"/>
                <a:gd name="connsiteX8" fmla="*/ 146404 w 1266149"/>
                <a:gd name="connsiteY8" fmla="*/ 391064 h 1496919"/>
                <a:gd name="connsiteX9" fmla="*/ 146336 w 1266149"/>
                <a:gd name="connsiteY9" fmla="*/ 391048 h 1496919"/>
                <a:gd name="connsiteX10" fmla="*/ 69623 w 1266149"/>
                <a:gd name="connsiteY10" fmla="*/ 273862 h 1496919"/>
                <a:gd name="connsiteX11" fmla="*/ 63623 w 1266149"/>
                <a:gd name="connsiteY11" fmla="*/ 269063 h 1496919"/>
                <a:gd name="connsiteX12" fmla="*/ 63623 w 1266149"/>
                <a:gd name="connsiteY12" fmla="*/ 391986 h 1496919"/>
                <a:gd name="connsiteX13" fmla="*/ 133894 w 1266149"/>
                <a:gd name="connsiteY13" fmla="*/ 478096 h 1496919"/>
                <a:gd name="connsiteX14" fmla="*/ 0 w 1266149"/>
                <a:gd name="connsiteY14" fmla="*/ 1049918 h 1496919"/>
                <a:gd name="connsiteX15" fmla="*/ 65126 w 1266149"/>
                <a:gd name="connsiteY15" fmla="*/ 1288710 h 1496919"/>
                <a:gd name="connsiteX16" fmla="*/ 107348 w 1266149"/>
                <a:gd name="connsiteY16" fmla="*/ 1488398 h 1496919"/>
                <a:gd name="connsiteX17" fmla="*/ 108338 w 1266149"/>
                <a:gd name="connsiteY17" fmla="*/ 1496916 h 1496919"/>
                <a:gd name="connsiteX18" fmla="*/ 254607 w 1266149"/>
                <a:gd name="connsiteY18" fmla="*/ 1456050 h 1496919"/>
                <a:gd name="connsiteX19" fmla="*/ 233881 w 1266149"/>
                <a:gd name="connsiteY19" fmla="*/ 1439405 h 1496919"/>
                <a:gd name="connsiteX20" fmla="*/ 148818 w 1266149"/>
                <a:gd name="connsiteY20" fmla="*/ 1283791 h 1496919"/>
                <a:gd name="connsiteX21" fmla="*/ 147498 w 1266149"/>
                <a:gd name="connsiteY21" fmla="*/ 1282964 h 1496919"/>
                <a:gd name="connsiteX22" fmla="*/ 114978 w 1266149"/>
                <a:gd name="connsiteY22" fmla="*/ 1049922 h 1496919"/>
                <a:gd name="connsiteX23" fmla="*/ 450040 w 1266149"/>
                <a:gd name="connsiteY23" fmla="*/ 721815 h 1496919"/>
                <a:gd name="connsiteX24" fmla="*/ 780819 w 1266149"/>
                <a:gd name="connsiteY24" fmla="*/ 799610 h 1496919"/>
                <a:gd name="connsiteX25" fmla="*/ 947646 w 1266149"/>
                <a:gd name="connsiteY25" fmla="*/ 790710 h 1496919"/>
                <a:gd name="connsiteX26" fmla="*/ 965333 w 1266149"/>
                <a:gd name="connsiteY26" fmla="*/ 1488403 h 1496919"/>
                <a:gd name="connsiteX27" fmla="*/ 966324 w 1266149"/>
                <a:gd name="connsiteY27" fmla="*/ 1496920 h 1496919"/>
                <a:gd name="connsiteX28" fmla="*/ 1112593 w 1266149"/>
                <a:gd name="connsiteY28" fmla="*/ 1456054 h 1496919"/>
                <a:gd name="connsiteX29" fmla="*/ 1090694 w 1266149"/>
                <a:gd name="connsiteY29" fmla="*/ 1438618 h 1496919"/>
                <a:gd name="connsiteX30" fmla="*/ 1029481 w 1266149"/>
                <a:gd name="connsiteY30" fmla="*/ 1301614 h 149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66149" h="1496919">
                  <a:moveTo>
                    <a:pt x="1029481" y="1301614"/>
                  </a:moveTo>
                  <a:lnTo>
                    <a:pt x="1130634" y="767576"/>
                  </a:lnTo>
                  <a:lnTo>
                    <a:pt x="1266150" y="618356"/>
                  </a:lnTo>
                  <a:cubicBezTo>
                    <a:pt x="1266150" y="618356"/>
                    <a:pt x="1258627" y="317627"/>
                    <a:pt x="1216214" y="194624"/>
                  </a:cubicBezTo>
                  <a:cubicBezTo>
                    <a:pt x="1176597" y="79729"/>
                    <a:pt x="1091088" y="-17451"/>
                    <a:pt x="997821" y="2650"/>
                  </a:cubicBezTo>
                  <a:cubicBezTo>
                    <a:pt x="907242" y="128627"/>
                    <a:pt x="768262" y="210967"/>
                    <a:pt x="615078" y="233907"/>
                  </a:cubicBezTo>
                  <a:cubicBezTo>
                    <a:pt x="556382" y="233629"/>
                    <a:pt x="438345" y="233036"/>
                    <a:pt x="379669" y="232754"/>
                  </a:cubicBezTo>
                  <a:cubicBezTo>
                    <a:pt x="348407" y="232603"/>
                    <a:pt x="317907" y="239347"/>
                    <a:pt x="290156" y="252079"/>
                  </a:cubicBezTo>
                  <a:cubicBezTo>
                    <a:pt x="230680" y="277871"/>
                    <a:pt x="189027" y="341811"/>
                    <a:pt x="146404" y="391064"/>
                  </a:cubicBezTo>
                  <a:cubicBezTo>
                    <a:pt x="146384" y="391087"/>
                    <a:pt x="146344" y="391079"/>
                    <a:pt x="146336" y="391048"/>
                  </a:cubicBezTo>
                  <a:cubicBezTo>
                    <a:pt x="133986" y="345394"/>
                    <a:pt x="107479" y="304147"/>
                    <a:pt x="69623" y="273862"/>
                  </a:cubicBezTo>
                  <a:lnTo>
                    <a:pt x="63623" y="269063"/>
                  </a:lnTo>
                  <a:lnTo>
                    <a:pt x="63623" y="391986"/>
                  </a:lnTo>
                  <a:cubicBezTo>
                    <a:pt x="63623" y="434490"/>
                    <a:pt x="93800" y="469940"/>
                    <a:pt x="133894" y="478096"/>
                  </a:cubicBezTo>
                  <a:cubicBezTo>
                    <a:pt x="135270" y="771731"/>
                    <a:pt x="163626" y="730161"/>
                    <a:pt x="0" y="1049918"/>
                  </a:cubicBezTo>
                  <a:lnTo>
                    <a:pt x="65126" y="1288710"/>
                  </a:lnTo>
                  <a:lnTo>
                    <a:pt x="107348" y="1488398"/>
                  </a:lnTo>
                  <a:cubicBezTo>
                    <a:pt x="107423" y="1491313"/>
                    <a:pt x="107789" y="1494148"/>
                    <a:pt x="108338" y="1496916"/>
                  </a:cubicBezTo>
                  <a:cubicBezTo>
                    <a:pt x="165364" y="1495401"/>
                    <a:pt x="216799" y="1480092"/>
                    <a:pt x="254607" y="1456050"/>
                  </a:cubicBezTo>
                  <a:cubicBezTo>
                    <a:pt x="248101" y="1449938"/>
                    <a:pt x="241178" y="1444360"/>
                    <a:pt x="233881" y="1439405"/>
                  </a:cubicBezTo>
                  <a:cubicBezTo>
                    <a:pt x="182220" y="1404329"/>
                    <a:pt x="150969" y="1346197"/>
                    <a:pt x="148818" y="1283791"/>
                  </a:cubicBezTo>
                  <a:lnTo>
                    <a:pt x="147498" y="1282964"/>
                  </a:lnTo>
                  <a:lnTo>
                    <a:pt x="114978" y="1049922"/>
                  </a:lnTo>
                  <a:cubicBezTo>
                    <a:pt x="114978" y="1049922"/>
                    <a:pt x="341591" y="927901"/>
                    <a:pt x="450040" y="721815"/>
                  </a:cubicBezTo>
                  <a:cubicBezTo>
                    <a:pt x="450040" y="721815"/>
                    <a:pt x="564649" y="779811"/>
                    <a:pt x="780819" y="799610"/>
                  </a:cubicBezTo>
                  <a:lnTo>
                    <a:pt x="947646" y="790710"/>
                  </a:lnTo>
                  <a:lnTo>
                    <a:pt x="965333" y="1488403"/>
                  </a:lnTo>
                  <a:cubicBezTo>
                    <a:pt x="965409" y="1491317"/>
                    <a:pt x="965775" y="1494152"/>
                    <a:pt x="966324" y="1496920"/>
                  </a:cubicBezTo>
                  <a:cubicBezTo>
                    <a:pt x="1023349" y="1495405"/>
                    <a:pt x="1074784" y="1480096"/>
                    <a:pt x="1112593" y="1456054"/>
                  </a:cubicBezTo>
                  <a:cubicBezTo>
                    <a:pt x="1105737" y="1449612"/>
                    <a:pt x="1098420" y="1443767"/>
                    <a:pt x="1090694" y="1438618"/>
                  </a:cubicBezTo>
                  <a:cubicBezTo>
                    <a:pt x="1045351" y="1408413"/>
                    <a:pt x="1020781" y="1355399"/>
                    <a:pt x="1029481" y="1301614"/>
                  </a:cubicBezTo>
                  <a:close/>
                </a:path>
              </a:pathLst>
            </a:custGeom>
            <a:solidFill>
              <a:srgbClr val="E0B89C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defTabSz="567019"/>
              <a:endParaRPr lang="ar-SA" sz="1116">
                <a:solidFill>
                  <a:prstClr val="black"/>
                </a:solidFill>
                <a:latin typeface="Harmattan"/>
                <a:cs typeface="Harmattan"/>
              </a:endParaRPr>
            </a:p>
          </p:txBody>
        </p:sp>
        <p:sp>
          <p:nvSpPr>
            <p:cNvPr id="18" name="شكل حر: شكل 17">
              <a:extLst>
                <a:ext uri="{FF2B5EF4-FFF2-40B4-BE49-F238E27FC236}">
                  <a16:creationId xmlns:a16="http://schemas.microsoft.com/office/drawing/2014/main" id="{BFD9598C-E394-64BC-04F0-0273E4677C25}"/>
                </a:ext>
              </a:extLst>
            </p:cNvPr>
            <p:cNvSpPr/>
            <p:nvPr/>
          </p:nvSpPr>
          <p:spPr>
            <a:xfrm>
              <a:off x="6162682" y="1348702"/>
              <a:ext cx="356057" cy="873749"/>
            </a:xfrm>
            <a:custGeom>
              <a:avLst/>
              <a:gdLst>
                <a:gd name="connsiteX0" fmla="*/ 108227 w 356057"/>
                <a:gd name="connsiteY0" fmla="*/ 421330 h 873749"/>
                <a:gd name="connsiteX1" fmla="*/ 155769 w 356057"/>
                <a:gd name="connsiteY1" fmla="*/ 490075 h 873749"/>
                <a:gd name="connsiteX2" fmla="*/ 157944 w 356057"/>
                <a:gd name="connsiteY2" fmla="*/ 573731 h 873749"/>
                <a:gd name="connsiteX3" fmla="*/ 153844 w 356057"/>
                <a:gd name="connsiteY3" fmla="*/ 591009 h 873749"/>
                <a:gd name="connsiteX4" fmla="*/ 150691 w 356057"/>
                <a:gd name="connsiteY4" fmla="*/ 608779 h 873749"/>
                <a:gd name="connsiteX5" fmla="*/ 183779 w 356057"/>
                <a:gd name="connsiteY5" fmla="*/ 794033 h 873749"/>
                <a:gd name="connsiteX6" fmla="*/ 268294 w 356057"/>
                <a:gd name="connsiteY6" fmla="*/ 873744 h 873749"/>
                <a:gd name="connsiteX7" fmla="*/ 268349 w 356057"/>
                <a:gd name="connsiteY7" fmla="*/ 873724 h 873749"/>
                <a:gd name="connsiteX8" fmla="*/ 318635 w 356057"/>
                <a:gd name="connsiteY8" fmla="*/ 712655 h 873749"/>
                <a:gd name="connsiteX9" fmla="*/ 352781 w 356057"/>
                <a:gd name="connsiteY9" fmla="*/ 403301 h 873749"/>
                <a:gd name="connsiteX10" fmla="*/ 330051 w 356057"/>
                <a:gd name="connsiteY10" fmla="*/ 215526 h 873749"/>
                <a:gd name="connsiteX11" fmla="*/ 307322 w 356057"/>
                <a:gd name="connsiteY11" fmla="*/ 27756 h 873749"/>
                <a:gd name="connsiteX12" fmla="*/ 195533 w 356057"/>
                <a:gd name="connsiteY12" fmla="*/ 13878 h 873749"/>
                <a:gd name="connsiteX13" fmla="*/ 83748 w 356057"/>
                <a:gd name="connsiteY13" fmla="*/ 0 h 873749"/>
                <a:gd name="connsiteX14" fmla="*/ 80280 w 356057"/>
                <a:gd name="connsiteY14" fmla="*/ 35529 h 873749"/>
                <a:gd name="connsiteX15" fmla="*/ 76817 w 356057"/>
                <a:gd name="connsiteY15" fmla="*/ 71059 h 873749"/>
                <a:gd name="connsiteX16" fmla="*/ 51411 w 356057"/>
                <a:gd name="connsiteY16" fmla="*/ 168127 h 873749"/>
                <a:gd name="connsiteX17" fmla="*/ 8148 w 356057"/>
                <a:gd name="connsiteY17" fmla="*/ 246471 h 873749"/>
                <a:gd name="connsiteX18" fmla="*/ 0 w 356057"/>
                <a:gd name="connsiteY18" fmla="*/ 258050 h 873749"/>
                <a:gd name="connsiteX19" fmla="*/ 2756 w 356057"/>
                <a:gd name="connsiteY19" fmla="*/ 266429 h 873749"/>
                <a:gd name="connsiteX20" fmla="*/ 108227 w 356057"/>
                <a:gd name="connsiteY20" fmla="*/ 421330 h 87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6057" h="873749">
                  <a:moveTo>
                    <a:pt x="108227" y="421330"/>
                  </a:moveTo>
                  <a:cubicBezTo>
                    <a:pt x="130948" y="439479"/>
                    <a:pt x="147140" y="463536"/>
                    <a:pt x="155769" y="490075"/>
                  </a:cubicBezTo>
                  <a:cubicBezTo>
                    <a:pt x="164398" y="516617"/>
                    <a:pt x="165467" y="545645"/>
                    <a:pt x="157944" y="573731"/>
                  </a:cubicBezTo>
                  <a:cubicBezTo>
                    <a:pt x="156425" y="579405"/>
                    <a:pt x="155053" y="585167"/>
                    <a:pt x="153844" y="591009"/>
                  </a:cubicBezTo>
                  <a:cubicBezTo>
                    <a:pt x="152631" y="596854"/>
                    <a:pt x="151581" y="602779"/>
                    <a:pt x="150691" y="608779"/>
                  </a:cubicBezTo>
                  <a:cubicBezTo>
                    <a:pt x="140483" y="677703"/>
                    <a:pt x="153876" y="743449"/>
                    <a:pt x="183779" y="794033"/>
                  </a:cubicBezTo>
                  <a:cubicBezTo>
                    <a:pt x="204683" y="829391"/>
                    <a:pt x="233675" y="857298"/>
                    <a:pt x="268294" y="873744"/>
                  </a:cubicBezTo>
                  <a:cubicBezTo>
                    <a:pt x="268313" y="873756"/>
                    <a:pt x="268341" y="873748"/>
                    <a:pt x="268349" y="873724"/>
                  </a:cubicBezTo>
                  <a:cubicBezTo>
                    <a:pt x="274159" y="858292"/>
                    <a:pt x="297489" y="794566"/>
                    <a:pt x="318635" y="712655"/>
                  </a:cubicBezTo>
                  <a:cubicBezTo>
                    <a:pt x="343007" y="618259"/>
                    <a:pt x="364460" y="499749"/>
                    <a:pt x="352781" y="403301"/>
                  </a:cubicBezTo>
                  <a:lnTo>
                    <a:pt x="330051" y="215526"/>
                  </a:lnTo>
                  <a:lnTo>
                    <a:pt x="307322" y="27756"/>
                  </a:lnTo>
                  <a:lnTo>
                    <a:pt x="195533" y="13878"/>
                  </a:lnTo>
                  <a:lnTo>
                    <a:pt x="83748" y="0"/>
                  </a:lnTo>
                  <a:lnTo>
                    <a:pt x="80280" y="35529"/>
                  </a:lnTo>
                  <a:lnTo>
                    <a:pt x="76817" y="71059"/>
                  </a:lnTo>
                  <a:cubicBezTo>
                    <a:pt x="73516" y="104858"/>
                    <a:pt x="64454" y="137330"/>
                    <a:pt x="51411" y="168127"/>
                  </a:cubicBezTo>
                  <a:cubicBezTo>
                    <a:pt x="39748" y="195664"/>
                    <a:pt x="24900" y="221865"/>
                    <a:pt x="8148" y="246471"/>
                  </a:cubicBezTo>
                  <a:cubicBezTo>
                    <a:pt x="6168" y="249382"/>
                    <a:pt x="700" y="257076"/>
                    <a:pt x="0" y="258050"/>
                  </a:cubicBezTo>
                  <a:cubicBezTo>
                    <a:pt x="903" y="260854"/>
                    <a:pt x="1797" y="263661"/>
                    <a:pt x="2756" y="266429"/>
                  </a:cubicBezTo>
                  <a:cubicBezTo>
                    <a:pt x="24722" y="329849"/>
                    <a:pt x="61225" y="383789"/>
                    <a:pt x="108227" y="421330"/>
                  </a:cubicBezTo>
                  <a:close/>
                </a:path>
              </a:pathLst>
            </a:custGeom>
            <a:solidFill>
              <a:srgbClr val="FFFFFF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defTabSz="567019"/>
              <a:endParaRPr lang="ar-SA" sz="1116">
                <a:solidFill>
                  <a:prstClr val="black"/>
                </a:solidFill>
                <a:latin typeface="Harmattan"/>
                <a:cs typeface="Harmattan"/>
              </a:endParaRPr>
            </a:p>
          </p:txBody>
        </p:sp>
        <p:grpSp>
          <p:nvGrpSpPr>
            <p:cNvPr id="19" name="رسم 2271" descr="غابات الغزال في الثلج">
              <a:extLst>
                <a:ext uri="{FF2B5EF4-FFF2-40B4-BE49-F238E27FC236}">
                  <a16:creationId xmlns:a16="http://schemas.microsoft.com/office/drawing/2014/main" id="{5C573F3E-BC01-4E8B-0A6A-E5CCB94CA58B}"/>
                </a:ext>
              </a:extLst>
            </p:cNvPr>
            <p:cNvGrpSpPr/>
            <p:nvPr/>
          </p:nvGrpSpPr>
          <p:grpSpPr>
            <a:xfrm>
              <a:off x="5473507" y="1831989"/>
              <a:ext cx="632395" cy="270484"/>
              <a:chOff x="5473507" y="1831989"/>
              <a:chExt cx="632395" cy="270484"/>
            </a:xfrm>
            <a:solidFill>
              <a:srgbClr val="737373"/>
            </a:solidFill>
          </p:grpSpPr>
          <p:sp>
            <p:nvSpPr>
              <p:cNvPr id="32" name="شكل حر: شكل 31">
                <a:extLst>
                  <a:ext uri="{FF2B5EF4-FFF2-40B4-BE49-F238E27FC236}">
                    <a16:creationId xmlns:a16="http://schemas.microsoft.com/office/drawing/2014/main" id="{A6536C93-3C1C-6F75-59D5-B641CE00408B}"/>
                  </a:ext>
                </a:extLst>
              </p:cNvPr>
              <p:cNvSpPr/>
              <p:nvPr/>
            </p:nvSpPr>
            <p:spPr>
              <a:xfrm>
                <a:off x="5812060" y="1923614"/>
                <a:ext cx="89429" cy="89429"/>
              </a:xfrm>
              <a:custGeom>
                <a:avLst/>
                <a:gdLst>
                  <a:gd name="connsiteX0" fmla="*/ 89430 w 89429"/>
                  <a:gd name="connsiteY0" fmla="*/ 44715 h 89429"/>
                  <a:gd name="connsiteX1" fmla="*/ 44715 w 89429"/>
                  <a:gd name="connsiteY1" fmla="*/ 89430 h 89429"/>
                  <a:gd name="connsiteX2" fmla="*/ 0 w 89429"/>
                  <a:gd name="connsiteY2" fmla="*/ 44715 h 89429"/>
                  <a:gd name="connsiteX3" fmla="*/ 44715 w 89429"/>
                  <a:gd name="connsiteY3" fmla="*/ 0 h 89429"/>
                  <a:gd name="connsiteX4" fmla="*/ 89430 w 89429"/>
                  <a:gd name="connsiteY4" fmla="*/ 44715 h 89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429" h="89429">
                    <a:moveTo>
                      <a:pt x="89430" y="44715"/>
                    </a:moveTo>
                    <a:cubicBezTo>
                      <a:pt x="89430" y="69410"/>
                      <a:pt x="69410" y="89430"/>
                      <a:pt x="44715" y="89430"/>
                    </a:cubicBezTo>
                    <a:cubicBezTo>
                      <a:pt x="20020" y="89430"/>
                      <a:pt x="0" y="69410"/>
                      <a:pt x="0" y="44715"/>
                    </a:cubicBezTo>
                    <a:cubicBezTo>
                      <a:pt x="0" y="20019"/>
                      <a:pt x="20020" y="0"/>
                      <a:pt x="44715" y="0"/>
                    </a:cubicBezTo>
                    <a:cubicBezTo>
                      <a:pt x="69410" y="0"/>
                      <a:pt x="89430" y="20019"/>
                      <a:pt x="89430" y="4471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567019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33" name="شكل حر: شكل 32">
                <a:extLst>
                  <a:ext uri="{FF2B5EF4-FFF2-40B4-BE49-F238E27FC236}">
                    <a16:creationId xmlns:a16="http://schemas.microsoft.com/office/drawing/2014/main" id="{5DE95F7A-885E-BCED-9A67-E0A799682F0C}"/>
                  </a:ext>
                </a:extLst>
              </p:cNvPr>
              <p:cNvSpPr/>
              <p:nvPr/>
            </p:nvSpPr>
            <p:spPr>
              <a:xfrm>
                <a:off x="6016472" y="1898065"/>
                <a:ext cx="89429" cy="89429"/>
              </a:xfrm>
              <a:custGeom>
                <a:avLst/>
                <a:gdLst>
                  <a:gd name="connsiteX0" fmla="*/ 89430 w 89429"/>
                  <a:gd name="connsiteY0" fmla="*/ 44715 h 89429"/>
                  <a:gd name="connsiteX1" fmla="*/ 44715 w 89429"/>
                  <a:gd name="connsiteY1" fmla="*/ 89430 h 89429"/>
                  <a:gd name="connsiteX2" fmla="*/ 0 w 89429"/>
                  <a:gd name="connsiteY2" fmla="*/ 44715 h 89429"/>
                  <a:gd name="connsiteX3" fmla="*/ 44715 w 89429"/>
                  <a:gd name="connsiteY3" fmla="*/ 0 h 89429"/>
                  <a:gd name="connsiteX4" fmla="*/ 89430 w 89429"/>
                  <a:gd name="connsiteY4" fmla="*/ 44715 h 89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429" h="89429">
                    <a:moveTo>
                      <a:pt x="89430" y="44715"/>
                    </a:moveTo>
                    <a:cubicBezTo>
                      <a:pt x="89430" y="69410"/>
                      <a:pt x="69410" y="89430"/>
                      <a:pt x="44715" y="89430"/>
                    </a:cubicBezTo>
                    <a:cubicBezTo>
                      <a:pt x="20019" y="89430"/>
                      <a:pt x="0" y="69410"/>
                      <a:pt x="0" y="44715"/>
                    </a:cubicBezTo>
                    <a:cubicBezTo>
                      <a:pt x="0" y="20019"/>
                      <a:pt x="20019" y="0"/>
                      <a:pt x="44715" y="0"/>
                    </a:cubicBezTo>
                    <a:cubicBezTo>
                      <a:pt x="69410" y="0"/>
                      <a:pt x="89430" y="20019"/>
                      <a:pt x="89430" y="4471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567019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34" name="شكل حر: شكل 33">
                <a:extLst>
                  <a:ext uri="{FF2B5EF4-FFF2-40B4-BE49-F238E27FC236}">
                    <a16:creationId xmlns:a16="http://schemas.microsoft.com/office/drawing/2014/main" id="{7103B073-5391-956C-3A61-0593C6E23E5B}"/>
                  </a:ext>
                </a:extLst>
              </p:cNvPr>
              <p:cNvSpPr/>
              <p:nvPr/>
            </p:nvSpPr>
            <p:spPr>
              <a:xfrm>
                <a:off x="5844003" y="2032210"/>
                <a:ext cx="44710" cy="44710"/>
              </a:xfrm>
              <a:custGeom>
                <a:avLst/>
                <a:gdLst>
                  <a:gd name="connsiteX0" fmla="*/ 44711 w 44710"/>
                  <a:gd name="connsiteY0" fmla="*/ 22355 h 44710"/>
                  <a:gd name="connsiteX1" fmla="*/ 22355 w 44710"/>
                  <a:gd name="connsiteY1" fmla="*/ 44711 h 44710"/>
                  <a:gd name="connsiteX2" fmla="*/ 0 w 44710"/>
                  <a:gd name="connsiteY2" fmla="*/ 22355 h 44710"/>
                  <a:gd name="connsiteX3" fmla="*/ 22355 w 44710"/>
                  <a:gd name="connsiteY3" fmla="*/ 0 h 44710"/>
                  <a:gd name="connsiteX4" fmla="*/ 44711 w 44710"/>
                  <a:gd name="connsiteY4" fmla="*/ 22355 h 4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10" h="44710">
                    <a:moveTo>
                      <a:pt x="44711" y="22355"/>
                    </a:moveTo>
                    <a:cubicBezTo>
                      <a:pt x="44711" y="34702"/>
                      <a:pt x="34702" y="44711"/>
                      <a:pt x="22355" y="44711"/>
                    </a:cubicBezTo>
                    <a:cubicBezTo>
                      <a:pt x="10009" y="44711"/>
                      <a:pt x="0" y="34702"/>
                      <a:pt x="0" y="22355"/>
                    </a:cubicBezTo>
                    <a:cubicBezTo>
                      <a:pt x="0" y="10009"/>
                      <a:pt x="10009" y="0"/>
                      <a:pt x="22355" y="0"/>
                    </a:cubicBezTo>
                    <a:cubicBezTo>
                      <a:pt x="34702" y="0"/>
                      <a:pt x="44711" y="10009"/>
                      <a:pt x="44711" y="2235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567019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35" name="شكل حر: شكل 34">
                <a:extLst>
                  <a:ext uri="{FF2B5EF4-FFF2-40B4-BE49-F238E27FC236}">
                    <a16:creationId xmlns:a16="http://schemas.microsoft.com/office/drawing/2014/main" id="{1FF9DE9D-BCA4-FB41-704E-AF2E242F37F0}"/>
                  </a:ext>
                </a:extLst>
              </p:cNvPr>
              <p:cNvSpPr/>
              <p:nvPr/>
            </p:nvSpPr>
            <p:spPr>
              <a:xfrm>
                <a:off x="5473507" y="2064149"/>
                <a:ext cx="38324" cy="38324"/>
              </a:xfrm>
              <a:custGeom>
                <a:avLst/>
                <a:gdLst>
                  <a:gd name="connsiteX0" fmla="*/ 38325 w 38324"/>
                  <a:gd name="connsiteY0" fmla="*/ 19162 h 38324"/>
                  <a:gd name="connsiteX1" fmla="*/ 19162 w 38324"/>
                  <a:gd name="connsiteY1" fmla="*/ 38325 h 38324"/>
                  <a:gd name="connsiteX2" fmla="*/ 0 w 38324"/>
                  <a:gd name="connsiteY2" fmla="*/ 19162 h 38324"/>
                  <a:gd name="connsiteX3" fmla="*/ 19162 w 38324"/>
                  <a:gd name="connsiteY3" fmla="*/ 0 h 38324"/>
                  <a:gd name="connsiteX4" fmla="*/ 38325 w 38324"/>
                  <a:gd name="connsiteY4" fmla="*/ 19162 h 38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324" h="38324">
                    <a:moveTo>
                      <a:pt x="38325" y="19162"/>
                    </a:moveTo>
                    <a:cubicBezTo>
                      <a:pt x="38325" y="29745"/>
                      <a:pt x="29746" y="38325"/>
                      <a:pt x="19162" y="38325"/>
                    </a:cubicBezTo>
                    <a:cubicBezTo>
                      <a:pt x="8579" y="38325"/>
                      <a:pt x="0" y="29745"/>
                      <a:pt x="0" y="19162"/>
                    </a:cubicBezTo>
                    <a:cubicBezTo>
                      <a:pt x="0" y="8579"/>
                      <a:pt x="8579" y="0"/>
                      <a:pt x="19162" y="0"/>
                    </a:cubicBezTo>
                    <a:cubicBezTo>
                      <a:pt x="29746" y="0"/>
                      <a:pt x="38325" y="8579"/>
                      <a:pt x="38325" y="19162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567019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36" name="شكل حر: شكل 35">
                <a:extLst>
                  <a:ext uri="{FF2B5EF4-FFF2-40B4-BE49-F238E27FC236}">
                    <a16:creationId xmlns:a16="http://schemas.microsoft.com/office/drawing/2014/main" id="{5C10C262-9390-712E-E107-09AE8A85FDC0}"/>
                  </a:ext>
                </a:extLst>
              </p:cNvPr>
              <p:cNvSpPr/>
              <p:nvPr/>
            </p:nvSpPr>
            <p:spPr>
              <a:xfrm>
                <a:off x="5477869" y="1938589"/>
                <a:ext cx="89429" cy="89429"/>
              </a:xfrm>
              <a:custGeom>
                <a:avLst/>
                <a:gdLst>
                  <a:gd name="connsiteX0" fmla="*/ 89430 w 89429"/>
                  <a:gd name="connsiteY0" fmla="*/ 44715 h 89429"/>
                  <a:gd name="connsiteX1" fmla="*/ 44715 w 89429"/>
                  <a:gd name="connsiteY1" fmla="*/ 89430 h 89429"/>
                  <a:gd name="connsiteX2" fmla="*/ 0 w 89429"/>
                  <a:gd name="connsiteY2" fmla="*/ 44715 h 89429"/>
                  <a:gd name="connsiteX3" fmla="*/ 44715 w 89429"/>
                  <a:gd name="connsiteY3" fmla="*/ 0 h 89429"/>
                  <a:gd name="connsiteX4" fmla="*/ 89430 w 89429"/>
                  <a:gd name="connsiteY4" fmla="*/ 44715 h 89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429" h="89429">
                    <a:moveTo>
                      <a:pt x="89430" y="44715"/>
                    </a:moveTo>
                    <a:cubicBezTo>
                      <a:pt x="89430" y="69410"/>
                      <a:pt x="69410" y="89430"/>
                      <a:pt x="44715" y="89430"/>
                    </a:cubicBezTo>
                    <a:cubicBezTo>
                      <a:pt x="20020" y="89430"/>
                      <a:pt x="0" y="69410"/>
                      <a:pt x="0" y="44715"/>
                    </a:cubicBezTo>
                    <a:cubicBezTo>
                      <a:pt x="0" y="20019"/>
                      <a:pt x="20020" y="0"/>
                      <a:pt x="44715" y="0"/>
                    </a:cubicBezTo>
                    <a:cubicBezTo>
                      <a:pt x="69410" y="0"/>
                      <a:pt x="89430" y="20019"/>
                      <a:pt x="89430" y="4471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567019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37" name="شكل حر: شكل 36">
                <a:extLst>
                  <a:ext uri="{FF2B5EF4-FFF2-40B4-BE49-F238E27FC236}">
                    <a16:creationId xmlns:a16="http://schemas.microsoft.com/office/drawing/2014/main" id="{77337286-D019-3AF2-93D6-EAC58F6A24A2}"/>
                  </a:ext>
                </a:extLst>
              </p:cNvPr>
              <p:cNvSpPr/>
              <p:nvPr/>
            </p:nvSpPr>
            <p:spPr>
              <a:xfrm>
                <a:off x="5931409" y="1989694"/>
                <a:ext cx="44710" cy="44710"/>
              </a:xfrm>
              <a:custGeom>
                <a:avLst/>
                <a:gdLst>
                  <a:gd name="connsiteX0" fmla="*/ 44711 w 44710"/>
                  <a:gd name="connsiteY0" fmla="*/ 22355 h 44710"/>
                  <a:gd name="connsiteX1" fmla="*/ 22355 w 44710"/>
                  <a:gd name="connsiteY1" fmla="*/ 44711 h 44710"/>
                  <a:gd name="connsiteX2" fmla="*/ 0 w 44710"/>
                  <a:gd name="connsiteY2" fmla="*/ 22355 h 44710"/>
                  <a:gd name="connsiteX3" fmla="*/ 22355 w 44710"/>
                  <a:gd name="connsiteY3" fmla="*/ 0 h 44710"/>
                  <a:gd name="connsiteX4" fmla="*/ 44711 w 44710"/>
                  <a:gd name="connsiteY4" fmla="*/ 22355 h 4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10" h="44710">
                    <a:moveTo>
                      <a:pt x="44711" y="22355"/>
                    </a:moveTo>
                    <a:cubicBezTo>
                      <a:pt x="44711" y="34702"/>
                      <a:pt x="34702" y="44711"/>
                      <a:pt x="22355" y="44711"/>
                    </a:cubicBezTo>
                    <a:cubicBezTo>
                      <a:pt x="10009" y="44711"/>
                      <a:pt x="0" y="34702"/>
                      <a:pt x="0" y="22355"/>
                    </a:cubicBezTo>
                    <a:cubicBezTo>
                      <a:pt x="0" y="10009"/>
                      <a:pt x="10009" y="0"/>
                      <a:pt x="22355" y="0"/>
                    </a:cubicBezTo>
                    <a:cubicBezTo>
                      <a:pt x="34702" y="0"/>
                      <a:pt x="44711" y="10009"/>
                      <a:pt x="44711" y="2235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567019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38" name="شكل حر: شكل 37">
                <a:extLst>
                  <a:ext uri="{FF2B5EF4-FFF2-40B4-BE49-F238E27FC236}">
                    <a16:creationId xmlns:a16="http://schemas.microsoft.com/office/drawing/2014/main" id="{A54766E1-F149-A2F4-24F8-D98F0A355E92}"/>
                  </a:ext>
                </a:extLst>
              </p:cNvPr>
              <p:cNvSpPr/>
              <p:nvPr/>
            </p:nvSpPr>
            <p:spPr>
              <a:xfrm>
                <a:off x="5984534" y="1831989"/>
                <a:ext cx="44710" cy="44710"/>
              </a:xfrm>
              <a:custGeom>
                <a:avLst/>
                <a:gdLst>
                  <a:gd name="connsiteX0" fmla="*/ 44711 w 44710"/>
                  <a:gd name="connsiteY0" fmla="*/ 22355 h 44710"/>
                  <a:gd name="connsiteX1" fmla="*/ 22356 w 44710"/>
                  <a:gd name="connsiteY1" fmla="*/ 44711 h 44710"/>
                  <a:gd name="connsiteX2" fmla="*/ 0 w 44710"/>
                  <a:gd name="connsiteY2" fmla="*/ 22355 h 44710"/>
                  <a:gd name="connsiteX3" fmla="*/ 22356 w 44710"/>
                  <a:gd name="connsiteY3" fmla="*/ 0 h 44710"/>
                  <a:gd name="connsiteX4" fmla="*/ 44711 w 44710"/>
                  <a:gd name="connsiteY4" fmla="*/ 22355 h 4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10" h="44710">
                    <a:moveTo>
                      <a:pt x="44711" y="22355"/>
                    </a:moveTo>
                    <a:cubicBezTo>
                      <a:pt x="44711" y="34702"/>
                      <a:pt x="34702" y="44711"/>
                      <a:pt x="22356" y="44711"/>
                    </a:cubicBezTo>
                    <a:cubicBezTo>
                      <a:pt x="10009" y="44711"/>
                      <a:pt x="0" y="34702"/>
                      <a:pt x="0" y="22355"/>
                    </a:cubicBezTo>
                    <a:cubicBezTo>
                      <a:pt x="0" y="10009"/>
                      <a:pt x="10009" y="0"/>
                      <a:pt x="22356" y="0"/>
                    </a:cubicBezTo>
                    <a:cubicBezTo>
                      <a:pt x="34702" y="0"/>
                      <a:pt x="44711" y="10009"/>
                      <a:pt x="44711" y="2235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567019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39" name="شكل حر: شكل 38">
                <a:extLst>
                  <a:ext uri="{FF2B5EF4-FFF2-40B4-BE49-F238E27FC236}">
                    <a16:creationId xmlns:a16="http://schemas.microsoft.com/office/drawing/2014/main" id="{79CDCDB7-E660-C333-ED8F-B17946F27440}"/>
                  </a:ext>
                </a:extLst>
              </p:cNvPr>
              <p:cNvSpPr/>
              <p:nvPr/>
            </p:nvSpPr>
            <p:spPr>
              <a:xfrm>
                <a:off x="5569323" y="2032210"/>
                <a:ext cx="44710" cy="44710"/>
              </a:xfrm>
              <a:custGeom>
                <a:avLst/>
                <a:gdLst>
                  <a:gd name="connsiteX0" fmla="*/ 44711 w 44710"/>
                  <a:gd name="connsiteY0" fmla="*/ 22355 h 44710"/>
                  <a:gd name="connsiteX1" fmla="*/ 22355 w 44710"/>
                  <a:gd name="connsiteY1" fmla="*/ 44711 h 44710"/>
                  <a:gd name="connsiteX2" fmla="*/ 0 w 44710"/>
                  <a:gd name="connsiteY2" fmla="*/ 22355 h 44710"/>
                  <a:gd name="connsiteX3" fmla="*/ 22355 w 44710"/>
                  <a:gd name="connsiteY3" fmla="*/ 0 h 44710"/>
                  <a:gd name="connsiteX4" fmla="*/ 44711 w 44710"/>
                  <a:gd name="connsiteY4" fmla="*/ 22355 h 4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10" h="44710">
                    <a:moveTo>
                      <a:pt x="44711" y="22355"/>
                    </a:moveTo>
                    <a:cubicBezTo>
                      <a:pt x="44711" y="34702"/>
                      <a:pt x="34702" y="44711"/>
                      <a:pt x="22355" y="44711"/>
                    </a:cubicBezTo>
                    <a:cubicBezTo>
                      <a:pt x="10009" y="44711"/>
                      <a:pt x="0" y="34702"/>
                      <a:pt x="0" y="22355"/>
                    </a:cubicBezTo>
                    <a:cubicBezTo>
                      <a:pt x="0" y="10009"/>
                      <a:pt x="10009" y="0"/>
                      <a:pt x="22355" y="0"/>
                    </a:cubicBezTo>
                    <a:cubicBezTo>
                      <a:pt x="34702" y="0"/>
                      <a:pt x="44711" y="10009"/>
                      <a:pt x="44711" y="2235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567019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</p:grpSp>
        <p:sp>
          <p:nvSpPr>
            <p:cNvPr id="21" name="شكل حر: شكل 20">
              <a:extLst>
                <a:ext uri="{FF2B5EF4-FFF2-40B4-BE49-F238E27FC236}">
                  <a16:creationId xmlns:a16="http://schemas.microsoft.com/office/drawing/2014/main" id="{7DC12875-C1DB-83FB-7CC3-3A554411F31E}"/>
                </a:ext>
              </a:extLst>
            </p:cNvPr>
            <p:cNvSpPr/>
            <p:nvPr/>
          </p:nvSpPr>
          <p:spPr>
            <a:xfrm>
              <a:off x="5470384" y="2250888"/>
              <a:ext cx="167293" cy="266177"/>
            </a:xfrm>
            <a:custGeom>
              <a:avLst/>
              <a:gdLst>
                <a:gd name="connsiteX0" fmla="*/ 1584 w 167293"/>
                <a:gd name="connsiteY0" fmla="*/ 265090 h 266177"/>
                <a:gd name="connsiteX1" fmla="*/ 809 w 167293"/>
                <a:gd name="connsiteY1" fmla="*/ 264212 h 266177"/>
                <a:gd name="connsiteX2" fmla="*/ 976 w 167293"/>
                <a:gd name="connsiteY2" fmla="*/ 259822 h 266177"/>
                <a:gd name="connsiteX3" fmla="*/ 41285 w 167293"/>
                <a:gd name="connsiteY3" fmla="*/ 218900 h 266177"/>
                <a:gd name="connsiteX4" fmla="*/ 91221 w 167293"/>
                <a:gd name="connsiteY4" fmla="*/ 158578 h 266177"/>
                <a:gd name="connsiteX5" fmla="*/ 159420 w 167293"/>
                <a:gd name="connsiteY5" fmla="*/ 2619 h 266177"/>
                <a:gd name="connsiteX6" fmla="*/ 163063 w 167293"/>
                <a:gd name="connsiteY6" fmla="*/ 46 h 266177"/>
                <a:gd name="connsiteX7" fmla="*/ 164630 w 167293"/>
                <a:gd name="connsiteY7" fmla="*/ 316 h 266177"/>
                <a:gd name="connsiteX8" fmla="*/ 167242 w 167293"/>
                <a:gd name="connsiteY8" fmla="*/ 4054 h 266177"/>
                <a:gd name="connsiteX9" fmla="*/ 97973 w 167293"/>
                <a:gd name="connsiteY9" fmla="*/ 162765 h 266177"/>
                <a:gd name="connsiteX10" fmla="*/ 47349 w 167293"/>
                <a:gd name="connsiteY10" fmla="*/ 223672 h 266177"/>
                <a:gd name="connsiteX11" fmla="*/ 6081 w 167293"/>
                <a:gd name="connsiteY11" fmla="*/ 265361 h 266177"/>
                <a:gd name="connsiteX12" fmla="*/ 1584 w 167293"/>
                <a:gd name="connsiteY12" fmla="*/ 265090 h 26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7293" h="266177">
                  <a:moveTo>
                    <a:pt x="1584" y="265090"/>
                  </a:moveTo>
                  <a:lnTo>
                    <a:pt x="809" y="264212"/>
                  </a:lnTo>
                  <a:cubicBezTo>
                    <a:pt x="-325" y="262927"/>
                    <a:pt x="-265" y="260999"/>
                    <a:pt x="976" y="259822"/>
                  </a:cubicBezTo>
                  <a:cubicBezTo>
                    <a:pt x="6527" y="254541"/>
                    <a:pt x="21494" y="240520"/>
                    <a:pt x="41285" y="218900"/>
                  </a:cubicBezTo>
                  <a:cubicBezTo>
                    <a:pt x="55966" y="202863"/>
                    <a:pt x="73498" y="182786"/>
                    <a:pt x="91221" y="158578"/>
                  </a:cubicBezTo>
                  <a:cubicBezTo>
                    <a:pt x="120491" y="118595"/>
                    <a:pt x="147833" y="66464"/>
                    <a:pt x="159420" y="2619"/>
                  </a:cubicBezTo>
                  <a:cubicBezTo>
                    <a:pt x="159731" y="909"/>
                    <a:pt x="161349" y="-248"/>
                    <a:pt x="163063" y="46"/>
                  </a:cubicBezTo>
                  <a:lnTo>
                    <a:pt x="164630" y="316"/>
                  </a:lnTo>
                  <a:cubicBezTo>
                    <a:pt x="166379" y="618"/>
                    <a:pt x="167560" y="2308"/>
                    <a:pt x="167242" y="4054"/>
                  </a:cubicBezTo>
                  <a:cubicBezTo>
                    <a:pt x="155456" y="68973"/>
                    <a:pt x="127720" y="122019"/>
                    <a:pt x="97973" y="162765"/>
                  </a:cubicBezTo>
                  <a:cubicBezTo>
                    <a:pt x="80047" y="187320"/>
                    <a:pt x="62217" y="207440"/>
                    <a:pt x="47349" y="223672"/>
                  </a:cubicBezTo>
                  <a:cubicBezTo>
                    <a:pt x="27129" y="245749"/>
                    <a:pt x="11871" y="260100"/>
                    <a:pt x="6081" y="265361"/>
                  </a:cubicBezTo>
                  <a:cubicBezTo>
                    <a:pt x="4769" y="266554"/>
                    <a:pt x="2761" y="266419"/>
                    <a:pt x="1584" y="265090"/>
                  </a:cubicBezTo>
                  <a:close/>
                </a:path>
              </a:pathLst>
            </a:custGeom>
            <a:solidFill>
              <a:srgbClr val="FFFFFF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defTabSz="567019"/>
              <a:endParaRPr lang="ar-SA" sz="1116">
                <a:solidFill>
                  <a:prstClr val="black"/>
                </a:solidFill>
                <a:latin typeface="Harmattan"/>
                <a:cs typeface="Harmattan"/>
              </a:endParaRPr>
            </a:p>
          </p:txBody>
        </p:sp>
        <p:grpSp>
          <p:nvGrpSpPr>
            <p:cNvPr id="22" name="رسم 2271" descr="غابات الغزال في الثلج">
              <a:extLst>
                <a:ext uri="{FF2B5EF4-FFF2-40B4-BE49-F238E27FC236}">
                  <a16:creationId xmlns:a16="http://schemas.microsoft.com/office/drawing/2014/main" id="{CF99AC2C-9755-4A15-852E-34CCD481FF86}"/>
                </a:ext>
              </a:extLst>
            </p:cNvPr>
            <p:cNvGrpSpPr/>
            <p:nvPr/>
          </p:nvGrpSpPr>
          <p:grpSpPr>
            <a:xfrm>
              <a:off x="6004207" y="1044706"/>
              <a:ext cx="751233" cy="553131"/>
              <a:chOff x="6004207" y="1044706"/>
              <a:chExt cx="751233" cy="553131"/>
            </a:xfrm>
          </p:grpSpPr>
          <p:sp>
            <p:nvSpPr>
              <p:cNvPr id="26" name="شكل حر: شكل 25">
                <a:extLst>
                  <a:ext uri="{FF2B5EF4-FFF2-40B4-BE49-F238E27FC236}">
                    <a16:creationId xmlns:a16="http://schemas.microsoft.com/office/drawing/2014/main" id="{81D804E7-F690-30CB-18EC-8E52E66AB942}"/>
                  </a:ext>
                </a:extLst>
              </p:cNvPr>
              <p:cNvSpPr/>
              <p:nvPr/>
            </p:nvSpPr>
            <p:spPr>
              <a:xfrm>
                <a:off x="6004207" y="1044706"/>
                <a:ext cx="376023" cy="499743"/>
              </a:xfrm>
              <a:custGeom>
                <a:avLst/>
                <a:gdLst>
                  <a:gd name="connsiteX0" fmla="*/ 247904 w 376023"/>
                  <a:gd name="connsiteY0" fmla="*/ 131208 h 499743"/>
                  <a:gd name="connsiteX1" fmla="*/ 1437 w 376023"/>
                  <a:gd name="connsiteY1" fmla="*/ 1402 h 499743"/>
                  <a:gd name="connsiteX2" fmla="*/ 110423 w 376023"/>
                  <a:gd name="connsiteY2" fmla="*/ 170436 h 499743"/>
                  <a:gd name="connsiteX3" fmla="*/ 239919 w 376023"/>
                  <a:gd name="connsiteY3" fmla="*/ 155655 h 499743"/>
                  <a:gd name="connsiteX4" fmla="*/ 239979 w 376023"/>
                  <a:gd name="connsiteY4" fmla="*/ 155695 h 499743"/>
                  <a:gd name="connsiteX5" fmla="*/ 257563 w 376023"/>
                  <a:gd name="connsiteY5" fmla="*/ 410871 h 499743"/>
                  <a:gd name="connsiteX6" fmla="*/ 303852 w 376023"/>
                  <a:gd name="connsiteY6" fmla="*/ 499744 h 499743"/>
                  <a:gd name="connsiteX7" fmla="*/ 375019 w 376023"/>
                  <a:gd name="connsiteY7" fmla="*/ 387131 h 499743"/>
                  <a:gd name="connsiteX8" fmla="*/ 247904 w 376023"/>
                  <a:gd name="connsiteY8" fmla="*/ 131208 h 499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6023" h="499743">
                    <a:moveTo>
                      <a:pt x="247904" y="131208"/>
                    </a:moveTo>
                    <a:cubicBezTo>
                      <a:pt x="247892" y="131248"/>
                      <a:pt x="11012" y="-15816"/>
                      <a:pt x="1437" y="1402"/>
                    </a:cubicBezTo>
                    <a:cubicBezTo>
                      <a:pt x="-9263" y="20648"/>
                      <a:pt x="41054" y="131861"/>
                      <a:pt x="110423" y="170436"/>
                    </a:cubicBezTo>
                    <a:cubicBezTo>
                      <a:pt x="165564" y="201102"/>
                      <a:pt x="216117" y="176643"/>
                      <a:pt x="239919" y="155655"/>
                    </a:cubicBezTo>
                    <a:cubicBezTo>
                      <a:pt x="239971" y="155608"/>
                      <a:pt x="239999" y="155628"/>
                      <a:pt x="239979" y="155695"/>
                    </a:cubicBezTo>
                    <a:cubicBezTo>
                      <a:pt x="215969" y="239447"/>
                      <a:pt x="221644" y="329803"/>
                      <a:pt x="257563" y="410871"/>
                    </a:cubicBezTo>
                    <a:lnTo>
                      <a:pt x="303852" y="499744"/>
                    </a:lnTo>
                    <a:cubicBezTo>
                      <a:pt x="341616" y="493699"/>
                      <a:pt x="370939" y="428697"/>
                      <a:pt x="375019" y="387131"/>
                    </a:cubicBezTo>
                    <a:cubicBezTo>
                      <a:pt x="383671" y="299010"/>
                      <a:pt x="336050" y="156502"/>
                      <a:pt x="247904" y="131208"/>
                    </a:cubicBezTo>
                    <a:close/>
                  </a:path>
                </a:pathLst>
              </a:custGeom>
              <a:solidFill>
                <a:srgbClr val="E0B89C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567019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27" name="شكل حر: شكل 26">
                <a:extLst>
                  <a:ext uri="{FF2B5EF4-FFF2-40B4-BE49-F238E27FC236}">
                    <a16:creationId xmlns:a16="http://schemas.microsoft.com/office/drawing/2014/main" id="{90E35C9C-4831-5C02-71AA-1E77112298CA}"/>
                  </a:ext>
                </a:extLst>
              </p:cNvPr>
              <p:cNvSpPr/>
              <p:nvPr/>
            </p:nvSpPr>
            <p:spPr>
              <a:xfrm>
                <a:off x="6385943" y="1044706"/>
                <a:ext cx="369497" cy="499743"/>
              </a:xfrm>
              <a:custGeom>
                <a:avLst/>
                <a:gdLst>
                  <a:gd name="connsiteX0" fmla="*/ 121594 w 369497"/>
                  <a:gd name="connsiteY0" fmla="*/ 131208 h 499743"/>
                  <a:gd name="connsiteX1" fmla="*/ 368061 w 369497"/>
                  <a:gd name="connsiteY1" fmla="*/ 1402 h 499743"/>
                  <a:gd name="connsiteX2" fmla="*/ 259075 w 369497"/>
                  <a:gd name="connsiteY2" fmla="*/ 170436 h 499743"/>
                  <a:gd name="connsiteX3" fmla="*/ 129579 w 369497"/>
                  <a:gd name="connsiteY3" fmla="*/ 155655 h 499743"/>
                  <a:gd name="connsiteX4" fmla="*/ 129519 w 369497"/>
                  <a:gd name="connsiteY4" fmla="*/ 155695 h 499743"/>
                  <a:gd name="connsiteX5" fmla="*/ 111935 w 369497"/>
                  <a:gd name="connsiteY5" fmla="*/ 410871 h 499743"/>
                  <a:gd name="connsiteX6" fmla="*/ 65646 w 369497"/>
                  <a:gd name="connsiteY6" fmla="*/ 499744 h 499743"/>
                  <a:gd name="connsiteX7" fmla="*/ 1235 w 369497"/>
                  <a:gd name="connsiteY7" fmla="*/ 384745 h 499743"/>
                  <a:gd name="connsiteX8" fmla="*/ 121594 w 369497"/>
                  <a:gd name="connsiteY8" fmla="*/ 131208 h 499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497" h="499743">
                    <a:moveTo>
                      <a:pt x="121594" y="131208"/>
                    </a:moveTo>
                    <a:cubicBezTo>
                      <a:pt x="121610" y="131248"/>
                      <a:pt x="358486" y="-15816"/>
                      <a:pt x="368061" y="1402"/>
                    </a:cubicBezTo>
                    <a:cubicBezTo>
                      <a:pt x="378761" y="20648"/>
                      <a:pt x="328444" y="131861"/>
                      <a:pt x="259075" y="170436"/>
                    </a:cubicBezTo>
                    <a:cubicBezTo>
                      <a:pt x="203934" y="201102"/>
                      <a:pt x="153382" y="176643"/>
                      <a:pt x="129579" y="155655"/>
                    </a:cubicBezTo>
                    <a:cubicBezTo>
                      <a:pt x="129527" y="155608"/>
                      <a:pt x="129499" y="155628"/>
                      <a:pt x="129519" y="155695"/>
                    </a:cubicBezTo>
                    <a:cubicBezTo>
                      <a:pt x="153533" y="239451"/>
                      <a:pt x="147854" y="329803"/>
                      <a:pt x="111935" y="410871"/>
                    </a:cubicBezTo>
                    <a:lnTo>
                      <a:pt x="65646" y="499744"/>
                    </a:lnTo>
                    <a:cubicBezTo>
                      <a:pt x="17936" y="476203"/>
                      <a:pt x="5315" y="426311"/>
                      <a:pt x="1235" y="384745"/>
                    </a:cubicBezTo>
                    <a:cubicBezTo>
                      <a:pt x="-7421" y="296624"/>
                      <a:pt x="29070" y="163660"/>
                      <a:pt x="121594" y="131208"/>
                    </a:cubicBezTo>
                    <a:close/>
                  </a:path>
                </a:pathLst>
              </a:custGeom>
              <a:solidFill>
                <a:srgbClr val="E0B89C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567019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28" name="شكل حر: شكل 27">
                <a:extLst>
                  <a:ext uri="{FF2B5EF4-FFF2-40B4-BE49-F238E27FC236}">
                    <a16:creationId xmlns:a16="http://schemas.microsoft.com/office/drawing/2014/main" id="{1D7C45E4-03E5-77CF-5F48-80675579D5E0}"/>
                  </a:ext>
                </a:extLst>
              </p:cNvPr>
              <p:cNvSpPr/>
              <p:nvPr/>
            </p:nvSpPr>
            <p:spPr>
              <a:xfrm>
                <a:off x="6252112" y="1131522"/>
                <a:ext cx="255055" cy="466315"/>
              </a:xfrm>
              <a:custGeom>
                <a:avLst/>
                <a:gdLst>
                  <a:gd name="connsiteX0" fmla="*/ 255056 w 255055"/>
                  <a:gd name="connsiteY0" fmla="*/ 44635 h 466315"/>
                  <a:gd name="connsiteX1" fmla="*/ 253477 w 255055"/>
                  <a:gd name="connsiteY1" fmla="*/ 38619 h 466315"/>
                  <a:gd name="connsiteX2" fmla="*/ 195179 w 255055"/>
                  <a:gd name="connsiteY2" fmla="*/ 0 h 466315"/>
                  <a:gd name="connsiteX3" fmla="*/ 54163 w 255055"/>
                  <a:gd name="connsiteY3" fmla="*/ 0 h 466315"/>
                  <a:gd name="connsiteX4" fmla="*/ 3921 w 255055"/>
                  <a:gd name="connsiteY4" fmla="*/ 34042 h 466315"/>
                  <a:gd name="connsiteX5" fmla="*/ 0 w 255055"/>
                  <a:gd name="connsiteY5" fmla="*/ 44393 h 466315"/>
                  <a:gd name="connsiteX6" fmla="*/ 94941 w 255055"/>
                  <a:gd name="connsiteY6" fmla="*/ 295767 h 466315"/>
                  <a:gd name="connsiteX7" fmla="*/ 55948 w 255055"/>
                  <a:gd name="connsiteY7" fmla="*/ 412936 h 466315"/>
                  <a:gd name="connsiteX8" fmla="*/ 88118 w 255055"/>
                  <a:gd name="connsiteY8" fmla="*/ 466316 h 466315"/>
                  <a:gd name="connsiteX9" fmla="*/ 164771 w 255055"/>
                  <a:gd name="connsiteY9" fmla="*/ 466316 h 466315"/>
                  <a:gd name="connsiteX10" fmla="*/ 200623 w 255055"/>
                  <a:gd name="connsiteY10" fmla="*/ 412260 h 466315"/>
                  <a:gd name="connsiteX11" fmla="*/ 162031 w 255055"/>
                  <a:gd name="connsiteY11" fmla="*/ 295771 h 466315"/>
                  <a:gd name="connsiteX12" fmla="*/ 255056 w 255055"/>
                  <a:gd name="connsiteY12" fmla="*/ 44635 h 466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5055" h="466315">
                    <a:moveTo>
                      <a:pt x="255056" y="44635"/>
                    </a:moveTo>
                    <a:cubicBezTo>
                      <a:pt x="254837" y="44015"/>
                      <a:pt x="253740" y="39271"/>
                      <a:pt x="253477" y="38619"/>
                    </a:cubicBezTo>
                    <a:cubicBezTo>
                      <a:pt x="243986" y="15035"/>
                      <a:pt x="220604" y="0"/>
                      <a:pt x="195179" y="0"/>
                    </a:cubicBezTo>
                    <a:lnTo>
                      <a:pt x="54163" y="0"/>
                    </a:lnTo>
                    <a:cubicBezTo>
                      <a:pt x="32030" y="0"/>
                      <a:pt x="12060" y="13460"/>
                      <a:pt x="3921" y="34042"/>
                    </a:cubicBezTo>
                    <a:cubicBezTo>
                      <a:pt x="2561" y="37478"/>
                      <a:pt x="1256" y="40929"/>
                      <a:pt x="0" y="44393"/>
                    </a:cubicBezTo>
                    <a:cubicBezTo>
                      <a:pt x="64851" y="109654"/>
                      <a:pt x="103598" y="207641"/>
                      <a:pt x="94941" y="295767"/>
                    </a:cubicBezTo>
                    <a:cubicBezTo>
                      <a:pt x="90861" y="337332"/>
                      <a:pt x="77485" y="377351"/>
                      <a:pt x="55948" y="412936"/>
                    </a:cubicBezTo>
                    <a:lnTo>
                      <a:pt x="88118" y="466316"/>
                    </a:lnTo>
                    <a:lnTo>
                      <a:pt x="164771" y="466316"/>
                    </a:lnTo>
                    <a:lnTo>
                      <a:pt x="200623" y="412260"/>
                    </a:lnTo>
                    <a:cubicBezTo>
                      <a:pt x="179325" y="376846"/>
                      <a:pt x="166087" y="337074"/>
                      <a:pt x="162031" y="295771"/>
                    </a:cubicBezTo>
                    <a:cubicBezTo>
                      <a:pt x="153534" y="209220"/>
                      <a:pt x="192308" y="108004"/>
                      <a:pt x="255056" y="446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567019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29" name="شكل حر: شكل 28">
                <a:extLst>
                  <a:ext uri="{FF2B5EF4-FFF2-40B4-BE49-F238E27FC236}">
                    <a16:creationId xmlns:a16="http://schemas.microsoft.com/office/drawing/2014/main" id="{D280B170-45F1-9EF0-36A6-ACB5417FBFAE}"/>
                  </a:ext>
                </a:extLst>
              </p:cNvPr>
              <p:cNvSpPr/>
              <p:nvPr/>
            </p:nvSpPr>
            <p:spPr>
              <a:xfrm>
                <a:off x="6331795" y="1564777"/>
                <a:ext cx="96555" cy="33060"/>
              </a:xfrm>
              <a:custGeom>
                <a:avLst/>
                <a:gdLst>
                  <a:gd name="connsiteX0" fmla="*/ 8434 w 96555"/>
                  <a:gd name="connsiteY0" fmla="*/ 33060 h 33060"/>
                  <a:gd name="connsiteX1" fmla="*/ 85087 w 96555"/>
                  <a:gd name="connsiteY1" fmla="*/ 33060 h 33060"/>
                  <a:gd name="connsiteX2" fmla="*/ 96556 w 96555"/>
                  <a:gd name="connsiteY2" fmla="*/ 15767 h 33060"/>
                  <a:gd name="connsiteX3" fmla="*/ 49797 w 96555"/>
                  <a:gd name="connsiteY3" fmla="*/ 0 h 33060"/>
                  <a:gd name="connsiteX4" fmla="*/ 0 w 96555"/>
                  <a:gd name="connsiteY4" fmla="*/ 19075 h 33060"/>
                  <a:gd name="connsiteX5" fmla="*/ 8434 w 96555"/>
                  <a:gd name="connsiteY5" fmla="*/ 33060 h 33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555" h="33060">
                    <a:moveTo>
                      <a:pt x="8434" y="33060"/>
                    </a:moveTo>
                    <a:lnTo>
                      <a:pt x="85087" y="33060"/>
                    </a:lnTo>
                    <a:lnTo>
                      <a:pt x="96556" y="15767"/>
                    </a:lnTo>
                    <a:cubicBezTo>
                      <a:pt x="86622" y="6287"/>
                      <a:pt x="69412" y="0"/>
                      <a:pt x="49797" y="0"/>
                    </a:cubicBezTo>
                    <a:cubicBezTo>
                      <a:pt x="27986" y="0"/>
                      <a:pt x="9154" y="7774"/>
                      <a:pt x="0" y="19075"/>
                    </a:cubicBezTo>
                    <a:lnTo>
                      <a:pt x="8434" y="33060"/>
                    </a:lnTo>
                    <a:close/>
                  </a:path>
                </a:pathLst>
              </a:custGeom>
              <a:solidFill>
                <a:srgbClr val="505050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567019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30" name="شكل حر: شكل 29">
                <a:extLst>
                  <a:ext uri="{FF2B5EF4-FFF2-40B4-BE49-F238E27FC236}">
                    <a16:creationId xmlns:a16="http://schemas.microsoft.com/office/drawing/2014/main" id="{A2A8CFE8-B4C7-9EE6-2309-66BF1E7F0814}"/>
                  </a:ext>
                </a:extLst>
              </p:cNvPr>
              <p:cNvSpPr/>
              <p:nvPr/>
            </p:nvSpPr>
            <p:spPr>
              <a:xfrm rot="-2699757">
                <a:off x="6268688" y="1322882"/>
                <a:ext cx="46089" cy="68549"/>
              </a:xfrm>
              <a:custGeom>
                <a:avLst/>
                <a:gdLst>
                  <a:gd name="connsiteX0" fmla="*/ 46090 w 46089"/>
                  <a:gd name="connsiteY0" fmla="*/ 34275 h 68549"/>
                  <a:gd name="connsiteX1" fmla="*/ 23045 w 46089"/>
                  <a:gd name="connsiteY1" fmla="*/ 68550 h 68549"/>
                  <a:gd name="connsiteX2" fmla="*/ 0 w 46089"/>
                  <a:gd name="connsiteY2" fmla="*/ 34275 h 68549"/>
                  <a:gd name="connsiteX3" fmla="*/ 23045 w 46089"/>
                  <a:gd name="connsiteY3" fmla="*/ 0 h 68549"/>
                  <a:gd name="connsiteX4" fmla="*/ 46090 w 46089"/>
                  <a:gd name="connsiteY4" fmla="*/ 34275 h 68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089" h="68549">
                    <a:moveTo>
                      <a:pt x="46090" y="34275"/>
                    </a:moveTo>
                    <a:cubicBezTo>
                      <a:pt x="46090" y="53204"/>
                      <a:pt x="35772" y="68550"/>
                      <a:pt x="23045" y="68550"/>
                    </a:cubicBezTo>
                    <a:cubicBezTo>
                      <a:pt x="10318" y="68550"/>
                      <a:pt x="0" y="53204"/>
                      <a:pt x="0" y="34275"/>
                    </a:cubicBezTo>
                    <a:cubicBezTo>
                      <a:pt x="0" y="15345"/>
                      <a:pt x="10318" y="0"/>
                      <a:pt x="23045" y="0"/>
                    </a:cubicBezTo>
                    <a:cubicBezTo>
                      <a:pt x="35772" y="0"/>
                      <a:pt x="46090" y="15345"/>
                      <a:pt x="46090" y="34275"/>
                    </a:cubicBezTo>
                    <a:close/>
                  </a:path>
                </a:pathLst>
              </a:custGeom>
              <a:solidFill>
                <a:srgbClr val="505050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567019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31" name="شكل حر: شكل 30">
                <a:extLst>
                  <a:ext uri="{FF2B5EF4-FFF2-40B4-BE49-F238E27FC236}">
                    <a16:creationId xmlns:a16="http://schemas.microsoft.com/office/drawing/2014/main" id="{07C8D4A4-7CE4-DFBA-07D0-525A0AD68D1F}"/>
                  </a:ext>
                </a:extLst>
              </p:cNvPr>
              <p:cNvSpPr/>
              <p:nvPr/>
            </p:nvSpPr>
            <p:spPr>
              <a:xfrm rot="-2700243">
                <a:off x="6437636" y="1334080"/>
                <a:ext cx="68549" cy="46089"/>
              </a:xfrm>
              <a:custGeom>
                <a:avLst/>
                <a:gdLst>
                  <a:gd name="connsiteX0" fmla="*/ 68550 w 68549"/>
                  <a:gd name="connsiteY0" fmla="*/ 23045 h 46089"/>
                  <a:gd name="connsiteX1" fmla="*/ 34275 w 68549"/>
                  <a:gd name="connsiteY1" fmla="*/ 46090 h 46089"/>
                  <a:gd name="connsiteX2" fmla="*/ 0 w 68549"/>
                  <a:gd name="connsiteY2" fmla="*/ 23045 h 46089"/>
                  <a:gd name="connsiteX3" fmla="*/ 34275 w 68549"/>
                  <a:gd name="connsiteY3" fmla="*/ 0 h 46089"/>
                  <a:gd name="connsiteX4" fmla="*/ 68550 w 68549"/>
                  <a:gd name="connsiteY4" fmla="*/ 23045 h 46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549" h="46089">
                    <a:moveTo>
                      <a:pt x="68550" y="23045"/>
                    </a:moveTo>
                    <a:cubicBezTo>
                      <a:pt x="68550" y="35772"/>
                      <a:pt x="53204" y="46090"/>
                      <a:pt x="34275" y="46090"/>
                    </a:cubicBezTo>
                    <a:cubicBezTo>
                      <a:pt x="15345" y="46090"/>
                      <a:pt x="0" y="35772"/>
                      <a:pt x="0" y="23045"/>
                    </a:cubicBezTo>
                    <a:cubicBezTo>
                      <a:pt x="0" y="10317"/>
                      <a:pt x="15345" y="0"/>
                      <a:pt x="34275" y="0"/>
                    </a:cubicBezTo>
                    <a:cubicBezTo>
                      <a:pt x="53204" y="0"/>
                      <a:pt x="68550" y="10317"/>
                      <a:pt x="68550" y="23045"/>
                    </a:cubicBezTo>
                    <a:close/>
                  </a:path>
                </a:pathLst>
              </a:custGeom>
              <a:solidFill>
                <a:srgbClr val="505050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567019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</p:grpSp>
        <p:grpSp>
          <p:nvGrpSpPr>
            <p:cNvPr id="23" name="رسم 2271" descr="غابات الغزال في الثلج">
              <a:extLst>
                <a:ext uri="{FF2B5EF4-FFF2-40B4-BE49-F238E27FC236}">
                  <a16:creationId xmlns:a16="http://schemas.microsoft.com/office/drawing/2014/main" id="{49B19894-68CF-4A0F-3DA3-A2FD95149993}"/>
                </a:ext>
              </a:extLst>
            </p:cNvPr>
            <p:cNvGrpSpPr/>
            <p:nvPr/>
          </p:nvGrpSpPr>
          <p:grpSpPr>
            <a:xfrm>
              <a:off x="6155643" y="721767"/>
              <a:ext cx="462386" cy="468584"/>
              <a:chOff x="6155643" y="721767"/>
              <a:chExt cx="462386" cy="468584"/>
            </a:xfrm>
            <a:solidFill>
              <a:srgbClr val="737373"/>
            </a:solidFill>
          </p:grpSpPr>
          <p:sp>
            <p:nvSpPr>
              <p:cNvPr id="24" name="شكل حر: شكل 23">
                <a:extLst>
                  <a:ext uri="{FF2B5EF4-FFF2-40B4-BE49-F238E27FC236}">
                    <a16:creationId xmlns:a16="http://schemas.microsoft.com/office/drawing/2014/main" id="{913417CC-F0F9-5DD2-0ADE-E0EE38DB8608}"/>
                  </a:ext>
                </a:extLst>
              </p:cNvPr>
              <p:cNvSpPr/>
              <p:nvPr/>
            </p:nvSpPr>
            <p:spPr>
              <a:xfrm>
                <a:off x="6393046" y="721767"/>
                <a:ext cx="224983" cy="468573"/>
              </a:xfrm>
              <a:custGeom>
                <a:avLst/>
                <a:gdLst>
                  <a:gd name="connsiteX0" fmla="*/ 207519 w 224983"/>
                  <a:gd name="connsiteY0" fmla="*/ 79 h 468573"/>
                  <a:gd name="connsiteX1" fmla="*/ 193176 w 224983"/>
                  <a:gd name="connsiteY1" fmla="*/ 16593 h 468573"/>
                  <a:gd name="connsiteX2" fmla="*/ 193176 w 224983"/>
                  <a:gd name="connsiteY2" fmla="*/ 163093 h 468573"/>
                  <a:gd name="connsiteX3" fmla="*/ 175756 w 224983"/>
                  <a:gd name="connsiteY3" fmla="*/ 252419 h 468573"/>
                  <a:gd name="connsiteX4" fmla="*/ 175688 w 224983"/>
                  <a:gd name="connsiteY4" fmla="*/ 252431 h 468573"/>
                  <a:gd name="connsiteX5" fmla="*/ 125557 w 224983"/>
                  <a:gd name="connsiteY5" fmla="*/ 153835 h 468573"/>
                  <a:gd name="connsiteX6" fmla="*/ 181450 w 224983"/>
                  <a:gd name="connsiteY6" fmla="*/ 18009 h 468573"/>
                  <a:gd name="connsiteX7" fmla="*/ 181462 w 224983"/>
                  <a:gd name="connsiteY7" fmla="*/ 17404 h 468573"/>
                  <a:gd name="connsiteX8" fmla="*/ 181462 w 224983"/>
                  <a:gd name="connsiteY8" fmla="*/ 16589 h 468573"/>
                  <a:gd name="connsiteX9" fmla="*/ 167119 w 224983"/>
                  <a:gd name="connsiteY9" fmla="*/ 75 h 468573"/>
                  <a:gd name="connsiteX10" fmla="*/ 149651 w 224983"/>
                  <a:gd name="connsiteY10" fmla="*/ 15905 h 468573"/>
                  <a:gd name="connsiteX11" fmla="*/ 120599 w 224983"/>
                  <a:gd name="connsiteY11" fmla="*/ 109960 h 468573"/>
                  <a:gd name="connsiteX12" fmla="*/ 120523 w 224983"/>
                  <a:gd name="connsiteY12" fmla="*/ 109936 h 468573"/>
                  <a:gd name="connsiteX13" fmla="*/ 120523 w 224983"/>
                  <a:gd name="connsiteY13" fmla="*/ 16589 h 468573"/>
                  <a:gd name="connsiteX14" fmla="*/ 106180 w 224983"/>
                  <a:gd name="connsiteY14" fmla="*/ 75 h 468573"/>
                  <a:gd name="connsiteX15" fmla="*/ 88712 w 224983"/>
                  <a:gd name="connsiteY15" fmla="*/ 15905 h 468573"/>
                  <a:gd name="connsiteX16" fmla="*/ 88712 w 224983"/>
                  <a:gd name="connsiteY16" fmla="*/ 107311 h 468573"/>
                  <a:gd name="connsiteX17" fmla="*/ 160820 w 224983"/>
                  <a:gd name="connsiteY17" fmla="*/ 283153 h 468573"/>
                  <a:gd name="connsiteX18" fmla="*/ 116992 w 224983"/>
                  <a:gd name="connsiteY18" fmla="*/ 338401 h 468573"/>
                  <a:gd name="connsiteX19" fmla="*/ 81117 w 224983"/>
                  <a:gd name="connsiteY19" fmla="*/ 371887 h 468573"/>
                  <a:gd name="connsiteX20" fmla="*/ 81053 w 224983"/>
                  <a:gd name="connsiteY20" fmla="*/ 371875 h 468573"/>
                  <a:gd name="connsiteX21" fmla="*/ 67835 w 224983"/>
                  <a:gd name="connsiteY21" fmla="*/ 345634 h 468573"/>
                  <a:gd name="connsiteX22" fmla="*/ 29809 w 224983"/>
                  <a:gd name="connsiteY22" fmla="*/ 283924 h 468573"/>
                  <a:gd name="connsiteX23" fmla="*/ 8933 w 224983"/>
                  <a:gd name="connsiteY23" fmla="*/ 277387 h 468573"/>
                  <a:gd name="connsiteX24" fmla="*/ 2368 w 224983"/>
                  <a:gd name="connsiteY24" fmla="*/ 300025 h 468573"/>
                  <a:gd name="connsiteX25" fmla="*/ 40752 w 224983"/>
                  <a:gd name="connsiteY25" fmla="*/ 362320 h 468573"/>
                  <a:gd name="connsiteX26" fmla="*/ 62595 w 224983"/>
                  <a:gd name="connsiteY26" fmla="*/ 439407 h 468573"/>
                  <a:gd name="connsiteX27" fmla="*/ 62595 w 224983"/>
                  <a:gd name="connsiteY27" fmla="*/ 451984 h 468573"/>
                  <a:gd name="connsiteX28" fmla="*/ 76938 w 224983"/>
                  <a:gd name="connsiteY28" fmla="*/ 468498 h 468573"/>
                  <a:gd name="connsiteX29" fmla="*/ 94406 w 224983"/>
                  <a:gd name="connsiteY29" fmla="*/ 452668 h 468573"/>
                  <a:gd name="connsiteX30" fmla="*/ 94406 w 224983"/>
                  <a:gd name="connsiteY30" fmla="*/ 439415 h 468573"/>
                  <a:gd name="connsiteX31" fmla="*/ 91173 w 224983"/>
                  <a:gd name="connsiteY31" fmla="*/ 406013 h 468573"/>
                  <a:gd name="connsiteX32" fmla="*/ 138695 w 224983"/>
                  <a:gd name="connsiteY32" fmla="*/ 361655 h 468573"/>
                  <a:gd name="connsiteX33" fmla="*/ 224984 w 224983"/>
                  <a:gd name="connsiteY33" fmla="*/ 163085 h 468573"/>
                  <a:gd name="connsiteX34" fmla="*/ 224984 w 224983"/>
                  <a:gd name="connsiteY34" fmla="*/ 15909 h 468573"/>
                  <a:gd name="connsiteX35" fmla="*/ 207519 w 224983"/>
                  <a:gd name="connsiteY35" fmla="*/ 79 h 468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24983" h="468573">
                    <a:moveTo>
                      <a:pt x="207519" y="79"/>
                    </a:moveTo>
                    <a:cubicBezTo>
                      <a:pt x="199249" y="870"/>
                      <a:pt x="193176" y="8286"/>
                      <a:pt x="193176" y="16593"/>
                    </a:cubicBezTo>
                    <a:lnTo>
                      <a:pt x="193176" y="163093"/>
                    </a:lnTo>
                    <a:cubicBezTo>
                      <a:pt x="193176" y="193934"/>
                      <a:pt x="187085" y="224242"/>
                      <a:pt x="175756" y="252419"/>
                    </a:cubicBezTo>
                    <a:cubicBezTo>
                      <a:pt x="175744" y="252447"/>
                      <a:pt x="175708" y="252455"/>
                      <a:pt x="175688" y="252431"/>
                    </a:cubicBezTo>
                    <a:cubicBezTo>
                      <a:pt x="150537" y="223904"/>
                      <a:pt x="133447" y="190124"/>
                      <a:pt x="125557" y="153835"/>
                    </a:cubicBezTo>
                    <a:cubicBezTo>
                      <a:pt x="160606" y="118191"/>
                      <a:pt x="180905" y="68899"/>
                      <a:pt x="181450" y="18009"/>
                    </a:cubicBezTo>
                    <a:cubicBezTo>
                      <a:pt x="181458" y="17810"/>
                      <a:pt x="181462" y="17607"/>
                      <a:pt x="181462" y="17404"/>
                    </a:cubicBezTo>
                    <a:lnTo>
                      <a:pt x="181462" y="16589"/>
                    </a:lnTo>
                    <a:cubicBezTo>
                      <a:pt x="181462" y="8282"/>
                      <a:pt x="175390" y="862"/>
                      <a:pt x="167119" y="75"/>
                    </a:cubicBezTo>
                    <a:cubicBezTo>
                      <a:pt x="157631" y="-832"/>
                      <a:pt x="149651" y="6604"/>
                      <a:pt x="149651" y="15905"/>
                    </a:cubicBezTo>
                    <a:cubicBezTo>
                      <a:pt x="149651" y="49713"/>
                      <a:pt x="139256" y="82721"/>
                      <a:pt x="120599" y="109960"/>
                    </a:cubicBezTo>
                    <a:cubicBezTo>
                      <a:pt x="120563" y="109948"/>
                      <a:pt x="120563" y="109948"/>
                      <a:pt x="120523" y="109936"/>
                    </a:cubicBezTo>
                    <a:lnTo>
                      <a:pt x="120523" y="16589"/>
                    </a:lnTo>
                    <a:cubicBezTo>
                      <a:pt x="120523" y="8282"/>
                      <a:pt x="114451" y="862"/>
                      <a:pt x="106180" y="75"/>
                    </a:cubicBezTo>
                    <a:cubicBezTo>
                      <a:pt x="96692" y="-832"/>
                      <a:pt x="88712" y="6604"/>
                      <a:pt x="88712" y="15905"/>
                    </a:cubicBezTo>
                    <a:lnTo>
                      <a:pt x="88712" y="107311"/>
                    </a:lnTo>
                    <a:cubicBezTo>
                      <a:pt x="88712" y="173221"/>
                      <a:pt x="114328" y="235515"/>
                      <a:pt x="160820" y="283153"/>
                    </a:cubicBezTo>
                    <a:cubicBezTo>
                      <a:pt x="149082" y="303472"/>
                      <a:pt x="134397" y="322162"/>
                      <a:pt x="116992" y="338401"/>
                    </a:cubicBezTo>
                    <a:lnTo>
                      <a:pt x="81117" y="371887"/>
                    </a:lnTo>
                    <a:cubicBezTo>
                      <a:pt x="81097" y="371907"/>
                      <a:pt x="81065" y="371899"/>
                      <a:pt x="81053" y="371875"/>
                    </a:cubicBezTo>
                    <a:cubicBezTo>
                      <a:pt x="77359" y="362829"/>
                      <a:pt x="73005" y="354029"/>
                      <a:pt x="67835" y="345634"/>
                    </a:cubicBezTo>
                    <a:lnTo>
                      <a:pt x="29809" y="283924"/>
                    </a:lnTo>
                    <a:cubicBezTo>
                      <a:pt x="25451" y="276850"/>
                      <a:pt x="16388" y="273721"/>
                      <a:pt x="8933" y="277387"/>
                    </a:cubicBezTo>
                    <a:cubicBezTo>
                      <a:pt x="379" y="281594"/>
                      <a:pt x="-2511" y="292112"/>
                      <a:pt x="2368" y="300025"/>
                    </a:cubicBezTo>
                    <a:lnTo>
                      <a:pt x="40752" y="362320"/>
                    </a:lnTo>
                    <a:cubicBezTo>
                      <a:pt x="55031" y="385494"/>
                      <a:pt x="62595" y="412184"/>
                      <a:pt x="62595" y="439407"/>
                    </a:cubicBezTo>
                    <a:lnTo>
                      <a:pt x="62595" y="451984"/>
                    </a:lnTo>
                    <a:cubicBezTo>
                      <a:pt x="62595" y="460291"/>
                      <a:pt x="68667" y="467711"/>
                      <a:pt x="76938" y="468498"/>
                    </a:cubicBezTo>
                    <a:cubicBezTo>
                      <a:pt x="86425" y="469405"/>
                      <a:pt x="94406" y="461969"/>
                      <a:pt x="94406" y="452668"/>
                    </a:cubicBezTo>
                    <a:lnTo>
                      <a:pt x="94406" y="439415"/>
                    </a:lnTo>
                    <a:cubicBezTo>
                      <a:pt x="94406" y="428145"/>
                      <a:pt x="93261" y="416980"/>
                      <a:pt x="91173" y="406013"/>
                    </a:cubicBezTo>
                    <a:lnTo>
                      <a:pt x="138695" y="361655"/>
                    </a:lnTo>
                    <a:cubicBezTo>
                      <a:pt x="193737" y="310284"/>
                      <a:pt x="224984" y="238374"/>
                      <a:pt x="224984" y="163085"/>
                    </a:cubicBezTo>
                    <a:lnTo>
                      <a:pt x="224984" y="15909"/>
                    </a:lnTo>
                    <a:cubicBezTo>
                      <a:pt x="224988" y="6612"/>
                      <a:pt x="217007" y="-828"/>
                      <a:pt x="207519" y="79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567019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25" name="شكل حر: شكل 24">
                <a:extLst>
                  <a:ext uri="{FF2B5EF4-FFF2-40B4-BE49-F238E27FC236}">
                    <a16:creationId xmlns:a16="http://schemas.microsoft.com/office/drawing/2014/main" id="{22844947-DA29-F490-BA13-940363C2F088}"/>
                  </a:ext>
                </a:extLst>
              </p:cNvPr>
              <p:cNvSpPr/>
              <p:nvPr/>
            </p:nvSpPr>
            <p:spPr>
              <a:xfrm>
                <a:off x="6155643" y="721771"/>
                <a:ext cx="224985" cy="468581"/>
              </a:xfrm>
              <a:custGeom>
                <a:avLst/>
                <a:gdLst>
                  <a:gd name="connsiteX0" fmla="*/ 216055 w 224985"/>
                  <a:gd name="connsiteY0" fmla="*/ 277391 h 468581"/>
                  <a:gd name="connsiteX1" fmla="*/ 195179 w 224985"/>
                  <a:gd name="connsiteY1" fmla="*/ 283928 h 468581"/>
                  <a:gd name="connsiteX2" fmla="*/ 157152 w 224985"/>
                  <a:gd name="connsiteY2" fmla="*/ 345638 h 468581"/>
                  <a:gd name="connsiteX3" fmla="*/ 143935 w 224985"/>
                  <a:gd name="connsiteY3" fmla="*/ 371879 h 468581"/>
                  <a:gd name="connsiteX4" fmla="*/ 143871 w 224985"/>
                  <a:gd name="connsiteY4" fmla="*/ 371891 h 468581"/>
                  <a:gd name="connsiteX5" fmla="*/ 107992 w 224985"/>
                  <a:gd name="connsiteY5" fmla="*/ 338401 h 468581"/>
                  <a:gd name="connsiteX6" fmla="*/ 64167 w 224985"/>
                  <a:gd name="connsiteY6" fmla="*/ 283153 h 468581"/>
                  <a:gd name="connsiteX7" fmla="*/ 136272 w 224985"/>
                  <a:gd name="connsiteY7" fmla="*/ 107311 h 468581"/>
                  <a:gd name="connsiteX8" fmla="*/ 136272 w 224985"/>
                  <a:gd name="connsiteY8" fmla="*/ 16589 h 468581"/>
                  <a:gd name="connsiteX9" fmla="*/ 121929 w 224985"/>
                  <a:gd name="connsiteY9" fmla="*/ 75 h 468581"/>
                  <a:gd name="connsiteX10" fmla="*/ 104461 w 224985"/>
                  <a:gd name="connsiteY10" fmla="*/ 15905 h 468581"/>
                  <a:gd name="connsiteX11" fmla="*/ 104461 w 224985"/>
                  <a:gd name="connsiteY11" fmla="*/ 109940 h 468581"/>
                  <a:gd name="connsiteX12" fmla="*/ 104385 w 224985"/>
                  <a:gd name="connsiteY12" fmla="*/ 109964 h 468581"/>
                  <a:gd name="connsiteX13" fmla="*/ 75333 w 224985"/>
                  <a:gd name="connsiteY13" fmla="*/ 16327 h 468581"/>
                  <a:gd name="connsiteX14" fmla="*/ 61110 w 224985"/>
                  <a:gd name="connsiteY14" fmla="*/ 87 h 468581"/>
                  <a:gd name="connsiteX15" fmla="*/ 43522 w 224985"/>
                  <a:gd name="connsiteY15" fmla="*/ 15905 h 468581"/>
                  <a:gd name="connsiteX16" fmla="*/ 43522 w 224985"/>
                  <a:gd name="connsiteY16" fmla="*/ 17404 h 468581"/>
                  <a:gd name="connsiteX17" fmla="*/ 43534 w 224985"/>
                  <a:gd name="connsiteY17" fmla="*/ 18009 h 468581"/>
                  <a:gd name="connsiteX18" fmla="*/ 99426 w 224985"/>
                  <a:gd name="connsiteY18" fmla="*/ 153836 h 468581"/>
                  <a:gd name="connsiteX19" fmla="*/ 49697 w 224985"/>
                  <a:gd name="connsiteY19" fmla="*/ 251978 h 468581"/>
                  <a:gd name="connsiteX20" fmla="*/ 49005 w 224985"/>
                  <a:gd name="connsiteY20" fmla="*/ 251858 h 468581"/>
                  <a:gd name="connsiteX21" fmla="*/ 31811 w 224985"/>
                  <a:gd name="connsiteY21" fmla="*/ 163089 h 468581"/>
                  <a:gd name="connsiteX22" fmla="*/ 31811 w 224985"/>
                  <a:gd name="connsiteY22" fmla="*/ 16589 h 468581"/>
                  <a:gd name="connsiteX23" fmla="*/ 17468 w 224985"/>
                  <a:gd name="connsiteY23" fmla="*/ 75 h 468581"/>
                  <a:gd name="connsiteX24" fmla="*/ 0 w 224985"/>
                  <a:gd name="connsiteY24" fmla="*/ 15905 h 468581"/>
                  <a:gd name="connsiteX25" fmla="*/ 0 w 224985"/>
                  <a:gd name="connsiteY25" fmla="*/ 163093 h 468581"/>
                  <a:gd name="connsiteX26" fmla="*/ 86289 w 224985"/>
                  <a:gd name="connsiteY26" fmla="*/ 361667 h 468581"/>
                  <a:gd name="connsiteX27" fmla="*/ 133807 w 224985"/>
                  <a:gd name="connsiteY27" fmla="*/ 406021 h 468581"/>
                  <a:gd name="connsiteX28" fmla="*/ 130574 w 224985"/>
                  <a:gd name="connsiteY28" fmla="*/ 439422 h 468581"/>
                  <a:gd name="connsiteX29" fmla="*/ 130574 w 224985"/>
                  <a:gd name="connsiteY29" fmla="*/ 451992 h 468581"/>
                  <a:gd name="connsiteX30" fmla="*/ 144917 w 224985"/>
                  <a:gd name="connsiteY30" fmla="*/ 468506 h 468581"/>
                  <a:gd name="connsiteX31" fmla="*/ 162385 w 224985"/>
                  <a:gd name="connsiteY31" fmla="*/ 452676 h 468581"/>
                  <a:gd name="connsiteX32" fmla="*/ 162385 w 224985"/>
                  <a:gd name="connsiteY32" fmla="*/ 439430 h 468581"/>
                  <a:gd name="connsiteX33" fmla="*/ 184232 w 224985"/>
                  <a:gd name="connsiteY33" fmla="*/ 362328 h 468581"/>
                  <a:gd name="connsiteX34" fmla="*/ 222616 w 224985"/>
                  <a:gd name="connsiteY34" fmla="*/ 300029 h 468581"/>
                  <a:gd name="connsiteX35" fmla="*/ 216055 w 224985"/>
                  <a:gd name="connsiteY35" fmla="*/ 277391 h 468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24985" h="468581">
                    <a:moveTo>
                      <a:pt x="216055" y="277391"/>
                    </a:moveTo>
                    <a:cubicBezTo>
                      <a:pt x="208599" y="273725"/>
                      <a:pt x="199537" y="276854"/>
                      <a:pt x="195179" y="283928"/>
                    </a:cubicBezTo>
                    <a:lnTo>
                      <a:pt x="157152" y="345638"/>
                    </a:lnTo>
                    <a:cubicBezTo>
                      <a:pt x="151979" y="354033"/>
                      <a:pt x="147629" y="362833"/>
                      <a:pt x="143935" y="371879"/>
                    </a:cubicBezTo>
                    <a:cubicBezTo>
                      <a:pt x="143923" y="371903"/>
                      <a:pt x="143891" y="371911"/>
                      <a:pt x="143871" y="371891"/>
                    </a:cubicBezTo>
                    <a:lnTo>
                      <a:pt x="107992" y="338401"/>
                    </a:lnTo>
                    <a:cubicBezTo>
                      <a:pt x="90587" y="322158"/>
                      <a:pt x="75902" y="303472"/>
                      <a:pt x="64167" y="283153"/>
                    </a:cubicBezTo>
                    <a:cubicBezTo>
                      <a:pt x="110664" y="235519"/>
                      <a:pt x="136272" y="173225"/>
                      <a:pt x="136272" y="107311"/>
                    </a:cubicBezTo>
                    <a:lnTo>
                      <a:pt x="136272" y="16589"/>
                    </a:lnTo>
                    <a:cubicBezTo>
                      <a:pt x="136272" y="8282"/>
                      <a:pt x="130200" y="862"/>
                      <a:pt x="121929" y="75"/>
                    </a:cubicBezTo>
                    <a:cubicBezTo>
                      <a:pt x="112441" y="-832"/>
                      <a:pt x="104461" y="6604"/>
                      <a:pt x="104461" y="15905"/>
                    </a:cubicBezTo>
                    <a:lnTo>
                      <a:pt x="104461" y="109940"/>
                    </a:lnTo>
                    <a:cubicBezTo>
                      <a:pt x="104425" y="109952"/>
                      <a:pt x="104425" y="109952"/>
                      <a:pt x="104385" y="109964"/>
                    </a:cubicBezTo>
                    <a:cubicBezTo>
                      <a:pt x="85803" y="82836"/>
                      <a:pt x="75417" y="49991"/>
                      <a:pt x="75333" y="16327"/>
                    </a:cubicBezTo>
                    <a:cubicBezTo>
                      <a:pt x="75314" y="8159"/>
                      <a:pt x="69234" y="922"/>
                      <a:pt x="61110" y="87"/>
                    </a:cubicBezTo>
                    <a:cubicBezTo>
                      <a:pt x="51570" y="-891"/>
                      <a:pt x="43522" y="6569"/>
                      <a:pt x="43522" y="15905"/>
                    </a:cubicBezTo>
                    <a:lnTo>
                      <a:pt x="43522" y="17404"/>
                    </a:lnTo>
                    <a:cubicBezTo>
                      <a:pt x="43522" y="17607"/>
                      <a:pt x="43526" y="17810"/>
                      <a:pt x="43534" y="18009"/>
                    </a:cubicBezTo>
                    <a:cubicBezTo>
                      <a:pt x="44075" y="68899"/>
                      <a:pt x="64378" y="118191"/>
                      <a:pt x="99426" y="153836"/>
                    </a:cubicBezTo>
                    <a:cubicBezTo>
                      <a:pt x="91581" y="189933"/>
                      <a:pt x="74630" y="223550"/>
                      <a:pt x="49697" y="251978"/>
                    </a:cubicBezTo>
                    <a:cubicBezTo>
                      <a:pt x="49499" y="252204"/>
                      <a:pt x="49117" y="252141"/>
                      <a:pt x="49005" y="251858"/>
                    </a:cubicBezTo>
                    <a:cubicBezTo>
                      <a:pt x="37824" y="223840"/>
                      <a:pt x="31811" y="193727"/>
                      <a:pt x="31811" y="163089"/>
                    </a:cubicBezTo>
                    <a:lnTo>
                      <a:pt x="31811" y="16589"/>
                    </a:lnTo>
                    <a:cubicBezTo>
                      <a:pt x="31811" y="8282"/>
                      <a:pt x="25739" y="862"/>
                      <a:pt x="17468" y="75"/>
                    </a:cubicBezTo>
                    <a:cubicBezTo>
                      <a:pt x="7981" y="-832"/>
                      <a:pt x="0" y="6604"/>
                      <a:pt x="0" y="15905"/>
                    </a:cubicBezTo>
                    <a:lnTo>
                      <a:pt x="0" y="163093"/>
                    </a:lnTo>
                    <a:cubicBezTo>
                      <a:pt x="0" y="238382"/>
                      <a:pt x="31251" y="310296"/>
                      <a:pt x="86289" y="361667"/>
                    </a:cubicBezTo>
                    <a:lnTo>
                      <a:pt x="133807" y="406021"/>
                    </a:lnTo>
                    <a:cubicBezTo>
                      <a:pt x="131719" y="416987"/>
                      <a:pt x="130574" y="428153"/>
                      <a:pt x="130574" y="439422"/>
                    </a:cubicBezTo>
                    <a:lnTo>
                      <a:pt x="130574" y="451992"/>
                    </a:lnTo>
                    <a:cubicBezTo>
                      <a:pt x="130574" y="460299"/>
                      <a:pt x="136646" y="467719"/>
                      <a:pt x="144917" y="468506"/>
                    </a:cubicBezTo>
                    <a:cubicBezTo>
                      <a:pt x="154404" y="469413"/>
                      <a:pt x="162385" y="461977"/>
                      <a:pt x="162385" y="452676"/>
                    </a:cubicBezTo>
                    <a:lnTo>
                      <a:pt x="162385" y="439430"/>
                    </a:lnTo>
                    <a:cubicBezTo>
                      <a:pt x="162385" y="412204"/>
                      <a:pt x="169949" y="385510"/>
                      <a:pt x="184232" y="362328"/>
                    </a:cubicBezTo>
                    <a:lnTo>
                      <a:pt x="222616" y="300029"/>
                    </a:lnTo>
                    <a:cubicBezTo>
                      <a:pt x="227499" y="292112"/>
                      <a:pt x="224605" y="281594"/>
                      <a:pt x="216055" y="277391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567019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0915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9BA4E8-8FF1-2DCF-737D-142B665E4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ربع نص 14">
            <a:extLst>
              <a:ext uri="{FF2B5EF4-FFF2-40B4-BE49-F238E27FC236}">
                <a16:creationId xmlns:a16="http://schemas.microsoft.com/office/drawing/2014/main" id="{253A9178-0D2D-DBAE-8386-7736C5F9A8B0}"/>
              </a:ext>
            </a:extLst>
          </p:cNvPr>
          <p:cNvSpPr txBox="1"/>
          <p:nvPr/>
        </p:nvSpPr>
        <p:spPr>
          <a:xfrm>
            <a:off x="1424018" y="5345906"/>
            <a:ext cx="4711638" cy="779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67019" rtl="1"/>
            <a:r>
              <a:rPr lang="ar-SA" sz="4465" b="1" dirty="0">
                <a:solidFill>
                  <a:srgbClr val="155C58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أوراق العمل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F6177D1C-3475-9419-4DCB-61FA1A090CDD}"/>
              </a:ext>
            </a:extLst>
          </p:cNvPr>
          <p:cNvSpPr/>
          <p:nvPr/>
        </p:nvSpPr>
        <p:spPr>
          <a:xfrm>
            <a:off x="2927965" y="3461338"/>
            <a:ext cx="1703744" cy="1624130"/>
          </a:xfrm>
          <a:prstGeom prst="roundRect">
            <a:avLst>
              <a:gd name="adj" fmla="val 3595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67019" rtl="1"/>
            <a:endParaRPr lang="ar-SA" sz="2232" dirty="0">
              <a:solidFill>
                <a:srgbClr val="155C58"/>
              </a:solidFill>
              <a:latin typeface="Harmattan"/>
              <a:cs typeface="Harmattan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3442F3BF-290C-CA27-D319-4DEFBBC2AE25}"/>
              </a:ext>
            </a:extLst>
          </p:cNvPr>
          <p:cNvGrpSpPr/>
          <p:nvPr/>
        </p:nvGrpSpPr>
        <p:grpSpPr>
          <a:xfrm>
            <a:off x="3145681" y="3848650"/>
            <a:ext cx="1231641" cy="849506"/>
            <a:chOff x="5124055" y="1979939"/>
            <a:chExt cx="1942965" cy="1340131"/>
          </a:xfrm>
        </p:grpSpPr>
        <p:grpSp>
          <p:nvGrpSpPr>
            <p:cNvPr id="3" name="رسم 2" descr="كتاب مفتوح">
              <a:extLst>
                <a:ext uri="{FF2B5EF4-FFF2-40B4-BE49-F238E27FC236}">
                  <a16:creationId xmlns:a16="http://schemas.microsoft.com/office/drawing/2014/main" id="{AFB29906-2BC6-5A19-CEAF-D36143EBBD50}"/>
                </a:ext>
              </a:extLst>
            </p:cNvPr>
            <p:cNvGrpSpPr/>
            <p:nvPr/>
          </p:nvGrpSpPr>
          <p:grpSpPr>
            <a:xfrm>
              <a:off x="5124055" y="2028261"/>
              <a:ext cx="1942965" cy="1260302"/>
              <a:chOff x="5124055" y="2028261"/>
              <a:chExt cx="1942965" cy="1260302"/>
            </a:xfrm>
            <a:solidFill>
              <a:srgbClr val="A6E4E6"/>
            </a:solidFill>
          </p:grpSpPr>
          <p:sp>
            <p:nvSpPr>
              <p:cNvPr id="70" name="شكل حر: شكل 69">
                <a:extLst>
                  <a:ext uri="{FF2B5EF4-FFF2-40B4-BE49-F238E27FC236}">
                    <a16:creationId xmlns:a16="http://schemas.microsoft.com/office/drawing/2014/main" id="{D29167A0-43DC-9D4C-EDCE-E1F9BFA08933}"/>
                  </a:ext>
                </a:extLst>
              </p:cNvPr>
              <p:cNvSpPr/>
              <p:nvPr/>
            </p:nvSpPr>
            <p:spPr>
              <a:xfrm>
                <a:off x="5124055" y="2028261"/>
                <a:ext cx="1942965" cy="1260302"/>
              </a:xfrm>
              <a:custGeom>
                <a:avLst/>
                <a:gdLst>
                  <a:gd name="connsiteX0" fmla="*/ 1911458 w 1942965"/>
                  <a:gd name="connsiteY0" fmla="*/ 0 h 1260302"/>
                  <a:gd name="connsiteX1" fmla="*/ 31508 w 1942965"/>
                  <a:gd name="connsiteY1" fmla="*/ 0 h 1260302"/>
                  <a:gd name="connsiteX2" fmla="*/ 0 w 1942965"/>
                  <a:gd name="connsiteY2" fmla="*/ 31508 h 1260302"/>
                  <a:gd name="connsiteX3" fmla="*/ 0 w 1942965"/>
                  <a:gd name="connsiteY3" fmla="*/ 1228795 h 1260302"/>
                  <a:gd name="connsiteX4" fmla="*/ 31508 w 1942965"/>
                  <a:gd name="connsiteY4" fmla="*/ 1260302 h 1260302"/>
                  <a:gd name="connsiteX5" fmla="*/ 1911458 w 1942965"/>
                  <a:gd name="connsiteY5" fmla="*/ 1260302 h 1260302"/>
                  <a:gd name="connsiteX6" fmla="*/ 1942966 w 1942965"/>
                  <a:gd name="connsiteY6" fmla="*/ 1228795 h 1260302"/>
                  <a:gd name="connsiteX7" fmla="*/ 1942966 w 1942965"/>
                  <a:gd name="connsiteY7" fmla="*/ 31508 h 1260302"/>
                  <a:gd name="connsiteX8" fmla="*/ 1911458 w 1942965"/>
                  <a:gd name="connsiteY8" fmla="*/ 0 h 1260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42965" h="1260302">
                    <a:moveTo>
                      <a:pt x="1911458" y="0"/>
                    </a:moveTo>
                    <a:lnTo>
                      <a:pt x="31508" y="0"/>
                    </a:lnTo>
                    <a:cubicBezTo>
                      <a:pt x="14105" y="0"/>
                      <a:pt x="0" y="14105"/>
                      <a:pt x="0" y="31508"/>
                    </a:cubicBezTo>
                    <a:lnTo>
                      <a:pt x="0" y="1228795"/>
                    </a:lnTo>
                    <a:cubicBezTo>
                      <a:pt x="0" y="1246197"/>
                      <a:pt x="14105" y="1260302"/>
                      <a:pt x="31508" y="1260302"/>
                    </a:cubicBezTo>
                    <a:lnTo>
                      <a:pt x="1911458" y="1260302"/>
                    </a:lnTo>
                    <a:cubicBezTo>
                      <a:pt x="1928861" y="1260302"/>
                      <a:pt x="1942966" y="1246197"/>
                      <a:pt x="1942966" y="1228795"/>
                    </a:cubicBezTo>
                    <a:lnTo>
                      <a:pt x="1942966" y="31508"/>
                    </a:lnTo>
                    <a:cubicBezTo>
                      <a:pt x="1942966" y="14105"/>
                      <a:pt x="1928861" y="0"/>
                      <a:pt x="1911458" y="0"/>
                    </a:cubicBezTo>
                    <a:close/>
                  </a:path>
                </a:pathLst>
              </a:custGeom>
              <a:solidFill>
                <a:srgbClr val="FFC94D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71" name="شكل حر: شكل 70">
                <a:extLst>
                  <a:ext uri="{FF2B5EF4-FFF2-40B4-BE49-F238E27FC236}">
                    <a16:creationId xmlns:a16="http://schemas.microsoft.com/office/drawing/2014/main" id="{D6D35EDE-038F-914F-1002-EF20E19BD3D4}"/>
                  </a:ext>
                </a:extLst>
              </p:cNvPr>
              <p:cNvSpPr/>
              <p:nvPr/>
            </p:nvSpPr>
            <p:spPr>
              <a:xfrm>
                <a:off x="5150311" y="2028261"/>
                <a:ext cx="855955" cy="1260302"/>
              </a:xfrm>
              <a:custGeom>
                <a:avLst/>
                <a:gdLst>
                  <a:gd name="connsiteX0" fmla="*/ 31508 w 855955"/>
                  <a:gd name="connsiteY0" fmla="*/ 0 h 1260302"/>
                  <a:gd name="connsiteX1" fmla="*/ 0 w 855955"/>
                  <a:gd name="connsiteY1" fmla="*/ 31508 h 1260302"/>
                  <a:gd name="connsiteX2" fmla="*/ 0 w 855955"/>
                  <a:gd name="connsiteY2" fmla="*/ 1228795 h 1260302"/>
                  <a:gd name="connsiteX3" fmla="*/ 31508 w 855955"/>
                  <a:gd name="connsiteY3" fmla="*/ 1260302 h 1260302"/>
                  <a:gd name="connsiteX4" fmla="*/ 855955 w 855955"/>
                  <a:gd name="connsiteY4" fmla="*/ 1260302 h 1260302"/>
                  <a:gd name="connsiteX5" fmla="*/ 855955 w 855955"/>
                  <a:gd name="connsiteY5" fmla="*/ 0 h 1260302"/>
                  <a:gd name="connsiteX6" fmla="*/ 31508 w 855955"/>
                  <a:gd name="connsiteY6" fmla="*/ 0 h 1260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5955" h="1260302">
                    <a:moveTo>
                      <a:pt x="31508" y="0"/>
                    </a:moveTo>
                    <a:cubicBezTo>
                      <a:pt x="14105" y="0"/>
                      <a:pt x="0" y="14105"/>
                      <a:pt x="0" y="31508"/>
                    </a:cubicBezTo>
                    <a:lnTo>
                      <a:pt x="0" y="1228795"/>
                    </a:lnTo>
                    <a:cubicBezTo>
                      <a:pt x="0" y="1246197"/>
                      <a:pt x="14105" y="1260302"/>
                      <a:pt x="31508" y="1260302"/>
                    </a:cubicBezTo>
                    <a:lnTo>
                      <a:pt x="855955" y="1260302"/>
                    </a:lnTo>
                    <a:lnTo>
                      <a:pt x="855955" y="0"/>
                    </a:lnTo>
                    <a:lnTo>
                      <a:pt x="31508" y="0"/>
                    </a:lnTo>
                    <a:close/>
                  </a:path>
                </a:pathLst>
              </a:custGeom>
              <a:solidFill>
                <a:srgbClr val="FFC94D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73" name="شكل حر: شكل 72">
                <a:extLst>
                  <a:ext uri="{FF2B5EF4-FFF2-40B4-BE49-F238E27FC236}">
                    <a16:creationId xmlns:a16="http://schemas.microsoft.com/office/drawing/2014/main" id="{9D577A24-5889-1B26-EE5A-2A086B87A5A7}"/>
                  </a:ext>
                </a:extLst>
              </p:cNvPr>
              <p:cNvSpPr/>
              <p:nvPr/>
            </p:nvSpPr>
            <p:spPr>
              <a:xfrm>
                <a:off x="6174306" y="2028261"/>
                <a:ext cx="866457" cy="1260302"/>
              </a:xfrm>
              <a:custGeom>
                <a:avLst/>
                <a:gdLst>
                  <a:gd name="connsiteX0" fmla="*/ 834950 w 866457"/>
                  <a:gd name="connsiteY0" fmla="*/ 0 h 1260302"/>
                  <a:gd name="connsiteX1" fmla="*/ 0 w 866457"/>
                  <a:gd name="connsiteY1" fmla="*/ 0 h 1260302"/>
                  <a:gd name="connsiteX2" fmla="*/ 0 w 866457"/>
                  <a:gd name="connsiteY2" fmla="*/ 1260302 h 1260302"/>
                  <a:gd name="connsiteX3" fmla="*/ 834950 w 866457"/>
                  <a:gd name="connsiteY3" fmla="*/ 1260302 h 1260302"/>
                  <a:gd name="connsiteX4" fmla="*/ 866458 w 866457"/>
                  <a:gd name="connsiteY4" fmla="*/ 1228795 h 1260302"/>
                  <a:gd name="connsiteX5" fmla="*/ 866458 w 866457"/>
                  <a:gd name="connsiteY5" fmla="*/ 31508 h 1260302"/>
                  <a:gd name="connsiteX6" fmla="*/ 834950 w 866457"/>
                  <a:gd name="connsiteY6" fmla="*/ 0 h 1260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6457" h="1260302">
                    <a:moveTo>
                      <a:pt x="834950" y="0"/>
                    </a:moveTo>
                    <a:lnTo>
                      <a:pt x="0" y="0"/>
                    </a:lnTo>
                    <a:lnTo>
                      <a:pt x="0" y="1260302"/>
                    </a:lnTo>
                    <a:lnTo>
                      <a:pt x="834950" y="1260302"/>
                    </a:lnTo>
                    <a:cubicBezTo>
                      <a:pt x="852353" y="1260302"/>
                      <a:pt x="866458" y="1246197"/>
                      <a:pt x="866458" y="1228795"/>
                    </a:cubicBezTo>
                    <a:lnTo>
                      <a:pt x="866458" y="31508"/>
                    </a:lnTo>
                    <a:cubicBezTo>
                      <a:pt x="866458" y="14105"/>
                      <a:pt x="852353" y="0"/>
                      <a:pt x="834950" y="0"/>
                    </a:cubicBezTo>
                    <a:close/>
                  </a:path>
                </a:pathLst>
              </a:custGeom>
              <a:grpFill/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</p:grpSp>
        <p:grpSp>
          <p:nvGrpSpPr>
            <p:cNvPr id="4" name="رسم 2" descr="كتاب مفتوح">
              <a:extLst>
                <a:ext uri="{FF2B5EF4-FFF2-40B4-BE49-F238E27FC236}">
                  <a16:creationId xmlns:a16="http://schemas.microsoft.com/office/drawing/2014/main" id="{1CB4B5C8-48F3-2E38-F7EC-79A8BB608998}"/>
                </a:ext>
              </a:extLst>
            </p:cNvPr>
            <p:cNvGrpSpPr/>
            <p:nvPr/>
          </p:nvGrpSpPr>
          <p:grpSpPr>
            <a:xfrm>
              <a:off x="5276341" y="1979939"/>
              <a:ext cx="1297060" cy="1340131"/>
              <a:chOff x="5276341" y="1979939"/>
              <a:chExt cx="1297060" cy="1340131"/>
            </a:xfrm>
            <a:solidFill>
              <a:srgbClr val="FFC94D"/>
            </a:solidFill>
          </p:grpSpPr>
          <p:sp>
            <p:nvSpPr>
              <p:cNvPr id="66" name="شكل حر: شكل 65">
                <a:extLst>
                  <a:ext uri="{FF2B5EF4-FFF2-40B4-BE49-F238E27FC236}">
                    <a16:creationId xmlns:a16="http://schemas.microsoft.com/office/drawing/2014/main" id="{3305E7EA-355A-D3B7-A95C-FFD77DAE3708}"/>
                  </a:ext>
                </a:extLst>
              </p:cNvPr>
              <p:cNvSpPr/>
              <p:nvPr/>
            </p:nvSpPr>
            <p:spPr>
              <a:xfrm>
                <a:off x="5276341" y="2028261"/>
                <a:ext cx="488367" cy="120778"/>
              </a:xfrm>
              <a:custGeom>
                <a:avLst/>
                <a:gdLst>
                  <a:gd name="connsiteX0" fmla="*/ 0 w 488367"/>
                  <a:gd name="connsiteY0" fmla="*/ 0 h 120778"/>
                  <a:gd name="connsiteX1" fmla="*/ 488367 w 488367"/>
                  <a:gd name="connsiteY1" fmla="*/ 0 h 120778"/>
                  <a:gd name="connsiteX2" fmla="*/ 488367 w 488367"/>
                  <a:gd name="connsiteY2" fmla="*/ 120779 h 120778"/>
                  <a:gd name="connsiteX3" fmla="*/ 0 w 488367"/>
                  <a:gd name="connsiteY3" fmla="*/ 120779 h 120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367" h="120778">
                    <a:moveTo>
                      <a:pt x="0" y="0"/>
                    </a:moveTo>
                    <a:lnTo>
                      <a:pt x="488367" y="0"/>
                    </a:lnTo>
                    <a:lnTo>
                      <a:pt x="488367" y="120779"/>
                    </a:lnTo>
                    <a:lnTo>
                      <a:pt x="0" y="120779"/>
                    </a:lnTo>
                    <a:close/>
                  </a:path>
                </a:pathLst>
              </a:custGeom>
              <a:grpFill/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67" name="شكل حر: شكل 66">
                <a:extLst>
                  <a:ext uri="{FF2B5EF4-FFF2-40B4-BE49-F238E27FC236}">
                    <a16:creationId xmlns:a16="http://schemas.microsoft.com/office/drawing/2014/main" id="{DAB3B5C9-3CAB-2552-F0A5-167525F83C8B}"/>
                  </a:ext>
                </a:extLst>
              </p:cNvPr>
              <p:cNvSpPr/>
              <p:nvPr/>
            </p:nvSpPr>
            <p:spPr>
              <a:xfrm>
                <a:off x="5334105" y="1979939"/>
                <a:ext cx="488367" cy="169101"/>
              </a:xfrm>
              <a:custGeom>
                <a:avLst/>
                <a:gdLst>
                  <a:gd name="connsiteX0" fmla="*/ 0 w 488367"/>
                  <a:gd name="connsiteY0" fmla="*/ 0 h 169101"/>
                  <a:gd name="connsiteX1" fmla="*/ 488367 w 488367"/>
                  <a:gd name="connsiteY1" fmla="*/ 0 h 169101"/>
                  <a:gd name="connsiteX2" fmla="*/ 488367 w 488367"/>
                  <a:gd name="connsiteY2" fmla="*/ 169101 h 169101"/>
                  <a:gd name="connsiteX3" fmla="*/ 0 w 488367"/>
                  <a:gd name="connsiteY3" fmla="*/ 169101 h 169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367" h="169101">
                    <a:moveTo>
                      <a:pt x="0" y="0"/>
                    </a:moveTo>
                    <a:lnTo>
                      <a:pt x="488367" y="0"/>
                    </a:lnTo>
                    <a:lnTo>
                      <a:pt x="488367" y="169101"/>
                    </a:lnTo>
                    <a:lnTo>
                      <a:pt x="0" y="169101"/>
                    </a:lnTo>
                    <a:close/>
                  </a:path>
                </a:pathLst>
              </a:custGeom>
              <a:grpFill/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68" name="شكل حر: شكل 67">
                <a:extLst>
                  <a:ext uri="{FF2B5EF4-FFF2-40B4-BE49-F238E27FC236}">
                    <a16:creationId xmlns:a16="http://schemas.microsoft.com/office/drawing/2014/main" id="{6C14E08E-8F22-CF23-86AF-726543B9FD52}"/>
                  </a:ext>
                </a:extLst>
              </p:cNvPr>
              <p:cNvSpPr/>
              <p:nvPr/>
            </p:nvSpPr>
            <p:spPr>
              <a:xfrm>
                <a:off x="5628176" y="3188789"/>
                <a:ext cx="945226" cy="131281"/>
              </a:xfrm>
              <a:custGeom>
                <a:avLst/>
                <a:gdLst>
                  <a:gd name="connsiteX0" fmla="*/ 0 w 945226"/>
                  <a:gd name="connsiteY0" fmla="*/ 0 h 131281"/>
                  <a:gd name="connsiteX1" fmla="*/ 945227 w 945226"/>
                  <a:gd name="connsiteY1" fmla="*/ 0 h 131281"/>
                  <a:gd name="connsiteX2" fmla="*/ 945227 w 945226"/>
                  <a:gd name="connsiteY2" fmla="*/ 131281 h 131281"/>
                  <a:gd name="connsiteX3" fmla="*/ 0 w 945226"/>
                  <a:gd name="connsiteY3" fmla="*/ 131281 h 131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5226" h="131281">
                    <a:moveTo>
                      <a:pt x="0" y="0"/>
                    </a:moveTo>
                    <a:lnTo>
                      <a:pt x="945227" y="0"/>
                    </a:lnTo>
                    <a:lnTo>
                      <a:pt x="945227" y="131281"/>
                    </a:lnTo>
                    <a:lnTo>
                      <a:pt x="0" y="131281"/>
                    </a:lnTo>
                    <a:close/>
                  </a:path>
                </a:pathLst>
              </a:custGeom>
              <a:solidFill>
                <a:srgbClr val="752B64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69" name="شكل حر: شكل 68">
                <a:extLst>
                  <a:ext uri="{FF2B5EF4-FFF2-40B4-BE49-F238E27FC236}">
                    <a16:creationId xmlns:a16="http://schemas.microsoft.com/office/drawing/2014/main" id="{D93F2699-B6DE-27A9-2F05-E56A01286240}"/>
                  </a:ext>
                </a:extLst>
              </p:cNvPr>
              <p:cNvSpPr/>
              <p:nvPr/>
            </p:nvSpPr>
            <p:spPr>
              <a:xfrm>
                <a:off x="5638678" y="2028261"/>
                <a:ext cx="126030" cy="73517"/>
              </a:xfrm>
              <a:custGeom>
                <a:avLst/>
                <a:gdLst>
                  <a:gd name="connsiteX0" fmla="*/ 0 w 126030"/>
                  <a:gd name="connsiteY0" fmla="*/ 0 h 73517"/>
                  <a:gd name="connsiteX1" fmla="*/ 126030 w 126030"/>
                  <a:gd name="connsiteY1" fmla="*/ 0 h 73517"/>
                  <a:gd name="connsiteX2" fmla="*/ 126030 w 126030"/>
                  <a:gd name="connsiteY2" fmla="*/ 73518 h 73517"/>
                  <a:gd name="connsiteX3" fmla="*/ 0 w 126030"/>
                  <a:gd name="connsiteY3" fmla="*/ 73518 h 73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030" h="73517">
                    <a:moveTo>
                      <a:pt x="0" y="0"/>
                    </a:moveTo>
                    <a:lnTo>
                      <a:pt x="126030" y="0"/>
                    </a:lnTo>
                    <a:lnTo>
                      <a:pt x="126030" y="73518"/>
                    </a:lnTo>
                    <a:lnTo>
                      <a:pt x="0" y="73518"/>
                    </a:lnTo>
                    <a:close/>
                  </a:path>
                </a:pathLst>
              </a:custGeom>
              <a:grpFill/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</p:grpSp>
        <p:grpSp>
          <p:nvGrpSpPr>
            <p:cNvPr id="5" name="رسم 2" descr="كتاب مفتوح">
              <a:extLst>
                <a:ext uri="{FF2B5EF4-FFF2-40B4-BE49-F238E27FC236}">
                  <a16:creationId xmlns:a16="http://schemas.microsoft.com/office/drawing/2014/main" id="{E2973DA8-B779-076F-17D9-8A195B6DBA61}"/>
                </a:ext>
              </a:extLst>
            </p:cNvPr>
            <p:cNvGrpSpPr/>
            <p:nvPr/>
          </p:nvGrpSpPr>
          <p:grpSpPr>
            <a:xfrm>
              <a:off x="5197572" y="2026386"/>
              <a:ext cx="1785428" cy="1183408"/>
              <a:chOff x="5197572" y="2026386"/>
              <a:chExt cx="1785428" cy="1183408"/>
            </a:xfrm>
          </p:grpSpPr>
          <p:sp>
            <p:nvSpPr>
              <p:cNvPr id="53" name="شكل حر: شكل 52">
                <a:extLst>
                  <a:ext uri="{FF2B5EF4-FFF2-40B4-BE49-F238E27FC236}">
                    <a16:creationId xmlns:a16="http://schemas.microsoft.com/office/drawing/2014/main" id="{0ADC7B1F-5852-7976-93C4-442DE5871B35}"/>
                  </a:ext>
                </a:extLst>
              </p:cNvPr>
              <p:cNvSpPr/>
              <p:nvPr/>
            </p:nvSpPr>
            <p:spPr>
              <a:xfrm>
                <a:off x="5242733" y="2107030"/>
                <a:ext cx="1693005" cy="1102764"/>
              </a:xfrm>
              <a:custGeom>
                <a:avLst/>
                <a:gdLst>
                  <a:gd name="connsiteX0" fmla="*/ 2101 w 1693005"/>
                  <a:gd name="connsiteY0" fmla="*/ 17854 h 1102764"/>
                  <a:gd name="connsiteX1" fmla="*/ 0 w 1693005"/>
                  <a:gd name="connsiteY1" fmla="*/ 1072307 h 1102764"/>
                  <a:gd name="connsiteX2" fmla="*/ 21856 w 1693005"/>
                  <a:gd name="connsiteY2" fmla="*/ 1102764 h 1102764"/>
                  <a:gd name="connsiteX3" fmla="*/ 1673576 w 1693005"/>
                  <a:gd name="connsiteY3" fmla="*/ 1102764 h 1102764"/>
                  <a:gd name="connsiteX4" fmla="*/ 1693006 w 1693005"/>
                  <a:gd name="connsiteY4" fmla="*/ 1080709 h 1102764"/>
                  <a:gd name="connsiteX5" fmla="*/ 1693006 w 1693005"/>
                  <a:gd name="connsiteY5" fmla="*/ 24156 h 1102764"/>
                  <a:gd name="connsiteX6" fmla="*/ 1673314 w 1693005"/>
                  <a:gd name="connsiteY6" fmla="*/ 0 h 1102764"/>
                  <a:gd name="connsiteX7" fmla="*/ 21724 w 1693005"/>
                  <a:gd name="connsiteY7" fmla="*/ 0 h 110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3005" h="1102764">
                    <a:moveTo>
                      <a:pt x="2101" y="17854"/>
                    </a:moveTo>
                    <a:lnTo>
                      <a:pt x="0" y="1072307"/>
                    </a:lnTo>
                    <a:lnTo>
                      <a:pt x="21856" y="1102764"/>
                    </a:lnTo>
                    <a:lnTo>
                      <a:pt x="1673576" y="1102764"/>
                    </a:lnTo>
                    <a:lnTo>
                      <a:pt x="1693006" y="1080709"/>
                    </a:lnTo>
                    <a:lnTo>
                      <a:pt x="1693006" y="24156"/>
                    </a:lnTo>
                    <a:lnTo>
                      <a:pt x="1673314" y="0"/>
                    </a:lnTo>
                    <a:lnTo>
                      <a:pt x="21724" y="0"/>
                    </a:lnTo>
                    <a:close/>
                  </a:path>
                </a:pathLst>
              </a:custGeom>
              <a:solidFill>
                <a:srgbClr val="F2F2F2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54" name="شكل حر: شكل 53">
                <a:extLst>
                  <a:ext uri="{FF2B5EF4-FFF2-40B4-BE49-F238E27FC236}">
                    <a16:creationId xmlns:a16="http://schemas.microsoft.com/office/drawing/2014/main" id="{3D83DD05-59D8-67AF-ECC7-4B9991DDA7C3}"/>
                  </a:ext>
                </a:extLst>
              </p:cNvPr>
              <p:cNvSpPr/>
              <p:nvPr/>
            </p:nvSpPr>
            <p:spPr>
              <a:xfrm>
                <a:off x="5197572" y="2107030"/>
                <a:ext cx="67163" cy="1102764"/>
              </a:xfrm>
              <a:custGeom>
                <a:avLst/>
                <a:gdLst>
                  <a:gd name="connsiteX0" fmla="*/ 0 w 67163"/>
                  <a:gd name="connsiteY0" fmla="*/ 0 h 1102764"/>
                  <a:gd name="connsiteX1" fmla="*/ 67164 w 67163"/>
                  <a:gd name="connsiteY1" fmla="*/ 0 h 1102764"/>
                  <a:gd name="connsiteX2" fmla="*/ 67164 w 67163"/>
                  <a:gd name="connsiteY2" fmla="*/ 1102764 h 1102764"/>
                  <a:gd name="connsiteX3" fmla="*/ 0 w 67163"/>
                  <a:gd name="connsiteY3" fmla="*/ 1102764 h 110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163" h="1102764">
                    <a:moveTo>
                      <a:pt x="0" y="0"/>
                    </a:moveTo>
                    <a:lnTo>
                      <a:pt x="67164" y="0"/>
                    </a:lnTo>
                    <a:lnTo>
                      <a:pt x="67164" y="1102764"/>
                    </a:lnTo>
                    <a:lnTo>
                      <a:pt x="0" y="1102764"/>
                    </a:ln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55" name="شكل حر: شكل 54">
                <a:extLst>
                  <a:ext uri="{FF2B5EF4-FFF2-40B4-BE49-F238E27FC236}">
                    <a16:creationId xmlns:a16="http://schemas.microsoft.com/office/drawing/2014/main" id="{5F9D424B-9139-65DA-44B6-AFD167628633}"/>
                  </a:ext>
                </a:extLst>
              </p:cNvPr>
              <p:cNvSpPr/>
              <p:nvPr/>
            </p:nvSpPr>
            <p:spPr>
              <a:xfrm rot="-10800000">
                <a:off x="6915837" y="2107030"/>
                <a:ext cx="67163" cy="1102764"/>
              </a:xfrm>
              <a:custGeom>
                <a:avLst/>
                <a:gdLst>
                  <a:gd name="connsiteX0" fmla="*/ 0 w 67163"/>
                  <a:gd name="connsiteY0" fmla="*/ 0 h 1102764"/>
                  <a:gd name="connsiteX1" fmla="*/ 67164 w 67163"/>
                  <a:gd name="connsiteY1" fmla="*/ 0 h 1102764"/>
                  <a:gd name="connsiteX2" fmla="*/ 67164 w 67163"/>
                  <a:gd name="connsiteY2" fmla="*/ 1102764 h 1102764"/>
                  <a:gd name="connsiteX3" fmla="*/ 0 w 67163"/>
                  <a:gd name="connsiteY3" fmla="*/ 1102764 h 110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163" h="1102764">
                    <a:moveTo>
                      <a:pt x="0" y="0"/>
                    </a:moveTo>
                    <a:lnTo>
                      <a:pt x="67164" y="0"/>
                    </a:lnTo>
                    <a:lnTo>
                      <a:pt x="67164" y="1102764"/>
                    </a:lnTo>
                    <a:lnTo>
                      <a:pt x="0" y="1102764"/>
                    </a:ln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grpSp>
            <p:nvGrpSpPr>
              <p:cNvPr id="56" name="رسم 2" descr="كتاب مفتوح">
                <a:extLst>
                  <a:ext uri="{FF2B5EF4-FFF2-40B4-BE49-F238E27FC236}">
                    <a16:creationId xmlns:a16="http://schemas.microsoft.com/office/drawing/2014/main" id="{C8DCA991-5C13-F168-2C2D-B42161C711BF}"/>
                  </a:ext>
                </a:extLst>
              </p:cNvPr>
              <p:cNvGrpSpPr/>
              <p:nvPr/>
            </p:nvGrpSpPr>
            <p:grpSpPr>
              <a:xfrm>
                <a:off x="5210700" y="2107030"/>
                <a:ext cx="36758" cy="866457"/>
                <a:chOff x="5210700" y="2107030"/>
                <a:chExt cx="36758" cy="866457"/>
              </a:xfrm>
              <a:solidFill>
                <a:srgbClr val="D2D2D2"/>
              </a:solidFill>
            </p:grpSpPr>
            <p:sp>
              <p:nvSpPr>
                <p:cNvPr id="63" name="شكل حر: شكل 62">
                  <a:extLst>
                    <a:ext uri="{FF2B5EF4-FFF2-40B4-BE49-F238E27FC236}">
                      <a16:creationId xmlns:a16="http://schemas.microsoft.com/office/drawing/2014/main" id="{E8B667DF-6DD3-AC00-BAC6-EBFCF0F752B4}"/>
                    </a:ext>
                  </a:extLst>
                </p:cNvPr>
                <p:cNvSpPr/>
                <p:nvPr/>
              </p:nvSpPr>
              <p:spPr>
                <a:xfrm>
                  <a:off x="5210700" y="2107030"/>
                  <a:ext cx="5251" cy="866457"/>
                </a:xfrm>
                <a:custGeom>
                  <a:avLst/>
                  <a:gdLst>
                    <a:gd name="connsiteX0" fmla="*/ 0 w 5251"/>
                    <a:gd name="connsiteY0" fmla="*/ 0 h 866457"/>
                    <a:gd name="connsiteX1" fmla="*/ 5251 w 5251"/>
                    <a:gd name="connsiteY1" fmla="*/ 0 h 866457"/>
                    <a:gd name="connsiteX2" fmla="*/ 5251 w 5251"/>
                    <a:gd name="connsiteY2" fmla="*/ 866458 h 866457"/>
                    <a:gd name="connsiteX3" fmla="*/ 0 w 5251"/>
                    <a:gd name="connsiteY3" fmla="*/ 866458 h 8664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51" h="866457">
                      <a:moveTo>
                        <a:pt x="0" y="0"/>
                      </a:moveTo>
                      <a:lnTo>
                        <a:pt x="5251" y="0"/>
                      </a:lnTo>
                      <a:lnTo>
                        <a:pt x="5251" y="866458"/>
                      </a:lnTo>
                      <a:lnTo>
                        <a:pt x="0" y="866458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523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 dirty="0">
                    <a:solidFill>
                      <a:prstClr val="black"/>
                    </a:solidFill>
                    <a:latin typeface="Harmattan" panose="01000503000000020003" pitchFamily="2" charset="-78"/>
                    <a:cs typeface="Harmattan" panose="01000503000000020003" pitchFamily="2" charset="-78"/>
                  </a:endParaRPr>
                </a:p>
              </p:txBody>
            </p:sp>
            <p:sp>
              <p:nvSpPr>
                <p:cNvPr id="64" name="شكل حر: شكل 63">
                  <a:extLst>
                    <a:ext uri="{FF2B5EF4-FFF2-40B4-BE49-F238E27FC236}">
                      <a16:creationId xmlns:a16="http://schemas.microsoft.com/office/drawing/2014/main" id="{041813F0-1913-A33D-86D7-6B785451B94A}"/>
                    </a:ext>
                  </a:extLst>
                </p:cNvPr>
                <p:cNvSpPr/>
                <p:nvPr/>
              </p:nvSpPr>
              <p:spPr>
                <a:xfrm>
                  <a:off x="5226454" y="2107030"/>
                  <a:ext cx="5251" cy="866457"/>
                </a:xfrm>
                <a:custGeom>
                  <a:avLst/>
                  <a:gdLst>
                    <a:gd name="connsiteX0" fmla="*/ 0 w 5251"/>
                    <a:gd name="connsiteY0" fmla="*/ 0 h 866457"/>
                    <a:gd name="connsiteX1" fmla="*/ 5251 w 5251"/>
                    <a:gd name="connsiteY1" fmla="*/ 0 h 866457"/>
                    <a:gd name="connsiteX2" fmla="*/ 5251 w 5251"/>
                    <a:gd name="connsiteY2" fmla="*/ 866458 h 866457"/>
                    <a:gd name="connsiteX3" fmla="*/ 0 w 5251"/>
                    <a:gd name="connsiteY3" fmla="*/ 866458 h 8664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51" h="866457">
                      <a:moveTo>
                        <a:pt x="0" y="0"/>
                      </a:moveTo>
                      <a:lnTo>
                        <a:pt x="5251" y="0"/>
                      </a:lnTo>
                      <a:lnTo>
                        <a:pt x="5251" y="866458"/>
                      </a:lnTo>
                      <a:lnTo>
                        <a:pt x="0" y="866458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523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 dirty="0">
                    <a:solidFill>
                      <a:prstClr val="black"/>
                    </a:solidFill>
                    <a:latin typeface="Harmattan" panose="01000503000000020003" pitchFamily="2" charset="-78"/>
                    <a:cs typeface="Harmattan" panose="01000503000000020003" pitchFamily="2" charset="-78"/>
                  </a:endParaRPr>
                </a:p>
              </p:txBody>
            </p:sp>
            <p:sp>
              <p:nvSpPr>
                <p:cNvPr id="65" name="شكل حر: شكل 64">
                  <a:extLst>
                    <a:ext uri="{FF2B5EF4-FFF2-40B4-BE49-F238E27FC236}">
                      <a16:creationId xmlns:a16="http://schemas.microsoft.com/office/drawing/2014/main" id="{F4FBA276-3A99-6F1C-0BDF-8DF3666C5C92}"/>
                    </a:ext>
                  </a:extLst>
                </p:cNvPr>
                <p:cNvSpPr/>
                <p:nvPr/>
              </p:nvSpPr>
              <p:spPr>
                <a:xfrm>
                  <a:off x="5242208" y="2107030"/>
                  <a:ext cx="5251" cy="866457"/>
                </a:xfrm>
                <a:custGeom>
                  <a:avLst/>
                  <a:gdLst>
                    <a:gd name="connsiteX0" fmla="*/ 0 w 5251"/>
                    <a:gd name="connsiteY0" fmla="*/ 0 h 866457"/>
                    <a:gd name="connsiteX1" fmla="*/ 5251 w 5251"/>
                    <a:gd name="connsiteY1" fmla="*/ 0 h 866457"/>
                    <a:gd name="connsiteX2" fmla="*/ 5251 w 5251"/>
                    <a:gd name="connsiteY2" fmla="*/ 866458 h 866457"/>
                    <a:gd name="connsiteX3" fmla="*/ 0 w 5251"/>
                    <a:gd name="connsiteY3" fmla="*/ 866458 h 8664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51" h="866457">
                      <a:moveTo>
                        <a:pt x="0" y="0"/>
                      </a:moveTo>
                      <a:lnTo>
                        <a:pt x="5251" y="0"/>
                      </a:lnTo>
                      <a:lnTo>
                        <a:pt x="5251" y="866458"/>
                      </a:lnTo>
                      <a:lnTo>
                        <a:pt x="0" y="866458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523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 dirty="0">
                    <a:solidFill>
                      <a:prstClr val="black"/>
                    </a:solidFill>
                    <a:latin typeface="Harmattan" panose="01000503000000020003" pitchFamily="2" charset="-78"/>
                    <a:cs typeface="Harmattan" panose="01000503000000020003" pitchFamily="2" charset="-78"/>
                  </a:endParaRPr>
                </a:p>
              </p:txBody>
            </p:sp>
          </p:grpSp>
          <p:grpSp>
            <p:nvGrpSpPr>
              <p:cNvPr id="57" name="رسم 2" descr="كتاب مفتوح">
                <a:extLst>
                  <a:ext uri="{FF2B5EF4-FFF2-40B4-BE49-F238E27FC236}">
                    <a16:creationId xmlns:a16="http://schemas.microsoft.com/office/drawing/2014/main" id="{14ECD0B9-5B1B-2B66-9460-932575099075}"/>
                  </a:ext>
                </a:extLst>
              </p:cNvPr>
              <p:cNvGrpSpPr/>
              <p:nvPr/>
            </p:nvGrpSpPr>
            <p:grpSpPr>
              <a:xfrm>
                <a:off x="6933113" y="2107030"/>
                <a:ext cx="36758" cy="1102764"/>
                <a:chOff x="6933113" y="2107030"/>
                <a:chExt cx="36758" cy="1102764"/>
              </a:xfrm>
              <a:solidFill>
                <a:srgbClr val="D2D2D2"/>
              </a:solidFill>
            </p:grpSpPr>
            <p:sp>
              <p:nvSpPr>
                <p:cNvPr id="60" name="شكل حر: شكل 59">
                  <a:extLst>
                    <a:ext uri="{FF2B5EF4-FFF2-40B4-BE49-F238E27FC236}">
                      <a16:creationId xmlns:a16="http://schemas.microsoft.com/office/drawing/2014/main" id="{91623DF6-7D18-7303-DE36-7D66D905EE96}"/>
                    </a:ext>
                  </a:extLst>
                </p:cNvPr>
                <p:cNvSpPr/>
                <p:nvPr/>
              </p:nvSpPr>
              <p:spPr>
                <a:xfrm>
                  <a:off x="6964621" y="2107030"/>
                  <a:ext cx="5251" cy="1102764"/>
                </a:xfrm>
                <a:custGeom>
                  <a:avLst/>
                  <a:gdLst>
                    <a:gd name="connsiteX0" fmla="*/ 0 w 5251"/>
                    <a:gd name="connsiteY0" fmla="*/ 0 h 1102764"/>
                    <a:gd name="connsiteX1" fmla="*/ 5251 w 5251"/>
                    <a:gd name="connsiteY1" fmla="*/ 0 h 1102764"/>
                    <a:gd name="connsiteX2" fmla="*/ 5251 w 5251"/>
                    <a:gd name="connsiteY2" fmla="*/ 1102764 h 1102764"/>
                    <a:gd name="connsiteX3" fmla="*/ 0 w 5251"/>
                    <a:gd name="connsiteY3" fmla="*/ 1102764 h 11027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51" h="1102764">
                      <a:moveTo>
                        <a:pt x="0" y="0"/>
                      </a:moveTo>
                      <a:lnTo>
                        <a:pt x="5251" y="0"/>
                      </a:lnTo>
                      <a:lnTo>
                        <a:pt x="5251" y="1102764"/>
                      </a:lnTo>
                      <a:lnTo>
                        <a:pt x="0" y="1102764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523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 dirty="0">
                    <a:solidFill>
                      <a:prstClr val="black"/>
                    </a:solidFill>
                    <a:latin typeface="Harmattan" panose="01000503000000020003" pitchFamily="2" charset="-78"/>
                    <a:cs typeface="Harmattan" panose="01000503000000020003" pitchFamily="2" charset="-78"/>
                  </a:endParaRPr>
                </a:p>
              </p:txBody>
            </p:sp>
            <p:sp>
              <p:nvSpPr>
                <p:cNvPr id="61" name="شكل حر: شكل 60">
                  <a:extLst>
                    <a:ext uri="{FF2B5EF4-FFF2-40B4-BE49-F238E27FC236}">
                      <a16:creationId xmlns:a16="http://schemas.microsoft.com/office/drawing/2014/main" id="{6EC37AFE-169F-B225-8199-2E1E037D42F5}"/>
                    </a:ext>
                  </a:extLst>
                </p:cNvPr>
                <p:cNvSpPr/>
                <p:nvPr/>
              </p:nvSpPr>
              <p:spPr>
                <a:xfrm>
                  <a:off x="6948867" y="2107030"/>
                  <a:ext cx="5251" cy="1102764"/>
                </a:xfrm>
                <a:custGeom>
                  <a:avLst/>
                  <a:gdLst>
                    <a:gd name="connsiteX0" fmla="*/ 0 w 5251"/>
                    <a:gd name="connsiteY0" fmla="*/ 0 h 1102764"/>
                    <a:gd name="connsiteX1" fmla="*/ 5251 w 5251"/>
                    <a:gd name="connsiteY1" fmla="*/ 0 h 1102764"/>
                    <a:gd name="connsiteX2" fmla="*/ 5251 w 5251"/>
                    <a:gd name="connsiteY2" fmla="*/ 1102764 h 1102764"/>
                    <a:gd name="connsiteX3" fmla="*/ 0 w 5251"/>
                    <a:gd name="connsiteY3" fmla="*/ 1102764 h 11027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51" h="1102764">
                      <a:moveTo>
                        <a:pt x="0" y="0"/>
                      </a:moveTo>
                      <a:lnTo>
                        <a:pt x="5251" y="0"/>
                      </a:lnTo>
                      <a:lnTo>
                        <a:pt x="5251" y="1102764"/>
                      </a:lnTo>
                      <a:lnTo>
                        <a:pt x="0" y="1102764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523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 dirty="0">
                    <a:solidFill>
                      <a:prstClr val="black"/>
                    </a:solidFill>
                    <a:latin typeface="Harmattan" panose="01000503000000020003" pitchFamily="2" charset="-78"/>
                    <a:cs typeface="Harmattan" panose="01000503000000020003" pitchFamily="2" charset="-78"/>
                  </a:endParaRPr>
                </a:p>
              </p:txBody>
            </p:sp>
            <p:sp>
              <p:nvSpPr>
                <p:cNvPr id="62" name="شكل حر: شكل 61">
                  <a:extLst>
                    <a:ext uri="{FF2B5EF4-FFF2-40B4-BE49-F238E27FC236}">
                      <a16:creationId xmlns:a16="http://schemas.microsoft.com/office/drawing/2014/main" id="{261C5430-6E12-1ECC-EDF3-EB7F62A62D05}"/>
                    </a:ext>
                  </a:extLst>
                </p:cNvPr>
                <p:cNvSpPr/>
                <p:nvPr/>
              </p:nvSpPr>
              <p:spPr>
                <a:xfrm>
                  <a:off x="6933113" y="2107030"/>
                  <a:ext cx="5251" cy="1102764"/>
                </a:xfrm>
                <a:custGeom>
                  <a:avLst/>
                  <a:gdLst>
                    <a:gd name="connsiteX0" fmla="*/ 0 w 5251"/>
                    <a:gd name="connsiteY0" fmla="*/ 0 h 1102764"/>
                    <a:gd name="connsiteX1" fmla="*/ 5251 w 5251"/>
                    <a:gd name="connsiteY1" fmla="*/ 0 h 1102764"/>
                    <a:gd name="connsiteX2" fmla="*/ 5251 w 5251"/>
                    <a:gd name="connsiteY2" fmla="*/ 1102764 h 1102764"/>
                    <a:gd name="connsiteX3" fmla="*/ 0 w 5251"/>
                    <a:gd name="connsiteY3" fmla="*/ 1102764 h 11027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51" h="1102764">
                      <a:moveTo>
                        <a:pt x="0" y="0"/>
                      </a:moveTo>
                      <a:lnTo>
                        <a:pt x="5251" y="0"/>
                      </a:lnTo>
                      <a:lnTo>
                        <a:pt x="5251" y="1102764"/>
                      </a:lnTo>
                      <a:lnTo>
                        <a:pt x="0" y="1102764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523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 dirty="0">
                    <a:solidFill>
                      <a:prstClr val="black"/>
                    </a:solidFill>
                    <a:latin typeface="Harmattan" panose="01000503000000020003" pitchFamily="2" charset="-78"/>
                    <a:cs typeface="Harmattan" panose="01000503000000020003" pitchFamily="2" charset="-78"/>
                  </a:endParaRPr>
                </a:p>
              </p:txBody>
            </p:sp>
          </p:grpSp>
          <p:sp>
            <p:nvSpPr>
              <p:cNvPr id="58" name="شكل حر: شكل 57">
                <a:extLst>
                  <a:ext uri="{FF2B5EF4-FFF2-40B4-BE49-F238E27FC236}">
                    <a16:creationId xmlns:a16="http://schemas.microsoft.com/office/drawing/2014/main" id="{89B0C7BB-A086-60FF-A3DC-CD8D779B75A0}"/>
                  </a:ext>
                </a:extLst>
              </p:cNvPr>
              <p:cNvSpPr/>
              <p:nvPr/>
            </p:nvSpPr>
            <p:spPr>
              <a:xfrm>
                <a:off x="6090286" y="2056386"/>
                <a:ext cx="764845" cy="1153407"/>
              </a:xfrm>
              <a:custGeom>
                <a:avLst/>
                <a:gdLst>
                  <a:gd name="connsiteX0" fmla="*/ 0 w 764845"/>
                  <a:gd name="connsiteY0" fmla="*/ 1153407 h 1153407"/>
                  <a:gd name="connsiteX1" fmla="*/ 764846 w 764845"/>
                  <a:gd name="connsiteY1" fmla="*/ 1102764 h 1153407"/>
                  <a:gd name="connsiteX2" fmla="*/ 764846 w 764845"/>
                  <a:gd name="connsiteY2" fmla="*/ 0 h 1153407"/>
                  <a:gd name="connsiteX3" fmla="*/ 0 w 764845"/>
                  <a:gd name="connsiteY3" fmla="*/ 50643 h 1153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4845" h="1153407">
                    <a:moveTo>
                      <a:pt x="0" y="1153407"/>
                    </a:moveTo>
                    <a:lnTo>
                      <a:pt x="764846" y="1102764"/>
                    </a:lnTo>
                    <a:lnTo>
                      <a:pt x="764846" y="0"/>
                    </a:lnTo>
                    <a:lnTo>
                      <a:pt x="0" y="50643"/>
                    </a:lnTo>
                    <a:close/>
                  </a:path>
                </a:pathLst>
              </a:custGeom>
              <a:solidFill>
                <a:srgbClr val="D2D2D2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59" name="شكل حر: شكل 58">
                <a:extLst>
                  <a:ext uri="{FF2B5EF4-FFF2-40B4-BE49-F238E27FC236}">
                    <a16:creationId xmlns:a16="http://schemas.microsoft.com/office/drawing/2014/main" id="{24434E81-7B22-87C7-98E6-B0589C420F26}"/>
                  </a:ext>
                </a:extLst>
              </p:cNvPr>
              <p:cNvSpPr/>
              <p:nvPr/>
            </p:nvSpPr>
            <p:spPr>
              <a:xfrm>
                <a:off x="6090286" y="2026386"/>
                <a:ext cx="667650" cy="1183407"/>
              </a:xfrm>
              <a:custGeom>
                <a:avLst/>
                <a:gdLst>
                  <a:gd name="connsiteX0" fmla="*/ 0 w 667650"/>
                  <a:gd name="connsiteY0" fmla="*/ 1183408 h 1183407"/>
                  <a:gd name="connsiteX1" fmla="*/ 667650 w 667650"/>
                  <a:gd name="connsiteY1" fmla="*/ 1102764 h 1183407"/>
                  <a:gd name="connsiteX2" fmla="*/ 667650 w 667650"/>
                  <a:gd name="connsiteY2" fmla="*/ 0 h 1183407"/>
                  <a:gd name="connsiteX3" fmla="*/ 0 w 667650"/>
                  <a:gd name="connsiteY3" fmla="*/ 80644 h 1183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7650" h="1183407">
                    <a:moveTo>
                      <a:pt x="0" y="1183408"/>
                    </a:moveTo>
                    <a:lnTo>
                      <a:pt x="667650" y="1102764"/>
                    </a:lnTo>
                    <a:lnTo>
                      <a:pt x="667650" y="0"/>
                    </a:lnTo>
                    <a:lnTo>
                      <a:pt x="0" y="80644"/>
                    </a:lnTo>
                    <a:close/>
                  </a:path>
                </a:pathLst>
              </a:custGeom>
              <a:solidFill>
                <a:srgbClr val="FFFFFF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</p:grpSp>
        <p:grpSp>
          <p:nvGrpSpPr>
            <p:cNvPr id="6" name="رسم 2" descr="كتاب مفتوح">
              <a:extLst>
                <a:ext uri="{FF2B5EF4-FFF2-40B4-BE49-F238E27FC236}">
                  <a16:creationId xmlns:a16="http://schemas.microsoft.com/office/drawing/2014/main" id="{32D766E8-0125-729F-B111-34686A72FEBA}"/>
                </a:ext>
              </a:extLst>
            </p:cNvPr>
            <p:cNvGrpSpPr/>
            <p:nvPr/>
          </p:nvGrpSpPr>
          <p:grpSpPr>
            <a:xfrm>
              <a:off x="5334105" y="2227809"/>
              <a:ext cx="493618" cy="782437"/>
              <a:chOff x="5334105" y="2227809"/>
              <a:chExt cx="493618" cy="782437"/>
            </a:xfrm>
            <a:solidFill>
              <a:srgbClr val="E6E6E6"/>
            </a:solidFill>
          </p:grpSpPr>
          <p:sp>
            <p:nvSpPr>
              <p:cNvPr id="22" name="شكل حر: شكل 21">
                <a:extLst>
                  <a:ext uri="{FF2B5EF4-FFF2-40B4-BE49-F238E27FC236}">
                    <a16:creationId xmlns:a16="http://schemas.microsoft.com/office/drawing/2014/main" id="{C0B99580-6F10-7B13-6D6F-A98EE8361D5D}"/>
                  </a:ext>
                </a:extLst>
              </p:cNvPr>
              <p:cNvSpPr/>
              <p:nvPr/>
            </p:nvSpPr>
            <p:spPr>
              <a:xfrm>
                <a:off x="5334105" y="2227809"/>
                <a:ext cx="493618" cy="21005"/>
              </a:xfrm>
              <a:custGeom>
                <a:avLst/>
                <a:gdLst>
                  <a:gd name="connsiteX0" fmla="*/ 483116 w 493618"/>
                  <a:gd name="connsiteY0" fmla="*/ 21005 h 21005"/>
                  <a:gd name="connsiteX1" fmla="*/ 10503 w 493618"/>
                  <a:gd name="connsiteY1" fmla="*/ 21005 h 21005"/>
                  <a:gd name="connsiteX2" fmla="*/ 0 w 493618"/>
                  <a:gd name="connsiteY2" fmla="*/ 10503 h 21005"/>
                  <a:gd name="connsiteX3" fmla="*/ 10503 w 493618"/>
                  <a:gd name="connsiteY3" fmla="*/ 0 h 21005"/>
                  <a:gd name="connsiteX4" fmla="*/ 483116 w 493618"/>
                  <a:gd name="connsiteY4" fmla="*/ 0 h 21005"/>
                  <a:gd name="connsiteX5" fmla="*/ 493618 w 493618"/>
                  <a:gd name="connsiteY5" fmla="*/ 10503 h 21005"/>
                  <a:gd name="connsiteX6" fmla="*/ 483116 w 493618"/>
                  <a:gd name="connsiteY6" fmla="*/ 21005 h 2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618" h="21005">
                    <a:moveTo>
                      <a:pt x="483116" y="21005"/>
                    </a:moveTo>
                    <a:lnTo>
                      <a:pt x="10503" y="21005"/>
                    </a:lnTo>
                    <a:cubicBezTo>
                      <a:pt x="4705" y="21005"/>
                      <a:pt x="0" y="16300"/>
                      <a:pt x="0" y="10503"/>
                    </a:cubicBezTo>
                    <a:cubicBezTo>
                      <a:pt x="0" y="4705"/>
                      <a:pt x="4705" y="0"/>
                      <a:pt x="10503" y="0"/>
                    </a:cubicBezTo>
                    <a:lnTo>
                      <a:pt x="483116" y="0"/>
                    </a:lnTo>
                    <a:cubicBezTo>
                      <a:pt x="488913" y="0"/>
                      <a:pt x="493618" y="4705"/>
                      <a:pt x="493618" y="10503"/>
                    </a:cubicBezTo>
                    <a:cubicBezTo>
                      <a:pt x="493618" y="16300"/>
                      <a:pt x="488913" y="21005"/>
                      <a:pt x="483116" y="21005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23" name="شكل حر: شكل 22">
                <a:extLst>
                  <a:ext uri="{FF2B5EF4-FFF2-40B4-BE49-F238E27FC236}">
                    <a16:creationId xmlns:a16="http://schemas.microsoft.com/office/drawing/2014/main" id="{B1F7D7A0-0C9E-B09C-E81A-860717DF4D38}"/>
                  </a:ext>
                </a:extLst>
              </p:cNvPr>
              <p:cNvSpPr/>
              <p:nvPr/>
            </p:nvSpPr>
            <p:spPr>
              <a:xfrm>
                <a:off x="5334105" y="2303952"/>
                <a:ext cx="493618" cy="21005"/>
              </a:xfrm>
              <a:custGeom>
                <a:avLst/>
                <a:gdLst>
                  <a:gd name="connsiteX0" fmla="*/ 483116 w 493618"/>
                  <a:gd name="connsiteY0" fmla="*/ 21005 h 21005"/>
                  <a:gd name="connsiteX1" fmla="*/ 10503 w 493618"/>
                  <a:gd name="connsiteY1" fmla="*/ 21005 h 21005"/>
                  <a:gd name="connsiteX2" fmla="*/ 0 w 493618"/>
                  <a:gd name="connsiteY2" fmla="*/ 10503 h 21005"/>
                  <a:gd name="connsiteX3" fmla="*/ 10503 w 493618"/>
                  <a:gd name="connsiteY3" fmla="*/ 0 h 21005"/>
                  <a:gd name="connsiteX4" fmla="*/ 483116 w 493618"/>
                  <a:gd name="connsiteY4" fmla="*/ 0 h 21005"/>
                  <a:gd name="connsiteX5" fmla="*/ 493618 w 493618"/>
                  <a:gd name="connsiteY5" fmla="*/ 10503 h 21005"/>
                  <a:gd name="connsiteX6" fmla="*/ 483116 w 493618"/>
                  <a:gd name="connsiteY6" fmla="*/ 21005 h 2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618" h="21005">
                    <a:moveTo>
                      <a:pt x="483116" y="21005"/>
                    </a:moveTo>
                    <a:lnTo>
                      <a:pt x="10503" y="21005"/>
                    </a:lnTo>
                    <a:cubicBezTo>
                      <a:pt x="4705" y="21005"/>
                      <a:pt x="0" y="16300"/>
                      <a:pt x="0" y="10503"/>
                    </a:cubicBezTo>
                    <a:cubicBezTo>
                      <a:pt x="0" y="4705"/>
                      <a:pt x="4705" y="0"/>
                      <a:pt x="10503" y="0"/>
                    </a:cubicBezTo>
                    <a:lnTo>
                      <a:pt x="483116" y="0"/>
                    </a:lnTo>
                    <a:cubicBezTo>
                      <a:pt x="488913" y="0"/>
                      <a:pt x="493618" y="4705"/>
                      <a:pt x="493618" y="10503"/>
                    </a:cubicBezTo>
                    <a:cubicBezTo>
                      <a:pt x="493618" y="16300"/>
                      <a:pt x="488913" y="21005"/>
                      <a:pt x="483116" y="21005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24" name="شكل حر: شكل 23">
                <a:extLst>
                  <a:ext uri="{FF2B5EF4-FFF2-40B4-BE49-F238E27FC236}">
                    <a16:creationId xmlns:a16="http://schemas.microsoft.com/office/drawing/2014/main" id="{8411EDE9-30D5-407C-EBA2-3EC6F7D33BB7}"/>
                  </a:ext>
                </a:extLst>
              </p:cNvPr>
              <p:cNvSpPr/>
              <p:nvPr/>
            </p:nvSpPr>
            <p:spPr>
              <a:xfrm>
                <a:off x="5334105" y="2380095"/>
                <a:ext cx="493618" cy="21005"/>
              </a:xfrm>
              <a:custGeom>
                <a:avLst/>
                <a:gdLst>
                  <a:gd name="connsiteX0" fmla="*/ 483116 w 493618"/>
                  <a:gd name="connsiteY0" fmla="*/ 21005 h 21005"/>
                  <a:gd name="connsiteX1" fmla="*/ 10503 w 493618"/>
                  <a:gd name="connsiteY1" fmla="*/ 21005 h 21005"/>
                  <a:gd name="connsiteX2" fmla="*/ 0 w 493618"/>
                  <a:gd name="connsiteY2" fmla="*/ 10503 h 21005"/>
                  <a:gd name="connsiteX3" fmla="*/ 10503 w 493618"/>
                  <a:gd name="connsiteY3" fmla="*/ 0 h 21005"/>
                  <a:gd name="connsiteX4" fmla="*/ 483116 w 493618"/>
                  <a:gd name="connsiteY4" fmla="*/ 0 h 21005"/>
                  <a:gd name="connsiteX5" fmla="*/ 493618 w 493618"/>
                  <a:gd name="connsiteY5" fmla="*/ 10503 h 21005"/>
                  <a:gd name="connsiteX6" fmla="*/ 483116 w 493618"/>
                  <a:gd name="connsiteY6" fmla="*/ 21005 h 2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618" h="21005">
                    <a:moveTo>
                      <a:pt x="483116" y="21005"/>
                    </a:moveTo>
                    <a:lnTo>
                      <a:pt x="10503" y="21005"/>
                    </a:lnTo>
                    <a:cubicBezTo>
                      <a:pt x="4705" y="21005"/>
                      <a:pt x="0" y="16300"/>
                      <a:pt x="0" y="10503"/>
                    </a:cubicBezTo>
                    <a:cubicBezTo>
                      <a:pt x="0" y="4705"/>
                      <a:pt x="4705" y="0"/>
                      <a:pt x="10503" y="0"/>
                    </a:cubicBezTo>
                    <a:lnTo>
                      <a:pt x="483116" y="0"/>
                    </a:lnTo>
                    <a:cubicBezTo>
                      <a:pt x="488913" y="0"/>
                      <a:pt x="493618" y="4705"/>
                      <a:pt x="493618" y="10503"/>
                    </a:cubicBezTo>
                    <a:cubicBezTo>
                      <a:pt x="493618" y="16300"/>
                      <a:pt x="488913" y="21005"/>
                      <a:pt x="483116" y="21005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25" name="شكل حر: شكل 24">
                <a:extLst>
                  <a:ext uri="{FF2B5EF4-FFF2-40B4-BE49-F238E27FC236}">
                    <a16:creationId xmlns:a16="http://schemas.microsoft.com/office/drawing/2014/main" id="{9261B3FF-07DD-12E6-4433-EBB3DE2305E2}"/>
                  </a:ext>
                </a:extLst>
              </p:cNvPr>
              <p:cNvSpPr/>
              <p:nvPr/>
            </p:nvSpPr>
            <p:spPr>
              <a:xfrm>
                <a:off x="5334105" y="2456238"/>
                <a:ext cx="493618" cy="21005"/>
              </a:xfrm>
              <a:custGeom>
                <a:avLst/>
                <a:gdLst>
                  <a:gd name="connsiteX0" fmla="*/ 483116 w 493618"/>
                  <a:gd name="connsiteY0" fmla="*/ 21005 h 21005"/>
                  <a:gd name="connsiteX1" fmla="*/ 10503 w 493618"/>
                  <a:gd name="connsiteY1" fmla="*/ 21005 h 21005"/>
                  <a:gd name="connsiteX2" fmla="*/ 0 w 493618"/>
                  <a:gd name="connsiteY2" fmla="*/ 10503 h 21005"/>
                  <a:gd name="connsiteX3" fmla="*/ 10503 w 493618"/>
                  <a:gd name="connsiteY3" fmla="*/ 0 h 21005"/>
                  <a:gd name="connsiteX4" fmla="*/ 483116 w 493618"/>
                  <a:gd name="connsiteY4" fmla="*/ 0 h 21005"/>
                  <a:gd name="connsiteX5" fmla="*/ 493618 w 493618"/>
                  <a:gd name="connsiteY5" fmla="*/ 10503 h 21005"/>
                  <a:gd name="connsiteX6" fmla="*/ 483116 w 493618"/>
                  <a:gd name="connsiteY6" fmla="*/ 21005 h 2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618" h="21005">
                    <a:moveTo>
                      <a:pt x="483116" y="21005"/>
                    </a:moveTo>
                    <a:lnTo>
                      <a:pt x="10503" y="21005"/>
                    </a:lnTo>
                    <a:cubicBezTo>
                      <a:pt x="4705" y="21005"/>
                      <a:pt x="0" y="16300"/>
                      <a:pt x="0" y="10503"/>
                    </a:cubicBezTo>
                    <a:cubicBezTo>
                      <a:pt x="0" y="4705"/>
                      <a:pt x="4705" y="0"/>
                      <a:pt x="10503" y="0"/>
                    </a:cubicBezTo>
                    <a:lnTo>
                      <a:pt x="483116" y="0"/>
                    </a:lnTo>
                    <a:cubicBezTo>
                      <a:pt x="488913" y="0"/>
                      <a:pt x="493618" y="4705"/>
                      <a:pt x="493618" y="10503"/>
                    </a:cubicBezTo>
                    <a:cubicBezTo>
                      <a:pt x="493618" y="16300"/>
                      <a:pt x="488913" y="21005"/>
                      <a:pt x="483116" y="21005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26" name="شكل حر: شكل 25">
                <a:extLst>
                  <a:ext uri="{FF2B5EF4-FFF2-40B4-BE49-F238E27FC236}">
                    <a16:creationId xmlns:a16="http://schemas.microsoft.com/office/drawing/2014/main" id="{795E1DFF-AEE4-5514-1159-7565EE6B42B1}"/>
                  </a:ext>
                </a:extLst>
              </p:cNvPr>
              <p:cNvSpPr/>
              <p:nvPr/>
            </p:nvSpPr>
            <p:spPr>
              <a:xfrm>
                <a:off x="5334105" y="2532381"/>
                <a:ext cx="493618" cy="21005"/>
              </a:xfrm>
              <a:custGeom>
                <a:avLst/>
                <a:gdLst>
                  <a:gd name="connsiteX0" fmla="*/ 483116 w 493618"/>
                  <a:gd name="connsiteY0" fmla="*/ 21005 h 21005"/>
                  <a:gd name="connsiteX1" fmla="*/ 10503 w 493618"/>
                  <a:gd name="connsiteY1" fmla="*/ 21005 h 21005"/>
                  <a:gd name="connsiteX2" fmla="*/ 0 w 493618"/>
                  <a:gd name="connsiteY2" fmla="*/ 10503 h 21005"/>
                  <a:gd name="connsiteX3" fmla="*/ 10503 w 493618"/>
                  <a:gd name="connsiteY3" fmla="*/ 0 h 21005"/>
                  <a:gd name="connsiteX4" fmla="*/ 483116 w 493618"/>
                  <a:gd name="connsiteY4" fmla="*/ 0 h 21005"/>
                  <a:gd name="connsiteX5" fmla="*/ 493618 w 493618"/>
                  <a:gd name="connsiteY5" fmla="*/ 10503 h 21005"/>
                  <a:gd name="connsiteX6" fmla="*/ 483116 w 493618"/>
                  <a:gd name="connsiteY6" fmla="*/ 21005 h 2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618" h="21005">
                    <a:moveTo>
                      <a:pt x="483116" y="21005"/>
                    </a:moveTo>
                    <a:lnTo>
                      <a:pt x="10503" y="21005"/>
                    </a:lnTo>
                    <a:cubicBezTo>
                      <a:pt x="4705" y="21005"/>
                      <a:pt x="0" y="16300"/>
                      <a:pt x="0" y="10503"/>
                    </a:cubicBezTo>
                    <a:cubicBezTo>
                      <a:pt x="0" y="4705"/>
                      <a:pt x="4705" y="0"/>
                      <a:pt x="10503" y="0"/>
                    </a:cubicBezTo>
                    <a:lnTo>
                      <a:pt x="483116" y="0"/>
                    </a:lnTo>
                    <a:cubicBezTo>
                      <a:pt x="488913" y="0"/>
                      <a:pt x="493618" y="4705"/>
                      <a:pt x="493618" y="10503"/>
                    </a:cubicBezTo>
                    <a:cubicBezTo>
                      <a:pt x="493618" y="16300"/>
                      <a:pt x="488913" y="21005"/>
                      <a:pt x="483116" y="21005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27" name="شكل حر: شكل 26">
                <a:extLst>
                  <a:ext uri="{FF2B5EF4-FFF2-40B4-BE49-F238E27FC236}">
                    <a16:creationId xmlns:a16="http://schemas.microsoft.com/office/drawing/2014/main" id="{4736FD4D-D0DF-2D89-466E-A015C87FB511}"/>
                  </a:ext>
                </a:extLst>
              </p:cNvPr>
              <p:cNvSpPr/>
              <p:nvPr/>
            </p:nvSpPr>
            <p:spPr>
              <a:xfrm>
                <a:off x="5334105" y="2608525"/>
                <a:ext cx="309824" cy="21005"/>
              </a:xfrm>
              <a:custGeom>
                <a:avLst/>
                <a:gdLst>
                  <a:gd name="connsiteX0" fmla="*/ 299322 w 309824"/>
                  <a:gd name="connsiteY0" fmla="*/ 21005 h 21005"/>
                  <a:gd name="connsiteX1" fmla="*/ 10503 w 309824"/>
                  <a:gd name="connsiteY1" fmla="*/ 21005 h 21005"/>
                  <a:gd name="connsiteX2" fmla="*/ 0 w 309824"/>
                  <a:gd name="connsiteY2" fmla="*/ 10503 h 21005"/>
                  <a:gd name="connsiteX3" fmla="*/ 10503 w 309824"/>
                  <a:gd name="connsiteY3" fmla="*/ 0 h 21005"/>
                  <a:gd name="connsiteX4" fmla="*/ 299322 w 309824"/>
                  <a:gd name="connsiteY4" fmla="*/ 0 h 21005"/>
                  <a:gd name="connsiteX5" fmla="*/ 309824 w 309824"/>
                  <a:gd name="connsiteY5" fmla="*/ 10503 h 21005"/>
                  <a:gd name="connsiteX6" fmla="*/ 299322 w 309824"/>
                  <a:gd name="connsiteY6" fmla="*/ 21005 h 2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9824" h="21005">
                    <a:moveTo>
                      <a:pt x="299322" y="21005"/>
                    </a:moveTo>
                    <a:lnTo>
                      <a:pt x="10503" y="21005"/>
                    </a:lnTo>
                    <a:cubicBezTo>
                      <a:pt x="4705" y="21005"/>
                      <a:pt x="0" y="16300"/>
                      <a:pt x="0" y="10503"/>
                    </a:cubicBezTo>
                    <a:cubicBezTo>
                      <a:pt x="0" y="4705"/>
                      <a:pt x="4705" y="0"/>
                      <a:pt x="10503" y="0"/>
                    </a:cubicBezTo>
                    <a:lnTo>
                      <a:pt x="299322" y="0"/>
                    </a:lnTo>
                    <a:cubicBezTo>
                      <a:pt x="305119" y="0"/>
                      <a:pt x="309824" y="4705"/>
                      <a:pt x="309824" y="10503"/>
                    </a:cubicBezTo>
                    <a:cubicBezTo>
                      <a:pt x="309824" y="16300"/>
                      <a:pt x="305119" y="21005"/>
                      <a:pt x="299322" y="21005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28" name="شكل حر: شكل 27">
                <a:extLst>
                  <a:ext uri="{FF2B5EF4-FFF2-40B4-BE49-F238E27FC236}">
                    <a16:creationId xmlns:a16="http://schemas.microsoft.com/office/drawing/2014/main" id="{65AE1946-0808-4998-1599-B94C74248DDD}"/>
                  </a:ext>
                </a:extLst>
              </p:cNvPr>
              <p:cNvSpPr/>
              <p:nvPr/>
            </p:nvSpPr>
            <p:spPr>
              <a:xfrm>
                <a:off x="5334105" y="2684668"/>
                <a:ext cx="493618" cy="21005"/>
              </a:xfrm>
              <a:custGeom>
                <a:avLst/>
                <a:gdLst>
                  <a:gd name="connsiteX0" fmla="*/ 483116 w 493618"/>
                  <a:gd name="connsiteY0" fmla="*/ 21005 h 21005"/>
                  <a:gd name="connsiteX1" fmla="*/ 10503 w 493618"/>
                  <a:gd name="connsiteY1" fmla="*/ 21005 h 21005"/>
                  <a:gd name="connsiteX2" fmla="*/ 0 w 493618"/>
                  <a:gd name="connsiteY2" fmla="*/ 10503 h 21005"/>
                  <a:gd name="connsiteX3" fmla="*/ 10503 w 493618"/>
                  <a:gd name="connsiteY3" fmla="*/ 0 h 21005"/>
                  <a:gd name="connsiteX4" fmla="*/ 483116 w 493618"/>
                  <a:gd name="connsiteY4" fmla="*/ 0 h 21005"/>
                  <a:gd name="connsiteX5" fmla="*/ 493618 w 493618"/>
                  <a:gd name="connsiteY5" fmla="*/ 10503 h 21005"/>
                  <a:gd name="connsiteX6" fmla="*/ 483116 w 493618"/>
                  <a:gd name="connsiteY6" fmla="*/ 21005 h 2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618" h="21005">
                    <a:moveTo>
                      <a:pt x="483116" y="21005"/>
                    </a:moveTo>
                    <a:lnTo>
                      <a:pt x="10503" y="21005"/>
                    </a:lnTo>
                    <a:cubicBezTo>
                      <a:pt x="4705" y="21005"/>
                      <a:pt x="0" y="16300"/>
                      <a:pt x="0" y="10503"/>
                    </a:cubicBezTo>
                    <a:cubicBezTo>
                      <a:pt x="0" y="4705"/>
                      <a:pt x="4705" y="0"/>
                      <a:pt x="10503" y="0"/>
                    </a:cubicBezTo>
                    <a:lnTo>
                      <a:pt x="483116" y="0"/>
                    </a:lnTo>
                    <a:cubicBezTo>
                      <a:pt x="488913" y="0"/>
                      <a:pt x="493618" y="4705"/>
                      <a:pt x="493618" y="10503"/>
                    </a:cubicBezTo>
                    <a:cubicBezTo>
                      <a:pt x="493618" y="16300"/>
                      <a:pt x="488913" y="21005"/>
                      <a:pt x="483116" y="21005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48" name="شكل حر: شكل 47">
                <a:extLst>
                  <a:ext uri="{FF2B5EF4-FFF2-40B4-BE49-F238E27FC236}">
                    <a16:creationId xmlns:a16="http://schemas.microsoft.com/office/drawing/2014/main" id="{A0BFAB81-96F3-76F7-CD9C-7C8D7A0C5C73}"/>
                  </a:ext>
                </a:extLst>
              </p:cNvPr>
              <p:cNvSpPr/>
              <p:nvPr/>
            </p:nvSpPr>
            <p:spPr>
              <a:xfrm>
                <a:off x="5334105" y="2760811"/>
                <a:ext cx="493618" cy="21005"/>
              </a:xfrm>
              <a:custGeom>
                <a:avLst/>
                <a:gdLst>
                  <a:gd name="connsiteX0" fmla="*/ 483116 w 493618"/>
                  <a:gd name="connsiteY0" fmla="*/ 21005 h 21005"/>
                  <a:gd name="connsiteX1" fmla="*/ 10503 w 493618"/>
                  <a:gd name="connsiteY1" fmla="*/ 21005 h 21005"/>
                  <a:gd name="connsiteX2" fmla="*/ 0 w 493618"/>
                  <a:gd name="connsiteY2" fmla="*/ 10503 h 21005"/>
                  <a:gd name="connsiteX3" fmla="*/ 10503 w 493618"/>
                  <a:gd name="connsiteY3" fmla="*/ 0 h 21005"/>
                  <a:gd name="connsiteX4" fmla="*/ 483116 w 493618"/>
                  <a:gd name="connsiteY4" fmla="*/ 0 h 21005"/>
                  <a:gd name="connsiteX5" fmla="*/ 493618 w 493618"/>
                  <a:gd name="connsiteY5" fmla="*/ 10503 h 21005"/>
                  <a:gd name="connsiteX6" fmla="*/ 483116 w 493618"/>
                  <a:gd name="connsiteY6" fmla="*/ 21005 h 2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618" h="21005">
                    <a:moveTo>
                      <a:pt x="483116" y="21005"/>
                    </a:moveTo>
                    <a:lnTo>
                      <a:pt x="10503" y="21005"/>
                    </a:lnTo>
                    <a:cubicBezTo>
                      <a:pt x="4705" y="21005"/>
                      <a:pt x="0" y="16300"/>
                      <a:pt x="0" y="10503"/>
                    </a:cubicBezTo>
                    <a:cubicBezTo>
                      <a:pt x="0" y="4705"/>
                      <a:pt x="4705" y="0"/>
                      <a:pt x="10503" y="0"/>
                    </a:cubicBezTo>
                    <a:lnTo>
                      <a:pt x="483116" y="0"/>
                    </a:lnTo>
                    <a:cubicBezTo>
                      <a:pt x="488913" y="0"/>
                      <a:pt x="493618" y="4705"/>
                      <a:pt x="493618" y="10503"/>
                    </a:cubicBezTo>
                    <a:cubicBezTo>
                      <a:pt x="493618" y="16300"/>
                      <a:pt x="488913" y="21005"/>
                      <a:pt x="483116" y="21005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49" name="شكل حر: شكل 48">
                <a:extLst>
                  <a:ext uri="{FF2B5EF4-FFF2-40B4-BE49-F238E27FC236}">
                    <a16:creationId xmlns:a16="http://schemas.microsoft.com/office/drawing/2014/main" id="{C88035CD-7574-F529-ECBA-642F7CE525D1}"/>
                  </a:ext>
                </a:extLst>
              </p:cNvPr>
              <p:cNvSpPr/>
              <p:nvPr/>
            </p:nvSpPr>
            <p:spPr>
              <a:xfrm>
                <a:off x="5334105" y="2836954"/>
                <a:ext cx="493618" cy="21005"/>
              </a:xfrm>
              <a:custGeom>
                <a:avLst/>
                <a:gdLst>
                  <a:gd name="connsiteX0" fmla="*/ 483116 w 493618"/>
                  <a:gd name="connsiteY0" fmla="*/ 21005 h 21005"/>
                  <a:gd name="connsiteX1" fmla="*/ 10503 w 493618"/>
                  <a:gd name="connsiteY1" fmla="*/ 21005 h 21005"/>
                  <a:gd name="connsiteX2" fmla="*/ 0 w 493618"/>
                  <a:gd name="connsiteY2" fmla="*/ 10503 h 21005"/>
                  <a:gd name="connsiteX3" fmla="*/ 10503 w 493618"/>
                  <a:gd name="connsiteY3" fmla="*/ 0 h 21005"/>
                  <a:gd name="connsiteX4" fmla="*/ 483116 w 493618"/>
                  <a:gd name="connsiteY4" fmla="*/ 0 h 21005"/>
                  <a:gd name="connsiteX5" fmla="*/ 493618 w 493618"/>
                  <a:gd name="connsiteY5" fmla="*/ 10503 h 21005"/>
                  <a:gd name="connsiteX6" fmla="*/ 483116 w 493618"/>
                  <a:gd name="connsiteY6" fmla="*/ 21005 h 2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618" h="21005">
                    <a:moveTo>
                      <a:pt x="483116" y="21005"/>
                    </a:moveTo>
                    <a:lnTo>
                      <a:pt x="10503" y="21005"/>
                    </a:lnTo>
                    <a:cubicBezTo>
                      <a:pt x="4705" y="21005"/>
                      <a:pt x="0" y="16300"/>
                      <a:pt x="0" y="10503"/>
                    </a:cubicBezTo>
                    <a:cubicBezTo>
                      <a:pt x="0" y="4705"/>
                      <a:pt x="4705" y="0"/>
                      <a:pt x="10503" y="0"/>
                    </a:cubicBezTo>
                    <a:lnTo>
                      <a:pt x="483116" y="0"/>
                    </a:lnTo>
                    <a:cubicBezTo>
                      <a:pt x="488913" y="0"/>
                      <a:pt x="493618" y="4705"/>
                      <a:pt x="493618" y="10503"/>
                    </a:cubicBezTo>
                    <a:cubicBezTo>
                      <a:pt x="493618" y="16300"/>
                      <a:pt x="488913" y="21005"/>
                      <a:pt x="483116" y="21005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50" name="شكل حر: شكل 49">
                <a:extLst>
                  <a:ext uri="{FF2B5EF4-FFF2-40B4-BE49-F238E27FC236}">
                    <a16:creationId xmlns:a16="http://schemas.microsoft.com/office/drawing/2014/main" id="{206EA7AA-C338-16CF-197B-278876DE6F92}"/>
                  </a:ext>
                </a:extLst>
              </p:cNvPr>
              <p:cNvSpPr/>
              <p:nvPr/>
            </p:nvSpPr>
            <p:spPr>
              <a:xfrm>
                <a:off x="5334105" y="2913098"/>
                <a:ext cx="493618" cy="21005"/>
              </a:xfrm>
              <a:custGeom>
                <a:avLst/>
                <a:gdLst>
                  <a:gd name="connsiteX0" fmla="*/ 483116 w 493618"/>
                  <a:gd name="connsiteY0" fmla="*/ 21005 h 21005"/>
                  <a:gd name="connsiteX1" fmla="*/ 10503 w 493618"/>
                  <a:gd name="connsiteY1" fmla="*/ 21005 h 21005"/>
                  <a:gd name="connsiteX2" fmla="*/ 0 w 493618"/>
                  <a:gd name="connsiteY2" fmla="*/ 10503 h 21005"/>
                  <a:gd name="connsiteX3" fmla="*/ 10503 w 493618"/>
                  <a:gd name="connsiteY3" fmla="*/ 0 h 21005"/>
                  <a:gd name="connsiteX4" fmla="*/ 483116 w 493618"/>
                  <a:gd name="connsiteY4" fmla="*/ 0 h 21005"/>
                  <a:gd name="connsiteX5" fmla="*/ 493618 w 493618"/>
                  <a:gd name="connsiteY5" fmla="*/ 10503 h 21005"/>
                  <a:gd name="connsiteX6" fmla="*/ 483116 w 493618"/>
                  <a:gd name="connsiteY6" fmla="*/ 21005 h 2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618" h="21005">
                    <a:moveTo>
                      <a:pt x="483116" y="21005"/>
                    </a:moveTo>
                    <a:lnTo>
                      <a:pt x="10503" y="21005"/>
                    </a:lnTo>
                    <a:cubicBezTo>
                      <a:pt x="4705" y="21005"/>
                      <a:pt x="0" y="16300"/>
                      <a:pt x="0" y="10503"/>
                    </a:cubicBezTo>
                    <a:cubicBezTo>
                      <a:pt x="0" y="4705"/>
                      <a:pt x="4705" y="0"/>
                      <a:pt x="10503" y="0"/>
                    </a:cubicBezTo>
                    <a:lnTo>
                      <a:pt x="483116" y="0"/>
                    </a:lnTo>
                    <a:cubicBezTo>
                      <a:pt x="488913" y="0"/>
                      <a:pt x="493618" y="4705"/>
                      <a:pt x="493618" y="10503"/>
                    </a:cubicBezTo>
                    <a:cubicBezTo>
                      <a:pt x="493618" y="16300"/>
                      <a:pt x="488913" y="21005"/>
                      <a:pt x="483116" y="21005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52" name="شكل حر: شكل 51">
                <a:extLst>
                  <a:ext uri="{FF2B5EF4-FFF2-40B4-BE49-F238E27FC236}">
                    <a16:creationId xmlns:a16="http://schemas.microsoft.com/office/drawing/2014/main" id="{9EB0D8E8-7C07-FF63-5D2E-B50D98A77FD3}"/>
                  </a:ext>
                </a:extLst>
              </p:cNvPr>
              <p:cNvSpPr/>
              <p:nvPr/>
            </p:nvSpPr>
            <p:spPr>
              <a:xfrm>
                <a:off x="5334105" y="2989241"/>
                <a:ext cx="493618" cy="21005"/>
              </a:xfrm>
              <a:custGeom>
                <a:avLst/>
                <a:gdLst>
                  <a:gd name="connsiteX0" fmla="*/ 483116 w 493618"/>
                  <a:gd name="connsiteY0" fmla="*/ 21005 h 21005"/>
                  <a:gd name="connsiteX1" fmla="*/ 10503 w 493618"/>
                  <a:gd name="connsiteY1" fmla="*/ 21005 h 21005"/>
                  <a:gd name="connsiteX2" fmla="*/ 0 w 493618"/>
                  <a:gd name="connsiteY2" fmla="*/ 10503 h 21005"/>
                  <a:gd name="connsiteX3" fmla="*/ 10503 w 493618"/>
                  <a:gd name="connsiteY3" fmla="*/ 0 h 21005"/>
                  <a:gd name="connsiteX4" fmla="*/ 483116 w 493618"/>
                  <a:gd name="connsiteY4" fmla="*/ 0 h 21005"/>
                  <a:gd name="connsiteX5" fmla="*/ 493618 w 493618"/>
                  <a:gd name="connsiteY5" fmla="*/ 10503 h 21005"/>
                  <a:gd name="connsiteX6" fmla="*/ 483116 w 493618"/>
                  <a:gd name="connsiteY6" fmla="*/ 21005 h 2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618" h="21005">
                    <a:moveTo>
                      <a:pt x="483116" y="21005"/>
                    </a:moveTo>
                    <a:lnTo>
                      <a:pt x="10503" y="21005"/>
                    </a:lnTo>
                    <a:cubicBezTo>
                      <a:pt x="4705" y="21005"/>
                      <a:pt x="0" y="16300"/>
                      <a:pt x="0" y="10503"/>
                    </a:cubicBezTo>
                    <a:cubicBezTo>
                      <a:pt x="0" y="4705"/>
                      <a:pt x="4705" y="0"/>
                      <a:pt x="10503" y="0"/>
                    </a:cubicBezTo>
                    <a:lnTo>
                      <a:pt x="483116" y="0"/>
                    </a:lnTo>
                    <a:cubicBezTo>
                      <a:pt x="488913" y="0"/>
                      <a:pt x="493618" y="4705"/>
                      <a:pt x="493618" y="10503"/>
                    </a:cubicBezTo>
                    <a:cubicBezTo>
                      <a:pt x="493618" y="16300"/>
                      <a:pt x="488913" y="21005"/>
                      <a:pt x="483116" y="21005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</p:grpSp>
        <p:grpSp>
          <p:nvGrpSpPr>
            <p:cNvPr id="7" name="رسم 2" descr="كتاب مفتوح">
              <a:extLst>
                <a:ext uri="{FF2B5EF4-FFF2-40B4-BE49-F238E27FC236}">
                  <a16:creationId xmlns:a16="http://schemas.microsoft.com/office/drawing/2014/main" id="{F8A0F4EB-67BC-485F-DD4D-61CE32E966B4}"/>
                </a:ext>
              </a:extLst>
            </p:cNvPr>
            <p:cNvGrpSpPr/>
            <p:nvPr/>
          </p:nvGrpSpPr>
          <p:grpSpPr>
            <a:xfrm>
              <a:off x="6176934" y="2159535"/>
              <a:ext cx="506746" cy="850711"/>
              <a:chOff x="6176934" y="2159535"/>
              <a:chExt cx="506746" cy="850711"/>
            </a:xfrm>
            <a:solidFill>
              <a:srgbClr val="E6E6E6"/>
            </a:solidFill>
          </p:grpSpPr>
          <p:sp>
            <p:nvSpPr>
              <p:cNvPr id="9" name="شكل حر: شكل 8">
                <a:extLst>
                  <a:ext uri="{FF2B5EF4-FFF2-40B4-BE49-F238E27FC236}">
                    <a16:creationId xmlns:a16="http://schemas.microsoft.com/office/drawing/2014/main" id="{491EEFAC-0AF0-3C80-203E-4F571E156939}"/>
                  </a:ext>
                </a:extLst>
              </p:cNvPr>
              <p:cNvSpPr/>
              <p:nvPr/>
            </p:nvSpPr>
            <p:spPr>
              <a:xfrm>
                <a:off x="6187437" y="2159535"/>
                <a:ext cx="496244" cy="89278"/>
              </a:xfrm>
              <a:custGeom>
                <a:avLst/>
                <a:gdLst>
                  <a:gd name="connsiteX0" fmla="*/ 10490 w 496244"/>
                  <a:gd name="connsiteY0" fmla="*/ 89279 h 89278"/>
                  <a:gd name="connsiteX1" fmla="*/ 108 w 496244"/>
                  <a:gd name="connsiteY1" fmla="*/ 80268 h 89278"/>
                  <a:gd name="connsiteX2" fmla="*/ 9009 w 496244"/>
                  <a:gd name="connsiteY2" fmla="*/ 68379 h 89278"/>
                  <a:gd name="connsiteX3" fmla="*/ 484248 w 496244"/>
                  <a:gd name="connsiteY3" fmla="*/ 113 h 89278"/>
                  <a:gd name="connsiteX4" fmla="*/ 496137 w 496244"/>
                  <a:gd name="connsiteY4" fmla="*/ 9013 h 89278"/>
                  <a:gd name="connsiteX5" fmla="*/ 487236 w 496244"/>
                  <a:gd name="connsiteY5" fmla="*/ 20902 h 89278"/>
                  <a:gd name="connsiteX6" fmla="*/ 11997 w 496244"/>
                  <a:gd name="connsiteY6" fmla="*/ 89169 h 89278"/>
                  <a:gd name="connsiteX7" fmla="*/ 10490 w 496244"/>
                  <a:gd name="connsiteY7" fmla="*/ 89279 h 8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6244" h="89278">
                    <a:moveTo>
                      <a:pt x="10490" y="89279"/>
                    </a:moveTo>
                    <a:cubicBezTo>
                      <a:pt x="5349" y="89279"/>
                      <a:pt x="859" y="85503"/>
                      <a:pt x="108" y="80268"/>
                    </a:cubicBezTo>
                    <a:cubicBezTo>
                      <a:pt x="-716" y="74528"/>
                      <a:pt x="3269" y="69203"/>
                      <a:pt x="9009" y="68379"/>
                    </a:cubicBezTo>
                    <a:lnTo>
                      <a:pt x="484248" y="113"/>
                    </a:lnTo>
                    <a:cubicBezTo>
                      <a:pt x="490003" y="-733"/>
                      <a:pt x="495312" y="3274"/>
                      <a:pt x="496137" y="9013"/>
                    </a:cubicBezTo>
                    <a:cubicBezTo>
                      <a:pt x="496961" y="14753"/>
                      <a:pt x="492975" y="20078"/>
                      <a:pt x="487236" y="20902"/>
                    </a:cubicBezTo>
                    <a:lnTo>
                      <a:pt x="11997" y="89169"/>
                    </a:lnTo>
                    <a:cubicBezTo>
                      <a:pt x="11487" y="89248"/>
                      <a:pt x="10983" y="89279"/>
                      <a:pt x="10490" y="89279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10" name="شكل حر: شكل 9">
                <a:extLst>
                  <a:ext uri="{FF2B5EF4-FFF2-40B4-BE49-F238E27FC236}">
                    <a16:creationId xmlns:a16="http://schemas.microsoft.com/office/drawing/2014/main" id="{4484656A-7397-9BE7-4D3D-1DA870A1E1C0}"/>
                  </a:ext>
                </a:extLst>
              </p:cNvPr>
              <p:cNvSpPr/>
              <p:nvPr/>
            </p:nvSpPr>
            <p:spPr>
              <a:xfrm>
                <a:off x="6186383" y="2236204"/>
                <a:ext cx="496247" cy="88752"/>
              </a:xfrm>
              <a:custGeom>
                <a:avLst/>
                <a:gdLst>
                  <a:gd name="connsiteX0" fmla="*/ 10494 w 496247"/>
                  <a:gd name="connsiteY0" fmla="*/ 88752 h 88752"/>
                  <a:gd name="connsiteX1" fmla="*/ 107 w 496247"/>
                  <a:gd name="connsiteY1" fmla="*/ 79731 h 88752"/>
                  <a:gd name="connsiteX2" fmla="*/ 9023 w 496247"/>
                  <a:gd name="connsiteY2" fmla="*/ 67853 h 88752"/>
                  <a:gd name="connsiteX3" fmla="*/ 484262 w 496247"/>
                  <a:gd name="connsiteY3" fmla="*/ 111 h 88752"/>
                  <a:gd name="connsiteX4" fmla="*/ 496140 w 496247"/>
                  <a:gd name="connsiteY4" fmla="*/ 9028 h 88752"/>
                  <a:gd name="connsiteX5" fmla="*/ 487224 w 496247"/>
                  <a:gd name="connsiteY5" fmla="*/ 20906 h 88752"/>
                  <a:gd name="connsiteX6" fmla="*/ 11985 w 496247"/>
                  <a:gd name="connsiteY6" fmla="*/ 88647 h 88752"/>
                  <a:gd name="connsiteX7" fmla="*/ 10494 w 496247"/>
                  <a:gd name="connsiteY7" fmla="*/ 88752 h 88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6247" h="88752">
                    <a:moveTo>
                      <a:pt x="10494" y="88752"/>
                    </a:moveTo>
                    <a:cubicBezTo>
                      <a:pt x="5347" y="88752"/>
                      <a:pt x="858" y="84972"/>
                      <a:pt x="107" y="79731"/>
                    </a:cubicBezTo>
                    <a:cubicBezTo>
                      <a:pt x="-713" y="73991"/>
                      <a:pt x="3278" y="68672"/>
                      <a:pt x="9023" y="67853"/>
                    </a:cubicBezTo>
                    <a:lnTo>
                      <a:pt x="484262" y="111"/>
                    </a:lnTo>
                    <a:cubicBezTo>
                      <a:pt x="490018" y="-729"/>
                      <a:pt x="495321" y="3283"/>
                      <a:pt x="496140" y="9028"/>
                    </a:cubicBezTo>
                    <a:cubicBezTo>
                      <a:pt x="496960" y="14767"/>
                      <a:pt x="492969" y="20087"/>
                      <a:pt x="487224" y="20906"/>
                    </a:cubicBezTo>
                    <a:lnTo>
                      <a:pt x="11985" y="88647"/>
                    </a:lnTo>
                    <a:cubicBezTo>
                      <a:pt x="11486" y="88721"/>
                      <a:pt x="10982" y="88752"/>
                      <a:pt x="10494" y="88752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11" name="شكل حر: شكل 10">
                <a:extLst>
                  <a:ext uri="{FF2B5EF4-FFF2-40B4-BE49-F238E27FC236}">
                    <a16:creationId xmlns:a16="http://schemas.microsoft.com/office/drawing/2014/main" id="{73F7ABC2-E520-0808-34B8-FFEE57CC99DB}"/>
                  </a:ext>
                </a:extLst>
              </p:cNvPr>
              <p:cNvSpPr/>
              <p:nvPr/>
            </p:nvSpPr>
            <p:spPr>
              <a:xfrm>
                <a:off x="6185334" y="2312868"/>
                <a:ext cx="496244" cy="88232"/>
              </a:xfrm>
              <a:custGeom>
                <a:avLst/>
                <a:gdLst>
                  <a:gd name="connsiteX0" fmla="*/ 10492 w 496244"/>
                  <a:gd name="connsiteY0" fmla="*/ 88232 h 88232"/>
                  <a:gd name="connsiteX1" fmla="*/ 105 w 496244"/>
                  <a:gd name="connsiteY1" fmla="*/ 79195 h 88232"/>
                  <a:gd name="connsiteX2" fmla="*/ 9032 w 496244"/>
                  <a:gd name="connsiteY2" fmla="*/ 67327 h 88232"/>
                  <a:gd name="connsiteX3" fmla="*/ 484271 w 496244"/>
                  <a:gd name="connsiteY3" fmla="*/ 111 h 88232"/>
                  <a:gd name="connsiteX4" fmla="*/ 496139 w 496244"/>
                  <a:gd name="connsiteY4" fmla="*/ 9038 h 88232"/>
                  <a:gd name="connsiteX5" fmla="*/ 487212 w 496244"/>
                  <a:gd name="connsiteY5" fmla="*/ 20906 h 88232"/>
                  <a:gd name="connsiteX6" fmla="*/ 11973 w 496244"/>
                  <a:gd name="connsiteY6" fmla="*/ 88122 h 88232"/>
                  <a:gd name="connsiteX7" fmla="*/ 10492 w 496244"/>
                  <a:gd name="connsiteY7" fmla="*/ 88232 h 88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6244" h="88232">
                    <a:moveTo>
                      <a:pt x="10492" y="88232"/>
                    </a:moveTo>
                    <a:cubicBezTo>
                      <a:pt x="5341" y="88232"/>
                      <a:pt x="846" y="84441"/>
                      <a:pt x="105" y="79195"/>
                    </a:cubicBezTo>
                    <a:cubicBezTo>
                      <a:pt x="-709" y="73450"/>
                      <a:pt x="3293" y="68136"/>
                      <a:pt x="9032" y="67327"/>
                    </a:cubicBezTo>
                    <a:lnTo>
                      <a:pt x="484271" y="111"/>
                    </a:lnTo>
                    <a:cubicBezTo>
                      <a:pt x="490021" y="-729"/>
                      <a:pt x="495330" y="3293"/>
                      <a:pt x="496139" y="9038"/>
                    </a:cubicBezTo>
                    <a:cubicBezTo>
                      <a:pt x="496953" y="14783"/>
                      <a:pt x="492951" y="20097"/>
                      <a:pt x="487212" y="20906"/>
                    </a:cubicBezTo>
                    <a:lnTo>
                      <a:pt x="11973" y="88122"/>
                    </a:lnTo>
                    <a:cubicBezTo>
                      <a:pt x="11474" y="88201"/>
                      <a:pt x="10981" y="88232"/>
                      <a:pt x="10492" y="88232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12" name="شكل حر: شكل 11">
                <a:extLst>
                  <a:ext uri="{FF2B5EF4-FFF2-40B4-BE49-F238E27FC236}">
                    <a16:creationId xmlns:a16="http://schemas.microsoft.com/office/drawing/2014/main" id="{6FC5816F-6D23-C4D8-6124-AA1FD7072C1F}"/>
                  </a:ext>
                </a:extLst>
              </p:cNvPr>
              <p:cNvSpPr/>
              <p:nvPr/>
            </p:nvSpPr>
            <p:spPr>
              <a:xfrm>
                <a:off x="6184286" y="2389537"/>
                <a:ext cx="496249" cy="87705"/>
              </a:xfrm>
              <a:custGeom>
                <a:avLst/>
                <a:gdLst>
                  <a:gd name="connsiteX0" fmla="*/ 10490 w 496249"/>
                  <a:gd name="connsiteY0" fmla="*/ 87706 h 87705"/>
                  <a:gd name="connsiteX1" fmla="*/ 103 w 496249"/>
                  <a:gd name="connsiteY1" fmla="*/ 78658 h 87705"/>
                  <a:gd name="connsiteX2" fmla="*/ 9045 w 496249"/>
                  <a:gd name="connsiteY2" fmla="*/ 66801 h 87705"/>
                  <a:gd name="connsiteX3" fmla="*/ 484284 w 496249"/>
                  <a:gd name="connsiteY3" fmla="*/ 110 h 87705"/>
                  <a:gd name="connsiteX4" fmla="*/ 496147 w 496249"/>
                  <a:gd name="connsiteY4" fmla="*/ 9053 h 87705"/>
                  <a:gd name="connsiteX5" fmla="*/ 487204 w 496249"/>
                  <a:gd name="connsiteY5" fmla="*/ 20910 h 87705"/>
                  <a:gd name="connsiteX6" fmla="*/ 11965 w 496249"/>
                  <a:gd name="connsiteY6" fmla="*/ 87601 h 87705"/>
                  <a:gd name="connsiteX7" fmla="*/ 10490 w 496249"/>
                  <a:gd name="connsiteY7" fmla="*/ 87706 h 8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6249" h="87705">
                    <a:moveTo>
                      <a:pt x="10490" y="87706"/>
                    </a:moveTo>
                    <a:cubicBezTo>
                      <a:pt x="5338" y="87706"/>
                      <a:pt x="838" y="83909"/>
                      <a:pt x="103" y="78658"/>
                    </a:cubicBezTo>
                    <a:cubicBezTo>
                      <a:pt x="-701" y="72913"/>
                      <a:pt x="3301" y="67604"/>
                      <a:pt x="9045" y="66801"/>
                    </a:cubicBezTo>
                    <a:lnTo>
                      <a:pt x="484284" y="110"/>
                    </a:lnTo>
                    <a:cubicBezTo>
                      <a:pt x="490034" y="-725"/>
                      <a:pt x="495338" y="3302"/>
                      <a:pt x="496147" y="9053"/>
                    </a:cubicBezTo>
                    <a:cubicBezTo>
                      <a:pt x="496950" y="14797"/>
                      <a:pt x="492949" y="20106"/>
                      <a:pt x="487204" y="20910"/>
                    </a:cubicBezTo>
                    <a:lnTo>
                      <a:pt x="11965" y="87601"/>
                    </a:lnTo>
                    <a:cubicBezTo>
                      <a:pt x="11466" y="87674"/>
                      <a:pt x="10973" y="87706"/>
                      <a:pt x="10490" y="87706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13" name="شكل حر: شكل 12">
                <a:extLst>
                  <a:ext uri="{FF2B5EF4-FFF2-40B4-BE49-F238E27FC236}">
                    <a16:creationId xmlns:a16="http://schemas.microsoft.com/office/drawing/2014/main" id="{EA9053D5-41BF-A687-5657-77FF8B61C74C}"/>
                  </a:ext>
                </a:extLst>
              </p:cNvPr>
              <p:cNvSpPr/>
              <p:nvPr/>
            </p:nvSpPr>
            <p:spPr>
              <a:xfrm>
                <a:off x="6183237" y="2466207"/>
                <a:ext cx="496246" cy="87179"/>
              </a:xfrm>
              <a:custGeom>
                <a:avLst/>
                <a:gdLst>
                  <a:gd name="connsiteX0" fmla="*/ 10488 w 496246"/>
                  <a:gd name="connsiteY0" fmla="*/ 87179 h 87179"/>
                  <a:gd name="connsiteX1" fmla="*/ 101 w 496246"/>
                  <a:gd name="connsiteY1" fmla="*/ 78121 h 87179"/>
                  <a:gd name="connsiteX2" fmla="*/ 9055 w 496246"/>
                  <a:gd name="connsiteY2" fmla="*/ 66274 h 87179"/>
                  <a:gd name="connsiteX3" fmla="*/ 484294 w 496246"/>
                  <a:gd name="connsiteY3" fmla="*/ 108 h 87179"/>
                  <a:gd name="connsiteX4" fmla="*/ 496146 w 496246"/>
                  <a:gd name="connsiteY4" fmla="*/ 9061 h 87179"/>
                  <a:gd name="connsiteX5" fmla="*/ 487192 w 496246"/>
                  <a:gd name="connsiteY5" fmla="*/ 20908 h 87179"/>
                  <a:gd name="connsiteX6" fmla="*/ 11953 w 496246"/>
                  <a:gd name="connsiteY6" fmla="*/ 87074 h 87179"/>
                  <a:gd name="connsiteX7" fmla="*/ 10488 w 496246"/>
                  <a:gd name="connsiteY7" fmla="*/ 87179 h 87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6246" h="87179">
                    <a:moveTo>
                      <a:pt x="10488" y="87179"/>
                    </a:moveTo>
                    <a:cubicBezTo>
                      <a:pt x="5332" y="87179"/>
                      <a:pt x="831" y="83377"/>
                      <a:pt x="101" y="78121"/>
                    </a:cubicBezTo>
                    <a:cubicBezTo>
                      <a:pt x="-697" y="72376"/>
                      <a:pt x="3310" y="67072"/>
                      <a:pt x="9055" y="66274"/>
                    </a:cubicBezTo>
                    <a:lnTo>
                      <a:pt x="484294" y="108"/>
                    </a:lnTo>
                    <a:cubicBezTo>
                      <a:pt x="490044" y="-722"/>
                      <a:pt x="495342" y="3317"/>
                      <a:pt x="496146" y="9061"/>
                    </a:cubicBezTo>
                    <a:cubicBezTo>
                      <a:pt x="496944" y="14806"/>
                      <a:pt x="492937" y="20110"/>
                      <a:pt x="487192" y="20908"/>
                    </a:cubicBezTo>
                    <a:lnTo>
                      <a:pt x="11953" y="87074"/>
                    </a:lnTo>
                    <a:cubicBezTo>
                      <a:pt x="11454" y="87148"/>
                      <a:pt x="10966" y="87179"/>
                      <a:pt x="10488" y="87179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14" name="شكل حر: شكل 13">
                <a:extLst>
                  <a:ext uri="{FF2B5EF4-FFF2-40B4-BE49-F238E27FC236}">
                    <a16:creationId xmlns:a16="http://schemas.microsoft.com/office/drawing/2014/main" id="{87A6FCD0-6CCD-4F9C-8FF6-4F91E7B58E2E}"/>
                  </a:ext>
                </a:extLst>
              </p:cNvPr>
              <p:cNvSpPr/>
              <p:nvPr/>
            </p:nvSpPr>
            <p:spPr>
              <a:xfrm>
                <a:off x="6182183" y="2542876"/>
                <a:ext cx="496249" cy="86653"/>
              </a:xfrm>
              <a:custGeom>
                <a:avLst/>
                <a:gdLst>
                  <a:gd name="connsiteX0" fmla="*/ 10492 w 496249"/>
                  <a:gd name="connsiteY0" fmla="*/ 86654 h 86653"/>
                  <a:gd name="connsiteX1" fmla="*/ 100 w 496249"/>
                  <a:gd name="connsiteY1" fmla="*/ 77585 h 86653"/>
                  <a:gd name="connsiteX2" fmla="*/ 9069 w 496249"/>
                  <a:gd name="connsiteY2" fmla="*/ 65749 h 86653"/>
                  <a:gd name="connsiteX3" fmla="*/ 484308 w 496249"/>
                  <a:gd name="connsiteY3" fmla="*/ 108 h 86653"/>
                  <a:gd name="connsiteX4" fmla="*/ 496149 w 496249"/>
                  <a:gd name="connsiteY4" fmla="*/ 9077 h 86653"/>
                  <a:gd name="connsiteX5" fmla="*/ 487180 w 496249"/>
                  <a:gd name="connsiteY5" fmla="*/ 20913 h 86653"/>
                  <a:gd name="connsiteX6" fmla="*/ 11941 w 496249"/>
                  <a:gd name="connsiteY6" fmla="*/ 86554 h 86653"/>
                  <a:gd name="connsiteX7" fmla="*/ 10492 w 496249"/>
                  <a:gd name="connsiteY7" fmla="*/ 86654 h 86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6249" h="86653">
                    <a:moveTo>
                      <a:pt x="10492" y="86654"/>
                    </a:moveTo>
                    <a:cubicBezTo>
                      <a:pt x="5330" y="86654"/>
                      <a:pt x="830" y="82847"/>
                      <a:pt x="100" y="77585"/>
                    </a:cubicBezTo>
                    <a:cubicBezTo>
                      <a:pt x="-693" y="71840"/>
                      <a:pt x="3319" y="66536"/>
                      <a:pt x="9069" y="65749"/>
                    </a:cubicBezTo>
                    <a:lnTo>
                      <a:pt x="484308" y="108"/>
                    </a:lnTo>
                    <a:cubicBezTo>
                      <a:pt x="490058" y="-722"/>
                      <a:pt x="495357" y="3327"/>
                      <a:pt x="496149" y="9077"/>
                    </a:cubicBezTo>
                    <a:cubicBezTo>
                      <a:pt x="496942" y="14822"/>
                      <a:pt x="492930" y="20126"/>
                      <a:pt x="487180" y="20913"/>
                    </a:cubicBezTo>
                    <a:lnTo>
                      <a:pt x="11941" y="86554"/>
                    </a:lnTo>
                    <a:cubicBezTo>
                      <a:pt x="11453" y="86622"/>
                      <a:pt x="10970" y="86654"/>
                      <a:pt x="10492" y="86654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16" name="شكل حر: شكل 15">
                <a:extLst>
                  <a:ext uri="{FF2B5EF4-FFF2-40B4-BE49-F238E27FC236}">
                    <a16:creationId xmlns:a16="http://schemas.microsoft.com/office/drawing/2014/main" id="{7660D5D1-43C3-4320-DFBB-CC92E2EE7D76}"/>
                  </a:ext>
                </a:extLst>
              </p:cNvPr>
              <p:cNvSpPr/>
              <p:nvPr/>
            </p:nvSpPr>
            <p:spPr>
              <a:xfrm>
                <a:off x="6181134" y="2619540"/>
                <a:ext cx="496246" cy="86132"/>
              </a:xfrm>
              <a:custGeom>
                <a:avLst/>
                <a:gdLst>
                  <a:gd name="connsiteX0" fmla="*/ 10491 w 496246"/>
                  <a:gd name="connsiteY0" fmla="*/ 86133 h 86132"/>
                  <a:gd name="connsiteX1" fmla="*/ 99 w 496246"/>
                  <a:gd name="connsiteY1" fmla="*/ 77053 h 86132"/>
                  <a:gd name="connsiteX2" fmla="*/ 9078 w 496246"/>
                  <a:gd name="connsiteY2" fmla="*/ 65222 h 86132"/>
                  <a:gd name="connsiteX3" fmla="*/ 484317 w 496246"/>
                  <a:gd name="connsiteY3" fmla="*/ 106 h 86132"/>
                  <a:gd name="connsiteX4" fmla="*/ 496148 w 496246"/>
                  <a:gd name="connsiteY4" fmla="*/ 9086 h 86132"/>
                  <a:gd name="connsiteX5" fmla="*/ 487168 w 496246"/>
                  <a:gd name="connsiteY5" fmla="*/ 20917 h 86132"/>
                  <a:gd name="connsiteX6" fmla="*/ 11930 w 496246"/>
                  <a:gd name="connsiteY6" fmla="*/ 86033 h 86132"/>
                  <a:gd name="connsiteX7" fmla="*/ 10491 w 496246"/>
                  <a:gd name="connsiteY7" fmla="*/ 86133 h 86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6246" h="86132">
                    <a:moveTo>
                      <a:pt x="10491" y="86133"/>
                    </a:moveTo>
                    <a:cubicBezTo>
                      <a:pt x="5323" y="86133"/>
                      <a:pt x="818" y="82315"/>
                      <a:pt x="99" y="77053"/>
                    </a:cubicBezTo>
                    <a:cubicBezTo>
                      <a:pt x="-689" y="71308"/>
                      <a:pt x="3333" y="66010"/>
                      <a:pt x="9078" y="65222"/>
                    </a:cubicBezTo>
                    <a:lnTo>
                      <a:pt x="484317" y="106"/>
                    </a:lnTo>
                    <a:cubicBezTo>
                      <a:pt x="490067" y="-718"/>
                      <a:pt x="495360" y="3336"/>
                      <a:pt x="496148" y="9086"/>
                    </a:cubicBezTo>
                    <a:cubicBezTo>
                      <a:pt x="496936" y="14831"/>
                      <a:pt x="492913" y="20130"/>
                      <a:pt x="487168" y="20917"/>
                    </a:cubicBezTo>
                    <a:lnTo>
                      <a:pt x="11930" y="86033"/>
                    </a:lnTo>
                    <a:cubicBezTo>
                      <a:pt x="11441" y="86101"/>
                      <a:pt x="10963" y="86133"/>
                      <a:pt x="10491" y="86133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17" name="شكل حر: شكل 16">
                <a:extLst>
                  <a:ext uri="{FF2B5EF4-FFF2-40B4-BE49-F238E27FC236}">
                    <a16:creationId xmlns:a16="http://schemas.microsoft.com/office/drawing/2014/main" id="{39F6720E-D92A-C56F-9C85-311339F3C829}"/>
                  </a:ext>
                </a:extLst>
              </p:cNvPr>
              <p:cNvSpPr/>
              <p:nvPr/>
            </p:nvSpPr>
            <p:spPr>
              <a:xfrm>
                <a:off x="6180085" y="2696210"/>
                <a:ext cx="496244" cy="85606"/>
              </a:xfrm>
              <a:custGeom>
                <a:avLst/>
                <a:gdLst>
                  <a:gd name="connsiteX0" fmla="*/ 10489 w 496244"/>
                  <a:gd name="connsiteY0" fmla="*/ 85606 h 85606"/>
                  <a:gd name="connsiteX1" fmla="*/ 97 w 496244"/>
                  <a:gd name="connsiteY1" fmla="*/ 76516 h 85606"/>
                  <a:gd name="connsiteX2" fmla="*/ 9087 w 496244"/>
                  <a:gd name="connsiteY2" fmla="*/ 64696 h 85606"/>
                  <a:gd name="connsiteX3" fmla="*/ 484326 w 496244"/>
                  <a:gd name="connsiteY3" fmla="*/ 105 h 85606"/>
                  <a:gd name="connsiteX4" fmla="*/ 496147 w 496244"/>
                  <a:gd name="connsiteY4" fmla="*/ 9095 h 85606"/>
                  <a:gd name="connsiteX5" fmla="*/ 487157 w 496244"/>
                  <a:gd name="connsiteY5" fmla="*/ 20916 h 85606"/>
                  <a:gd name="connsiteX6" fmla="*/ 11918 w 496244"/>
                  <a:gd name="connsiteY6" fmla="*/ 85506 h 85606"/>
                  <a:gd name="connsiteX7" fmla="*/ 10489 w 496244"/>
                  <a:gd name="connsiteY7" fmla="*/ 85606 h 85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6244" h="85606">
                    <a:moveTo>
                      <a:pt x="10489" y="85606"/>
                    </a:moveTo>
                    <a:cubicBezTo>
                      <a:pt x="5317" y="85606"/>
                      <a:pt x="811" y="81783"/>
                      <a:pt x="97" y="76516"/>
                    </a:cubicBezTo>
                    <a:cubicBezTo>
                      <a:pt x="-685" y="70771"/>
                      <a:pt x="3343" y="65478"/>
                      <a:pt x="9087" y="64696"/>
                    </a:cubicBezTo>
                    <a:lnTo>
                      <a:pt x="484326" y="105"/>
                    </a:lnTo>
                    <a:cubicBezTo>
                      <a:pt x="490071" y="-714"/>
                      <a:pt x="495365" y="3350"/>
                      <a:pt x="496147" y="9095"/>
                    </a:cubicBezTo>
                    <a:cubicBezTo>
                      <a:pt x="496929" y="14840"/>
                      <a:pt x="492902" y="20133"/>
                      <a:pt x="487157" y="20916"/>
                    </a:cubicBezTo>
                    <a:lnTo>
                      <a:pt x="11918" y="85506"/>
                    </a:lnTo>
                    <a:cubicBezTo>
                      <a:pt x="11435" y="85574"/>
                      <a:pt x="10957" y="85606"/>
                      <a:pt x="10489" y="85606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18" name="شكل حر: شكل 17">
                <a:extLst>
                  <a:ext uri="{FF2B5EF4-FFF2-40B4-BE49-F238E27FC236}">
                    <a16:creationId xmlns:a16="http://schemas.microsoft.com/office/drawing/2014/main" id="{7E08D256-8386-4BD0-8B1F-BE2F099EADF8}"/>
                  </a:ext>
                </a:extLst>
              </p:cNvPr>
              <p:cNvSpPr/>
              <p:nvPr/>
            </p:nvSpPr>
            <p:spPr>
              <a:xfrm>
                <a:off x="6179031" y="2772879"/>
                <a:ext cx="496246" cy="85080"/>
              </a:xfrm>
              <a:custGeom>
                <a:avLst/>
                <a:gdLst>
                  <a:gd name="connsiteX0" fmla="*/ 10493 w 496246"/>
                  <a:gd name="connsiteY0" fmla="*/ 85081 h 85080"/>
                  <a:gd name="connsiteX1" fmla="*/ 96 w 496246"/>
                  <a:gd name="connsiteY1" fmla="*/ 75980 h 85080"/>
                  <a:gd name="connsiteX2" fmla="*/ 9102 w 496246"/>
                  <a:gd name="connsiteY2" fmla="*/ 64170 h 85080"/>
                  <a:gd name="connsiteX3" fmla="*/ 484341 w 496246"/>
                  <a:gd name="connsiteY3" fmla="*/ 105 h 85080"/>
                  <a:gd name="connsiteX4" fmla="*/ 496151 w 496246"/>
                  <a:gd name="connsiteY4" fmla="*/ 9111 h 85080"/>
                  <a:gd name="connsiteX5" fmla="*/ 487145 w 496246"/>
                  <a:gd name="connsiteY5" fmla="*/ 20921 h 85080"/>
                  <a:gd name="connsiteX6" fmla="*/ 11906 w 496246"/>
                  <a:gd name="connsiteY6" fmla="*/ 84986 h 85080"/>
                  <a:gd name="connsiteX7" fmla="*/ 10493 w 496246"/>
                  <a:gd name="connsiteY7" fmla="*/ 85081 h 85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6246" h="85080">
                    <a:moveTo>
                      <a:pt x="10493" y="85081"/>
                    </a:moveTo>
                    <a:cubicBezTo>
                      <a:pt x="5316" y="85081"/>
                      <a:pt x="810" y="81253"/>
                      <a:pt x="96" y="75980"/>
                    </a:cubicBezTo>
                    <a:cubicBezTo>
                      <a:pt x="-681" y="70235"/>
                      <a:pt x="3352" y="64947"/>
                      <a:pt x="9102" y="64170"/>
                    </a:cubicBezTo>
                    <a:lnTo>
                      <a:pt x="484341" y="105"/>
                    </a:lnTo>
                    <a:cubicBezTo>
                      <a:pt x="490086" y="-714"/>
                      <a:pt x="495379" y="3361"/>
                      <a:pt x="496151" y="9111"/>
                    </a:cubicBezTo>
                    <a:cubicBezTo>
                      <a:pt x="496928" y="14856"/>
                      <a:pt x="492895" y="20144"/>
                      <a:pt x="487145" y="20921"/>
                    </a:cubicBezTo>
                    <a:lnTo>
                      <a:pt x="11906" y="84986"/>
                    </a:lnTo>
                    <a:cubicBezTo>
                      <a:pt x="11433" y="85049"/>
                      <a:pt x="10955" y="85081"/>
                      <a:pt x="10493" y="85081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19" name="شكل حر: شكل 18">
                <a:extLst>
                  <a:ext uri="{FF2B5EF4-FFF2-40B4-BE49-F238E27FC236}">
                    <a16:creationId xmlns:a16="http://schemas.microsoft.com/office/drawing/2014/main" id="{B2F0A43A-EBE9-276C-6B8E-3E264599A0F8}"/>
                  </a:ext>
                </a:extLst>
              </p:cNvPr>
              <p:cNvSpPr/>
              <p:nvPr/>
            </p:nvSpPr>
            <p:spPr>
              <a:xfrm>
                <a:off x="6177983" y="2849549"/>
                <a:ext cx="496241" cy="84554"/>
              </a:xfrm>
              <a:custGeom>
                <a:avLst/>
                <a:gdLst>
                  <a:gd name="connsiteX0" fmla="*/ 10491 w 496241"/>
                  <a:gd name="connsiteY0" fmla="*/ 84554 h 84554"/>
                  <a:gd name="connsiteX1" fmla="*/ 93 w 496241"/>
                  <a:gd name="connsiteY1" fmla="*/ 75443 h 84554"/>
                  <a:gd name="connsiteX2" fmla="*/ 9110 w 496241"/>
                  <a:gd name="connsiteY2" fmla="*/ 63644 h 84554"/>
                  <a:gd name="connsiteX3" fmla="*/ 484349 w 496241"/>
                  <a:gd name="connsiteY3" fmla="*/ 103 h 84554"/>
                  <a:gd name="connsiteX4" fmla="*/ 496148 w 496241"/>
                  <a:gd name="connsiteY4" fmla="*/ 9120 h 84554"/>
                  <a:gd name="connsiteX5" fmla="*/ 487132 w 496241"/>
                  <a:gd name="connsiteY5" fmla="*/ 20919 h 84554"/>
                  <a:gd name="connsiteX6" fmla="*/ 11893 w 496241"/>
                  <a:gd name="connsiteY6" fmla="*/ 84460 h 84554"/>
                  <a:gd name="connsiteX7" fmla="*/ 10491 w 496241"/>
                  <a:gd name="connsiteY7" fmla="*/ 84554 h 8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6241" h="84554">
                    <a:moveTo>
                      <a:pt x="10491" y="84554"/>
                    </a:moveTo>
                    <a:cubicBezTo>
                      <a:pt x="5308" y="84554"/>
                      <a:pt x="797" y="80721"/>
                      <a:pt x="93" y="75443"/>
                    </a:cubicBezTo>
                    <a:cubicBezTo>
                      <a:pt x="-673" y="69693"/>
                      <a:pt x="3360" y="64410"/>
                      <a:pt x="9110" y="63644"/>
                    </a:cubicBezTo>
                    <a:lnTo>
                      <a:pt x="484349" y="103"/>
                    </a:lnTo>
                    <a:cubicBezTo>
                      <a:pt x="490094" y="-710"/>
                      <a:pt x="495382" y="3370"/>
                      <a:pt x="496148" y="9120"/>
                    </a:cubicBezTo>
                    <a:cubicBezTo>
                      <a:pt x="496915" y="14870"/>
                      <a:pt x="492882" y="20153"/>
                      <a:pt x="487132" y="20919"/>
                    </a:cubicBezTo>
                    <a:lnTo>
                      <a:pt x="11893" y="84460"/>
                    </a:lnTo>
                    <a:cubicBezTo>
                      <a:pt x="11420" y="84528"/>
                      <a:pt x="10953" y="84554"/>
                      <a:pt x="10491" y="84554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21" name="شكل حر: شكل 20">
                <a:extLst>
                  <a:ext uri="{FF2B5EF4-FFF2-40B4-BE49-F238E27FC236}">
                    <a16:creationId xmlns:a16="http://schemas.microsoft.com/office/drawing/2014/main" id="{152E104E-4A2B-8718-F9B1-E91DD23A0ECF}"/>
                  </a:ext>
                </a:extLst>
              </p:cNvPr>
              <p:cNvSpPr/>
              <p:nvPr/>
            </p:nvSpPr>
            <p:spPr>
              <a:xfrm>
                <a:off x="6176934" y="2926218"/>
                <a:ext cx="496249" cy="84027"/>
              </a:xfrm>
              <a:custGeom>
                <a:avLst/>
                <a:gdLst>
                  <a:gd name="connsiteX0" fmla="*/ 10489 w 496249"/>
                  <a:gd name="connsiteY0" fmla="*/ 84028 h 84027"/>
                  <a:gd name="connsiteX1" fmla="*/ 92 w 496249"/>
                  <a:gd name="connsiteY1" fmla="*/ 74906 h 84027"/>
                  <a:gd name="connsiteX2" fmla="*/ 9124 w 496249"/>
                  <a:gd name="connsiteY2" fmla="*/ 63117 h 84027"/>
                  <a:gd name="connsiteX3" fmla="*/ 484363 w 496249"/>
                  <a:gd name="connsiteY3" fmla="*/ 102 h 84027"/>
                  <a:gd name="connsiteX4" fmla="*/ 496158 w 496249"/>
                  <a:gd name="connsiteY4" fmla="*/ 9134 h 84027"/>
                  <a:gd name="connsiteX5" fmla="*/ 487125 w 496249"/>
                  <a:gd name="connsiteY5" fmla="*/ 20923 h 84027"/>
                  <a:gd name="connsiteX6" fmla="*/ 11886 w 496249"/>
                  <a:gd name="connsiteY6" fmla="*/ 83938 h 84027"/>
                  <a:gd name="connsiteX7" fmla="*/ 10489 w 496249"/>
                  <a:gd name="connsiteY7" fmla="*/ 84028 h 84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6249" h="84027">
                    <a:moveTo>
                      <a:pt x="10489" y="84028"/>
                    </a:moveTo>
                    <a:cubicBezTo>
                      <a:pt x="5301" y="84028"/>
                      <a:pt x="791" y="80189"/>
                      <a:pt x="92" y="74906"/>
                    </a:cubicBezTo>
                    <a:cubicBezTo>
                      <a:pt x="-669" y="69156"/>
                      <a:pt x="3374" y="63878"/>
                      <a:pt x="9124" y="63117"/>
                    </a:cubicBezTo>
                    <a:lnTo>
                      <a:pt x="484363" y="102"/>
                    </a:lnTo>
                    <a:cubicBezTo>
                      <a:pt x="490108" y="-707"/>
                      <a:pt x="495396" y="3384"/>
                      <a:pt x="496158" y="9134"/>
                    </a:cubicBezTo>
                    <a:cubicBezTo>
                      <a:pt x="496919" y="14884"/>
                      <a:pt x="492875" y="20162"/>
                      <a:pt x="487125" y="20923"/>
                    </a:cubicBezTo>
                    <a:lnTo>
                      <a:pt x="11886" y="83938"/>
                    </a:lnTo>
                    <a:cubicBezTo>
                      <a:pt x="11414" y="84001"/>
                      <a:pt x="10946" y="84028"/>
                      <a:pt x="10489" y="84028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</p:grpSp>
        <p:sp>
          <p:nvSpPr>
            <p:cNvPr id="8" name="شكل حر: شكل 7">
              <a:extLst>
                <a:ext uri="{FF2B5EF4-FFF2-40B4-BE49-F238E27FC236}">
                  <a16:creationId xmlns:a16="http://schemas.microsoft.com/office/drawing/2014/main" id="{D2ABE4AF-B0A0-4FC4-22CA-EEC18CAFE631}"/>
                </a:ext>
              </a:extLst>
            </p:cNvPr>
            <p:cNvSpPr/>
            <p:nvPr/>
          </p:nvSpPr>
          <p:spPr>
            <a:xfrm>
              <a:off x="5869733" y="2106898"/>
              <a:ext cx="136532" cy="582889"/>
            </a:xfrm>
            <a:custGeom>
              <a:avLst/>
              <a:gdLst>
                <a:gd name="connsiteX0" fmla="*/ 136533 w 136532"/>
                <a:gd name="connsiteY0" fmla="*/ 582890 h 582889"/>
                <a:gd name="connsiteX1" fmla="*/ 68266 w 136532"/>
                <a:gd name="connsiteY1" fmla="*/ 535628 h 582889"/>
                <a:gd name="connsiteX2" fmla="*/ 0 w 136532"/>
                <a:gd name="connsiteY2" fmla="*/ 582890 h 582889"/>
                <a:gd name="connsiteX3" fmla="*/ 0 w 136532"/>
                <a:gd name="connsiteY3" fmla="*/ 0 h 582889"/>
                <a:gd name="connsiteX4" fmla="*/ 136533 w 136532"/>
                <a:gd name="connsiteY4" fmla="*/ 0 h 58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532" h="582889">
                  <a:moveTo>
                    <a:pt x="136533" y="582890"/>
                  </a:moveTo>
                  <a:lnTo>
                    <a:pt x="68266" y="535628"/>
                  </a:lnTo>
                  <a:lnTo>
                    <a:pt x="0" y="582890"/>
                  </a:lnTo>
                  <a:lnTo>
                    <a:pt x="0" y="0"/>
                  </a:lnTo>
                  <a:lnTo>
                    <a:pt x="136533" y="0"/>
                  </a:lnTo>
                  <a:close/>
                </a:path>
              </a:pathLst>
            </a:custGeom>
            <a:solidFill>
              <a:srgbClr val="FF7F8D"/>
            </a:solidFill>
            <a:ln w="523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defTabSz="567019" rtl="1"/>
              <a:endParaRPr lang="ar-SA" sz="1116" dirty="0">
                <a:solidFill>
                  <a:prstClr val="black"/>
                </a:solidFill>
                <a:latin typeface="Harmattan" panose="01000503000000020003" pitchFamily="2" charset="-78"/>
                <a:cs typeface="Harmattan" panose="01000503000000020003" pitchFamily="2" charset="-78"/>
              </a:endParaRPr>
            </a:p>
          </p:txBody>
        </p:sp>
      </p:grpSp>
      <p:pic>
        <p:nvPicPr>
          <p:cNvPr id="29" name="صورة 28">
            <a:extLst>
              <a:ext uri="{FF2B5EF4-FFF2-40B4-BE49-F238E27FC236}">
                <a16:creationId xmlns:a16="http://schemas.microsoft.com/office/drawing/2014/main" id="{C93534BA-1BB6-DC07-CC7F-08EC910E9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857" y="6957663"/>
            <a:ext cx="1755958" cy="30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22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3F55A-115F-FC7E-0A66-B471C1293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ربع نص 14">
            <a:extLst>
              <a:ext uri="{FF2B5EF4-FFF2-40B4-BE49-F238E27FC236}">
                <a16:creationId xmlns:a16="http://schemas.microsoft.com/office/drawing/2014/main" id="{F49125B2-7495-38C3-0754-C3315BAFD189}"/>
              </a:ext>
            </a:extLst>
          </p:cNvPr>
          <p:cNvSpPr txBox="1"/>
          <p:nvPr/>
        </p:nvSpPr>
        <p:spPr>
          <a:xfrm>
            <a:off x="1424018" y="5345906"/>
            <a:ext cx="4711638" cy="779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67019" rtl="1"/>
            <a:r>
              <a:rPr lang="ar-SA" sz="4465" b="1" dirty="0">
                <a:solidFill>
                  <a:srgbClr val="155C58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الاختبارات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799F75F7-724D-29B0-8209-D36383A9272C}"/>
              </a:ext>
            </a:extLst>
          </p:cNvPr>
          <p:cNvSpPr/>
          <p:nvPr/>
        </p:nvSpPr>
        <p:spPr>
          <a:xfrm>
            <a:off x="2927965" y="3461338"/>
            <a:ext cx="1703744" cy="1624130"/>
          </a:xfrm>
          <a:prstGeom prst="roundRect">
            <a:avLst>
              <a:gd name="adj" fmla="val 3595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67019" rtl="1"/>
            <a:endParaRPr lang="ar-SA" sz="2232" dirty="0">
              <a:solidFill>
                <a:srgbClr val="155C58"/>
              </a:solidFill>
              <a:latin typeface="Harmattan"/>
              <a:cs typeface="Harmattan"/>
            </a:endParaRPr>
          </a:p>
        </p:txBody>
      </p:sp>
      <p:grpSp>
        <p:nvGrpSpPr>
          <p:cNvPr id="51" name="مجموعة 50">
            <a:extLst>
              <a:ext uri="{FF2B5EF4-FFF2-40B4-BE49-F238E27FC236}">
                <a16:creationId xmlns:a16="http://schemas.microsoft.com/office/drawing/2014/main" id="{9208FC39-80D2-4D44-60C8-68366086C3EF}"/>
              </a:ext>
            </a:extLst>
          </p:cNvPr>
          <p:cNvGrpSpPr/>
          <p:nvPr/>
        </p:nvGrpSpPr>
        <p:grpSpPr>
          <a:xfrm>
            <a:off x="3125336" y="3570128"/>
            <a:ext cx="1309003" cy="1381253"/>
            <a:chOff x="5040441" y="1483872"/>
            <a:chExt cx="2111118" cy="2227641"/>
          </a:xfrm>
        </p:grpSpPr>
        <p:grpSp>
          <p:nvGrpSpPr>
            <p:cNvPr id="29" name="رسم 4" descr="مصباح">
              <a:extLst>
                <a:ext uri="{FF2B5EF4-FFF2-40B4-BE49-F238E27FC236}">
                  <a16:creationId xmlns:a16="http://schemas.microsoft.com/office/drawing/2014/main" id="{6CDA6530-CF26-3C61-CC4C-13A93835AFC4}"/>
                </a:ext>
              </a:extLst>
            </p:cNvPr>
            <p:cNvGrpSpPr/>
            <p:nvPr/>
          </p:nvGrpSpPr>
          <p:grpSpPr>
            <a:xfrm>
              <a:off x="5506534" y="1922549"/>
              <a:ext cx="1178934" cy="1788964"/>
              <a:chOff x="5571597" y="1667520"/>
              <a:chExt cx="1048808" cy="1591506"/>
            </a:xfrm>
            <a:solidFill>
              <a:srgbClr val="FFE59F"/>
            </a:solidFill>
          </p:grpSpPr>
          <p:grpSp>
            <p:nvGrpSpPr>
              <p:cNvPr id="30" name="رسم 4" descr="مصباح">
                <a:extLst>
                  <a:ext uri="{FF2B5EF4-FFF2-40B4-BE49-F238E27FC236}">
                    <a16:creationId xmlns:a16="http://schemas.microsoft.com/office/drawing/2014/main" id="{C3DB434E-E9D6-1BD0-689C-A6104C35804C}"/>
                  </a:ext>
                </a:extLst>
              </p:cNvPr>
              <p:cNvGrpSpPr/>
              <p:nvPr/>
            </p:nvGrpSpPr>
            <p:grpSpPr>
              <a:xfrm>
                <a:off x="5888677" y="2972433"/>
                <a:ext cx="414646" cy="286593"/>
                <a:chOff x="5888677" y="2972433"/>
                <a:chExt cx="414646" cy="286593"/>
              </a:xfrm>
              <a:grpFill/>
            </p:grpSpPr>
            <p:sp>
              <p:nvSpPr>
                <p:cNvPr id="31" name="شكل حر: شكل 30">
                  <a:extLst>
                    <a:ext uri="{FF2B5EF4-FFF2-40B4-BE49-F238E27FC236}">
                      <a16:creationId xmlns:a16="http://schemas.microsoft.com/office/drawing/2014/main" id="{100EBFC5-B744-1928-8457-CE890AFA3EC2}"/>
                    </a:ext>
                  </a:extLst>
                </p:cNvPr>
                <p:cNvSpPr/>
                <p:nvPr/>
              </p:nvSpPr>
              <p:spPr>
                <a:xfrm>
                  <a:off x="5888677" y="2972433"/>
                  <a:ext cx="414646" cy="48781"/>
                </a:xfrm>
                <a:custGeom>
                  <a:avLst/>
                  <a:gdLst>
                    <a:gd name="connsiteX0" fmla="*/ 390255 w 414646"/>
                    <a:gd name="connsiteY0" fmla="*/ 48782 h 48781"/>
                    <a:gd name="connsiteX1" fmla="*/ 24391 w 414646"/>
                    <a:gd name="connsiteY1" fmla="*/ 48782 h 48781"/>
                    <a:gd name="connsiteX2" fmla="*/ 0 w 414646"/>
                    <a:gd name="connsiteY2" fmla="*/ 24391 h 48781"/>
                    <a:gd name="connsiteX3" fmla="*/ 24391 w 414646"/>
                    <a:gd name="connsiteY3" fmla="*/ 0 h 48781"/>
                    <a:gd name="connsiteX4" fmla="*/ 390255 w 414646"/>
                    <a:gd name="connsiteY4" fmla="*/ 0 h 48781"/>
                    <a:gd name="connsiteX5" fmla="*/ 414646 w 414646"/>
                    <a:gd name="connsiteY5" fmla="*/ 24391 h 48781"/>
                    <a:gd name="connsiteX6" fmla="*/ 390255 w 414646"/>
                    <a:gd name="connsiteY6" fmla="*/ 48782 h 4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4646" h="48781">
                      <a:moveTo>
                        <a:pt x="390255" y="48782"/>
                      </a:moveTo>
                      <a:lnTo>
                        <a:pt x="24391" y="48782"/>
                      </a:lnTo>
                      <a:cubicBezTo>
                        <a:pt x="10921" y="48782"/>
                        <a:pt x="0" y="37861"/>
                        <a:pt x="0" y="24391"/>
                      </a:cubicBezTo>
                      <a:cubicBezTo>
                        <a:pt x="0" y="10921"/>
                        <a:pt x="10921" y="0"/>
                        <a:pt x="24391" y="0"/>
                      </a:cubicBezTo>
                      <a:lnTo>
                        <a:pt x="390255" y="0"/>
                      </a:lnTo>
                      <a:cubicBezTo>
                        <a:pt x="403725" y="0"/>
                        <a:pt x="414646" y="10921"/>
                        <a:pt x="414646" y="24391"/>
                      </a:cubicBezTo>
                      <a:cubicBezTo>
                        <a:pt x="414646" y="37861"/>
                        <a:pt x="403725" y="48782"/>
                        <a:pt x="390255" y="48782"/>
                      </a:cubicBezTo>
                      <a:close/>
                    </a:path>
                  </a:pathLst>
                </a:custGeom>
                <a:solidFill>
                  <a:srgbClr val="A6E4E6"/>
                </a:solidFill>
                <a:ln w="609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 dirty="0">
                    <a:solidFill>
                      <a:prstClr val="black"/>
                    </a:solidFill>
                    <a:latin typeface="Harmattan" panose="01000503000000020003" pitchFamily="2" charset="-78"/>
                    <a:cs typeface="Harmattan" panose="01000503000000020003" pitchFamily="2" charset="-78"/>
                  </a:endParaRPr>
                </a:p>
              </p:txBody>
            </p:sp>
            <p:sp>
              <p:nvSpPr>
                <p:cNvPr id="32" name="شكل حر: شكل 31">
                  <a:extLst>
                    <a:ext uri="{FF2B5EF4-FFF2-40B4-BE49-F238E27FC236}">
                      <a16:creationId xmlns:a16="http://schemas.microsoft.com/office/drawing/2014/main" id="{E58CD00C-1E63-ACC1-EA20-DC893D5119B5}"/>
                    </a:ext>
                  </a:extLst>
                </p:cNvPr>
                <p:cNvSpPr/>
                <p:nvPr/>
              </p:nvSpPr>
              <p:spPr>
                <a:xfrm>
                  <a:off x="5888677" y="3051703"/>
                  <a:ext cx="414646" cy="48781"/>
                </a:xfrm>
                <a:custGeom>
                  <a:avLst/>
                  <a:gdLst>
                    <a:gd name="connsiteX0" fmla="*/ 390255 w 414646"/>
                    <a:gd name="connsiteY0" fmla="*/ 48782 h 48781"/>
                    <a:gd name="connsiteX1" fmla="*/ 24391 w 414646"/>
                    <a:gd name="connsiteY1" fmla="*/ 48782 h 48781"/>
                    <a:gd name="connsiteX2" fmla="*/ 0 w 414646"/>
                    <a:gd name="connsiteY2" fmla="*/ 24391 h 48781"/>
                    <a:gd name="connsiteX3" fmla="*/ 24391 w 414646"/>
                    <a:gd name="connsiteY3" fmla="*/ 0 h 48781"/>
                    <a:gd name="connsiteX4" fmla="*/ 390255 w 414646"/>
                    <a:gd name="connsiteY4" fmla="*/ 0 h 48781"/>
                    <a:gd name="connsiteX5" fmla="*/ 414646 w 414646"/>
                    <a:gd name="connsiteY5" fmla="*/ 24391 h 48781"/>
                    <a:gd name="connsiteX6" fmla="*/ 390255 w 414646"/>
                    <a:gd name="connsiteY6" fmla="*/ 48782 h 4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4646" h="48781">
                      <a:moveTo>
                        <a:pt x="390255" y="48782"/>
                      </a:moveTo>
                      <a:lnTo>
                        <a:pt x="24391" y="48782"/>
                      </a:lnTo>
                      <a:cubicBezTo>
                        <a:pt x="10921" y="48782"/>
                        <a:pt x="0" y="37861"/>
                        <a:pt x="0" y="24391"/>
                      </a:cubicBezTo>
                      <a:cubicBezTo>
                        <a:pt x="0" y="10921"/>
                        <a:pt x="10921" y="0"/>
                        <a:pt x="24391" y="0"/>
                      </a:cubicBezTo>
                      <a:lnTo>
                        <a:pt x="390255" y="0"/>
                      </a:lnTo>
                      <a:cubicBezTo>
                        <a:pt x="403725" y="0"/>
                        <a:pt x="414646" y="10921"/>
                        <a:pt x="414646" y="24391"/>
                      </a:cubicBezTo>
                      <a:cubicBezTo>
                        <a:pt x="414646" y="37861"/>
                        <a:pt x="403725" y="48782"/>
                        <a:pt x="390255" y="48782"/>
                      </a:cubicBezTo>
                      <a:close/>
                    </a:path>
                  </a:pathLst>
                </a:custGeom>
                <a:solidFill>
                  <a:srgbClr val="A6E4E6"/>
                </a:solidFill>
                <a:ln w="609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 dirty="0">
                    <a:solidFill>
                      <a:prstClr val="black"/>
                    </a:solidFill>
                    <a:latin typeface="Harmattan" panose="01000503000000020003" pitchFamily="2" charset="-78"/>
                    <a:cs typeface="Harmattan" panose="01000503000000020003" pitchFamily="2" charset="-78"/>
                  </a:endParaRPr>
                </a:p>
              </p:txBody>
            </p:sp>
            <p:sp>
              <p:nvSpPr>
                <p:cNvPr id="33" name="شكل حر: شكل 32">
                  <a:extLst>
                    <a:ext uri="{FF2B5EF4-FFF2-40B4-BE49-F238E27FC236}">
                      <a16:creationId xmlns:a16="http://schemas.microsoft.com/office/drawing/2014/main" id="{EBA9BC01-642E-52F1-6C2E-8D4C1D7649FF}"/>
                    </a:ext>
                  </a:extLst>
                </p:cNvPr>
                <p:cNvSpPr/>
                <p:nvPr/>
              </p:nvSpPr>
              <p:spPr>
                <a:xfrm>
                  <a:off x="5888677" y="3130974"/>
                  <a:ext cx="414646" cy="48781"/>
                </a:xfrm>
                <a:custGeom>
                  <a:avLst/>
                  <a:gdLst>
                    <a:gd name="connsiteX0" fmla="*/ 390255 w 414646"/>
                    <a:gd name="connsiteY0" fmla="*/ 48782 h 48781"/>
                    <a:gd name="connsiteX1" fmla="*/ 24391 w 414646"/>
                    <a:gd name="connsiteY1" fmla="*/ 48782 h 48781"/>
                    <a:gd name="connsiteX2" fmla="*/ 0 w 414646"/>
                    <a:gd name="connsiteY2" fmla="*/ 24391 h 48781"/>
                    <a:gd name="connsiteX3" fmla="*/ 24391 w 414646"/>
                    <a:gd name="connsiteY3" fmla="*/ 0 h 48781"/>
                    <a:gd name="connsiteX4" fmla="*/ 390255 w 414646"/>
                    <a:gd name="connsiteY4" fmla="*/ 0 h 48781"/>
                    <a:gd name="connsiteX5" fmla="*/ 414646 w 414646"/>
                    <a:gd name="connsiteY5" fmla="*/ 24391 h 48781"/>
                    <a:gd name="connsiteX6" fmla="*/ 390255 w 414646"/>
                    <a:gd name="connsiteY6" fmla="*/ 48782 h 4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4646" h="48781">
                      <a:moveTo>
                        <a:pt x="390255" y="48782"/>
                      </a:moveTo>
                      <a:lnTo>
                        <a:pt x="24391" y="48782"/>
                      </a:lnTo>
                      <a:cubicBezTo>
                        <a:pt x="10921" y="48782"/>
                        <a:pt x="0" y="37861"/>
                        <a:pt x="0" y="24391"/>
                      </a:cubicBezTo>
                      <a:cubicBezTo>
                        <a:pt x="0" y="10921"/>
                        <a:pt x="10921" y="0"/>
                        <a:pt x="24391" y="0"/>
                      </a:cubicBezTo>
                      <a:lnTo>
                        <a:pt x="390255" y="0"/>
                      </a:lnTo>
                      <a:cubicBezTo>
                        <a:pt x="403725" y="0"/>
                        <a:pt x="414646" y="10921"/>
                        <a:pt x="414646" y="24391"/>
                      </a:cubicBezTo>
                      <a:cubicBezTo>
                        <a:pt x="414646" y="37861"/>
                        <a:pt x="403725" y="48782"/>
                        <a:pt x="390255" y="48782"/>
                      </a:cubicBezTo>
                      <a:close/>
                    </a:path>
                  </a:pathLst>
                </a:custGeom>
                <a:solidFill>
                  <a:srgbClr val="A6E4E6"/>
                </a:solidFill>
                <a:ln w="609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 dirty="0">
                    <a:solidFill>
                      <a:prstClr val="black"/>
                    </a:solidFill>
                    <a:latin typeface="Harmattan" panose="01000503000000020003" pitchFamily="2" charset="-78"/>
                    <a:cs typeface="Harmattan" panose="01000503000000020003" pitchFamily="2" charset="-78"/>
                  </a:endParaRPr>
                </a:p>
              </p:txBody>
            </p:sp>
            <p:sp>
              <p:nvSpPr>
                <p:cNvPr id="34" name="شكل حر: شكل 33">
                  <a:extLst>
                    <a:ext uri="{FF2B5EF4-FFF2-40B4-BE49-F238E27FC236}">
                      <a16:creationId xmlns:a16="http://schemas.microsoft.com/office/drawing/2014/main" id="{72BCE139-5301-D0BA-5092-94AC25AF7D16}"/>
                    </a:ext>
                  </a:extLst>
                </p:cNvPr>
                <p:cNvSpPr/>
                <p:nvPr/>
              </p:nvSpPr>
              <p:spPr>
                <a:xfrm>
                  <a:off x="6010632" y="3210245"/>
                  <a:ext cx="170736" cy="48781"/>
                </a:xfrm>
                <a:custGeom>
                  <a:avLst/>
                  <a:gdLst>
                    <a:gd name="connsiteX0" fmla="*/ 146346 w 170736"/>
                    <a:gd name="connsiteY0" fmla="*/ 48782 h 48781"/>
                    <a:gd name="connsiteX1" fmla="*/ 24391 w 170736"/>
                    <a:gd name="connsiteY1" fmla="*/ 48782 h 48781"/>
                    <a:gd name="connsiteX2" fmla="*/ 0 w 170736"/>
                    <a:gd name="connsiteY2" fmla="*/ 24391 h 48781"/>
                    <a:gd name="connsiteX3" fmla="*/ 24391 w 170736"/>
                    <a:gd name="connsiteY3" fmla="*/ 0 h 48781"/>
                    <a:gd name="connsiteX4" fmla="*/ 146346 w 170736"/>
                    <a:gd name="connsiteY4" fmla="*/ 0 h 48781"/>
                    <a:gd name="connsiteX5" fmla="*/ 170737 w 170736"/>
                    <a:gd name="connsiteY5" fmla="*/ 24391 h 48781"/>
                    <a:gd name="connsiteX6" fmla="*/ 146346 w 170736"/>
                    <a:gd name="connsiteY6" fmla="*/ 48782 h 4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0736" h="48781">
                      <a:moveTo>
                        <a:pt x="146346" y="48782"/>
                      </a:moveTo>
                      <a:lnTo>
                        <a:pt x="24391" y="48782"/>
                      </a:lnTo>
                      <a:cubicBezTo>
                        <a:pt x="10921" y="48782"/>
                        <a:pt x="0" y="37861"/>
                        <a:pt x="0" y="24391"/>
                      </a:cubicBezTo>
                      <a:cubicBezTo>
                        <a:pt x="0" y="10921"/>
                        <a:pt x="10921" y="0"/>
                        <a:pt x="24391" y="0"/>
                      </a:cubicBezTo>
                      <a:lnTo>
                        <a:pt x="146346" y="0"/>
                      </a:lnTo>
                      <a:cubicBezTo>
                        <a:pt x="159816" y="0"/>
                        <a:pt x="170737" y="10921"/>
                        <a:pt x="170737" y="24391"/>
                      </a:cubicBezTo>
                      <a:cubicBezTo>
                        <a:pt x="170737" y="37861"/>
                        <a:pt x="159816" y="48782"/>
                        <a:pt x="146346" y="48782"/>
                      </a:cubicBezTo>
                      <a:close/>
                    </a:path>
                  </a:pathLst>
                </a:custGeom>
                <a:solidFill>
                  <a:srgbClr val="752B64"/>
                </a:solidFill>
                <a:ln w="609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 dirty="0">
                    <a:solidFill>
                      <a:prstClr val="black"/>
                    </a:solidFill>
                    <a:latin typeface="Harmattan" panose="01000503000000020003" pitchFamily="2" charset="-78"/>
                    <a:cs typeface="Harmattan" panose="01000503000000020003" pitchFamily="2" charset="-78"/>
                  </a:endParaRPr>
                </a:p>
              </p:txBody>
            </p:sp>
          </p:grpSp>
          <p:sp>
            <p:nvSpPr>
              <p:cNvPr id="35" name="شكل حر: شكل 34">
                <a:extLst>
                  <a:ext uri="{FF2B5EF4-FFF2-40B4-BE49-F238E27FC236}">
                    <a16:creationId xmlns:a16="http://schemas.microsoft.com/office/drawing/2014/main" id="{B22B83D1-6457-C0DE-ED1A-8651D4F76C2B}"/>
                  </a:ext>
                </a:extLst>
              </p:cNvPr>
              <p:cNvSpPr/>
              <p:nvPr/>
            </p:nvSpPr>
            <p:spPr>
              <a:xfrm>
                <a:off x="5571597" y="1667520"/>
                <a:ext cx="1048808" cy="1274424"/>
              </a:xfrm>
              <a:custGeom>
                <a:avLst/>
                <a:gdLst>
                  <a:gd name="connsiteX0" fmla="*/ 1048808 w 1048808"/>
                  <a:gd name="connsiteY0" fmla="*/ 524403 h 1274424"/>
                  <a:gd name="connsiteX1" fmla="*/ 511726 w 1048808"/>
                  <a:gd name="connsiteY1" fmla="*/ 150 h 1274424"/>
                  <a:gd name="connsiteX2" fmla="*/ 71 w 1048808"/>
                  <a:gd name="connsiteY2" fmla="*/ 533190 h 1274424"/>
                  <a:gd name="connsiteX3" fmla="*/ 162234 w 1048808"/>
                  <a:gd name="connsiteY3" fmla="*/ 903597 h 1274424"/>
                  <a:gd name="connsiteX4" fmla="*/ 341471 w 1048808"/>
                  <a:gd name="connsiteY4" fmla="*/ 1264015 h 1274424"/>
                  <a:gd name="connsiteX5" fmla="*/ 341471 w 1048808"/>
                  <a:gd name="connsiteY5" fmla="*/ 1274424 h 1274424"/>
                  <a:gd name="connsiteX6" fmla="*/ 707335 w 1048808"/>
                  <a:gd name="connsiteY6" fmla="*/ 1274424 h 1274424"/>
                  <a:gd name="connsiteX7" fmla="*/ 707335 w 1048808"/>
                  <a:gd name="connsiteY7" fmla="*/ 1256662 h 1274424"/>
                  <a:gd name="connsiteX8" fmla="*/ 884486 w 1048808"/>
                  <a:gd name="connsiteY8" fmla="*/ 905572 h 1274424"/>
                  <a:gd name="connsiteX9" fmla="*/ 1048808 w 1048808"/>
                  <a:gd name="connsiteY9" fmla="*/ 524403 h 127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8808" h="1274424">
                    <a:moveTo>
                      <a:pt x="1048808" y="524403"/>
                    </a:moveTo>
                    <a:cubicBezTo>
                      <a:pt x="1048808" y="230565"/>
                      <a:pt x="807137" y="-6826"/>
                      <a:pt x="511726" y="150"/>
                    </a:cubicBezTo>
                    <a:cubicBezTo>
                      <a:pt x="225327" y="6906"/>
                      <a:pt x="-4631" y="246748"/>
                      <a:pt x="71" y="533190"/>
                    </a:cubicBezTo>
                    <a:cubicBezTo>
                      <a:pt x="2461" y="678828"/>
                      <a:pt x="64237" y="810009"/>
                      <a:pt x="162234" y="903597"/>
                    </a:cubicBezTo>
                    <a:cubicBezTo>
                      <a:pt x="278493" y="1014636"/>
                      <a:pt x="341471" y="1103243"/>
                      <a:pt x="341471" y="1264015"/>
                    </a:cubicBezTo>
                    <a:lnTo>
                      <a:pt x="341471" y="1274424"/>
                    </a:lnTo>
                    <a:lnTo>
                      <a:pt x="707335" y="1274424"/>
                    </a:lnTo>
                    <a:lnTo>
                      <a:pt x="707335" y="1256662"/>
                    </a:lnTo>
                    <a:cubicBezTo>
                      <a:pt x="707335" y="1099041"/>
                      <a:pt x="769910" y="1013819"/>
                      <a:pt x="884486" y="905572"/>
                    </a:cubicBezTo>
                    <a:cubicBezTo>
                      <a:pt x="985666" y="809990"/>
                      <a:pt x="1048808" y="674584"/>
                      <a:pt x="1048808" y="524403"/>
                    </a:cubicBezTo>
                    <a:close/>
                  </a:path>
                </a:pathLst>
              </a:custGeom>
              <a:solidFill>
                <a:srgbClr val="FFC94D"/>
              </a:solidFill>
              <a:ln w="609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</p:grpSp>
        <p:grpSp>
          <p:nvGrpSpPr>
            <p:cNvPr id="36" name="رسم 4" descr="مصباح">
              <a:extLst>
                <a:ext uri="{FF2B5EF4-FFF2-40B4-BE49-F238E27FC236}">
                  <a16:creationId xmlns:a16="http://schemas.microsoft.com/office/drawing/2014/main" id="{F1F0A24F-385B-07F2-B37D-1B9D816AF42C}"/>
                </a:ext>
              </a:extLst>
            </p:cNvPr>
            <p:cNvGrpSpPr/>
            <p:nvPr/>
          </p:nvGrpSpPr>
          <p:grpSpPr>
            <a:xfrm>
              <a:off x="5629347" y="2024525"/>
              <a:ext cx="513591" cy="513591"/>
              <a:chOff x="5680854" y="1758240"/>
              <a:chExt cx="456903" cy="456903"/>
            </a:xfrm>
            <a:solidFill>
              <a:srgbClr val="FFFFFF"/>
            </a:solidFill>
          </p:grpSpPr>
          <p:sp>
            <p:nvSpPr>
              <p:cNvPr id="37" name="شكل حر: شكل 36">
                <a:extLst>
                  <a:ext uri="{FF2B5EF4-FFF2-40B4-BE49-F238E27FC236}">
                    <a16:creationId xmlns:a16="http://schemas.microsoft.com/office/drawing/2014/main" id="{F044BE43-6EB2-4825-26E1-71700632F549}"/>
                  </a:ext>
                </a:extLst>
              </p:cNvPr>
              <p:cNvSpPr/>
              <p:nvPr/>
            </p:nvSpPr>
            <p:spPr>
              <a:xfrm>
                <a:off x="5737082" y="1758240"/>
                <a:ext cx="400675" cy="246738"/>
              </a:xfrm>
              <a:custGeom>
                <a:avLst/>
                <a:gdLst>
                  <a:gd name="connsiteX0" fmla="*/ 18281 w 400675"/>
                  <a:gd name="connsiteY0" fmla="*/ 246739 h 246738"/>
                  <a:gd name="connsiteX1" fmla="*/ 9140 w 400675"/>
                  <a:gd name="connsiteY1" fmla="*/ 244275 h 246738"/>
                  <a:gd name="connsiteX2" fmla="*/ 2463 w 400675"/>
                  <a:gd name="connsiteY2" fmla="*/ 219281 h 246738"/>
                  <a:gd name="connsiteX3" fmla="*/ 382383 w 400675"/>
                  <a:gd name="connsiteY3" fmla="*/ 0 h 246738"/>
                  <a:gd name="connsiteX4" fmla="*/ 400676 w 400675"/>
                  <a:gd name="connsiteY4" fmla="*/ 18293 h 246738"/>
                  <a:gd name="connsiteX5" fmla="*/ 382383 w 400675"/>
                  <a:gd name="connsiteY5" fmla="*/ 36586 h 246738"/>
                  <a:gd name="connsiteX6" fmla="*/ 34135 w 400675"/>
                  <a:gd name="connsiteY6" fmla="*/ 237604 h 246738"/>
                  <a:gd name="connsiteX7" fmla="*/ 18281 w 400675"/>
                  <a:gd name="connsiteY7" fmla="*/ 246739 h 246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0675" h="246738">
                    <a:moveTo>
                      <a:pt x="18281" y="246739"/>
                    </a:moveTo>
                    <a:cubicBezTo>
                      <a:pt x="15171" y="246739"/>
                      <a:pt x="12024" y="245946"/>
                      <a:pt x="9140" y="244275"/>
                    </a:cubicBezTo>
                    <a:cubicBezTo>
                      <a:pt x="390" y="239214"/>
                      <a:pt x="-2598" y="228025"/>
                      <a:pt x="2463" y="219281"/>
                    </a:cubicBezTo>
                    <a:cubicBezTo>
                      <a:pt x="80715" y="84021"/>
                      <a:pt x="226287" y="0"/>
                      <a:pt x="382383" y="0"/>
                    </a:cubicBezTo>
                    <a:cubicBezTo>
                      <a:pt x="392486" y="0"/>
                      <a:pt x="400676" y="8189"/>
                      <a:pt x="400676" y="18293"/>
                    </a:cubicBezTo>
                    <a:cubicBezTo>
                      <a:pt x="400676" y="28397"/>
                      <a:pt x="392486" y="36586"/>
                      <a:pt x="382383" y="36586"/>
                    </a:cubicBezTo>
                    <a:cubicBezTo>
                      <a:pt x="239305" y="36586"/>
                      <a:pt x="105862" y="113613"/>
                      <a:pt x="34135" y="237604"/>
                    </a:cubicBezTo>
                    <a:cubicBezTo>
                      <a:pt x="30744" y="243464"/>
                      <a:pt x="24598" y="246739"/>
                      <a:pt x="18281" y="2467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38" name="شكل حر: شكل 37">
                <a:extLst>
                  <a:ext uri="{FF2B5EF4-FFF2-40B4-BE49-F238E27FC236}">
                    <a16:creationId xmlns:a16="http://schemas.microsoft.com/office/drawing/2014/main" id="{6C85366F-1DB9-AA00-EB57-BCD33752895F}"/>
                  </a:ext>
                </a:extLst>
              </p:cNvPr>
              <p:cNvSpPr/>
              <p:nvPr/>
            </p:nvSpPr>
            <p:spPr>
              <a:xfrm>
                <a:off x="5680854" y="2070461"/>
                <a:ext cx="50618" cy="144682"/>
              </a:xfrm>
              <a:custGeom>
                <a:avLst/>
                <a:gdLst>
                  <a:gd name="connsiteX0" fmla="*/ 18293 w 50618"/>
                  <a:gd name="connsiteY0" fmla="*/ 144682 h 144682"/>
                  <a:gd name="connsiteX1" fmla="*/ 0 w 50618"/>
                  <a:gd name="connsiteY1" fmla="*/ 126389 h 144682"/>
                  <a:gd name="connsiteX2" fmla="*/ 14641 w 50618"/>
                  <a:gd name="connsiteY2" fmla="*/ 13611 h 144682"/>
                  <a:gd name="connsiteX3" fmla="*/ 37013 w 50618"/>
                  <a:gd name="connsiteY3" fmla="*/ 623 h 144682"/>
                  <a:gd name="connsiteX4" fmla="*/ 50001 w 50618"/>
                  <a:gd name="connsiteY4" fmla="*/ 22996 h 144682"/>
                  <a:gd name="connsiteX5" fmla="*/ 36586 w 50618"/>
                  <a:gd name="connsiteY5" fmla="*/ 126389 h 144682"/>
                  <a:gd name="connsiteX6" fmla="*/ 18293 w 50618"/>
                  <a:gd name="connsiteY6" fmla="*/ 144682 h 144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618" h="144682">
                    <a:moveTo>
                      <a:pt x="18293" y="144682"/>
                    </a:moveTo>
                    <a:cubicBezTo>
                      <a:pt x="8189" y="144682"/>
                      <a:pt x="0" y="136493"/>
                      <a:pt x="0" y="126389"/>
                    </a:cubicBezTo>
                    <a:cubicBezTo>
                      <a:pt x="0" y="88162"/>
                      <a:pt x="4927" y="50216"/>
                      <a:pt x="14641" y="13611"/>
                    </a:cubicBezTo>
                    <a:cubicBezTo>
                      <a:pt x="17232" y="3843"/>
                      <a:pt x="27239" y="-1987"/>
                      <a:pt x="37013" y="623"/>
                    </a:cubicBezTo>
                    <a:cubicBezTo>
                      <a:pt x="46782" y="3215"/>
                      <a:pt x="52593" y="13227"/>
                      <a:pt x="50001" y="22996"/>
                    </a:cubicBezTo>
                    <a:cubicBezTo>
                      <a:pt x="41099" y="56539"/>
                      <a:pt x="36586" y="91333"/>
                      <a:pt x="36586" y="126389"/>
                    </a:cubicBezTo>
                    <a:cubicBezTo>
                      <a:pt x="36586" y="136487"/>
                      <a:pt x="28397" y="144682"/>
                      <a:pt x="18293" y="1446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</p:grpSp>
        <p:sp>
          <p:nvSpPr>
            <p:cNvPr id="39" name="شكل حر: شكل 38">
              <a:extLst>
                <a:ext uri="{FF2B5EF4-FFF2-40B4-BE49-F238E27FC236}">
                  <a16:creationId xmlns:a16="http://schemas.microsoft.com/office/drawing/2014/main" id="{CD052420-B5B3-2650-54E7-233A1CA244BC}"/>
                </a:ext>
              </a:extLst>
            </p:cNvPr>
            <p:cNvSpPr/>
            <p:nvPr/>
          </p:nvSpPr>
          <p:spPr>
            <a:xfrm>
              <a:off x="5808120" y="2655954"/>
              <a:ext cx="575759" cy="700507"/>
            </a:xfrm>
            <a:custGeom>
              <a:avLst/>
              <a:gdLst>
                <a:gd name="connsiteX0" fmla="*/ 408548 w 512209"/>
                <a:gd name="connsiteY0" fmla="*/ 0 h 623188"/>
                <a:gd name="connsiteX1" fmla="*/ 304887 w 512209"/>
                <a:gd name="connsiteY1" fmla="*/ 103662 h 623188"/>
                <a:gd name="connsiteX2" fmla="*/ 304887 w 512209"/>
                <a:gd name="connsiteY2" fmla="*/ 171316 h 623188"/>
                <a:gd name="connsiteX3" fmla="*/ 207323 w 512209"/>
                <a:gd name="connsiteY3" fmla="*/ 171316 h 623188"/>
                <a:gd name="connsiteX4" fmla="*/ 207323 w 512209"/>
                <a:gd name="connsiteY4" fmla="*/ 103662 h 623188"/>
                <a:gd name="connsiteX5" fmla="*/ 103662 w 512209"/>
                <a:gd name="connsiteY5" fmla="*/ 0 h 623188"/>
                <a:gd name="connsiteX6" fmla="*/ 0 w 512209"/>
                <a:gd name="connsiteY6" fmla="*/ 103662 h 623188"/>
                <a:gd name="connsiteX7" fmla="*/ 103662 w 512209"/>
                <a:gd name="connsiteY7" fmla="*/ 207323 h 623188"/>
                <a:gd name="connsiteX8" fmla="*/ 170737 w 512209"/>
                <a:gd name="connsiteY8" fmla="*/ 207323 h 623188"/>
                <a:gd name="connsiteX9" fmla="*/ 170737 w 512209"/>
                <a:gd name="connsiteY9" fmla="*/ 623189 h 623188"/>
                <a:gd name="connsiteX10" fmla="*/ 207323 w 512209"/>
                <a:gd name="connsiteY10" fmla="*/ 623189 h 623188"/>
                <a:gd name="connsiteX11" fmla="*/ 207323 w 512209"/>
                <a:gd name="connsiteY11" fmla="*/ 207902 h 623188"/>
                <a:gd name="connsiteX12" fmla="*/ 304887 w 512209"/>
                <a:gd name="connsiteY12" fmla="*/ 207902 h 623188"/>
                <a:gd name="connsiteX13" fmla="*/ 304887 w 512209"/>
                <a:gd name="connsiteY13" fmla="*/ 623189 h 623188"/>
                <a:gd name="connsiteX14" fmla="*/ 341473 w 512209"/>
                <a:gd name="connsiteY14" fmla="*/ 623189 h 623188"/>
                <a:gd name="connsiteX15" fmla="*/ 341473 w 512209"/>
                <a:gd name="connsiteY15" fmla="*/ 207323 h 623188"/>
                <a:gd name="connsiteX16" fmla="*/ 408548 w 512209"/>
                <a:gd name="connsiteY16" fmla="*/ 207323 h 623188"/>
                <a:gd name="connsiteX17" fmla="*/ 512210 w 512209"/>
                <a:gd name="connsiteY17" fmla="*/ 103662 h 623188"/>
                <a:gd name="connsiteX18" fmla="*/ 408548 w 512209"/>
                <a:gd name="connsiteY18" fmla="*/ 0 h 623188"/>
                <a:gd name="connsiteX19" fmla="*/ 36586 w 512209"/>
                <a:gd name="connsiteY19" fmla="*/ 103662 h 623188"/>
                <a:gd name="connsiteX20" fmla="*/ 103662 w 512209"/>
                <a:gd name="connsiteY20" fmla="*/ 36586 h 623188"/>
                <a:gd name="connsiteX21" fmla="*/ 170737 w 512209"/>
                <a:gd name="connsiteY21" fmla="*/ 103662 h 623188"/>
                <a:gd name="connsiteX22" fmla="*/ 170737 w 512209"/>
                <a:gd name="connsiteY22" fmla="*/ 170737 h 623188"/>
                <a:gd name="connsiteX23" fmla="*/ 103662 w 512209"/>
                <a:gd name="connsiteY23" fmla="*/ 170737 h 623188"/>
                <a:gd name="connsiteX24" fmla="*/ 36586 w 512209"/>
                <a:gd name="connsiteY24" fmla="*/ 103662 h 623188"/>
                <a:gd name="connsiteX25" fmla="*/ 408548 w 512209"/>
                <a:gd name="connsiteY25" fmla="*/ 170737 h 623188"/>
                <a:gd name="connsiteX26" fmla="*/ 341473 w 512209"/>
                <a:gd name="connsiteY26" fmla="*/ 170737 h 623188"/>
                <a:gd name="connsiteX27" fmla="*/ 341473 w 512209"/>
                <a:gd name="connsiteY27" fmla="*/ 103662 h 623188"/>
                <a:gd name="connsiteX28" fmla="*/ 408548 w 512209"/>
                <a:gd name="connsiteY28" fmla="*/ 36586 h 623188"/>
                <a:gd name="connsiteX29" fmla="*/ 475623 w 512209"/>
                <a:gd name="connsiteY29" fmla="*/ 103662 h 623188"/>
                <a:gd name="connsiteX30" fmla="*/ 408548 w 512209"/>
                <a:gd name="connsiteY30" fmla="*/ 170737 h 62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12209" h="623188">
                  <a:moveTo>
                    <a:pt x="408548" y="0"/>
                  </a:moveTo>
                  <a:cubicBezTo>
                    <a:pt x="351388" y="0"/>
                    <a:pt x="304887" y="46501"/>
                    <a:pt x="304887" y="103662"/>
                  </a:cubicBezTo>
                  <a:lnTo>
                    <a:pt x="304887" y="171316"/>
                  </a:lnTo>
                  <a:lnTo>
                    <a:pt x="207323" y="171316"/>
                  </a:lnTo>
                  <a:lnTo>
                    <a:pt x="207323" y="103662"/>
                  </a:lnTo>
                  <a:cubicBezTo>
                    <a:pt x="207323" y="46501"/>
                    <a:pt x="160822" y="0"/>
                    <a:pt x="103662" y="0"/>
                  </a:cubicBezTo>
                  <a:cubicBezTo>
                    <a:pt x="46501" y="0"/>
                    <a:pt x="0" y="46501"/>
                    <a:pt x="0" y="103662"/>
                  </a:cubicBezTo>
                  <a:cubicBezTo>
                    <a:pt x="0" y="160822"/>
                    <a:pt x="46501" y="207323"/>
                    <a:pt x="103662" y="207323"/>
                  </a:cubicBezTo>
                  <a:lnTo>
                    <a:pt x="170737" y="207323"/>
                  </a:lnTo>
                  <a:lnTo>
                    <a:pt x="170737" y="623189"/>
                  </a:lnTo>
                  <a:lnTo>
                    <a:pt x="207323" y="623189"/>
                  </a:lnTo>
                  <a:lnTo>
                    <a:pt x="207323" y="207902"/>
                  </a:lnTo>
                  <a:lnTo>
                    <a:pt x="304887" y="207902"/>
                  </a:lnTo>
                  <a:lnTo>
                    <a:pt x="304887" y="623189"/>
                  </a:lnTo>
                  <a:lnTo>
                    <a:pt x="341473" y="623189"/>
                  </a:lnTo>
                  <a:lnTo>
                    <a:pt x="341473" y="207323"/>
                  </a:lnTo>
                  <a:lnTo>
                    <a:pt x="408548" y="207323"/>
                  </a:lnTo>
                  <a:cubicBezTo>
                    <a:pt x="465708" y="207323"/>
                    <a:pt x="512210" y="160822"/>
                    <a:pt x="512210" y="103662"/>
                  </a:cubicBezTo>
                  <a:cubicBezTo>
                    <a:pt x="512210" y="46501"/>
                    <a:pt x="465708" y="0"/>
                    <a:pt x="408548" y="0"/>
                  </a:cubicBezTo>
                  <a:close/>
                  <a:moveTo>
                    <a:pt x="36586" y="103662"/>
                  </a:moveTo>
                  <a:cubicBezTo>
                    <a:pt x="36586" y="66679"/>
                    <a:pt x="66679" y="36586"/>
                    <a:pt x="103662" y="36586"/>
                  </a:cubicBezTo>
                  <a:cubicBezTo>
                    <a:pt x="140644" y="36586"/>
                    <a:pt x="170737" y="66679"/>
                    <a:pt x="170737" y="103662"/>
                  </a:cubicBezTo>
                  <a:lnTo>
                    <a:pt x="170737" y="170737"/>
                  </a:lnTo>
                  <a:lnTo>
                    <a:pt x="103662" y="170737"/>
                  </a:lnTo>
                  <a:cubicBezTo>
                    <a:pt x="66679" y="170737"/>
                    <a:pt x="36586" y="140644"/>
                    <a:pt x="36586" y="103662"/>
                  </a:cubicBezTo>
                  <a:close/>
                  <a:moveTo>
                    <a:pt x="408548" y="170737"/>
                  </a:moveTo>
                  <a:lnTo>
                    <a:pt x="341473" y="170737"/>
                  </a:lnTo>
                  <a:lnTo>
                    <a:pt x="341473" y="103662"/>
                  </a:lnTo>
                  <a:cubicBezTo>
                    <a:pt x="341473" y="66679"/>
                    <a:pt x="371566" y="36586"/>
                    <a:pt x="408548" y="36586"/>
                  </a:cubicBezTo>
                  <a:cubicBezTo>
                    <a:pt x="445531" y="36586"/>
                    <a:pt x="475623" y="66679"/>
                    <a:pt x="475623" y="103662"/>
                  </a:cubicBezTo>
                  <a:cubicBezTo>
                    <a:pt x="475623" y="140644"/>
                    <a:pt x="445531" y="170737"/>
                    <a:pt x="408548" y="170737"/>
                  </a:cubicBezTo>
                  <a:close/>
                </a:path>
              </a:pathLst>
            </a:custGeom>
            <a:solidFill>
              <a:srgbClr val="FFFFFF"/>
            </a:solidFill>
            <a:ln w="6092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defTabSz="567019" rtl="1"/>
              <a:endParaRPr lang="ar-SA" sz="1116" dirty="0">
                <a:solidFill>
                  <a:prstClr val="black"/>
                </a:solidFill>
                <a:latin typeface="Harmattan" panose="01000503000000020003" pitchFamily="2" charset="-78"/>
                <a:cs typeface="Harmattan" panose="01000503000000020003" pitchFamily="2" charset="-78"/>
              </a:endParaRPr>
            </a:p>
          </p:txBody>
        </p:sp>
        <p:grpSp>
          <p:nvGrpSpPr>
            <p:cNvPr id="40" name="رسم 4" descr="مصباح">
              <a:extLst>
                <a:ext uri="{FF2B5EF4-FFF2-40B4-BE49-F238E27FC236}">
                  <a16:creationId xmlns:a16="http://schemas.microsoft.com/office/drawing/2014/main" id="{ACE27EE0-987C-BFB1-D190-F9E43E329C41}"/>
                </a:ext>
              </a:extLst>
            </p:cNvPr>
            <p:cNvGrpSpPr/>
            <p:nvPr/>
          </p:nvGrpSpPr>
          <p:grpSpPr>
            <a:xfrm>
              <a:off x="5040441" y="1483872"/>
              <a:ext cx="2111118" cy="1809982"/>
              <a:chOff x="5156949" y="1277262"/>
              <a:chExt cx="1878102" cy="1610204"/>
            </a:xfrm>
            <a:solidFill>
              <a:srgbClr val="FFDFDE"/>
            </a:solidFill>
          </p:grpSpPr>
          <p:sp>
            <p:nvSpPr>
              <p:cNvPr id="41" name="شكل حر: شكل 40">
                <a:extLst>
                  <a:ext uri="{FF2B5EF4-FFF2-40B4-BE49-F238E27FC236}">
                    <a16:creationId xmlns:a16="http://schemas.microsoft.com/office/drawing/2014/main" id="{C22243FD-0CE5-8DD8-4998-23D89B566949}"/>
                  </a:ext>
                </a:extLst>
              </p:cNvPr>
              <p:cNvSpPr/>
              <p:nvPr/>
            </p:nvSpPr>
            <p:spPr>
              <a:xfrm>
                <a:off x="6071609" y="1277262"/>
                <a:ext cx="48781" cy="158541"/>
              </a:xfrm>
              <a:custGeom>
                <a:avLst/>
                <a:gdLst>
                  <a:gd name="connsiteX0" fmla="*/ 24391 w 48781"/>
                  <a:gd name="connsiteY0" fmla="*/ 158541 h 158541"/>
                  <a:gd name="connsiteX1" fmla="*/ 0 w 48781"/>
                  <a:gd name="connsiteY1" fmla="*/ 134150 h 158541"/>
                  <a:gd name="connsiteX2" fmla="*/ 0 w 48781"/>
                  <a:gd name="connsiteY2" fmla="*/ 24391 h 158541"/>
                  <a:gd name="connsiteX3" fmla="*/ 24391 w 48781"/>
                  <a:gd name="connsiteY3" fmla="*/ 0 h 158541"/>
                  <a:gd name="connsiteX4" fmla="*/ 48782 w 48781"/>
                  <a:gd name="connsiteY4" fmla="*/ 24391 h 158541"/>
                  <a:gd name="connsiteX5" fmla="*/ 48782 w 48781"/>
                  <a:gd name="connsiteY5" fmla="*/ 134150 h 158541"/>
                  <a:gd name="connsiteX6" fmla="*/ 24391 w 48781"/>
                  <a:gd name="connsiteY6" fmla="*/ 158541 h 158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781" h="158541">
                    <a:moveTo>
                      <a:pt x="24391" y="158541"/>
                    </a:moveTo>
                    <a:cubicBezTo>
                      <a:pt x="10921" y="158541"/>
                      <a:pt x="0" y="147620"/>
                      <a:pt x="0" y="134150"/>
                    </a:cubicBezTo>
                    <a:lnTo>
                      <a:pt x="0" y="24391"/>
                    </a:lnTo>
                    <a:cubicBezTo>
                      <a:pt x="0" y="10921"/>
                      <a:pt x="10921" y="0"/>
                      <a:pt x="24391" y="0"/>
                    </a:cubicBezTo>
                    <a:cubicBezTo>
                      <a:pt x="37861" y="0"/>
                      <a:pt x="48782" y="10921"/>
                      <a:pt x="48782" y="24391"/>
                    </a:cubicBezTo>
                    <a:lnTo>
                      <a:pt x="48782" y="134150"/>
                    </a:lnTo>
                    <a:cubicBezTo>
                      <a:pt x="48782" y="147620"/>
                      <a:pt x="37861" y="158541"/>
                      <a:pt x="24391" y="158541"/>
                    </a:cubicBezTo>
                    <a:close/>
                  </a:path>
                </a:pathLst>
              </a:custGeom>
              <a:grpFill/>
              <a:ln w="609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42" name="شكل حر: شكل 41">
                <a:extLst>
                  <a:ext uri="{FF2B5EF4-FFF2-40B4-BE49-F238E27FC236}">
                    <a16:creationId xmlns:a16="http://schemas.microsoft.com/office/drawing/2014/main" id="{6ADC51AF-8CA7-DAE6-E289-AEB99FA4853C}"/>
                  </a:ext>
                </a:extLst>
              </p:cNvPr>
              <p:cNvSpPr/>
              <p:nvPr/>
            </p:nvSpPr>
            <p:spPr>
              <a:xfrm>
                <a:off x="5424839" y="1545163"/>
                <a:ext cx="126402" cy="126390"/>
              </a:xfrm>
              <a:custGeom>
                <a:avLst/>
                <a:gdLst>
                  <a:gd name="connsiteX0" fmla="*/ 102011 w 126402"/>
                  <a:gd name="connsiteY0" fmla="*/ 126391 h 126390"/>
                  <a:gd name="connsiteX1" fmla="*/ 84766 w 126402"/>
                  <a:gd name="connsiteY1" fmla="*/ 119250 h 126390"/>
                  <a:gd name="connsiteX2" fmla="*/ 7148 w 126402"/>
                  <a:gd name="connsiteY2" fmla="*/ 41638 h 126390"/>
                  <a:gd name="connsiteX3" fmla="*/ 7148 w 126402"/>
                  <a:gd name="connsiteY3" fmla="*/ 7143 h 126390"/>
                  <a:gd name="connsiteX4" fmla="*/ 41637 w 126402"/>
                  <a:gd name="connsiteY4" fmla="*/ 7143 h 126390"/>
                  <a:gd name="connsiteX5" fmla="*/ 119255 w 126402"/>
                  <a:gd name="connsiteY5" fmla="*/ 84755 h 126390"/>
                  <a:gd name="connsiteX6" fmla="*/ 119255 w 126402"/>
                  <a:gd name="connsiteY6" fmla="*/ 119250 h 126390"/>
                  <a:gd name="connsiteX7" fmla="*/ 102011 w 126402"/>
                  <a:gd name="connsiteY7" fmla="*/ 126391 h 126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6402" h="126390">
                    <a:moveTo>
                      <a:pt x="102011" y="126391"/>
                    </a:moveTo>
                    <a:cubicBezTo>
                      <a:pt x="95773" y="126391"/>
                      <a:pt x="89528" y="124007"/>
                      <a:pt x="84766" y="119250"/>
                    </a:cubicBezTo>
                    <a:lnTo>
                      <a:pt x="7148" y="41638"/>
                    </a:lnTo>
                    <a:cubicBezTo>
                      <a:pt x="-2383" y="32114"/>
                      <a:pt x="-2383" y="16668"/>
                      <a:pt x="7148" y="7143"/>
                    </a:cubicBezTo>
                    <a:cubicBezTo>
                      <a:pt x="16667" y="-2381"/>
                      <a:pt x="32112" y="-2381"/>
                      <a:pt x="41637" y="7143"/>
                    </a:cubicBezTo>
                    <a:lnTo>
                      <a:pt x="119255" y="84755"/>
                    </a:lnTo>
                    <a:cubicBezTo>
                      <a:pt x="128786" y="94280"/>
                      <a:pt x="128786" y="109726"/>
                      <a:pt x="119255" y="119250"/>
                    </a:cubicBezTo>
                    <a:cubicBezTo>
                      <a:pt x="114499" y="124007"/>
                      <a:pt x="108255" y="126391"/>
                      <a:pt x="102011" y="126391"/>
                    </a:cubicBezTo>
                    <a:close/>
                  </a:path>
                </a:pathLst>
              </a:custGeom>
              <a:grpFill/>
              <a:ln w="609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43" name="شكل حر: شكل 42">
                <a:extLst>
                  <a:ext uri="{FF2B5EF4-FFF2-40B4-BE49-F238E27FC236}">
                    <a16:creationId xmlns:a16="http://schemas.microsoft.com/office/drawing/2014/main" id="{CAF69768-FC43-1C01-FF1E-F22537B57EB2}"/>
                  </a:ext>
                </a:extLst>
              </p:cNvPr>
              <p:cNvSpPr/>
              <p:nvPr/>
            </p:nvSpPr>
            <p:spPr>
              <a:xfrm>
                <a:off x="5156949" y="2191923"/>
                <a:ext cx="158541" cy="48781"/>
              </a:xfrm>
              <a:custGeom>
                <a:avLst/>
                <a:gdLst>
                  <a:gd name="connsiteX0" fmla="*/ 134150 w 158541"/>
                  <a:gd name="connsiteY0" fmla="*/ 48782 h 48781"/>
                  <a:gd name="connsiteX1" fmla="*/ 24391 w 158541"/>
                  <a:gd name="connsiteY1" fmla="*/ 48782 h 48781"/>
                  <a:gd name="connsiteX2" fmla="*/ 0 w 158541"/>
                  <a:gd name="connsiteY2" fmla="*/ 24391 h 48781"/>
                  <a:gd name="connsiteX3" fmla="*/ 24391 w 158541"/>
                  <a:gd name="connsiteY3" fmla="*/ 0 h 48781"/>
                  <a:gd name="connsiteX4" fmla="*/ 134150 w 158541"/>
                  <a:gd name="connsiteY4" fmla="*/ 0 h 48781"/>
                  <a:gd name="connsiteX5" fmla="*/ 158541 w 158541"/>
                  <a:gd name="connsiteY5" fmla="*/ 24391 h 48781"/>
                  <a:gd name="connsiteX6" fmla="*/ 134150 w 158541"/>
                  <a:gd name="connsiteY6" fmla="*/ 48782 h 48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8541" h="48781">
                    <a:moveTo>
                      <a:pt x="134150" y="48782"/>
                    </a:moveTo>
                    <a:lnTo>
                      <a:pt x="24391" y="48782"/>
                    </a:lnTo>
                    <a:cubicBezTo>
                      <a:pt x="10921" y="48782"/>
                      <a:pt x="0" y="37861"/>
                      <a:pt x="0" y="24391"/>
                    </a:cubicBezTo>
                    <a:cubicBezTo>
                      <a:pt x="0" y="10921"/>
                      <a:pt x="10921" y="0"/>
                      <a:pt x="24391" y="0"/>
                    </a:cubicBezTo>
                    <a:lnTo>
                      <a:pt x="134150" y="0"/>
                    </a:lnTo>
                    <a:cubicBezTo>
                      <a:pt x="147620" y="0"/>
                      <a:pt x="158541" y="10921"/>
                      <a:pt x="158541" y="24391"/>
                    </a:cubicBezTo>
                    <a:cubicBezTo>
                      <a:pt x="158541" y="37861"/>
                      <a:pt x="147620" y="48782"/>
                      <a:pt x="134150" y="48782"/>
                    </a:cubicBezTo>
                    <a:close/>
                  </a:path>
                </a:pathLst>
              </a:custGeom>
              <a:grpFill/>
              <a:ln w="609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44" name="شكل حر: شكل 43">
                <a:extLst>
                  <a:ext uri="{FF2B5EF4-FFF2-40B4-BE49-F238E27FC236}">
                    <a16:creationId xmlns:a16="http://schemas.microsoft.com/office/drawing/2014/main" id="{D6C5C9E8-9D81-3F0B-BC28-78F09756FA89}"/>
                  </a:ext>
                </a:extLst>
              </p:cNvPr>
              <p:cNvSpPr/>
              <p:nvPr/>
            </p:nvSpPr>
            <p:spPr>
              <a:xfrm>
                <a:off x="5424845" y="2761076"/>
                <a:ext cx="126403" cy="126390"/>
              </a:xfrm>
              <a:custGeom>
                <a:avLst/>
                <a:gdLst>
                  <a:gd name="connsiteX0" fmla="*/ 24393 w 126403"/>
                  <a:gd name="connsiteY0" fmla="*/ 126391 h 126390"/>
                  <a:gd name="connsiteX1" fmla="*/ 7148 w 126403"/>
                  <a:gd name="connsiteY1" fmla="*/ 119250 h 126390"/>
                  <a:gd name="connsiteX2" fmla="*/ 7148 w 126403"/>
                  <a:gd name="connsiteY2" fmla="*/ 84756 h 126390"/>
                  <a:gd name="connsiteX3" fmla="*/ 84766 w 126403"/>
                  <a:gd name="connsiteY3" fmla="*/ 7144 h 126390"/>
                  <a:gd name="connsiteX4" fmla="*/ 119255 w 126403"/>
                  <a:gd name="connsiteY4" fmla="*/ 7144 h 126390"/>
                  <a:gd name="connsiteX5" fmla="*/ 119255 w 126403"/>
                  <a:gd name="connsiteY5" fmla="*/ 41638 h 126390"/>
                  <a:gd name="connsiteX6" fmla="*/ 41637 w 126403"/>
                  <a:gd name="connsiteY6" fmla="*/ 119250 h 126390"/>
                  <a:gd name="connsiteX7" fmla="*/ 24393 w 126403"/>
                  <a:gd name="connsiteY7" fmla="*/ 126391 h 126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6403" h="126390">
                    <a:moveTo>
                      <a:pt x="24393" y="126391"/>
                    </a:moveTo>
                    <a:cubicBezTo>
                      <a:pt x="18154" y="126391"/>
                      <a:pt x="11910" y="124007"/>
                      <a:pt x="7148" y="119250"/>
                    </a:cubicBezTo>
                    <a:cubicBezTo>
                      <a:pt x="-2383" y="109720"/>
                      <a:pt x="-2383" y="94280"/>
                      <a:pt x="7148" y="84756"/>
                    </a:cubicBezTo>
                    <a:lnTo>
                      <a:pt x="84766" y="7144"/>
                    </a:lnTo>
                    <a:cubicBezTo>
                      <a:pt x="94285" y="-2381"/>
                      <a:pt x="109730" y="-2381"/>
                      <a:pt x="119255" y="7144"/>
                    </a:cubicBezTo>
                    <a:cubicBezTo>
                      <a:pt x="128786" y="16674"/>
                      <a:pt x="128786" y="32114"/>
                      <a:pt x="119255" y="41638"/>
                    </a:cubicBezTo>
                    <a:lnTo>
                      <a:pt x="41637" y="119250"/>
                    </a:lnTo>
                    <a:cubicBezTo>
                      <a:pt x="36875" y="124007"/>
                      <a:pt x="30630" y="126391"/>
                      <a:pt x="24393" y="126391"/>
                    </a:cubicBezTo>
                    <a:close/>
                  </a:path>
                </a:pathLst>
              </a:custGeom>
              <a:grpFill/>
              <a:ln w="609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45" name="شكل حر: شكل 44">
                <a:extLst>
                  <a:ext uri="{FF2B5EF4-FFF2-40B4-BE49-F238E27FC236}">
                    <a16:creationId xmlns:a16="http://schemas.microsoft.com/office/drawing/2014/main" id="{40E57942-74CD-1CF4-C67B-A09A1BFAAF26}"/>
                  </a:ext>
                </a:extLst>
              </p:cNvPr>
              <p:cNvSpPr/>
              <p:nvPr/>
            </p:nvSpPr>
            <p:spPr>
              <a:xfrm>
                <a:off x="6640752" y="2761076"/>
                <a:ext cx="126402" cy="126390"/>
              </a:xfrm>
              <a:custGeom>
                <a:avLst/>
                <a:gdLst>
                  <a:gd name="connsiteX0" fmla="*/ 102011 w 126402"/>
                  <a:gd name="connsiteY0" fmla="*/ 126391 h 126390"/>
                  <a:gd name="connsiteX1" fmla="*/ 84766 w 126402"/>
                  <a:gd name="connsiteY1" fmla="*/ 119250 h 126390"/>
                  <a:gd name="connsiteX2" fmla="*/ 7148 w 126402"/>
                  <a:gd name="connsiteY2" fmla="*/ 41638 h 126390"/>
                  <a:gd name="connsiteX3" fmla="*/ 7148 w 126402"/>
                  <a:gd name="connsiteY3" fmla="*/ 7144 h 126390"/>
                  <a:gd name="connsiteX4" fmla="*/ 41637 w 126402"/>
                  <a:gd name="connsiteY4" fmla="*/ 7144 h 126390"/>
                  <a:gd name="connsiteX5" fmla="*/ 119255 w 126402"/>
                  <a:gd name="connsiteY5" fmla="*/ 84756 h 126390"/>
                  <a:gd name="connsiteX6" fmla="*/ 119255 w 126402"/>
                  <a:gd name="connsiteY6" fmla="*/ 119250 h 126390"/>
                  <a:gd name="connsiteX7" fmla="*/ 102011 w 126402"/>
                  <a:gd name="connsiteY7" fmla="*/ 126391 h 126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6402" h="126390">
                    <a:moveTo>
                      <a:pt x="102011" y="126391"/>
                    </a:moveTo>
                    <a:cubicBezTo>
                      <a:pt x="95772" y="126391"/>
                      <a:pt x="89528" y="124007"/>
                      <a:pt x="84766" y="119250"/>
                    </a:cubicBezTo>
                    <a:lnTo>
                      <a:pt x="7148" y="41638"/>
                    </a:lnTo>
                    <a:cubicBezTo>
                      <a:pt x="-2383" y="32114"/>
                      <a:pt x="-2383" y="16668"/>
                      <a:pt x="7148" y="7144"/>
                    </a:cubicBezTo>
                    <a:cubicBezTo>
                      <a:pt x="16667" y="-2381"/>
                      <a:pt x="32112" y="-2381"/>
                      <a:pt x="41637" y="7144"/>
                    </a:cubicBezTo>
                    <a:lnTo>
                      <a:pt x="119255" y="84756"/>
                    </a:lnTo>
                    <a:cubicBezTo>
                      <a:pt x="128786" y="94280"/>
                      <a:pt x="128786" y="109726"/>
                      <a:pt x="119255" y="119250"/>
                    </a:cubicBezTo>
                    <a:cubicBezTo>
                      <a:pt x="114499" y="124007"/>
                      <a:pt x="108255" y="126391"/>
                      <a:pt x="102011" y="126391"/>
                    </a:cubicBezTo>
                    <a:close/>
                  </a:path>
                </a:pathLst>
              </a:custGeom>
              <a:grpFill/>
              <a:ln w="609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46" name="شكل حر: شكل 45">
                <a:extLst>
                  <a:ext uri="{FF2B5EF4-FFF2-40B4-BE49-F238E27FC236}">
                    <a16:creationId xmlns:a16="http://schemas.microsoft.com/office/drawing/2014/main" id="{EB003743-8EF7-403B-3EF6-7992923F08DA}"/>
                  </a:ext>
                </a:extLst>
              </p:cNvPr>
              <p:cNvSpPr/>
              <p:nvPr/>
            </p:nvSpPr>
            <p:spPr>
              <a:xfrm>
                <a:off x="6876510" y="2191923"/>
                <a:ext cx="158541" cy="48781"/>
              </a:xfrm>
              <a:custGeom>
                <a:avLst/>
                <a:gdLst>
                  <a:gd name="connsiteX0" fmla="*/ 134150 w 158541"/>
                  <a:gd name="connsiteY0" fmla="*/ 48782 h 48781"/>
                  <a:gd name="connsiteX1" fmla="*/ 24391 w 158541"/>
                  <a:gd name="connsiteY1" fmla="*/ 48782 h 48781"/>
                  <a:gd name="connsiteX2" fmla="*/ 0 w 158541"/>
                  <a:gd name="connsiteY2" fmla="*/ 24391 h 48781"/>
                  <a:gd name="connsiteX3" fmla="*/ 24391 w 158541"/>
                  <a:gd name="connsiteY3" fmla="*/ 0 h 48781"/>
                  <a:gd name="connsiteX4" fmla="*/ 134150 w 158541"/>
                  <a:gd name="connsiteY4" fmla="*/ 0 h 48781"/>
                  <a:gd name="connsiteX5" fmla="*/ 158541 w 158541"/>
                  <a:gd name="connsiteY5" fmla="*/ 24391 h 48781"/>
                  <a:gd name="connsiteX6" fmla="*/ 134150 w 158541"/>
                  <a:gd name="connsiteY6" fmla="*/ 48782 h 48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8541" h="48781">
                    <a:moveTo>
                      <a:pt x="134150" y="48782"/>
                    </a:moveTo>
                    <a:lnTo>
                      <a:pt x="24391" y="48782"/>
                    </a:lnTo>
                    <a:cubicBezTo>
                      <a:pt x="10921" y="48782"/>
                      <a:pt x="0" y="37861"/>
                      <a:pt x="0" y="24391"/>
                    </a:cubicBezTo>
                    <a:cubicBezTo>
                      <a:pt x="0" y="10921"/>
                      <a:pt x="10921" y="0"/>
                      <a:pt x="24391" y="0"/>
                    </a:cubicBezTo>
                    <a:lnTo>
                      <a:pt x="134150" y="0"/>
                    </a:lnTo>
                    <a:cubicBezTo>
                      <a:pt x="147620" y="0"/>
                      <a:pt x="158541" y="10921"/>
                      <a:pt x="158541" y="24391"/>
                    </a:cubicBezTo>
                    <a:cubicBezTo>
                      <a:pt x="158541" y="37861"/>
                      <a:pt x="147620" y="48782"/>
                      <a:pt x="134150" y="48782"/>
                    </a:cubicBezTo>
                    <a:close/>
                  </a:path>
                </a:pathLst>
              </a:custGeom>
              <a:grpFill/>
              <a:ln w="609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47" name="شكل حر: شكل 46">
                <a:extLst>
                  <a:ext uri="{FF2B5EF4-FFF2-40B4-BE49-F238E27FC236}">
                    <a16:creationId xmlns:a16="http://schemas.microsoft.com/office/drawing/2014/main" id="{8D9C6981-33F5-D9B1-7421-5CFC38DF5C71}"/>
                  </a:ext>
                </a:extLst>
              </p:cNvPr>
              <p:cNvSpPr/>
              <p:nvPr/>
            </p:nvSpPr>
            <p:spPr>
              <a:xfrm>
                <a:off x="6640758" y="1545163"/>
                <a:ext cx="126403" cy="126390"/>
              </a:xfrm>
              <a:custGeom>
                <a:avLst/>
                <a:gdLst>
                  <a:gd name="connsiteX0" fmla="*/ 24393 w 126403"/>
                  <a:gd name="connsiteY0" fmla="*/ 126391 h 126390"/>
                  <a:gd name="connsiteX1" fmla="*/ 7148 w 126403"/>
                  <a:gd name="connsiteY1" fmla="*/ 119250 h 126390"/>
                  <a:gd name="connsiteX2" fmla="*/ 7148 w 126403"/>
                  <a:gd name="connsiteY2" fmla="*/ 84755 h 126390"/>
                  <a:gd name="connsiteX3" fmla="*/ 84766 w 126403"/>
                  <a:gd name="connsiteY3" fmla="*/ 7143 h 126390"/>
                  <a:gd name="connsiteX4" fmla="*/ 119255 w 126403"/>
                  <a:gd name="connsiteY4" fmla="*/ 7143 h 126390"/>
                  <a:gd name="connsiteX5" fmla="*/ 119255 w 126403"/>
                  <a:gd name="connsiteY5" fmla="*/ 41638 h 126390"/>
                  <a:gd name="connsiteX6" fmla="*/ 41637 w 126403"/>
                  <a:gd name="connsiteY6" fmla="*/ 119250 h 126390"/>
                  <a:gd name="connsiteX7" fmla="*/ 24393 w 126403"/>
                  <a:gd name="connsiteY7" fmla="*/ 126391 h 126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6403" h="126390">
                    <a:moveTo>
                      <a:pt x="24393" y="126391"/>
                    </a:moveTo>
                    <a:cubicBezTo>
                      <a:pt x="18155" y="126391"/>
                      <a:pt x="11910" y="124007"/>
                      <a:pt x="7148" y="119250"/>
                    </a:cubicBezTo>
                    <a:cubicBezTo>
                      <a:pt x="-2383" y="109720"/>
                      <a:pt x="-2383" y="94280"/>
                      <a:pt x="7148" y="84755"/>
                    </a:cubicBezTo>
                    <a:lnTo>
                      <a:pt x="84766" y="7143"/>
                    </a:lnTo>
                    <a:cubicBezTo>
                      <a:pt x="94285" y="-2381"/>
                      <a:pt x="109730" y="-2381"/>
                      <a:pt x="119255" y="7143"/>
                    </a:cubicBezTo>
                    <a:cubicBezTo>
                      <a:pt x="128786" y="16674"/>
                      <a:pt x="128786" y="32114"/>
                      <a:pt x="119255" y="41638"/>
                    </a:cubicBezTo>
                    <a:lnTo>
                      <a:pt x="41637" y="119250"/>
                    </a:lnTo>
                    <a:cubicBezTo>
                      <a:pt x="36881" y="124007"/>
                      <a:pt x="30630" y="126391"/>
                      <a:pt x="24393" y="126391"/>
                    </a:cubicBezTo>
                    <a:close/>
                  </a:path>
                </a:pathLst>
              </a:custGeom>
              <a:grpFill/>
              <a:ln w="609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</p:grpSp>
      </p:grp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673793D3-2B07-AD1D-49D9-947DB52BAEF2}"/>
              </a:ext>
            </a:extLst>
          </p:cNvPr>
          <p:cNvGrpSpPr/>
          <p:nvPr/>
        </p:nvGrpSpPr>
        <p:grpSpPr>
          <a:xfrm>
            <a:off x="2411473" y="6564310"/>
            <a:ext cx="2617728" cy="3538442"/>
            <a:chOff x="1615440" y="2580640"/>
            <a:chExt cx="3105833" cy="4198230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6303C520-FA33-2EF0-DE77-6818A521E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5440" y="3067438"/>
              <a:ext cx="3105833" cy="3711432"/>
            </a:xfrm>
            <a:prstGeom prst="rect">
              <a:avLst/>
            </a:prstGeom>
          </p:spPr>
        </p:pic>
        <p:grpSp>
          <p:nvGrpSpPr>
            <p:cNvPr id="5" name="مجموعة 4">
              <a:extLst>
                <a:ext uri="{FF2B5EF4-FFF2-40B4-BE49-F238E27FC236}">
                  <a16:creationId xmlns:a16="http://schemas.microsoft.com/office/drawing/2014/main" id="{3B925E43-F541-1324-C9B8-B2FD8511D2E2}"/>
                </a:ext>
              </a:extLst>
            </p:cNvPr>
            <p:cNvGrpSpPr/>
            <p:nvPr/>
          </p:nvGrpSpPr>
          <p:grpSpPr>
            <a:xfrm flipH="1">
              <a:off x="2265680" y="2580640"/>
              <a:ext cx="778860" cy="666696"/>
              <a:chOff x="2437458" y="1152322"/>
              <a:chExt cx="1226133" cy="1049556"/>
            </a:xfrm>
          </p:grpSpPr>
          <p:grpSp>
            <p:nvGrpSpPr>
              <p:cNvPr id="6" name="مجموعة 5">
                <a:extLst>
                  <a:ext uri="{FF2B5EF4-FFF2-40B4-BE49-F238E27FC236}">
                    <a16:creationId xmlns:a16="http://schemas.microsoft.com/office/drawing/2014/main" id="{B0ED34AB-F0CD-E050-3D9D-7C470774D244}"/>
                  </a:ext>
                </a:extLst>
              </p:cNvPr>
              <p:cNvGrpSpPr/>
              <p:nvPr/>
            </p:nvGrpSpPr>
            <p:grpSpPr>
              <a:xfrm>
                <a:off x="2437458" y="1152322"/>
                <a:ext cx="1226133" cy="1049556"/>
                <a:chOff x="1908541" y="1439193"/>
                <a:chExt cx="1226133" cy="1049556"/>
              </a:xfrm>
            </p:grpSpPr>
            <p:sp>
              <p:nvSpPr>
                <p:cNvPr id="8" name="شكل حر: شكل 7">
                  <a:extLst>
                    <a:ext uri="{FF2B5EF4-FFF2-40B4-BE49-F238E27FC236}">
                      <a16:creationId xmlns:a16="http://schemas.microsoft.com/office/drawing/2014/main" id="{23FB4706-775B-73D0-BBB7-1AAA4184043D}"/>
                    </a:ext>
                  </a:extLst>
                </p:cNvPr>
                <p:cNvSpPr/>
                <p:nvPr/>
              </p:nvSpPr>
              <p:spPr>
                <a:xfrm>
                  <a:off x="2310716" y="2127203"/>
                  <a:ext cx="184980" cy="184981"/>
                </a:xfrm>
                <a:custGeom>
                  <a:avLst/>
                  <a:gdLst>
                    <a:gd name="connsiteX0" fmla="*/ 9808 w 184980"/>
                    <a:gd name="connsiteY0" fmla="*/ 184982 h 184981"/>
                    <a:gd name="connsiteX1" fmla="*/ 2873 w 184980"/>
                    <a:gd name="connsiteY1" fmla="*/ 182108 h 184981"/>
                    <a:gd name="connsiteX2" fmla="*/ 2873 w 184980"/>
                    <a:gd name="connsiteY2" fmla="*/ 168238 h 184981"/>
                    <a:gd name="connsiteX3" fmla="*/ 168238 w 184980"/>
                    <a:gd name="connsiteY3" fmla="*/ 2873 h 184981"/>
                    <a:gd name="connsiteX4" fmla="*/ 182108 w 184980"/>
                    <a:gd name="connsiteY4" fmla="*/ 2873 h 184981"/>
                    <a:gd name="connsiteX5" fmla="*/ 182108 w 184980"/>
                    <a:gd name="connsiteY5" fmla="*/ 16743 h 184981"/>
                    <a:gd name="connsiteX6" fmla="*/ 16743 w 184980"/>
                    <a:gd name="connsiteY6" fmla="*/ 182108 h 184981"/>
                    <a:gd name="connsiteX7" fmla="*/ 9808 w 184980"/>
                    <a:gd name="connsiteY7" fmla="*/ 184982 h 184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4980" h="184981">
                      <a:moveTo>
                        <a:pt x="9808" y="184982"/>
                      </a:moveTo>
                      <a:cubicBezTo>
                        <a:pt x="7297" y="184982"/>
                        <a:pt x="4790" y="184025"/>
                        <a:pt x="2873" y="182108"/>
                      </a:cubicBezTo>
                      <a:cubicBezTo>
                        <a:pt x="-958" y="178277"/>
                        <a:pt x="-958" y="172068"/>
                        <a:pt x="2873" y="168238"/>
                      </a:cubicBezTo>
                      <a:lnTo>
                        <a:pt x="168238" y="2873"/>
                      </a:lnTo>
                      <a:cubicBezTo>
                        <a:pt x="172068" y="-958"/>
                        <a:pt x="178277" y="-958"/>
                        <a:pt x="182108" y="2873"/>
                      </a:cubicBezTo>
                      <a:cubicBezTo>
                        <a:pt x="185938" y="6703"/>
                        <a:pt x="185938" y="12912"/>
                        <a:pt x="182108" y="16743"/>
                      </a:cubicBezTo>
                      <a:lnTo>
                        <a:pt x="16743" y="182108"/>
                      </a:lnTo>
                      <a:cubicBezTo>
                        <a:pt x="14825" y="184025"/>
                        <a:pt x="12314" y="184982"/>
                        <a:pt x="9808" y="184982"/>
                      </a:cubicBezTo>
                      <a:close/>
                    </a:path>
                  </a:pathLst>
                </a:custGeom>
                <a:solidFill>
                  <a:srgbClr val="86513B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9" name="شكل حر: شكل 8">
                  <a:extLst>
                    <a:ext uri="{FF2B5EF4-FFF2-40B4-BE49-F238E27FC236}">
                      <a16:creationId xmlns:a16="http://schemas.microsoft.com/office/drawing/2014/main" id="{6911D18B-0AC6-3E99-DDF1-907C7AE53457}"/>
                    </a:ext>
                  </a:extLst>
                </p:cNvPr>
                <p:cNvSpPr/>
                <p:nvPr/>
              </p:nvSpPr>
              <p:spPr>
                <a:xfrm>
                  <a:off x="2006635" y="1439193"/>
                  <a:ext cx="1128039" cy="1049556"/>
                </a:xfrm>
                <a:custGeom>
                  <a:avLst/>
                  <a:gdLst>
                    <a:gd name="connsiteX0" fmla="*/ 742796 w 1128039"/>
                    <a:gd name="connsiteY0" fmla="*/ 738745 h 1049556"/>
                    <a:gd name="connsiteX1" fmla="*/ 264843 w 1128039"/>
                    <a:gd name="connsiteY1" fmla="*/ 106173 h 1049556"/>
                    <a:gd name="connsiteX2" fmla="*/ 294093 w 1128039"/>
                    <a:gd name="connsiteY2" fmla="*/ 89 h 1049556"/>
                    <a:gd name="connsiteX3" fmla="*/ 294084 w 1128039"/>
                    <a:gd name="connsiteY3" fmla="*/ 0 h 1049556"/>
                    <a:gd name="connsiteX4" fmla="*/ 20 w 1128039"/>
                    <a:gd name="connsiteY4" fmla="*/ 128081 h 1049556"/>
                    <a:gd name="connsiteX5" fmla="*/ 1123 w 1128039"/>
                    <a:gd name="connsiteY5" fmla="*/ 129695 h 1049556"/>
                    <a:gd name="connsiteX6" fmla="*/ 13443 w 1128039"/>
                    <a:gd name="connsiteY6" fmla="*/ 224911 h 1049556"/>
                    <a:gd name="connsiteX7" fmla="*/ 0 w 1128039"/>
                    <a:gd name="connsiteY7" fmla="*/ 335100 h 1049556"/>
                    <a:gd name="connsiteX8" fmla="*/ 0 w 1128039"/>
                    <a:gd name="connsiteY8" fmla="*/ 340358 h 1049556"/>
                    <a:gd name="connsiteX9" fmla="*/ 618806 w 1128039"/>
                    <a:gd name="connsiteY9" fmla="*/ 754229 h 1049556"/>
                    <a:gd name="connsiteX10" fmla="*/ 718416 w 1128039"/>
                    <a:gd name="connsiteY10" fmla="*/ 754999 h 1049556"/>
                    <a:gd name="connsiteX11" fmla="*/ 900098 w 1128039"/>
                    <a:gd name="connsiteY11" fmla="*/ 996688 h 1049556"/>
                    <a:gd name="connsiteX12" fmla="*/ 1128040 w 1128039"/>
                    <a:gd name="connsiteY12" fmla="*/ 1003716 h 1049556"/>
                    <a:gd name="connsiteX13" fmla="*/ 742796 w 1128039"/>
                    <a:gd name="connsiteY13" fmla="*/ 738745 h 1049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28039" h="1049556">
                      <a:moveTo>
                        <a:pt x="742796" y="738745"/>
                      </a:moveTo>
                      <a:lnTo>
                        <a:pt x="264843" y="106173"/>
                      </a:lnTo>
                      <a:cubicBezTo>
                        <a:pt x="264843" y="106173"/>
                        <a:pt x="225676" y="37628"/>
                        <a:pt x="294093" y="89"/>
                      </a:cubicBezTo>
                      <a:cubicBezTo>
                        <a:pt x="294138" y="64"/>
                        <a:pt x="294133" y="-5"/>
                        <a:pt x="294084" y="0"/>
                      </a:cubicBezTo>
                      <a:cubicBezTo>
                        <a:pt x="285726" y="304"/>
                        <a:pt x="2609" y="11462"/>
                        <a:pt x="20" y="128081"/>
                      </a:cubicBezTo>
                      <a:cubicBezTo>
                        <a:pt x="10" y="128616"/>
                        <a:pt x="721" y="129131"/>
                        <a:pt x="1123" y="129695"/>
                      </a:cubicBezTo>
                      <a:cubicBezTo>
                        <a:pt x="1123" y="129695"/>
                        <a:pt x="13443" y="147091"/>
                        <a:pt x="13443" y="224911"/>
                      </a:cubicBezTo>
                      <a:cubicBezTo>
                        <a:pt x="13443" y="307306"/>
                        <a:pt x="0" y="335100"/>
                        <a:pt x="0" y="335100"/>
                      </a:cubicBezTo>
                      <a:lnTo>
                        <a:pt x="0" y="340358"/>
                      </a:lnTo>
                      <a:cubicBezTo>
                        <a:pt x="0" y="575774"/>
                        <a:pt x="367690" y="753047"/>
                        <a:pt x="618806" y="754229"/>
                      </a:cubicBezTo>
                      <a:lnTo>
                        <a:pt x="718416" y="754999"/>
                      </a:lnTo>
                      <a:lnTo>
                        <a:pt x="900098" y="996688"/>
                      </a:lnTo>
                      <a:cubicBezTo>
                        <a:pt x="959845" y="1064296"/>
                        <a:pt x="1064237" y="1067519"/>
                        <a:pt x="1128040" y="1003716"/>
                      </a:cubicBezTo>
                      <a:lnTo>
                        <a:pt x="742796" y="738745"/>
                      </a:lnTo>
                      <a:close/>
                    </a:path>
                  </a:pathLst>
                </a:custGeom>
                <a:solidFill>
                  <a:srgbClr val="4878BA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0" name="شكل حر: شكل 9">
                  <a:extLst>
                    <a:ext uri="{FF2B5EF4-FFF2-40B4-BE49-F238E27FC236}">
                      <a16:creationId xmlns:a16="http://schemas.microsoft.com/office/drawing/2014/main" id="{71AC526D-BC7E-DAEA-C114-FCEC8CC30620}"/>
                    </a:ext>
                  </a:extLst>
                </p:cNvPr>
                <p:cNvSpPr/>
                <p:nvPr/>
              </p:nvSpPr>
              <p:spPr>
                <a:xfrm>
                  <a:off x="2212620" y="2135616"/>
                  <a:ext cx="362934" cy="176568"/>
                </a:xfrm>
                <a:custGeom>
                  <a:avLst/>
                  <a:gdLst>
                    <a:gd name="connsiteX0" fmla="*/ 359951 w 362934"/>
                    <a:gd name="connsiteY0" fmla="*/ 2768 h 176568"/>
                    <a:gd name="connsiteX1" fmla="*/ 346081 w 362934"/>
                    <a:gd name="connsiteY1" fmla="*/ 2988 h 176568"/>
                    <a:gd name="connsiteX2" fmla="*/ 196930 w 362934"/>
                    <a:gd name="connsiteY2" fmla="*/ 156950 h 176568"/>
                    <a:gd name="connsiteX3" fmla="*/ 9809 w 362934"/>
                    <a:gd name="connsiteY3" fmla="*/ 156950 h 176568"/>
                    <a:gd name="connsiteX4" fmla="*/ 0 w 362934"/>
                    <a:gd name="connsiteY4" fmla="*/ 166759 h 176568"/>
                    <a:gd name="connsiteX5" fmla="*/ 9809 w 362934"/>
                    <a:gd name="connsiteY5" fmla="*/ 176568 h 176568"/>
                    <a:gd name="connsiteX6" fmla="*/ 264843 w 362934"/>
                    <a:gd name="connsiteY6" fmla="*/ 176568 h 176568"/>
                    <a:gd name="connsiteX7" fmla="*/ 274652 w 362934"/>
                    <a:gd name="connsiteY7" fmla="*/ 166759 h 176568"/>
                    <a:gd name="connsiteX8" fmla="*/ 264843 w 362934"/>
                    <a:gd name="connsiteY8" fmla="*/ 156950 h 176568"/>
                    <a:gd name="connsiteX9" fmla="*/ 224244 w 362934"/>
                    <a:gd name="connsiteY9" fmla="*/ 156950 h 176568"/>
                    <a:gd name="connsiteX10" fmla="*/ 360167 w 362934"/>
                    <a:gd name="connsiteY10" fmla="*/ 16642 h 176568"/>
                    <a:gd name="connsiteX11" fmla="*/ 359951 w 362934"/>
                    <a:gd name="connsiteY11" fmla="*/ 2768 h 176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2934" h="176568">
                      <a:moveTo>
                        <a:pt x="359951" y="2768"/>
                      </a:moveTo>
                      <a:cubicBezTo>
                        <a:pt x="356057" y="-1009"/>
                        <a:pt x="349848" y="-906"/>
                        <a:pt x="346081" y="2988"/>
                      </a:cubicBezTo>
                      <a:lnTo>
                        <a:pt x="196930" y="156950"/>
                      </a:lnTo>
                      <a:lnTo>
                        <a:pt x="9809" y="156950"/>
                      </a:lnTo>
                      <a:cubicBezTo>
                        <a:pt x="4394" y="156950"/>
                        <a:pt x="0" y="161345"/>
                        <a:pt x="0" y="166759"/>
                      </a:cubicBezTo>
                      <a:cubicBezTo>
                        <a:pt x="0" y="172174"/>
                        <a:pt x="4394" y="176568"/>
                        <a:pt x="9809" y="176568"/>
                      </a:cubicBezTo>
                      <a:lnTo>
                        <a:pt x="264843" y="176568"/>
                      </a:lnTo>
                      <a:cubicBezTo>
                        <a:pt x="270258" y="176568"/>
                        <a:pt x="274652" y="172174"/>
                        <a:pt x="274652" y="166759"/>
                      </a:cubicBezTo>
                      <a:cubicBezTo>
                        <a:pt x="274652" y="161345"/>
                        <a:pt x="270258" y="156950"/>
                        <a:pt x="264843" y="156950"/>
                      </a:cubicBezTo>
                      <a:lnTo>
                        <a:pt x="224244" y="156950"/>
                      </a:lnTo>
                      <a:lnTo>
                        <a:pt x="360167" y="16642"/>
                      </a:lnTo>
                      <a:cubicBezTo>
                        <a:pt x="363943" y="12748"/>
                        <a:pt x="363840" y="6539"/>
                        <a:pt x="359951" y="2768"/>
                      </a:cubicBezTo>
                      <a:close/>
                    </a:path>
                  </a:pathLst>
                </a:custGeom>
                <a:solidFill>
                  <a:srgbClr val="86513B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grpSp>
              <p:nvGrpSpPr>
                <p:cNvPr id="11" name="رسم 2267" descr="طائر أصلي">
                  <a:extLst>
                    <a:ext uri="{FF2B5EF4-FFF2-40B4-BE49-F238E27FC236}">
                      <a16:creationId xmlns:a16="http://schemas.microsoft.com/office/drawing/2014/main" id="{7E5C82C7-CB22-9132-4355-2B22CDF10FE7}"/>
                    </a:ext>
                  </a:extLst>
                </p:cNvPr>
                <p:cNvGrpSpPr/>
                <p:nvPr/>
              </p:nvGrpSpPr>
              <p:grpSpPr>
                <a:xfrm>
                  <a:off x="2179725" y="1765869"/>
                  <a:ext cx="538391" cy="316087"/>
                  <a:chOff x="2179725" y="1765869"/>
                  <a:chExt cx="538391" cy="316087"/>
                </a:xfrm>
              </p:grpSpPr>
              <p:sp>
                <p:nvSpPr>
                  <p:cNvPr id="18" name="شكل حر: شكل 17">
                    <a:extLst>
                      <a:ext uri="{FF2B5EF4-FFF2-40B4-BE49-F238E27FC236}">
                        <a16:creationId xmlns:a16="http://schemas.microsoft.com/office/drawing/2014/main" id="{5335DB0A-429A-A681-945B-09FC12C5D5AA}"/>
                      </a:ext>
                    </a:extLst>
                  </p:cNvPr>
                  <p:cNvSpPr/>
                  <p:nvPr/>
                </p:nvSpPr>
                <p:spPr>
                  <a:xfrm>
                    <a:off x="2179725" y="1765869"/>
                    <a:ext cx="538391" cy="316087"/>
                  </a:xfrm>
                  <a:custGeom>
                    <a:avLst/>
                    <a:gdLst>
                      <a:gd name="connsiteX0" fmla="*/ 316806 w 538391"/>
                      <a:gd name="connsiteY0" fmla="*/ 92095 h 316087"/>
                      <a:gd name="connsiteX1" fmla="*/ 6278 w 538391"/>
                      <a:gd name="connsiteY1" fmla="*/ 8871 h 316087"/>
                      <a:gd name="connsiteX2" fmla="*/ 0 w 538391"/>
                      <a:gd name="connsiteY2" fmla="*/ 10391 h 316087"/>
                      <a:gd name="connsiteX3" fmla="*/ 6459 w 538391"/>
                      <a:gd name="connsiteY3" fmla="*/ 33045 h 316087"/>
                      <a:gd name="connsiteX4" fmla="*/ 489704 w 538391"/>
                      <a:gd name="connsiteY4" fmla="*/ 305887 h 316087"/>
                      <a:gd name="connsiteX5" fmla="*/ 538391 w 538391"/>
                      <a:gd name="connsiteY5" fmla="*/ 299384 h 316087"/>
                      <a:gd name="connsiteX6" fmla="*/ 316806 w 538391"/>
                      <a:gd name="connsiteY6" fmla="*/ 92095 h 3160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38391" h="316087">
                        <a:moveTo>
                          <a:pt x="316806" y="92095"/>
                        </a:moveTo>
                        <a:cubicBezTo>
                          <a:pt x="233552" y="14212"/>
                          <a:pt x="117041" y="-16883"/>
                          <a:pt x="6278" y="8871"/>
                        </a:cubicBezTo>
                        <a:cubicBezTo>
                          <a:pt x="4184" y="9356"/>
                          <a:pt x="0" y="10391"/>
                          <a:pt x="0" y="10391"/>
                        </a:cubicBezTo>
                        <a:cubicBezTo>
                          <a:pt x="1903" y="17920"/>
                          <a:pt x="4056" y="25477"/>
                          <a:pt x="6459" y="33045"/>
                        </a:cubicBezTo>
                        <a:cubicBezTo>
                          <a:pt x="70698" y="235513"/>
                          <a:pt x="282470" y="352505"/>
                          <a:pt x="489704" y="305887"/>
                        </a:cubicBezTo>
                        <a:lnTo>
                          <a:pt x="538391" y="299384"/>
                        </a:lnTo>
                        <a:lnTo>
                          <a:pt x="316806" y="92095"/>
                        </a:lnTo>
                        <a:close/>
                      </a:path>
                    </a:pathLst>
                  </a:custGeom>
                  <a:solidFill>
                    <a:srgbClr val="A3E2F6"/>
                  </a:solidFill>
                  <a:ln w="4901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r" defTabSz="567019" rtl="1"/>
                    <a:endParaRPr lang="ar-SA" sz="1116">
                      <a:solidFill>
                        <a:prstClr val="black"/>
                      </a:solidFill>
                      <a:latin typeface="Harmattan"/>
                      <a:cs typeface="Harmattan"/>
                    </a:endParaRPr>
                  </a:p>
                </p:txBody>
              </p:sp>
              <p:sp>
                <p:nvSpPr>
                  <p:cNvPr id="19" name="شكل حر: شكل 18">
                    <a:extLst>
                      <a:ext uri="{FF2B5EF4-FFF2-40B4-BE49-F238E27FC236}">
                        <a16:creationId xmlns:a16="http://schemas.microsoft.com/office/drawing/2014/main" id="{D51311C4-21BD-5570-D04A-4EED6E176876}"/>
                      </a:ext>
                    </a:extLst>
                  </p:cNvPr>
                  <p:cNvSpPr/>
                  <p:nvPr/>
                </p:nvSpPr>
                <p:spPr>
                  <a:xfrm>
                    <a:off x="2209093" y="1776348"/>
                    <a:ext cx="464642" cy="300209"/>
                  </a:xfrm>
                  <a:custGeom>
                    <a:avLst/>
                    <a:gdLst>
                      <a:gd name="connsiteX0" fmla="*/ 464643 w 464642"/>
                      <a:gd name="connsiteY0" fmla="*/ 252680 h 300209"/>
                      <a:gd name="connsiteX1" fmla="*/ 84186 w 464642"/>
                      <a:gd name="connsiteY1" fmla="*/ 120916 h 300209"/>
                      <a:gd name="connsiteX2" fmla="*/ 4924 w 464642"/>
                      <a:gd name="connsiteY2" fmla="*/ 0 h 300209"/>
                      <a:gd name="connsiteX3" fmla="*/ 0 w 464642"/>
                      <a:gd name="connsiteY3" fmla="*/ 1202 h 300209"/>
                      <a:gd name="connsiteX4" fmla="*/ 80429 w 464642"/>
                      <a:gd name="connsiteY4" fmla="*/ 124339 h 300209"/>
                      <a:gd name="connsiteX5" fmla="*/ 124991 w 464642"/>
                      <a:gd name="connsiteY5" fmla="*/ 160603 h 300209"/>
                      <a:gd name="connsiteX6" fmla="*/ 414156 w 464642"/>
                      <a:gd name="connsiteY6" fmla="*/ 300209 h 300209"/>
                      <a:gd name="connsiteX7" fmla="*/ 414602 w 464642"/>
                      <a:gd name="connsiteY7" fmla="*/ 295163 h 300209"/>
                      <a:gd name="connsiteX8" fmla="*/ 149224 w 464642"/>
                      <a:gd name="connsiteY8" fmla="*/ 176400 h 300209"/>
                      <a:gd name="connsiteX9" fmla="*/ 149293 w 464642"/>
                      <a:gd name="connsiteY9" fmla="*/ 176336 h 300209"/>
                      <a:gd name="connsiteX10" fmla="*/ 464466 w 464642"/>
                      <a:gd name="connsiteY10" fmla="*/ 257746 h 300209"/>
                      <a:gd name="connsiteX11" fmla="*/ 464643 w 464642"/>
                      <a:gd name="connsiteY11" fmla="*/ 252680 h 300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64642" h="300209">
                        <a:moveTo>
                          <a:pt x="464643" y="252680"/>
                        </a:moveTo>
                        <a:cubicBezTo>
                          <a:pt x="350142" y="248594"/>
                          <a:pt x="191192" y="222414"/>
                          <a:pt x="84186" y="120916"/>
                        </a:cubicBezTo>
                        <a:cubicBezTo>
                          <a:pt x="20251" y="60276"/>
                          <a:pt x="5066" y="598"/>
                          <a:pt x="4924" y="0"/>
                        </a:cubicBezTo>
                        <a:lnTo>
                          <a:pt x="0" y="1202"/>
                        </a:lnTo>
                        <a:cubicBezTo>
                          <a:pt x="147" y="1810"/>
                          <a:pt x="15562" y="62689"/>
                          <a:pt x="80429" y="124339"/>
                        </a:cubicBezTo>
                        <a:cubicBezTo>
                          <a:pt x="94470" y="137684"/>
                          <a:pt x="109405" y="149715"/>
                          <a:pt x="124991" y="160603"/>
                        </a:cubicBezTo>
                        <a:cubicBezTo>
                          <a:pt x="127762" y="163546"/>
                          <a:pt x="243999" y="285197"/>
                          <a:pt x="414156" y="300209"/>
                        </a:cubicBezTo>
                        <a:lnTo>
                          <a:pt x="414602" y="295163"/>
                        </a:lnTo>
                        <a:cubicBezTo>
                          <a:pt x="286751" y="283882"/>
                          <a:pt x="189667" y="211678"/>
                          <a:pt x="149224" y="176400"/>
                        </a:cubicBezTo>
                        <a:cubicBezTo>
                          <a:pt x="149008" y="176209"/>
                          <a:pt x="149043" y="176184"/>
                          <a:pt x="149293" y="176336"/>
                        </a:cubicBezTo>
                        <a:cubicBezTo>
                          <a:pt x="249718" y="236618"/>
                          <a:pt x="371594" y="254431"/>
                          <a:pt x="464466" y="257746"/>
                        </a:cubicBezTo>
                        <a:lnTo>
                          <a:pt x="464643" y="252680"/>
                        </a:lnTo>
                        <a:close/>
                      </a:path>
                    </a:pathLst>
                  </a:custGeom>
                  <a:solidFill>
                    <a:srgbClr val="505050"/>
                  </a:solidFill>
                  <a:ln w="4901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r" defTabSz="567019" rtl="1"/>
                    <a:endParaRPr lang="ar-SA" sz="1116">
                      <a:solidFill>
                        <a:prstClr val="black"/>
                      </a:solidFill>
                      <a:latin typeface="Harmattan"/>
                      <a:cs typeface="Harmattan"/>
                    </a:endParaRPr>
                  </a:p>
                </p:txBody>
              </p:sp>
              <p:sp>
                <p:nvSpPr>
                  <p:cNvPr id="21" name="شكل حر: شكل 20">
                    <a:extLst>
                      <a:ext uri="{FF2B5EF4-FFF2-40B4-BE49-F238E27FC236}">
                        <a16:creationId xmlns:a16="http://schemas.microsoft.com/office/drawing/2014/main" id="{CFD76AEB-9A36-A54D-05B1-120FE95CE7A3}"/>
                      </a:ext>
                    </a:extLst>
                  </p:cNvPr>
                  <p:cNvSpPr/>
                  <p:nvPr/>
                </p:nvSpPr>
                <p:spPr>
                  <a:xfrm>
                    <a:off x="2243057" y="1769242"/>
                    <a:ext cx="395940" cy="232316"/>
                  </a:xfrm>
                  <a:custGeom>
                    <a:avLst/>
                    <a:gdLst>
                      <a:gd name="connsiteX0" fmla="*/ 395690 w 395940"/>
                      <a:gd name="connsiteY0" fmla="*/ 232316 h 232316"/>
                      <a:gd name="connsiteX1" fmla="*/ 87634 w 395940"/>
                      <a:gd name="connsiteY1" fmla="*/ 111891 h 232316"/>
                      <a:gd name="connsiteX2" fmla="*/ 0 w 395940"/>
                      <a:gd name="connsiteY2" fmla="*/ 2158 h 232316"/>
                      <a:gd name="connsiteX3" fmla="*/ 4591 w 395940"/>
                      <a:gd name="connsiteY3" fmla="*/ 0 h 232316"/>
                      <a:gd name="connsiteX4" fmla="*/ 395940 w 395940"/>
                      <a:gd name="connsiteY4" fmla="*/ 227255 h 232316"/>
                      <a:gd name="connsiteX5" fmla="*/ 395690 w 395940"/>
                      <a:gd name="connsiteY5" fmla="*/ 232316 h 23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5940" h="232316">
                        <a:moveTo>
                          <a:pt x="395690" y="232316"/>
                        </a:moveTo>
                        <a:cubicBezTo>
                          <a:pt x="243793" y="224803"/>
                          <a:pt x="144330" y="162682"/>
                          <a:pt x="87634" y="111891"/>
                        </a:cubicBezTo>
                        <a:cubicBezTo>
                          <a:pt x="26161" y="56819"/>
                          <a:pt x="255" y="2697"/>
                          <a:pt x="0" y="2158"/>
                        </a:cubicBezTo>
                        <a:lnTo>
                          <a:pt x="4591" y="0"/>
                        </a:lnTo>
                        <a:cubicBezTo>
                          <a:pt x="5591" y="2129"/>
                          <a:pt x="108316" y="213027"/>
                          <a:pt x="395940" y="227255"/>
                        </a:cubicBezTo>
                        <a:lnTo>
                          <a:pt x="395690" y="232316"/>
                        </a:lnTo>
                        <a:close/>
                      </a:path>
                    </a:pathLst>
                  </a:custGeom>
                  <a:solidFill>
                    <a:srgbClr val="505050"/>
                  </a:solidFill>
                  <a:ln w="4901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r" defTabSz="567019" rtl="1"/>
                    <a:endParaRPr lang="ar-SA" sz="1116">
                      <a:solidFill>
                        <a:prstClr val="black"/>
                      </a:solidFill>
                      <a:latin typeface="Harmattan"/>
                      <a:cs typeface="Harmattan"/>
                    </a:endParaRPr>
                  </a:p>
                </p:txBody>
              </p:sp>
            </p:grpSp>
            <p:grpSp>
              <p:nvGrpSpPr>
                <p:cNvPr id="12" name="رسم 2267" descr="طائر أصلي">
                  <a:extLst>
                    <a:ext uri="{FF2B5EF4-FFF2-40B4-BE49-F238E27FC236}">
                      <a16:creationId xmlns:a16="http://schemas.microsoft.com/office/drawing/2014/main" id="{F70E6365-FCEC-878D-39D8-EF39F7FBE690}"/>
                    </a:ext>
                  </a:extLst>
                </p:cNvPr>
                <p:cNvGrpSpPr/>
                <p:nvPr/>
              </p:nvGrpSpPr>
              <p:grpSpPr>
                <a:xfrm>
                  <a:off x="1908541" y="1567269"/>
                  <a:ext cx="209093" cy="207705"/>
                  <a:chOff x="1908541" y="1567269"/>
                  <a:chExt cx="209093" cy="207705"/>
                </a:xfrm>
              </p:grpSpPr>
              <p:sp>
                <p:nvSpPr>
                  <p:cNvPr id="13" name="شكل حر: شكل 12">
                    <a:extLst>
                      <a:ext uri="{FF2B5EF4-FFF2-40B4-BE49-F238E27FC236}">
                        <a16:creationId xmlns:a16="http://schemas.microsoft.com/office/drawing/2014/main" id="{CC328435-6ED7-E981-47A2-EFD2EE5F44E6}"/>
                      </a:ext>
                    </a:extLst>
                  </p:cNvPr>
                  <p:cNvSpPr/>
                  <p:nvPr/>
                </p:nvSpPr>
                <p:spPr>
                  <a:xfrm>
                    <a:off x="2006631" y="1567269"/>
                    <a:ext cx="111003" cy="207705"/>
                  </a:xfrm>
                  <a:custGeom>
                    <a:avLst/>
                    <a:gdLst>
                      <a:gd name="connsiteX0" fmla="*/ 49 w 111003"/>
                      <a:gd name="connsiteY0" fmla="*/ 0 h 207705"/>
                      <a:gd name="connsiteX1" fmla="*/ 111004 w 111003"/>
                      <a:gd name="connsiteY1" fmla="*/ 0 h 207705"/>
                      <a:gd name="connsiteX2" fmla="*/ 111004 w 111003"/>
                      <a:gd name="connsiteY2" fmla="*/ 7322 h 207705"/>
                      <a:gd name="connsiteX3" fmla="*/ 0 w 111003"/>
                      <a:gd name="connsiteY3" fmla="*/ 207706 h 207705"/>
                      <a:gd name="connsiteX4" fmla="*/ 0 w 111003"/>
                      <a:gd name="connsiteY4" fmla="*/ 207706 h 207705"/>
                      <a:gd name="connsiteX5" fmla="*/ 0 w 111003"/>
                      <a:gd name="connsiteY5" fmla="*/ 49 h 207705"/>
                      <a:gd name="connsiteX6" fmla="*/ 49 w 111003"/>
                      <a:gd name="connsiteY6" fmla="*/ 0 h 2077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003" h="207705">
                        <a:moveTo>
                          <a:pt x="49" y="0"/>
                        </a:moveTo>
                        <a:lnTo>
                          <a:pt x="111004" y="0"/>
                        </a:lnTo>
                        <a:lnTo>
                          <a:pt x="111004" y="7322"/>
                        </a:lnTo>
                        <a:cubicBezTo>
                          <a:pt x="111004" y="88781"/>
                          <a:pt x="69060" y="164502"/>
                          <a:pt x="0" y="207706"/>
                        </a:cubicBezTo>
                        <a:lnTo>
                          <a:pt x="0" y="207706"/>
                        </a:lnTo>
                        <a:lnTo>
                          <a:pt x="0" y="49"/>
                        </a:lnTo>
                        <a:cubicBezTo>
                          <a:pt x="0" y="25"/>
                          <a:pt x="25" y="0"/>
                          <a:pt x="49" y="0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 w="4901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r" defTabSz="567019" rtl="1"/>
                    <a:endParaRPr lang="ar-SA" sz="1116">
                      <a:solidFill>
                        <a:prstClr val="black"/>
                      </a:solidFill>
                      <a:latin typeface="Harmattan"/>
                      <a:cs typeface="Harmattan"/>
                    </a:endParaRPr>
                  </a:p>
                </p:txBody>
              </p:sp>
              <p:sp>
                <p:nvSpPr>
                  <p:cNvPr id="14" name="شكل حر: شكل 13">
                    <a:extLst>
                      <a:ext uri="{FF2B5EF4-FFF2-40B4-BE49-F238E27FC236}">
                        <a16:creationId xmlns:a16="http://schemas.microsoft.com/office/drawing/2014/main" id="{65B7655D-EC31-E0B8-6E35-631141BB8ECA}"/>
                      </a:ext>
                    </a:extLst>
                  </p:cNvPr>
                  <p:cNvSpPr/>
                  <p:nvPr/>
                </p:nvSpPr>
                <p:spPr>
                  <a:xfrm>
                    <a:off x="2065485" y="1586319"/>
                    <a:ext cx="29427" cy="29427"/>
                  </a:xfrm>
                  <a:custGeom>
                    <a:avLst/>
                    <a:gdLst>
                      <a:gd name="connsiteX0" fmla="*/ 29427 w 29427"/>
                      <a:gd name="connsiteY0" fmla="*/ 14713 h 29427"/>
                      <a:gd name="connsiteX1" fmla="*/ 14713 w 29427"/>
                      <a:gd name="connsiteY1" fmla="*/ 29427 h 29427"/>
                      <a:gd name="connsiteX2" fmla="*/ 0 w 29427"/>
                      <a:gd name="connsiteY2" fmla="*/ 14713 h 29427"/>
                      <a:gd name="connsiteX3" fmla="*/ 14713 w 29427"/>
                      <a:gd name="connsiteY3" fmla="*/ 0 h 29427"/>
                      <a:gd name="connsiteX4" fmla="*/ 29427 w 29427"/>
                      <a:gd name="connsiteY4" fmla="*/ 14713 h 29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427" h="29427">
                        <a:moveTo>
                          <a:pt x="29427" y="14713"/>
                        </a:moveTo>
                        <a:cubicBezTo>
                          <a:pt x="29427" y="22840"/>
                          <a:pt x="22840" y="29427"/>
                          <a:pt x="14713" y="29427"/>
                        </a:cubicBezTo>
                        <a:cubicBezTo>
                          <a:pt x="6587" y="29427"/>
                          <a:pt x="0" y="22840"/>
                          <a:pt x="0" y="14713"/>
                        </a:cubicBezTo>
                        <a:cubicBezTo>
                          <a:pt x="0" y="6587"/>
                          <a:pt x="6587" y="0"/>
                          <a:pt x="14713" y="0"/>
                        </a:cubicBezTo>
                        <a:cubicBezTo>
                          <a:pt x="22840" y="0"/>
                          <a:pt x="29427" y="6587"/>
                          <a:pt x="29427" y="1471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901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r" defTabSz="567019" rtl="1"/>
                    <a:endParaRPr lang="ar-SA" sz="1116">
                      <a:solidFill>
                        <a:prstClr val="black"/>
                      </a:solidFill>
                      <a:latin typeface="Harmattan"/>
                      <a:cs typeface="Harmattan"/>
                    </a:endParaRPr>
                  </a:p>
                </p:txBody>
              </p:sp>
              <p:sp>
                <p:nvSpPr>
                  <p:cNvPr id="16" name="شكل حر: شكل 15">
                    <a:extLst>
                      <a:ext uri="{FF2B5EF4-FFF2-40B4-BE49-F238E27FC236}">
                        <a16:creationId xmlns:a16="http://schemas.microsoft.com/office/drawing/2014/main" id="{CBAB4A83-0EFA-C6E0-9168-B5ECCE17D90B}"/>
                      </a:ext>
                    </a:extLst>
                  </p:cNvPr>
                  <p:cNvSpPr/>
                  <p:nvPr/>
                </p:nvSpPr>
                <p:spPr>
                  <a:xfrm>
                    <a:off x="1908541" y="1584610"/>
                    <a:ext cx="137310" cy="98064"/>
                  </a:xfrm>
                  <a:custGeom>
                    <a:avLst/>
                    <a:gdLst>
                      <a:gd name="connsiteX0" fmla="*/ 98061 w 137310"/>
                      <a:gd name="connsiteY0" fmla="*/ 2 h 98064"/>
                      <a:gd name="connsiteX1" fmla="*/ 0 w 137310"/>
                      <a:gd name="connsiteY1" fmla="*/ 40945 h 98064"/>
                      <a:gd name="connsiteX2" fmla="*/ 98051 w 137310"/>
                      <a:gd name="connsiteY2" fmla="*/ 98058 h 98064"/>
                      <a:gd name="connsiteX3" fmla="*/ 98115 w 137310"/>
                      <a:gd name="connsiteY3" fmla="*/ 98043 h 98064"/>
                      <a:gd name="connsiteX4" fmla="*/ 137301 w 137310"/>
                      <a:gd name="connsiteY4" fmla="*/ 40979 h 98064"/>
                      <a:gd name="connsiteX5" fmla="*/ 137297 w 137310"/>
                      <a:gd name="connsiteY5" fmla="*/ 40915 h 98064"/>
                      <a:gd name="connsiteX6" fmla="*/ 98110 w 137310"/>
                      <a:gd name="connsiteY6" fmla="*/ 17 h 98064"/>
                      <a:gd name="connsiteX7" fmla="*/ 98061 w 137310"/>
                      <a:gd name="connsiteY7" fmla="*/ 2 h 980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7310" h="98064">
                        <a:moveTo>
                          <a:pt x="98061" y="2"/>
                        </a:moveTo>
                        <a:lnTo>
                          <a:pt x="0" y="40945"/>
                        </a:lnTo>
                        <a:lnTo>
                          <a:pt x="98051" y="98058"/>
                        </a:lnTo>
                        <a:cubicBezTo>
                          <a:pt x="98075" y="98072"/>
                          <a:pt x="98100" y="98062"/>
                          <a:pt x="98115" y="98043"/>
                        </a:cubicBezTo>
                        <a:lnTo>
                          <a:pt x="137301" y="40979"/>
                        </a:lnTo>
                        <a:cubicBezTo>
                          <a:pt x="137316" y="40959"/>
                          <a:pt x="137311" y="40935"/>
                          <a:pt x="137297" y="40915"/>
                        </a:cubicBezTo>
                        <a:lnTo>
                          <a:pt x="98110" y="17"/>
                        </a:lnTo>
                        <a:cubicBezTo>
                          <a:pt x="98100" y="2"/>
                          <a:pt x="98080" y="-3"/>
                          <a:pt x="98061" y="2"/>
                        </a:cubicBezTo>
                        <a:close/>
                      </a:path>
                    </a:pathLst>
                  </a:custGeom>
                  <a:solidFill>
                    <a:srgbClr val="EF6129"/>
                  </a:solidFill>
                  <a:ln w="4901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r" defTabSz="567019" rtl="1"/>
                    <a:endParaRPr lang="ar-SA" sz="1116">
                      <a:solidFill>
                        <a:prstClr val="black"/>
                      </a:solidFill>
                      <a:latin typeface="Harmattan"/>
                      <a:cs typeface="Harmattan"/>
                    </a:endParaRPr>
                  </a:p>
                </p:txBody>
              </p:sp>
              <p:sp>
                <p:nvSpPr>
                  <p:cNvPr id="17" name="شكل حر: شكل 16">
                    <a:extLst>
                      <a:ext uri="{FF2B5EF4-FFF2-40B4-BE49-F238E27FC236}">
                        <a16:creationId xmlns:a16="http://schemas.microsoft.com/office/drawing/2014/main" id="{241656AE-1637-218F-80CC-CE95E70A2EF5}"/>
                      </a:ext>
                    </a:extLst>
                  </p:cNvPr>
                  <p:cNvSpPr/>
                  <p:nvPr/>
                </p:nvSpPr>
                <p:spPr>
                  <a:xfrm>
                    <a:off x="1926324" y="1623715"/>
                    <a:ext cx="121386" cy="3678"/>
                  </a:xfrm>
                  <a:custGeom>
                    <a:avLst/>
                    <a:gdLst>
                      <a:gd name="connsiteX0" fmla="*/ 119547 w 121386"/>
                      <a:gd name="connsiteY0" fmla="*/ 3678 h 3678"/>
                      <a:gd name="connsiteX1" fmla="*/ 1839 w 121386"/>
                      <a:gd name="connsiteY1" fmla="*/ 3678 h 3678"/>
                      <a:gd name="connsiteX2" fmla="*/ 0 w 121386"/>
                      <a:gd name="connsiteY2" fmla="*/ 1839 h 3678"/>
                      <a:gd name="connsiteX3" fmla="*/ 1839 w 121386"/>
                      <a:gd name="connsiteY3" fmla="*/ 0 h 3678"/>
                      <a:gd name="connsiteX4" fmla="*/ 119547 w 121386"/>
                      <a:gd name="connsiteY4" fmla="*/ 0 h 3678"/>
                      <a:gd name="connsiteX5" fmla="*/ 121386 w 121386"/>
                      <a:gd name="connsiteY5" fmla="*/ 1839 h 3678"/>
                      <a:gd name="connsiteX6" fmla="*/ 119547 w 121386"/>
                      <a:gd name="connsiteY6" fmla="*/ 3678 h 36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1386" h="3678">
                        <a:moveTo>
                          <a:pt x="119547" y="3678"/>
                        </a:moveTo>
                        <a:lnTo>
                          <a:pt x="1839" y="3678"/>
                        </a:lnTo>
                        <a:cubicBezTo>
                          <a:pt x="824" y="3678"/>
                          <a:pt x="0" y="2854"/>
                          <a:pt x="0" y="1839"/>
                        </a:cubicBezTo>
                        <a:cubicBezTo>
                          <a:pt x="0" y="824"/>
                          <a:pt x="824" y="0"/>
                          <a:pt x="1839" y="0"/>
                        </a:cubicBezTo>
                        <a:lnTo>
                          <a:pt x="119547" y="0"/>
                        </a:lnTo>
                        <a:cubicBezTo>
                          <a:pt x="120562" y="0"/>
                          <a:pt x="121386" y="824"/>
                          <a:pt x="121386" y="1839"/>
                        </a:cubicBezTo>
                        <a:cubicBezTo>
                          <a:pt x="121386" y="2854"/>
                          <a:pt x="120562" y="3678"/>
                          <a:pt x="119547" y="3678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 w="4901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r" defTabSz="567019" rtl="1"/>
                    <a:endParaRPr lang="ar-SA" sz="1116">
                      <a:solidFill>
                        <a:prstClr val="black"/>
                      </a:solidFill>
                      <a:latin typeface="Harmattan"/>
                      <a:cs typeface="Harmattan"/>
                    </a:endParaRPr>
                  </a:p>
                </p:txBody>
              </p:sp>
            </p:grpSp>
          </p:grpSp>
          <p:sp>
            <p:nvSpPr>
              <p:cNvPr id="7" name="شكل بيضاوي 6">
                <a:extLst>
                  <a:ext uri="{FF2B5EF4-FFF2-40B4-BE49-F238E27FC236}">
                    <a16:creationId xmlns:a16="http://schemas.microsoft.com/office/drawing/2014/main" id="{507F3A6C-0F18-6F71-769C-EC5786920D5E}"/>
                  </a:ext>
                </a:extLst>
              </p:cNvPr>
              <p:cNvSpPr/>
              <p:nvPr/>
            </p:nvSpPr>
            <p:spPr>
              <a:xfrm>
                <a:off x="2582164" y="1353185"/>
                <a:ext cx="96266" cy="96266"/>
              </a:xfrm>
              <a:prstGeom prst="ellipse">
                <a:avLst/>
              </a:prstGeom>
              <a:solidFill>
                <a:srgbClr val="DF51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567019" rtl="1"/>
                <a:endParaRPr lang="ar-SA" sz="1116">
                  <a:solidFill>
                    <a:prstClr val="white"/>
                  </a:solidFill>
                  <a:latin typeface="Harmattan"/>
                  <a:cs typeface="Harmattan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35971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EC922A98-1705-B93F-2CEF-0E91566FC1BF}"/>
              </a:ext>
            </a:extLst>
          </p:cNvPr>
          <p:cNvSpPr/>
          <p:nvPr/>
        </p:nvSpPr>
        <p:spPr>
          <a:xfrm>
            <a:off x="0" y="0"/>
            <a:ext cx="7559674" cy="106918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8CA2D86-3FEF-056B-96C4-8C53232AFE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041" r="10041"/>
          <a:stretch>
            <a:fillRect/>
          </a:stretch>
        </p:blipFill>
        <p:spPr>
          <a:xfrm>
            <a:off x="0" y="2121016"/>
            <a:ext cx="7559676" cy="532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72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B492B4F7-A731-DEA7-63F4-6ED3CD8D9CF4}"/>
              </a:ext>
            </a:extLst>
          </p:cNvPr>
          <p:cNvSpPr/>
          <p:nvPr/>
        </p:nvSpPr>
        <p:spPr>
          <a:xfrm>
            <a:off x="0" y="0"/>
            <a:ext cx="7559675" cy="10691813"/>
          </a:xfrm>
          <a:prstGeom prst="rect">
            <a:avLst/>
          </a:prstGeom>
          <a:solidFill>
            <a:srgbClr val="0023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EG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197C538-F605-4470-B8E7-E81A57470B0C}"/>
              </a:ext>
            </a:extLst>
          </p:cNvPr>
          <p:cNvSpPr txBox="1"/>
          <p:nvPr/>
        </p:nvSpPr>
        <p:spPr>
          <a:xfrm>
            <a:off x="1377607" y="8101557"/>
            <a:ext cx="4804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600" b="1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الخط</a:t>
            </a:r>
            <a:r>
              <a:rPr lang="ar-SA" sz="1600" b="1" u="sng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وط</a:t>
            </a:r>
            <a:r>
              <a:rPr lang="ar-EG" sz="1600" b="1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 المستخدم</a:t>
            </a:r>
            <a:r>
              <a:rPr lang="ar-SA" sz="1600" b="1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ة</a:t>
            </a:r>
            <a:r>
              <a:rPr lang="en-GB" sz="1600" b="1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en-US" sz="1600" b="1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ar-EG" sz="1600" b="1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في القالب </a:t>
            </a:r>
            <a:endParaRPr lang="ar-SA" sz="1600" b="1" u="sng" dirty="0">
              <a:solidFill>
                <a:schemeClr val="tx2">
                  <a:lumMod val="20000"/>
                  <a:lumOff val="80000"/>
                </a:schemeClr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  <a:p>
            <a:pPr algn="ctr" rtl="1"/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Harmattan   </a:t>
            </a:r>
            <a:r>
              <a:rPr lang="ar-SA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 </a:t>
            </a:r>
            <a:r>
              <a:rPr lang="ar-EG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Harmattan" panose="01000503000000020003" pitchFamily="2" charset="-78"/>
                <a:cs typeface="Harmattan" panose="01000503000000020003" pitchFamily="2" charset="-78"/>
                <a:hlinkClick r:id="rId2"/>
              </a:rPr>
              <a:t>الرابط</a:t>
            </a:r>
            <a:endParaRPr lang="ar-EG" sz="2000" b="1" dirty="0">
              <a:solidFill>
                <a:schemeClr val="tx2">
                  <a:lumMod val="20000"/>
                  <a:lumOff val="80000"/>
                </a:schemeClr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7505F29-6A9E-2FC7-EFBB-D3553C5AFCAA}"/>
              </a:ext>
            </a:extLst>
          </p:cNvPr>
          <p:cNvGrpSpPr/>
          <p:nvPr/>
        </p:nvGrpSpPr>
        <p:grpSpPr>
          <a:xfrm>
            <a:off x="1377608" y="9094026"/>
            <a:ext cx="4804460" cy="1117308"/>
            <a:chOff x="2948473" y="5071306"/>
            <a:chExt cx="6158205" cy="1432131"/>
          </a:xfrm>
        </p:grpSpPr>
        <p:sp>
          <p:nvSpPr>
            <p:cNvPr id="12" name="مستطيل: زوايا مستديرة 11">
              <a:extLst>
                <a:ext uri="{FF2B5EF4-FFF2-40B4-BE49-F238E27FC236}">
                  <a16:creationId xmlns:a16="http://schemas.microsoft.com/office/drawing/2014/main" id="{D1A3BEDF-1337-5963-C7D8-B852855E95F5}"/>
                </a:ext>
              </a:extLst>
            </p:cNvPr>
            <p:cNvSpPr/>
            <p:nvPr/>
          </p:nvSpPr>
          <p:spPr>
            <a:xfrm>
              <a:off x="2948473" y="5146985"/>
              <a:ext cx="6158205" cy="1356452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sz="2000">
                <a:solidFill>
                  <a:schemeClr val="bg1"/>
                </a:solidFill>
              </a:endParaRPr>
            </a:p>
          </p:txBody>
        </p:sp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03AF8DD8-1B6F-A69E-73A5-53386E3C2EB4}"/>
                </a:ext>
              </a:extLst>
            </p:cNvPr>
            <p:cNvSpPr txBox="1"/>
            <p:nvPr/>
          </p:nvSpPr>
          <p:spPr>
            <a:xfrm>
              <a:off x="3167637" y="5071306"/>
              <a:ext cx="4744721" cy="12229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br>
                <a:rPr lang="ar-SA" sz="1400" b="1" i="1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ar-SA" sz="1400" b="1" i="1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تم تصميم هذا القالب بواسطة موقع انجز </a:t>
              </a:r>
              <a:r>
                <a:rPr lang="en-US" sz="1400" b="1" i="1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ingez-ppt </a:t>
              </a:r>
              <a:r>
                <a:rPr lang="ar-SA" sz="1400" b="1" i="1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 rtl="1"/>
              <a:r>
                <a:rPr lang="ar-SA" sz="1400" b="1" i="1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ولا يحق لأي شخص إعادة نشر أو توزيع ملفات القوالب</a:t>
              </a:r>
            </a:p>
            <a:p>
              <a:pPr algn="ctr" rtl="1"/>
              <a:r>
                <a:rPr lang="ar-SA" sz="1400" b="1" i="1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أو إصدارات معدلة في مواقع أخرى بدون إذن خطي من انجز</a:t>
              </a:r>
              <a:endParaRPr lang="ar-SA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رسم 14" descr="تحذير مع تعبئة خالصة">
              <a:extLst>
                <a:ext uri="{FF2B5EF4-FFF2-40B4-BE49-F238E27FC236}">
                  <a16:creationId xmlns:a16="http://schemas.microsoft.com/office/drawing/2014/main" id="{833DC2DA-97B0-06BF-88CB-E40F1D8E3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52318" y="5357235"/>
              <a:ext cx="914400" cy="914400"/>
            </a:xfrm>
            <a:prstGeom prst="rect">
              <a:avLst/>
            </a:prstGeom>
          </p:spPr>
        </p:pic>
      </p:grpSp>
      <p:pic>
        <p:nvPicPr>
          <p:cNvPr id="17" name="صورة 16">
            <a:extLst>
              <a:ext uri="{FF2B5EF4-FFF2-40B4-BE49-F238E27FC236}">
                <a16:creationId xmlns:a16="http://schemas.microsoft.com/office/drawing/2014/main" id="{F7395EB5-7E60-49B7-57F3-5D2A6C048F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8932" y="2162617"/>
            <a:ext cx="4441810" cy="444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66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FA2A5-C3B3-ECCF-82E2-3136CA877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0295B632-C207-0ED5-9B63-C8DAAA1DC5E5}"/>
              </a:ext>
            </a:extLst>
          </p:cNvPr>
          <p:cNvSpPr/>
          <p:nvPr/>
        </p:nvSpPr>
        <p:spPr>
          <a:xfrm>
            <a:off x="974277" y="4109053"/>
            <a:ext cx="5611120" cy="3702798"/>
          </a:xfrm>
          <a:prstGeom prst="roundRect">
            <a:avLst>
              <a:gd name="adj" fmla="val 8159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67019" rtl="1"/>
            <a:endParaRPr lang="ar-SA" sz="2232" dirty="0">
              <a:solidFill>
                <a:srgbClr val="155C58"/>
              </a:solidFill>
              <a:latin typeface="Harmattan"/>
              <a:cs typeface="Harmattan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9DC44DE-1192-771D-955C-6D89D93E5599}"/>
              </a:ext>
            </a:extLst>
          </p:cNvPr>
          <p:cNvSpPr txBox="1"/>
          <p:nvPr/>
        </p:nvSpPr>
        <p:spPr>
          <a:xfrm>
            <a:off x="1424018" y="5293669"/>
            <a:ext cx="4688866" cy="2153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67019" rtl="1">
              <a:lnSpc>
                <a:spcPct val="150000"/>
              </a:lnSpc>
            </a:pPr>
            <a:r>
              <a:rPr lang="ar-SA" sz="2232" dirty="0">
                <a:solidFill>
                  <a:srgbClr val="A74040"/>
                </a:solidFill>
                <a:latin typeface="Harmattan"/>
                <a:cs typeface="Harmattan"/>
              </a:rPr>
              <a:t>أستاذتي الفاضلة، شكرًا جزيلًا على كل ما قدمتيه. أنتِ لستِ مجرد معلمة، بل نورٌ يضيء دروبنا بالعلم والمعرفة. تعلمنا منكِ الكثير، ليس فقط من المنهج، بل أيضًا في القيم والأخلاق.</a:t>
            </a: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4B8C92AD-3589-9B86-8303-EBA662754CA7}"/>
              </a:ext>
            </a:extLst>
          </p:cNvPr>
          <p:cNvGrpSpPr/>
          <p:nvPr/>
        </p:nvGrpSpPr>
        <p:grpSpPr>
          <a:xfrm rot="1754521">
            <a:off x="5259076" y="3835905"/>
            <a:ext cx="1525597" cy="1055219"/>
            <a:chOff x="6629176" y="3979860"/>
            <a:chExt cx="1556252" cy="1076420"/>
          </a:xfrm>
        </p:grpSpPr>
        <p:grpSp>
          <p:nvGrpSpPr>
            <p:cNvPr id="10" name="رسم 2269" descr="فراشه">
              <a:extLst>
                <a:ext uri="{FF2B5EF4-FFF2-40B4-BE49-F238E27FC236}">
                  <a16:creationId xmlns:a16="http://schemas.microsoft.com/office/drawing/2014/main" id="{82342FE5-9ECC-8D05-32B9-CF0AF0504907}"/>
                </a:ext>
              </a:extLst>
            </p:cNvPr>
            <p:cNvGrpSpPr/>
            <p:nvPr/>
          </p:nvGrpSpPr>
          <p:grpSpPr>
            <a:xfrm>
              <a:off x="6629176" y="4049149"/>
              <a:ext cx="778560" cy="1007131"/>
              <a:chOff x="6629176" y="4049149"/>
              <a:chExt cx="778560" cy="1007131"/>
            </a:xfrm>
          </p:grpSpPr>
          <p:sp>
            <p:nvSpPr>
              <p:cNvPr id="41" name="شكل حر: شكل 40">
                <a:extLst>
                  <a:ext uri="{FF2B5EF4-FFF2-40B4-BE49-F238E27FC236}">
                    <a16:creationId xmlns:a16="http://schemas.microsoft.com/office/drawing/2014/main" id="{35673FF7-A5AD-151F-A836-9116893D9A01}"/>
                  </a:ext>
                </a:extLst>
              </p:cNvPr>
              <p:cNvSpPr/>
              <p:nvPr/>
            </p:nvSpPr>
            <p:spPr>
              <a:xfrm>
                <a:off x="6782468" y="4122335"/>
                <a:ext cx="625267" cy="933945"/>
              </a:xfrm>
              <a:custGeom>
                <a:avLst/>
                <a:gdLst>
                  <a:gd name="connsiteX0" fmla="*/ 582163 w 625267"/>
                  <a:gd name="connsiteY0" fmla="*/ 353617 h 933945"/>
                  <a:gd name="connsiteX1" fmla="*/ 192407 w 625267"/>
                  <a:gd name="connsiteY1" fmla="*/ 656 h 933945"/>
                  <a:gd name="connsiteX2" fmla="*/ 8386 w 625267"/>
                  <a:gd name="connsiteY2" fmla="*/ 116873 h 933945"/>
                  <a:gd name="connsiteX3" fmla="*/ 57978 w 625267"/>
                  <a:gd name="connsiteY3" fmla="*/ 373946 h 933945"/>
                  <a:gd name="connsiteX4" fmla="*/ 228408 w 625267"/>
                  <a:gd name="connsiteY4" fmla="*/ 430380 h 933945"/>
                  <a:gd name="connsiteX5" fmla="*/ 285128 w 625267"/>
                  <a:gd name="connsiteY5" fmla="*/ 430380 h 933945"/>
                  <a:gd name="connsiteX6" fmla="*/ 284911 w 625267"/>
                  <a:gd name="connsiteY6" fmla="*/ 431884 h 933945"/>
                  <a:gd name="connsiteX7" fmla="*/ 30264 w 625267"/>
                  <a:gd name="connsiteY7" fmla="*/ 672269 h 933945"/>
                  <a:gd name="connsiteX8" fmla="*/ 26540 w 625267"/>
                  <a:gd name="connsiteY8" fmla="*/ 718368 h 933945"/>
                  <a:gd name="connsiteX9" fmla="*/ 26540 w 625267"/>
                  <a:gd name="connsiteY9" fmla="*/ 933896 h 933945"/>
                  <a:gd name="connsiteX10" fmla="*/ 26589 w 625267"/>
                  <a:gd name="connsiteY10" fmla="*/ 933945 h 933945"/>
                  <a:gd name="connsiteX11" fmla="*/ 274759 w 625267"/>
                  <a:gd name="connsiteY11" fmla="*/ 872885 h 933945"/>
                  <a:gd name="connsiteX12" fmla="*/ 492925 w 625267"/>
                  <a:gd name="connsiteY12" fmla="*/ 663291 h 933945"/>
                  <a:gd name="connsiteX13" fmla="*/ 624617 w 625267"/>
                  <a:gd name="connsiteY13" fmla="*/ 432831 h 933945"/>
                  <a:gd name="connsiteX14" fmla="*/ 624617 w 625267"/>
                  <a:gd name="connsiteY14" fmla="*/ 427938 h 933945"/>
                  <a:gd name="connsiteX15" fmla="*/ 582163 w 625267"/>
                  <a:gd name="connsiteY15" fmla="*/ 353617 h 93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5267" h="933945">
                    <a:moveTo>
                      <a:pt x="582163" y="353617"/>
                    </a:moveTo>
                    <a:cubicBezTo>
                      <a:pt x="491480" y="194933"/>
                      <a:pt x="353820" y="72846"/>
                      <a:pt x="192407" y="656"/>
                    </a:cubicBezTo>
                    <a:cubicBezTo>
                      <a:pt x="136645" y="-3492"/>
                      <a:pt x="45236" y="9388"/>
                      <a:pt x="8386" y="116873"/>
                    </a:cubicBezTo>
                    <a:cubicBezTo>
                      <a:pt x="-15292" y="185935"/>
                      <a:pt x="14306" y="318139"/>
                      <a:pt x="57978" y="373946"/>
                    </a:cubicBezTo>
                    <a:cubicBezTo>
                      <a:pt x="106228" y="409686"/>
                      <a:pt x="165498" y="430380"/>
                      <a:pt x="228408" y="430380"/>
                    </a:cubicBezTo>
                    <a:lnTo>
                      <a:pt x="285128" y="430380"/>
                    </a:lnTo>
                    <a:cubicBezTo>
                      <a:pt x="285128" y="430380"/>
                      <a:pt x="294648" y="430888"/>
                      <a:pt x="284911" y="431884"/>
                    </a:cubicBezTo>
                    <a:cubicBezTo>
                      <a:pt x="155069" y="445154"/>
                      <a:pt x="50786" y="544702"/>
                      <a:pt x="30264" y="672269"/>
                    </a:cubicBezTo>
                    <a:cubicBezTo>
                      <a:pt x="27842" y="687285"/>
                      <a:pt x="26540" y="702672"/>
                      <a:pt x="26540" y="718368"/>
                    </a:cubicBezTo>
                    <a:lnTo>
                      <a:pt x="26540" y="933896"/>
                    </a:lnTo>
                    <a:cubicBezTo>
                      <a:pt x="26540" y="933926"/>
                      <a:pt x="26565" y="933945"/>
                      <a:pt x="26589" y="933945"/>
                    </a:cubicBezTo>
                    <a:cubicBezTo>
                      <a:pt x="114574" y="933935"/>
                      <a:pt x="199363" y="912201"/>
                      <a:pt x="274759" y="872885"/>
                    </a:cubicBezTo>
                    <a:cubicBezTo>
                      <a:pt x="364529" y="826075"/>
                      <a:pt x="440951" y="754246"/>
                      <a:pt x="492925" y="663291"/>
                    </a:cubicBezTo>
                    <a:lnTo>
                      <a:pt x="624617" y="432831"/>
                    </a:lnTo>
                    <a:cubicBezTo>
                      <a:pt x="625485" y="431317"/>
                      <a:pt x="625485" y="429452"/>
                      <a:pt x="624617" y="427938"/>
                    </a:cubicBezTo>
                    <a:lnTo>
                      <a:pt x="582163" y="353617"/>
                    </a:lnTo>
                    <a:close/>
                  </a:path>
                </a:pathLst>
              </a:custGeom>
              <a:solidFill>
                <a:srgbClr val="E97A57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323254" rtl="1"/>
                <a:endParaRPr lang="ar-SA" sz="127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42" name="شكل حر: شكل 41">
                <a:extLst>
                  <a:ext uri="{FF2B5EF4-FFF2-40B4-BE49-F238E27FC236}">
                    <a16:creationId xmlns:a16="http://schemas.microsoft.com/office/drawing/2014/main" id="{8152112E-D8AB-A46B-327E-890E6D6FBBBF}"/>
                  </a:ext>
                </a:extLst>
              </p:cNvPr>
              <p:cNvSpPr/>
              <p:nvPr/>
            </p:nvSpPr>
            <p:spPr>
              <a:xfrm>
                <a:off x="6629176" y="4049149"/>
                <a:ext cx="345654" cy="447057"/>
              </a:xfrm>
              <a:custGeom>
                <a:avLst/>
                <a:gdLst>
                  <a:gd name="connsiteX0" fmla="*/ 345635 w 345654"/>
                  <a:gd name="connsiteY0" fmla="*/ 73891 h 447057"/>
                  <a:gd name="connsiteX1" fmla="*/ 345626 w 345654"/>
                  <a:gd name="connsiteY1" fmla="*/ 73808 h 447057"/>
                  <a:gd name="connsiteX2" fmla="*/ 10773 w 345654"/>
                  <a:gd name="connsiteY2" fmla="*/ 69 h 447057"/>
                  <a:gd name="connsiteX3" fmla="*/ 20 w 345654"/>
                  <a:gd name="connsiteY3" fmla="*/ 0 h 447057"/>
                  <a:gd name="connsiteX4" fmla="*/ 15 w 345654"/>
                  <a:gd name="connsiteY4" fmla="*/ 64 h 447057"/>
                  <a:gd name="connsiteX5" fmla="*/ 111935 w 345654"/>
                  <a:gd name="connsiteY5" fmla="*/ 313448 h 447057"/>
                  <a:gd name="connsiteX6" fmla="*/ 211167 w 345654"/>
                  <a:gd name="connsiteY6" fmla="*/ 447048 h 447057"/>
                  <a:gd name="connsiteX7" fmla="*/ 211246 w 345654"/>
                  <a:gd name="connsiteY7" fmla="*/ 446999 h 447057"/>
                  <a:gd name="connsiteX8" fmla="*/ 203812 w 345654"/>
                  <a:gd name="connsiteY8" fmla="*/ 371672 h 447057"/>
                  <a:gd name="connsiteX9" fmla="*/ 345635 w 345654"/>
                  <a:gd name="connsiteY9" fmla="*/ 73891 h 44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654" h="447057">
                    <a:moveTo>
                      <a:pt x="345635" y="73891"/>
                    </a:moveTo>
                    <a:cubicBezTo>
                      <a:pt x="345665" y="73867"/>
                      <a:pt x="345660" y="73822"/>
                      <a:pt x="345626" y="73808"/>
                    </a:cubicBezTo>
                    <a:cubicBezTo>
                      <a:pt x="241781" y="27378"/>
                      <a:pt x="128134" y="1559"/>
                      <a:pt x="10773" y="69"/>
                    </a:cubicBezTo>
                    <a:cubicBezTo>
                      <a:pt x="9313" y="49"/>
                      <a:pt x="577" y="5"/>
                      <a:pt x="20" y="0"/>
                    </a:cubicBezTo>
                    <a:cubicBezTo>
                      <a:pt x="-15" y="0"/>
                      <a:pt x="5" y="34"/>
                      <a:pt x="15" y="64"/>
                    </a:cubicBezTo>
                    <a:lnTo>
                      <a:pt x="111935" y="313448"/>
                    </a:lnTo>
                    <a:cubicBezTo>
                      <a:pt x="131484" y="368165"/>
                      <a:pt x="166632" y="414017"/>
                      <a:pt x="211167" y="447048"/>
                    </a:cubicBezTo>
                    <a:cubicBezTo>
                      <a:pt x="211201" y="447073"/>
                      <a:pt x="211256" y="447043"/>
                      <a:pt x="211246" y="446999"/>
                    </a:cubicBezTo>
                    <a:cubicBezTo>
                      <a:pt x="206401" y="422635"/>
                      <a:pt x="203812" y="397457"/>
                      <a:pt x="203812" y="371672"/>
                    </a:cubicBezTo>
                    <a:cubicBezTo>
                      <a:pt x="203817" y="251484"/>
                      <a:pt x="259120" y="144241"/>
                      <a:pt x="345635" y="73891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323254" rtl="1"/>
                <a:endParaRPr lang="ar-SA" sz="1272" dirty="0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grpSp>
            <p:nvGrpSpPr>
              <p:cNvPr id="43" name="رسم 2269" descr="فراشه">
                <a:extLst>
                  <a:ext uri="{FF2B5EF4-FFF2-40B4-BE49-F238E27FC236}">
                    <a16:creationId xmlns:a16="http://schemas.microsoft.com/office/drawing/2014/main" id="{451708EC-A04D-2A6D-F959-5626FC698665}"/>
                  </a:ext>
                </a:extLst>
              </p:cNvPr>
              <p:cNvGrpSpPr/>
              <p:nvPr/>
            </p:nvGrpSpPr>
            <p:grpSpPr>
              <a:xfrm>
                <a:off x="6916917" y="4211040"/>
                <a:ext cx="282813" cy="665392"/>
                <a:chOff x="6916917" y="4211040"/>
                <a:chExt cx="282813" cy="665392"/>
              </a:xfrm>
            </p:grpSpPr>
            <p:sp>
              <p:nvSpPr>
                <p:cNvPr id="48" name="شكل حر: شكل 47">
                  <a:extLst>
                    <a:ext uri="{FF2B5EF4-FFF2-40B4-BE49-F238E27FC236}">
                      <a16:creationId xmlns:a16="http://schemas.microsoft.com/office/drawing/2014/main" id="{2FF542D6-61A1-AF5C-6949-A224EA640129}"/>
                    </a:ext>
                  </a:extLst>
                </p:cNvPr>
                <p:cNvSpPr/>
                <p:nvPr/>
              </p:nvSpPr>
              <p:spPr>
                <a:xfrm>
                  <a:off x="6916917" y="4720569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2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2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2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2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323254" rtl="1"/>
                  <a:endParaRPr lang="ar-SA" sz="127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49" name="شكل حر: شكل 48">
                  <a:extLst>
                    <a:ext uri="{FF2B5EF4-FFF2-40B4-BE49-F238E27FC236}">
                      <a16:creationId xmlns:a16="http://schemas.microsoft.com/office/drawing/2014/main" id="{ED55F0F1-ABB8-3ED9-794C-FA79072FD574}"/>
                    </a:ext>
                  </a:extLst>
                </p:cNvPr>
                <p:cNvSpPr/>
                <p:nvPr/>
              </p:nvSpPr>
              <p:spPr>
                <a:xfrm>
                  <a:off x="7110730" y="4705455"/>
                  <a:ext cx="89001" cy="89001"/>
                </a:xfrm>
                <a:custGeom>
                  <a:avLst/>
                  <a:gdLst>
                    <a:gd name="connsiteX0" fmla="*/ 89001 w 89001"/>
                    <a:gd name="connsiteY0" fmla="*/ 44501 h 89001"/>
                    <a:gd name="connsiteX1" fmla="*/ 44501 w 89001"/>
                    <a:gd name="connsiteY1" fmla="*/ 89001 h 89001"/>
                    <a:gd name="connsiteX2" fmla="*/ 0 w 89001"/>
                    <a:gd name="connsiteY2" fmla="*/ 44501 h 89001"/>
                    <a:gd name="connsiteX3" fmla="*/ 44501 w 89001"/>
                    <a:gd name="connsiteY3" fmla="*/ 0 h 89001"/>
                    <a:gd name="connsiteX4" fmla="*/ 89001 w 89001"/>
                    <a:gd name="connsiteY4" fmla="*/ 44501 h 89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001" h="89001">
                      <a:moveTo>
                        <a:pt x="89001" y="44501"/>
                      </a:moveTo>
                      <a:cubicBezTo>
                        <a:pt x="89001" y="69077"/>
                        <a:pt x="69078" y="89001"/>
                        <a:pt x="44501" y="89001"/>
                      </a:cubicBezTo>
                      <a:cubicBezTo>
                        <a:pt x="19924" y="89001"/>
                        <a:pt x="0" y="69077"/>
                        <a:pt x="0" y="44501"/>
                      </a:cubicBezTo>
                      <a:cubicBezTo>
                        <a:pt x="0" y="19924"/>
                        <a:pt x="19924" y="0"/>
                        <a:pt x="44501" y="0"/>
                      </a:cubicBezTo>
                      <a:cubicBezTo>
                        <a:pt x="69078" y="0"/>
                        <a:pt x="89001" y="19924"/>
                        <a:pt x="89001" y="445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323254" rtl="1"/>
                  <a:endParaRPr lang="ar-SA" sz="127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50" name="شكل حر: شكل 49">
                  <a:extLst>
                    <a:ext uri="{FF2B5EF4-FFF2-40B4-BE49-F238E27FC236}">
                      <a16:creationId xmlns:a16="http://schemas.microsoft.com/office/drawing/2014/main" id="{67C53155-8E54-0ECA-B4E9-B923B55FCA57}"/>
                    </a:ext>
                  </a:extLst>
                </p:cNvPr>
                <p:cNvSpPr/>
                <p:nvPr/>
              </p:nvSpPr>
              <p:spPr>
                <a:xfrm>
                  <a:off x="6916917" y="4211040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2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2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2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2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323254" rtl="1"/>
                  <a:endParaRPr lang="ar-SA" sz="127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  <p:grpSp>
            <p:nvGrpSpPr>
              <p:cNvPr id="45" name="رسم 2269" descr="فراشه">
                <a:extLst>
                  <a:ext uri="{FF2B5EF4-FFF2-40B4-BE49-F238E27FC236}">
                    <a16:creationId xmlns:a16="http://schemas.microsoft.com/office/drawing/2014/main" id="{B34921BF-6905-FE93-2573-63CF8D948C26}"/>
                  </a:ext>
                </a:extLst>
              </p:cNvPr>
              <p:cNvGrpSpPr/>
              <p:nvPr/>
            </p:nvGrpSpPr>
            <p:grpSpPr>
              <a:xfrm>
                <a:off x="6789429" y="4116474"/>
                <a:ext cx="108821" cy="142169"/>
                <a:chOff x="6789429" y="4116474"/>
                <a:chExt cx="108821" cy="142169"/>
              </a:xfrm>
              <a:solidFill>
                <a:srgbClr val="505050"/>
              </a:solidFill>
            </p:grpSpPr>
            <p:sp>
              <p:nvSpPr>
                <p:cNvPr id="46" name="شكل حر: شكل 45">
                  <a:extLst>
                    <a:ext uri="{FF2B5EF4-FFF2-40B4-BE49-F238E27FC236}">
                      <a16:creationId xmlns:a16="http://schemas.microsoft.com/office/drawing/2014/main" id="{2A628E59-50A4-C618-5B35-653736010828}"/>
                    </a:ext>
                  </a:extLst>
                </p:cNvPr>
                <p:cNvSpPr/>
                <p:nvPr/>
              </p:nvSpPr>
              <p:spPr>
                <a:xfrm>
                  <a:off x="6821760" y="4116474"/>
                  <a:ext cx="76491" cy="76491"/>
                </a:xfrm>
                <a:custGeom>
                  <a:avLst/>
                  <a:gdLst>
                    <a:gd name="connsiteX0" fmla="*/ 76491 w 76491"/>
                    <a:gd name="connsiteY0" fmla="*/ 38246 h 76491"/>
                    <a:gd name="connsiteX1" fmla="*/ 38246 w 76491"/>
                    <a:gd name="connsiteY1" fmla="*/ 76491 h 76491"/>
                    <a:gd name="connsiteX2" fmla="*/ 0 w 76491"/>
                    <a:gd name="connsiteY2" fmla="*/ 38246 h 76491"/>
                    <a:gd name="connsiteX3" fmla="*/ 38246 w 76491"/>
                    <a:gd name="connsiteY3" fmla="*/ 0 h 76491"/>
                    <a:gd name="connsiteX4" fmla="*/ 76491 w 76491"/>
                    <a:gd name="connsiteY4" fmla="*/ 38246 h 76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491" h="76491">
                      <a:moveTo>
                        <a:pt x="76491" y="38246"/>
                      </a:moveTo>
                      <a:cubicBezTo>
                        <a:pt x="76491" y="59368"/>
                        <a:pt x="59368" y="76491"/>
                        <a:pt x="38246" y="76491"/>
                      </a:cubicBezTo>
                      <a:cubicBezTo>
                        <a:pt x="17123" y="76491"/>
                        <a:pt x="0" y="59368"/>
                        <a:pt x="0" y="38246"/>
                      </a:cubicBezTo>
                      <a:cubicBezTo>
                        <a:pt x="0" y="17123"/>
                        <a:pt x="17123" y="0"/>
                        <a:pt x="38246" y="0"/>
                      </a:cubicBezTo>
                      <a:cubicBezTo>
                        <a:pt x="59368" y="0"/>
                        <a:pt x="76491" y="17123"/>
                        <a:pt x="76491" y="3824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323254" rtl="1"/>
                  <a:endParaRPr lang="ar-SA" sz="127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47" name="شكل حر: شكل 46">
                  <a:extLst>
                    <a:ext uri="{FF2B5EF4-FFF2-40B4-BE49-F238E27FC236}">
                      <a16:creationId xmlns:a16="http://schemas.microsoft.com/office/drawing/2014/main" id="{44795CEA-4C78-3615-E711-1453EA88A800}"/>
                    </a:ext>
                  </a:extLst>
                </p:cNvPr>
                <p:cNvSpPr/>
                <p:nvPr/>
              </p:nvSpPr>
              <p:spPr>
                <a:xfrm>
                  <a:off x="6789429" y="4212036"/>
                  <a:ext cx="46606" cy="46606"/>
                </a:xfrm>
                <a:custGeom>
                  <a:avLst/>
                  <a:gdLst>
                    <a:gd name="connsiteX0" fmla="*/ 46607 w 46606"/>
                    <a:gd name="connsiteY0" fmla="*/ 23303 h 46606"/>
                    <a:gd name="connsiteX1" fmla="*/ 23303 w 46606"/>
                    <a:gd name="connsiteY1" fmla="*/ 46607 h 46606"/>
                    <a:gd name="connsiteX2" fmla="*/ 0 w 46606"/>
                    <a:gd name="connsiteY2" fmla="*/ 23303 h 46606"/>
                    <a:gd name="connsiteX3" fmla="*/ 23303 w 46606"/>
                    <a:gd name="connsiteY3" fmla="*/ 0 h 46606"/>
                    <a:gd name="connsiteX4" fmla="*/ 46607 w 46606"/>
                    <a:gd name="connsiteY4" fmla="*/ 23303 h 4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06" h="46606">
                      <a:moveTo>
                        <a:pt x="46607" y="23303"/>
                      </a:moveTo>
                      <a:cubicBezTo>
                        <a:pt x="46607" y="36174"/>
                        <a:pt x="36174" y="46607"/>
                        <a:pt x="23303" y="46607"/>
                      </a:cubicBezTo>
                      <a:cubicBezTo>
                        <a:pt x="10433" y="46607"/>
                        <a:pt x="0" y="36174"/>
                        <a:pt x="0" y="23303"/>
                      </a:cubicBezTo>
                      <a:cubicBezTo>
                        <a:pt x="0" y="10433"/>
                        <a:pt x="10433" y="0"/>
                        <a:pt x="23303" y="0"/>
                      </a:cubicBezTo>
                      <a:cubicBezTo>
                        <a:pt x="36174" y="0"/>
                        <a:pt x="46607" y="10433"/>
                        <a:pt x="46607" y="233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323254" rtl="1"/>
                  <a:endParaRPr lang="ar-SA" sz="127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</p:grpSp>
        <p:grpSp>
          <p:nvGrpSpPr>
            <p:cNvPr id="11" name="رسم 2269" descr="فراشه">
              <a:extLst>
                <a:ext uri="{FF2B5EF4-FFF2-40B4-BE49-F238E27FC236}">
                  <a16:creationId xmlns:a16="http://schemas.microsoft.com/office/drawing/2014/main" id="{67303EC8-FEA2-1464-7C38-8ACD41D3147A}"/>
                </a:ext>
              </a:extLst>
            </p:cNvPr>
            <p:cNvGrpSpPr/>
            <p:nvPr/>
          </p:nvGrpSpPr>
          <p:grpSpPr>
            <a:xfrm>
              <a:off x="7406878" y="4049149"/>
              <a:ext cx="778550" cy="1007131"/>
              <a:chOff x="7406878" y="4049149"/>
              <a:chExt cx="778550" cy="1007131"/>
            </a:xfrm>
          </p:grpSpPr>
          <p:sp>
            <p:nvSpPr>
              <p:cNvPr id="32" name="شكل حر: شكل 31">
                <a:extLst>
                  <a:ext uri="{FF2B5EF4-FFF2-40B4-BE49-F238E27FC236}">
                    <a16:creationId xmlns:a16="http://schemas.microsoft.com/office/drawing/2014/main" id="{1135219B-212B-43B1-4F2D-5E01E06BA05E}"/>
                  </a:ext>
                </a:extLst>
              </p:cNvPr>
              <p:cNvSpPr/>
              <p:nvPr/>
            </p:nvSpPr>
            <p:spPr>
              <a:xfrm>
                <a:off x="7406878" y="4122335"/>
                <a:ext cx="625263" cy="933945"/>
              </a:xfrm>
              <a:custGeom>
                <a:avLst/>
                <a:gdLst>
                  <a:gd name="connsiteX0" fmla="*/ 43100 w 625263"/>
                  <a:gd name="connsiteY0" fmla="*/ 353617 h 933945"/>
                  <a:gd name="connsiteX1" fmla="*/ 432856 w 625263"/>
                  <a:gd name="connsiteY1" fmla="*/ 656 h 933945"/>
                  <a:gd name="connsiteX2" fmla="*/ 616877 w 625263"/>
                  <a:gd name="connsiteY2" fmla="*/ 116873 h 933945"/>
                  <a:gd name="connsiteX3" fmla="*/ 567285 w 625263"/>
                  <a:gd name="connsiteY3" fmla="*/ 373946 h 933945"/>
                  <a:gd name="connsiteX4" fmla="*/ 396855 w 625263"/>
                  <a:gd name="connsiteY4" fmla="*/ 430380 h 933945"/>
                  <a:gd name="connsiteX5" fmla="*/ 340140 w 625263"/>
                  <a:gd name="connsiteY5" fmla="*/ 430380 h 933945"/>
                  <a:gd name="connsiteX6" fmla="*/ 340357 w 625263"/>
                  <a:gd name="connsiteY6" fmla="*/ 431884 h 933945"/>
                  <a:gd name="connsiteX7" fmla="*/ 595004 w 625263"/>
                  <a:gd name="connsiteY7" fmla="*/ 672269 h 933945"/>
                  <a:gd name="connsiteX8" fmla="*/ 598728 w 625263"/>
                  <a:gd name="connsiteY8" fmla="*/ 718368 h 933945"/>
                  <a:gd name="connsiteX9" fmla="*/ 598728 w 625263"/>
                  <a:gd name="connsiteY9" fmla="*/ 933896 h 933945"/>
                  <a:gd name="connsiteX10" fmla="*/ 598679 w 625263"/>
                  <a:gd name="connsiteY10" fmla="*/ 933945 h 933945"/>
                  <a:gd name="connsiteX11" fmla="*/ 350509 w 625263"/>
                  <a:gd name="connsiteY11" fmla="*/ 872885 h 933945"/>
                  <a:gd name="connsiteX12" fmla="*/ 132343 w 625263"/>
                  <a:gd name="connsiteY12" fmla="*/ 663291 h 933945"/>
                  <a:gd name="connsiteX13" fmla="*/ 651 w 625263"/>
                  <a:gd name="connsiteY13" fmla="*/ 432831 h 933945"/>
                  <a:gd name="connsiteX14" fmla="*/ 651 w 625263"/>
                  <a:gd name="connsiteY14" fmla="*/ 427938 h 933945"/>
                  <a:gd name="connsiteX15" fmla="*/ 43100 w 625263"/>
                  <a:gd name="connsiteY15" fmla="*/ 353617 h 93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5263" h="933945">
                    <a:moveTo>
                      <a:pt x="43100" y="353617"/>
                    </a:moveTo>
                    <a:cubicBezTo>
                      <a:pt x="133783" y="194933"/>
                      <a:pt x="271443" y="72846"/>
                      <a:pt x="432856" y="656"/>
                    </a:cubicBezTo>
                    <a:cubicBezTo>
                      <a:pt x="488619" y="-3492"/>
                      <a:pt x="580022" y="9388"/>
                      <a:pt x="616877" y="116873"/>
                    </a:cubicBezTo>
                    <a:cubicBezTo>
                      <a:pt x="640555" y="185935"/>
                      <a:pt x="610957" y="318139"/>
                      <a:pt x="567285" y="373946"/>
                    </a:cubicBezTo>
                    <a:cubicBezTo>
                      <a:pt x="519035" y="409686"/>
                      <a:pt x="459765" y="430380"/>
                      <a:pt x="396855" y="430380"/>
                    </a:cubicBezTo>
                    <a:lnTo>
                      <a:pt x="340140" y="430380"/>
                    </a:lnTo>
                    <a:cubicBezTo>
                      <a:pt x="340140" y="430380"/>
                      <a:pt x="330620" y="430888"/>
                      <a:pt x="340357" y="431884"/>
                    </a:cubicBezTo>
                    <a:cubicBezTo>
                      <a:pt x="470199" y="445154"/>
                      <a:pt x="574482" y="544702"/>
                      <a:pt x="595004" y="672269"/>
                    </a:cubicBezTo>
                    <a:cubicBezTo>
                      <a:pt x="597426" y="687285"/>
                      <a:pt x="598728" y="702672"/>
                      <a:pt x="598728" y="718368"/>
                    </a:cubicBezTo>
                    <a:lnTo>
                      <a:pt x="598728" y="933896"/>
                    </a:lnTo>
                    <a:cubicBezTo>
                      <a:pt x="598728" y="933926"/>
                      <a:pt x="598703" y="933945"/>
                      <a:pt x="598679" y="933945"/>
                    </a:cubicBezTo>
                    <a:cubicBezTo>
                      <a:pt x="510694" y="933935"/>
                      <a:pt x="425905" y="912201"/>
                      <a:pt x="350509" y="872885"/>
                    </a:cubicBezTo>
                    <a:cubicBezTo>
                      <a:pt x="260739" y="826075"/>
                      <a:pt x="184317" y="754246"/>
                      <a:pt x="132343" y="663291"/>
                    </a:cubicBezTo>
                    <a:lnTo>
                      <a:pt x="651" y="432831"/>
                    </a:lnTo>
                    <a:cubicBezTo>
                      <a:pt x="-217" y="431317"/>
                      <a:pt x="-217" y="429452"/>
                      <a:pt x="651" y="427938"/>
                    </a:cubicBezTo>
                    <a:lnTo>
                      <a:pt x="43100" y="353617"/>
                    </a:lnTo>
                    <a:close/>
                  </a:path>
                </a:pathLst>
              </a:custGeom>
              <a:solidFill>
                <a:srgbClr val="E97A57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323254" rtl="1"/>
                <a:endParaRPr lang="ar-SA" sz="127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33" name="شكل حر: شكل 32">
                <a:extLst>
                  <a:ext uri="{FF2B5EF4-FFF2-40B4-BE49-F238E27FC236}">
                    <a16:creationId xmlns:a16="http://schemas.microsoft.com/office/drawing/2014/main" id="{4A57AB49-2644-4B3C-6621-66BC4166DB9D}"/>
                  </a:ext>
                </a:extLst>
              </p:cNvPr>
              <p:cNvSpPr/>
              <p:nvPr/>
            </p:nvSpPr>
            <p:spPr>
              <a:xfrm>
                <a:off x="7839773" y="4049149"/>
                <a:ext cx="345654" cy="447057"/>
              </a:xfrm>
              <a:custGeom>
                <a:avLst/>
                <a:gdLst>
                  <a:gd name="connsiteX0" fmla="*/ 19 w 345654"/>
                  <a:gd name="connsiteY0" fmla="*/ 73891 h 447057"/>
                  <a:gd name="connsiteX1" fmla="*/ 29 w 345654"/>
                  <a:gd name="connsiteY1" fmla="*/ 73808 h 447057"/>
                  <a:gd name="connsiteX2" fmla="*/ 335153 w 345654"/>
                  <a:gd name="connsiteY2" fmla="*/ 64 h 447057"/>
                  <a:gd name="connsiteX3" fmla="*/ 345635 w 345654"/>
                  <a:gd name="connsiteY3" fmla="*/ 0 h 447057"/>
                  <a:gd name="connsiteX4" fmla="*/ 345640 w 345654"/>
                  <a:gd name="connsiteY4" fmla="*/ 64 h 447057"/>
                  <a:gd name="connsiteX5" fmla="*/ 233720 w 345654"/>
                  <a:gd name="connsiteY5" fmla="*/ 313448 h 447057"/>
                  <a:gd name="connsiteX6" fmla="*/ 134488 w 345654"/>
                  <a:gd name="connsiteY6" fmla="*/ 447048 h 447057"/>
                  <a:gd name="connsiteX7" fmla="*/ 134409 w 345654"/>
                  <a:gd name="connsiteY7" fmla="*/ 446999 h 447057"/>
                  <a:gd name="connsiteX8" fmla="*/ 141843 w 345654"/>
                  <a:gd name="connsiteY8" fmla="*/ 371672 h 447057"/>
                  <a:gd name="connsiteX9" fmla="*/ 19 w 345654"/>
                  <a:gd name="connsiteY9" fmla="*/ 73891 h 44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654" h="447057">
                    <a:moveTo>
                      <a:pt x="19" y="73891"/>
                    </a:moveTo>
                    <a:cubicBezTo>
                      <a:pt x="-10" y="73867"/>
                      <a:pt x="-5" y="73822"/>
                      <a:pt x="29" y="73808"/>
                    </a:cubicBezTo>
                    <a:cubicBezTo>
                      <a:pt x="103953" y="27344"/>
                      <a:pt x="217698" y="1519"/>
                      <a:pt x="335153" y="64"/>
                    </a:cubicBezTo>
                    <a:cubicBezTo>
                      <a:pt x="336494" y="49"/>
                      <a:pt x="345078" y="0"/>
                      <a:pt x="345635" y="0"/>
                    </a:cubicBezTo>
                    <a:cubicBezTo>
                      <a:pt x="345670" y="0"/>
                      <a:pt x="345650" y="34"/>
                      <a:pt x="345640" y="64"/>
                    </a:cubicBezTo>
                    <a:lnTo>
                      <a:pt x="233720" y="313448"/>
                    </a:lnTo>
                    <a:cubicBezTo>
                      <a:pt x="214171" y="368165"/>
                      <a:pt x="179023" y="414017"/>
                      <a:pt x="134488" y="447048"/>
                    </a:cubicBezTo>
                    <a:cubicBezTo>
                      <a:pt x="134454" y="447073"/>
                      <a:pt x="134399" y="447043"/>
                      <a:pt x="134409" y="446999"/>
                    </a:cubicBezTo>
                    <a:cubicBezTo>
                      <a:pt x="139253" y="422635"/>
                      <a:pt x="141843" y="397457"/>
                      <a:pt x="141843" y="371672"/>
                    </a:cubicBezTo>
                    <a:cubicBezTo>
                      <a:pt x="141843" y="251484"/>
                      <a:pt x="86534" y="144241"/>
                      <a:pt x="19" y="73891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323254" rtl="1"/>
                <a:endParaRPr lang="ar-SA" sz="127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grpSp>
            <p:nvGrpSpPr>
              <p:cNvPr id="34" name="رسم 2269" descr="فراشه">
                <a:extLst>
                  <a:ext uri="{FF2B5EF4-FFF2-40B4-BE49-F238E27FC236}">
                    <a16:creationId xmlns:a16="http://schemas.microsoft.com/office/drawing/2014/main" id="{5217A633-A267-62F7-9E44-A7858FA6040B}"/>
                  </a:ext>
                </a:extLst>
              </p:cNvPr>
              <p:cNvGrpSpPr/>
              <p:nvPr/>
            </p:nvGrpSpPr>
            <p:grpSpPr>
              <a:xfrm>
                <a:off x="7614873" y="4211040"/>
                <a:ext cx="282813" cy="665392"/>
                <a:chOff x="7614873" y="4211040"/>
                <a:chExt cx="282813" cy="665392"/>
              </a:xfrm>
            </p:grpSpPr>
            <p:sp>
              <p:nvSpPr>
                <p:cNvPr id="38" name="شكل حر: شكل 37">
                  <a:extLst>
                    <a:ext uri="{FF2B5EF4-FFF2-40B4-BE49-F238E27FC236}">
                      <a16:creationId xmlns:a16="http://schemas.microsoft.com/office/drawing/2014/main" id="{5D4CA4EF-465E-B63C-F81C-11BAA0A50835}"/>
                    </a:ext>
                  </a:extLst>
                </p:cNvPr>
                <p:cNvSpPr/>
                <p:nvPr/>
              </p:nvSpPr>
              <p:spPr>
                <a:xfrm>
                  <a:off x="7741823" y="4720569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1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1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1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1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323254" rtl="1"/>
                  <a:endParaRPr lang="ar-SA" sz="127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39" name="شكل حر: شكل 38">
                  <a:extLst>
                    <a:ext uri="{FF2B5EF4-FFF2-40B4-BE49-F238E27FC236}">
                      <a16:creationId xmlns:a16="http://schemas.microsoft.com/office/drawing/2014/main" id="{D144DFBE-5B02-4811-42F1-3E60A1484939}"/>
                    </a:ext>
                  </a:extLst>
                </p:cNvPr>
                <p:cNvSpPr/>
                <p:nvPr/>
              </p:nvSpPr>
              <p:spPr>
                <a:xfrm>
                  <a:off x="7741823" y="4211040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1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1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1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1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323254" rtl="1"/>
                  <a:endParaRPr lang="ar-SA" sz="127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40" name="شكل حر: شكل 39">
                  <a:extLst>
                    <a:ext uri="{FF2B5EF4-FFF2-40B4-BE49-F238E27FC236}">
                      <a16:creationId xmlns:a16="http://schemas.microsoft.com/office/drawing/2014/main" id="{2650F34B-AA7D-D998-398C-4E6C4FC6E98C}"/>
                    </a:ext>
                  </a:extLst>
                </p:cNvPr>
                <p:cNvSpPr/>
                <p:nvPr/>
              </p:nvSpPr>
              <p:spPr>
                <a:xfrm>
                  <a:off x="7614873" y="4705455"/>
                  <a:ext cx="89001" cy="89001"/>
                </a:xfrm>
                <a:custGeom>
                  <a:avLst/>
                  <a:gdLst>
                    <a:gd name="connsiteX0" fmla="*/ 89001 w 89001"/>
                    <a:gd name="connsiteY0" fmla="*/ 44501 h 89001"/>
                    <a:gd name="connsiteX1" fmla="*/ 44501 w 89001"/>
                    <a:gd name="connsiteY1" fmla="*/ 89001 h 89001"/>
                    <a:gd name="connsiteX2" fmla="*/ 0 w 89001"/>
                    <a:gd name="connsiteY2" fmla="*/ 44501 h 89001"/>
                    <a:gd name="connsiteX3" fmla="*/ 44501 w 89001"/>
                    <a:gd name="connsiteY3" fmla="*/ 0 h 89001"/>
                    <a:gd name="connsiteX4" fmla="*/ 89001 w 89001"/>
                    <a:gd name="connsiteY4" fmla="*/ 44501 h 89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001" h="89001">
                      <a:moveTo>
                        <a:pt x="89001" y="44501"/>
                      </a:moveTo>
                      <a:cubicBezTo>
                        <a:pt x="89001" y="69077"/>
                        <a:pt x="69078" y="89001"/>
                        <a:pt x="44501" y="89001"/>
                      </a:cubicBezTo>
                      <a:cubicBezTo>
                        <a:pt x="19924" y="89001"/>
                        <a:pt x="0" y="69077"/>
                        <a:pt x="0" y="44501"/>
                      </a:cubicBezTo>
                      <a:cubicBezTo>
                        <a:pt x="0" y="19924"/>
                        <a:pt x="19924" y="0"/>
                        <a:pt x="44501" y="0"/>
                      </a:cubicBezTo>
                      <a:cubicBezTo>
                        <a:pt x="69078" y="0"/>
                        <a:pt x="89001" y="19924"/>
                        <a:pt x="89001" y="445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323254" rtl="1"/>
                  <a:endParaRPr lang="ar-SA" sz="127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  <p:grpSp>
            <p:nvGrpSpPr>
              <p:cNvPr id="35" name="رسم 2269" descr="فراشه">
                <a:extLst>
                  <a:ext uri="{FF2B5EF4-FFF2-40B4-BE49-F238E27FC236}">
                    <a16:creationId xmlns:a16="http://schemas.microsoft.com/office/drawing/2014/main" id="{C10B7BC8-2B47-6B5B-24EA-C2EAF8909B7C}"/>
                  </a:ext>
                </a:extLst>
              </p:cNvPr>
              <p:cNvGrpSpPr/>
              <p:nvPr/>
            </p:nvGrpSpPr>
            <p:grpSpPr>
              <a:xfrm>
                <a:off x="7915815" y="4116474"/>
                <a:ext cx="108821" cy="142169"/>
                <a:chOff x="7915815" y="4116474"/>
                <a:chExt cx="108821" cy="142169"/>
              </a:xfrm>
              <a:solidFill>
                <a:srgbClr val="505050"/>
              </a:solidFill>
            </p:grpSpPr>
            <p:sp>
              <p:nvSpPr>
                <p:cNvPr id="36" name="شكل حر: شكل 35">
                  <a:extLst>
                    <a:ext uri="{FF2B5EF4-FFF2-40B4-BE49-F238E27FC236}">
                      <a16:creationId xmlns:a16="http://schemas.microsoft.com/office/drawing/2014/main" id="{4274916D-07CE-07DA-413B-A52EFC019402}"/>
                    </a:ext>
                  </a:extLst>
                </p:cNvPr>
                <p:cNvSpPr/>
                <p:nvPr/>
              </p:nvSpPr>
              <p:spPr>
                <a:xfrm>
                  <a:off x="7915815" y="4116474"/>
                  <a:ext cx="76491" cy="76491"/>
                </a:xfrm>
                <a:custGeom>
                  <a:avLst/>
                  <a:gdLst>
                    <a:gd name="connsiteX0" fmla="*/ 76491 w 76491"/>
                    <a:gd name="connsiteY0" fmla="*/ 38246 h 76491"/>
                    <a:gd name="connsiteX1" fmla="*/ 38246 w 76491"/>
                    <a:gd name="connsiteY1" fmla="*/ 76491 h 76491"/>
                    <a:gd name="connsiteX2" fmla="*/ 0 w 76491"/>
                    <a:gd name="connsiteY2" fmla="*/ 38246 h 76491"/>
                    <a:gd name="connsiteX3" fmla="*/ 38246 w 76491"/>
                    <a:gd name="connsiteY3" fmla="*/ 0 h 76491"/>
                    <a:gd name="connsiteX4" fmla="*/ 76491 w 76491"/>
                    <a:gd name="connsiteY4" fmla="*/ 38246 h 76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491" h="76491">
                      <a:moveTo>
                        <a:pt x="76491" y="38246"/>
                      </a:moveTo>
                      <a:cubicBezTo>
                        <a:pt x="76491" y="59368"/>
                        <a:pt x="59368" y="76491"/>
                        <a:pt x="38246" y="76491"/>
                      </a:cubicBezTo>
                      <a:cubicBezTo>
                        <a:pt x="17123" y="76491"/>
                        <a:pt x="0" y="59368"/>
                        <a:pt x="0" y="38246"/>
                      </a:cubicBezTo>
                      <a:cubicBezTo>
                        <a:pt x="0" y="17123"/>
                        <a:pt x="17123" y="0"/>
                        <a:pt x="38246" y="0"/>
                      </a:cubicBezTo>
                      <a:cubicBezTo>
                        <a:pt x="59368" y="0"/>
                        <a:pt x="76491" y="17123"/>
                        <a:pt x="76491" y="3824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323254" rtl="1"/>
                  <a:endParaRPr lang="ar-SA" sz="127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37" name="شكل حر: شكل 36">
                  <a:extLst>
                    <a:ext uri="{FF2B5EF4-FFF2-40B4-BE49-F238E27FC236}">
                      <a16:creationId xmlns:a16="http://schemas.microsoft.com/office/drawing/2014/main" id="{15599F5D-BE2B-EB89-AD8F-35B95E0D78A7}"/>
                    </a:ext>
                  </a:extLst>
                </p:cNvPr>
                <p:cNvSpPr/>
                <p:nvPr/>
              </p:nvSpPr>
              <p:spPr>
                <a:xfrm>
                  <a:off x="7978030" y="4212036"/>
                  <a:ext cx="46606" cy="46606"/>
                </a:xfrm>
                <a:custGeom>
                  <a:avLst/>
                  <a:gdLst>
                    <a:gd name="connsiteX0" fmla="*/ 46607 w 46606"/>
                    <a:gd name="connsiteY0" fmla="*/ 23303 h 46606"/>
                    <a:gd name="connsiteX1" fmla="*/ 23304 w 46606"/>
                    <a:gd name="connsiteY1" fmla="*/ 46607 h 46606"/>
                    <a:gd name="connsiteX2" fmla="*/ 0 w 46606"/>
                    <a:gd name="connsiteY2" fmla="*/ 23303 h 46606"/>
                    <a:gd name="connsiteX3" fmla="*/ 23304 w 46606"/>
                    <a:gd name="connsiteY3" fmla="*/ 0 h 46606"/>
                    <a:gd name="connsiteX4" fmla="*/ 46607 w 46606"/>
                    <a:gd name="connsiteY4" fmla="*/ 23303 h 4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06" h="46606">
                      <a:moveTo>
                        <a:pt x="46607" y="23303"/>
                      </a:moveTo>
                      <a:cubicBezTo>
                        <a:pt x="46607" y="36174"/>
                        <a:pt x="36174" y="46607"/>
                        <a:pt x="23304" y="46607"/>
                      </a:cubicBezTo>
                      <a:cubicBezTo>
                        <a:pt x="10433" y="46607"/>
                        <a:pt x="0" y="36174"/>
                        <a:pt x="0" y="23303"/>
                      </a:cubicBezTo>
                      <a:cubicBezTo>
                        <a:pt x="0" y="10433"/>
                        <a:pt x="10433" y="0"/>
                        <a:pt x="23304" y="0"/>
                      </a:cubicBezTo>
                      <a:cubicBezTo>
                        <a:pt x="36174" y="0"/>
                        <a:pt x="46607" y="10433"/>
                        <a:pt x="46607" y="233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323254" rtl="1"/>
                  <a:endParaRPr lang="ar-SA" sz="127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</p:grpSp>
        <p:grpSp>
          <p:nvGrpSpPr>
            <p:cNvPr id="12" name="رسم 2269" descr="فراشه">
              <a:extLst>
                <a:ext uri="{FF2B5EF4-FFF2-40B4-BE49-F238E27FC236}">
                  <a16:creationId xmlns:a16="http://schemas.microsoft.com/office/drawing/2014/main" id="{9B7456D9-93F0-8F5D-7E1A-FB20F6758D4E}"/>
                </a:ext>
              </a:extLst>
            </p:cNvPr>
            <p:cNvGrpSpPr/>
            <p:nvPr/>
          </p:nvGrpSpPr>
          <p:grpSpPr>
            <a:xfrm>
              <a:off x="7245041" y="3979860"/>
              <a:ext cx="322110" cy="885261"/>
              <a:chOff x="7245041" y="3979860"/>
              <a:chExt cx="322110" cy="885261"/>
            </a:xfrm>
          </p:grpSpPr>
          <p:sp>
            <p:nvSpPr>
              <p:cNvPr id="13" name="شكل حر: شكل 12">
                <a:extLst>
                  <a:ext uri="{FF2B5EF4-FFF2-40B4-BE49-F238E27FC236}">
                    <a16:creationId xmlns:a16="http://schemas.microsoft.com/office/drawing/2014/main" id="{389BE496-3F8D-8FC0-C3C1-417FF9CC4180}"/>
                  </a:ext>
                </a:extLst>
              </p:cNvPr>
              <p:cNvSpPr/>
              <p:nvPr/>
            </p:nvSpPr>
            <p:spPr>
              <a:xfrm>
                <a:off x="7375282" y="4612305"/>
                <a:ext cx="61662" cy="252816"/>
              </a:xfrm>
              <a:custGeom>
                <a:avLst/>
                <a:gdLst>
                  <a:gd name="connsiteX0" fmla="*/ 61663 w 61662"/>
                  <a:gd name="connsiteY0" fmla="*/ 98660 h 252816"/>
                  <a:gd name="connsiteX1" fmla="*/ 30831 w 61662"/>
                  <a:gd name="connsiteY1" fmla="*/ 252816 h 252816"/>
                  <a:gd name="connsiteX2" fmla="*/ 0 w 61662"/>
                  <a:gd name="connsiteY2" fmla="*/ 98660 h 252816"/>
                  <a:gd name="connsiteX3" fmla="*/ 30831 w 61662"/>
                  <a:gd name="connsiteY3" fmla="*/ 0 h 252816"/>
                  <a:gd name="connsiteX4" fmla="*/ 61663 w 61662"/>
                  <a:gd name="connsiteY4" fmla="*/ 98660 h 25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662" h="252816">
                    <a:moveTo>
                      <a:pt x="61663" y="98660"/>
                    </a:moveTo>
                    <a:cubicBezTo>
                      <a:pt x="61663" y="183799"/>
                      <a:pt x="47860" y="252816"/>
                      <a:pt x="30831" y="252816"/>
                    </a:cubicBezTo>
                    <a:cubicBezTo>
                      <a:pt x="13802" y="252816"/>
                      <a:pt x="0" y="183799"/>
                      <a:pt x="0" y="98660"/>
                    </a:cubicBezTo>
                    <a:cubicBezTo>
                      <a:pt x="0" y="13521"/>
                      <a:pt x="13802" y="0"/>
                      <a:pt x="30831" y="0"/>
                    </a:cubicBezTo>
                    <a:cubicBezTo>
                      <a:pt x="47860" y="5"/>
                      <a:pt x="61663" y="13526"/>
                      <a:pt x="61663" y="98660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323254" rtl="1"/>
                <a:endParaRPr lang="ar-SA" sz="127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grpSp>
            <p:nvGrpSpPr>
              <p:cNvPr id="14" name="رسم 2269" descr="فراشه">
                <a:extLst>
                  <a:ext uri="{FF2B5EF4-FFF2-40B4-BE49-F238E27FC236}">
                    <a16:creationId xmlns:a16="http://schemas.microsoft.com/office/drawing/2014/main" id="{E0914167-A489-2607-540E-72F2C743C78D}"/>
                  </a:ext>
                </a:extLst>
              </p:cNvPr>
              <p:cNvGrpSpPr/>
              <p:nvPr/>
            </p:nvGrpSpPr>
            <p:grpSpPr>
              <a:xfrm>
                <a:off x="7376239" y="4749196"/>
                <a:ext cx="59748" cy="50193"/>
                <a:chOff x="7376239" y="4749196"/>
                <a:chExt cx="59748" cy="50193"/>
              </a:xfrm>
              <a:solidFill>
                <a:srgbClr val="737373"/>
              </a:solidFill>
            </p:grpSpPr>
            <p:sp>
              <p:nvSpPr>
                <p:cNvPr id="29" name="شكل حر: شكل 28">
                  <a:extLst>
                    <a:ext uri="{FF2B5EF4-FFF2-40B4-BE49-F238E27FC236}">
                      <a16:creationId xmlns:a16="http://schemas.microsoft.com/office/drawing/2014/main" id="{BE58DC8B-93CC-59F0-5CA8-3DF4938A0B46}"/>
                    </a:ext>
                  </a:extLst>
                </p:cNvPr>
                <p:cNvSpPr/>
                <p:nvPr/>
              </p:nvSpPr>
              <p:spPr>
                <a:xfrm>
                  <a:off x="7376239" y="4749196"/>
                  <a:ext cx="59748" cy="9866"/>
                </a:xfrm>
                <a:custGeom>
                  <a:avLst/>
                  <a:gdLst>
                    <a:gd name="connsiteX0" fmla="*/ 59748 w 59748"/>
                    <a:gd name="connsiteY0" fmla="*/ 0 h 9866"/>
                    <a:gd name="connsiteX1" fmla="*/ 0 w 59748"/>
                    <a:gd name="connsiteY1" fmla="*/ 0 h 9866"/>
                    <a:gd name="connsiteX2" fmla="*/ 582 w 59748"/>
                    <a:gd name="connsiteY2" fmla="*/ 9866 h 9866"/>
                    <a:gd name="connsiteX3" fmla="*/ 59166 w 59748"/>
                    <a:gd name="connsiteY3" fmla="*/ 9866 h 9866"/>
                    <a:gd name="connsiteX4" fmla="*/ 59748 w 59748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748" h="9866">
                      <a:moveTo>
                        <a:pt x="59748" y="0"/>
                      </a:moveTo>
                      <a:lnTo>
                        <a:pt x="0" y="0"/>
                      </a:lnTo>
                      <a:cubicBezTo>
                        <a:pt x="168" y="3340"/>
                        <a:pt x="370" y="6620"/>
                        <a:pt x="582" y="9866"/>
                      </a:cubicBezTo>
                      <a:lnTo>
                        <a:pt x="59166" y="9866"/>
                      </a:lnTo>
                      <a:cubicBezTo>
                        <a:pt x="59383" y="6620"/>
                        <a:pt x="59581" y="3340"/>
                        <a:pt x="59748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323254" rtl="1"/>
                  <a:endParaRPr lang="ar-SA" sz="127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30" name="شكل حر: شكل 29">
                  <a:extLst>
                    <a:ext uri="{FF2B5EF4-FFF2-40B4-BE49-F238E27FC236}">
                      <a16:creationId xmlns:a16="http://schemas.microsoft.com/office/drawing/2014/main" id="{9222B13C-D743-A530-4DCF-65C06A2FB096}"/>
                    </a:ext>
                  </a:extLst>
                </p:cNvPr>
                <p:cNvSpPr/>
                <p:nvPr/>
              </p:nvSpPr>
              <p:spPr>
                <a:xfrm>
                  <a:off x="7377551" y="4769031"/>
                  <a:ext cx="57124" cy="9866"/>
                </a:xfrm>
                <a:custGeom>
                  <a:avLst/>
                  <a:gdLst>
                    <a:gd name="connsiteX0" fmla="*/ 57124 w 57124"/>
                    <a:gd name="connsiteY0" fmla="*/ 0 h 9866"/>
                    <a:gd name="connsiteX1" fmla="*/ 0 w 57124"/>
                    <a:gd name="connsiteY1" fmla="*/ 0 h 9866"/>
                    <a:gd name="connsiteX2" fmla="*/ 883 w 57124"/>
                    <a:gd name="connsiteY2" fmla="*/ 9866 h 9866"/>
                    <a:gd name="connsiteX3" fmla="*/ 56241 w 57124"/>
                    <a:gd name="connsiteY3" fmla="*/ 9866 h 9866"/>
                    <a:gd name="connsiteX4" fmla="*/ 57124 w 57124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24" h="9866">
                      <a:moveTo>
                        <a:pt x="57124" y="0"/>
                      </a:moveTo>
                      <a:lnTo>
                        <a:pt x="0" y="0"/>
                      </a:lnTo>
                      <a:cubicBezTo>
                        <a:pt x="271" y="3350"/>
                        <a:pt x="567" y="6640"/>
                        <a:pt x="883" y="9866"/>
                      </a:cubicBezTo>
                      <a:lnTo>
                        <a:pt x="56241" y="9866"/>
                      </a:lnTo>
                      <a:cubicBezTo>
                        <a:pt x="56557" y="6645"/>
                        <a:pt x="56853" y="3350"/>
                        <a:pt x="57124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323254" rtl="1"/>
                  <a:endParaRPr lang="ar-SA" sz="127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31" name="شكل حر: شكل 30">
                  <a:extLst>
                    <a:ext uri="{FF2B5EF4-FFF2-40B4-BE49-F238E27FC236}">
                      <a16:creationId xmlns:a16="http://schemas.microsoft.com/office/drawing/2014/main" id="{A63D7123-208A-D0CE-1508-656719E00625}"/>
                    </a:ext>
                  </a:extLst>
                </p:cNvPr>
                <p:cNvSpPr/>
                <p:nvPr/>
              </p:nvSpPr>
              <p:spPr>
                <a:xfrm>
                  <a:off x="7379588" y="4789523"/>
                  <a:ext cx="53054" cy="9866"/>
                </a:xfrm>
                <a:custGeom>
                  <a:avLst/>
                  <a:gdLst>
                    <a:gd name="connsiteX0" fmla="*/ 53054 w 53054"/>
                    <a:gd name="connsiteY0" fmla="*/ 0 h 9866"/>
                    <a:gd name="connsiteX1" fmla="*/ 0 w 53054"/>
                    <a:gd name="connsiteY1" fmla="*/ 0 h 9866"/>
                    <a:gd name="connsiteX2" fmla="*/ 1278 w 53054"/>
                    <a:gd name="connsiteY2" fmla="*/ 9866 h 9866"/>
                    <a:gd name="connsiteX3" fmla="*/ 51772 w 53054"/>
                    <a:gd name="connsiteY3" fmla="*/ 9866 h 9866"/>
                    <a:gd name="connsiteX4" fmla="*/ 53054 w 53054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054" h="9866">
                      <a:moveTo>
                        <a:pt x="53054" y="0"/>
                      </a:moveTo>
                      <a:lnTo>
                        <a:pt x="0" y="0"/>
                      </a:lnTo>
                      <a:cubicBezTo>
                        <a:pt x="400" y="3379"/>
                        <a:pt x="829" y="6660"/>
                        <a:pt x="1278" y="9866"/>
                      </a:cubicBezTo>
                      <a:lnTo>
                        <a:pt x="51772" y="9866"/>
                      </a:lnTo>
                      <a:cubicBezTo>
                        <a:pt x="52226" y="6665"/>
                        <a:pt x="52650" y="3379"/>
                        <a:pt x="53054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323254" rtl="1"/>
                  <a:endParaRPr lang="ar-SA" sz="127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  <p:sp>
            <p:nvSpPr>
              <p:cNvPr id="15" name="شكل حر: شكل 14">
                <a:extLst>
                  <a:ext uri="{FF2B5EF4-FFF2-40B4-BE49-F238E27FC236}">
                    <a16:creationId xmlns:a16="http://schemas.microsoft.com/office/drawing/2014/main" id="{EEA65011-21BC-2A5F-6433-DED3964D3239}"/>
                  </a:ext>
                </a:extLst>
              </p:cNvPr>
              <p:cNvSpPr/>
              <p:nvPr/>
            </p:nvSpPr>
            <p:spPr>
              <a:xfrm>
                <a:off x="7245041" y="3979860"/>
                <a:ext cx="322110" cy="400850"/>
              </a:xfrm>
              <a:custGeom>
                <a:avLst/>
                <a:gdLst>
                  <a:gd name="connsiteX0" fmla="*/ 315135 w 322110"/>
                  <a:gd name="connsiteY0" fmla="*/ 0 h 400850"/>
                  <a:gd name="connsiteX1" fmla="*/ 161102 w 322110"/>
                  <a:gd name="connsiteY1" fmla="*/ 310128 h 400850"/>
                  <a:gd name="connsiteX2" fmla="*/ 161013 w 322110"/>
                  <a:gd name="connsiteY2" fmla="*/ 310128 h 400850"/>
                  <a:gd name="connsiteX3" fmla="*/ 6975 w 322110"/>
                  <a:gd name="connsiteY3" fmla="*/ 0 h 400850"/>
                  <a:gd name="connsiteX4" fmla="*/ 0 w 322110"/>
                  <a:gd name="connsiteY4" fmla="*/ 6975 h 400850"/>
                  <a:gd name="connsiteX5" fmla="*/ 156125 w 322110"/>
                  <a:gd name="connsiteY5" fmla="*/ 383896 h 400850"/>
                  <a:gd name="connsiteX6" fmla="*/ 156125 w 322110"/>
                  <a:gd name="connsiteY6" fmla="*/ 383896 h 400850"/>
                  <a:gd name="connsiteX7" fmla="*/ 156125 w 322110"/>
                  <a:gd name="connsiteY7" fmla="*/ 400851 h 400850"/>
                  <a:gd name="connsiteX8" fmla="*/ 165991 w 322110"/>
                  <a:gd name="connsiteY8" fmla="*/ 400851 h 400850"/>
                  <a:gd name="connsiteX9" fmla="*/ 165991 w 322110"/>
                  <a:gd name="connsiteY9" fmla="*/ 383896 h 400850"/>
                  <a:gd name="connsiteX10" fmla="*/ 322110 w 322110"/>
                  <a:gd name="connsiteY10" fmla="*/ 6975 h 400850"/>
                  <a:gd name="connsiteX11" fmla="*/ 315135 w 322110"/>
                  <a:gd name="connsiteY11" fmla="*/ 0 h 40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2110" h="400850">
                    <a:moveTo>
                      <a:pt x="315135" y="0"/>
                    </a:moveTo>
                    <a:cubicBezTo>
                      <a:pt x="230194" y="84941"/>
                      <a:pt x="176902" y="193083"/>
                      <a:pt x="161102" y="310128"/>
                    </a:cubicBezTo>
                    <a:cubicBezTo>
                      <a:pt x="161092" y="310182"/>
                      <a:pt x="161018" y="310182"/>
                      <a:pt x="161013" y="310128"/>
                    </a:cubicBezTo>
                    <a:cubicBezTo>
                      <a:pt x="145208" y="193083"/>
                      <a:pt x="91917" y="84941"/>
                      <a:pt x="6975" y="0"/>
                    </a:cubicBezTo>
                    <a:lnTo>
                      <a:pt x="0" y="6975"/>
                    </a:lnTo>
                    <a:cubicBezTo>
                      <a:pt x="100678" y="107658"/>
                      <a:pt x="156125" y="241515"/>
                      <a:pt x="156125" y="383896"/>
                    </a:cubicBezTo>
                    <a:lnTo>
                      <a:pt x="156125" y="383896"/>
                    </a:lnTo>
                    <a:lnTo>
                      <a:pt x="156125" y="400851"/>
                    </a:lnTo>
                    <a:lnTo>
                      <a:pt x="165991" y="400851"/>
                    </a:lnTo>
                    <a:lnTo>
                      <a:pt x="165991" y="383896"/>
                    </a:lnTo>
                    <a:cubicBezTo>
                      <a:pt x="165991" y="241510"/>
                      <a:pt x="221433" y="107648"/>
                      <a:pt x="322110" y="6975"/>
                    </a:cubicBezTo>
                    <a:lnTo>
                      <a:pt x="315135" y="0"/>
                    </a:lnTo>
                    <a:close/>
                  </a:path>
                </a:pathLst>
              </a:custGeom>
              <a:solidFill>
                <a:srgbClr val="505050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323254" rtl="1"/>
                <a:endParaRPr lang="ar-SA" sz="127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6" name="شكل حر: شكل 15">
                <a:extLst>
                  <a:ext uri="{FF2B5EF4-FFF2-40B4-BE49-F238E27FC236}">
                    <a16:creationId xmlns:a16="http://schemas.microsoft.com/office/drawing/2014/main" id="{185A7656-E291-D9A2-3523-62A519C494F2}"/>
                  </a:ext>
                </a:extLst>
              </p:cNvPr>
              <p:cNvSpPr/>
              <p:nvPr/>
            </p:nvSpPr>
            <p:spPr>
              <a:xfrm>
                <a:off x="7344451" y="4363014"/>
                <a:ext cx="123329" cy="366456"/>
              </a:xfrm>
              <a:custGeom>
                <a:avLst/>
                <a:gdLst>
                  <a:gd name="connsiteX0" fmla="*/ 113711 w 123329"/>
                  <a:gd name="connsiteY0" fmla="*/ 119735 h 366456"/>
                  <a:gd name="connsiteX1" fmla="*/ 110297 w 123329"/>
                  <a:gd name="connsiteY1" fmla="*/ 66390 h 366456"/>
                  <a:gd name="connsiteX2" fmla="*/ 110400 w 123329"/>
                  <a:gd name="connsiteY2" fmla="*/ 50407 h 366456"/>
                  <a:gd name="connsiteX3" fmla="*/ 94423 w 123329"/>
                  <a:gd name="connsiteY3" fmla="*/ 21440 h 366456"/>
                  <a:gd name="connsiteX4" fmla="*/ 97905 w 123329"/>
                  <a:gd name="connsiteY4" fmla="*/ 8447 h 366456"/>
                  <a:gd name="connsiteX5" fmla="*/ 89756 w 123329"/>
                  <a:gd name="connsiteY5" fmla="*/ 505 h 366456"/>
                  <a:gd name="connsiteX6" fmla="*/ 74029 w 123329"/>
                  <a:gd name="connsiteY6" fmla="*/ 10459 h 366456"/>
                  <a:gd name="connsiteX7" fmla="*/ 67449 w 123329"/>
                  <a:gd name="connsiteY7" fmla="*/ 9137 h 366456"/>
                  <a:gd name="connsiteX8" fmla="*/ 51787 w 123329"/>
                  <a:gd name="connsiteY8" fmla="*/ 9823 h 366456"/>
                  <a:gd name="connsiteX9" fmla="*/ 36761 w 123329"/>
                  <a:gd name="connsiteY9" fmla="*/ 342 h 366456"/>
                  <a:gd name="connsiteX10" fmla="*/ 27857 w 123329"/>
                  <a:gd name="connsiteY10" fmla="*/ 8905 h 366456"/>
                  <a:gd name="connsiteX11" fmla="*/ 30264 w 123329"/>
                  <a:gd name="connsiteY11" fmla="*/ 20167 h 366456"/>
                  <a:gd name="connsiteX12" fmla="*/ 12333 w 123329"/>
                  <a:gd name="connsiteY12" fmla="*/ 58137 h 366456"/>
                  <a:gd name="connsiteX13" fmla="*/ 12924 w 123329"/>
                  <a:gd name="connsiteY13" fmla="*/ 65778 h 366456"/>
                  <a:gd name="connsiteX14" fmla="*/ 9950 w 123329"/>
                  <a:gd name="connsiteY14" fmla="*/ 118615 h 366456"/>
                  <a:gd name="connsiteX15" fmla="*/ 0 w 123329"/>
                  <a:gd name="connsiteY15" fmla="*/ 199961 h 366456"/>
                  <a:gd name="connsiteX16" fmla="*/ 61663 w 123329"/>
                  <a:gd name="connsiteY16" fmla="*/ 366449 h 366456"/>
                  <a:gd name="connsiteX17" fmla="*/ 61667 w 123329"/>
                  <a:gd name="connsiteY17" fmla="*/ 366449 h 366456"/>
                  <a:gd name="connsiteX18" fmla="*/ 123330 w 123329"/>
                  <a:gd name="connsiteY18" fmla="*/ 199961 h 366456"/>
                  <a:gd name="connsiteX19" fmla="*/ 113711 w 123329"/>
                  <a:gd name="connsiteY19" fmla="*/ 119735 h 366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329" h="366456">
                    <a:moveTo>
                      <a:pt x="113711" y="119735"/>
                    </a:moveTo>
                    <a:cubicBezTo>
                      <a:pt x="108620" y="102401"/>
                      <a:pt x="107273" y="84203"/>
                      <a:pt x="110297" y="66390"/>
                    </a:cubicBezTo>
                    <a:cubicBezTo>
                      <a:pt x="111160" y="61289"/>
                      <a:pt x="111244" y="55922"/>
                      <a:pt x="110400" y="50407"/>
                    </a:cubicBezTo>
                    <a:cubicBezTo>
                      <a:pt x="108654" y="38982"/>
                      <a:pt x="102744" y="28874"/>
                      <a:pt x="94423" y="21440"/>
                    </a:cubicBezTo>
                    <a:cubicBezTo>
                      <a:pt x="97772" y="18401"/>
                      <a:pt x="99503" y="13607"/>
                      <a:pt x="97905" y="8447"/>
                    </a:cubicBezTo>
                    <a:cubicBezTo>
                      <a:pt x="96726" y="4648"/>
                      <a:pt x="93589" y="1580"/>
                      <a:pt x="89756" y="505"/>
                    </a:cubicBezTo>
                    <a:cubicBezTo>
                      <a:pt x="82055" y="-1661"/>
                      <a:pt x="75110" y="3430"/>
                      <a:pt x="74029" y="10459"/>
                    </a:cubicBezTo>
                    <a:cubicBezTo>
                      <a:pt x="71874" y="9897"/>
                      <a:pt x="69698" y="9394"/>
                      <a:pt x="67449" y="9137"/>
                    </a:cubicBezTo>
                    <a:cubicBezTo>
                      <a:pt x="62037" y="8521"/>
                      <a:pt x="56779" y="8807"/>
                      <a:pt x="51787" y="9823"/>
                    </a:cubicBezTo>
                    <a:cubicBezTo>
                      <a:pt x="50445" y="3311"/>
                      <a:pt x="43958" y="-1326"/>
                      <a:pt x="36761" y="342"/>
                    </a:cubicBezTo>
                    <a:cubicBezTo>
                      <a:pt x="32523" y="1323"/>
                      <a:pt x="29021" y="4717"/>
                      <a:pt x="27857" y="8905"/>
                    </a:cubicBezTo>
                    <a:cubicBezTo>
                      <a:pt x="26653" y="13242"/>
                      <a:pt x="27832" y="17242"/>
                      <a:pt x="30264" y="20167"/>
                    </a:cubicBezTo>
                    <a:cubicBezTo>
                      <a:pt x="19332" y="29215"/>
                      <a:pt x="12333" y="42840"/>
                      <a:pt x="12333" y="58137"/>
                    </a:cubicBezTo>
                    <a:cubicBezTo>
                      <a:pt x="12333" y="60736"/>
                      <a:pt x="12535" y="63292"/>
                      <a:pt x="12924" y="65778"/>
                    </a:cubicBezTo>
                    <a:cubicBezTo>
                      <a:pt x="15687" y="83487"/>
                      <a:pt x="15125" y="101454"/>
                      <a:pt x="9950" y="118615"/>
                    </a:cubicBezTo>
                    <a:cubicBezTo>
                      <a:pt x="3655" y="139492"/>
                      <a:pt x="0" y="166525"/>
                      <a:pt x="0" y="199961"/>
                    </a:cubicBezTo>
                    <a:cubicBezTo>
                      <a:pt x="0" y="291650"/>
                      <a:pt x="61312" y="366025"/>
                      <a:pt x="61663" y="366449"/>
                    </a:cubicBezTo>
                    <a:cubicBezTo>
                      <a:pt x="61667" y="366459"/>
                      <a:pt x="61658" y="366459"/>
                      <a:pt x="61667" y="366449"/>
                    </a:cubicBezTo>
                    <a:cubicBezTo>
                      <a:pt x="62018" y="366030"/>
                      <a:pt x="123330" y="291650"/>
                      <a:pt x="123330" y="199961"/>
                    </a:cubicBezTo>
                    <a:cubicBezTo>
                      <a:pt x="123325" y="167122"/>
                      <a:pt x="119798" y="140459"/>
                      <a:pt x="113711" y="119735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323254" rtl="1"/>
                <a:endParaRPr lang="ar-SA" sz="127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20" name="شكل حر: شكل 19">
                <a:extLst>
                  <a:ext uri="{FF2B5EF4-FFF2-40B4-BE49-F238E27FC236}">
                    <a16:creationId xmlns:a16="http://schemas.microsoft.com/office/drawing/2014/main" id="{7043E8E9-EE89-E3A1-9212-904D04994C07}"/>
                  </a:ext>
                </a:extLst>
              </p:cNvPr>
              <p:cNvSpPr/>
              <p:nvPr/>
            </p:nvSpPr>
            <p:spPr>
              <a:xfrm>
                <a:off x="7374147" y="4489611"/>
                <a:ext cx="63936" cy="183354"/>
              </a:xfrm>
              <a:custGeom>
                <a:avLst/>
                <a:gdLst>
                  <a:gd name="connsiteX0" fmla="*/ 63937 w 63936"/>
                  <a:gd name="connsiteY0" fmla="*/ 179640 h 183354"/>
                  <a:gd name="connsiteX1" fmla="*/ 35054 w 63936"/>
                  <a:gd name="connsiteY1" fmla="*/ 93397 h 183354"/>
                  <a:gd name="connsiteX2" fmla="*/ 35054 w 63936"/>
                  <a:gd name="connsiteY2" fmla="*/ 0 h 183354"/>
                  <a:gd name="connsiteX3" fmla="*/ 28888 w 63936"/>
                  <a:gd name="connsiteY3" fmla="*/ 0 h 183354"/>
                  <a:gd name="connsiteX4" fmla="*/ 28888 w 63936"/>
                  <a:gd name="connsiteY4" fmla="*/ 93397 h 183354"/>
                  <a:gd name="connsiteX5" fmla="*/ 0 w 63936"/>
                  <a:gd name="connsiteY5" fmla="*/ 179640 h 183354"/>
                  <a:gd name="connsiteX6" fmla="*/ 4923 w 63936"/>
                  <a:gd name="connsiteY6" fmla="*/ 183355 h 183354"/>
                  <a:gd name="connsiteX7" fmla="*/ 31931 w 63936"/>
                  <a:gd name="connsiteY7" fmla="*/ 123024 h 183354"/>
                  <a:gd name="connsiteX8" fmla="*/ 32020 w 63936"/>
                  <a:gd name="connsiteY8" fmla="*/ 123024 h 183354"/>
                  <a:gd name="connsiteX9" fmla="*/ 59023 w 63936"/>
                  <a:gd name="connsiteY9" fmla="*/ 183355 h 183354"/>
                  <a:gd name="connsiteX10" fmla="*/ 63937 w 63936"/>
                  <a:gd name="connsiteY10" fmla="*/ 179640 h 18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936" h="183354">
                    <a:moveTo>
                      <a:pt x="63937" y="179640"/>
                    </a:moveTo>
                    <a:cubicBezTo>
                      <a:pt x="45310" y="154955"/>
                      <a:pt x="35054" y="124326"/>
                      <a:pt x="35054" y="93397"/>
                    </a:cubicBezTo>
                    <a:lnTo>
                      <a:pt x="35054" y="0"/>
                    </a:lnTo>
                    <a:lnTo>
                      <a:pt x="28888" y="0"/>
                    </a:lnTo>
                    <a:lnTo>
                      <a:pt x="28888" y="93397"/>
                    </a:lnTo>
                    <a:cubicBezTo>
                      <a:pt x="28888" y="124322"/>
                      <a:pt x="18627" y="154951"/>
                      <a:pt x="0" y="179640"/>
                    </a:cubicBezTo>
                    <a:lnTo>
                      <a:pt x="4923" y="183355"/>
                    </a:lnTo>
                    <a:cubicBezTo>
                      <a:pt x="18351" y="165561"/>
                      <a:pt x="27487" y="144789"/>
                      <a:pt x="31931" y="123024"/>
                    </a:cubicBezTo>
                    <a:cubicBezTo>
                      <a:pt x="31941" y="122975"/>
                      <a:pt x="32010" y="122975"/>
                      <a:pt x="32020" y="123024"/>
                    </a:cubicBezTo>
                    <a:cubicBezTo>
                      <a:pt x="36460" y="144789"/>
                      <a:pt x="45601" y="165561"/>
                      <a:pt x="59023" y="183355"/>
                    </a:cubicBezTo>
                    <a:lnTo>
                      <a:pt x="63937" y="179640"/>
                    </a:lnTo>
                    <a:close/>
                  </a:path>
                </a:pathLst>
              </a:custGeom>
              <a:solidFill>
                <a:srgbClr val="505050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323254" rtl="1"/>
                <a:endParaRPr lang="ar-SA" sz="127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</p:grpSp>
      </p:grpSp>
      <p:grpSp>
        <p:nvGrpSpPr>
          <p:cNvPr id="51" name="مجموعة 50">
            <a:extLst>
              <a:ext uri="{FF2B5EF4-FFF2-40B4-BE49-F238E27FC236}">
                <a16:creationId xmlns:a16="http://schemas.microsoft.com/office/drawing/2014/main" id="{AD647F85-8F89-EC03-FF44-ECFBF5F25A3F}"/>
              </a:ext>
            </a:extLst>
          </p:cNvPr>
          <p:cNvGrpSpPr/>
          <p:nvPr/>
        </p:nvGrpSpPr>
        <p:grpSpPr>
          <a:xfrm rot="19245730">
            <a:off x="372853" y="3535600"/>
            <a:ext cx="437515" cy="302619"/>
            <a:chOff x="6629176" y="3979860"/>
            <a:chExt cx="1556252" cy="1076420"/>
          </a:xfrm>
        </p:grpSpPr>
        <p:grpSp>
          <p:nvGrpSpPr>
            <p:cNvPr id="52" name="رسم 2269" descr="فراشه">
              <a:extLst>
                <a:ext uri="{FF2B5EF4-FFF2-40B4-BE49-F238E27FC236}">
                  <a16:creationId xmlns:a16="http://schemas.microsoft.com/office/drawing/2014/main" id="{E08C0208-9B2C-2473-D102-EDD80A37C704}"/>
                </a:ext>
              </a:extLst>
            </p:cNvPr>
            <p:cNvGrpSpPr/>
            <p:nvPr/>
          </p:nvGrpSpPr>
          <p:grpSpPr>
            <a:xfrm>
              <a:off x="6629176" y="4049149"/>
              <a:ext cx="778560" cy="1007131"/>
              <a:chOff x="6629176" y="4049149"/>
              <a:chExt cx="778560" cy="1007131"/>
            </a:xfrm>
          </p:grpSpPr>
          <p:sp>
            <p:nvSpPr>
              <p:cNvPr id="1034" name="شكل حر: شكل 1033">
                <a:extLst>
                  <a:ext uri="{FF2B5EF4-FFF2-40B4-BE49-F238E27FC236}">
                    <a16:creationId xmlns:a16="http://schemas.microsoft.com/office/drawing/2014/main" id="{FDD6392A-8B26-F383-BCB5-B516B2D43FC9}"/>
                  </a:ext>
                </a:extLst>
              </p:cNvPr>
              <p:cNvSpPr/>
              <p:nvPr/>
            </p:nvSpPr>
            <p:spPr>
              <a:xfrm>
                <a:off x="6782468" y="4122335"/>
                <a:ext cx="625267" cy="933945"/>
              </a:xfrm>
              <a:custGeom>
                <a:avLst/>
                <a:gdLst>
                  <a:gd name="connsiteX0" fmla="*/ 582163 w 625267"/>
                  <a:gd name="connsiteY0" fmla="*/ 353617 h 933945"/>
                  <a:gd name="connsiteX1" fmla="*/ 192407 w 625267"/>
                  <a:gd name="connsiteY1" fmla="*/ 656 h 933945"/>
                  <a:gd name="connsiteX2" fmla="*/ 8386 w 625267"/>
                  <a:gd name="connsiteY2" fmla="*/ 116873 h 933945"/>
                  <a:gd name="connsiteX3" fmla="*/ 57978 w 625267"/>
                  <a:gd name="connsiteY3" fmla="*/ 373946 h 933945"/>
                  <a:gd name="connsiteX4" fmla="*/ 228408 w 625267"/>
                  <a:gd name="connsiteY4" fmla="*/ 430380 h 933945"/>
                  <a:gd name="connsiteX5" fmla="*/ 285128 w 625267"/>
                  <a:gd name="connsiteY5" fmla="*/ 430380 h 933945"/>
                  <a:gd name="connsiteX6" fmla="*/ 284911 w 625267"/>
                  <a:gd name="connsiteY6" fmla="*/ 431884 h 933945"/>
                  <a:gd name="connsiteX7" fmla="*/ 30264 w 625267"/>
                  <a:gd name="connsiteY7" fmla="*/ 672269 h 933945"/>
                  <a:gd name="connsiteX8" fmla="*/ 26540 w 625267"/>
                  <a:gd name="connsiteY8" fmla="*/ 718368 h 933945"/>
                  <a:gd name="connsiteX9" fmla="*/ 26540 w 625267"/>
                  <a:gd name="connsiteY9" fmla="*/ 933896 h 933945"/>
                  <a:gd name="connsiteX10" fmla="*/ 26589 w 625267"/>
                  <a:gd name="connsiteY10" fmla="*/ 933945 h 933945"/>
                  <a:gd name="connsiteX11" fmla="*/ 274759 w 625267"/>
                  <a:gd name="connsiteY11" fmla="*/ 872885 h 933945"/>
                  <a:gd name="connsiteX12" fmla="*/ 492925 w 625267"/>
                  <a:gd name="connsiteY12" fmla="*/ 663291 h 933945"/>
                  <a:gd name="connsiteX13" fmla="*/ 624617 w 625267"/>
                  <a:gd name="connsiteY13" fmla="*/ 432831 h 933945"/>
                  <a:gd name="connsiteX14" fmla="*/ 624617 w 625267"/>
                  <a:gd name="connsiteY14" fmla="*/ 427938 h 933945"/>
                  <a:gd name="connsiteX15" fmla="*/ 582163 w 625267"/>
                  <a:gd name="connsiteY15" fmla="*/ 353617 h 93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5267" h="933945">
                    <a:moveTo>
                      <a:pt x="582163" y="353617"/>
                    </a:moveTo>
                    <a:cubicBezTo>
                      <a:pt x="491480" y="194933"/>
                      <a:pt x="353820" y="72846"/>
                      <a:pt x="192407" y="656"/>
                    </a:cubicBezTo>
                    <a:cubicBezTo>
                      <a:pt x="136645" y="-3492"/>
                      <a:pt x="45236" y="9388"/>
                      <a:pt x="8386" y="116873"/>
                    </a:cubicBezTo>
                    <a:cubicBezTo>
                      <a:pt x="-15292" y="185935"/>
                      <a:pt x="14306" y="318139"/>
                      <a:pt x="57978" y="373946"/>
                    </a:cubicBezTo>
                    <a:cubicBezTo>
                      <a:pt x="106228" y="409686"/>
                      <a:pt x="165498" y="430380"/>
                      <a:pt x="228408" y="430380"/>
                    </a:cubicBezTo>
                    <a:lnTo>
                      <a:pt x="285128" y="430380"/>
                    </a:lnTo>
                    <a:cubicBezTo>
                      <a:pt x="285128" y="430380"/>
                      <a:pt x="294648" y="430888"/>
                      <a:pt x="284911" y="431884"/>
                    </a:cubicBezTo>
                    <a:cubicBezTo>
                      <a:pt x="155069" y="445154"/>
                      <a:pt x="50786" y="544702"/>
                      <a:pt x="30264" y="672269"/>
                    </a:cubicBezTo>
                    <a:cubicBezTo>
                      <a:pt x="27842" y="687285"/>
                      <a:pt x="26540" y="702672"/>
                      <a:pt x="26540" y="718368"/>
                    </a:cubicBezTo>
                    <a:lnTo>
                      <a:pt x="26540" y="933896"/>
                    </a:lnTo>
                    <a:cubicBezTo>
                      <a:pt x="26540" y="933926"/>
                      <a:pt x="26565" y="933945"/>
                      <a:pt x="26589" y="933945"/>
                    </a:cubicBezTo>
                    <a:cubicBezTo>
                      <a:pt x="114574" y="933935"/>
                      <a:pt x="199363" y="912201"/>
                      <a:pt x="274759" y="872885"/>
                    </a:cubicBezTo>
                    <a:cubicBezTo>
                      <a:pt x="364529" y="826075"/>
                      <a:pt x="440951" y="754246"/>
                      <a:pt x="492925" y="663291"/>
                    </a:cubicBezTo>
                    <a:lnTo>
                      <a:pt x="624617" y="432831"/>
                    </a:lnTo>
                    <a:cubicBezTo>
                      <a:pt x="625485" y="431317"/>
                      <a:pt x="625485" y="429452"/>
                      <a:pt x="624617" y="427938"/>
                    </a:cubicBezTo>
                    <a:lnTo>
                      <a:pt x="582163" y="353617"/>
                    </a:lnTo>
                    <a:close/>
                  </a:path>
                </a:pathLst>
              </a:custGeom>
              <a:solidFill>
                <a:srgbClr val="E97A57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323254" rtl="1"/>
                <a:endParaRPr lang="ar-SA" sz="127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035" name="شكل حر: شكل 1034">
                <a:extLst>
                  <a:ext uri="{FF2B5EF4-FFF2-40B4-BE49-F238E27FC236}">
                    <a16:creationId xmlns:a16="http://schemas.microsoft.com/office/drawing/2014/main" id="{FFD9189B-FA4F-0EB7-4A9F-C5E49422C169}"/>
                  </a:ext>
                </a:extLst>
              </p:cNvPr>
              <p:cNvSpPr/>
              <p:nvPr/>
            </p:nvSpPr>
            <p:spPr>
              <a:xfrm>
                <a:off x="6629176" y="4049149"/>
                <a:ext cx="345654" cy="447057"/>
              </a:xfrm>
              <a:custGeom>
                <a:avLst/>
                <a:gdLst>
                  <a:gd name="connsiteX0" fmla="*/ 345635 w 345654"/>
                  <a:gd name="connsiteY0" fmla="*/ 73891 h 447057"/>
                  <a:gd name="connsiteX1" fmla="*/ 345626 w 345654"/>
                  <a:gd name="connsiteY1" fmla="*/ 73808 h 447057"/>
                  <a:gd name="connsiteX2" fmla="*/ 10773 w 345654"/>
                  <a:gd name="connsiteY2" fmla="*/ 69 h 447057"/>
                  <a:gd name="connsiteX3" fmla="*/ 20 w 345654"/>
                  <a:gd name="connsiteY3" fmla="*/ 0 h 447057"/>
                  <a:gd name="connsiteX4" fmla="*/ 15 w 345654"/>
                  <a:gd name="connsiteY4" fmla="*/ 64 h 447057"/>
                  <a:gd name="connsiteX5" fmla="*/ 111935 w 345654"/>
                  <a:gd name="connsiteY5" fmla="*/ 313448 h 447057"/>
                  <a:gd name="connsiteX6" fmla="*/ 211167 w 345654"/>
                  <a:gd name="connsiteY6" fmla="*/ 447048 h 447057"/>
                  <a:gd name="connsiteX7" fmla="*/ 211246 w 345654"/>
                  <a:gd name="connsiteY7" fmla="*/ 446999 h 447057"/>
                  <a:gd name="connsiteX8" fmla="*/ 203812 w 345654"/>
                  <a:gd name="connsiteY8" fmla="*/ 371672 h 447057"/>
                  <a:gd name="connsiteX9" fmla="*/ 345635 w 345654"/>
                  <a:gd name="connsiteY9" fmla="*/ 73891 h 44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654" h="447057">
                    <a:moveTo>
                      <a:pt x="345635" y="73891"/>
                    </a:moveTo>
                    <a:cubicBezTo>
                      <a:pt x="345665" y="73867"/>
                      <a:pt x="345660" y="73822"/>
                      <a:pt x="345626" y="73808"/>
                    </a:cubicBezTo>
                    <a:cubicBezTo>
                      <a:pt x="241781" y="27378"/>
                      <a:pt x="128134" y="1559"/>
                      <a:pt x="10773" y="69"/>
                    </a:cubicBezTo>
                    <a:cubicBezTo>
                      <a:pt x="9313" y="49"/>
                      <a:pt x="577" y="5"/>
                      <a:pt x="20" y="0"/>
                    </a:cubicBezTo>
                    <a:cubicBezTo>
                      <a:pt x="-15" y="0"/>
                      <a:pt x="5" y="34"/>
                      <a:pt x="15" y="64"/>
                    </a:cubicBezTo>
                    <a:lnTo>
                      <a:pt x="111935" y="313448"/>
                    </a:lnTo>
                    <a:cubicBezTo>
                      <a:pt x="131484" y="368165"/>
                      <a:pt x="166632" y="414017"/>
                      <a:pt x="211167" y="447048"/>
                    </a:cubicBezTo>
                    <a:cubicBezTo>
                      <a:pt x="211201" y="447073"/>
                      <a:pt x="211256" y="447043"/>
                      <a:pt x="211246" y="446999"/>
                    </a:cubicBezTo>
                    <a:cubicBezTo>
                      <a:pt x="206401" y="422635"/>
                      <a:pt x="203812" y="397457"/>
                      <a:pt x="203812" y="371672"/>
                    </a:cubicBezTo>
                    <a:cubicBezTo>
                      <a:pt x="203817" y="251484"/>
                      <a:pt x="259120" y="144241"/>
                      <a:pt x="345635" y="73891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323254" rtl="1"/>
                <a:endParaRPr lang="ar-SA" sz="1272" dirty="0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grpSp>
            <p:nvGrpSpPr>
              <p:cNvPr id="1036" name="رسم 2269" descr="فراشه">
                <a:extLst>
                  <a:ext uri="{FF2B5EF4-FFF2-40B4-BE49-F238E27FC236}">
                    <a16:creationId xmlns:a16="http://schemas.microsoft.com/office/drawing/2014/main" id="{2F97017A-F2CF-FE00-542E-175E89ED9368}"/>
                  </a:ext>
                </a:extLst>
              </p:cNvPr>
              <p:cNvGrpSpPr/>
              <p:nvPr/>
            </p:nvGrpSpPr>
            <p:grpSpPr>
              <a:xfrm>
                <a:off x="6916917" y="4211040"/>
                <a:ext cx="282813" cy="665392"/>
                <a:chOff x="6916917" y="4211040"/>
                <a:chExt cx="282813" cy="665392"/>
              </a:xfrm>
            </p:grpSpPr>
            <p:sp>
              <p:nvSpPr>
                <p:cNvPr id="1040" name="شكل حر: شكل 1039">
                  <a:extLst>
                    <a:ext uri="{FF2B5EF4-FFF2-40B4-BE49-F238E27FC236}">
                      <a16:creationId xmlns:a16="http://schemas.microsoft.com/office/drawing/2014/main" id="{E5DD2287-C3BF-78FC-35C5-0BFF048B2257}"/>
                    </a:ext>
                  </a:extLst>
                </p:cNvPr>
                <p:cNvSpPr/>
                <p:nvPr/>
              </p:nvSpPr>
              <p:spPr>
                <a:xfrm>
                  <a:off x="6916917" y="4720569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2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2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2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2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323254" rtl="1"/>
                  <a:endParaRPr lang="ar-SA" sz="127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041" name="شكل حر: شكل 1040">
                  <a:extLst>
                    <a:ext uri="{FF2B5EF4-FFF2-40B4-BE49-F238E27FC236}">
                      <a16:creationId xmlns:a16="http://schemas.microsoft.com/office/drawing/2014/main" id="{E33DA649-0C73-F6AB-B565-2A4500AEA7E6}"/>
                    </a:ext>
                  </a:extLst>
                </p:cNvPr>
                <p:cNvSpPr/>
                <p:nvPr/>
              </p:nvSpPr>
              <p:spPr>
                <a:xfrm>
                  <a:off x="7110730" y="4705455"/>
                  <a:ext cx="89001" cy="89001"/>
                </a:xfrm>
                <a:custGeom>
                  <a:avLst/>
                  <a:gdLst>
                    <a:gd name="connsiteX0" fmla="*/ 89001 w 89001"/>
                    <a:gd name="connsiteY0" fmla="*/ 44501 h 89001"/>
                    <a:gd name="connsiteX1" fmla="*/ 44501 w 89001"/>
                    <a:gd name="connsiteY1" fmla="*/ 89001 h 89001"/>
                    <a:gd name="connsiteX2" fmla="*/ 0 w 89001"/>
                    <a:gd name="connsiteY2" fmla="*/ 44501 h 89001"/>
                    <a:gd name="connsiteX3" fmla="*/ 44501 w 89001"/>
                    <a:gd name="connsiteY3" fmla="*/ 0 h 89001"/>
                    <a:gd name="connsiteX4" fmla="*/ 89001 w 89001"/>
                    <a:gd name="connsiteY4" fmla="*/ 44501 h 89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001" h="89001">
                      <a:moveTo>
                        <a:pt x="89001" y="44501"/>
                      </a:moveTo>
                      <a:cubicBezTo>
                        <a:pt x="89001" y="69077"/>
                        <a:pt x="69078" y="89001"/>
                        <a:pt x="44501" y="89001"/>
                      </a:cubicBezTo>
                      <a:cubicBezTo>
                        <a:pt x="19924" y="89001"/>
                        <a:pt x="0" y="69077"/>
                        <a:pt x="0" y="44501"/>
                      </a:cubicBezTo>
                      <a:cubicBezTo>
                        <a:pt x="0" y="19924"/>
                        <a:pt x="19924" y="0"/>
                        <a:pt x="44501" y="0"/>
                      </a:cubicBezTo>
                      <a:cubicBezTo>
                        <a:pt x="69078" y="0"/>
                        <a:pt x="89001" y="19924"/>
                        <a:pt x="89001" y="445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323254" rtl="1"/>
                  <a:endParaRPr lang="ar-SA" sz="127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042" name="شكل حر: شكل 1041">
                  <a:extLst>
                    <a:ext uri="{FF2B5EF4-FFF2-40B4-BE49-F238E27FC236}">
                      <a16:creationId xmlns:a16="http://schemas.microsoft.com/office/drawing/2014/main" id="{9FE100DA-0110-C977-8B1F-162392B54FF0}"/>
                    </a:ext>
                  </a:extLst>
                </p:cNvPr>
                <p:cNvSpPr/>
                <p:nvPr/>
              </p:nvSpPr>
              <p:spPr>
                <a:xfrm>
                  <a:off x="6916917" y="4211040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2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2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2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2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323254" rtl="1"/>
                  <a:endParaRPr lang="ar-SA" sz="127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  <p:grpSp>
            <p:nvGrpSpPr>
              <p:cNvPr id="1037" name="رسم 2269" descr="فراشه">
                <a:extLst>
                  <a:ext uri="{FF2B5EF4-FFF2-40B4-BE49-F238E27FC236}">
                    <a16:creationId xmlns:a16="http://schemas.microsoft.com/office/drawing/2014/main" id="{4A8F4B2C-CDCD-53FB-9B5A-12E0E61A20FF}"/>
                  </a:ext>
                </a:extLst>
              </p:cNvPr>
              <p:cNvGrpSpPr/>
              <p:nvPr/>
            </p:nvGrpSpPr>
            <p:grpSpPr>
              <a:xfrm>
                <a:off x="6789429" y="4116474"/>
                <a:ext cx="108821" cy="142169"/>
                <a:chOff x="6789429" y="4116474"/>
                <a:chExt cx="108821" cy="142169"/>
              </a:xfrm>
              <a:solidFill>
                <a:srgbClr val="505050"/>
              </a:solidFill>
            </p:grpSpPr>
            <p:sp>
              <p:nvSpPr>
                <p:cNvPr id="1038" name="شكل حر: شكل 1037">
                  <a:extLst>
                    <a:ext uri="{FF2B5EF4-FFF2-40B4-BE49-F238E27FC236}">
                      <a16:creationId xmlns:a16="http://schemas.microsoft.com/office/drawing/2014/main" id="{90157431-7392-8567-5A1A-DF5BDA2AD0E2}"/>
                    </a:ext>
                  </a:extLst>
                </p:cNvPr>
                <p:cNvSpPr/>
                <p:nvPr/>
              </p:nvSpPr>
              <p:spPr>
                <a:xfrm>
                  <a:off x="6821760" y="4116474"/>
                  <a:ext cx="76491" cy="76491"/>
                </a:xfrm>
                <a:custGeom>
                  <a:avLst/>
                  <a:gdLst>
                    <a:gd name="connsiteX0" fmla="*/ 76491 w 76491"/>
                    <a:gd name="connsiteY0" fmla="*/ 38246 h 76491"/>
                    <a:gd name="connsiteX1" fmla="*/ 38246 w 76491"/>
                    <a:gd name="connsiteY1" fmla="*/ 76491 h 76491"/>
                    <a:gd name="connsiteX2" fmla="*/ 0 w 76491"/>
                    <a:gd name="connsiteY2" fmla="*/ 38246 h 76491"/>
                    <a:gd name="connsiteX3" fmla="*/ 38246 w 76491"/>
                    <a:gd name="connsiteY3" fmla="*/ 0 h 76491"/>
                    <a:gd name="connsiteX4" fmla="*/ 76491 w 76491"/>
                    <a:gd name="connsiteY4" fmla="*/ 38246 h 76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491" h="76491">
                      <a:moveTo>
                        <a:pt x="76491" y="38246"/>
                      </a:moveTo>
                      <a:cubicBezTo>
                        <a:pt x="76491" y="59368"/>
                        <a:pt x="59368" y="76491"/>
                        <a:pt x="38246" y="76491"/>
                      </a:cubicBezTo>
                      <a:cubicBezTo>
                        <a:pt x="17123" y="76491"/>
                        <a:pt x="0" y="59368"/>
                        <a:pt x="0" y="38246"/>
                      </a:cubicBezTo>
                      <a:cubicBezTo>
                        <a:pt x="0" y="17123"/>
                        <a:pt x="17123" y="0"/>
                        <a:pt x="38246" y="0"/>
                      </a:cubicBezTo>
                      <a:cubicBezTo>
                        <a:pt x="59368" y="0"/>
                        <a:pt x="76491" y="17123"/>
                        <a:pt x="76491" y="3824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323254" rtl="1"/>
                  <a:endParaRPr lang="ar-SA" sz="127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039" name="شكل حر: شكل 1038">
                  <a:extLst>
                    <a:ext uri="{FF2B5EF4-FFF2-40B4-BE49-F238E27FC236}">
                      <a16:creationId xmlns:a16="http://schemas.microsoft.com/office/drawing/2014/main" id="{F6D6B933-B55E-F9EE-E391-76314976E755}"/>
                    </a:ext>
                  </a:extLst>
                </p:cNvPr>
                <p:cNvSpPr/>
                <p:nvPr/>
              </p:nvSpPr>
              <p:spPr>
                <a:xfrm>
                  <a:off x="6789429" y="4212036"/>
                  <a:ext cx="46606" cy="46606"/>
                </a:xfrm>
                <a:custGeom>
                  <a:avLst/>
                  <a:gdLst>
                    <a:gd name="connsiteX0" fmla="*/ 46607 w 46606"/>
                    <a:gd name="connsiteY0" fmla="*/ 23303 h 46606"/>
                    <a:gd name="connsiteX1" fmla="*/ 23303 w 46606"/>
                    <a:gd name="connsiteY1" fmla="*/ 46607 h 46606"/>
                    <a:gd name="connsiteX2" fmla="*/ 0 w 46606"/>
                    <a:gd name="connsiteY2" fmla="*/ 23303 h 46606"/>
                    <a:gd name="connsiteX3" fmla="*/ 23303 w 46606"/>
                    <a:gd name="connsiteY3" fmla="*/ 0 h 46606"/>
                    <a:gd name="connsiteX4" fmla="*/ 46607 w 46606"/>
                    <a:gd name="connsiteY4" fmla="*/ 23303 h 4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06" h="46606">
                      <a:moveTo>
                        <a:pt x="46607" y="23303"/>
                      </a:moveTo>
                      <a:cubicBezTo>
                        <a:pt x="46607" y="36174"/>
                        <a:pt x="36174" y="46607"/>
                        <a:pt x="23303" y="46607"/>
                      </a:cubicBezTo>
                      <a:cubicBezTo>
                        <a:pt x="10433" y="46607"/>
                        <a:pt x="0" y="36174"/>
                        <a:pt x="0" y="23303"/>
                      </a:cubicBezTo>
                      <a:cubicBezTo>
                        <a:pt x="0" y="10433"/>
                        <a:pt x="10433" y="0"/>
                        <a:pt x="23303" y="0"/>
                      </a:cubicBezTo>
                      <a:cubicBezTo>
                        <a:pt x="36174" y="0"/>
                        <a:pt x="46607" y="10433"/>
                        <a:pt x="46607" y="233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323254" rtl="1"/>
                  <a:endParaRPr lang="ar-SA" sz="127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</p:grpSp>
        <p:grpSp>
          <p:nvGrpSpPr>
            <p:cNvPr id="53" name="رسم 2269" descr="فراشه">
              <a:extLst>
                <a:ext uri="{FF2B5EF4-FFF2-40B4-BE49-F238E27FC236}">
                  <a16:creationId xmlns:a16="http://schemas.microsoft.com/office/drawing/2014/main" id="{42B72561-AB53-04D2-2E64-5ADC32F932A8}"/>
                </a:ext>
              </a:extLst>
            </p:cNvPr>
            <p:cNvGrpSpPr/>
            <p:nvPr/>
          </p:nvGrpSpPr>
          <p:grpSpPr>
            <a:xfrm>
              <a:off x="7406878" y="4049149"/>
              <a:ext cx="778550" cy="1007131"/>
              <a:chOff x="7406878" y="4049149"/>
              <a:chExt cx="778550" cy="1007131"/>
            </a:xfrm>
          </p:grpSpPr>
          <p:sp>
            <p:nvSpPr>
              <p:cNvPr id="63" name="شكل حر: شكل 62">
                <a:extLst>
                  <a:ext uri="{FF2B5EF4-FFF2-40B4-BE49-F238E27FC236}">
                    <a16:creationId xmlns:a16="http://schemas.microsoft.com/office/drawing/2014/main" id="{6AA892F0-12FA-6D76-1941-2E40D9020BD9}"/>
                  </a:ext>
                </a:extLst>
              </p:cNvPr>
              <p:cNvSpPr/>
              <p:nvPr/>
            </p:nvSpPr>
            <p:spPr>
              <a:xfrm>
                <a:off x="7406878" y="4122335"/>
                <a:ext cx="625263" cy="933945"/>
              </a:xfrm>
              <a:custGeom>
                <a:avLst/>
                <a:gdLst>
                  <a:gd name="connsiteX0" fmla="*/ 43100 w 625263"/>
                  <a:gd name="connsiteY0" fmla="*/ 353617 h 933945"/>
                  <a:gd name="connsiteX1" fmla="*/ 432856 w 625263"/>
                  <a:gd name="connsiteY1" fmla="*/ 656 h 933945"/>
                  <a:gd name="connsiteX2" fmla="*/ 616877 w 625263"/>
                  <a:gd name="connsiteY2" fmla="*/ 116873 h 933945"/>
                  <a:gd name="connsiteX3" fmla="*/ 567285 w 625263"/>
                  <a:gd name="connsiteY3" fmla="*/ 373946 h 933945"/>
                  <a:gd name="connsiteX4" fmla="*/ 396855 w 625263"/>
                  <a:gd name="connsiteY4" fmla="*/ 430380 h 933945"/>
                  <a:gd name="connsiteX5" fmla="*/ 340140 w 625263"/>
                  <a:gd name="connsiteY5" fmla="*/ 430380 h 933945"/>
                  <a:gd name="connsiteX6" fmla="*/ 340357 w 625263"/>
                  <a:gd name="connsiteY6" fmla="*/ 431884 h 933945"/>
                  <a:gd name="connsiteX7" fmla="*/ 595004 w 625263"/>
                  <a:gd name="connsiteY7" fmla="*/ 672269 h 933945"/>
                  <a:gd name="connsiteX8" fmla="*/ 598728 w 625263"/>
                  <a:gd name="connsiteY8" fmla="*/ 718368 h 933945"/>
                  <a:gd name="connsiteX9" fmla="*/ 598728 w 625263"/>
                  <a:gd name="connsiteY9" fmla="*/ 933896 h 933945"/>
                  <a:gd name="connsiteX10" fmla="*/ 598679 w 625263"/>
                  <a:gd name="connsiteY10" fmla="*/ 933945 h 933945"/>
                  <a:gd name="connsiteX11" fmla="*/ 350509 w 625263"/>
                  <a:gd name="connsiteY11" fmla="*/ 872885 h 933945"/>
                  <a:gd name="connsiteX12" fmla="*/ 132343 w 625263"/>
                  <a:gd name="connsiteY12" fmla="*/ 663291 h 933945"/>
                  <a:gd name="connsiteX13" fmla="*/ 651 w 625263"/>
                  <a:gd name="connsiteY13" fmla="*/ 432831 h 933945"/>
                  <a:gd name="connsiteX14" fmla="*/ 651 w 625263"/>
                  <a:gd name="connsiteY14" fmla="*/ 427938 h 933945"/>
                  <a:gd name="connsiteX15" fmla="*/ 43100 w 625263"/>
                  <a:gd name="connsiteY15" fmla="*/ 353617 h 93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5263" h="933945">
                    <a:moveTo>
                      <a:pt x="43100" y="353617"/>
                    </a:moveTo>
                    <a:cubicBezTo>
                      <a:pt x="133783" y="194933"/>
                      <a:pt x="271443" y="72846"/>
                      <a:pt x="432856" y="656"/>
                    </a:cubicBezTo>
                    <a:cubicBezTo>
                      <a:pt x="488619" y="-3492"/>
                      <a:pt x="580022" y="9388"/>
                      <a:pt x="616877" y="116873"/>
                    </a:cubicBezTo>
                    <a:cubicBezTo>
                      <a:pt x="640555" y="185935"/>
                      <a:pt x="610957" y="318139"/>
                      <a:pt x="567285" y="373946"/>
                    </a:cubicBezTo>
                    <a:cubicBezTo>
                      <a:pt x="519035" y="409686"/>
                      <a:pt x="459765" y="430380"/>
                      <a:pt x="396855" y="430380"/>
                    </a:cubicBezTo>
                    <a:lnTo>
                      <a:pt x="340140" y="430380"/>
                    </a:lnTo>
                    <a:cubicBezTo>
                      <a:pt x="340140" y="430380"/>
                      <a:pt x="330620" y="430888"/>
                      <a:pt x="340357" y="431884"/>
                    </a:cubicBezTo>
                    <a:cubicBezTo>
                      <a:pt x="470199" y="445154"/>
                      <a:pt x="574482" y="544702"/>
                      <a:pt x="595004" y="672269"/>
                    </a:cubicBezTo>
                    <a:cubicBezTo>
                      <a:pt x="597426" y="687285"/>
                      <a:pt x="598728" y="702672"/>
                      <a:pt x="598728" y="718368"/>
                    </a:cubicBezTo>
                    <a:lnTo>
                      <a:pt x="598728" y="933896"/>
                    </a:lnTo>
                    <a:cubicBezTo>
                      <a:pt x="598728" y="933926"/>
                      <a:pt x="598703" y="933945"/>
                      <a:pt x="598679" y="933945"/>
                    </a:cubicBezTo>
                    <a:cubicBezTo>
                      <a:pt x="510694" y="933935"/>
                      <a:pt x="425905" y="912201"/>
                      <a:pt x="350509" y="872885"/>
                    </a:cubicBezTo>
                    <a:cubicBezTo>
                      <a:pt x="260739" y="826075"/>
                      <a:pt x="184317" y="754246"/>
                      <a:pt x="132343" y="663291"/>
                    </a:cubicBezTo>
                    <a:lnTo>
                      <a:pt x="651" y="432831"/>
                    </a:lnTo>
                    <a:cubicBezTo>
                      <a:pt x="-217" y="431317"/>
                      <a:pt x="-217" y="429452"/>
                      <a:pt x="651" y="427938"/>
                    </a:cubicBezTo>
                    <a:lnTo>
                      <a:pt x="43100" y="353617"/>
                    </a:lnTo>
                    <a:close/>
                  </a:path>
                </a:pathLst>
              </a:custGeom>
              <a:solidFill>
                <a:srgbClr val="E97A57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323254" rtl="1"/>
                <a:endParaRPr lang="ar-SA" sz="127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024" name="شكل حر: شكل 1023">
                <a:extLst>
                  <a:ext uri="{FF2B5EF4-FFF2-40B4-BE49-F238E27FC236}">
                    <a16:creationId xmlns:a16="http://schemas.microsoft.com/office/drawing/2014/main" id="{4138A7BA-F9D9-83AB-B88B-CE0BEDEF325F}"/>
                  </a:ext>
                </a:extLst>
              </p:cNvPr>
              <p:cNvSpPr/>
              <p:nvPr/>
            </p:nvSpPr>
            <p:spPr>
              <a:xfrm>
                <a:off x="7839773" y="4049149"/>
                <a:ext cx="345654" cy="447057"/>
              </a:xfrm>
              <a:custGeom>
                <a:avLst/>
                <a:gdLst>
                  <a:gd name="connsiteX0" fmla="*/ 19 w 345654"/>
                  <a:gd name="connsiteY0" fmla="*/ 73891 h 447057"/>
                  <a:gd name="connsiteX1" fmla="*/ 29 w 345654"/>
                  <a:gd name="connsiteY1" fmla="*/ 73808 h 447057"/>
                  <a:gd name="connsiteX2" fmla="*/ 335153 w 345654"/>
                  <a:gd name="connsiteY2" fmla="*/ 64 h 447057"/>
                  <a:gd name="connsiteX3" fmla="*/ 345635 w 345654"/>
                  <a:gd name="connsiteY3" fmla="*/ 0 h 447057"/>
                  <a:gd name="connsiteX4" fmla="*/ 345640 w 345654"/>
                  <a:gd name="connsiteY4" fmla="*/ 64 h 447057"/>
                  <a:gd name="connsiteX5" fmla="*/ 233720 w 345654"/>
                  <a:gd name="connsiteY5" fmla="*/ 313448 h 447057"/>
                  <a:gd name="connsiteX6" fmla="*/ 134488 w 345654"/>
                  <a:gd name="connsiteY6" fmla="*/ 447048 h 447057"/>
                  <a:gd name="connsiteX7" fmla="*/ 134409 w 345654"/>
                  <a:gd name="connsiteY7" fmla="*/ 446999 h 447057"/>
                  <a:gd name="connsiteX8" fmla="*/ 141843 w 345654"/>
                  <a:gd name="connsiteY8" fmla="*/ 371672 h 447057"/>
                  <a:gd name="connsiteX9" fmla="*/ 19 w 345654"/>
                  <a:gd name="connsiteY9" fmla="*/ 73891 h 44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654" h="447057">
                    <a:moveTo>
                      <a:pt x="19" y="73891"/>
                    </a:moveTo>
                    <a:cubicBezTo>
                      <a:pt x="-10" y="73867"/>
                      <a:pt x="-5" y="73822"/>
                      <a:pt x="29" y="73808"/>
                    </a:cubicBezTo>
                    <a:cubicBezTo>
                      <a:pt x="103953" y="27344"/>
                      <a:pt x="217698" y="1519"/>
                      <a:pt x="335153" y="64"/>
                    </a:cubicBezTo>
                    <a:cubicBezTo>
                      <a:pt x="336494" y="49"/>
                      <a:pt x="345078" y="0"/>
                      <a:pt x="345635" y="0"/>
                    </a:cubicBezTo>
                    <a:cubicBezTo>
                      <a:pt x="345670" y="0"/>
                      <a:pt x="345650" y="34"/>
                      <a:pt x="345640" y="64"/>
                    </a:cubicBezTo>
                    <a:lnTo>
                      <a:pt x="233720" y="313448"/>
                    </a:lnTo>
                    <a:cubicBezTo>
                      <a:pt x="214171" y="368165"/>
                      <a:pt x="179023" y="414017"/>
                      <a:pt x="134488" y="447048"/>
                    </a:cubicBezTo>
                    <a:cubicBezTo>
                      <a:pt x="134454" y="447073"/>
                      <a:pt x="134399" y="447043"/>
                      <a:pt x="134409" y="446999"/>
                    </a:cubicBezTo>
                    <a:cubicBezTo>
                      <a:pt x="139253" y="422635"/>
                      <a:pt x="141843" y="397457"/>
                      <a:pt x="141843" y="371672"/>
                    </a:cubicBezTo>
                    <a:cubicBezTo>
                      <a:pt x="141843" y="251484"/>
                      <a:pt x="86534" y="144241"/>
                      <a:pt x="19" y="73891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323254" rtl="1"/>
                <a:endParaRPr lang="ar-SA" sz="127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grpSp>
            <p:nvGrpSpPr>
              <p:cNvPr id="1025" name="رسم 2269" descr="فراشه">
                <a:extLst>
                  <a:ext uri="{FF2B5EF4-FFF2-40B4-BE49-F238E27FC236}">
                    <a16:creationId xmlns:a16="http://schemas.microsoft.com/office/drawing/2014/main" id="{3485ADBD-0F91-2985-C4DF-F661087731ED}"/>
                  </a:ext>
                </a:extLst>
              </p:cNvPr>
              <p:cNvGrpSpPr/>
              <p:nvPr/>
            </p:nvGrpSpPr>
            <p:grpSpPr>
              <a:xfrm>
                <a:off x="7614873" y="4211040"/>
                <a:ext cx="282813" cy="665392"/>
                <a:chOff x="7614873" y="4211040"/>
                <a:chExt cx="282813" cy="665392"/>
              </a:xfrm>
            </p:grpSpPr>
            <p:sp>
              <p:nvSpPr>
                <p:cNvPr id="1030" name="شكل حر: شكل 1029">
                  <a:extLst>
                    <a:ext uri="{FF2B5EF4-FFF2-40B4-BE49-F238E27FC236}">
                      <a16:creationId xmlns:a16="http://schemas.microsoft.com/office/drawing/2014/main" id="{73ECF331-0A6B-62AA-3F22-A30B68312540}"/>
                    </a:ext>
                  </a:extLst>
                </p:cNvPr>
                <p:cNvSpPr/>
                <p:nvPr/>
              </p:nvSpPr>
              <p:spPr>
                <a:xfrm>
                  <a:off x="7741823" y="4720569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1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1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1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1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323254" rtl="1"/>
                  <a:endParaRPr lang="ar-SA" sz="127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031" name="شكل حر: شكل 1030">
                  <a:extLst>
                    <a:ext uri="{FF2B5EF4-FFF2-40B4-BE49-F238E27FC236}">
                      <a16:creationId xmlns:a16="http://schemas.microsoft.com/office/drawing/2014/main" id="{EADC0DAE-4820-59F2-AB17-B75F0FF6482F}"/>
                    </a:ext>
                  </a:extLst>
                </p:cNvPr>
                <p:cNvSpPr/>
                <p:nvPr/>
              </p:nvSpPr>
              <p:spPr>
                <a:xfrm>
                  <a:off x="7741823" y="4211040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1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1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1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1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323254" rtl="1"/>
                  <a:endParaRPr lang="ar-SA" sz="127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033" name="شكل حر: شكل 1032">
                  <a:extLst>
                    <a:ext uri="{FF2B5EF4-FFF2-40B4-BE49-F238E27FC236}">
                      <a16:creationId xmlns:a16="http://schemas.microsoft.com/office/drawing/2014/main" id="{4E486813-E18B-29E8-4505-264B1A3758F2}"/>
                    </a:ext>
                  </a:extLst>
                </p:cNvPr>
                <p:cNvSpPr/>
                <p:nvPr/>
              </p:nvSpPr>
              <p:spPr>
                <a:xfrm>
                  <a:off x="7614873" y="4705455"/>
                  <a:ext cx="89001" cy="89001"/>
                </a:xfrm>
                <a:custGeom>
                  <a:avLst/>
                  <a:gdLst>
                    <a:gd name="connsiteX0" fmla="*/ 89001 w 89001"/>
                    <a:gd name="connsiteY0" fmla="*/ 44501 h 89001"/>
                    <a:gd name="connsiteX1" fmla="*/ 44501 w 89001"/>
                    <a:gd name="connsiteY1" fmla="*/ 89001 h 89001"/>
                    <a:gd name="connsiteX2" fmla="*/ 0 w 89001"/>
                    <a:gd name="connsiteY2" fmla="*/ 44501 h 89001"/>
                    <a:gd name="connsiteX3" fmla="*/ 44501 w 89001"/>
                    <a:gd name="connsiteY3" fmla="*/ 0 h 89001"/>
                    <a:gd name="connsiteX4" fmla="*/ 89001 w 89001"/>
                    <a:gd name="connsiteY4" fmla="*/ 44501 h 89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001" h="89001">
                      <a:moveTo>
                        <a:pt x="89001" y="44501"/>
                      </a:moveTo>
                      <a:cubicBezTo>
                        <a:pt x="89001" y="69077"/>
                        <a:pt x="69078" y="89001"/>
                        <a:pt x="44501" y="89001"/>
                      </a:cubicBezTo>
                      <a:cubicBezTo>
                        <a:pt x="19924" y="89001"/>
                        <a:pt x="0" y="69077"/>
                        <a:pt x="0" y="44501"/>
                      </a:cubicBezTo>
                      <a:cubicBezTo>
                        <a:pt x="0" y="19924"/>
                        <a:pt x="19924" y="0"/>
                        <a:pt x="44501" y="0"/>
                      </a:cubicBezTo>
                      <a:cubicBezTo>
                        <a:pt x="69078" y="0"/>
                        <a:pt x="89001" y="19924"/>
                        <a:pt x="89001" y="445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323254" rtl="1"/>
                  <a:endParaRPr lang="ar-SA" sz="127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  <p:grpSp>
            <p:nvGrpSpPr>
              <p:cNvPr id="1026" name="رسم 2269" descr="فراشه">
                <a:extLst>
                  <a:ext uri="{FF2B5EF4-FFF2-40B4-BE49-F238E27FC236}">
                    <a16:creationId xmlns:a16="http://schemas.microsoft.com/office/drawing/2014/main" id="{69D5EAF8-7D89-3A2A-9CB2-1DD194470D92}"/>
                  </a:ext>
                </a:extLst>
              </p:cNvPr>
              <p:cNvGrpSpPr/>
              <p:nvPr/>
            </p:nvGrpSpPr>
            <p:grpSpPr>
              <a:xfrm>
                <a:off x="7915815" y="4116474"/>
                <a:ext cx="108821" cy="142169"/>
                <a:chOff x="7915815" y="4116474"/>
                <a:chExt cx="108821" cy="142169"/>
              </a:xfrm>
              <a:solidFill>
                <a:srgbClr val="505050"/>
              </a:solidFill>
            </p:grpSpPr>
            <p:sp>
              <p:nvSpPr>
                <p:cNvPr id="1027" name="شكل حر: شكل 1026">
                  <a:extLst>
                    <a:ext uri="{FF2B5EF4-FFF2-40B4-BE49-F238E27FC236}">
                      <a16:creationId xmlns:a16="http://schemas.microsoft.com/office/drawing/2014/main" id="{B5FF33F3-6726-E3F9-2AE6-E1F629DBE72F}"/>
                    </a:ext>
                  </a:extLst>
                </p:cNvPr>
                <p:cNvSpPr/>
                <p:nvPr/>
              </p:nvSpPr>
              <p:spPr>
                <a:xfrm>
                  <a:off x="7915815" y="4116474"/>
                  <a:ext cx="76491" cy="76491"/>
                </a:xfrm>
                <a:custGeom>
                  <a:avLst/>
                  <a:gdLst>
                    <a:gd name="connsiteX0" fmla="*/ 76491 w 76491"/>
                    <a:gd name="connsiteY0" fmla="*/ 38246 h 76491"/>
                    <a:gd name="connsiteX1" fmla="*/ 38246 w 76491"/>
                    <a:gd name="connsiteY1" fmla="*/ 76491 h 76491"/>
                    <a:gd name="connsiteX2" fmla="*/ 0 w 76491"/>
                    <a:gd name="connsiteY2" fmla="*/ 38246 h 76491"/>
                    <a:gd name="connsiteX3" fmla="*/ 38246 w 76491"/>
                    <a:gd name="connsiteY3" fmla="*/ 0 h 76491"/>
                    <a:gd name="connsiteX4" fmla="*/ 76491 w 76491"/>
                    <a:gd name="connsiteY4" fmla="*/ 38246 h 76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491" h="76491">
                      <a:moveTo>
                        <a:pt x="76491" y="38246"/>
                      </a:moveTo>
                      <a:cubicBezTo>
                        <a:pt x="76491" y="59368"/>
                        <a:pt x="59368" y="76491"/>
                        <a:pt x="38246" y="76491"/>
                      </a:cubicBezTo>
                      <a:cubicBezTo>
                        <a:pt x="17123" y="76491"/>
                        <a:pt x="0" y="59368"/>
                        <a:pt x="0" y="38246"/>
                      </a:cubicBezTo>
                      <a:cubicBezTo>
                        <a:pt x="0" y="17123"/>
                        <a:pt x="17123" y="0"/>
                        <a:pt x="38246" y="0"/>
                      </a:cubicBezTo>
                      <a:cubicBezTo>
                        <a:pt x="59368" y="0"/>
                        <a:pt x="76491" y="17123"/>
                        <a:pt x="76491" y="3824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323254" rtl="1"/>
                  <a:endParaRPr lang="ar-SA" sz="127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029" name="شكل حر: شكل 1028">
                  <a:extLst>
                    <a:ext uri="{FF2B5EF4-FFF2-40B4-BE49-F238E27FC236}">
                      <a16:creationId xmlns:a16="http://schemas.microsoft.com/office/drawing/2014/main" id="{631410BE-D267-E4A7-21F5-A30A541A414A}"/>
                    </a:ext>
                  </a:extLst>
                </p:cNvPr>
                <p:cNvSpPr/>
                <p:nvPr/>
              </p:nvSpPr>
              <p:spPr>
                <a:xfrm>
                  <a:off x="7978030" y="4212036"/>
                  <a:ext cx="46606" cy="46606"/>
                </a:xfrm>
                <a:custGeom>
                  <a:avLst/>
                  <a:gdLst>
                    <a:gd name="connsiteX0" fmla="*/ 46607 w 46606"/>
                    <a:gd name="connsiteY0" fmla="*/ 23303 h 46606"/>
                    <a:gd name="connsiteX1" fmla="*/ 23304 w 46606"/>
                    <a:gd name="connsiteY1" fmla="*/ 46607 h 46606"/>
                    <a:gd name="connsiteX2" fmla="*/ 0 w 46606"/>
                    <a:gd name="connsiteY2" fmla="*/ 23303 h 46606"/>
                    <a:gd name="connsiteX3" fmla="*/ 23304 w 46606"/>
                    <a:gd name="connsiteY3" fmla="*/ 0 h 46606"/>
                    <a:gd name="connsiteX4" fmla="*/ 46607 w 46606"/>
                    <a:gd name="connsiteY4" fmla="*/ 23303 h 4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06" h="46606">
                      <a:moveTo>
                        <a:pt x="46607" y="23303"/>
                      </a:moveTo>
                      <a:cubicBezTo>
                        <a:pt x="46607" y="36174"/>
                        <a:pt x="36174" y="46607"/>
                        <a:pt x="23304" y="46607"/>
                      </a:cubicBezTo>
                      <a:cubicBezTo>
                        <a:pt x="10433" y="46607"/>
                        <a:pt x="0" y="36174"/>
                        <a:pt x="0" y="23303"/>
                      </a:cubicBezTo>
                      <a:cubicBezTo>
                        <a:pt x="0" y="10433"/>
                        <a:pt x="10433" y="0"/>
                        <a:pt x="23304" y="0"/>
                      </a:cubicBezTo>
                      <a:cubicBezTo>
                        <a:pt x="36174" y="0"/>
                        <a:pt x="46607" y="10433"/>
                        <a:pt x="46607" y="233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323254" rtl="1"/>
                  <a:endParaRPr lang="ar-SA" sz="127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</p:grpSp>
        <p:grpSp>
          <p:nvGrpSpPr>
            <p:cNvPr id="54" name="رسم 2269" descr="فراشه">
              <a:extLst>
                <a:ext uri="{FF2B5EF4-FFF2-40B4-BE49-F238E27FC236}">
                  <a16:creationId xmlns:a16="http://schemas.microsoft.com/office/drawing/2014/main" id="{B0224A69-FAFF-9E38-A519-82BDAEB5078C}"/>
                </a:ext>
              </a:extLst>
            </p:cNvPr>
            <p:cNvGrpSpPr/>
            <p:nvPr/>
          </p:nvGrpSpPr>
          <p:grpSpPr>
            <a:xfrm>
              <a:off x="7245041" y="3979860"/>
              <a:ext cx="322110" cy="885261"/>
              <a:chOff x="7245041" y="3979860"/>
              <a:chExt cx="322110" cy="885261"/>
            </a:xfrm>
          </p:grpSpPr>
          <p:sp>
            <p:nvSpPr>
              <p:cNvPr id="55" name="شكل حر: شكل 54">
                <a:extLst>
                  <a:ext uri="{FF2B5EF4-FFF2-40B4-BE49-F238E27FC236}">
                    <a16:creationId xmlns:a16="http://schemas.microsoft.com/office/drawing/2014/main" id="{42A59DED-A365-C541-4F08-5719E517B9BE}"/>
                  </a:ext>
                </a:extLst>
              </p:cNvPr>
              <p:cNvSpPr/>
              <p:nvPr/>
            </p:nvSpPr>
            <p:spPr>
              <a:xfrm>
                <a:off x="7375282" y="4612305"/>
                <a:ext cx="61662" cy="252816"/>
              </a:xfrm>
              <a:custGeom>
                <a:avLst/>
                <a:gdLst>
                  <a:gd name="connsiteX0" fmla="*/ 61663 w 61662"/>
                  <a:gd name="connsiteY0" fmla="*/ 98660 h 252816"/>
                  <a:gd name="connsiteX1" fmla="*/ 30831 w 61662"/>
                  <a:gd name="connsiteY1" fmla="*/ 252816 h 252816"/>
                  <a:gd name="connsiteX2" fmla="*/ 0 w 61662"/>
                  <a:gd name="connsiteY2" fmla="*/ 98660 h 252816"/>
                  <a:gd name="connsiteX3" fmla="*/ 30831 w 61662"/>
                  <a:gd name="connsiteY3" fmla="*/ 0 h 252816"/>
                  <a:gd name="connsiteX4" fmla="*/ 61663 w 61662"/>
                  <a:gd name="connsiteY4" fmla="*/ 98660 h 25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662" h="252816">
                    <a:moveTo>
                      <a:pt x="61663" y="98660"/>
                    </a:moveTo>
                    <a:cubicBezTo>
                      <a:pt x="61663" y="183799"/>
                      <a:pt x="47860" y="252816"/>
                      <a:pt x="30831" y="252816"/>
                    </a:cubicBezTo>
                    <a:cubicBezTo>
                      <a:pt x="13802" y="252816"/>
                      <a:pt x="0" y="183799"/>
                      <a:pt x="0" y="98660"/>
                    </a:cubicBezTo>
                    <a:cubicBezTo>
                      <a:pt x="0" y="13521"/>
                      <a:pt x="13802" y="0"/>
                      <a:pt x="30831" y="0"/>
                    </a:cubicBezTo>
                    <a:cubicBezTo>
                      <a:pt x="47860" y="5"/>
                      <a:pt x="61663" y="13526"/>
                      <a:pt x="61663" y="98660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323254" rtl="1"/>
                <a:endParaRPr lang="ar-SA" sz="127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grpSp>
            <p:nvGrpSpPr>
              <p:cNvPr id="56" name="رسم 2269" descr="فراشه">
                <a:extLst>
                  <a:ext uri="{FF2B5EF4-FFF2-40B4-BE49-F238E27FC236}">
                    <a16:creationId xmlns:a16="http://schemas.microsoft.com/office/drawing/2014/main" id="{8792A4F5-F036-D33E-0332-7EE79093456A}"/>
                  </a:ext>
                </a:extLst>
              </p:cNvPr>
              <p:cNvGrpSpPr/>
              <p:nvPr/>
            </p:nvGrpSpPr>
            <p:grpSpPr>
              <a:xfrm>
                <a:off x="7376239" y="4749196"/>
                <a:ext cx="59748" cy="50193"/>
                <a:chOff x="7376239" y="4749196"/>
                <a:chExt cx="59748" cy="50193"/>
              </a:xfrm>
              <a:solidFill>
                <a:srgbClr val="737373"/>
              </a:solidFill>
            </p:grpSpPr>
            <p:sp>
              <p:nvSpPr>
                <p:cNvPr id="60" name="شكل حر: شكل 59">
                  <a:extLst>
                    <a:ext uri="{FF2B5EF4-FFF2-40B4-BE49-F238E27FC236}">
                      <a16:creationId xmlns:a16="http://schemas.microsoft.com/office/drawing/2014/main" id="{FA1137AD-EB04-C00F-1C48-4308E696267B}"/>
                    </a:ext>
                  </a:extLst>
                </p:cNvPr>
                <p:cNvSpPr/>
                <p:nvPr/>
              </p:nvSpPr>
              <p:spPr>
                <a:xfrm>
                  <a:off x="7376239" y="4749196"/>
                  <a:ext cx="59748" cy="9866"/>
                </a:xfrm>
                <a:custGeom>
                  <a:avLst/>
                  <a:gdLst>
                    <a:gd name="connsiteX0" fmla="*/ 59748 w 59748"/>
                    <a:gd name="connsiteY0" fmla="*/ 0 h 9866"/>
                    <a:gd name="connsiteX1" fmla="*/ 0 w 59748"/>
                    <a:gd name="connsiteY1" fmla="*/ 0 h 9866"/>
                    <a:gd name="connsiteX2" fmla="*/ 582 w 59748"/>
                    <a:gd name="connsiteY2" fmla="*/ 9866 h 9866"/>
                    <a:gd name="connsiteX3" fmla="*/ 59166 w 59748"/>
                    <a:gd name="connsiteY3" fmla="*/ 9866 h 9866"/>
                    <a:gd name="connsiteX4" fmla="*/ 59748 w 59748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748" h="9866">
                      <a:moveTo>
                        <a:pt x="59748" y="0"/>
                      </a:moveTo>
                      <a:lnTo>
                        <a:pt x="0" y="0"/>
                      </a:lnTo>
                      <a:cubicBezTo>
                        <a:pt x="168" y="3340"/>
                        <a:pt x="370" y="6620"/>
                        <a:pt x="582" y="9866"/>
                      </a:cubicBezTo>
                      <a:lnTo>
                        <a:pt x="59166" y="9866"/>
                      </a:lnTo>
                      <a:cubicBezTo>
                        <a:pt x="59383" y="6620"/>
                        <a:pt x="59581" y="3340"/>
                        <a:pt x="59748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323254" rtl="1"/>
                  <a:endParaRPr lang="ar-SA" sz="127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61" name="شكل حر: شكل 60">
                  <a:extLst>
                    <a:ext uri="{FF2B5EF4-FFF2-40B4-BE49-F238E27FC236}">
                      <a16:creationId xmlns:a16="http://schemas.microsoft.com/office/drawing/2014/main" id="{C6CDEE83-F056-7A00-7540-A1051BCF211F}"/>
                    </a:ext>
                  </a:extLst>
                </p:cNvPr>
                <p:cNvSpPr/>
                <p:nvPr/>
              </p:nvSpPr>
              <p:spPr>
                <a:xfrm>
                  <a:off x="7377551" y="4769031"/>
                  <a:ext cx="57124" cy="9866"/>
                </a:xfrm>
                <a:custGeom>
                  <a:avLst/>
                  <a:gdLst>
                    <a:gd name="connsiteX0" fmla="*/ 57124 w 57124"/>
                    <a:gd name="connsiteY0" fmla="*/ 0 h 9866"/>
                    <a:gd name="connsiteX1" fmla="*/ 0 w 57124"/>
                    <a:gd name="connsiteY1" fmla="*/ 0 h 9866"/>
                    <a:gd name="connsiteX2" fmla="*/ 883 w 57124"/>
                    <a:gd name="connsiteY2" fmla="*/ 9866 h 9866"/>
                    <a:gd name="connsiteX3" fmla="*/ 56241 w 57124"/>
                    <a:gd name="connsiteY3" fmla="*/ 9866 h 9866"/>
                    <a:gd name="connsiteX4" fmla="*/ 57124 w 57124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24" h="9866">
                      <a:moveTo>
                        <a:pt x="57124" y="0"/>
                      </a:moveTo>
                      <a:lnTo>
                        <a:pt x="0" y="0"/>
                      </a:lnTo>
                      <a:cubicBezTo>
                        <a:pt x="271" y="3350"/>
                        <a:pt x="567" y="6640"/>
                        <a:pt x="883" y="9866"/>
                      </a:cubicBezTo>
                      <a:lnTo>
                        <a:pt x="56241" y="9866"/>
                      </a:lnTo>
                      <a:cubicBezTo>
                        <a:pt x="56557" y="6645"/>
                        <a:pt x="56853" y="3350"/>
                        <a:pt x="57124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323254" rtl="1"/>
                  <a:endParaRPr lang="ar-SA" sz="127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62" name="شكل حر: شكل 61">
                  <a:extLst>
                    <a:ext uri="{FF2B5EF4-FFF2-40B4-BE49-F238E27FC236}">
                      <a16:creationId xmlns:a16="http://schemas.microsoft.com/office/drawing/2014/main" id="{B883B7C0-7D95-E0E7-3975-B7DF4B4D7FA0}"/>
                    </a:ext>
                  </a:extLst>
                </p:cNvPr>
                <p:cNvSpPr/>
                <p:nvPr/>
              </p:nvSpPr>
              <p:spPr>
                <a:xfrm>
                  <a:off x="7379588" y="4789523"/>
                  <a:ext cx="53054" cy="9866"/>
                </a:xfrm>
                <a:custGeom>
                  <a:avLst/>
                  <a:gdLst>
                    <a:gd name="connsiteX0" fmla="*/ 53054 w 53054"/>
                    <a:gd name="connsiteY0" fmla="*/ 0 h 9866"/>
                    <a:gd name="connsiteX1" fmla="*/ 0 w 53054"/>
                    <a:gd name="connsiteY1" fmla="*/ 0 h 9866"/>
                    <a:gd name="connsiteX2" fmla="*/ 1278 w 53054"/>
                    <a:gd name="connsiteY2" fmla="*/ 9866 h 9866"/>
                    <a:gd name="connsiteX3" fmla="*/ 51772 w 53054"/>
                    <a:gd name="connsiteY3" fmla="*/ 9866 h 9866"/>
                    <a:gd name="connsiteX4" fmla="*/ 53054 w 53054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054" h="9866">
                      <a:moveTo>
                        <a:pt x="53054" y="0"/>
                      </a:moveTo>
                      <a:lnTo>
                        <a:pt x="0" y="0"/>
                      </a:lnTo>
                      <a:cubicBezTo>
                        <a:pt x="400" y="3379"/>
                        <a:pt x="829" y="6660"/>
                        <a:pt x="1278" y="9866"/>
                      </a:cubicBezTo>
                      <a:lnTo>
                        <a:pt x="51772" y="9866"/>
                      </a:lnTo>
                      <a:cubicBezTo>
                        <a:pt x="52226" y="6665"/>
                        <a:pt x="52650" y="3379"/>
                        <a:pt x="53054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323254" rtl="1"/>
                  <a:endParaRPr lang="ar-SA" sz="1272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  <p:sp>
            <p:nvSpPr>
              <p:cNvPr id="57" name="شكل حر: شكل 56">
                <a:extLst>
                  <a:ext uri="{FF2B5EF4-FFF2-40B4-BE49-F238E27FC236}">
                    <a16:creationId xmlns:a16="http://schemas.microsoft.com/office/drawing/2014/main" id="{989F95BF-62B1-65C3-0AD9-15E461EF2771}"/>
                  </a:ext>
                </a:extLst>
              </p:cNvPr>
              <p:cNvSpPr/>
              <p:nvPr/>
            </p:nvSpPr>
            <p:spPr>
              <a:xfrm>
                <a:off x="7245041" y="3979860"/>
                <a:ext cx="322110" cy="400850"/>
              </a:xfrm>
              <a:custGeom>
                <a:avLst/>
                <a:gdLst>
                  <a:gd name="connsiteX0" fmla="*/ 315135 w 322110"/>
                  <a:gd name="connsiteY0" fmla="*/ 0 h 400850"/>
                  <a:gd name="connsiteX1" fmla="*/ 161102 w 322110"/>
                  <a:gd name="connsiteY1" fmla="*/ 310128 h 400850"/>
                  <a:gd name="connsiteX2" fmla="*/ 161013 w 322110"/>
                  <a:gd name="connsiteY2" fmla="*/ 310128 h 400850"/>
                  <a:gd name="connsiteX3" fmla="*/ 6975 w 322110"/>
                  <a:gd name="connsiteY3" fmla="*/ 0 h 400850"/>
                  <a:gd name="connsiteX4" fmla="*/ 0 w 322110"/>
                  <a:gd name="connsiteY4" fmla="*/ 6975 h 400850"/>
                  <a:gd name="connsiteX5" fmla="*/ 156125 w 322110"/>
                  <a:gd name="connsiteY5" fmla="*/ 383896 h 400850"/>
                  <a:gd name="connsiteX6" fmla="*/ 156125 w 322110"/>
                  <a:gd name="connsiteY6" fmla="*/ 383896 h 400850"/>
                  <a:gd name="connsiteX7" fmla="*/ 156125 w 322110"/>
                  <a:gd name="connsiteY7" fmla="*/ 400851 h 400850"/>
                  <a:gd name="connsiteX8" fmla="*/ 165991 w 322110"/>
                  <a:gd name="connsiteY8" fmla="*/ 400851 h 400850"/>
                  <a:gd name="connsiteX9" fmla="*/ 165991 w 322110"/>
                  <a:gd name="connsiteY9" fmla="*/ 383896 h 400850"/>
                  <a:gd name="connsiteX10" fmla="*/ 322110 w 322110"/>
                  <a:gd name="connsiteY10" fmla="*/ 6975 h 400850"/>
                  <a:gd name="connsiteX11" fmla="*/ 315135 w 322110"/>
                  <a:gd name="connsiteY11" fmla="*/ 0 h 40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2110" h="400850">
                    <a:moveTo>
                      <a:pt x="315135" y="0"/>
                    </a:moveTo>
                    <a:cubicBezTo>
                      <a:pt x="230194" y="84941"/>
                      <a:pt x="176902" y="193083"/>
                      <a:pt x="161102" y="310128"/>
                    </a:cubicBezTo>
                    <a:cubicBezTo>
                      <a:pt x="161092" y="310182"/>
                      <a:pt x="161018" y="310182"/>
                      <a:pt x="161013" y="310128"/>
                    </a:cubicBezTo>
                    <a:cubicBezTo>
                      <a:pt x="145208" y="193083"/>
                      <a:pt x="91917" y="84941"/>
                      <a:pt x="6975" y="0"/>
                    </a:cubicBezTo>
                    <a:lnTo>
                      <a:pt x="0" y="6975"/>
                    </a:lnTo>
                    <a:cubicBezTo>
                      <a:pt x="100678" y="107658"/>
                      <a:pt x="156125" y="241515"/>
                      <a:pt x="156125" y="383896"/>
                    </a:cubicBezTo>
                    <a:lnTo>
                      <a:pt x="156125" y="383896"/>
                    </a:lnTo>
                    <a:lnTo>
                      <a:pt x="156125" y="400851"/>
                    </a:lnTo>
                    <a:lnTo>
                      <a:pt x="165991" y="400851"/>
                    </a:lnTo>
                    <a:lnTo>
                      <a:pt x="165991" y="383896"/>
                    </a:lnTo>
                    <a:cubicBezTo>
                      <a:pt x="165991" y="241510"/>
                      <a:pt x="221433" y="107648"/>
                      <a:pt x="322110" y="6975"/>
                    </a:cubicBezTo>
                    <a:lnTo>
                      <a:pt x="315135" y="0"/>
                    </a:lnTo>
                    <a:close/>
                  </a:path>
                </a:pathLst>
              </a:custGeom>
              <a:solidFill>
                <a:srgbClr val="505050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323254" rtl="1"/>
                <a:endParaRPr lang="ar-SA" sz="127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58" name="شكل حر: شكل 57">
                <a:extLst>
                  <a:ext uri="{FF2B5EF4-FFF2-40B4-BE49-F238E27FC236}">
                    <a16:creationId xmlns:a16="http://schemas.microsoft.com/office/drawing/2014/main" id="{74A9992B-89F1-0E26-9BA4-647488568239}"/>
                  </a:ext>
                </a:extLst>
              </p:cNvPr>
              <p:cNvSpPr/>
              <p:nvPr/>
            </p:nvSpPr>
            <p:spPr>
              <a:xfrm>
                <a:off x="7344451" y="4363014"/>
                <a:ext cx="123329" cy="366456"/>
              </a:xfrm>
              <a:custGeom>
                <a:avLst/>
                <a:gdLst>
                  <a:gd name="connsiteX0" fmla="*/ 113711 w 123329"/>
                  <a:gd name="connsiteY0" fmla="*/ 119735 h 366456"/>
                  <a:gd name="connsiteX1" fmla="*/ 110297 w 123329"/>
                  <a:gd name="connsiteY1" fmla="*/ 66390 h 366456"/>
                  <a:gd name="connsiteX2" fmla="*/ 110400 w 123329"/>
                  <a:gd name="connsiteY2" fmla="*/ 50407 h 366456"/>
                  <a:gd name="connsiteX3" fmla="*/ 94423 w 123329"/>
                  <a:gd name="connsiteY3" fmla="*/ 21440 h 366456"/>
                  <a:gd name="connsiteX4" fmla="*/ 97905 w 123329"/>
                  <a:gd name="connsiteY4" fmla="*/ 8447 h 366456"/>
                  <a:gd name="connsiteX5" fmla="*/ 89756 w 123329"/>
                  <a:gd name="connsiteY5" fmla="*/ 505 h 366456"/>
                  <a:gd name="connsiteX6" fmla="*/ 74029 w 123329"/>
                  <a:gd name="connsiteY6" fmla="*/ 10459 h 366456"/>
                  <a:gd name="connsiteX7" fmla="*/ 67449 w 123329"/>
                  <a:gd name="connsiteY7" fmla="*/ 9137 h 366456"/>
                  <a:gd name="connsiteX8" fmla="*/ 51787 w 123329"/>
                  <a:gd name="connsiteY8" fmla="*/ 9823 h 366456"/>
                  <a:gd name="connsiteX9" fmla="*/ 36761 w 123329"/>
                  <a:gd name="connsiteY9" fmla="*/ 342 h 366456"/>
                  <a:gd name="connsiteX10" fmla="*/ 27857 w 123329"/>
                  <a:gd name="connsiteY10" fmla="*/ 8905 h 366456"/>
                  <a:gd name="connsiteX11" fmla="*/ 30264 w 123329"/>
                  <a:gd name="connsiteY11" fmla="*/ 20167 h 366456"/>
                  <a:gd name="connsiteX12" fmla="*/ 12333 w 123329"/>
                  <a:gd name="connsiteY12" fmla="*/ 58137 h 366456"/>
                  <a:gd name="connsiteX13" fmla="*/ 12924 w 123329"/>
                  <a:gd name="connsiteY13" fmla="*/ 65778 h 366456"/>
                  <a:gd name="connsiteX14" fmla="*/ 9950 w 123329"/>
                  <a:gd name="connsiteY14" fmla="*/ 118615 h 366456"/>
                  <a:gd name="connsiteX15" fmla="*/ 0 w 123329"/>
                  <a:gd name="connsiteY15" fmla="*/ 199961 h 366456"/>
                  <a:gd name="connsiteX16" fmla="*/ 61663 w 123329"/>
                  <a:gd name="connsiteY16" fmla="*/ 366449 h 366456"/>
                  <a:gd name="connsiteX17" fmla="*/ 61667 w 123329"/>
                  <a:gd name="connsiteY17" fmla="*/ 366449 h 366456"/>
                  <a:gd name="connsiteX18" fmla="*/ 123330 w 123329"/>
                  <a:gd name="connsiteY18" fmla="*/ 199961 h 366456"/>
                  <a:gd name="connsiteX19" fmla="*/ 113711 w 123329"/>
                  <a:gd name="connsiteY19" fmla="*/ 119735 h 366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329" h="366456">
                    <a:moveTo>
                      <a:pt x="113711" y="119735"/>
                    </a:moveTo>
                    <a:cubicBezTo>
                      <a:pt x="108620" y="102401"/>
                      <a:pt x="107273" y="84203"/>
                      <a:pt x="110297" y="66390"/>
                    </a:cubicBezTo>
                    <a:cubicBezTo>
                      <a:pt x="111160" y="61289"/>
                      <a:pt x="111244" y="55922"/>
                      <a:pt x="110400" y="50407"/>
                    </a:cubicBezTo>
                    <a:cubicBezTo>
                      <a:pt x="108654" y="38982"/>
                      <a:pt x="102744" y="28874"/>
                      <a:pt x="94423" y="21440"/>
                    </a:cubicBezTo>
                    <a:cubicBezTo>
                      <a:pt x="97772" y="18401"/>
                      <a:pt x="99503" y="13607"/>
                      <a:pt x="97905" y="8447"/>
                    </a:cubicBezTo>
                    <a:cubicBezTo>
                      <a:pt x="96726" y="4648"/>
                      <a:pt x="93589" y="1580"/>
                      <a:pt x="89756" y="505"/>
                    </a:cubicBezTo>
                    <a:cubicBezTo>
                      <a:pt x="82055" y="-1661"/>
                      <a:pt x="75110" y="3430"/>
                      <a:pt x="74029" y="10459"/>
                    </a:cubicBezTo>
                    <a:cubicBezTo>
                      <a:pt x="71874" y="9897"/>
                      <a:pt x="69698" y="9394"/>
                      <a:pt x="67449" y="9137"/>
                    </a:cubicBezTo>
                    <a:cubicBezTo>
                      <a:pt x="62037" y="8521"/>
                      <a:pt x="56779" y="8807"/>
                      <a:pt x="51787" y="9823"/>
                    </a:cubicBezTo>
                    <a:cubicBezTo>
                      <a:pt x="50445" y="3311"/>
                      <a:pt x="43958" y="-1326"/>
                      <a:pt x="36761" y="342"/>
                    </a:cubicBezTo>
                    <a:cubicBezTo>
                      <a:pt x="32523" y="1323"/>
                      <a:pt x="29021" y="4717"/>
                      <a:pt x="27857" y="8905"/>
                    </a:cubicBezTo>
                    <a:cubicBezTo>
                      <a:pt x="26653" y="13242"/>
                      <a:pt x="27832" y="17242"/>
                      <a:pt x="30264" y="20167"/>
                    </a:cubicBezTo>
                    <a:cubicBezTo>
                      <a:pt x="19332" y="29215"/>
                      <a:pt x="12333" y="42840"/>
                      <a:pt x="12333" y="58137"/>
                    </a:cubicBezTo>
                    <a:cubicBezTo>
                      <a:pt x="12333" y="60736"/>
                      <a:pt x="12535" y="63292"/>
                      <a:pt x="12924" y="65778"/>
                    </a:cubicBezTo>
                    <a:cubicBezTo>
                      <a:pt x="15687" y="83487"/>
                      <a:pt x="15125" y="101454"/>
                      <a:pt x="9950" y="118615"/>
                    </a:cubicBezTo>
                    <a:cubicBezTo>
                      <a:pt x="3655" y="139492"/>
                      <a:pt x="0" y="166525"/>
                      <a:pt x="0" y="199961"/>
                    </a:cubicBezTo>
                    <a:cubicBezTo>
                      <a:pt x="0" y="291650"/>
                      <a:pt x="61312" y="366025"/>
                      <a:pt x="61663" y="366449"/>
                    </a:cubicBezTo>
                    <a:cubicBezTo>
                      <a:pt x="61667" y="366459"/>
                      <a:pt x="61658" y="366459"/>
                      <a:pt x="61667" y="366449"/>
                    </a:cubicBezTo>
                    <a:cubicBezTo>
                      <a:pt x="62018" y="366030"/>
                      <a:pt x="123330" y="291650"/>
                      <a:pt x="123330" y="199961"/>
                    </a:cubicBezTo>
                    <a:cubicBezTo>
                      <a:pt x="123325" y="167122"/>
                      <a:pt x="119798" y="140459"/>
                      <a:pt x="113711" y="119735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323254" rtl="1"/>
                <a:endParaRPr lang="ar-SA" sz="127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59" name="شكل حر: شكل 58">
                <a:extLst>
                  <a:ext uri="{FF2B5EF4-FFF2-40B4-BE49-F238E27FC236}">
                    <a16:creationId xmlns:a16="http://schemas.microsoft.com/office/drawing/2014/main" id="{ACE6B5AD-07F9-4F03-D0A3-A493C6679C3A}"/>
                  </a:ext>
                </a:extLst>
              </p:cNvPr>
              <p:cNvSpPr/>
              <p:nvPr/>
            </p:nvSpPr>
            <p:spPr>
              <a:xfrm>
                <a:off x="7374147" y="4489611"/>
                <a:ext cx="63936" cy="183354"/>
              </a:xfrm>
              <a:custGeom>
                <a:avLst/>
                <a:gdLst>
                  <a:gd name="connsiteX0" fmla="*/ 63937 w 63936"/>
                  <a:gd name="connsiteY0" fmla="*/ 179640 h 183354"/>
                  <a:gd name="connsiteX1" fmla="*/ 35054 w 63936"/>
                  <a:gd name="connsiteY1" fmla="*/ 93397 h 183354"/>
                  <a:gd name="connsiteX2" fmla="*/ 35054 w 63936"/>
                  <a:gd name="connsiteY2" fmla="*/ 0 h 183354"/>
                  <a:gd name="connsiteX3" fmla="*/ 28888 w 63936"/>
                  <a:gd name="connsiteY3" fmla="*/ 0 h 183354"/>
                  <a:gd name="connsiteX4" fmla="*/ 28888 w 63936"/>
                  <a:gd name="connsiteY4" fmla="*/ 93397 h 183354"/>
                  <a:gd name="connsiteX5" fmla="*/ 0 w 63936"/>
                  <a:gd name="connsiteY5" fmla="*/ 179640 h 183354"/>
                  <a:gd name="connsiteX6" fmla="*/ 4923 w 63936"/>
                  <a:gd name="connsiteY6" fmla="*/ 183355 h 183354"/>
                  <a:gd name="connsiteX7" fmla="*/ 31931 w 63936"/>
                  <a:gd name="connsiteY7" fmla="*/ 123024 h 183354"/>
                  <a:gd name="connsiteX8" fmla="*/ 32020 w 63936"/>
                  <a:gd name="connsiteY8" fmla="*/ 123024 h 183354"/>
                  <a:gd name="connsiteX9" fmla="*/ 59023 w 63936"/>
                  <a:gd name="connsiteY9" fmla="*/ 183355 h 183354"/>
                  <a:gd name="connsiteX10" fmla="*/ 63937 w 63936"/>
                  <a:gd name="connsiteY10" fmla="*/ 179640 h 18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936" h="183354">
                    <a:moveTo>
                      <a:pt x="63937" y="179640"/>
                    </a:moveTo>
                    <a:cubicBezTo>
                      <a:pt x="45310" y="154955"/>
                      <a:pt x="35054" y="124326"/>
                      <a:pt x="35054" y="93397"/>
                    </a:cubicBezTo>
                    <a:lnTo>
                      <a:pt x="35054" y="0"/>
                    </a:lnTo>
                    <a:lnTo>
                      <a:pt x="28888" y="0"/>
                    </a:lnTo>
                    <a:lnTo>
                      <a:pt x="28888" y="93397"/>
                    </a:lnTo>
                    <a:cubicBezTo>
                      <a:pt x="28888" y="124322"/>
                      <a:pt x="18627" y="154951"/>
                      <a:pt x="0" y="179640"/>
                    </a:cubicBezTo>
                    <a:lnTo>
                      <a:pt x="4923" y="183355"/>
                    </a:lnTo>
                    <a:cubicBezTo>
                      <a:pt x="18351" y="165561"/>
                      <a:pt x="27487" y="144789"/>
                      <a:pt x="31931" y="123024"/>
                    </a:cubicBezTo>
                    <a:cubicBezTo>
                      <a:pt x="31941" y="122975"/>
                      <a:pt x="32010" y="122975"/>
                      <a:pt x="32020" y="123024"/>
                    </a:cubicBezTo>
                    <a:cubicBezTo>
                      <a:pt x="36460" y="144789"/>
                      <a:pt x="45601" y="165561"/>
                      <a:pt x="59023" y="183355"/>
                    </a:cubicBezTo>
                    <a:lnTo>
                      <a:pt x="63937" y="179640"/>
                    </a:lnTo>
                    <a:close/>
                  </a:path>
                </a:pathLst>
              </a:custGeom>
              <a:solidFill>
                <a:srgbClr val="505050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323254" rtl="1"/>
                <a:endParaRPr lang="ar-SA" sz="1272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</p:grpSp>
      </p:grpSp>
      <p:grpSp>
        <p:nvGrpSpPr>
          <p:cNvPr id="1044" name="مجموعة 1043">
            <a:extLst>
              <a:ext uri="{FF2B5EF4-FFF2-40B4-BE49-F238E27FC236}">
                <a16:creationId xmlns:a16="http://schemas.microsoft.com/office/drawing/2014/main" id="{D208803F-BA88-2009-E2B2-A16AFDAA10BC}"/>
              </a:ext>
            </a:extLst>
          </p:cNvPr>
          <p:cNvGrpSpPr/>
          <p:nvPr/>
        </p:nvGrpSpPr>
        <p:grpSpPr>
          <a:xfrm>
            <a:off x="2713082" y="1455771"/>
            <a:ext cx="2181158" cy="3824494"/>
            <a:chOff x="2803570" y="567249"/>
            <a:chExt cx="2000182" cy="3507166"/>
          </a:xfrm>
        </p:grpSpPr>
        <p:pic>
          <p:nvPicPr>
            <p:cNvPr id="1043" name="صورة 1042">
              <a:extLst>
                <a:ext uri="{FF2B5EF4-FFF2-40B4-BE49-F238E27FC236}">
                  <a16:creationId xmlns:a16="http://schemas.microsoft.com/office/drawing/2014/main" id="{CE0D9667-6CF2-1CFC-9861-1F01AD4B8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03570" y="567249"/>
              <a:ext cx="2000182" cy="3507166"/>
            </a:xfrm>
            <a:prstGeom prst="rect">
              <a:avLst/>
            </a:prstGeom>
          </p:spPr>
        </p:pic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B26F7353-2055-02B9-C8E2-2C6A4083EC8B}"/>
                </a:ext>
              </a:extLst>
            </p:cNvPr>
            <p:cNvSpPr txBox="1"/>
            <p:nvPr/>
          </p:nvSpPr>
          <p:spPr>
            <a:xfrm>
              <a:off x="2803570" y="2476107"/>
              <a:ext cx="1952534" cy="5362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567019" rtl="1"/>
              <a:r>
                <a:rPr lang="ar-SA" sz="3200" dirty="0">
                  <a:solidFill>
                    <a:srgbClr val="155C58"/>
                  </a:solidFill>
                  <a:latin typeface="Harmattan"/>
                  <a:cs typeface="Harmattan"/>
                </a:rPr>
                <a:t>الى معلمتي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5499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F27151-57F8-018C-8367-C6D2280C2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17C87678-0E23-E78F-B54A-56205388DDE7}"/>
              </a:ext>
            </a:extLst>
          </p:cNvPr>
          <p:cNvSpPr/>
          <p:nvPr/>
        </p:nvSpPr>
        <p:spPr>
          <a:xfrm>
            <a:off x="994434" y="2453727"/>
            <a:ext cx="5570806" cy="3888404"/>
          </a:xfrm>
          <a:prstGeom prst="roundRect">
            <a:avLst>
              <a:gd name="adj" fmla="val 3704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67019" rtl="1"/>
            <a:endParaRPr lang="ar-SA" sz="2232" dirty="0">
              <a:solidFill>
                <a:srgbClr val="155C58"/>
              </a:solidFill>
              <a:latin typeface="Harmattan"/>
              <a:cs typeface="Harmattan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F236784C-C0C6-29E8-ECE7-AB4B984F32FE}"/>
              </a:ext>
            </a:extLst>
          </p:cNvPr>
          <p:cNvSpPr txBox="1"/>
          <p:nvPr/>
        </p:nvSpPr>
        <p:spPr>
          <a:xfrm>
            <a:off x="1424018" y="1517095"/>
            <a:ext cx="4711638" cy="779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67019" rtl="1"/>
            <a:r>
              <a:rPr lang="ar-SA" sz="4465" dirty="0">
                <a:solidFill>
                  <a:srgbClr val="155C58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السيرة الذاتية</a:t>
            </a:r>
            <a:endParaRPr lang="ar-SA" sz="4465" b="1" dirty="0">
              <a:solidFill>
                <a:srgbClr val="155C58"/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1043" name="مربع نص 1042">
            <a:extLst>
              <a:ext uri="{FF2B5EF4-FFF2-40B4-BE49-F238E27FC236}">
                <a16:creationId xmlns:a16="http://schemas.microsoft.com/office/drawing/2014/main" id="{D5242779-8436-55FF-67A4-A03FF5FB732A}"/>
              </a:ext>
            </a:extLst>
          </p:cNvPr>
          <p:cNvSpPr txBox="1"/>
          <p:nvPr/>
        </p:nvSpPr>
        <p:spPr>
          <a:xfrm>
            <a:off x="4971953" y="2735758"/>
            <a:ext cx="132724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67019" rtl="1"/>
            <a:r>
              <a:rPr lang="ar-SA" sz="2400" dirty="0">
                <a:solidFill>
                  <a:srgbClr val="4FAEA3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الاســــم :</a:t>
            </a:r>
          </a:p>
          <a:p>
            <a:pPr defTabSz="567019" rtl="1"/>
            <a:endParaRPr lang="ar-SA" sz="2400" dirty="0">
              <a:solidFill>
                <a:srgbClr val="155C58"/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  <a:p>
            <a:pPr defTabSz="567019" rtl="1"/>
            <a:r>
              <a:rPr lang="ar-SA" sz="2400" dirty="0">
                <a:solidFill>
                  <a:srgbClr val="FF9595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الصـــــــف:</a:t>
            </a:r>
          </a:p>
          <a:p>
            <a:pPr defTabSz="567019" rtl="1"/>
            <a:endParaRPr lang="ar-SA" sz="2400" dirty="0">
              <a:solidFill>
                <a:srgbClr val="155C58"/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  <a:p>
            <a:pPr defTabSz="567019" rtl="1"/>
            <a:r>
              <a:rPr lang="ar-SA" sz="2400" dirty="0">
                <a:solidFill>
                  <a:srgbClr val="FFA82B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المدرسة:</a:t>
            </a:r>
          </a:p>
          <a:p>
            <a:pPr defTabSz="567019" rtl="1"/>
            <a:endParaRPr lang="ar-SA" sz="2400" dirty="0">
              <a:solidFill>
                <a:srgbClr val="155C58"/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  <a:p>
            <a:pPr defTabSz="567019" rtl="1"/>
            <a:r>
              <a:rPr lang="ar-SA" sz="2400" dirty="0">
                <a:solidFill>
                  <a:srgbClr val="507EBD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الهوايات:</a:t>
            </a:r>
          </a:p>
          <a:p>
            <a:pPr defTabSz="567019" rtl="1"/>
            <a:endParaRPr lang="ar-SA" sz="2400" dirty="0">
              <a:solidFill>
                <a:srgbClr val="155C58"/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  <a:p>
            <a:pPr defTabSz="567019" rtl="1"/>
            <a:r>
              <a:rPr lang="ar-SA" sz="2400" dirty="0">
                <a:solidFill>
                  <a:srgbClr val="6F7A6B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العــــمـــــر:</a:t>
            </a:r>
            <a:endParaRPr lang="ar-SA" sz="3200" dirty="0">
              <a:solidFill>
                <a:srgbClr val="6F7A6B"/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pic>
        <p:nvPicPr>
          <p:cNvPr id="1044" name="صورة 1043">
            <a:extLst>
              <a:ext uri="{FF2B5EF4-FFF2-40B4-BE49-F238E27FC236}">
                <a16:creationId xmlns:a16="http://schemas.microsoft.com/office/drawing/2014/main" id="{0E6F279C-512E-2B69-B18B-F2460B11D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553" y="6658243"/>
            <a:ext cx="2127252" cy="372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94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F6E00-FDAC-44DD-3F92-9160008D4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A10E2513-3AB3-4D14-99A0-AA0DAB47799B}"/>
              </a:ext>
            </a:extLst>
          </p:cNvPr>
          <p:cNvSpPr/>
          <p:nvPr/>
        </p:nvSpPr>
        <p:spPr>
          <a:xfrm>
            <a:off x="473074" y="1687486"/>
            <a:ext cx="6613526" cy="7824814"/>
          </a:xfrm>
          <a:prstGeom prst="roundRect">
            <a:avLst>
              <a:gd name="adj" fmla="val 3704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67019" rtl="1"/>
            <a:endParaRPr lang="ar-SA" sz="2232" dirty="0">
              <a:solidFill>
                <a:srgbClr val="155C58"/>
              </a:solidFill>
              <a:latin typeface="Harmattan"/>
              <a:cs typeface="Harmattan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0927EFA-F2A7-834F-53D7-2548FCD7FFB2}"/>
              </a:ext>
            </a:extLst>
          </p:cNvPr>
          <p:cNvSpPr txBox="1"/>
          <p:nvPr/>
        </p:nvSpPr>
        <p:spPr>
          <a:xfrm>
            <a:off x="1424018" y="2996654"/>
            <a:ext cx="4711638" cy="779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67019" rtl="1"/>
            <a:r>
              <a:rPr lang="ar-SA" sz="4465" dirty="0">
                <a:solidFill>
                  <a:srgbClr val="155C58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جدول الحصص</a:t>
            </a:r>
          </a:p>
        </p:txBody>
      </p:sp>
      <p:graphicFrame>
        <p:nvGraphicFramePr>
          <p:cNvPr id="9" name="جدول 8">
            <a:extLst>
              <a:ext uri="{FF2B5EF4-FFF2-40B4-BE49-F238E27FC236}">
                <a16:creationId xmlns:a16="http://schemas.microsoft.com/office/drawing/2014/main" id="{6971D3EA-268C-10CF-78CD-82FD3F94B8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089262"/>
              </p:ext>
            </p:extLst>
          </p:nvPr>
        </p:nvGraphicFramePr>
        <p:xfrm>
          <a:off x="642889" y="3822031"/>
          <a:ext cx="6273897" cy="518229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63601">
                  <a:extLst>
                    <a:ext uri="{9D8B030D-6E8A-4147-A177-3AD203B41FA5}">
                      <a16:colId xmlns:a16="http://schemas.microsoft.com/office/drawing/2014/main" val="2699975775"/>
                    </a:ext>
                  </a:extLst>
                </a:gridCol>
                <a:gridCol w="774000">
                  <a:extLst>
                    <a:ext uri="{9D8B030D-6E8A-4147-A177-3AD203B41FA5}">
                      <a16:colId xmlns:a16="http://schemas.microsoft.com/office/drawing/2014/main" val="4032458477"/>
                    </a:ext>
                  </a:extLst>
                </a:gridCol>
                <a:gridCol w="772716">
                  <a:extLst>
                    <a:ext uri="{9D8B030D-6E8A-4147-A177-3AD203B41FA5}">
                      <a16:colId xmlns:a16="http://schemas.microsoft.com/office/drawing/2014/main" val="3969263057"/>
                    </a:ext>
                  </a:extLst>
                </a:gridCol>
                <a:gridCol w="772716">
                  <a:extLst>
                    <a:ext uri="{9D8B030D-6E8A-4147-A177-3AD203B41FA5}">
                      <a16:colId xmlns:a16="http://schemas.microsoft.com/office/drawing/2014/main" val="4115551138"/>
                    </a:ext>
                  </a:extLst>
                </a:gridCol>
                <a:gridCol w="772716">
                  <a:extLst>
                    <a:ext uri="{9D8B030D-6E8A-4147-A177-3AD203B41FA5}">
                      <a16:colId xmlns:a16="http://schemas.microsoft.com/office/drawing/2014/main" val="2565829392"/>
                    </a:ext>
                  </a:extLst>
                </a:gridCol>
                <a:gridCol w="772716">
                  <a:extLst>
                    <a:ext uri="{9D8B030D-6E8A-4147-A177-3AD203B41FA5}">
                      <a16:colId xmlns:a16="http://schemas.microsoft.com/office/drawing/2014/main" val="1595711981"/>
                    </a:ext>
                  </a:extLst>
                </a:gridCol>
                <a:gridCol w="772716">
                  <a:extLst>
                    <a:ext uri="{9D8B030D-6E8A-4147-A177-3AD203B41FA5}">
                      <a16:colId xmlns:a16="http://schemas.microsoft.com/office/drawing/2014/main" val="3464026844"/>
                    </a:ext>
                  </a:extLst>
                </a:gridCol>
                <a:gridCol w="772716">
                  <a:extLst>
                    <a:ext uri="{9D8B030D-6E8A-4147-A177-3AD203B41FA5}">
                      <a16:colId xmlns:a16="http://schemas.microsoft.com/office/drawing/2014/main" val="535177720"/>
                    </a:ext>
                  </a:extLst>
                </a:gridCol>
              </a:tblGrid>
              <a:tr h="431858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0" kern="1200" dirty="0">
                          <a:solidFill>
                            <a:srgbClr val="155C58"/>
                          </a:solidFill>
                          <a:latin typeface="+mj-lt"/>
                          <a:ea typeface="+mn-ea"/>
                          <a:cs typeface="Harmattan" panose="01000503000000020003" pitchFamily="2" charset="-78"/>
                        </a:rPr>
                        <a:t>الحصص</a:t>
                      </a:r>
                      <a:endParaRPr lang="ar-EG" sz="1400" b="0" kern="1200" dirty="0">
                        <a:solidFill>
                          <a:srgbClr val="155C58"/>
                        </a:solidFill>
                        <a:latin typeface="+mj-lt"/>
                        <a:ea typeface="+mn-ea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1800" b="0" kern="1200" dirty="0">
                          <a:solidFill>
                            <a:srgbClr val="155C58"/>
                          </a:solidFill>
                          <a:latin typeface="+mj-lt"/>
                          <a:ea typeface="+mn-ea"/>
                          <a:cs typeface="Harmattan" panose="01000503000000020003" pitchFamily="2" charset="-78"/>
                        </a:rPr>
                        <a:t>الأولى</a:t>
                      </a:r>
                      <a:endParaRPr lang="ar-EG" sz="1800" b="0" kern="1200" dirty="0">
                        <a:solidFill>
                          <a:srgbClr val="155C58"/>
                        </a:solidFill>
                        <a:latin typeface="+mj-lt"/>
                        <a:ea typeface="+mn-ea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1800" b="0" kern="1200" dirty="0">
                          <a:solidFill>
                            <a:srgbClr val="155C58"/>
                          </a:solidFill>
                          <a:latin typeface="+mj-lt"/>
                          <a:ea typeface="+mn-ea"/>
                          <a:cs typeface="Harmattan" panose="01000503000000020003" pitchFamily="2" charset="-78"/>
                        </a:rPr>
                        <a:t>الثانية</a:t>
                      </a:r>
                      <a:endParaRPr lang="ar-EG" sz="1800" b="0" kern="1200" dirty="0">
                        <a:solidFill>
                          <a:srgbClr val="155C58"/>
                        </a:solidFill>
                        <a:latin typeface="+mj-lt"/>
                        <a:ea typeface="+mn-ea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1800" b="0" kern="1200" dirty="0">
                          <a:solidFill>
                            <a:srgbClr val="155C58"/>
                          </a:solidFill>
                          <a:latin typeface="+mj-lt"/>
                          <a:ea typeface="+mn-ea"/>
                          <a:cs typeface="Harmattan" panose="01000503000000020003" pitchFamily="2" charset="-78"/>
                        </a:rPr>
                        <a:t>الثالثة</a:t>
                      </a:r>
                      <a:endParaRPr lang="ar-EG" sz="1800" b="0" kern="1200" dirty="0">
                        <a:solidFill>
                          <a:srgbClr val="155C58"/>
                        </a:solidFill>
                        <a:latin typeface="+mj-lt"/>
                        <a:ea typeface="+mn-ea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1800" b="0" kern="1200" dirty="0">
                          <a:solidFill>
                            <a:srgbClr val="155C58"/>
                          </a:solidFill>
                          <a:latin typeface="+mj-lt"/>
                          <a:ea typeface="+mn-ea"/>
                          <a:cs typeface="Harmattan" panose="01000503000000020003" pitchFamily="2" charset="-78"/>
                        </a:rPr>
                        <a:t>الرابعة</a:t>
                      </a:r>
                      <a:endParaRPr lang="ar-EG" sz="1800" b="0" kern="1200" dirty="0">
                        <a:solidFill>
                          <a:srgbClr val="155C58"/>
                        </a:solidFill>
                        <a:latin typeface="+mj-lt"/>
                        <a:ea typeface="+mn-ea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1800" b="0" kern="1200" dirty="0">
                          <a:solidFill>
                            <a:srgbClr val="155C58"/>
                          </a:solidFill>
                          <a:latin typeface="+mj-lt"/>
                          <a:ea typeface="+mn-ea"/>
                          <a:cs typeface="Harmattan" panose="01000503000000020003" pitchFamily="2" charset="-78"/>
                        </a:rPr>
                        <a:t>الخامسة</a:t>
                      </a:r>
                      <a:endParaRPr lang="ar-EG" sz="1800" b="0" kern="1200" dirty="0">
                        <a:solidFill>
                          <a:srgbClr val="155C58"/>
                        </a:solidFill>
                        <a:latin typeface="+mj-lt"/>
                        <a:ea typeface="+mn-ea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1800" b="0" kern="1200" dirty="0">
                          <a:solidFill>
                            <a:srgbClr val="155C58"/>
                          </a:solidFill>
                          <a:latin typeface="+mj-lt"/>
                          <a:ea typeface="+mn-ea"/>
                          <a:cs typeface="Harmattan" panose="01000503000000020003" pitchFamily="2" charset="-78"/>
                        </a:rPr>
                        <a:t>السادسة</a:t>
                      </a:r>
                      <a:endParaRPr lang="ar-EG" sz="1800" b="0" kern="1200" dirty="0">
                        <a:solidFill>
                          <a:srgbClr val="155C58"/>
                        </a:solidFill>
                        <a:latin typeface="+mj-lt"/>
                        <a:ea typeface="+mn-ea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1800" b="0" kern="1200" dirty="0">
                          <a:solidFill>
                            <a:srgbClr val="155C58"/>
                          </a:solidFill>
                          <a:latin typeface="+mj-lt"/>
                          <a:ea typeface="+mn-ea"/>
                          <a:cs typeface="Harmattan" panose="01000503000000020003" pitchFamily="2" charset="-78"/>
                        </a:rPr>
                        <a:t>السابعة</a:t>
                      </a:r>
                      <a:endParaRPr lang="ar-EG" sz="1800" b="0" kern="1200" dirty="0">
                        <a:solidFill>
                          <a:srgbClr val="155C58"/>
                        </a:solidFill>
                        <a:latin typeface="+mj-lt"/>
                        <a:ea typeface="+mn-ea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7883289"/>
                  </a:ext>
                </a:extLst>
              </a:tr>
              <a:tr h="431858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0" kern="1200" dirty="0">
                          <a:solidFill>
                            <a:srgbClr val="155C58"/>
                          </a:solidFill>
                          <a:latin typeface="+mj-lt"/>
                          <a:ea typeface="+mn-ea"/>
                          <a:cs typeface="Harmattan" panose="01000503000000020003" pitchFamily="2" charset="-78"/>
                        </a:rPr>
                        <a:t>الأيام</a:t>
                      </a:r>
                      <a:endParaRPr lang="ar-EG" sz="1600" b="0" kern="1200" dirty="0">
                        <a:solidFill>
                          <a:srgbClr val="155C58"/>
                        </a:solidFill>
                        <a:latin typeface="+mj-lt"/>
                        <a:ea typeface="+mn-ea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662000"/>
                  </a:ext>
                </a:extLst>
              </a:tr>
              <a:tr h="86371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kern="1200" dirty="0">
                          <a:solidFill>
                            <a:srgbClr val="4FAEA3"/>
                          </a:solidFill>
                          <a:latin typeface="Harmattan"/>
                          <a:ea typeface="+mn-ea"/>
                          <a:cs typeface="Harmattan"/>
                        </a:rPr>
                        <a:t>الاحد</a:t>
                      </a:r>
                      <a:endParaRPr lang="ar-EG" sz="2000" kern="1200" dirty="0">
                        <a:solidFill>
                          <a:srgbClr val="4FAEA3"/>
                        </a:solidFill>
                        <a:latin typeface="Harmattan"/>
                        <a:ea typeface="+mn-ea"/>
                        <a:cs typeface="Harmatt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solidFill>
                          <a:srgbClr val="155C58"/>
                        </a:solidFill>
                        <a:latin typeface="Harmattan" panose="01000503000000020003" pitchFamily="2" charset="-78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solidFill>
                          <a:srgbClr val="155C58"/>
                        </a:solidFill>
                        <a:latin typeface="Harmattan" panose="01000503000000020003" pitchFamily="2" charset="-78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solidFill>
                          <a:srgbClr val="155C58"/>
                        </a:solidFill>
                        <a:latin typeface="Harmattan" panose="01000503000000020003" pitchFamily="2" charset="-78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solidFill>
                          <a:srgbClr val="155C58"/>
                        </a:solidFill>
                        <a:latin typeface="Harmattan" panose="01000503000000020003" pitchFamily="2" charset="-78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solidFill>
                          <a:srgbClr val="155C58"/>
                        </a:solidFill>
                        <a:latin typeface="Harmattan" panose="01000503000000020003" pitchFamily="2" charset="-78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solidFill>
                          <a:srgbClr val="155C58"/>
                        </a:solidFill>
                        <a:latin typeface="Harmattan" panose="01000503000000020003" pitchFamily="2" charset="-78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solidFill>
                          <a:srgbClr val="155C58"/>
                        </a:solidFill>
                        <a:latin typeface="Harmattan" panose="01000503000000020003" pitchFamily="2" charset="-78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9689504"/>
                  </a:ext>
                </a:extLst>
              </a:tr>
              <a:tr h="86371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kern="1200" dirty="0">
                          <a:solidFill>
                            <a:srgbClr val="FF8F8F"/>
                          </a:solidFill>
                          <a:latin typeface="Harmattan"/>
                          <a:ea typeface="+mn-ea"/>
                          <a:cs typeface="Harmattan"/>
                        </a:rPr>
                        <a:t>الاثنين</a:t>
                      </a:r>
                      <a:endParaRPr lang="ar-EG" sz="2000" kern="1200" dirty="0">
                        <a:solidFill>
                          <a:srgbClr val="FF8F8F"/>
                        </a:solidFill>
                        <a:latin typeface="Harmattan"/>
                        <a:ea typeface="+mn-ea"/>
                        <a:cs typeface="Harmatt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solidFill>
                          <a:srgbClr val="155C58"/>
                        </a:solidFill>
                        <a:latin typeface="Harmattan" panose="01000503000000020003" pitchFamily="2" charset="-78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solidFill>
                          <a:srgbClr val="155C58"/>
                        </a:solidFill>
                        <a:latin typeface="Harmattan" panose="01000503000000020003" pitchFamily="2" charset="-78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solidFill>
                          <a:srgbClr val="155C58"/>
                        </a:solidFill>
                        <a:latin typeface="Harmattan" panose="01000503000000020003" pitchFamily="2" charset="-78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solidFill>
                          <a:srgbClr val="155C58"/>
                        </a:solidFill>
                        <a:latin typeface="Harmattan" panose="01000503000000020003" pitchFamily="2" charset="-78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solidFill>
                          <a:srgbClr val="155C58"/>
                        </a:solidFill>
                        <a:latin typeface="Harmattan" panose="01000503000000020003" pitchFamily="2" charset="-78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solidFill>
                          <a:srgbClr val="155C58"/>
                        </a:solidFill>
                        <a:latin typeface="Harmattan" panose="01000503000000020003" pitchFamily="2" charset="-78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solidFill>
                          <a:srgbClr val="155C58"/>
                        </a:solidFill>
                        <a:latin typeface="Harmattan" panose="01000503000000020003" pitchFamily="2" charset="-78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3772685"/>
                  </a:ext>
                </a:extLst>
              </a:tr>
              <a:tr h="86371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kern="1200" dirty="0">
                          <a:solidFill>
                            <a:srgbClr val="FFA82B"/>
                          </a:solidFill>
                          <a:latin typeface="Harmattan"/>
                          <a:ea typeface="+mn-ea"/>
                          <a:cs typeface="Harmattan"/>
                        </a:rPr>
                        <a:t>الثلاثاء</a:t>
                      </a:r>
                      <a:endParaRPr lang="ar-EG" sz="2000" kern="1200" dirty="0">
                        <a:solidFill>
                          <a:srgbClr val="FFA82B"/>
                        </a:solidFill>
                        <a:latin typeface="Harmattan"/>
                        <a:ea typeface="+mn-ea"/>
                        <a:cs typeface="Harmatt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solidFill>
                          <a:srgbClr val="155C58"/>
                        </a:solidFill>
                        <a:latin typeface="Harmattan" panose="01000503000000020003" pitchFamily="2" charset="-78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solidFill>
                          <a:srgbClr val="155C58"/>
                        </a:solidFill>
                        <a:latin typeface="Harmattan" panose="01000503000000020003" pitchFamily="2" charset="-78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solidFill>
                          <a:srgbClr val="155C58"/>
                        </a:solidFill>
                        <a:latin typeface="Harmattan" panose="01000503000000020003" pitchFamily="2" charset="-78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solidFill>
                          <a:srgbClr val="155C58"/>
                        </a:solidFill>
                        <a:latin typeface="Harmattan" panose="01000503000000020003" pitchFamily="2" charset="-78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solidFill>
                          <a:srgbClr val="155C58"/>
                        </a:solidFill>
                        <a:latin typeface="Harmattan" panose="01000503000000020003" pitchFamily="2" charset="-78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solidFill>
                          <a:srgbClr val="155C58"/>
                        </a:solidFill>
                        <a:latin typeface="Harmattan" panose="01000503000000020003" pitchFamily="2" charset="-78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solidFill>
                          <a:srgbClr val="155C58"/>
                        </a:solidFill>
                        <a:latin typeface="Harmattan" panose="01000503000000020003" pitchFamily="2" charset="-78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5309236"/>
                  </a:ext>
                </a:extLst>
              </a:tr>
              <a:tr h="86371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kern="1200" dirty="0">
                          <a:solidFill>
                            <a:srgbClr val="4878BA"/>
                          </a:solidFill>
                          <a:latin typeface="Harmattan"/>
                          <a:ea typeface="+mn-ea"/>
                          <a:cs typeface="Harmattan"/>
                        </a:rPr>
                        <a:t>الاربعاء</a:t>
                      </a:r>
                      <a:endParaRPr lang="ar-EG" sz="2000" kern="1200" dirty="0">
                        <a:solidFill>
                          <a:srgbClr val="4878BA"/>
                        </a:solidFill>
                        <a:latin typeface="Harmattan"/>
                        <a:ea typeface="+mn-ea"/>
                        <a:cs typeface="Harmatt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solidFill>
                          <a:srgbClr val="155C58"/>
                        </a:solidFill>
                        <a:latin typeface="Harmattan" panose="01000503000000020003" pitchFamily="2" charset="-78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solidFill>
                          <a:srgbClr val="155C58"/>
                        </a:solidFill>
                        <a:latin typeface="Harmattan" panose="01000503000000020003" pitchFamily="2" charset="-78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solidFill>
                          <a:srgbClr val="155C58"/>
                        </a:solidFill>
                        <a:latin typeface="Harmattan" panose="01000503000000020003" pitchFamily="2" charset="-78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solidFill>
                          <a:srgbClr val="155C58"/>
                        </a:solidFill>
                        <a:latin typeface="Harmattan" panose="01000503000000020003" pitchFamily="2" charset="-78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solidFill>
                          <a:srgbClr val="155C58"/>
                        </a:solidFill>
                        <a:latin typeface="Harmattan" panose="01000503000000020003" pitchFamily="2" charset="-78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solidFill>
                          <a:srgbClr val="155C58"/>
                        </a:solidFill>
                        <a:latin typeface="Harmattan" panose="01000503000000020003" pitchFamily="2" charset="-78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solidFill>
                          <a:srgbClr val="155C58"/>
                        </a:solidFill>
                        <a:latin typeface="Harmattan" panose="01000503000000020003" pitchFamily="2" charset="-78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4053240"/>
                  </a:ext>
                </a:extLst>
              </a:tr>
              <a:tr h="86371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kern="1200" dirty="0">
                          <a:solidFill>
                            <a:srgbClr val="A48D76"/>
                          </a:solidFill>
                          <a:latin typeface="Harmattan"/>
                          <a:ea typeface="+mn-ea"/>
                          <a:cs typeface="Harmattan"/>
                        </a:rPr>
                        <a:t>الخميس</a:t>
                      </a:r>
                      <a:endParaRPr lang="ar-EG" sz="2000" kern="1200" dirty="0">
                        <a:solidFill>
                          <a:srgbClr val="A48D76"/>
                        </a:solidFill>
                        <a:latin typeface="Harmattan"/>
                        <a:ea typeface="+mn-ea"/>
                        <a:cs typeface="Harmatt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solidFill>
                          <a:srgbClr val="155C58"/>
                        </a:solidFill>
                        <a:latin typeface="Harmattan" panose="01000503000000020003" pitchFamily="2" charset="-78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solidFill>
                          <a:srgbClr val="155C58"/>
                        </a:solidFill>
                        <a:latin typeface="Harmattan" panose="01000503000000020003" pitchFamily="2" charset="-78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solidFill>
                          <a:srgbClr val="155C58"/>
                        </a:solidFill>
                        <a:latin typeface="Harmattan" panose="01000503000000020003" pitchFamily="2" charset="-78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solidFill>
                          <a:srgbClr val="155C58"/>
                        </a:solidFill>
                        <a:latin typeface="Harmattan" panose="01000503000000020003" pitchFamily="2" charset="-78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solidFill>
                          <a:srgbClr val="155C58"/>
                        </a:solidFill>
                        <a:latin typeface="Harmattan" panose="01000503000000020003" pitchFamily="2" charset="-78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solidFill>
                          <a:srgbClr val="155C58"/>
                        </a:solidFill>
                        <a:latin typeface="Harmattan" panose="01000503000000020003" pitchFamily="2" charset="-78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solidFill>
                          <a:srgbClr val="155C58"/>
                        </a:solidFill>
                        <a:latin typeface="Harmattan" panose="01000503000000020003" pitchFamily="2" charset="-78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481109"/>
                  </a:ext>
                </a:extLst>
              </a:tr>
            </a:tbl>
          </a:graphicData>
        </a:graphic>
      </p:graphicFrame>
      <p:pic>
        <p:nvPicPr>
          <p:cNvPr id="20" name="صورة 19">
            <a:extLst>
              <a:ext uri="{FF2B5EF4-FFF2-40B4-BE49-F238E27FC236}">
                <a16:creationId xmlns:a16="http://schemas.microsoft.com/office/drawing/2014/main" id="{1B4BC343-F19A-B015-BE1E-020FC1947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065" y="359398"/>
            <a:ext cx="1515590" cy="2656176"/>
          </a:xfrm>
          <a:prstGeom prst="rect">
            <a:avLst/>
          </a:prstGeom>
        </p:spPr>
      </p:pic>
      <p:grpSp>
        <p:nvGrpSpPr>
          <p:cNvPr id="60" name="مجموعة 59">
            <a:extLst>
              <a:ext uri="{FF2B5EF4-FFF2-40B4-BE49-F238E27FC236}">
                <a16:creationId xmlns:a16="http://schemas.microsoft.com/office/drawing/2014/main" id="{3EB681EA-AF0D-4C6F-D743-5EA027623EFF}"/>
              </a:ext>
            </a:extLst>
          </p:cNvPr>
          <p:cNvGrpSpPr/>
          <p:nvPr/>
        </p:nvGrpSpPr>
        <p:grpSpPr>
          <a:xfrm rot="1754521">
            <a:off x="1055252" y="2679697"/>
            <a:ext cx="654804" cy="452912"/>
            <a:chOff x="6629176" y="3979860"/>
            <a:chExt cx="1556252" cy="1076420"/>
          </a:xfrm>
        </p:grpSpPr>
        <p:grpSp>
          <p:nvGrpSpPr>
            <p:cNvPr id="61" name="رسم 2269" descr="فراشه">
              <a:extLst>
                <a:ext uri="{FF2B5EF4-FFF2-40B4-BE49-F238E27FC236}">
                  <a16:creationId xmlns:a16="http://schemas.microsoft.com/office/drawing/2014/main" id="{6C8325BC-7C74-52B2-F9B2-6691E6138E87}"/>
                </a:ext>
              </a:extLst>
            </p:cNvPr>
            <p:cNvGrpSpPr/>
            <p:nvPr/>
          </p:nvGrpSpPr>
          <p:grpSpPr>
            <a:xfrm>
              <a:off x="6629176" y="4049149"/>
              <a:ext cx="778560" cy="1007131"/>
              <a:chOff x="6629176" y="4049149"/>
              <a:chExt cx="778560" cy="1007131"/>
            </a:xfrm>
          </p:grpSpPr>
          <p:sp>
            <p:nvSpPr>
              <p:cNvPr id="1045" name="شكل حر: شكل 1044">
                <a:extLst>
                  <a:ext uri="{FF2B5EF4-FFF2-40B4-BE49-F238E27FC236}">
                    <a16:creationId xmlns:a16="http://schemas.microsoft.com/office/drawing/2014/main" id="{7CF4F4C3-CCBD-C1D9-3019-D4402D838020}"/>
                  </a:ext>
                </a:extLst>
              </p:cNvPr>
              <p:cNvSpPr/>
              <p:nvPr/>
            </p:nvSpPr>
            <p:spPr>
              <a:xfrm>
                <a:off x="6782468" y="4122335"/>
                <a:ext cx="625267" cy="933945"/>
              </a:xfrm>
              <a:custGeom>
                <a:avLst/>
                <a:gdLst>
                  <a:gd name="connsiteX0" fmla="*/ 582163 w 625267"/>
                  <a:gd name="connsiteY0" fmla="*/ 353617 h 933945"/>
                  <a:gd name="connsiteX1" fmla="*/ 192407 w 625267"/>
                  <a:gd name="connsiteY1" fmla="*/ 656 h 933945"/>
                  <a:gd name="connsiteX2" fmla="*/ 8386 w 625267"/>
                  <a:gd name="connsiteY2" fmla="*/ 116873 h 933945"/>
                  <a:gd name="connsiteX3" fmla="*/ 57978 w 625267"/>
                  <a:gd name="connsiteY3" fmla="*/ 373946 h 933945"/>
                  <a:gd name="connsiteX4" fmla="*/ 228408 w 625267"/>
                  <a:gd name="connsiteY4" fmla="*/ 430380 h 933945"/>
                  <a:gd name="connsiteX5" fmla="*/ 285128 w 625267"/>
                  <a:gd name="connsiteY5" fmla="*/ 430380 h 933945"/>
                  <a:gd name="connsiteX6" fmla="*/ 284911 w 625267"/>
                  <a:gd name="connsiteY6" fmla="*/ 431884 h 933945"/>
                  <a:gd name="connsiteX7" fmla="*/ 30264 w 625267"/>
                  <a:gd name="connsiteY7" fmla="*/ 672269 h 933945"/>
                  <a:gd name="connsiteX8" fmla="*/ 26540 w 625267"/>
                  <a:gd name="connsiteY8" fmla="*/ 718368 h 933945"/>
                  <a:gd name="connsiteX9" fmla="*/ 26540 w 625267"/>
                  <a:gd name="connsiteY9" fmla="*/ 933896 h 933945"/>
                  <a:gd name="connsiteX10" fmla="*/ 26589 w 625267"/>
                  <a:gd name="connsiteY10" fmla="*/ 933945 h 933945"/>
                  <a:gd name="connsiteX11" fmla="*/ 274759 w 625267"/>
                  <a:gd name="connsiteY11" fmla="*/ 872885 h 933945"/>
                  <a:gd name="connsiteX12" fmla="*/ 492925 w 625267"/>
                  <a:gd name="connsiteY12" fmla="*/ 663291 h 933945"/>
                  <a:gd name="connsiteX13" fmla="*/ 624617 w 625267"/>
                  <a:gd name="connsiteY13" fmla="*/ 432831 h 933945"/>
                  <a:gd name="connsiteX14" fmla="*/ 624617 w 625267"/>
                  <a:gd name="connsiteY14" fmla="*/ 427938 h 933945"/>
                  <a:gd name="connsiteX15" fmla="*/ 582163 w 625267"/>
                  <a:gd name="connsiteY15" fmla="*/ 353617 h 93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5267" h="933945">
                    <a:moveTo>
                      <a:pt x="582163" y="353617"/>
                    </a:moveTo>
                    <a:cubicBezTo>
                      <a:pt x="491480" y="194933"/>
                      <a:pt x="353820" y="72846"/>
                      <a:pt x="192407" y="656"/>
                    </a:cubicBezTo>
                    <a:cubicBezTo>
                      <a:pt x="136645" y="-3492"/>
                      <a:pt x="45236" y="9388"/>
                      <a:pt x="8386" y="116873"/>
                    </a:cubicBezTo>
                    <a:cubicBezTo>
                      <a:pt x="-15292" y="185935"/>
                      <a:pt x="14306" y="318139"/>
                      <a:pt x="57978" y="373946"/>
                    </a:cubicBezTo>
                    <a:cubicBezTo>
                      <a:pt x="106228" y="409686"/>
                      <a:pt x="165498" y="430380"/>
                      <a:pt x="228408" y="430380"/>
                    </a:cubicBezTo>
                    <a:lnTo>
                      <a:pt x="285128" y="430380"/>
                    </a:lnTo>
                    <a:cubicBezTo>
                      <a:pt x="285128" y="430380"/>
                      <a:pt x="294648" y="430888"/>
                      <a:pt x="284911" y="431884"/>
                    </a:cubicBezTo>
                    <a:cubicBezTo>
                      <a:pt x="155069" y="445154"/>
                      <a:pt x="50786" y="544702"/>
                      <a:pt x="30264" y="672269"/>
                    </a:cubicBezTo>
                    <a:cubicBezTo>
                      <a:pt x="27842" y="687285"/>
                      <a:pt x="26540" y="702672"/>
                      <a:pt x="26540" y="718368"/>
                    </a:cubicBezTo>
                    <a:lnTo>
                      <a:pt x="26540" y="933896"/>
                    </a:lnTo>
                    <a:cubicBezTo>
                      <a:pt x="26540" y="933926"/>
                      <a:pt x="26565" y="933945"/>
                      <a:pt x="26589" y="933945"/>
                    </a:cubicBezTo>
                    <a:cubicBezTo>
                      <a:pt x="114574" y="933935"/>
                      <a:pt x="199363" y="912201"/>
                      <a:pt x="274759" y="872885"/>
                    </a:cubicBezTo>
                    <a:cubicBezTo>
                      <a:pt x="364529" y="826075"/>
                      <a:pt x="440951" y="754246"/>
                      <a:pt x="492925" y="663291"/>
                    </a:cubicBezTo>
                    <a:lnTo>
                      <a:pt x="624617" y="432831"/>
                    </a:lnTo>
                    <a:cubicBezTo>
                      <a:pt x="625485" y="431317"/>
                      <a:pt x="625485" y="429452"/>
                      <a:pt x="624617" y="427938"/>
                    </a:cubicBezTo>
                    <a:lnTo>
                      <a:pt x="582163" y="353617"/>
                    </a:lnTo>
                    <a:close/>
                  </a:path>
                </a:pathLst>
              </a:custGeom>
              <a:solidFill>
                <a:srgbClr val="E97A57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046" name="شكل حر: شكل 1045">
                <a:extLst>
                  <a:ext uri="{FF2B5EF4-FFF2-40B4-BE49-F238E27FC236}">
                    <a16:creationId xmlns:a16="http://schemas.microsoft.com/office/drawing/2014/main" id="{811BCEFB-397A-F138-4AA5-F53AA55B5A21}"/>
                  </a:ext>
                </a:extLst>
              </p:cNvPr>
              <p:cNvSpPr/>
              <p:nvPr/>
            </p:nvSpPr>
            <p:spPr>
              <a:xfrm>
                <a:off x="6629176" y="4049149"/>
                <a:ext cx="345654" cy="447057"/>
              </a:xfrm>
              <a:custGeom>
                <a:avLst/>
                <a:gdLst>
                  <a:gd name="connsiteX0" fmla="*/ 345635 w 345654"/>
                  <a:gd name="connsiteY0" fmla="*/ 73891 h 447057"/>
                  <a:gd name="connsiteX1" fmla="*/ 345626 w 345654"/>
                  <a:gd name="connsiteY1" fmla="*/ 73808 h 447057"/>
                  <a:gd name="connsiteX2" fmla="*/ 10773 w 345654"/>
                  <a:gd name="connsiteY2" fmla="*/ 69 h 447057"/>
                  <a:gd name="connsiteX3" fmla="*/ 20 w 345654"/>
                  <a:gd name="connsiteY3" fmla="*/ 0 h 447057"/>
                  <a:gd name="connsiteX4" fmla="*/ 15 w 345654"/>
                  <a:gd name="connsiteY4" fmla="*/ 64 h 447057"/>
                  <a:gd name="connsiteX5" fmla="*/ 111935 w 345654"/>
                  <a:gd name="connsiteY5" fmla="*/ 313448 h 447057"/>
                  <a:gd name="connsiteX6" fmla="*/ 211167 w 345654"/>
                  <a:gd name="connsiteY6" fmla="*/ 447048 h 447057"/>
                  <a:gd name="connsiteX7" fmla="*/ 211246 w 345654"/>
                  <a:gd name="connsiteY7" fmla="*/ 446999 h 447057"/>
                  <a:gd name="connsiteX8" fmla="*/ 203812 w 345654"/>
                  <a:gd name="connsiteY8" fmla="*/ 371672 h 447057"/>
                  <a:gd name="connsiteX9" fmla="*/ 345635 w 345654"/>
                  <a:gd name="connsiteY9" fmla="*/ 73891 h 44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654" h="447057">
                    <a:moveTo>
                      <a:pt x="345635" y="73891"/>
                    </a:moveTo>
                    <a:cubicBezTo>
                      <a:pt x="345665" y="73867"/>
                      <a:pt x="345660" y="73822"/>
                      <a:pt x="345626" y="73808"/>
                    </a:cubicBezTo>
                    <a:cubicBezTo>
                      <a:pt x="241781" y="27378"/>
                      <a:pt x="128134" y="1559"/>
                      <a:pt x="10773" y="69"/>
                    </a:cubicBezTo>
                    <a:cubicBezTo>
                      <a:pt x="9313" y="49"/>
                      <a:pt x="577" y="5"/>
                      <a:pt x="20" y="0"/>
                    </a:cubicBezTo>
                    <a:cubicBezTo>
                      <a:pt x="-15" y="0"/>
                      <a:pt x="5" y="34"/>
                      <a:pt x="15" y="64"/>
                    </a:cubicBezTo>
                    <a:lnTo>
                      <a:pt x="111935" y="313448"/>
                    </a:lnTo>
                    <a:cubicBezTo>
                      <a:pt x="131484" y="368165"/>
                      <a:pt x="166632" y="414017"/>
                      <a:pt x="211167" y="447048"/>
                    </a:cubicBezTo>
                    <a:cubicBezTo>
                      <a:pt x="211201" y="447073"/>
                      <a:pt x="211256" y="447043"/>
                      <a:pt x="211246" y="446999"/>
                    </a:cubicBezTo>
                    <a:cubicBezTo>
                      <a:pt x="206401" y="422635"/>
                      <a:pt x="203812" y="397457"/>
                      <a:pt x="203812" y="371672"/>
                    </a:cubicBezTo>
                    <a:cubicBezTo>
                      <a:pt x="203817" y="251484"/>
                      <a:pt x="259120" y="144241"/>
                      <a:pt x="345635" y="73891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grpSp>
            <p:nvGrpSpPr>
              <p:cNvPr id="1047" name="رسم 2269" descr="فراشه">
                <a:extLst>
                  <a:ext uri="{FF2B5EF4-FFF2-40B4-BE49-F238E27FC236}">
                    <a16:creationId xmlns:a16="http://schemas.microsoft.com/office/drawing/2014/main" id="{DA900786-A895-9016-66C6-40FC5B9E092C}"/>
                  </a:ext>
                </a:extLst>
              </p:cNvPr>
              <p:cNvGrpSpPr/>
              <p:nvPr/>
            </p:nvGrpSpPr>
            <p:grpSpPr>
              <a:xfrm>
                <a:off x="6916917" y="4211040"/>
                <a:ext cx="282813" cy="665392"/>
                <a:chOff x="6916917" y="4211040"/>
                <a:chExt cx="282813" cy="665392"/>
              </a:xfrm>
            </p:grpSpPr>
            <p:sp>
              <p:nvSpPr>
                <p:cNvPr id="1051" name="شكل حر: شكل 1050">
                  <a:extLst>
                    <a:ext uri="{FF2B5EF4-FFF2-40B4-BE49-F238E27FC236}">
                      <a16:creationId xmlns:a16="http://schemas.microsoft.com/office/drawing/2014/main" id="{F6EAB35F-99E6-F350-A5B9-29DA93090FE4}"/>
                    </a:ext>
                  </a:extLst>
                </p:cNvPr>
                <p:cNvSpPr/>
                <p:nvPr/>
              </p:nvSpPr>
              <p:spPr>
                <a:xfrm>
                  <a:off x="6916917" y="4720569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2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2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2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2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l" defTabSz="567019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052" name="شكل حر: شكل 1051">
                  <a:extLst>
                    <a:ext uri="{FF2B5EF4-FFF2-40B4-BE49-F238E27FC236}">
                      <a16:creationId xmlns:a16="http://schemas.microsoft.com/office/drawing/2014/main" id="{2094ECBC-6187-C007-5C8A-B2934C53117F}"/>
                    </a:ext>
                  </a:extLst>
                </p:cNvPr>
                <p:cNvSpPr/>
                <p:nvPr/>
              </p:nvSpPr>
              <p:spPr>
                <a:xfrm>
                  <a:off x="7110730" y="4705455"/>
                  <a:ext cx="89001" cy="89001"/>
                </a:xfrm>
                <a:custGeom>
                  <a:avLst/>
                  <a:gdLst>
                    <a:gd name="connsiteX0" fmla="*/ 89001 w 89001"/>
                    <a:gd name="connsiteY0" fmla="*/ 44501 h 89001"/>
                    <a:gd name="connsiteX1" fmla="*/ 44501 w 89001"/>
                    <a:gd name="connsiteY1" fmla="*/ 89001 h 89001"/>
                    <a:gd name="connsiteX2" fmla="*/ 0 w 89001"/>
                    <a:gd name="connsiteY2" fmla="*/ 44501 h 89001"/>
                    <a:gd name="connsiteX3" fmla="*/ 44501 w 89001"/>
                    <a:gd name="connsiteY3" fmla="*/ 0 h 89001"/>
                    <a:gd name="connsiteX4" fmla="*/ 89001 w 89001"/>
                    <a:gd name="connsiteY4" fmla="*/ 44501 h 89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001" h="89001">
                      <a:moveTo>
                        <a:pt x="89001" y="44501"/>
                      </a:moveTo>
                      <a:cubicBezTo>
                        <a:pt x="89001" y="69077"/>
                        <a:pt x="69078" y="89001"/>
                        <a:pt x="44501" y="89001"/>
                      </a:cubicBezTo>
                      <a:cubicBezTo>
                        <a:pt x="19924" y="89001"/>
                        <a:pt x="0" y="69077"/>
                        <a:pt x="0" y="44501"/>
                      </a:cubicBezTo>
                      <a:cubicBezTo>
                        <a:pt x="0" y="19924"/>
                        <a:pt x="19924" y="0"/>
                        <a:pt x="44501" y="0"/>
                      </a:cubicBezTo>
                      <a:cubicBezTo>
                        <a:pt x="69078" y="0"/>
                        <a:pt x="89001" y="19924"/>
                        <a:pt x="89001" y="445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l" defTabSz="567019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053" name="شكل حر: شكل 1052">
                  <a:extLst>
                    <a:ext uri="{FF2B5EF4-FFF2-40B4-BE49-F238E27FC236}">
                      <a16:creationId xmlns:a16="http://schemas.microsoft.com/office/drawing/2014/main" id="{298D95B3-EE0B-D45C-DF64-A3E41DE4D8C1}"/>
                    </a:ext>
                  </a:extLst>
                </p:cNvPr>
                <p:cNvSpPr/>
                <p:nvPr/>
              </p:nvSpPr>
              <p:spPr>
                <a:xfrm>
                  <a:off x="6916917" y="4211040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2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2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2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2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l" defTabSz="567019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  <p:grpSp>
            <p:nvGrpSpPr>
              <p:cNvPr id="1048" name="رسم 2269" descr="فراشه">
                <a:extLst>
                  <a:ext uri="{FF2B5EF4-FFF2-40B4-BE49-F238E27FC236}">
                    <a16:creationId xmlns:a16="http://schemas.microsoft.com/office/drawing/2014/main" id="{58344269-C3E8-B85A-2587-2E169221CD8B}"/>
                  </a:ext>
                </a:extLst>
              </p:cNvPr>
              <p:cNvGrpSpPr/>
              <p:nvPr/>
            </p:nvGrpSpPr>
            <p:grpSpPr>
              <a:xfrm>
                <a:off x="6789429" y="4116474"/>
                <a:ext cx="108821" cy="142169"/>
                <a:chOff x="6789429" y="4116474"/>
                <a:chExt cx="108821" cy="142169"/>
              </a:xfrm>
              <a:solidFill>
                <a:srgbClr val="505050"/>
              </a:solidFill>
            </p:grpSpPr>
            <p:sp>
              <p:nvSpPr>
                <p:cNvPr id="1049" name="شكل حر: شكل 1048">
                  <a:extLst>
                    <a:ext uri="{FF2B5EF4-FFF2-40B4-BE49-F238E27FC236}">
                      <a16:creationId xmlns:a16="http://schemas.microsoft.com/office/drawing/2014/main" id="{563AC864-AE04-2935-79E6-FE72F050C2A2}"/>
                    </a:ext>
                  </a:extLst>
                </p:cNvPr>
                <p:cNvSpPr/>
                <p:nvPr/>
              </p:nvSpPr>
              <p:spPr>
                <a:xfrm>
                  <a:off x="6821760" y="4116474"/>
                  <a:ext cx="76491" cy="76491"/>
                </a:xfrm>
                <a:custGeom>
                  <a:avLst/>
                  <a:gdLst>
                    <a:gd name="connsiteX0" fmla="*/ 76491 w 76491"/>
                    <a:gd name="connsiteY0" fmla="*/ 38246 h 76491"/>
                    <a:gd name="connsiteX1" fmla="*/ 38246 w 76491"/>
                    <a:gd name="connsiteY1" fmla="*/ 76491 h 76491"/>
                    <a:gd name="connsiteX2" fmla="*/ 0 w 76491"/>
                    <a:gd name="connsiteY2" fmla="*/ 38246 h 76491"/>
                    <a:gd name="connsiteX3" fmla="*/ 38246 w 76491"/>
                    <a:gd name="connsiteY3" fmla="*/ 0 h 76491"/>
                    <a:gd name="connsiteX4" fmla="*/ 76491 w 76491"/>
                    <a:gd name="connsiteY4" fmla="*/ 38246 h 76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491" h="76491">
                      <a:moveTo>
                        <a:pt x="76491" y="38246"/>
                      </a:moveTo>
                      <a:cubicBezTo>
                        <a:pt x="76491" y="59368"/>
                        <a:pt x="59368" y="76491"/>
                        <a:pt x="38246" y="76491"/>
                      </a:cubicBezTo>
                      <a:cubicBezTo>
                        <a:pt x="17123" y="76491"/>
                        <a:pt x="0" y="59368"/>
                        <a:pt x="0" y="38246"/>
                      </a:cubicBezTo>
                      <a:cubicBezTo>
                        <a:pt x="0" y="17123"/>
                        <a:pt x="17123" y="0"/>
                        <a:pt x="38246" y="0"/>
                      </a:cubicBezTo>
                      <a:cubicBezTo>
                        <a:pt x="59368" y="0"/>
                        <a:pt x="76491" y="17123"/>
                        <a:pt x="76491" y="3824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l" defTabSz="567019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050" name="شكل حر: شكل 1049">
                  <a:extLst>
                    <a:ext uri="{FF2B5EF4-FFF2-40B4-BE49-F238E27FC236}">
                      <a16:creationId xmlns:a16="http://schemas.microsoft.com/office/drawing/2014/main" id="{0E1BB838-9B71-AE7D-A018-D6F7185197BD}"/>
                    </a:ext>
                  </a:extLst>
                </p:cNvPr>
                <p:cNvSpPr/>
                <p:nvPr/>
              </p:nvSpPr>
              <p:spPr>
                <a:xfrm>
                  <a:off x="6789429" y="4212036"/>
                  <a:ext cx="46606" cy="46606"/>
                </a:xfrm>
                <a:custGeom>
                  <a:avLst/>
                  <a:gdLst>
                    <a:gd name="connsiteX0" fmla="*/ 46607 w 46606"/>
                    <a:gd name="connsiteY0" fmla="*/ 23303 h 46606"/>
                    <a:gd name="connsiteX1" fmla="*/ 23303 w 46606"/>
                    <a:gd name="connsiteY1" fmla="*/ 46607 h 46606"/>
                    <a:gd name="connsiteX2" fmla="*/ 0 w 46606"/>
                    <a:gd name="connsiteY2" fmla="*/ 23303 h 46606"/>
                    <a:gd name="connsiteX3" fmla="*/ 23303 w 46606"/>
                    <a:gd name="connsiteY3" fmla="*/ 0 h 46606"/>
                    <a:gd name="connsiteX4" fmla="*/ 46607 w 46606"/>
                    <a:gd name="connsiteY4" fmla="*/ 23303 h 4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06" h="46606">
                      <a:moveTo>
                        <a:pt x="46607" y="23303"/>
                      </a:moveTo>
                      <a:cubicBezTo>
                        <a:pt x="46607" y="36174"/>
                        <a:pt x="36174" y="46607"/>
                        <a:pt x="23303" y="46607"/>
                      </a:cubicBezTo>
                      <a:cubicBezTo>
                        <a:pt x="10433" y="46607"/>
                        <a:pt x="0" y="36174"/>
                        <a:pt x="0" y="23303"/>
                      </a:cubicBezTo>
                      <a:cubicBezTo>
                        <a:pt x="0" y="10433"/>
                        <a:pt x="10433" y="0"/>
                        <a:pt x="23303" y="0"/>
                      </a:cubicBezTo>
                      <a:cubicBezTo>
                        <a:pt x="36174" y="0"/>
                        <a:pt x="46607" y="10433"/>
                        <a:pt x="46607" y="233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l" defTabSz="567019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</p:grpSp>
        <p:grpSp>
          <p:nvGrpSpPr>
            <p:cNvPr id="62" name="رسم 2269" descr="فراشه">
              <a:extLst>
                <a:ext uri="{FF2B5EF4-FFF2-40B4-BE49-F238E27FC236}">
                  <a16:creationId xmlns:a16="http://schemas.microsoft.com/office/drawing/2014/main" id="{00EF762D-4067-98F4-7591-8835FFD63E16}"/>
                </a:ext>
              </a:extLst>
            </p:cNvPr>
            <p:cNvGrpSpPr/>
            <p:nvPr/>
          </p:nvGrpSpPr>
          <p:grpSpPr>
            <a:xfrm>
              <a:off x="7406878" y="4049149"/>
              <a:ext cx="778550" cy="1007131"/>
              <a:chOff x="7406878" y="4049149"/>
              <a:chExt cx="778550" cy="1007131"/>
            </a:xfrm>
          </p:grpSpPr>
          <p:sp>
            <p:nvSpPr>
              <p:cNvPr id="1034" name="شكل حر: شكل 1033">
                <a:extLst>
                  <a:ext uri="{FF2B5EF4-FFF2-40B4-BE49-F238E27FC236}">
                    <a16:creationId xmlns:a16="http://schemas.microsoft.com/office/drawing/2014/main" id="{521FD98F-C46E-3CA1-A251-C2A6387749D7}"/>
                  </a:ext>
                </a:extLst>
              </p:cNvPr>
              <p:cNvSpPr/>
              <p:nvPr/>
            </p:nvSpPr>
            <p:spPr>
              <a:xfrm>
                <a:off x="7406878" y="4122335"/>
                <a:ext cx="625263" cy="933945"/>
              </a:xfrm>
              <a:custGeom>
                <a:avLst/>
                <a:gdLst>
                  <a:gd name="connsiteX0" fmla="*/ 43100 w 625263"/>
                  <a:gd name="connsiteY0" fmla="*/ 353617 h 933945"/>
                  <a:gd name="connsiteX1" fmla="*/ 432856 w 625263"/>
                  <a:gd name="connsiteY1" fmla="*/ 656 h 933945"/>
                  <a:gd name="connsiteX2" fmla="*/ 616877 w 625263"/>
                  <a:gd name="connsiteY2" fmla="*/ 116873 h 933945"/>
                  <a:gd name="connsiteX3" fmla="*/ 567285 w 625263"/>
                  <a:gd name="connsiteY3" fmla="*/ 373946 h 933945"/>
                  <a:gd name="connsiteX4" fmla="*/ 396855 w 625263"/>
                  <a:gd name="connsiteY4" fmla="*/ 430380 h 933945"/>
                  <a:gd name="connsiteX5" fmla="*/ 340140 w 625263"/>
                  <a:gd name="connsiteY5" fmla="*/ 430380 h 933945"/>
                  <a:gd name="connsiteX6" fmla="*/ 340357 w 625263"/>
                  <a:gd name="connsiteY6" fmla="*/ 431884 h 933945"/>
                  <a:gd name="connsiteX7" fmla="*/ 595004 w 625263"/>
                  <a:gd name="connsiteY7" fmla="*/ 672269 h 933945"/>
                  <a:gd name="connsiteX8" fmla="*/ 598728 w 625263"/>
                  <a:gd name="connsiteY8" fmla="*/ 718368 h 933945"/>
                  <a:gd name="connsiteX9" fmla="*/ 598728 w 625263"/>
                  <a:gd name="connsiteY9" fmla="*/ 933896 h 933945"/>
                  <a:gd name="connsiteX10" fmla="*/ 598679 w 625263"/>
                  <a:gd name="connsiteY10" fmla="*/ 933945 h 933945"/>
                  <a:gd name="connsiteX11" fmla="*/ 350509 w 625263"/>
                  <a:gd name="connsiteY11" fmla="*/ 872885 h 933945"/>
                  <a:gd name="connsiteX12" fmla="*/ 132343 w 625263"/>
                  <a:gd name="connsiteY12" fmla="*/ 663291 h 933945"/>
                  <a:gd name="connsiteX13" fmla="*/ 651 w 625263"/>
                  <a:gd name="connsiteY13" fmla="*/ 432831 h 933945"/>
                  <a:gd name="connsiteX14" fmla="*/ 651 w 625263"/>
                  <a:gd name="connsiteY14" fmla="*/ 427938 h 933945"/>
                  <a:gd name="connsiteX15" fmla="*/ 43100 w 625263"/>
                  <a:gd name="connsiteY15" fmla="*/ 353617 h 93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5263" h="933945">
                    <a:moveTo>
                      <a:pt x="43100" y="353617"/>
                    </a:moveTo>
                    <a:cubicBezTo>
                      <a:pt x="133783" y="194933"/>
                      <a:pt x="271443" y="72846"/>
                      <a:pt x="432856" y="656"/>
                    </a:cubicBezTo>
                    <a:cubicBezTo>
                      <a:pt x="488619" y="-3492"/>
                      <a:pt x="580022" y="9388"/>
                      <a:pt x="616877" y="116873"/>
                    </a:cubicBezTo>
                    <a:cubicBezTo>
                      <a:pt x="640555" y="185935"/>
                      <a:pt x="610957" y="318139"/>
                      <a:pt x="567285" y="373946"/>
                    </a:cubicBezTo>
                    <a:cubicBezTo>
                      <a:pt x="519035" y="409686"/>
                      <a:pt x="459765" y="430380"/>
                      <a:pt x="396855" y="430380"/>
                    </a:cubicBezTo>
                    <a:lnTo>
                      <a:pt x="340140" y="430380"/>
                    </a:lnTo>
                    <a:cubicBezTo>
                      <a:pt x="340140" y="430380"/>
                      <a:pt x="330620" y="430888"/>
                      <a:pt x="340357" y="431884"/>
                    </a:cubicBezTo>
                    <a:cubicBezTo>
                      <a:pt x="470199" y="445154"/>
                      <a:pt x="574482" y="544702"/>
                      <a:pt x="595004" y="672269"/>
                    </a:cubicBezTo>
                    <a:cubicBezTo>
                      <a:pt x="597426" y="687285"/>
                      <a:pt x="598728" y="702672"/>
                      <a:pt x="598728" y="718368"/>
                    </a:cubicBezTo>
                    <a:lnTo>
                      <a:pt x="598728" y="933896"/>
                    </a:lnTo>
                    <a:cubicBezTo>
                      <a:pt x="598728" y="933926"/>
                      <a:pt x="598703" y="933945"/>
                      <a:pt x="598679" y="933945"/>
                    </a:cubicBezTo>
                    <a:cubicBezTo>
                      <a:pt x="510694" y="933935"/>
                      <a:pt x="425905" y="912201"/>
                      <a:pt x="350509" y="872885"/>
                    </a:cubicBezTo>
                    <a:cubicBezTo>
                      <a:pt x="260739" y="826075"/>
                      <a:pt x="184317" y="754246"/>
                      <a:pt x="132343" y="663291"/>
                    </a:cubicBezTo>
                    <a:lnTo>
                      <a:pt x="651" y="432831"/>
                    </a:lnTo>
                    <a:cubicBezTo>
                      <a:pt x="-217" y="431317"/>
                      <a:pt x="-217" y="429452"/>
                      <a:pt x="651" y="427938"/>
                    </a:cubicBezTo>
                    <a:lnTo>
                      <a:pt x="43100" y="353617"/>
                    </a:lnTo>
                    <a:close/>
                  </a:path>
                </a:pathLst>
              </a:custGeom>
              <a:solidFill>
                <a:srgbClr val="E97A57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035" name="شكل حر: شكل 1034">
                <a:extLst>
                  <a:ext uri="{FF2B5EF4-FFF2-40B4-BE49-F238E27FC236}">
                    <a16:creationId xmlns:a16="http://schemas.microsoft.com/office/drawing/2014/main" id="{3049E76A-C152-3ECE-03CA-0B15FFCD6D91}"/>
                  </a:ext>
                </a:extLst>
              </p:cNvPr>
              <p:cNvSpPr/>
              <p:nvPr/>
            </p:nvSpPr>
            <p:spPr>
              <a:xfrm>
                <a:off x="7839773" y="4049149"/>
                <a:ext cx="345654" cy="447057"/>
              </a:xfrm>
              <a:custGeom>
                <a:avLst/>
                <a:gdLst>
                  <a:gd name="connsiteX0" fmla="*/ 19 w 345654"/>
                  <a:gd name="connsiteY0" fmla="*/ 73891 h 447057"/>
                  <a:gd name="connsiteX1" fmla="*/ 29 w 345654"/>
                  <a:gd name="connsiteY1" fmla="*/ 73808 h 447057"/>
                  <a:gd name="connsiteX2" fmla="*/ 335153 w 345654"/>
                  <a:gd name="connsiteY2" fmla="*/ 64 h 447057"/>
                  <a:gd name="connsiteX3" fmla="*/ 345635 w 345654"/>
                  <a:gd name="connsiteY3" fmla="*/ 0 h 447057"/>
                  <a:gd name="connsiteX4" fmla="*/ 345640 w 345654"/>
                  <a:gd name="connsiteY4" fmla="*/ 64 h 447057"/>
                  <a:gd name="connsiteX5" fmla="*/ 233720 w 345654"/>
                  <a:gd name="connsiteY5" fmla="*/ 313448 h 447057"/>
                  <a:gd name="connsiteX6" fmla="*/ 134488 w 345654"/>
                  <a:gd name="connsiteY6" fmla="*/ 447048 h 447057"/>
                  <a:gd name="connsiteX7" fmla="*/ 134409 w 345654"/>
                  <a:gd name="connsiteY7" fmla="*/ 446999 h 447057"/>
                  <a:gd name="connsiteX8" fmla="*/ 141843 w 345654"/>
                  <a:gd name="connsiteY8" fmla="*/ 371672 h 447057"/>
                  <a:gd name="connsiteX9" fmla="*/ 19 w 345654"/>
                  <a:gd name="connsiteY9" fmla="*/ 73891 h 44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654" h="447057">
                    <a:moveTo>
                      <a:pt x="19" y="73891"/>
                    </a:moveTo>
                    <a:cubicBezTo>
                      <a:pt x="-10" y="73867"/>
                      <a:pt x="-5" y="73822"/>
                      <a:pt x="29" y="73808"/>
                    </a:cubicBezTo>
                    <a:cubicBezTo>
                      <a:pt x="103953" y="27344"/>
                      <a:pt x="217698" y="1519"/>
                      <a:pt x="335153" y="64"/>
                    </a:cubicBezTo>
                    <a:cubicBezTo>
                      <a:pt x="336494" y="49"/>
                      <a:pt x="345078" y="0"/>
                      <a:pt x="345635" y="0"/>
                    </a:cubicBezTo>
                    <a:cubicBezTo>
                      <a:pt x="345670" y="0"/>
                      <a:pt x="345650" y="34"/>
                      <a:pt x="345640" y="64"/>
                    </a:cubicBezTo>
                    <a:lnTo>
                      <a:pt x="233720" y="313448"/>
                    </a:lnTo>
                    <a:cubicBezTo>
                      <a:pt x="214171" y="368165"/>
                      <a:pt x="179023" y="414017"/>
                      <a:pt x="134488" y="447048"/>
                    </a:cubicBezTo>
                    <a:cubicBezTo>
                      <a:pt x="134454" y="447073"/>
                      <a:pt x="134399" y="447043"/>
                      <a:pt x="134409" y="446999"/>
                    </a:cubicBezTo>
                    <a:cubicBezTo>
                      <a:pt x="139253" y="422635"/>
                      <a:pt x="141843" y="397457"/>
                      <a:pt x="141843" y="371672"/>
                    </a:cubicBezTo>
                    <a:cubicBezTo>
                      <a:pt x="141843" y="251484"/>
                      <a:pt x="86534" y="144241"/>
                      <a:pt x="19" y="73891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grpSp>
            <p:nvGrpSpPr>
              <p:cNvPr id="1036" name="رسم 2269" descr="فراشه">
                <a:extLst>
                  <a:ext uri="{FF2B5EF4-FFF2-40B4-BE49-F238E27FC236}">
                    <a16:creationId xmlns:a16="http://schemas.microsoft.com/office/drawing/2014/main" id="{A4331F7F-58A2-EFFA-7D86-392E955A16B7}"/>
                  </a:ext>
                </a:extLst>
              </p:cNvPr>
              <p:cNvGrpSpPr/>
              <p:nvPr/>
            </p:nvGrpSpPr>
            <p:grpSpPr>
              <a:xfrm>
                <a:off x="7614873" y="4211040"/>
                <a:ext cx="282813" cy="665392"/>
                <a:chOff x="7614873" y="4211040"/>
                <a:chExt cx="282813" cy="665392"/>
              </a:xfrm>
            </p:grpSpPr>
            <p:sp>
              <p:nvSpPr>
                <p:cNvPr id="1040" name="شكل حر: شكل 1039">
                  <a:extLst>
                    <a:ext uri="{FF2B5EF4-FFF2-40B4-BE49-F238E27FC236}">
                      <a16:creationId xmlns:a16="http://schemas.microsoft.com/office/drawing/2014/main" id="{72542EE1-736F-5816-ABD7-CF8CA62FA829}"/>
                    </a:ext>
                  </a:extLst>
                </p:cNvPr>
                <p:cNvSpPr/>
                <p:nvPr/>
              </p:nvSpPr>
              <p:spPr>
                <a:xfrm>
                  <a:off x="7741823" y="4720569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1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1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1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1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l" defTabSz="567019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041" name="شكل حر: شكل 1040">
                  <a:extLst>
                    <a:ext uri="{FF2B5EF4-FFF2-40B4-BE49-F238E27FC236}">
                      <a16:creationId xmlns:a16="http://schemas.microsoft.com/office/drawing/2014/main" id="{E6E4026D-25A4-7E06-493A-1A64E32B6701}"/>
                    </a:ext>
                  </a:extLst>
                </p:cNvPr>
                <p:cNvSpPr/>
                <p:nvPr/>
              </p:nvSpPr>
              <p:spPr>
                <a:xfrm>
                  <a:off x="7741823" y="4211040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1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1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1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1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l" defTabSz="567019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042" name="شكل حر: شكل 1041">
                  <a:extLst>
                    <a:ext uri="{FF2B5EF4-FFF2-40B4-BE49-F238E27FC236}">
                      <a16:creationId xmlns:a16="http://schemas.microsoft.com/office/drawing/2014/main" id="{DD6C47A0-FC7F-E240-A5A4-3436B0BCD947}"/>
                    </a:ext>
                  </a:extLst>
                </p:cNvPr>
                <p:cNvSpPr/>
                <p:nvPr/>
              </p:nvSpPr>
              <p:spPr>
                <a:xfrm>
                  <a:off x="7614873" y="4705455"/>
                  <a:ext cx="89001" cy="89001"/>
                </a:xfrm>
                <a:custGeom>
                  <a:avLst/>
                  <a:gdLst>
                    <a:gd name="connsiteX0" fmla="*/ 89001 w 89001"/>
                    <a:gd name="connsiteY0" fmla="*/ 44501 h 89001"/>
                    <a:gd name="connsiteX1" fmla="*/ 44501 w 89001"/>
                    <a:gd name="connsiteY1" fmla="*/ 89001 h 89001"/>
                    <a:gd name="connsiteX2" fmla="*/ 0 w 89001"/>
                    <a:gd name="connsiteY2" fmla="*/ 44501 h 89001"/>
                    <a:gd name="connsiteX3" fmla="*/ 44501 w 89001"/>
                    <a:gd name="connsiteY3" fmla="*/ 0 h 89001"/>
                    <a:gd name="connsiteX4" fmla="*/ 89001 w 89001"/>
                    <a:gd name="connsiteY4" fmla="*/ 44501 h 89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001" h="89001">
                      <a:moveTo>
                        <a:pt x="89001" y="44501"/>
                      </a:moveTo>
                      <a:cubicBezTo>
                        <a:pt x="89001" y="69077"/>
                        <a:pt x="69078" y="89001"/>
                        <a:pt x="44501" y="89001"/>
                      </a:cubicBezTo>
                      <a:cubicBezTo>
                        <a:pt x="19924" y="89001"/>
                        <a:pt x="0" y="69077"/>
                        <a:pt x="0" y="44501"/>
                      </a:cubicBezTo>
                      <a:cubicBezTo>
                        <a:pt x="0" y="19924"/>
                        <a:pt x="19924" y="0"/>
                        <a:pt x="44501" y="0"/>
                      </a:cubicBezTo>
                      <a:cubicBezTo>
                        <a:pt x="69078" y="0"/>
                        <a:pt x="89001" y="19924"/>
                        <a:pt x="89001" y="445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l" defTabSz="567019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  <p:grpSp>
            <p:nvGrpSpPr>
              <p:cNvPr id="1037" name="رسم 2269" descr="فراشه">
                <a:extLst>
                  <a:ext uri="{FF2B5EF4-FFF2-40B4-BE49-F238E27FC236}">
                    <a16:creationId xmlns:a16="http://schemas.microsoft.com/office/drawing/2014/main" id="{21259668-A137-55FA-C38B-E2750711CCE6}"/>
                  </a:ext>
                </a:extLst>
              </p:cNvPr>
              <p:cNvGrpSpPr/>
              <p:nvPr/>
            </p:nvGrpSpPr>
            <p:grpSpPr>
              <a:xfrm>
                <a:off x="7915815" y="4116474"/>
                <a:ext cx="108821" cy="142169"/>
                <a:chOff x="7915815" y="4116474"/>
                <a:chExt cx="108821" cy="142169"/>
              </a:xfrm>
              <a:solidFill>
                <a:srgbClr val="505050"/>
              </a:solidFill>
            </p:grpSpPr>
            <p:sp>
              <p:nvSpPr>
                <p:cNvPr id="1038" name="شكل حر: شكل 1037">
                  <a:extLst>
                    <a:ext uri="{FF2B5EF4-FFF2-40B4-BE49-F238E27FC236}">
                      <a16:creationId xmlns:a16="http://schemas.microsoft.com/office/drawing/2014/main" id="{773FEF42-F20B-04F1-E287-9FA0A0C56D98}"/>
                    </a:ext>
                  </a:extLst>
                </p:cNvPr>
                <p:cNvSpPr/>
                <p:nvPr/>
              </p:nvSpPr>
              <p:spPr>
                <a:xfrm>
                  <a:off x="7915815" y="4116474"/>
                  <a:ext cx="76491" cy="76491"/>
                </a:xfrm>
                <a:custGeom>
                  <a:avLst/>
                  <a:gdLst>
                    <a:gd name="connsiteX0" fmla="*/ 76491 w 76491"/>
                    <a:gd name="connsiteY0" fmla="*/ 38246 h 76491"/>
                    <a:gd name="connsiteX1" fmla="*/ 38246 w 76491"/>
                    <a:gd name="connsiteY1" fmla="*/ 76491 h 76491"/>
                    <a:gd name="connsiteX2" fmla="*/ 0 w 76491"/>
                    <a:gd name="connsiteY2" fmla="*/ 38246 h 76491"/>
                    <a:gd name="connsiteX3" fmla="*/ 38246 w 76491"/>
                    <a:gd name="connsiteY3" fmla="*/ 0 h 76491"/>
                    <a:gd name="connsiteX4" fmla="*/ 76491 w 76491"/>
                    <a:gd name="connsiteY4" fmla="*/ 38246 h 76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491" h="76491">
                      <a:moveTo>
                        <a:pt x="76491" y="38246"/>
                      </a:moveTo>
                      <a:cubicBezTo>
                        <a:pt x="76491" y="59368"/>
                        <a:pt x="59368" y="76491"/>
                        <a:pt x="38246" y="76491"/>
                      </a:cubicBezTo>
                      <a:cubicBezTo>
                        <a:pt x="17123" y="76491"/>
                        <a:pt x="0" y="59368"/>
                        <a:pt x="0" y="38246"/>
                      </a:cubicBezTo>
                      <a:cubicBezTo>
                        <a:pt x="0" y="17123"/>
                        <a:pt x="17123" y="0"/>
                        <a:pt x="38246" y="0"/>
                      </a:cubicBezTo>
                      <a:cubicBezTo>
                        <a:pt x="59368" y="0"/>
                        <a:pt x="76491" y="17123"/>
                        <a:pt x="76491" y="3824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l" defTabSz="567019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039" name="شكل حر: شكل 1038">
                  <a:extLst>
                    <a:ext uri="{FF2B5EF4-FFF2-40B4-BE49-F238E27FC236}">
                      <a16:creationId xmlns:a16="http://schemas.microsoft.com/office/drawing/2014/main" id="{6EEEA617-CDD5-2F0E-1DF9-B6DB9A4759D4}"/>
                    </a:ext>
                  </a:extLst>
                </p:cNvPr>
                <p:cNvSpPr/>
                <p:nvPr/>
              </p:nvSpPr>
              <p:spPr>
                <a:xfrm>
                  <a:off x="7978030" y="4212036"/>
                  <a:ext cx="46606" cy="46606"/>
                </a:xfrm>
                <a:custGeom>
                  <a:avLst/>
                  <a:gdLst>
                    <a:gd name="connsiteX0" fmla="*/ 46607 w 46606"/>
                    <a:gd name="connsiteY0" fmla="*/ 23303 h 46606"/>
                    <a:gd name="connsiteX1" fmla="*/ 23304 w 46606"/>
                    <a:gd name="connsiteY1" fmla="*/ 46607 h 46606"/>
                    <a:gd name="connsiteX2" fmla="*/ 0 w 46606"/>
                    <a:gd name="connsiteY2" fmla="*/ 23303 h 46606"/>
                    <a:gd name="connsiteX3" fmla="*/ 23304 w 46606"/>
                    <a:gd name="connsiteY3" fmla="*/ 0 h 46606"/>
                    <a:gd name="connsiteX4" fmla="*/ 46607 w 46606"/>
                    <a:gd name="connsiteY4" fmla="*/ 23303 h 4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06" h="46606">
                      <a:moveTo>
                        <a:pt x="46607" y="23303"/>
                      </a:moveTo>
                      <a:cubicBezTo>
                        <a:pt x="46607" y="36174"/>
                        <a:pt x="36174" y="46607"/>
                        <a:pt x="23304" y="46607"/>
                      </a:cubicBezTo>
                      <a:cubicBezTo>
                        <a:pt x="10433" y="46607"/>
                        <a:pt x="0" y="36174"/>
                        <a:pt x="0" y="23303"/>
                      </a:cubicBezTo>
                      <a:cubicBezTo>
                        <a:pt x="0" y="10433"/>
                        <a:pt x="10433" y="0"/>
                        <a:pt x="23304" y="0"/>
                      </a:cubicBezTo>
                      <a:cubicBezTo>
                        <a:pt x="36174" y="0"/>
                        <a:pt x="46607" y="10433"/>
                        <a:pt x="46607" y="233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l" defTabSz="567019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</p:grpSp>
        <p:grpSp>
          <p:nvGrpSpPr>
            <p:cNvPr id="63" name="رسم 2269" descr="فراشه">
              <a:extLst>
                <a:ext uri="{FF2B5EF4-FFF2-40B4-BE49-F238E27FC236}">
                  <a16:creationId xmlns:a16="http://schemas.microsoft.com/office/drawing/2014/main" id="{324EB085-88E1-E877-6E68-E304EF412249}"/>
                </a:ext>
              </a:extLst>
            </p:cNvPr>
            <p:cNvGrpSpPr/>
            <p:nvPr/>
          </p:nvGrpSpPr>
          <p:grpSpPr>
            <a:xfrm>
              <a:off x="7245041" y="3979860"/>
              <a:ext cx="322110" cy="885261"/>
              <a:chOff x="7245041" y="3979860"/>
              <a:chExt cx="322110" cy="885261"/>
            </a:xfrm>
          </p:grpSpPr>
          <p:sp>
            <p:nvSpPr>
              <p:cNvPr id="1024" name="شكل حر: شكل 1023">
                <a:extLst>
                  <a:ext uri="{FF2B5EF4-FFF2-40B4-BE49-F238E27FC236}">
                    <a16:creationId xmlns:a16="http://schemas.microsoft.com/office/drawing/2014/main" id="{1D6F7347-2AB0-FA74-8CFA-E67D8BA6FBC5}"/>
                  </a:ext>
                </a:extLst>
              </p:cNvPr>
              <p:cNvSpPr/>
              <p:nvPr/>
            </p:nvSpPr>
            <p:spPr>
              <a:xfrm>
                <a:off x="7375282" y="4612305"/>
                <a:ext cx="61662" cy="252816"/>
              </a:xfrm>
              <a:custGeom>
                <a:avLst/>
                <a:gdLst>
                  <a:gd name="connsiteX0" fmla="*/ 61663 w 61662"/>
                  <a:gd name="connsiteY0" fmla="*/ 98660 h 252816"/>
                  <a:gd name="connsiteX1" fmla="*/ 30831 w 61662"/>
                  <a:gd name="connsiteY1" fmla="*/ 252816 h 252816"/>
                  <a:gd name="connsiteX2" fmla="*/ 0 w 61662"/>
                  <a:gd name="connsiteY2" fmla="*/ 98660 h 252816"/>
                  <a:gd name="connsiteX3" fmla="*/ 30831 w 61662"/>
                  <a:gd name="connsiteY3" fmla="*/ 0 h 252816"/>
                  <a:gd name="connsiteX4" fmla="*/ 61663 w 61662"/>
                  <a:gd name="connsiteY4" fmla="*/ 98660 h 25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662" h="252816">
                    <a:moveTo>
                      <a:pt x="61663" y="98660"/>
                    </a:moveTo>
                    <a:cubicBezTo>
                      <a:pt x="61663" y="183799"/>
                      <a:pt x="47860" y="252816"/>
                      <a:pt x="30831" y="252816"/>
                    </a:cubicBezTo>
                    <a:cubicBezTo>
                      <a:pt x="13802" y="252816"/>
                      <a:pt x="0" y="183799"/>
                      <a:pt x="0" y="98660"/>
                    </a:cubicBezTo>
                    <a:cubicBezTo>
                      <a:pt x="0" y="13521"/>
                      <a:pt x="13802" y="0"/>
                      <a:pt x="30831" y="0"/>
                    </a:cubicBezTo>
                    <a:cubicBezTo>
                      <a:pt x="47860" y="5"/>
                      <a:pt x="61663" y="13526"/>
                      <a:pt x="61663" y="98660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grpSp>
            <p:nvGrpSpPr>
              <p:cNvPr id="1025" name="رسم 2269" descr="فراشه">
                <a:extLst>
                  <a:ext uri="{FF2B5EF4-FFF2-40B4-BE49-F238E27FC236}">
                    <a16:creationId xmlns:a16="http://schemas.microsoft.com/office/drawing/2014/main" id="{5AAEAC83-ED29-0129-CE6C-FC95851DFDB1}"/>
                  </a:ext>
                </a:extLst>
              </p:cNvPr>
              <p:cNvGrpSpPr/>
              <p:nvPr/>
            </p:nvGrpSpPr>
            <p:grpSpPr>
              <a:xfrm>
                <a:off x="7376239" y="4749196"/>
                <a:ext cx="59748" cy="50193"/>
                <a:chOff x="7376239" y="4749196"/>
                <a:chExt cx="59748" cy="50193"/>
              </a:xfrm>
              <a:solidFill>
                <a:srgbClr val="737373"/>
              </a:solidFill>
            </p:grpSpPr>
            <p:sp>
              <p:nvSpPr>
                <p:cNvPr id="1030" name="شكل حر: شكل 1029">
                  <a:extLst>
                    <a:ext uri="{FF2B5EF4-FFF2-40B4-BE49-F238E27FC236}">
                      <a16:creationId xmlns:a16="http://schemas.microsoft.com/office/drawing/2014/main" id="{EB82FA05-C135-D2FE-FDB9-1E051AE871CE}"/>
                    </a:ext>
                  </a:extLst>
                </p:cNvPr>
                <p:cNvSpPr/>
                <p:nvPr/>
              </p:nvSpPr>
              <p:spPr>
                <a:xfrm>
                  <a:off x="7376239" y="4749196"/>
                  <a:ext cx="59748" cy="9866"/>
                </a:xfrm>
                <a:custGeom>
                  <a:avLst/>
                  <a:gdLst>
                    <a:gd name="connsiteX0" fmla="*/ 59748 w 59748"/>
                    <a:gd name="connsiteY0" fmla="*/ 0 h 9866"/>
                    <a:gd name="connsiteX1" fmla="*/ 0 w 59748"/>
                    <a:gd name="connsiteY1" fmla="*/ 0 h 9866"/>
                    <a:gd name="connsiteX2" fmla="*/ 582 w 59748"/>
                    <a:gd name="connsiteY2" fmla="*/ 9866 h 9866"/>
                    <a:gd name="connsiteX3" fmla="*/ 59166 w 59748"/>
                    <a:gd name="connsiteY3" fmla="*/ 9866 h 9866"/>
                    <a:gd name="connsiteX4" fmla="*/ 59748 w 59748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748" h="9866">
                      <a:moveTo>
                        <a:pt x="59748" y="0"/>
                      </a:moveTo>
                      <a:lnTo>
                        <a:pt x="0" y="0"/>
                      </a:lnTo>
                      <a:cubicBezTo>
                        <a:pt x="168" y="3340"/>
                        <a:pt x="370" y="6620"/>
                        <a:pt x="582" y="9866"/>
                      </a:cubicBezTo>
                      <a:lnTo>
                        <a:pt x="59166" y="9866"/>
                      </a:lnTo>
                      <a:cubicBezTo>
                        <a:pt x="59383" y="6620"/>
                        <a:pt x="59581" y="3340"/>
                        <a:pt x="59748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l" defTabSz="567019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031" name="شكل حر: شكل 1030">
                  <a:extLst>
                    <a:ext uri="{FF2B5EF4-FFF2-40B4-BE49-F238E27FC236}">
                      <a16:creationId xmlns:a16="http://schemas.microsoft.com/office/drawing/2014/main" id="{5460C0EC-8E1C-3EDB-11F7-DDBC84E43BCF}"/>
                    </a:ext>
                  </a:extLst>
                </p:cNvPr>
                <p:cNvSpPr/>
                <p:nvPr/>
              </p:nvSpPr>
              <p:spPr>
                <a:xfrm>
                  <a:off x="7377551" y="4769031"/>
                  <a:ext cx="57124" cy="9866"/>
                </a:xfrm>
                <a:custGeom>
                  <a:avLst/>
                  <a:gdLst>
                    <a:gd name="connsiteX0" fmla="*/ 57124 w 57124"/>
                    <a:gd name="connsiteY0" fmla="*/ 0 h 9866"/>
                    <a:gd name="connsiteX1" fmla="*/ 0 w 57124"/>
                    <a:gd name="connsiteY1" fmla="*/ 0 h 9866"/>
                    <a:gd name="connsiteX2" fmla="*/ 883 w 57124"/>
                    <a:gd name="connsiteY2" fmla="*/ 9866 h 9866"/>
                    <a:gd name="connsiteX3" fmla="*/ 56241 w 57124"/>
                    <a:gd name="connsiteY3" fmla="*/ 9866 h 9866"/>
                    <a:gd name="connsiteX4" fmla="*/ 57124 w 57124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24" h="9866">
                      <a:moveTo>
                        <a:pt x="57124" y="0"/>
                      </a:moveTo>
                      <a:lnTo>
                        <a:pt x="0" y="0"/>
                      </a:lnTo>
                      <a:cubicBezTo>
                        <a:pt x="271" y="3350"/>
                        <a:pt x="567" y="6640"/>
                        <a:pt x="883" y="9866"/>
                      </a:cubicBezTo>
                      <a:lnTo>
                        <a:pt x="56241" y="9866"/>
                      </a:lnTo>
                      <a:cubicBezTo>
                        <a:pt x="56557" y="6645"/>
                        <a:pt x="56853" y="3350"/>
                        <a:pt x="57124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l" defTabSz="567019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033" name="شكل حر: شكل 1032">
                  <a:extLst>
                    <a:ext uri="{FF2B5EF4-FFF2-40B4-BE49-F238E27FC236}">
                      <a16:creationId xmlns:a16="http://schemas.microsoft.com/office/drawing/2014/main" id="{6B20F1B3-16A8-9960-D26E-3B5C29FEAED8}"/>
                    </a:ext>
                  </a:extLst>
                </p:cNvPr>
                <p:cNvSpPr/>
                <p:nvPr/>
              </p:nvSpPr>
              <p:spPr>
                <a:xfrm>
                  <a:off x="7379588" y="4789523"/>
                  <a:ext cx="53054" cy="9866"/>
                </a:xfrm>
                <a:custGeom>
                  <a:avLst/>
                  <a:gdLst>
                    <a:gd name="connsiteX0" fmla="*/ 53054 w 53054"/>
                    <a:gd name="connsiteY0" fmla="*/ 0 h 9866"/>
                    <a:gd name="connsiteX1" fmla="*/ 0 w 53054"/>
                    <a:gd name="connsiteY1" fmla="*/ 0 h 9866"/>
                    <a:gd name="connsiteX2" fmla="*/ 1278 w 53054"/>
                    <a:gd name="connsiteY2" fmla="*/ 9866 h 9866"/>
                    <a:gd name="connsiteX3" fmla="*/ 51772 w 53054"/>
                    <a:gd name="connsiteY3" fmla="*/ 9866 h 9866"/>
                    <a:gd name="connsiteX4" fmla="*/ 53054 w 53054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054" h="9866">
                      <a:moveTo>
                        <a:pt x="53054" y="0"/>
                      </a:moveTo>
                      <a:lnTo>
                        <a:pt x="0" y="0"/>
                      </a:lnTo>
                      <a:cubicBezTo>
                        <a:pt x="400" y="3379"/>
                        <a:pt x="829" y="6660"/>
                        <a:pt x="1278" y="9866"/>
                      </a:cubicBezTo>
                      <a:lnTo>
                        <a:pt x="51772" y="9866"/>
                      </a:lnTo>
                      <a:cubicBezTo>
                        <a:pt x="52226" y="6665"/>
                        <a:pt x="52650" y="3379"/>
                        <a:pt x="53054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l" defTabSz="567019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  <p:sp>
            <p:nvSpPr>
              <p:cNvPr id="1026" name="شكل حر: شكل 1025">
                <a:extLst>
                  <a:ext uri="{FF2B5EF4-FFF2-40B4-BE49-F238E27FC236}">
                    <a16:creationId xmlns:a16="http://schemas.microsoft.com/office/drawing/2014/main" id="{21875BF2-0E7E-D52B-29B8-AAA627A945E2}"/>
                  </a:ext>
                </a:extLst>
              </p:cNvPr>
              <p:cNvSpPr/>
              <p:nvPr/>
            </p:nvSpPr>
            <p:spPr>
              <a:xfrm>
                <a:off x="7245041" y="3979860"/>
                <a:ext cx="322110" cy="400850"/>
              </a:xfrm>
              <a:custGeom>
                <a:avLst/>
                <a:gdLst>
                  <a:gd name="connsiteX0" fmla="*/ 315135 w 322110"/>
                  <a:gd name="connsiteY0" fmla="*/ 0 h 400850"/>
                  <a:gd name="connsiteX1" fmla="*/ 161102 w 322110"/>
                  <a:gd name="connsiteY1" fmla="*/ 310128 h 400850"/>
                  <a:gd name="connsiteX2" fmla="*/ 161013 w 322110"/>
                  <a:gd name="connsiteY2" fmla="*/ 310128 h 400850"/>
                  <a:gd name="connsiteX3" fmla="*/ 6975 w 322110"/>
                  <a:gd name="connsiteY3" fmla="*/ 0 h 400850"/>
                  <a:gd name="connsiteX4" fmla="*/ 0 w 322110"/>
                  <a:gd name="connsiteY4" fmla="*/ 6975 h 400850"/>
                  <a:gd name="connsiteX5" fmla="*/ 156125 w 322110"/>
                  <a:gd name="connsiteY5" fmla="*/ 383896 h 400850"/>
                  <a:gd name="connsiteX6" fmla="*/ 156125 w 322110"/>
                  <a:gd name="connsiteY6" fmla="*/ 383896 h 400850"/>
                  <a:gd name="connsiteX7" fmla="*/ 156125 w 322110"/>
                  <a:gd name="connsiteY7" fmla="*/ 400851 h 400850"/>
                  <a:gd name="connsiteX8" fmla="*/ 165991 w 322110"/>
                  <a:gd name="connsiteY8" fmla="*/ 400851 h 400850"/>
                  <a:gd name="connsiteX9" fmla="*/ 165991 w 322110"/>
                  <a:gd name="connsiteY9" fmla="*/ 383896 h 400850"/>
                  <a:gd name="connsiteX10" fmla="*/ 322110 w 322110"/>
                  <a:gd name="connsiteY10" fmla="*/ 6975 h 400850"/>
                  <a:gd name="connsiteX11" fmla="*/ 315135 w 322110"/>
                  <a:gd name="connsiteY11" fmla="*/ 0 h 40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2110" h="400850">
                    <a:moveTo>
                      <a:pt x="315135" y="0"/>
                    </a:moveTo>
                    <a:cubicBezTo>
                      <a:pt x="230194" y="84941"/>
                      <a:pt x="176902" y="193083"/>
                      <a:pt x="161102" y="310128"/>
                    </a:cubicBezTo>
                    <a:cubicBezTo>
                      <a:pt x="161092" y="310182"/>
                      <a:pt x="161018" y="310182"/>
                      <a:pt x="161013" y="310128"/>
                    </a:cubicBezTo>
                    <a:cubicBezTo>
                      <a:pt x="145208" y="193083"/>
                      <a:pt x="91917" y="84941"/>
                      <a:pt x="6975" y="0"/>
                    </a:cubicBezTo>
                    <a:lnTo>
                      <a:pt x="0" y="6975"/>
                    </a:lnTo>
                    <a:cubicBezTo>
                      <a:pt x="100678" y="107658"/>
                      <a:pt x="156125" y="241515"/>
                      <a:pt x="156125" y="383896"/>
                    </a:cubicBezTo>
                    <a:lnTo>
                      <a:pt x="156125" y="383896"/>
                    </a:lnTo>
                    <a:lnTo>
                      <a:pt x="156125" y="400851"/>
                    </a:lnTo>
                    <a:lnTo>
                      <a:pt x="165991" y="400851"/>
                    </a:lnTo>
                    <a:lnTo>
                      <a:pt x="165991" y="383896"/>
                    </a:lnTo>
                    <a:cubicBezTo>
                      <a:pt x="165991" y="241510"/>
                      <a:pt x="221433" y="107648"/>
                      <a:pt x="322110" y="6975"/>
                    </a:cubicBezTo>
                    <a:lnTo>
                      <a:pt x="315135" y="0"/>
                    </a:lnTo>
                    <a:close/>
                  </a:path>
                </a:pathLst>
              </a:custGeom>
              <a:solidFill>
                <a:srgbClr val="505050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027" name="شكل حر: شكل 1026">
                <a:extLst>
                  <a:ext uri="{FF2B5EF4-FFF2-40B4-BE49-F238E27FC236}">
                    <a16:creationId xmlns:a16="http://schemas.microsoft.com/office/drawing/2014/main" id="{20EDAA3B-B3F3-5DBB-CDFD-B6D247FFB0C2}"/>
                  </a:ext>
                </a:extLst>
              </p:cNvPr>
              <p:cNvSpPr/>
              <p:nvPr/>
            </p:nvSpPr>
            <p:spPr>
              <a:xfrm>
                <a:off x="7344451" y="4363014"/>
                <a:ext cx="123329" cy="366456"/>
              </a:xfrm>
              <a:custGeom>
                <a:avLst/>
                <a:gdLst>
                  <a:gd name="connsiteX0" fmla="*/ 113711 w 123329"/>
                  <a:gd name="connsiteY0" fmla="*/ 119735 h 366456"/>
                  <a:gd name="connsiteX1" fmla="*/ 110297 w 123329"/>
                  <a:gd name="connsiteY1" fmla="*/ 66390 h 366456"/>
                  <a:gd name="connsiteX2" fmla="*/ 110400 w 123329"/>
                  <a:gd name="connsiteY2" fmla="*/ 50407 h 366456"/>
                  <a:gd name="connsiteX3" fmla="*/ 94423 w 123329"/>
                  <a:gd name="connsiteY3" fmla="*/ 21440 h 366456"/>
                  <a:gd name="connsiteX4" fmla="*/ 97905 w 123329"/>
                  <a:gd name="connsiteY4" fmla="*/ 8447 h 366456"/>
                  <a:gd name="connsiteX5" fmla="*/ 89756 w 123329"/>
                  <a:gd name="connsiteY5" fmla="*/ 505 h 366456"/>
                  <a:gd name="connsiteX6" fmla="*/ 74029 w 123329"/>
                  <a:gd name="connsiteY6" fmla="*/ 10459 h 366456"/>
                  <a:gd name="connsiteX7" fmla="*/ 67449 w 123329"/>
                  <a:gd name="connsiteY7" fmla="*/ 9137 h 366456"/>
                  <a:gd name="connsiteX8" fmla="*/ 51787 w 123329"/>
                  <a:gd name="connsiteY8" fmla="*/ 9823 h 366456"/>
                  <a:gd name="connsiteX9" fmla="*/ 36761 w 123329"/>
                  <a:gd name="connsiteY9" fmla="*/ 342 h 366456"/>
                  <a:gd name="connsiteX10" fmla="*/ 27857 w 123329"/>
                  <a:gd name="connsiteY10" fmla="*/ 8905 h 366456"/>
                  <a:gd name="connsiteX11" fmla="*/ 30264 w 123329"/>
                  <a:gd name="connsiteY11" fmla="*/ 20167 h 366456"/>
                  <a:gd name="connsiteX12" fmla="*/ 12333 w 123329"/>
                  <a:gd name="connsiteY12" fmla="*/ 58137 h 366456"/>
                  <a:gd name="connsiteX13" fmla="*/ 12924 w 123329"/>
                  <a:gd name="connsiteY13" fmla="*/ 65778 h 366456"/>
                  <a:gd name="connsiteX14" fmla="*/ 9950 w 123329"/>
                  <a:gd name="connsiteY14" fmla="*/ 118615 h 366456"/>
                  <a:gd name="connsiteX15" fmla="*/ 0 w 123329"/>
                  <a:gd name="connsiteY15" fmla="*/ 199961 h 366456"/>
                  <a:gd name="connsiteX16" fmla="*/ 61663 w 123329"/>
                  <a:gd name="connsiteY16" fmla="*/ 366449 h 366456"/>
                  <a:gd name="connsiteX17" fmla="*/ 61667 w 123329"/>
                  <a:gd name="connsiteY17" fmla="*/ 366449 h 366456"/>
                  <a:gd name="connsiteX18" fmla="*/ 123330 w 123329"/>
                  <a:gd name="connsiteY18" fmla="*/ 199961 h 366456"/>
                  <a:gd name="connsiteX19" fmla="*/ 113711 w 123329"/>
                  <a:gd name="connsiteY19" fmla="*/ 119735 h 366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329" h="366456">
                    <a:moveTo>
                      <a:pt x="113711" y="119735"/>
                    </a:moveTo>
                    <a:cubicBezTo>
                      <a:pt x="108620" y="102401"/>
                      <a:pt x="107273" y="84203"/>
                      <a:pt x="110297" y="66390"/>
                    </a:cubicBezTo>
                    <a:cubicBezTo>
                      <a:pt x="111160" y="61289"/>
                      <a:pt x="111244" y="55922"/>
                      <a:pt x="110400" y="50407"/>
                    </a:cubicBezTo>
                    <a:cubicBezTo>
                      <a:pt x="108654" y="38982"/>
                      <a:pt x="102744" y="28874"/>
                      <a:pt x="94423" y="21440"/>
                    </a:cubicBezTo>
                    <a:cubicBezTo>
                      <a:pt x="97772" y="18401"/>
                      <a:pt x="99503" y="13607"/>
                      <a:pt x="97905" y="8447"/>
                    </a:cubicBezTo>
                    <a:cubicBezTo>
                      <a:pt x="96726" y="4648"/>
                      <a:pt x="93589" y="1580"/>
                      <a:pt x="89756" y="505"/>
                    </a:cubicBezTo>
                    <a:cubicBezTo>
                      <a:pt x="82055" y="-1661"/>
                      <a:pt x="75110" y="3430"/>
                      <a:pt x="74029" y="10459"/>
                    </a:cubicBezTo>
                    <a:cubicBezTo>
                      <a:pt x="71874" y="9897"/>
                      <a:pt x="69698" y="9394"/>
                      <a:pt x="67449" y="9137"/>
                    </a:cubicBezTo>
                    <a:cubicBezTo>
                      <a:pt x="62037" y="8521"/>
                      <a:pt x="56779" y="8807"/>
                      <a:pt x="51787" y="9823"/>
                    </a:cubicBezTo>
                    <a:cubicBezTo>
                      <a:pt x="50445" y="3311"/>
                      <a:pt x="43958" y="-1326"/>
                      <a:pt x="36761" y="342"/>
                    </a:cubicBezTo>
                    <a:cubicBezTo>
                      <a:pt x="32523" y="1323"/>
                      <a:pt x="29021" y="4717"/>
                      <a:pt x="27857" y="8905"/>
                    </a:cubicBezTo>
                    <a:cubicBezTo>
                      <a:pt x="26653" y="13242"/>
                      <a:pt x="27832" y="17242"/>
                      <a:pt x="30264" y="20167"/>
                    </a:cubicBezTo>
                    <a:cubicBezTo>
                      <a:pt x="19332" y="29215"/>
                      <a:pt x="12333" y="42840"/>
                      <a:pt x="12333" y="58137"/>
                    </a:cubicBezTo>
                    <a:cubicBezTo>
                      <a:pt x="12333" y="60736"/>
                      <a:pt x="12535" y="63292"/>
                      <a:pt x="12924" y="65778"/>
                    </a:cubicBezTo>
                    <a:cubicBezTo>
                      <a:pt x="15687" y="83487"/>
                      <a:pt x="15125" y="101454"/>
                      <a:pt x="9950" y="118615"/>
                    </a:cubicBezTo>
                    <a:cubicBezTo>
                      <a:pt x="3655" y="139492"/>
                      <a:pt x="0" y="166525"/>
                      <a:pt x="0" y="199961"/>
                    </a:cubicBezTo>
                    <a:cubicBezTo>
                      <a:pt x="0" y="291650"/>
                      <a:pt x="61312" y="366025"/>
                      <a:pt x="61663" y="366449"/>
                    </a:cubicBezTo>
                    <a:cubicBezTo>
                      <a:pt x="61667" y="366459"/>
                      <a:pt x="61658" y="366459"/>
                      <a:pt x="61667" y="366449"/>
                    </a:cubicBezTo>
                    <a:cubicBezTo>
                      <a:pt x="62018" y="366030"/>
                      <a:pt x="123330" y="291650"/>
                      <a:pt x="123330" y="199961"/>
                    </a:cubicBezTo>
                    <a:cubicBezTo>
                      <a:pt x="123325" y="167122"/>
                      <a:pt x="119798" y="140459"/>
                      <a:pt x="113711" y="119735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029" name="شكل حر: شكل 1028">
                <a:extLst>
                  <a:ext uri="{FF2B5EF4-FFF2-40B4-BE49-F238E27FC236}">
                    <a16:creationId xmlns:a16="http://schemas.microsoft.com/office/drawing/2014/main" id="{E869E9CA-7379-4908-2C76-401A55FED8A3}"/>
                  </a:ext>
                </a:extLst>
              </p:cNvPr>
              <p:cNvSpPr/>
              <p:nvPr/>
            </p:nvSpPr>
            <p:spPr>
              <a:xfrm>
                <a:off x="7374147" y="4489611"/>
                <a:ext cx="63936" cy="183354"/>
              </a:xfrm>
              <a:custGeom>
                <a:avLst/>
                <a:gdLst>
                  <a:gd name="connsiteX0" fmla="*/ 63937 w 63936"/>
                  <a:gd name="connsiteY0" fmla="*/ 179640 h 183354"/>
                  <a:gd name="connsiteX1" fmla="*/ 35054 w 63936"/>
                  <a:gd name="connsiteY1" fmla="*/ 93397 h 183354"/>
                  <a:gd name="connsiteX2" fmla="*/ 35054 w 63936"/>
                  <a:gd name="connsiteY2" fmla="*/ 0 h 183354"/>
                  <a:gd name="connsiteX3" fmla="*/ 28888 w 63936"/>
                  <a:gd name="connsiteY3" fmla="*/ 0 h 183354"/>
                  <a:gd name="connsiteX4" fmla="*/ 28888 w 63936"/>
                  <a:gd name="connsiteY4" fmla="*/ 93397 h 183354"/>
                  <a:gd name="connsiteX5" fmla="*/ 0 w 63936"/>
                  <a:gd name="connsiteY5" fmla="*/ 179640 h 183354"/>
                  <a:gd name="connsiteX6" fmla="*/ 4923 w 63936"/>
                  <a:gd name="connsiteY6" fmla="*/ 183355 h 183354"/>
                  <a:gd name="connsiteX7" fmla="*/ 31931 w 63936"/>
                  <a:gd name="connsiteY7" fmla="*/ 123024 h 183354"/>
                  <a:gd name="connsiteX8" fmla="*/ 32020 w 63936"/>
                  <a:gd name="connsiteY8" fmla="*/ 123024 h 183354"/>
                  <a:gd name="connsiteX9" fmla="*/ 59023 w 63936"/>
                  <a:gd name="connsiteY9" fmla="*/ 183355 h 183354"/>
                  <a:gd name="connsiteX10" fmla="*/ 63937 w 63936"/>
                  <a:gd name="connsiteY10" fmla="*/ 179640 h 18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936" h="183354">
                    <a:moveTo>
                      <a:pt x="63937" y="179640"/>
                    </a:moveTo>
                    <a:cubicBezTo>
                      <a:pt x="45310" y="154955"/>
                      <a:pt x="35054" y="124326"/>
                      <a:pt x="35054" y="93397"/>
                    </a:cubicBezTo>
                    <a:lnTo>
                      <a:pt x="35054" y="0"/>
                    </a:lnTo>
                    <a:lnTo>
                      <a:pt x="28888" y="0"/>
                    </a:lnTo>
                    <a:lnTo>
                      <a:pt x="28888" y="93397"/>
                    </a:lnTo>
                    <a:cubicBezTo>
                      <a:pt x="28888" y="124322"/>
                      <a:pt x="18627" y="154951"/>
                      <a:pt x="0" y="179640"/>
                    </a:cubicBezTo>
                    <a:lnTo>
                      <a:pt x="4923" y="183355"/>
                    </a:lnTo>
                    <a:cubicBezTo>
                      <a:pt x="18351" y="165561"/>
                      <a:pt x="27487" y="144789"/>
                      <a:pt x="31931" y="123024"/>
                    </a:cubicBezTo>
                    <a:cubicBezTo>
                      <a:pt x="31941" y="122975"/>
                      <a:pt x="32010" y="122975"/>
                      <a:pt x="32020" y="123024"/>
                    </a:cubicBezTo>
                    <a:cubicBezTo>
                      <a:pt x="36460" y="144789"/>
                      <a:pt x="45601" y="165561"/>
                      <a:pt x="59023" y="183355"/>
                    </a:cubicBezTo>
                    <a:lnTo>
                      <a:pt x="63937" y="179640"/>
                    </a:lnTo>
                    <a:close/>
                  </a:path>
                </a:pathLst>
              </a:custGeom>
              <a:solidFill>
                <a:srgbClr val="505050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</p:grpSp>
      </p:grpSp>
      <p:grpSp>
        <p:nvGrpSpPr>
          <p:cNvPr id="1054" name="مجموعة 1053">
            <a:extLst>
              <a:ext uri="{FF2B5EF4-FFF2-40B4-BE49-F238E27FC236}">
                <a16:creationId xmlns:a16="http://schemas.microsoft.com/office/drawing/2014/main" id="{15122B86-428E-3F1B-D10D-42B1CFDA21F7}"/>
              </a:ext>
            </a:extLst>
          </p:cNvPr>
          <p:cNvGrpSpPr/>
          <p:nvPr/>
        </p:nvGrpSpPr>
        <p:grpSpPr>
          <a:xfrm>
            <a:off x="2582755" y="9211872"/>
            <a:ext cx="1084505" cy="1200209"/>
            <a:chOff x="10101202" y="729834"/>
            <a:chExt cx="1628465" cy="1802206"/>
          </a:xfrm>
        </p:grpSpPr>
        <p:grpSp>
          <p:nvGrpSpPr>
            <p:cNvPr id="1055" name="مجموعة 1054">
              <a:extLst>
                <a:ext uri="{FF2B5EF4-FFF2-40B4-BE49-F238E27FC236}">
                  <a16:creationId xmlns:a16="http://schemas.microsoft.com/office/drawing/2014/main" id="{997A01E9-290F-FBC6-6FBD-0EE96861948F}"/>
                </a:ext>
              </a:extLst>
            </p:cNvPr>
            <p:cNvGrpSpPr/>
            <p:nvPr/>
          </p:nvGrpSpPr>
          <p:grpSpPr>
            <a:xfrm>
              <a:off x="10101202" y="729834"/>
              <a:ext cx="1628465" cy="1802206"/>
              <a:chOff x="9325698" y="764558"/>
              <a:chExt cx="1628465" cy="1802206"/>
            </a:xfrm>
          </p:grpSpPr>
          <p:sp>
            <p:nvSpPr>
              <p:cNvPr id="1058" name="شكل حر: شكل 1057">
                <a:extLst>
                  <a:ext uri="{FF2B5EF4-FFF2-40B4-BE49-F238E27FC236}">
                    <a16:creationId xmlns:a16="http://schemas.microsoft.com/office/drawing/2014/main" id="{E81D2671-6F20-1852-7818-A5252E9666A2}"/>
                  </a:ext>
                </a:extLst>
              </p:cNvPr>
              <p:cNvSpPr/>
              <p:nvPr/>
            </p:nvSpPr>
            <p:spPr>
              <a:xfrm>
                <a:off x="10426286" y="2092499"/>
                <a:ext cx="455295" cy="455295"/>
              </a:xfrm>
              <a:custGeom>
                <a:avLst/>
                <a:gdLst>
                  <a:gd name="connsiteX0" fmla="*/ 153662 w 455295"/>
                  <a:gd name="connsiteY0" fmla="*/ 21665 h 455295"/>
                  <a:gd name="connsiteX1" fmla="*/ 0 w 455295"/>
                  <a:gd name="connsiteY1" fmla="*/ 0 h 455295"/>
                  <a:gd name="connsiteX2" fmla="*/ 0 w 455295"/>
                  <a:gd name="connsiteY2" fmla="*/ 227648 h 455295"/>
                  <a:gd name="connsiteX3" fmla="*/ 227648 w 455295"/>
                  <a:gd name="connsiteY3" fmla="*/ 455295 h 455295"/>
                  <a:gd name="connsiteX4" fmla="*/ 227648 w 455295"/>
                  <a:gd name="connsiteY4" fmla="*/ 455295 h 455295"/>
                  <a:gd name="connsiteX5" fmla="*/ 455295 w 455295"/>
                  <a:gd name="connsiteY5" fmla="*/ 455295 h 455295"/>
                  <a:gd name="connsiteX6" fmla="*/ 293984 w 455295"/>
                  <a:gd name="connsiteY6" fmla="*/ 242498 h 455295"/>
                  <a:gd name="connsiteX7" fmla="*/ 153662 w 455295"/>
                  <a:gd name="connsiteY7" fmla="*/ 21665 h 455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5295" h="455295">
                    <a:moveTo>
                      <a:pt x="153662" y="21665"/>
                    </a:moveTo>
                    <a:lnTo>
                      <a:pt x="0" y="0"/>
                    </a:lnTo>
                    <a:lnTo>
                      <a:pt x="0" y="227648"/>
                    </a:lnTo>
                    <a:cubicBezTo>
                      <a:pt x="0" y="353377"/>
                      <a:pt x="101925" y="455295"/>
                      <a:pt x="227648" y="455295"/>
                    </a:cubicBezTo>
                    <a:lnTo>
                      <a:pt x="227648" y="455295"/>
                    </a:lnTo>
                    <a:lnTo>
                      <a:pt x="455295" y="455295"/>
                    </a:lnTo>
                    <a:cubicBezTo>
                      <a:pt x="455295" y="350076"/>
                      <a:pt x="392290" y="242498"/>
                      <a:pt x="293984" y="242498"/>
                    </a:cubicBezTo>
                    <a:cubicBezTo>
                      <a:pt x="182118" y="242498"/>
                      <a:pt x="153662" y="21665"/>
                      <a:pt x="153662" y="21665"/>
                    </a:cubicBezTo>
                    <a:close/>
                  </a:path>
                </a:pathLst>
              </a:custGeom>
              <a:solidFill>
                <a:srgbClr val="BB9663"/>
              </a:solidFill>
              <a:ln w="758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059" name="شكل حر: شكل 1058">
                <a:extLst>
                  <a:ext uri="{FF2B5EF4-FFF2-40B4-BE49-F238E27FC236}">
                    <a16:creationId xmlns:a16="http://schemas.microsoft.com/office/drawing/2014/main" id="{DE35879B-1B77-F4C7-A1F0-9B710EA0FB62}"/>
                  </a:ext>
                </a:extLst>
              </p:cNvPr>
              <p:cNvSpPr/>
              <p:nvPr/>
            </p:nvSpPr>
            <p:spPr>
              <a:xfrm>
                <a:off x="10407808" y="1538104"/>
                <a:ext cx="223360" cy="579201"/>
              </a:xfrm>
              <a:custGeom>
                <a:avLst/>
                <a:gdLst>
                  <a:gd name="connsiteX0" fmla="*/ 0 w 223360"/>
                  <a:gd name="connsiteY0" fmla="*/ 294497 h 579201"/>
                  <a:gd name="connsiteX1" fmla="*/ 172139 w 223360"/>
                  <a:gd name="connsiteY1" fmla="*/ 576059 h 579201"/>
                  <a:gd name="connsiteX2" fmla="*/ 223360 w 223360"/>
                  <a:gd name="connsiteY2" fmla="*/ 329441 h 579201"/>
                  <a:gd name="connsiteX3" fmla="*/ 223360 w 223360"/>
                  <a:gd name="connsiteY3" fmla="*/ 5104 h 579201"/>
                  <a:gd name="connsiteX4" fmla="*/ 0 w 223360"/>
                  <a:gd name="connsiteY4" fmla="*/ 294497 h 579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360" h="579201">
                    <a:moveTo>
                      <a:pt x="0" y="294497"/>
                    </a:moveTo>
                    <a:cubicBezTo>
                      <a:pt x="0" y="420150"/>
                      <a:pt x="53118" y="605615"/>
                      <a:pt x="172139" y="576059"/>
                    </a:cubicBezTo>
                    <a:cubicBezTo>
                      <a:pt x="205831" y="498416"/>
                      <a:pt x="223360" y="414497"/>
                      <a:pt x="223360" y="329441"/>
                    </a:cubicBezTo>
                    <a:lnTo>
                      <a:pt x="223360" y="5104"/>
                    </a:lnTo>
                    <a:cubicBezTo>
                      <a:pt x="91059" y="-31798"/>
                      <a:pt x="0" y="138262"/>
                      <a:pt x="0" y="294497"/>
                    </a:cubicBezTo>
                    <a:close/>
                  </a:path>
                </a:pathLst>
              </a:custGeom>
              <a:solidFill>
                <a:srgbClr val="BB9663"/>
              </a:solidFill>
              <a:ln w="758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060" name="شكل حر: شكل 1059">
                <a:extLst>
                  <a:ext uri="{FF2B5EF4-FFF2-40B4-BE49-F238E27FC236}">
                    <a16:creationId xmlns:a16="http://schemas.microsoft.com/office/drawing/2014/main" id="{8455C02C-5858-0576-C965-7DAADB739C72}"/>
                  </a:ext>
                </a:extLst>
              </p:cNvPr>
              <p:cNvSpPr/>
              <p:nvPr/>
            </p:nvSpPr>
            <p:spPr>
              <a:xfrm rot="18899028">
                <a:off x="9326282" y="2194729"/>
                <a:ext cx="226977" cy="228146"/>
              </a:xfrm>
              <a:custGeom>
                <a:avLst/>
                <a:gdLst>
                  <a:gd name="connsiteX0" fmla="*/ 226978 w 226977"/>
                  <a:gd name="connsiteY0" fmla="*/ 114073 h 228146"/>
                  <a:gd name="connsiteX1" fmla="*/ 113489 w 226977"/>
                  <a:gd name="connsiteY1" fmla="*/ 228146 h 228146"/>
                  <a:gd name="connsiteX2" fmla="*/ 0 w 226977"/>
                  <a:gd name="connsiteY2" fmla="*/ 114073 h 228146"/>
                  <a:gd name="connsiteX3" fmla="*/ 113489 w 226977"/>
                  <a:gd name="connsiteY3" fmla="*/ 0 h 228146"/>
                  <a:gd name="connsiteX4" fmla="*/ 226978 w 226977"/>
                  <a:gd name="connsiteY4" fmla="*/ 114073 h 228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977" h="228146">
                    <a:moveTo>
                      <a:pt x="226978" y="114073"/>
                    </a:moveTo>
                    <a:cubicBezTo>
                      <a:pt x="226978" y="177074"/>
                      <a:pt x="176167" y="228146"/>
                      <a:pt x="113489" y="228146"/>
                    </a:cubicBezTo>
                    <a:cubicBezTo>
                      <a:pt x="50811" y="228146"/>
                      <a:pt x="0" y="177074"/>
                      <a:pt x="0" y="114073"/>
                    </a:cubicBezTo>
                    <a:cubicBezTo>
                      <a:pt x="0" y="51072"/>
                      <a:pt x="50811" y="0"/>
                      <a:pt x="113489" y="0"/>
                    </a:cubicBezTo>
                    <a:cubicBezTo>
                      <a:pt x="176167" y="0"/>
                      <a:pt x="226978" y="51072"/>
                      <a:pt x="226978" y="114073"/>
                    </a:cubicBezTo>
                    <a:close/>
                  </a:path>
                </a:pathLst>
              </a:custGeom>
              <a:solidFill>
                <a:srgbClr val="BB9663"/>
              </a:solidFill>
              <a:ln w="758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063" name="شكل حر: شكل 1062">
                <a:extLst>
                  <a:ext uri="{FF2B5EF4-FFF2-40B4-BE49-F238E27FC236}">
                    <a16:creationId xmlns:a16="http://schemas.microsoft.com/office/drawing/2014/main" id="{CBD4DF69-39D0-08AB-228F-7DF0CB664D29}"/>
                  </a:ext>
                </a:extLst>
              </p:cNvPr>
              <p:cNvSpPr/>
              <p:nvPr/>
            </p:nvSpPr>
            <p:spPr>
              <a:xfrm>
                <a:off x="9492893" y="764558"/>
                <a:ext cx="1461270" cy="1787037"/>
              </a:xfrm>
              <a:custGeom>
                <a:avLst/>
                <a:gdLst>
                  <a:gd name="connsiteX0" fmla="*/ 1460898 w 1461270"/>
                  <a:gd name="connsiteY0" fmla="*/ 140994 h 1787037"/>
                  <a:gd name="connsiteX1" fmla="*/ 1319035 w 1461270"/>
                  <a:gd name="connsiteY1" fmla="*/ 293 h 1787037"/>
                  <a:gd name="connsiteX2" fmla="*/ 1164516 w 1461270"/>
                  <a:gd name="connsiteY2" fmla="*/ 106786 h 1787037"/>
                  <a:gd name="connsiteX3" fmla="*/ 890246 w 1461270"/>
                  <a:gd name="connsiteY3" fmla="*/ 7593 h 1787037"/>
                  <a:gd name="connsiteX4" fmla="*/ 615976 w 1461270"/>
                  <a:gd name="connsiteY4" fmla="*/ 106786 h 1787037"/>
                  <a:gd name="connsiteX5" fmla="*/ 461442 w 1461270"/>
                  <a:gd name="connsiteY5" fmla="*/ 293 h 1787037"/>
                  <a:gd name="connsiteX6" fmla="*/ 319602 w 1461270"/>
                  <a:gd name="connsiteY6" fmla="*/ 141009 h 1787037"/>
                  <a:gd name="connsiteX7" fmla="*/ 470995 w 1461270"/>
                  <a:gd name="connsiteY7" fmla="*/ 303527 h 1787037"/>
                  <a:gd name="connsiteX8" fmla="*/ 482620 w 1461270"/>
                  <a:gd name="connsiteY8" fmla="*/ 303041 h 1787037"/>
                  <a:gd name="connsiteX9" fmla="*/ 461449 w 1461270"/>
                  <a:gd name="connsiteY9" fmla="*/ 436382 h 1787037"/>
                  <a:gd name="connsiteX10" fmla="*/ 654342 w 1461270"/>
                  <a:gd name="connsiteY10" fmla="*/ 794471 h 1787037"/>
                  <a:gd name="connsiteX11" fmla="*/ 420533 w 1461270"/>
                  <a:gd name="connsiteY11" fmla="*/ 864860 h 1787037"/>
                  <a:gd name="connsiteX12" fmla="*/ 0 w 1461270"/>
                  <a:gd name="connsiteY12" fmla="*/ 1430754 h 1787037"/>
                  <a:gd name="connsiteX13" fmla="*/ 288 w 1461270"/>
                  <a:gd name="connsiteY13" fmla="*/ 1431672 h 1787037"/>
                  <a:gd name="connsiteX14" fmla="*/ 23 w 1461270"/>
                  <a:gd name="connsiteY14" fmla="*/ 1444511 h 1787037"/>
                  <a:gd name="connsiteX15" fmla="*/ 341494 w 1461270"/>
                  <a:gd name="connsiteY15" fmla="*/ 1785983 h 1787037"/>
                  <a:gd name="connsiteX16" fmla="*/ 484313 w 1461270"/>
                  <a:gd name="connsiteY16" fmla="*/ 1754673 h 1787037"/>
                  <a:gd name="connsiteX17" fmla="*/ 599495 w 1461270"/>
                  <a:gd name="connsiteY17" fmla="*/ 1785983 h 1787037"/>
                  <a:gd name="connsiteX18" fmla="*/ 827142 w 1461270"/>
                  <a:gd name="connsiteY18" fmla="*/ 1785983 h 1787037"/>
                  <a:gd name="connsiteX19" fmla="*/ 660383 w 1461270"/>
                  <a:gd name="connsiteY19" fmla="*/ 1566637 h 1787037"/>
                  <a:gd name="connsiteX20" fmla="*/ 682965 w 1461270"/>
                  <a:gd name="connsiteY20" fmla="*/ 1444511 h 1787037"/>
                  <a:gd name="connsiteX21" fmla="*/ 722379 w 1461270"/>
                  <a:gd name="connsiteY21" fmla="*/ 1441294 h 1787037"/>
                  <a:gd name="connsiteX22" fmla="*/ 815122 w 1461270"/>
                  <a:gd name="connsiteY22" fmla="*/ 1532573 h 1787037"/>
                  <a:gd name="connsiteX23" fmla="*/ 815122 w 1461270"/>
                  <a:gd name="connsiteY23" fmla="*/ 1559390 h 1787037"/>
                  <a:gd name="connsiteX24" fmla="*/ 1042770 w 1461270"/>
                  <a:gd name="connsiteY24" fmla="*/ 1787037 h 1787037"/>
                  <a:gd name="connsiteX25" fmla="*/ 1042770 w 1461270"/>
                  <a:gd name="connsiteY25" fmla="*/ 1787037 h 1787037"/>
                  <a:gd name="connsiteX26" fmla="*/ 1270417 w 1461270"/>
                  <a:gd name="connsiteY26" fmla="*/ 1787037 h 1787037"/>
                  <a:gd name="connsiteX27" fmla="*/ 1085628 w 1461270"/>
                  <a:gd name="connsiteY27" fmla="*/ 1560384 h 1787037"/>
                  <a:gd name="connsiteX28" fmla="*/ 1040888 w 1461270"/>
                  <a:gd name="connsiteY28" fmla="*/ 1504800 h 1787037"/>
                  <a:gd name="connsiteX29" fmla="*/ 1042770 w 1461270"/>
                  <a:gd name="connsiteY29" fmla="*/ 1429965 h 1787037"/>
                  <a:gd name="connsiteX30" fmla="*/ 1087040 w 1461270"/>
                  <a:gd name="connsiteY30" fmla="*/ 1349613 h 1787037"/>
                  <a:gd name="connsiteX31" fmla="*/ 974165 w 1461270"/>
                  <a:gd name="connsiteY31" fmla="*/ 1073742 h 1787037"/>
                  <a:gd name="connsiteX32" fmla="*/ 1045676 w 1461270"/>
                  <a:gd name="connsiteY32" fmla="*/ 836123 h 1787037"/>
                  <a:gd name="connsiteX33" fmla="*/ 1319028 w 1461270"/>
                  <a:gd name="connsiteY33" fmla="*/ 436389 h 1787037"/>
                  <a:gd name="connsiteX34" fmla="*/ 1297856 w 1461270"/>
                  <a:gd name="connsiteY34" fmla="*/ 303049 h 1787037"/>
                  <a:gd name="connsiteX35" fmla="*/ 1309482 w 1461270"/>
                  <a:gd name="connsiteY35" fmla="*/ 303534 h 1787037"/>
                  <a:gd name="connsiteX36" fmla="*/ 1460898 w 1461270"/>
                  <a:gd name="connsiteY36" fmla="*/ 140994 h 1787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461270" h="1787037">
                    <a:moveTo>
                      <a:pt x="1460898" y="140994"/>
                    </a:moveTo>
                    <a:cubicBezTo>
                      <a:pt x="1455700" y="65696"/>
                      <a:pt x="1394371" y="4899"/>
                      <a:pt x="1319035" y="293"/>
                    </a:cubicBezTo>
                    <a:cubicBezTo>
                      <a:pt x="1246765" y="-4124"/>
                      <a:pt x="1184572" y="42066"/>
                      <a:pt x="1164516" y="106786"/>
                    </a:cubicBezTo>
                    <a:cubicBezTo>
                      <a:pt x="1090174" y="44859"/>
                      <a:pt x="994569" y="7593"/>
                      <a:pt x="890246" y="7593"/>
                    </a:cubicBezTo>
                    <a:cubicBezTo>
                      <a:pt x="785923" y="7593"/>
                      <a:pt x="690318" y="44859"/>
                      <a:pt x="615976" y="106786"/>
                    </a:cubicBezTo>
                    <a:cubicBezTo>
                      <a:pt x="595913" y="42058"/>
                      <a:pt x="533712" y="-4131"/>
                      <a:pt x="461442" y="293"/>
                    </a:cubicBezTo>
                    <a:cubicBezTo>
                      <a:pt x="386113" y="4906"/>
                      <a:pt x="324785" y="65719"/>
                      <a:pt x="319602" y="141009"/>
                    </a:cubicBezTo>
                    <a:cubicBezTo>
                      <a:pt x="313493" y="229693"/>
                      <a:pt x="383616" y="303527"/>
                      <a:pt x="470995" y="303527"/>
                    </a:cubicBezTo>
                    <a:cubicBezTo>
                      <a:pt x="474911" y="303527"/>
                      <a:pt x="478781" y="303330"/>
                      <a:pt x="482620" y="303041"/>
                    </a:cubicBezTo>
                    <a:cubicBezTo>
                      <a:pt x="468901" y="345012"/>
                      <a:pt x="461449" y="389828"/>
                      <a:pt x="461449" y="436382"/>
                    </a:cubicBezTo>
                    <a:cubicBezTo>
                      <a:pt x="461449" y="586037"/>
                      <a:pt x="538136" y="717769"/>
                      <a:pt x="654342" y="794471"/>
                    </a:cubicBezTo>
                    <a:lnTo>
                      <a:pt x="420533" y="864860"/>
                    </a:lnTo>
                    <a:cubicBezTo>
                      <a:pt x="170842" y="940029"/>
                      <a:pt x="-53" y="1169991"/>
                      <a:pt x="0" y="1430754"/>
                    </a:cubicBezTo>
                    <a:lnTo>
                      <a:pt x="288" y="1431672"/>
                    </a:lnTo>
                    <a:cubicBezTo>
                      <a:pt x="129" y="1435937"/>
                      <a:pt x="23" y="1440209"/>
                      <a:pt x="23" y="1444511"/>
                    </a:cubicBezTo>
                    <a:cubicBezTo>
                      <a:pt x="23" y="1633102"/>
                      <a:pt x="152903" y="1785983"/>
                      <a:pt x="341494" y="1785983"/>
                    </a:cubicBezTo>
                    <a:cubicBezTo>
                      <a:pt x="392502" y="1785983"/>
                      <a:pt x="440847" y="1774722"/>
                      <a:pt x="484313" y="1754673"/>
                    </a:cubicBezTo>
                    <a:cubicBezTo>
                      <a:pt x="518111" y="1774547"/>
                      <a:pt x="557456" y="1785983"/>
                      <a:pt x="599495" y="1785983"/>
                    </a:cubicBezTo>
                    <a:lnTo>
                      <a:pt x="827142" y="1785983"/>
                    </a:lnTo>
                    <a:cubicBezTo>
                      <a:pt x="827142" y="1681356"/>
                      <a:pt x="756533" y="1593271"/>
                      <a:pt x="660383" y="1566637"/>
                    </a:cubicBezTo>
                    <a:cubicBezTo>
                      <a:pt x="674922" y="1528703"/>
                      <a:pt x="682965" y="1487559"/>
                      <a:pt x="682965" y="1444511"/>
                    </a:cubicBezTo>
                    <a:cubicBezTo>
                      <a:pt x="682965" y="1442546"/>
                      <a:pt x="700282" y="1441650"/>
                      <a:pt x="722379" y="1441294"/>
                    </a:cubicBezTo>
                    <a:cubicBezTo>
                      <a:pt x="773357" y="1440490"/>
                      <a:pt x="815122" y="1481595"/>
                      <a:pt x="815122" y="1532573"/>
                    </a:cubicBezTo>
                    <a:lnTo>
                      <a:pt x="815122" y="1559390"/>
                    </a:lnTo>
                    <a:cubicBezTo>
                      <a:pt x="815122" y="1685112"/>
                      <a:pt x="917040" y="1787037"/>
                      <a:pt x="1042770" y="1787037"/>
                    </a:cubicBezTo>
                    <a:lnTo>
                      <a:pt x="1042770" y="1787037"/>
                    </a:lnTo>
                    <a:lnTo>
                      <a:pt x="1270417" y="1787037"/>
                    </a:lnTo>
                    <a:cubicBezTo>
                      <a:pt x="1270417" y="1677023"/>
                      <a:pt x="1189967" y="1582337"/>
                      <a:pt x="1085628" y="1560384"/>
                    </a:cubicBezTo>
                    <a:cubicBezTo>
                      <a:pt x="1059229" y="1554829"/>
                      <a:pt x="1040213" y="1531769"/>
                      <a:pt x="1040888" y="1504800"/>
                    </a:cubicBezTo>
                    <a:lnTo>
                      <a:pt x="1042770" y="1429965"/>
                    </a:lnTo>
                    <a:cubicBezTo>
                      <a:pt x="1051747" y="1414530"/>
                      <a:pt x="1080332" y="1365085"/>
                      <a:pt x="1087040" y="1349613"/>
                    </a:cubicBezTo>
                    <a:cubicBezTo>
                      <a:pt x="1020999" y="1306686"/>
                      <a:pt x="974165" y="1199396"/>
                      <a:pt x="974165" y="1073742"/>
                    </a:cubicBezTo>
                    <a:cubicBezTo>
                      <a:pt x="974165" y="976369"/>
                      <a:pt x="1002287" y="890030"/>
                      <a:pt x="1045676" y="836123"/>
                    </a:cubicBezTo>
                    <a:cubicBezTo>
                      <a:pt x="1205652" y="773869"/>
                      <a:pt x="1319028" y="618379"/>
                      <a:pt x="1319028" y="436389"/>
                    </a:cubicBezTo>
                    <a:cubicBezTo>
                      <a:pt x="1319028" y="389836"/>
                      <a:pt x="1311576" y="345019"/>
                      <a:pt x="1297856" y="303049"/>
                    </a:cubicBezTo>
                    <a:cubicBezTo>
                      <a:pt x="1301696" y="303337"/>
                      <a:pt x="1305566" y="303534"/>
                      <a:pt x="1309482" y="303534"/>
                    </a:cubicBezTo>
                    <a:cubicBezTo>
                      <a:pt x="1396883" y="303527"/>
                      <a:pt x="1467021" y="229678"/>
                      <a:pt x="1460898" y="140994"/>
                    </a:cubicBezTo>
                    <a:close/>
                  </a:path>
                </a:pathLst>
              </a:custGeom>
              <a:solidFill>
                <a:srgbClr val="E6C596"/>
              </a:solidFill>
              <a:ln w="758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grpSp>
            <p:nvGrpSpPr>
              <p:cNvPr id="1064" name="رسم 2275" descr="الثعلب المبتسمة">
                <a:extLst>
                  <a:ext uri="{FF2B5EF4-FFF2-40B4-BE49-F238E27FC236}">
                    <a16:creationId xmlns:a16="http://schemas.microsoft.com/office/drawing/2014/main" id="{4DC9E8B9-2BE6-54C2-6402-761623E005B0}"/>
                  </a:ext>
                </a:extLst>
              </p:cNvPr>
              <p:cNvGrpSpPr/>
              <p:nvPr/>
            </p:nvGrpSpPr>
            <p:grpSpPr>
              <a:xfrm>
                <a:off x="10077226" y="2377278"/>
                <a:ext cx="190366" cy="189486"/>
                <a:chOff x="10077226" y="2377278"/>
                <a:chExt cx="190366" cy="189486"/>
              </a:xfrm>
              <a:solidFill>
                <a:srgbClr val="505050"/>
              </a:solidFill>
            </p:grpSpPr>
            <p:sp>
              <p:nvSpPr>
                <p:cNvPr id="1077" name="شكل حر: شكل 1076">
                  <a:extLst>
                    <a:ext uri="{FF2B5EF4-FFF2-40B4-BE49-F238E27FC236}">
                      <a16:creationId xmlns:a16="http://schemas.microsoft.com/office/drawing/2014/main" id="{0526BE06-2416-F109-109B-17E1BFD550D1}"/>
                    </a:ext>
                  </a:extLst>
                </p:cNvPr>
                <p:cNvSpPr/>
                <p:nvPr/>
              </p:nvSpPr>
              <p:spPr>
                <a:xfrm>
                  <a:off x="10077226" y="2423483"/>
                  <a:ext cx="143281" cy="143281"/>
                </a:xfrm>
                <a:custGeom>
                  <a:avLst/>
                  <a:gdLst>
                    <a:gd name="connsiteX0" fmla="*/ 135693 w 143281"/>
                    <a:gd name="connsiteY0" fmla="*/ 143281 h 143281"/>
                    <a:gd name="connsiteX1" fmla="*/ 128105 w 143281"/>
                    <a:gd name="connsiteY1" fmla="*/ 135693 h 143281"/>
                    <a:gd name="connsiteX2" fmla="*/ 7588 w 143281"/>
                    <a:gd name="connsiteY2" fmla="*/ 15177 h 143281"/>
                    <a:gd name="connsiteX3" fmla="*/ 0 w 143281"/>
                    <a:gd name="connsiteY3" fmla="*/ 7588 h 143281"/>
                    <a:gd name="connsiteX4" fmla="*/ 7588 w 143281"/>
                    <a:gd name="connsiteY4" fmla="*/ 0 h 143281"/>
                    <a:gd name="connsiteX5" fmla="*/ 143281 w 143281"/>
                    <a:gd name="connsiteY5" fmla="*/ 135693 h 143281"/>
                    <a:gd name="connsiteX6" fmla="*/ 135693 w 143281"/>
                    <a:gd name="connsiteY6" fmla="*/ 143281 h 143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3281" h="143281">
                      <a:moveTo>
                        <a:pt x="135693" y="143281"/>
                      </a:moveTo>
                      <a:cubicBezTo>
                        <a:pt x="131504" y="143281"/>
                        <a:pt x="128105" y="139882"/>
                        <a:pt x="128105" y="135693"/>
                      </a:cubicBezTo>
                      <a:cubicBezTo>
                        <a:pt x="128105" y="69243"/>
                        <a:pt x="74039" y="15177"/>
                        <a:pt x="7588" y="15177"/>
                      </a:cubicBezTo>
                      <a:cubicBezTo>
                        <a:pt x="3400" y="15177"/>
                        <a:pt x="0" y="11777"/>
                        <a:pt x="0" y="7588"/>
                      </a:cubicBezTo>
                      <a:cubicBezTo>
                        <a:pt x="0" y="3400"/>
                        <a:pt x="3400" y="0"/>
                        <a:pt x="7588" y="0"/>
                      </a:cubicBezTo>
                      <a:cubicBezTo>
                        <a:pt x="82408" y="0"/>
                        <a:pt x="143281" y="60873"/>
                        <a:pt x="143281" y="135693"/>
                      </a:cubicBezTo>
                      <a:cubicBezTo>
                        <a:pt x="143281" y="139882"/>
                        <a:pt x="139889" y="143281"/>
                        <a:pt x="135693" y="143281"/>
                      </a:cubicBezTo>
                      <a:close/>
                    </a:path>
                  </a:pathLst>
                </a:custGeom>
                <a:solidFill>
                  <a:srgbClr val="F5EBD9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078" name="شكل حر: شكل 1077">
                  <a:extLst>
                    <a:ext uri="{FF2B5EF4-FFF2-40B4-BE49-F238E27FC236}">
                      <a16:creationId xmlns:a16="http://schemas.microsoft.com/office/drawing/2014/main" id="{1FE14685-ECC4-B260-070F-31573D70492B}"/>
                    </a:ext>
                  </a:extLst>
                </p:cNvPr>
                <p:cNvSpPr/>
                <p:nvPr/>
              </p:nvSpPr>
              <p:spPr>
                <a:xfrm>
                  <a:off x="10078106" y="2377278"/>
                  <a:ext cx="189486" cy="189486"/>
                </a:xfrm>
                <a:custGeom>
                  <a:avLst/>
                  <a:gdLst>
                    <a:gd name="connsiteX0" fmla="*/ 181898 w 189486"/>
                    <a:gd name="connsiteY0" fmla="*/ 189486 h 189486"/>
                    <a:gd name="connsiteX1" fmla="*/ 174310 w 189486"/>
                    <a:gd name="connsiteY1" fmla="*/ 181898 h 189486"/>
                    <a:gd name="connsiteX2" fmla="*/ 7588 w 189486"/>
                    <a:gd name="connsiteY2" fmla="*/ 15177 h 189486"/>
                    <a:gd name="connsiteX3" fmla="*/ 0 w 189486"/>
                    <a:gd name="connsiteY3" fmla="*/ 7588 h 189486"/>
                    <a:gd name="connsiteX4" fmla="*/ 7588 w 189486"/>
                    <a:gd name="connsiteY4" fmla="*/ 0 h 189486"/>
                    <a:gd name="connsiteX5" fmla="*/ 189486 w 189486"/>
                    <a:gd name="connsiteY5" fmla="*/ 181898 h 189486"/>
                    <a:gd name="connsiteX6" fmla="*/ 181898 w 189486"/>
                    <a:gd name="connsiteY6" fmla="*/ 189486 h 1894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9486" h="189486">
                      <a:moveTo>
                        <a:pt x="181898" y="189486"/>
                      </a:moveTo>
                      <a:cubicBezTo>
                        <a:pt x="177709" y="189486"/>
                        <a:pt x="174310" y="186087"/>
                        <a:pt x="174310" y="181898"/>
                      </a:cubicBezTo>
                      <a:cubicBezTo>
                        <a:pt x="174310" y="89966"/>
                        <a:pt x="99520" y="15177"/>
                        <a:pt x="7588" y="15177"/>
                      </a:cubicBezTo>
                      <a:cubicBezTo>
                        <a:pt x="3400" y="15177"/>
                        <a:pt x="0" y="11777"/>
                        <a:pt x="0" y="7588"/>
                      </a:cubicBezTo>
                      <a:cubicBezTo>
                        <a:pt x="0" y="3400"/>
                        <a:pt x="3400" y="0"/>
                        <a:pt x="7588" y="0"/>
                      </a:cubicBezTo>
                      <a:cubicBezTo>
                        <a:pt x="107890" y="0"/>
                        <a:pt x="189486" y="81597"/>
                        <a:pt x="189486" y="181898"/>
                      </a:cubicBezTo>
                      <a:cubicBezTo>
                        <a:pt x="189486" y="186087"/>
                        <a:pt x="186087" y="189486"/>
                        <a:pt x="181898" y="189486"/>
                      </a:cubicBezTo>
                      <a:close/>
                    </a:path>
                  </a:pathLst>
                </a:custGeom>
                <a:solidFill>
                  <a:srgbClr val="F5EBD9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  <p:grpSp>
            <p:nvGrpSpPr>
              <p:cNvPr id="1065" name="رسم 2275" descr="الثعلب المبتسمة">
                <a:extLst>
                  <a:ext uri="{FF2B5EF4-FFF2-40B4-BE49-F238E27FC236}">
                    <a16:creationId xmlns:a16="http://schemas.microsoft.com/office/drawing/2014/main" id="{65E8CBBC-C36E-D3D1-6F66-4B45F925704D}"/>
                  </a:ext>
                </a:extLst>
              </p:cNvPr>
              <p:cNvGrpSpPr/>
              <p:nvPr/>
            </p:nvGrpSpPr>
            <p:grpSpPr>
              <a:xfrm>
                <a:off x="10517345" y="2377278"/>
                <a:ext cx="190366" cy="189486"/>
                <a:chOff x="10517345" y="2377278"/>
                <a:chExt cx="190366" cy="189486"/>
              </a:xfrm>
              <a:solidFill>
                <a:srgbClr val="505050"/>
              </a:solidFill>
            </p:grpSpPr>
            <p:sp>
              <p:nvSpPr>
                <p:cNvPr id="1075" name="شكل حر: شكل 1074">
                  <a:extLst>
                    <a:ext uri="{FF2B5EF4-FFF2-40B4-BE49-F238E27FC236}">
                      <a16:creationId xmlns:a16="http://schemas.microsoft.com/office/drawing/2014/main" id="{E2500222-9E38-6610-8F9E-3A5FA519E79B}"/>
                    </a:ext>
                  </a:extLst>
                </p:cNvPr>
                <p:cNvSpPr/>
                <p:nvPr/>
              </p:nvSpPr>
              <p:spPr>
                <a:xfrm>
                  <a:off x="10517345" y="2423483"/>
                  <a:ext cx="143281" cy="143281"/>
                </a:xfrm>
                <a:custGeom>
                  <a:avLst/>
                  <a:gdLst>
                    <a:gd name="connsiteX0" fmla="*/ 135693 w 143281"/>
                    <a:gd name="connsiteY0" fmla="*/ 143281 h 143281"/>
                    <a:gd name="connsiteX1" fmla="*/ 128105 w 143281"/>
                    <a:gd name="connsiteY1" fmla="*/ 135693 h 143281"/>
                    <a:gd name="connsiteX2" fmla="*/ 7588 w 143281"/>
                    <a:gd name="connsiteY2" fmla="*/ 15177 h 143281"/>
                    <a:gd name="connsiteX3" fmla="*/ 0 w 143281"/>
                    <a:gd name="connsiteY3" fmla="*/ 7588 h 143281"/>
                    <a:gd name="connsiteX4" fmla="*/ 7588 w 143281"/>
                    <a:gd name="connsiteY4" fmla="*/ 0 h 143281"/>
                    <a:gd name="connsiteX5" fmla="*/ 143281 w 143281"/>
                    <a:gd name="connsiteY5" fmla="*/ 135693 h 143281"/>
                    <a:gd name="connsiteX6" fmla="*/ 135693 w 143281"/>
                    <a:gd name="connsiteY6" fmla="*/ 143281 h 143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3281" h="143281">
                      <a:moveTo>
                        <a:pt x="135693" y="143281"/>
                      </a:moveTo>
                      <a:cubicBezTo>
                        <a:pt x="131505" y="143281"/>
                        <a:pt x="128105" y="139882"/>
                        <a:pt x="128105" y="135693"/>
                      </a:cubicBezTo>
                      <a:cubicBezTo>
                        <a:pt x="128105" y="69243"/>
                        <a:pt x="74038" y="15177"/>
                        <a:pt x="7588" y="15177"/>
                      </a:cubicBezTo>
                      <a:cubicBezTo>
                        <a:pt x="3400" y="15177"/>
                        <a:pt x="0" y="11777"/>
                        <a:pt x="0" y="7588"/>
                      </a:cubicBezTo>
                      <a:cubicBezTo>
                        <a:pt x="0" y="3400"/>
                        <a:pt x="3400" y="0"/>
                        <a:pt x="7588" y="0"/>
                      </a:cubicBezTo>
                      <a:cubicBezTo>
                        <a:pt x="82409" y="0"/>
                        <a:pt x="143281" y="60873"/>
                        <a:pt x="143281" y="135693"/>
                      </a:cubicBezTo>
                      <a:cubicBezTo>
                        <a:pt x="143281" y="139882"/>
                        <a:pt x="139889" y="143281"/>
                        <a:pt x="135693" y="143281"/>
                      </a:cubicBezTo>
                      <a:close/>
                    </a:path>
                  </a:pathLst>
                </a:custGeom>
                <a:solidFill>
                  <a:srgbClr val="F5EBD9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076" name="شكل حر: شكل 1075">
                  <a:extLst>
                    <a:ext uri="{FF2B5EF4-FFF2-40B4-BE49-F238E27FC236}">
                      <a16:creationId xmlns:a16="http://schemas.microsoft.com/office/drawing/2014/main" id="{710AF5CB-5815-0242-2947-377F456E4E6F}"/>
                    </a:ext>
                  </a:extLst>
                </p:cNvPr>
                <p:cNvSpPr/>
                <p:nvPr/>
              </p:nvSpPr>
              <p:spPr>
                <a:xfrm>
                  <a:off x="10518225" y="2377278"/>
                  <a:ext cx="189486" cy="189486"/>
                </a:xfrm>
                <a:custGeom>
                  <a:avLst/>
                  <a:gdLst>
                    <a:gd name="connsiteX0" fmla="*/ 181898 w 189486"/>
                    <a:gd name="connsiteY0" fmla="*/ 189486 h 189486"/>
                    <a:gd name="connsiteX1" fmla="*/ 174310 w 189486"/>
                    <a:gd name="connsiteY1" fmla="*/ 181898 h 189486"/>
                    <a:gd name="connsiteX2" fmla="*/ 7588 w 189486"/>
                    <a:gd name="connsiteY2" fmla="*/ 15177 h 189486"/>
                    <a:gd name="connsiteX3" fmla="*/ 0 w 189486"/>
                    <a:gd name="connsiteY3" fmla="*/ 7588 h 189486"/>
                    <a:gd name="connsiteX4" fmla="*/ 7588 w 189486"/>
                    <a:gd name="connsiteY4" fmla="*/ 0 h 189486"/>
                    <a:gd name="connsiteX5" fmla="*/ 189486 w 189486"/>
                    <a:gd name="connsiteY5" fmla="*/ 181898 h 189486"/>
                    <a:gd name="connsiteX6" fmla="*/ 181898 w 189486"/>
                    <a:gd name="connsiteY6" fmla="*/ 189486 h 1894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9486" h="189486">
                      <a:moveTo>
                        <a:pt x="181898" y="189486"/>
                      </a:moveTo>
                      <a:cubicBezTo>
                        <a:pt x="177709" y="189486"/>
                        <a:pt x="174310" y="186087"/>
                        <a:pt x="174310" y="181898"/>
                      </a:cubicBezTo>
                      <a:cubicBezTo>
                        <a:pt x="174310" y="89966"/>
                        <a:pt x="99520" y="15177"/>
                        <a:pt x="7588" y="15177"/>
                      </a:cubicBezTo>
                      <a:cubicBezTo>
                        <a:pt x="3400" y="15177"/>
                        <a:pt x="0" y="11777"/>
                        <a:pt x="0" y="7588"/>
                      </a:cubicBezTo>
                      <a:cubicBezTo>
                        <a:pt x="0" y="3400"/>
                        <a:pt x="3400" y="0"/>
                        <a:pt x="7588" y="0"/>
                      </a:cubicBezTo>
                      <a:cubicBezTo>
                        <a:pt x="107890" y="0"/>
                        <a:pt x="189486" y="81597"/>
                        <a:pt x="189486" y="181898"/>
                      </a:cubicBezTo>
                      <a:cubicBezTo>
                        <a:pt x="189486" y="186087"/>
                        <a:pt x="186087" y="189486"/>
                        <a:pt x="181898" y="189486"/>
                      </a:cubicBezTo>
                      <a:close/>
                    </a:path>
                  </a:pathLst>
                </a:custGeom>
                <a:solidFill>
                  <a:srgbClr val="F5EBD9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  <p:sp>
            <p:nvSpPr>
              <p:cNvPr id="1066" name="شكل حر: شكل 1065">
                <a:extLst>
                  <a:ext uri="{FF2B5EF4-FFF2-40B4-BE49-F238E27FC236}">
                    <a16:creationId xmlns:a16="http://schemas.microsoft.com/office/drawing/2014/main" id="{0ACD3CCE-99BD-07F3-8A20-A8346009652D}"/>
                  </a:ext>
                </a:extLst>
              </p:cNvPr>
              <p:cNvSpPr/>
              <p:nvPr/>
            </p:nvSpPr>
            <p:spPr>
              <a:xfrm>
                <a:off x="9834493" y="1868971"/>
                <a:ext cx="356359" cy="340132"/>
              </a:xfrm>
              <a:custGeom>
                <a:avLst/>
                <a:gdLst>
                  <a:gd name="connsiteX0" fmla="*/ 341380 w 356359"/>
                  <a:gd name="connsiteY0" fmla="*/ 340090 h 340132"/>
                  <a:gd name="connsiteX1" fmla="*/ 342010 w 356359"/>
                  <a:gd name="connsiteY1" fmla="*/ 339688 h 340132"/>
                  <a:gd name="connsiteX2" fmla="*/ 356359 w 356359"/>
                  <a:gd name="connsiteY2" fmla="*/ 337882 h 340132"/>
                  <a:gd name="connsiteX3" fmla="*/ 7588 w 356359"/>
                  <a:gd name="connsiteY3" fmla="*/ 0 h 340132"/>
                  <a:gd name="connsiteX4" fmla="*/ 0 w 356359"/>
                  <a:gd name="connsiteY4" fmla="*/ 7588 h 340132"/>
                  <a:gd name="connsiteX5" fmla="*/ 7588 w 356359"/>
                  <a:gd name="connsiteY5" fmla="*/ 15177 h 340132"/>
                  <a:gd name="connsiteX6" fmla="*/ 341206 w 356359"/>
                  <a:gd name="connsiteY6" fmla="*/ 338383 h 340132"/>
                  <a:gd name="connsiteX7" fmla="*/ 341380 w 356359"/>
                  <a:gd name="connsiteY7" fmla="*/ 340090 h 340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6359" h="340132">
                    <a:moveTo>
                      <a:pt x="341380" y="340090"/>
                    </a:moveTo>
                    <a:cubicBezTo>
                      <a:pt x="341426" y="340272"/>
                      <a:pt x="341714" y="339817"/>
                      <a:pt x="342010" y="339688"/>
                    </a:cubicBezTo>
                    <a:cubicBezTo>
                      <a:pt x="343770" y="338922"/>
                      <a:pt x="348559" y="338330"/>
                      <a:pt x="356359" y="337882"/>
                    </a:cubicBezTo>
                    <a:cubicBezTo>
                      <a:pt x="350312" y="150672"/>
                      <a:pt x="196232" y="0"/>
                      <a:pt x="7588" y="0"/>
                    </a:cubicBezTo>
                    <a:cubicBezTo>
                      <a:pt x="3400" y="0"/>
                      <a:pt x="0" y="3400"/>
                      <a:pt x="0" y="7588"/>
                    </a:cubicBezTo>
                    <a:cubicBezTo>
                      <a:pt x="0" y="11777"/>
                      <a:pt x="3400" y="15177"/>
                      <a:pt x="7588" y="15177"/>
                    </a:cubicBezTo>
                    <a:cubicBezTo>
                      <a:pt x="188113" y="15177"/>
                      <a:pt x="335537" y="159209"/>
                      <a:pt x="341206" y="338383"/>
                    </a:cubicBezTo>
                    <a:cubicBezTo>
                      <a:pt x="341198" y="338451"/>
                      <a:pt x="341297" y="339764"/>
                      <a:pt x="341380" y="3400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58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grpSp>
            <p:nvGrpSpPr>
              <p:cNvPr id="1067" name="رسم 2275" descr="الثعلب المبتسمة">
                <a:extLst>
                  <a:ext uri="{FF2B5EF4-FFF2-40B4-BE49-F238E27FC236}">
                    <a16:creationId xmlns:a16="http://schemas.microsoft.com/office/drawing/2014/main" id="{658986D6-941D-63F9-9B14-B1963C129D1F}"/>
                  </a:ext>
                </a:extLst>
              </p:cNvPr>
              <p:cNvGrpSpPr/>
              <p:nvPr/>
            </p:nvGrpSpPr>
            <p:grpSpPr>
              <a:xfrm>
                <a:off x="9903190" y="855614"/>
                <a:ext cx="959913" cy="638361"/>
                <a:chOff x="9903190" y="855614"/>
                <a:chExt cx="959913" cy="638361"/>
              </a:xfrm>
            </p:grpSpPr>
            <p:sp>
              <p:nvSpPr>
                <p:cNvPr id="1068" name="شكل حر: شكل 1067">
                  <a:extLst>
                    <a:ext uri="{FF2B5EF4-FFF2-40B4-BE49-F238E27FC236}">
                      <a16:creationId xmlns:a16="http://schemas.microsoft.com/office/drawing/2014/main" id="{A3A14A2D-2630-0B7B-55E0-83BA460A86B3}"/>
                    </a:ext>
                  </a:extLst>
                </p:cNvPr>
                <p:cNvSpPr/>
                <p:nvPr/>
              </p:nvSpPr>
              <p:spPr>
                <a:xfrm>
                  <a:off x="10741691" y="855614"/>
                  <a:ext cx="121412" cy="121412"/>
                </a:xfrm>
                <a:custGeom>
                  <a:avLst/>
                  <a:gdLst>
                    <a:gd name="connsiteX0" fmla="*/ 121412 w 121412"/>
                    <a:gd name="connsiteY0" fmla="*/ 60706 h 121412"/>
                    <a:gd name="connsiteX1" fmla="*/ 60706 w 121412"/>
                    <a:gd name="connsiteY1" fmla="*/ 121412 h 121412"/>
                    <a:gd name="connsiteX2" fmla="*/ 0 w 121412"/>
                    <a:gd name="connsiteY2" fmla="*/ 60706 h 121412"/>
                    <a:gd name="connsiteX3" fmla="*/ 60706 w 121412"/>
                    <a:gd name="connsiteY3" fmla="*/ 0 h 121412"/>
                    <a:gd name="connsiteX4" fmla="*/ 121412 w 121412"/>
                    <a:gd name="connsiteY4" fmla="*/ 60706 h 121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412" h="121412">
                      <a:moveTo>
                        <a:pt x="121412" y="60706"/>
                      </a:moveTo>
                      <a:cubicBezTo>
                        <a:pt x="121412" y="94233"/>
                        <a:pt x="94233" y="121412"/>
                        <a:pt x="60706" y="121412"/>
                      </a:cubicBezTo>
                      <a:cubicBezTo>
                        <a:pt x="27179" y="121412"/>
                        <a:pt x="0" y="94233"/>
                        <a:pt x="0" y="60706"/>
                      </a:cubicBezTo>
                      <a:cubicBezTo>
                        <a:pt x="0" y="27179"/>
                        <a:pt x="27179" y="0"/>
                        <a:pt x="60706" y="0"/>
                      </a:cubicBezTo>
                      <a:cubicBezTo>
                        <a:pt x="94233" y="0"/>
                        <a:pt x="121412" y="27179"/>
                        <a:pt x="121412" y="60706"/>
                      </a:cubicBezTo>
                      <a:close/>
                    </a:path>
                  </a:pathLst>
                </a:custGeom>
                <a:solidFill>
                  <a:srgbClr val="BB9663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069" name="شكل حر: شكل 1068">
                  <a:extLst>
                    <a:ext uri="{FF2B5EF4-FFF2-40B4-BE49-F238E27FC236}">
                      <a16:creationId xmlns:a16="http://schemas.microsoft.com/office/drawing/2014/main" id="{5FE2950B-FE73-33E2-35B3-A8A2E18D7402}"/>
                    </a:ext>
                  </a:extLst>
                </p:cNvPr>
                <p:cNvSpPr/>
                <p:nvPr/>
              </p:nvSpPr>
              <p:spPr>
                <a:xfrm>
                  <a:off x="9903190" y="855614"/>
                  <a:ext cx="121412" cy="121412"/>
                </a:xfrm>
                <a:custGeom>
                  <a:avLst/>
                  <a:gdLst>
                    <a:gd name="connsiteX0" fmla="*/ 121412 w 121412"/>
                    <a:gd name="connsiteY0" fmla="*/ 60706 h 121412"/>
                    <a:gd name="connsiteX1" fmla="*/ 60706 w 121412"/>
                    <a:gd name="connsiteY1" fmla="*/ 121412 h 121412"/>
                    <a:gd name="connsiteX2" fmla="*/ 0 w 121412"/>
                    <a:gd name="connsiteY2" fmla="*/ 60706 h 121412"/>
                    <a:gd name="connsiteX3" fmla="*/ 60706 w 121412"/>
                    <a:gd name="connsiteY3" fmla="*/ 0 h 121412"/>
                    <a:gd name="connsiteX4" fmla="*/ 121412 w 121412"/>
                    <a:gd name="connsiteY4" fmla="*/ 60706 h 121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412" h="121412">
                      <a:moveTo>
                        <a:pt x="121412" y="60706"/>
                      </a:moveTo>
                      <a:cubicBezTo>
                        <a:pt x="121412" y="94233"/>
                        <a:pt x="94233" y="121412"/>
                        <a:pt x="60706" y="121412"/>
                      </a:cubicBezTo>
                      <a:cubicBezTo>
                        <a:pt x="27179" y="121412"/>
                        <a:pt x="0" y="94233"/>
                        <a:pt x="0" y="60706"/>
                      </a:cubicBezTo>
                      <a:cubicBezTo>
                        <a:pt x="0" y="27179"/>
                        <a:pt x="27179" y="0"/>
                        <a:pt x="60706" y="0"/>
                      </a:cubicBezTo>
                      <a:cubicBezTo>
                        <a:pt x="94233" y="0"/>
                        <a:pt x="121412" y="27179"/>
                        <a:pt x="121412" y="60706"/>
                      </a:cubicBezTo>
                      <a:close/>
                    </a:path>
                  </a:pathLst>
                </a:custGeom>
                <a:solidFill>
                  <a:srgbClr val="BB9663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070" name="شكل حر: شكل 1069">
                  <a:extLst>
                    <a:ext uri="{FF2B5EF4-FFF2-40B4-BE49-F238E27FC236}">
                      <a16:creationId xmlns:a16="http://schemas.microsoft.com/office/drawing/2014/main" id="{639B37CB-87D8-4C30-7CD0-41D62490994B}"/>
                    </a:ext>
                  </a:extLst>
                </p:cNvPr>
                <p:cNvSpPr/>
                <p:nvPr/>
              </p:nvSpPr>
              <p:spPr>
                <a:xfrm>
                  <a:off x="10209565" y="1037732"/>
                  <a:ext cx="91059" cy="91059"/>
                </a:xfrm>
                <a:custGeom>
                  <a:avLst/>
                  <a:gdLst>
                    <a:gd name="connsiteX0" fmla="*/ 91059 w 91059"/>
                    <a:gd name="connsiteY0" fmla="*/ 45530 h 91059"/>
                    <a:gd name="connsiteX1" fmla="*/ 45530 w 91059"/>
                    <a:gd name="connsiteY1" fmla="*/ 91059 h 91059"/>
                    <a:gd name="connsiteX2" fmla="*/ 0 w 91059"/>
                    <a:gd name="connsiteY2" fmla="*/ 45530 h 91059"/>
                    <a:gd name="connsiteX3" fmla="*/ 45530 w 91059"/>
                    <a:gd name="connsiteY3" fmla="*/ 0 h 91059"/>
                    <a:gd name="connsiteX4" fmla="*/ 91059 w 91059"/>
                    <a:gd name="connsiteY4" fmla="*/ 45530 h 91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059" h="91059">
                      <a:moveTo>
                        <a:pt x="91059" y="45530"/>
                      </a:moveTo>
                      <a:cubicBezTo>
                        <a:pt x="91059" y="70675"/>
                        <a:pt x="70675" y="91059"/>
                        <a:pt x="45530" y="91059"/>
                      </a:cubicBezTo>
                      <a:cubicBezTo>
                        <a:pt x="20384" y="91059"/>
                        <a:pt x="0" y="70675"/>
                        <a:pt x="0" y="45530"/>
                      </a:cubicBezTo>
                      <a:cubicBezTo>
                        <a:pt x="0" y="20384"/>
                        <a:pt x="20384" y="0"/>
                        <a:pt x="45530" y="0"/>
                      </a:cubicBezTo>
                      <a:cubicBezTo>
                        <a:pt x="70675" y="0"/>
                        <a:pt x="91059" y="20384"/>
                        <a:pt x="91059" y="45530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071" name="شكل حر: شكل 1070">
                  <a:extLst>
                    <a:ext uri="{FF2B5EF4-FFF2-40B4-BE49-F238E27FC236}">
                      <a16:creationId xmlns:a16="http://schemas.microsoft.com/office/drawing/2014/main" id="{9328E0A1-2339-F620-DB66-88E4DEDA72B6}"/>
                    </a:ext>
                  </a:extLst>
                </p:cNvPr>
                <p:cNvSpPr/>
                <p:nvPr/>
              </p:nvSpPr>
              <p:spPr>
                <a:xfrm>
                  <a:off x="10465669" y="1037732"/>
                  <a:ext cx="91059" cy="91059"/>
                </a:xfrm>
                <a:custGeom>
                  <a:avLst/>
                  <a:gdLst>
                    <a:gd name="connsiteX0" fmla="*/ 91059 w 91059"/>
                    <a:gd name="connsiteY0" fmla="*/ 45530 h 91059"/>
                    <a:gd name="connsiteX1" fmla="*/ 45530 w 91059"/>
                    <a:gd name="connsiteY1" fmla="*/ 91059 h 91059"/>
                    <a:gd name="connsiteX2" fmla="*/ 0 w 91059"/>
                    <a:gd name="connsiteY2" fmla="*/ 45530 h 91059"/>
                    <a:gd name="connsiteX3" fmla="*/ 45530 w 91059"/>
                    <a:gd name="connsiteY3" fmla="*/ 0 h 91059"/>
                    <a:gd name="connsiteX4" fmla="*/ 91059 w 91059"/>
                    <a:gd name="connsiteY4" fmla="*/ 45530 h 91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059" h="91059">
                      <a:moveTo>
                        <a:pt x="91059" y="45530"/>
                      </a:moveTo>
                      <a:cubicBezTo>
                        <a:pt x="91059" y="70675"/>
                        <a:pt x="70675" y="91059"/>
                        <a:pt x="45530" y="91059"/>
                      </a:cubicBezTo>
                      <a:cubicBezTo>
                        <a:pt x="20384" y="91059"/>
                        <a:pt x="0" y="70675"/>
                        <a:pt x="0" y="45530"/>
                      </a:cubicBezTo>
                      <a:cubicBezTo>
                        <a:pt x="0" y="20384"/>
                        <a:pt x="20384" y="0"/>
                        <a:pt x="45530" y="0"/>
                      </a:cubicBezTo>
                      <a:cubicBezTo>
                        <a:pt x="70675" y="0"/>
                        <a:pt x="91059" y="20384"/>
                        <a:pt x="91059" y="45530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072" name="شكل حر: شكل 1071">
                  <a:extLst>
                    <a:ext uri="{FF2B5EF4-FFF2-40B4-BE49-F238E27FC236}">
                      <a16:creationId xmlns:a16="http://schemas.microsoft.com/office/drawing/2014/main" id="{517D37DC-2242-1C1C-4C8B-72CB191C2B68}"/>
                    </a:ext>
                  </a:extLst>
                </p:cNvPr>
                <p:cNvSpPr/>
                <p:nvPr/>
              </p:nvSpPr>
              <p:spPr>
                <a:xfrm>
                  <a:off x="10206249" y="1140181"/>
                  <a:ext cx="353794" cy="353794"/>
                </a:xfrm>
                <a:custGeom>
                  <a:avLst/>
                  <a:gdLst>
                    <a:gd name="connsiteX0" fmla="*/ 353795 w 353794"/>
                    <a:gd name="connsiteY0" fmla="*/ 176897 h 353794"/>
                    <a:gd name="connsiteX1" fmla="*/ 176897 w 353794"/>
                    <a:gd name="connsiteY1" fmla="*/ 353795 h 353794"/>
                    <a:gd name="connsiteX2" fmla="*/ 0 w 353794"/>
                    <a:gd name="connsiteY2" fmla="*/ 176897 h 353794"/>
                    <a:gd name="connsiteX3" fmla="*/ 176897 w 353794"/>
                    <a:gd name="connsiteY3" fmla="*/ 0 h 353794"/>
                    <a:gd name="connsiteX4" fmla="*/ 353795 w 353794"/>
                    <a:gd name="connsiteY4" fmla="*/ 176897 h 353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3794" h="353794">
                      <a:moveTo>
                        <a:pt x="353795" y="176897"/>
                      </a:moveTo>
                      <a:cubicBezTo>
                        <a:pt x="353795" y="274595"/>
                        <a:pt x="274595" y="353795"/>
                        <a:pt x="176897" y="353795"/>
                      </a:cubicBezTo>
                      <a:cubicBezTo>
                        <a:pt x="79200" y="353795"/>
                        <a:pt x="0" y="274595"/>
                        <a:pt x="0" y="176897"/>
                      </a:cubicBezTo>
                      <a:cubicBezTo>
                        <a:pt x="0" y="79200"/>
                        <a:pt x="79200" y="0"/>
                        <a:pt x="176897" y="0"/>
                      </a:cubicBezTo>
                      <a:cubicBezTo>
                        <a:pt x="274595" y="0"/>
                        <a:pt x="353795" y="79200"/>
                        <a:pt x="353795" y="1768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073" name="شكل حر: شكل 1072">
                  <a:extLst>
                    <a:ext uri="{FF2B5EF4-FFF2-40B4-BE49-F238E27FC236}">
                      <a16:creationId xmlns:a16="http://schemas.microsoft.com/office/drawing/2014/main" id="{F84E1F2F-B0E6-1F62-157C-5BAAA25F6372}"/>
                    </a:ext>
                  </a:extLst>
                </p:cNvPr>
                <p:cNvSpPr/>
                <p:nvPr/>
              </p:nvSpPr>
              <p:spPr>
                <a:xfrm>
                  <a:off x="10322440" y="1158104"/>
                  <a:ext cx="121412" cy="121412"/>
                </a:xfrm>
                <a:custGeom>
                  <a:avLst/>
                  <a:gdLst>
                    <a:gd name="connsiteX0" fmla="*/ 121412 w 121412"/>
                    <a:gd name="connsiteY0" fmla="*/ 60706 h 121412"/>
                    <a:gd name="connsiteX1" fmla="*/ 60706 w 121412"/>
                    <a:gd name="connsiteY1" fmla="*/ 121412 h 121412"/>
                    <a:gd name="connsiteX2" fmla="*/ 0 w 121412"/>
                    <a:gd name="connsiteY2" fmla="*/ 60706 h 121412"/>
                    <a:gd name="connsiteX3" fmla="*/ 60706 w 121412"/>
                    <a:gd name="connsiteY3" fmla="*/ 0 h 121412"/>
                    <a:gd name="connsiteX4" fmla="*/ 121412 w 121412"/>
                    <a:gd name="connsiteY4" fmla="*/ 60706 h 121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412" h="121412">
                      <a:moveTo>
                        <a:pt x="121412" y="60706"/>
                      </a:moveTo>
                      <a:cubicBezTo>
                        <a:pt x="121412" y="94233"/>
                        <a:pt x="94233" y="121412"/>
                        <a:pt x="60706" y="121412"/>
                      </a:cubicBezTo>
                      <a:cubicBezTo>
                        <a:pt x="27179" y="121412"/>
                        <a:pt x="0" y="94233"/>
                        <a:pt x="0" y="60706"/>
                      </a:cubicBezTo>
                      <a:cubicBezTo>
                        <a:pt x="0" y="27179"/>
                        <a:pt x="27179" y="0"/>
                        <a:pt x="60706" y="0"/>
                      </a:cubicBezTo>
                      <a:cubicBezTo>
                        <a:pt x="94233" y="0"/>
                        <a:pt x="121412" y="27179"/>
                        <a:pt x="121412" y="60706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074" name="شكل حر: شكل 1073">
                  <a:extLst>
                    <a:ext uri="{FF2B5EF4-FFF2-40B4-BE49-F238E27FC236}">
                      <a16:creationId xmlns:a16="http://schemas.microsoft.com/office/drawing/2014/main" id="{4C42313D-BC7E-8BD8-B65D-ECA6952D6704}"/>
                    </a:ext>
                  </a:extLst>
                </p:cNvPr>
                <p:cNvSpPr/>
                <p:nvPr/>
              </p:nvSpPr>
              <p:spPr>
                <a:xfrm>
                  <a:off x="10268993" y="1319798"/>
                  <a:ext cx="228293" cy="71546"/>
                </a:xfrm>
                <a:custGeom>
                  <a:avLst/>
                  <a:gdLst>
                    <a:gd name="connsiteX0" fmla="*/ 114153 w 228293"/>
                    <a:gd name="connsiteY0" fmla="*/ 71547 h 71546"/>
                    <a:gd name="connsiteX1" fmla="*/ 2568 w 228293"/>
                    <a:gd name="connsiteY1" fmla="*/ 18588 h 71546"/>
                    <a:gd name="connsiteX2" fmla="*/ 4177 w 228293"/>
                    <a:gd name="connsiteY2" fmla="*/ 2577 h 71546"/>
                    <a:gd name="connsiteX3" fmla="*/ 20196 w 228293"/>
                    <a:gd name="connsiteY3" fmla="*/ 4186 h 71546"/>
                    <a:gd name="connsiteX4" fmla="*/ 114146 w 228293"/>
                    <a:gd name="connsiteY4" fmla="*/ 48782 h 71546"/>
                    <a:gd name="connsiteX5" fmla="*/ 208096 w 228293"/>
                    <a:gd name="connsiteY5" fmla="*/ 4186 h 71546"/>
                    <a:gd name="connsiteX6" fmla="*/ 224115 w 228293"/>
                    <a:gd name="connsiteY6" fmla="*/ 2577 h 71546"/>
                    <a:gd name="connsiteX7" fmla="*/ 225723 w 228293"/>
                    <a:gd name="connsiteY7" fmla="*/ 18588 h 71546"/>
                    <a:gd name="connsiteX8" fmla="*/ 114153 w 228293"/>
                    <a:gd name="connsiteY8" fmla="*/ 71547 h 71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28293" h="71546">
                      <a:moveTo>
                        <a:pt x="114153" y="71547"/>
                      </a:moveTo>
                      <a:cubicBezTo>
                        <a:pt x="70749" y="71547"/>
                        <a:pt x="30076" y="52242"/>
                        <a:pt x="2568" y="18588"/>
                      </a:cubicBezTo>
                      <a:cubicBezTo>
                        <a:pt x="-1408" y="13717"/>
                        <a:pt x="-687" y="6553"/>
                        <a:pt x="4177" y="2577"/>
                      </a:cubicBezTo>
                      <a:cubicBezTo>
                        <a:pt x="9041" y="-1399"/>
                        <a:pt x="16212" y="-694"/>
                        <a:pt x="20196" y="4186"/>
                      </a:cubicBezTo>
                      <a:cubicBezTo>
                        <a:pt x="43355" y="32528"/>
                        <a:pt x="77601" y="48782"/>
                        <a:pt x="114146" y="48782"/>
                      </a:cubicBezTo>
                      <a:cubicBezTo>
                        <a:pt x="150691" y="48782"/>
                        <a:pt x="184937" y="32528"/>
                        <a:pt x="208096" y="4186"/>
                      </a:cubicBezTo>
                      <a:cubicBezTo>
                        <a:pt x="212080" y="-686"/>
                        <a:pt x="219251" y="-1414"/>
                        <a:pt x="224115" y="2577"/>
                      </a:cubicBezTo>
                      <a:cubicBezTo>
                        <a:pt x="228986" y="6553"/>
                        <a:pt x="229700" y="13724"/>
                        <a:pt x="225723" y="18588"/>
                      </a:cubicBezTo>
                      <a:cubicBezTo>
                        <a:pt x="198231" y="52242"/>
                        <a:pt x="157558" y="71547"/>
                        <a:pt x="114153" y="71547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</p:grpSp>
        <p:sp>
          <p:nvSpPr>
            <p:cNvPr id="1056" name="شكل بيضاوي 1055">
              <a:extLst>
                <a:ext uri="{FF2B5EF4-FFF2-40B4-BE49-F238E27FC236}">
                  <a16:creationId xmlns:a16="http://schemas.microsoft.com/office/drawing/2014/main" id="{1A0F305B-831B-4FB2-5F77-70E1F8187CD9}"/>
                </a:ext>
              </a:extLst>
            </p:cNvPr>
            <p:cNvSpPr/>
            <p:nvPr/>
          </p:nvSpPr>
          <p:spPr>
            <a:xfrm>
              <a:off x="10889435" y="1101460"/>
              <a:ext cx="132080" cy="132080"/>
            </a:xfrm>
            <a:prstGeom prst="ellipse">
              <a:avLst/>
            </a:prstGeom>
            <a:solidFill>
              <a:srgbClr val="DF5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567019" rtl="1"/>
              <a:endParaRPr lang="ar-SA" sz="1116">
                <a:solidFill>
                  <a:prstClr val="white"/>
                </a:solidFill>
                <a:latin typeface="Harmattan"/>
                <a:cs typeface="Harmattan"/>
              </a:endParaRPr>
            </a:p>
          </p:txBody>
        </p:sp>
        <p:sp>
          <p:nvSpPr>
            <p:cNvPr id="1057" name="شكل بيضاوي 1056">
              <a:extLst>
                <a:ext uri="{FF2B5EF4-FFF2-40B4-BE49-F238E27FC236}">
                  <a16:creationId xmlns:a16="http://schemas.microsoft.com/office/drawing/2014/main" id="{33E485AB-B1F9-DEF5-AA0B-33C8632C0107}"/>
                </a:ext>
              </a:extLst>
            </p:cNvPr>
            <p:cNvSpPr/>
            <p:nvPr/>
          </p:nvSpPr>
          <p:spPr>
            <a:xfrm>
              <a:off x="11327585" y="1101460"/>
              <a:ext cx="132080" cy="132080"/>
            </a:xfrm>
            <a:prstGeom prst="ellipse">
              <a:avLst/>
            </a:prstGeom>
            <a:solidFill>
              <a:srgbClr val="DF5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567019"/>
              <a:endParaRPr lang="ar-SA" sz="1116" dirty="0">
                <a:solidFill>
                  <a:prstClr val="white"/>
                </a:solidFill>
                <a:latin typeface="Harmattan"/>
                <a:cs typeface="Harmattan"/>
              </a:endParaRPr>
            </a:p>
          </p:txBody>
        </p:sp>
      </p:grpSp>
      <p:grpSp>
        <p:nvGrpSpPr>
          <p:cNvPr id="1079" name="مجموعة 1078">
            <a:extLst>
              <a:ext uri="{FF2B5EF4-FFF2-40B4-BE49-F238E27FC236}">
                <a16:creationId xmlns:a16="http://schemas.microsoft.com/office/drawing/2014/main" id="{B5B467F1-CF51-7E02-FCEB-377F22B89DEC}"/>
              </a:ext>
            </a:extLst>
          </p:cNvPr>
          <p:cNvGrpSpPr/>
          <p:nvPr/>
        </p:nvGrpSpPr>
        <p:grpSpPr>
          <a:xfrm>
            <a:off x="5607505" y="1125602"/>
            <a:ext cx="760266" cy="650779"/>
            <a:chOff x="2437458" y="1152322"/>
            <a:chExt cx="1226133" cy="1049556"/>
          </a:xfrm>
        </p:grpSpPr>
        <p:grpSp>
          <p:nvGrpSpPr>
            <p:cNvPr id="1080" name="مجموعة 1079">
              <a:extLst>
                <a:ext uri="{FF2B5EF4-FFF2-40B4-BE49-F238E27FC236}">
                  <a16:creationId xmlns:a16="http://schemas.microsoft.com/office/drawing/2014/main" id="{C901D759-13B5-B5F8-8529-AD71E8376DAB}"/>
                </a:ext>
              </a:extLst>
            </p:cNvPr>
            <p:cNvGrpSpPr/>
            <p:nvPr/>
          </p:nvGrpSpPr>
          <p:grpSpPr>
            <a:xfrm>
              <a:off x="2437458" y="1152322"/>
              <a:ext cx="1226133" cy="1049556"/>
              <a:chOff x="1908541" y="1439193"/>
              <a:chExt cx="1226133" cy="1049556"/>
            </a:xfrm>
          </p:grpSpPr>
          <p:sp>
            <p:nvSpPr>
              <p:cNvPr id="1082" name="شكل حر: شكل 1081">
                <a:extLst>
                  <a:ext uri="{FF2B5EF4-FFF2-40B4-BE49-F238E27FC236}">
                    <a16:creationId xmlns:a16="http://schemas.microsoft.com/office/drawing/2014/main" id="{35401FD9-C576-A71D-63A2-97016979E1FB}"/>
                  </a:ext>
                </a:extLst>
              </p:cNvPr>
              <p:cNvSpPr/>
              <p:nvPr/>
            </p:nvSpPr>
            <p:spPr>
              <a:xfrm>
                <a:off x="2310716" y="2127203"/>
                <a:ext cx="184980" cy="184981"/>
              </a:xfrm>
              <a:custGeom>
                <a:avLst/>
                <a:gdLst>
                  <a:gd name="connsiteX0" fmla="*/ 9808 w 184980"/>
                  <a:gd name="connsiteY0" fmla="*/ 184982 h 184981"/>
                  <a:gd name="connsiteX1" fmla="*/ 2873 w 184980"/>
                  <a:gd name="connsiteY1" fmla="*/ 182108 h 184981"/>
                  <a:gd name="connsiteX2" fmla="*/ 2873 w 184980"/>
                  <a:gd name="connsiteY2" fmla="*/ 168238 h 184981"/>
                  <a:gd name="connsiteX3" fmla="*/ 168238 w 184980"/>
                  <a:gd name="connsiteY3" fmla="*/ 2873 h 184981"/>
                  <a:gd name="connsiteX4" fmla="*/ 182108 w 184980"/>
                  <a:gd name="connsiteY4" fmla="*/ 2873 h 184981"/>
                  <a:gd name="connsiteX5" fmla="*/ 182108 w 184980"/>
                  <a:gd name="connsiteY5" fmla="*/ 16743 h 184981"/>
                  <a:gd name="connsiteX6" fmla="*/ 16743 w 184980"/>
                  <a:gd name="connsiteY6" fmla="*/ 182108 h 184981"/>
                  <a:gd name="connsiteX7" fmla="*/ 9808 w 184980"/>
                  <a:gd name="connsiteY7" fmla="*/ 184982 h 184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4980" h="184981">
                    <a:moveTo>
                      <a:pt x="9808" y="184982"/>
                    </a:moveTo>
                    <a:cubicBezTo>
                      <a:pt x="7297" y="184982"/>
                      <a:pt x="4790" y="184025"/>
                      <a:pt x="2873" y="182108"/>
                    </a:cubicBezTo>
                    <a:cubicBezTo>
                      <a:pt x="-958" y="178277"/>
                      <a:pt x="-958" y="172068"/>
                      <a:pt x="2873" y="168238"/>
                    </a:cubicBezTo>
                    <a:lnTo>
                      <a:pt x="168238" y="2873"/>
                    </a:lnTo>
                    <a:cubicBezTo>
                      <a:pt x="172068" y="-958"/>
                      <a:pt x="178277" y="-958"/>
                      <a:pt x="182108" y="2873"/>
                    </a:cubicBezTo>
                    <a:cubicBezTo>
                      <a:pt x="185938" y="6703"/>
                      <a:pt x="185938" y="12912"/>
                      <a:pt x="182108" y="16743"/>
                    </a:cubicBezTo>
                    <a:lnTo>
                      <a:pt x="16743" y="182108"/>
                    </a:lnTo>
                    <a:cubicBezTo>
                      <a:pt x="14825" y="184025"/>
                      <a:pt x="12314" y="184982"/>
                      <a:pt x="9808" y="184982"/>
                    </a:cubicBezTo>
                    <a:close/>
                  </a:path>
                </a:pathLst>
              </a:custGeom>
              <a:solidFill>
                <a:srgbClr val="86513B"/>
              </a:solidFill>
              <a:ln w="490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083" name="شكل حر: شكل 1082">
                <a:extLst>
                  <a:ext uri="{FF2B5EF4-FFF2-40B4-BE49-F238E27FC236}">
                    <a16:creationId xmlns:a16="http://schemas.microsoft.com/office/drawing/2014/main" id="{92EF5842-AD57-21BC-FF83-EF13F4424164}"/>
                  </a:ext>
                </a:extLst>
              </p:cNvPr>
              <p:cNvSpPr/>
              <p:nvPr/>
            </p:nvSpPr>
            <p:spPr>
              <a:xfrm>
                <a:off x="2006635" y="1439193"/>
                <a:ext cx="1128039" cy="1049556"/>
              </a:xfrm>
              <a:custGeom>
                <a:avLst/>
                <a:gdLst>
                  <a:gd name="connsiteX0" fmla="*/ 742796 w 1128039"/>
                  <a:gd name="connsiteY0" fmla="*/ 738745 h 1049556"/>
                  <a:gd name="connsiteX1" fmla="*/ 264843 w 1128039"/>
                  <a:gd name="connsiteY1" fmla="*/ 106173 h 1049556"/>
                  <a:gd name="connsiteX2" fmla="*/ 294093 w 1128039"/>
                  <a:gd name="connsiteY2" fmla="*/ 89 h 1049556"/>
                  <a:gd name="connsiteX3" fmla="*/ 294084 w 1128039"/>
                  <a:gd name="connsiteY3" fmla="*/ 0 h 1049556"/>
                  <a:gd name="connsiteX4" fmla="*/ 20 w 1128039"/>
                  <a:gd name="connsiteY4" fmla="*/ 128081 h 1049556"/>
                  <a:gd name="connsiteX5" fmla="*/ 1123 w 1128039"/>
                  <a:gd name="connsiteY5" fmla="*/ 129695 h 1049556"/>
                  <a:gd name="connsiteX6" fmla="*/ 13443 w 1128039"/>
                  <a:gd name="connsiteY6" fmla="*/ 224911 h 1049556"/>
                  <a:gd name="connsiteX7" fmla="*/ 0 w 1128039"/>
                  <a:gd name="connsiteY7" fmla="*/ 335100 h 1049556"/>
                  <a:gd name="connsiteX8" fmla="*/ 0 w 1128039"/>
                  <a:gd name="connsiteY8" fmla="*/ 340358 h 1049556"/>
                  <a:gd name="connsiteX9" fmla="*/ 618806 w 1128039"/>
                  <a:gd name="connsiteY9" fmla="*/ 754229 h 1049556"/>
                  <a:gd name="connsiteX10" fmla="*/ 718416 w 1128039"/>
                  <a:gd name="connsiteY10" fmla="*/ 754999 h 1049556"/>
                  <a:gd name="connsiteX11" fmla="*/ 900098 w 1128039"/>
                  <a:gd name="connsiteY11" fmla="*/ 996688 h 1049556"/>
                  <a:gd name="connsiteX12" fmla="*/ 1128040 w 1128039"/>
                  <a:gd name="connsiteY12" fmla="*/ 1003716 h 1049556"/>
                  <a:gd name="connsiteX13" fmla="*/ 742796 w 1128039"/>
                  <a:gd name="connsiteY13" fmla="*/ 738745 h 1049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28039" h="1049556">
                    <a:moveTo>
                      <a:pt x="742796" y="738745"/>
                    </a:moveTo>
                    <a:lnTo>
                      <a:pt x="264843" y="106173"/>
                    </a:lnTo>
                    <a:cubicBezTo>
                      <a:pt x="264843" y="106173"/>
                      <a:pt x="225676" y="37628"/>
                      <a:pt x="294093" y="89"/>
                    </a:cubicBezTo>
                    <a:cubicBezTo>
                      <a:pt x="294138" y="64"/>
                      <a:pt x="294133" y="-5"/>
                      <a:pt x="294084" y="0"/>
                    </a:cubicBezTo>
                    <a:cubicBezTo>
                      <a:pt x="285726" y="304"/>
                      <a:pt x="2609" y="11462"/>
                      <a:pt x="20" y="128081"/>
                    </a:cubicBezTo>
                    <a:cubicBezTo>
                      <a:pt x="10" y="128616"/>
                      <a:pt x="721" y="129131"/>
                      <a:pt x="1123" y="129695"/>
                    </a:cubicBezTo>
                    <a:cubicBezTo>
                      <a:pt x="1123" y="129695"/>
                      <a:pt x="13443" y="147091"/>
                      <a:pt x="13443" y="224911"/>
                    </a:cubicBezTo>
                    <a:cubicBezTo>
                      <a:pt x="13443" y="307306"/>
                      <a:pt x="0" y="335100"/>
                      <a:pt x="0" y="335100"/>
                    </a:cubicBezTo>
                    <a:lnTo>
                      <a:pt x="0" y="340358"/>
                    </a:lnTo>
                    <a:cubicBezTo>
                      <a:pt x="0" y="575774"/>
                      <a:pt x="367690" y="753047"/>
                      <a:pt x="618806" y="754229"/>
                    </a:cubicBezTo>
                    <a:lnTo>
                      <a:pt x="718416" y="754999"/>
                    </a:lnTo>
                    <a:lnTo>
                      <a:pt x="900098" y="996688"/>
                    </a:lnTo>
                    <a:cubicBezTo>
                      <a:pt x="959845" y="1064296"/>
                      <a:pt x="1064237" y="1067519"/>
                      <a:pt x="1128040" y="1003716"/>
                    </a:cubicBezTo>
                    <a:lnTo>
                      <a:pt x="742796" y="738745"/>
                    </a:lnTo>
                    <a:close/>
                  </a:path>
                </a:pathLst>
              </a:custGeom>
              <a:solidFill>
                <a:srgbClr val="4878BA"/>
              </a:solidFill>
              <a:ln w="490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084" name="شكل حر: شكل 1083">
                <a:extLst>
                  <a:ext uri="{FF2B5EF4-FFF2-40B4-BE49-F238E27FC236}">
                    <a16:creationId xmlns:a16="http://schemas.microsoft.com/office/drawing/2014/main" id="{E20E51A6-4FF4-85CA-AF64-08F01125E03B}"/>
                  </a:ext>
                </a:extLst>
              </p:cNvPr>
              <p:cNvSpPr/>
              <p:nvPr/>
            </p:nvSpPr>
            <p:spPr>
              <a:xfrm>
                <a:off x="2212620" y="2135616"/>
                <a:ext cx="362934" cy="176568"/>
              </a:xfrm>
              <a:custGeom>
                <a:avLst/>
                <a:gdLst>
                  <a:gd name="connsiteX0" fmla="*/ 359951 w 362934"/>
                  <a:gd name="connsiteY0" fmla="*/ 2768 h 176568"/>
                  <a:gd name="connsiteX1" fmla="*/ 346081 w 362934"/>
                  <a:gd name="connsiteY1" fmla="*/ 2988 h 176568"/>
                  <a:gd name="connsiteX2" fmla="*/ 196930 w 362934"/>
                  <a:gd name="connsiteY2" fmla="*/ 156950 h 176568"/>
                  <a:gd name="connsiteX3" fmla="*/ 9809 w 362934"/>
                  <a:gd name="connsiteY3" fmla="*/ 156950 h 176568"/>
                  <a:gd name="connsiteX4" fmla="*/ 0 w 362934"/>
                  <a:gd name="connsiteY4" fmla="*/ 166759 h 176568"/>
                  <a:gd name="connsiteX5" fmla="*/ 9809 w 362934"/>
                  <a:gd name="connsiteY5" fmla="*/ 176568 h 176568"/>
                  <a:gd name="connsiteX6" fmla="*/ 264843 w 362934"/>
                  <a:gd name="connsiteY6" fmla="*/ 176568 h 176568"/>
                  <a:gd name="connsiteX7" fmla="*/ 274652 w 362934"/>
                  <a:gd name="connsiteY7" fmla="*/ 166759 h 176568"/>
                  <a:gd name="connsiteX8" fmla="*/ 264843 w 362934"/>
                  <a:gd name="connsiteY8" fmla="*/ 156950 h 176568"/>
                  <a:gd name="connsiteX9" fmla="*/ 224244 w 362934"/>
                  <a:gd name="connsiteY9" fmla="*/ 156950 h 176568"/>
                  <a:gd name="connsiteX10" fmla="*/ 360167 w 362934"/>
                  <a:gd name="connsiteY10" fmla="*/ 16642 h 176568"/>
                  <a:gd name="connsiteX11" fmla="*/ 359951 w 362934"/>
                  <a:gd name="connsiteY11" fmla="*/ 2768 h 176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2934" h="176568">
                    <a:moveTo>
                      <a:pt x="359951" y="2768"/>
                    </a:moveTo>
                    <a:cubicBezTo>
                      <a:pt x="356057" y="-1009"/>
                      <a:pt x="349848" y="-906"/>
                      <a:pt x="346081" y="2988"/>
                    </a:cubicBezTo>
                    <a:lnTo>
                      <a:pt x="196930" y="156950"/>
                    </a:lnTo>
                    <a:lnTo>
                      <a:pt x="9809" y="156950"/>
                    </a:lnTo>
                    <a:cubicBezTo>
                      <a:pt x="4394" y="156950"/>
                      <a:pt x="0" y="161345"/>
                      <a:pt x="0" y="166759"/>
                    </a:cubicBezTo>
                    <a:cubicBezTo>
                      <a:pt x="0" y="172174"/>
                      <a:pt x="4394" y="176568"/>
                      <a:pt x="9809" y="176568"/>
                    </a:cubicBezTo>
                    <a:lnTo>
                      <a:pt x="264843" y="176568"/>
                    </a:lnTo>
                    <a:cubicBezTo>
                      <a:pt x="270258" y="176568"/>
                      <a:pt x="274652" y="172174"/>
                      <a:pt x="274652" y="166759"/>
                    </a:cubicBezTo>
                    <a:cubicBezTo>
                      <a:pt x="274652" y="161345"/>
                      <a:pt x="270258" y="156950"/>
                      <a:pt x="264843" y="156950"/>
                    </a:cubicBezTo>
                    <a:lnTo>
                      <a:pt x="224244" y="156950"/>
                    </a:lnTo>
                    <a:lnTo>
                      <a:pt x="360167" y="16642"/>
                    </a:lnTo>
                    <a:cubicBezTo>
                      <a:pt x="363943" y="12748"/>
                      <a:pt x="363840" y="6539"/>
                      <a:pt x="359951" y="2768"/>
                    </a:cubicBezTo>
                    <a:close/>
                  </a:path>
                </a:pathLst>
              </a:custGeom>
              <a:solidFill>
                <a:srgbClr val="86513B"/>
              </a:solidFill>
              <a:ln w="490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grpSp>
            <p:nvGrpSpPr>
              <p:cNvPr id="1085" name="رسم 2267" descr="طائر أصلي">
                <a:extLst>
                  <a:ext uri="{FF2B5EF4-FFF2-40B4-BE49-F238E27FC236}">
                    <a16:creationId xmlns:a16="http://schemas.microsoft.com/office/drawing/2014/main" id="{B342B5BA-B079-6FED-1082-47EAF212982C}"/>
                  </a:ext>
                </a:extLst>
              </p:cNvPr>
              <p:cNvGrpSpPr/>
              <p:nvPr/>
            </p:nvGrpSpPr>
            <p:grpSpPr>
              <a:xfrm>
                <a:off x="2179725" y="1765869"/>
                <a:ext cx="538391" cy="316087"/>
                <a:chOff x="2179725" y="1765869"/>
                <a:chExt cx="538391" cy="316087"/>
              </a:xfrm>
            </p:grpSpPr>
            <p:sp>
              <p:nvSpPr>
                <p:cNvPr id="1091" name="شكل حر: شكل 1090">
                  <a:extLst>
                    <a:ext uri="{FF2B5EF4-FFF2-40B4-BE49-F238E27FC236}">
                      <a16:creationId xmlns:a16="http://schemas.microsoft.com/office/drawing/2014/main" id="{F2D15275-B98C-4B8F-1EF4-BF5BFE41C891}"/>
                    </a:ext>
                  </a:extLst>
                </p:cNvPr>
                <p:cNvSpPr/>
                <p:nvPr/>
              </p:nvSpPr>
              <p:spPr>
                <a:xfrm>
                  <a:off x="2179725" y="1765869"/>
                  <a:ext cx="538391" cy="316087"/>
                </a:xfrm>
                <a:custGeom>
                  <a:avLst/>
                  <a:gdLst>
                    <a:gd name="connsiteX0" fmla="*/ 316806 w 538391"/>
                    <a:gd name="connsiteY0" fmla="*/ 92095 h 316087"/>
                    <a:gd name="connsiteX1" fmla="*/ 6278 w 538391"/>
                    <a:gd name="connsiteY1" fmla="*/ 8871 h 316087"/>
                    <a:gd name="connsiteX2" fmla="*/ 0 w 538391"/>
                    <a:gd name="connsiteY2" fmla="*/ 10391 h 316087"/>
                    <a:gd name="connsiteX3" fmla="*/ 6459 w 538391"/>
                    <a:gd name="connsiteY3" fmla="*/ 33045 h 316087"/>
                    <a:gd name="connsiteX4" fmla="*/ 489704 w 538391"/>
                    <a:gd name="connsiteY4" fmla="*/ 305887 h 316087"/>
                    <a:gd name="connsiteX5" fmla="*/ 538391 w 538391"/>
                    <a:gd name="connsiteY5" fmla="*/ 299384 h 316087"/>
                    <a:gd name="connsiteX6" fmla="*/ 316806 w 538391"/>
                    <a:gd name="connsiteY6" fmla="*/ 92095 h 316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38391" h="316087">
                      <a:moveTo>
                        <a:pt x="316806" y="92095"/>
                      </a:moveTo>
                      <a:cubicBezTo>
                        <a:pt x="233552" y="14212"/>
                        <a:pt x="117041" y="-16883"/>
                        <a:pt x="6278" y="8871"/>
                      </a:cubicBezTo>
                      <a:cubicBezTo>
                        <a:pt x="4184" y="9356"/>
                        <a:pt x="0" y="10391"/>
                        <a:pt x="0" y="10391"/>
                      </a:cubicBezTo>
                      <a:cubicBezTo>
                        <a:pt x="1903" y="17920"/>
                        <a:pt x="4056" y="25477"/>
                        <a:pt x="6459" y="33045"/>
                      </a:cubicBezTo>
                      <a:cubicBezTo>
                        <a:pt x="70698" y="235513"/>
                        <a:pt x="282470" y="352505"/>
                        <a:pt x="489704" y="305887"/>
                      </a:cubicBezTo>
                      <a:lnTo>
                        <a:pt x="538391" y="299384"/>
                      </a:lnTo>
                      <a:lnTo>
                        <a:pt x="316806" y="92095"/>
                      </a:lnTo>
                      <a:close/>
                    </a:path>
                  </a:pathLst>
                </a:custGeom>
                <a:solidFill>
                  <a:srgbClr val="A3E2F6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092" name="شكل حر: شكل 1091">
                  <a:extLst>
                    <a:ext uri="{FF2B5EF4-FFF2-40B4-BE49-F238E27FC236}">
                      <a16:creationId xmlns:a16="http://schemas.microsoft.com/office/drawing/2014/main" id="{3259F153-F66B-26F3-F93D-16D904816963}"/>
                    </a:ext>
                  </a:extLst>
                </p:cNvPr>
                <p:cNvSpPr/>
                <p:nvPr/>
              </p:nvSpPr>
              <p:spPr>
                <a:xfrm>
                  <a:off x="2209093" y="1776348"/>
                  <a:ext cx="464642" cy="300209"/>
                </a:xfrm>
                <a:custGeom>
                  <a:avLst/>
                  <a:gdLst>
                    <a:gd name="connsiteX0" fmla="*/ 464643 w 464642"/>
                    <a:gd name="connsiteY0" fmla="*/ 252680 h 300209"/>
                    <a:gd name="connsiteX1" fmla="*/ 84186 w 464642"/>
                    <a:gd name="connsiteY1" fmla="*/ 120916 h 300209"/>
                    <a:gd name="connsiteX2" fmla="*/ 4924 w 464642"/>
                    <a:gd name="connsiteY2" fmla="*/ 0 h 300209"/>
                    <a:gd name="connsiteX3" fmla="*/ 0 w 464642"/>
                    <a:gd name="connsiteY3" fmla="*/ 1202 h 300209"/>
                    <a:gd name="connsiteX4" fmla="*/ 80429 w 464642"/>
                    <a:gd name="connsiteY4" fmla="*/ 124339 h 300209"/>
                    <a:gd name="connsiteX5" fmla="*/ 124991 w 464642"/>
                    <a:gd name="connsiteY5" fmla="*/ 160603 h 300209"/>
                    <a:gd name="connsiteX6" fmla="*/ 414156 w 464642"/>
                    <a:gd name="connsiteY6" fmla="*/ 300209 h 300209"/>
                    <a:gd name="connsiteX7" fmla="*/ 414602 w 464642"/>
                    <a:gd name="connsiteY7" fmla="*/ 295163 h 300209"/>
                    <a:gd name="connsiteX8" fmla="*/ 149224 w 464642"/>
                    <a:gd name="connsiteY8" fmla="*/ 176400 h 300209"/>
                    <a:gd name="connsiteX9" fmla="*/ 149293 w 464642"/>
                    <a:gd name="connsiteY9" fmla="*/ 176336 h 300209"/>
                    <a:gd name="connsiteX10" fmla="*/ 464466 w 464642"/>
                    <a:gd name="connsiteY10" fmla="*/ 257746 h 300209"/>
                    <a:gd name="connsiteX11" fmla="*/ 464643 w 464642"/>
                    <a:gd name="connsiteY11" fmla="*/ 252680 h 300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64642" h="300209">
                      <a:moveTo>
                        <a:pt x="464643" y="252680"/>
                      </a:moveTo>
                      <a:cubicBezTo>
                        <a:pt x="350142" y="248594"/>
                        <a:pt x="191192" y="222414"/>
                        <a:pt x="84186" y="120916"/>
                      </a:cubicBezTo>
                      <a:cubicBezTo>
                        <a:pt x="20251" y="60276"/>
                        <a:pt x="5066" y="598"/>
                        <a:pt x="4924" y="0"/>
                      </a:cubicBezTo>
                      <a:lnTo>
                        <a:pt x="0" y="1202"/>
                      </a:lnTo>
                      <a:cubicBezTo>
                        <a:pt x="147" y="1810"/>
                        <a:pt x="15562" y="62689"/>
                        <a:pt x="80429" y="124339"/>
                      </a:cubicBezTo>
                      <a:cubicBezTo>
                        <a:pt x="94470" y="137684"/>
                        <a:pt x="109405" y="149715"/>
                        <a:pt x="124991" y="160603"/>
                      </a:cubicBezTo>
                      <a:cubicBezTo>
                        <a:pt x="127762" y="163546"/>
                        <a:pt x="243999" y="285197"/>
                        <a:pt x="414156" y="300209"/>
                      </a:cubicBezTo>
                      <a:lnTo>
                        <a:pt x="414602" y="295163"/>
                      </a:lnTo>
                      <a:cubicBezTo>
                        <a:pt x="286751" y="283882"/>
                        <a:pt x="189667" y="211678"/>
                        <a:pt x="149224" y="176400"/>
                      </a:cubicBezTo>
                      <a:cubicBezTo>
                        <a:pt x="149008" y="176209"/>
                        <a:pt x="149043" y="176184"/>
                        <a:pt x="149293" y="176336"/>
                      </a:cubicBezTo>
                      <a:cubicBezTo>
                        <a:pt x="249718" y="236618"/>
                        <a:pt x="371594" y="254431"/>
                        <a:pt x="464466" y="257746"/>
                      </a:cubicBezTo>
                      <a:lnTo>
                        <a:pt x="464643" y="252680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093" name="شكل حر: شكل 1092">
                  <a:extLst>
                    <a:ext uri="{FF2B5EF4-FFF2-40B4-BE49-F238E27FC236}">
                      <a16:creationId xmlns:a16="http://schemas.microsoft.com/office/drawing/2014/main" id="{52B8C6A8-1AA5-E592-0E08-FB187542D05E}"/>
                    </a:ext>
                  </a:extLst>
                </p:cNvPr>
                <p:cNvSpPr/>
                <p:nvPr/>
              </p:nvSpPr>
              <p:spPr>
                <a:xfrm>
                  <a:off x="2243057" y="1769242"/>
                  <a:ext cx="395940" cy="232316"/>
                </a:xfrm>
                <a:custGeom>
                  <a:avLst/>
                  <a:gdLst>
                    <a:gd name="connsiteX0" fmla="*/ 395690 w 395940"/>
                    <a:gd name="connsiteY0" fmla="*/ 232316 h 232316"/>
                    <a:gd name="connsiteX1" fmla="*/ 87634 w 395940"/>
                    <a:gd name="connsiteY1" fmla="*/ 111891 h 232316"/>
                    <a:gd name="connsiteX2" fmla="*/ 0 w 395940"/>
                    <a:gd name="connsiteY2" fmla="*/ 2158 h 232316"/>
                    <a:gd name="connsiteX3" fmla="*/ 4591 w 395940"/>
                    <a:gd name="connsiteY3" fmla="*/ 0 h 232316"/>
                    <a:gd name="connsiteX4" fmla="*/ 395940 w 395940"/>
                    <a:gd name="connsiteY4" fmla="*/ 227255 h 232316"/>
                    <a:gd name="connsiteX5" fmla="*/ 395690 w 395940"/>
                    <a:gd name="connsiteY5" fmla="*/ 232316 h 232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5940" h="232316">
                      <a:moveTo>
                        <a:pt x="395690" y="232316"/>
                      </a:moveTo>
                      <a:cubicBezTo>
                        <a:pt x="243793" y="224803"/>
                        <a:pt x="144330" y="162682"/>
                        <a:pt x="87634" y="111891"/>
                      </a:cubicBezTo>
                      <a:cubicBezTo>
                        <a:pt x="26161" y="56819"/>
                        <a:pt x="255" y="2697"/>
                        <a:pt x="0" y="2158"/>
                      </a:cubicBezTo>
                      <a:lnTo>
                        <a:pt x="4591" y="0"/>
                      </a:lnTo>
                      <a:cubicBezTo>
                        <a:pt x="5591" y="2129"/>
                        <a:pt x="108316" y="213027"/>
                        <a:pt x="395940" y="227255"/>
                      </a:cubicBezTo>
                      <a:lnTo>
                        <a:pt x="395690" y="232316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  <p:grpSp>
            <p:nvGrpSpPr>
              <p:cNvPr id="1086" name="رسم 2267" descr="طائر أصلي">
                <a:extLst>
                  <a:ext uri="{FF2B5EF4-FFF2-40B4-BE49-F238E27FC236}">
                    <a16:creationId xmlns:a16="http://schemas.microsoft.com/office/drawing/2014/main" id="{58BC36CD-F99D-ECCA-BF2C-85E8AFB5D6E5}"/>
                  </a:ext>
                </a:extLst>
              </p:cNvPr>
              <p:cNvGrpSpPr/>
              <p:nvPr/>
            </p:nvGrpSpPr>
            <p:grpSpPr>
              <a:xfrm>
                <a:off x="1908541" y="1567269"/>
                <a:ext cx="209093" cy="207705"/>
                <a:chOff x="1908541" y="1567269"/>
                <a:chExt cx="209093" cy="207705"/>
              </a:xfrm>
            </p:grpSpPr>
            <p:sp>
              <p:nvSpPr>
                <p:cNvPr id="1087" name="شكل حر: شكل 1086">
                  <a:extLst>
                    <a:ext uri="{FF2B5EF4-FFF2-40B4-BE49-F238E27FC236}">
                      <a16:creationId xmlns:a16="http://schemas.microsoft.com/office/drawing/2014/main" id="{E895364D-A9B2-6931-5359-259E8F245C8A}"/>
                    </a:ext>
                  </a:extLst>
                </p:cNvPr>
                <p:cNvSpPr/>
                <p:nvPr/>
              </p:nvSpPr>
              <p:spPr>
                <a:xfrm>
                  <a:off x="2006631" y="1567269"/>
                  <a:ext cx="111003" cy="207705"/>
                </a:xfrm>
                <a:custGeom>
                  <a:avLst/>
                  <a:gdLst>
                    <a:gd name="connsiteX0" fmla="*/ 49 w 111003"/>
                    <a:gd name="connsiteY0" fmla="*/ 0 h 207705"/>
                    <a:gd name="connsiteX1" fmla="*/ 111004 w 111003"/>
                    <a:gd name="connsiteY1" fmla="*/ 0 h 207705"/>
                    <a:gd name="connsiteX2" fmla="*/ 111004 w 111003"/>
                    <a:gd name="connsiteY2" fmla="*/ 7322 h 207705"/>
                    <a:gd name="connsiteX3" fmla="*/ 0 w 111003"/>
                    <a:gd name="connsiteY3" fmla="*/ 207706 h 207705"/>
                    <a:gd name="connsiteX4" fmla="*/ 0 w 111003"/>
                    <a:gd name="connsiteY4" fmla="*/ 207706 h 207705"/>
                    <a:gd name="connsiteX5" fmla="*/ 0 w 111003"/>
                    <a:gd name="connsiteY5" fmla="*/ 49 h 207705"/>
                    <a:gd name="connsiteX6" fmla="*/ 49 w 111003"/>
                    <a:gd name="connsiteY6" fmla="*/ 0 h 207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1003" h="207705">
                      <a:moveTo>
                        <a:pt x="49" y="0"/>
                      </a:moveTo>
                      <a:lnTo>
                        <a:pt x="111004" y="0"/>
                      </a:lnTo>
                      <a:lnTo>
                        <a:pt x="111004" y="7322"/>
                      </a:lnTo>
                      <a:cubicBezTo>
                        <a:pt x="111004" y="88781"/>
                        <a:pt x="69060" y="164502"/>
                        <a:pt x="0" y="207706"/>
                      </a:cubicBezTo>
                      <a:lnTo>
                        <a:pt x="0" y="207706"/>
                      </a:lnTo>
                      <a:lnTo>
                        <a:pt x="0" y="49"/>
                      </a:lnTo>
                      <a:cubicBezTo>
                        <a:pt x="0" y="25"/>
                        <a:pt x="25" y="0"/>
                        <a:pt x="49" y="0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088" name="شكل حر: شكل 1087">
                  <a:extLst>
                    <a:ext uri="{FF2B5EF4-FFF2-40B4-BE49-F238E27FC236}">
                      <a16:creationId xmlns:a16="http://schemas.microsoft.com/office/drawing/2014/main" id="{09F5874F-85DB-244E-E841-B4946627BD15}"/>
                    </a:ext>
                  </a:extLst>
                </p:cNvPr>
                <p:cNvSpPr/>
                <p:nvPr/>
              </p:nvSpPr>
              <p:spPr>
                <a:xfrm>
                  <a:off x="2065485" y="1586319"/>
                  <a:ext cx="29427" cy="29427"/>
                </a:xfrm>
                <a:custGeom>
                  <a:avLst/>
                  <a:gdLst>
                    <a:gd name="connsiteX0" fmla="*/ 29427 w 29427"/>
                    <a:gd name="connsiteY0" fmla="*/ 14713 h 29427"/>
                    <a:gd name="connsiteX1" fmla="*/ 14713 w 29427"/>
                    <a:gd name="connsiteY1" fmla="*/ 29427 h 29427"/>
                    <a:gd name="connsiteX2" fmla="*/ 0 w 29427"/>
                    <a:gd name="connsiteY2" fmla="*/ 14713 h 29427"/>
                    <a:gd name="connsiteX3" fmla="*/ 14713 w 29427"/>
                    <a:gd name="connsiteY3" fmla="*/ 0 h 29427"/>
                    <a:gd name="connsiteX4" fmla="*/ 29427 w 29427"/>
                    <a:gd name="connsiteY4" fmla="*/ 14713 h 29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427" h="29427">
                      <a:moveTo>
                        <a:pt x="29427" y="14713"/>
                      </a:moveTo>
                      <a:cubicBezTo>
                        <a:pt x="29427" y="22840"/>
                        <a:pt x="22840" y="29427"/>
                        <a:pt x="14713" y="29427"/>
                      </a:cubicBezTo>
                      <a:cubicBezTo>
                        <a:pt x="6587" y="29427"/>
                        <a:pt x="0" y="22840"/>
                        <a:pt x="0" y="14713"/>
                      </a:cubicBezTo>
                      <a:cubicBezTo>
                        <a:pt x="0" y="6587"/>
                        <a:pt x="6587" y="0"/>
                        <a:pt x="14713" y="0"/>
                      </a:cubicBezTo>
                      <a:cubicBezTo>
                        <a:pt x="22840" y="0"/>
                        <a:pt x="29427" y="6587"/>
                        <a:pt x="29427" y="147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089" name="شكل حر: شكل 1088">
                  <a:extLst>
                    <a:ext uri="{FF2B5EF4-FFF2-40B4-BE49-F238E27FC236}">
                      <a16:creationId xmlns:a16="http://schemas.microsoft.com/office/drawing/2014/main" id="{DC274F71-F92E-DCC1-2398-A84C5486786C}"/>
                    </a:ext>
                  </a:extLst>
                </p:cNvPr>
                <p:cNvSpPr/>
                <p:nvPr/>
              </p:nvSpPr>
              <p:spPr>
                <a:xfrm>
                  <a:off x="1908541" y="1584610"/>
                  <a:ext cx="137310" cy="98064"/>
                </a:xfrm>
                <a:custGeom>
                  <a:avLst/>
                  <a:gdLst>
                    <a:gd name="connsiteX0" fmla="*/ 98061 w 137310"/>
                    <a:gd name="connsiteY0" fmla="*/ 2 h 98064"/>
                    <a:gd name="connsiteX1" fmla="*/ 0 w 137310"/>
                    <a:gd name="connsiteY1" fmla="*/ 40945 h 98064"/>
                    <a:gd name="connsiteX2" fmla="*/ 98051 w 137310"/>
                    <a:gd name="connsiteY2" fmla="*/ 98058 h 98064"/>
                    <a:gd name="connsiteX3" fmla="*/ 98115 w 137310"/>
                    <a:gd name="connsiteY3" fmla="*/ 98043 h 98064"/>
                    <a:gd name="connsiteX4" fmla="*/ 137301 w 137310"/>
                    <a:gd name="connsiteY4" fmla="*/ 40979 h 98064"/>
                    <a:gd name="connsiteX5" fmla="*/ 137297 w 137310"/>
                    <a:gd name="connsiteY5" fmla="*/ 40915 h 98064"/>
                    <a:gd name="connsiteX6" fmla="*/ 98110 w 137310"/>
                    <a:gd name="connsiteY6" fmla="*/ 17 h 98064"/>
                    <a:gd name="connsiteX7" fmla="*/ 98061 w 137310"/>
                    <a:gd name="connsiteY7" fmla="*/ 2 h 98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7310" h="98064">
                      <a:moveTo>
                        <a:pt x="98061" y="2"/>
                      </a:moveTo>
                      <a:lnTo>
                        <a:pt x="0" y="40945"/>
                      </a:lnTo>
                      <a:lnTo>
                        <a:pt x="98051" y="98058"/>
                      </a:lnTo>
                      <a:cubicBezTo>
                        <a:pt x="98075" y="98072"/>
                        <a:pt x="98100" y="98062"/>
                        <a:pt x="98115" y="98043"/>
                      </a:cubicBezTo>
                      <a:lnTo>
                        <a:pt x="137301" y="40979"/>
                      </a:lnTo>
                      <a:cubicBezTo>
                        <a:pt x="137316" y="40959"/>
                        <a:pt x="137311" y="40935"/>
                        <a:pt x="137297" y="40915"/>
                      </a:cubicBezTo>
                      <a:lnTo>
                        <a:pt x="98110" y="17"/>
                      </a:lnTo>
                      <a:cubicBezTo>
                        <a:pt x="98100" y="2"/>
                        <a:pt x="98080" y="-3"/>
                        <a:pt x="98061" y="2"/>
                      </a:cubicBezTo>
                      <a:close/>
                    </a:path>
                  </a:pathLst>
                </a:custGeom>
                <a:solidFill>
                  <a:srgbClr val="EF6129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090" name="شكل حر: شكل 1089">
                  <a:extLst>
                    <a:ext uri="{FF2B5EF4-FFF2-40B4-BE49-F238E27FC236}">
                      <a16:creationId xmlns:a16="http://schemas.microsoft.com/office/drawing/2014/main" id="{4AFF5758-AC04-DD6A-808E-2FCBA1064E65}"/>
                    </a:ext>
                  </a:extLst>
                </p:cNvPr>
                <p:cNvSpPr/>
                <p:nvPr/>
              </p:nvSpPr>
              <p:spPr>
                <a:xfrm>
                  <a:off x="1926324" y="1623715"/>
                  <a:ext cx="121386" cy="3678"/>
                </a:xfrm>
                <a:custGeom>
                  <a:avLst/>
                  <a:gdLst>
                    <a:gd name="connsiteX0" fmla="*/ 119547 w 121386"/>
                    <a:gd name="connsiteY0" fmla="*/ 3678 h 3678"/>
                    <a:gd name="connsiteX1" fmla="*/ 1839 w 121386"/>
                    <a:gd name="connsiteY1" fmla="*/ 3678 h 3678"/>
                    <a:gd name="connsiteX2" fmla="*/ 0 w 121386"/>
                    <a:gd name="connsiteY2" fmla="*/ 1839 h 3678"/>
                    <a:gd name="connsiteX3" fmla="*/ 1839 w 121386"/>
                    <a:gd name="connsiteY3" fmla="*/ 0 h 3678"/>
                    <a:gd name="connsiteX4" fmla="*/ 119547 w 121386"/>
                    <a:gd name="connsiteY4" fmla="*/ 0 h 3678"/>
                    <a:gd name="connsiteX5" fmla="*/ 121386 w 121386"/>
                    <a:gd name="connsiteY5" fmla="*/ 1839 h 3678"/>
                    <a:gd name="connsiteX6" fmla="*/ 119547 w 121386"/>
                    <a:gd name="connsiteY6" fmla="*/ 3678 h 3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1386" h="3678">
                      <a:moveTo>
                        <a:pt x="119547" y="3678"/>
                      </a:moveTo>
                      <a:lnTo>
                        <a:pt x="1839" y="3678"/>
                      </a:lnTo>
                      <a:cubicBezTo>
                        <a:pt x="824" y="3678"/>
                        <a:pt x="0" y="2854"/>
                        <a:pt x="0" y="1839"/>
                      </a:cubicBezTo>
                      <a:cubicBezTo>
                        <a:pt x="0" y="824"/>
                        <a:pt x="824" y="0"/>
                        <a:pt x="1839" y="0"/>
                      </a:cubicBezTo>
                      <a:lnTo>
                        <a:pt x="119547" y="0"/>
                      </a:lnTo>
                      <a:cubicBezTo>
                        <a:pt x="120562" y="0"/>
                        <a:pt x="121386" y="824"/>
                        <a:pt x="121386" y="1839"/>
                      </a:cubicBezTo>
                      <a:cubicBezTo>
                        <a:pt x="121386" y="2854"/>
                        <a:pt x="120562" y="3678"/>
                        <a:pt x="119547" y="3678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</p:grpSp>
        <p:sp>
          <p:nvSpPr>
            <p:cNvPr id="1081" name="شكل بيضاوي 1080">
              <a:extLst>
                <a:ext uri="{FF2B5EF4-FFF2-40B4-BE49-F238E27FC236}">
                  <a16:creationId xmlns:a16="http://schemas.microsoft.com/office/drawing/2014/main" id="{017199A8-FD5D-BCA5-8F2C-EFA24131C721}"/>
                </a:ext>
              </a:extLst>
            </p:cNvPr>
            <p:cNvSpPr/>
            <p:nvPr/>
          </p:nvSpPr>
          <p:spPr>
            <a:xfrm>
              <a:off x="2582164" y="1353185"/>
              <a:ext cx="96266" cy="96266"/>
            </a:xfrm>
            <a:prstGeom prst="ellipse">
              <a:avLst/>
            </a:prstGeom>
            <a:solidFill>
              <a:srgbClr val="DF5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567019" rtl="1"/>
              <a:endParaRPr lang="ar-SA" sz="1116">
                <a:solidFill>
                  <a:prstClr val="white"/>
                </a:solidFill>
                <a:latin typeface="Harmattan"/>
                <a:cs typeface="Harmatt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4949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6C4F8-86F8-A0F1-16C6-BA519FE44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5D55C070-C54A-4FBC-98B6-FFAE09426E3F}"/>
              </a:ext>
            </a:extLst>
          </p:cNvPr>
          <p:cNvSpPr txBox="1"/>
          <p:nvPr/>
        </p:nvSpPr>
        <p:spPr>
          <a:xfrm>
            <a:off x="1424018" y="517160"/>
            <a:ext cx="4711638" cy="779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67019" rtl="1"/>
            <a:r>
              <a:rPr lang="ar-SA" sz="4465" dirty="0">
                <a:solidFill>
                  <a:srgbClr val="155C58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المخطط اليومي</a:t>
            </a: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13ABAEDC-CB99-07AC-5F30-21D37DC01B89}"/>
              </a:ext>
            </a:extLst>
          </p:cNvPr>
          <p:cNvSpPr/>
          <p:nvPr/>
        </p:nvSpPr>
        <p:spPr>
          <a:xfrm>
            <a:off x="622299" y="1535332"/>
            <a:ext cx="3017837" cy="5921382"/>
          </a:xfrm>
          <a:prstGeom prst="roundRect">
            <a:avLst>
              <a:gd name="adj" fmla="val 3704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67019" rtl="1"/>
            <a:endParaRPr lang="ar-SA" sz="2232" dirty="0">
              <a:solidFill>
                <a:srgbClr val="155C58"/>
              </a:solidFill>
              <a:latin typeface="Harmattan"/>
              <a:cs typeface="Harmattan"/>
            </a:endParaRP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CCDCF7D4-7212-9BFA-8780-934AB64C0A35}"/>
              </a:ext>
            </a:extLst>
          </p:cNvPr>
          <p:cNvSpPr/>
          <p:nvPr/>
        </p:nvSpPr>
        <p:spPr>
          <a:xfrm>
            <a:off x="3822699" y="1535332"/>
            <a:ext cx="3017837" cy="2060582"/>
          </a:xfrm>
          <a:prstGeom prst="roundRect">
            <a:avLst>
              <a:gd name="adj" fmla="val 3704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67019" rtl="1"/>
            <a:endParaRPr lang="ar-SA" sz="2232" dirty="0">
              <a:solidFill>
                <a:srgbClr val="155C58"/>
              </a:solidFill>
              <a:latin typeface="Harmattan"/>
              <a:cs typeface="Harmattan"/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E8FB9B6D-4563-7E0A-9E45-C57A568F7B51}"/>
              </a:ext>
            </a:extLst>
          </p:cNvPr>
          <p:cNvSpPr/>
          <p:nvPr/>
        </p:nvSpPr>
        <p:spPr>
          <a:xfrm>
            <a:off x="3822699" y="3834642"/>
            <a:ext cx="3017837" cy="3622073"/>
          </a:xfrm>
          <a:prstGeom prst="roundRect">
            <a:avLst>
              <a:gd name="adj" fmla="val 3704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67019" rtl="1"/>
            <a:endParaRPr lang="ar-SA" sz="2232" dirty="0">
              <a:solidFill>
                <a:srgbClr val="155C58"/>
              </a:solidFill>
              <a:latin typeface="Harmattan"/>
              <a:cs typeface="Harmattan"/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8C5CD465-B225-9A2A-1A46-AFB5C56ADC81}"/>
              </a:ext>
            </a:extLst>
          </p:cNvPr>
          <p:cNvSpPr/>
          <p:nvPr/>
        </p:nvSpPr>
        <p:spPr>
          <a:xfrm>
            <a:off x="622299" y="7624388"/>
            <a:ext cx="6218237" cy="1766493"/>
          </a:xfrm>
          <a:prstGeom prst="roundRect">
            <a:avLst>
              <a:gd name="adj" fmla="val 3704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67019" rtl="1"/>
            <a:endParaRPr lang="ar-SA" sz="2232" dirty="0">
              <a:solidFill>
                <a:srgbClr val="155C58"/>
              </a:solidFill>
              <a:latin typeface="Harmattan"/>
              <a:cs typeface="Harmattan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F2895CE-AABB-A418-80F8-53994AC678DE}"/>
              </a:ext>
            </a:extLst>
          </p:cNvPr>
          <p:cNvSpPr txBox="1"/>
          <p:nvPr/>
        </p:nvSpPr>
        <p:spPr>
          <a:xfrm>
            <a:off x="4294980" y="1595277"/>
            <a:ext cx="20732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67019" rtl="1"/>
            <a:r>
              <a:rPr lang="ar-SA" sz="2400" b="1" dirty="0">
                <a:solidFill>
                  <a:srgbClr val="FF7F8D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الأهداف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E41F6F7-B621-F0E6-5944-5513AB22E2F9}"/>
              </a:ext>
            </a:extLst>
          </p:cNvPr>
          <p:cNvSpPr txBox="1"/>
          <p:nvPr/>
        </p:nvSpPr>
        <p:spPr>
          <a:xfrm>
            <a:off x="4294980" y="3903734"/>
            <a:ext cx="20732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67019" rtl="1"/>
            <a:r>
              <a:rPr lang="ar-SA" sz="2400" b="1" dirty="0">
                <a:solidFill>
                  <a:srgbClr val="4FAEA3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مذكرة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7DA0443-0F6B-C421-CE3E-27BC014F72DE}"/>
              </a:ext>
            </a:extLst>
          </p:cNvPr>
          <p:cNvSpPr txBox="1"/>
          <p:nvPr/>
        </p:nvSpPr>
        <p:spPr>
          <a:xfrm>
            <a:off x="1094580" y="1660702"/>
            <a:ext cx="20732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67019" rtl="1"/>
            <a:r>
              <a:rPr lang="ar-SA" sz="2400" b="1" dirty="0">
                <a:solidFill>
                  <a:srgbClr val="FFC000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لائحة المهام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86E16392-FDD7-2537-F42A-62E8127CF5E4}"/>
              </a:ext>
            </a:extLst>
          </p:cNvPr>
          <p:cNvSpPr txBox="1"/>
          <p:nvPr/>
        </p:nvSpPr>
        <p:spPr>
          <a:xfrm>
            <a:off x="5099019" y="7730489"/>
            <a:ext cx="20732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67019" rtl="1"/>
            <a:r>
              <a:rPr lang="ar-SA" dirty="0">
                <a:solidFill>
                  <a:srgbClr val="752B64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ملاحظات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9DF71C79-0554-40C2-9650-76479BFF4D8F}"/>
              </a:ext>
            </a:extLst>
          </p:cNvPr>
          <p:cNvSpPr txBox="1"/>
          <p:nvPr/>
        </p:nvSpPr>
        <p:spPr>
          <a:xfrm>
            <a:off x="1587500" y="7915155"/>
            <a:ext cx="515395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567019" rtl="1"/>
            <a:r>
              <a:rPr lang="ar-SA" sz="2400" dirty="0">
                <a:solidFill>
                  <a:srgbClr val="FFDFDE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_______________________________________________________________________________________________________________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4D84D0A-F2E0-370A-D274-C7BB2D11E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19" y="6544491"/>
            <a:ext cx="1678122" cy="294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68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9E054-58E5-C106-9F2F-264A21FDE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ربع نص 14">
            <a:extLst>
              <a:ext uri="{FF2B5EF4-FFF2-40B4-BE49-F238E27FC236}">
                <a16:creationId xmlns:a16="http://schemas.microsoft.com/office/drawing/2014/main" id="{5C604F9C-C2A0-1018-86C8-45815FFFAF84}"/>
              </a:ext>
            </a:extLst>
          </p:cNvPr>
          <p:cNvSpPr txBox="1"/>
          <p:nvPr/>
        </p:nvSpPr>
        <p:spPr>
          <a:xfrm>
            <a:off x="1424018" y="5345906"/>
            <a:ext cx="4711638" cy="779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67019" rtl="1"/>
            <a:r>
              <a:rPr lang="ar-SA" sz="4465" b="1" dirty="0">
                <a:solidFill>
                  <a:srgbClr val="155C58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العلوم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73BBD73E-2401-6021-8C83-32B7A39A279A}"/>
              </a:ext>
            </a:extLst>
          </p:cNvPr>
          <p:cNvSpPr/>
          <p:nvPr/>
        </p:nvSpPr>
        <p:spPr>
          <a:xfrm>
            <a:off x="2927965" y="3461338"/>
            <a:ext cx="1703744" cy="1624130"/>
          </a:xfrm>
          <a:prstGeom prst="roundRect">
            <a:avLst>
              <a:gd name="adj" fmla="val 3595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67019" rtl="1"/>
            <a:endParaRPr lang="ar-SA" sz="2232" dirty="0">
              <a:solidFill>
                <a:srgbClr val="155C58"/>
              </a:solidFill>
              <a:latin typeface="Harmattan"/>
              <a:cs typeface="Harmattan"/>
            </a:endParaRPr>
          </a:p>
        </p:txBody>
      </p: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7495A6A8-FB1F-8C50-C6B2-0C711C1494F7}"/>
              </a:ext>
            </a:extLst>
          </p:cNvPr>
          <p:cNvGrpSpPr/>
          <p:nvPr/>
        </p:nvGrpSpPr>
        <p:grpSpPr>
          <a:xfrm>
            <a:off x="3125336" y="3570128"/>
            <a:ext cx="1309003" cy="1381253"/>
            <a:chOff x="5040441" y="1483872"/>
            <a:chExt cx="2111118" cy="2227641"/>
          </a:xfrm>
        </p:grpSpPr>
        <p:grpSp>
          <p:nvGrpSpPr>
            <p:cNvPr id="28" name="رسم 4" descr="مصباح">
              <a:extLst>
                <a:ext uri="{FF2B5EF4-FFF2-40B4-BE49-F238E27FC236}">
                  <a16:creationId xmlns:a16="http://schemas.microsoft.com/office/drawing/2014/main" id="{5E02CAEE-9D04-5F4F-4838-671973717D65}"/>
                </a:ext>
              </a:extLst>
            </p:cNvPr>
            <p:cNvGrpSpPr/>
            <p:nvPr/>
          </p:nvGrpSpPr>
          <p:grpSpPr>
            <a:xfrm>
              <a:off x="5506534" y="1922549"/>
              <a:ext cx="1178934" cy="1788964"/>
              <a:chOff x="5571597" y="1667520"/>
              <a:chExt cx="1048808" cy="1591506"/>
            </a:xfrm>
            <a:solidFill>
              <a:srgbClr val="FFE59F"/>
            </a:solidFill>
          </p:grpSpPr>
          <p:grpSp>
            <p:nvGrpSpPr>
              <p:cNvPr id="61" name="رسم 4" descr="مصباح">
                <a:extLst>
                  <a:ext uri="{FF2B5EF4-FFF2-40B4-BE49-F238E27FC236}">
                    <a16:creationId xmlns:a16="http://schemas.microsoft.com/office/drawing/2014/main" id="{75C946E2-9460-1C06-E259-EFCBB9EF281D}"/>
                  </a:ext>
                </a:extLst>
              </p:cNvPr>
              <p:cNvGrpSpPr/>
              <p:nvPr/>
            </p:nvGrpSpPr>
            <p:grpSpPr>
              <a:xfrm>
                <a:off x="5888677" y="2972433"/>
                <a:ext cx="414646" cy="286593"/>
                <a:chOff x="5888677" y="2972433"/>
                <a:chExt cx="414646" cy="286593"/>
              </a:xfrm>
              <a:grpFill/>
            </p:grpSpPr>
            <p:sp>
              <p:nvSpPr>
                <p:cNvPr id="63" name="شكل حر: شكل 62">
                  <a:extLst>
                    <a:ext uri="{FF2B5EF4-FFF2-40B4-BE49-F238E27FC236}">
                      <a16:creationId xmlns:a16="http://schemas.microsoft.com/office/drawing/2014/main" id="{FC292138-014E-D280-3DD9-95B6A2C9CDCF}"/>
                    </a:ext>
                  </a:extLst>
                </p:cNvPr>
                <p:cNvSpPr/>
                <p:nvPr/>
              </p:nvSpPr>
              <p:spPr>
                <a:xfrm>
                  <a:off x="5888677" y="2972433"/>
                  <a:ext cx="414646" cy="48781"/>
                </a:xfrm>
                <a:custGeom>
                  <a:avLst/>
                  <a:gdLst>
                    <a:gd name="connsiteX0" fmla="*/ 390255 w 414646"/>
                    <a:gd name="connsiteY0" fmla="*/ 48782 h 48781"/>
                    <a:gd name="connsiteX1" fmla="*/ 24391 w 414646"/>
                    <a:gd name="connsiteY1" fmla="*/ 48782 h 48781"/>
                    <a:gd name="connsiteX2" fmla="*/ 0 w 414646"/>
                    <a:gd name="connsiteY2" fmla="*/ 24391 h 48781"/>
                    <a:gd name="connsiteX3" fmla="*/ 24391 w 414646"/>
                    <a:gd name="connsiteY3" fmla="*/ 0 h 48781"/>
                    <a:gd name="connsiteX4" fmla="*/ 390255 w 414646"/>
                    <a:gd name="connsiteY4" fmla="*/ 0 h 48781"/>
                    <a:gd name="connsiteX5" fmla="*/ 414646 w 414646"/>
                    <a:gd name="connsiteY5" fmla="*/ 24391 h 48781"/>
                    <a:gd name="connsiteX6" fmla="*/ 390255 w 414646"/>
                    <a:gd name="connsiteY6" fmla="*/ 48782 h 4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4646" h="48781">
                      <a:moveTo>
                        <a:pt x="390255" y="48782"/>
                      </a:moveTo>
                      <a:lnTo>
                        <a:pt x="24391" y="48782"/>
                      </a:lnTo>
                      <a:cubicBezTo>
                        <a:pt x="10921" y="48782"/>
                        <a:pt x="0" y="37861"/>
                        <a:pt x="0" y="24391"/>
                      </a:cubicBezTo>
                      <a:cubicBezTo>
                        <a:pt x="0" y="10921"/>
                        <a:pt x="10921" y="0"/>
                        <a:pt x="24391" y="0"/>
                      </a:cubicBezTo>
                      <a:lnTo>
                        <a:pt x="390255" y="0"/>
                      </a:lnTo>
                      <a:cubicBezTo>
                        <a:pt x="403725" y="0"/>
                        <a:pt x="414646" y="10921"/>
                        <a:pt x="414646" y="24391"/>
                      </a:cubicBezTo>
                      <a:cubicBezTo>
                        <a:pt x="414646" y="37861"/>
                        <a:pt x="403725" y="48782"/>
                        <a:pt x="390255" y="48782"/>
                      </a:cubicBezTo>
                      <a:close/>
                    </a:path>
                  </a:pathLst>
                </a:custGeom>
                <a:solidFill>
                  <a:srgbClr val="A6E4E6"/>
                </a:solidFill>
                <a:ln w="609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 dirty="0">
                    <a:solidFill>
                      <a:prstClr val="black"/>
                    </a:solidFill>
                    <a:latin typeface="Harmattan" panose="01000503000000020003" pitchFamily="2" charset="-78"/>
                    <a:cs typeface="Harmattan" panose="01000503000000020003" pitchFamily="2" charset="-78"/>
                  </a:endParaRPr>
                </a:p>
              </p:txBody>
            </p:sp>
            <p:sp>
              <p:nvSpPr>
                <p:cNvPr id="64" name="شكل حر: شكل 63">
                  <a:extLst>
                    <a:ext uri="{FF2B5EF4-FFF2-40B4-BE49-F238E27FC236}">
                      <a16:creationId xmlns:a16="http://schemas.microsoft.com/office/drawing/2014/main" id="{90A81366-61D1-8C26-71CF-DF21305F156D}"/>
                    </a:ext>
                  </a:extLst>
                </p:cNvPr>
                <p:cNvSpPr/>
                <p:nvPr/>
              </p:nvSpPr>
              <p:spPr>
                <a:xfrm>
                  <a:off x="5888677" y="3051703"/>
                  <a:ext cx="414646" cy="48781"/>
                </a:xfrm>
                <a:custGeom>
                  <a:avLst/>
                  <a:gdLst>
                    <a:gd name="connsiteX0" fmla="*/ 390255 w 414646"/>
                    <a:gd name="connsiteY0" fmla="*/ 48782 h 48781"/>
                    <a:gd name="connsiteX1" fmla="*/ 24391 w 414646"/>
                    <a:gd name="connsiteY1" fmla="*/ 48782 h 48781"/>
                    <a:gd name="connsiteX2" fmla="*/ 0 w 414646"/>
                    <a:gd name="connsiteY2" fmla="*/ 24391 h 48781"/>
                    <a:gd name="connsiteX3" fmla="*/ 24391 w 414646"/>
                    <a:gd name="connsiteY3" fmla="*/ 0 h 48781"/>
                    <a:gd name="connsiteX4" fmla="*/ 390255 w 414646"/>
                    <a:gd name="connsiteY4" fmla="*/ 0 h 48781"/>
                    <a:gd name="connsiteX5" fmla="*/ 414646 w 414646"/>
                    <a:gd name="connsiteY5" fmla="*/ 24391 h 48781"/>
                    <a:gd name="connsiteX6" fmla="*/ 390255 w 414646"/>
                    <a:gd name="connsiteY6" fmla="*/ 48782 h 4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4646" h="48781">
                      <a:moveTo>
                        <a:pt x="390255" y="48782"/>
                      </a:moveTo>
                      <a:lnTo>
                        <a:pt x="24391" y="48782"/>
                      </a:lnTo>
                      <a:cubicBezTo>
                        <a:pt x="10921" y="48782"/>
                        <a:pt x="0" y="37861"/>
                        <a:pt x="0" y="24391"/>
                      </a:cubicBezTo>
                      <a:cubicBezTo>
                        <a:pt x="0" y="10921"/>
                        <a:pt x="10921" y="0"/>
                        <a:pt x="24391" y="0"/>
                      </a:cubicBezTo>
                      <a:lnTo>
                        <a:pt x="390255" y="0"/>
                      </a:lnTo>
                      <a:cubicBezTo>
                        <a:pt x="403725" y="0"/>
                        <a:pt x="414646" y="10921"/>
                        <a:pt x="414646" y="24391"/>
                      </a:cubicBezTo>
                      <a:cubicBezTo>
                        <a:pt x="414646" y="37861"/>
                        <a:pt x="403725" y="48782"/>
                        <a:pt x="390255" y="48782"/>
                      </a:cubicBezTo>
                      <a:close/>
                    </a:path>
                  </a:pathLst>
                </a:custGeom>
                <a:solidFill>
                  <a:srgbClr val="A6E4E6"/>
                </a:solidFill>
                <a:ln w="609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 dirty="0">
                    <a:solidFill>
                      <a:prstClr val="black"/>
                    </a:solidFill>
                    <a:latin typeface="Harmattan" panose="01000503000000020003" pitchFamily="2" charset="-78"/>
                    <a:cs typeface="Harmattan" panose="01000503000000020003" pitchFamily="2" charset="-78"/>
                  </a:endParaRPr>
                </a:p>
              </p:txBody>
            </p:sp>
            <p:sp>
              <p:nvSpPr>
                <p:cNvPr id="65" name="شكل حر: شكل 64">
                  <a:extLst>
                    <a:ext uri="{FF2B5EF4-FFF2-40B4-BE49-F238E27FC236}">
                      <a16:creationId xmlns:a16="http://schemas.microsoft.com/office/drawing/2014/main" id="{A8C06E03-1ED9-38FE-7059-4CA58AD52E26}"/>
                    </a:ext>
                  </a:extLst>
                </p:cNvPr>
                <p:cNvSpPr/>
                <p:nvPr/>
              </p:nvSpPr>
              <p:spPr>
                <a:xfrm>
                  <a:off x="5888677" y="3130974"/>
                  <a:ext cx="414646" cy="48781"/>
                </a:xfrm>
                <a:custGeom>
                  <a:avLst/>
                  <a:gdLst>
                    <a:gd name="connsiteX0" fmla="*/ 390255 w 414646"/>
                    <a:gd name="connsiteY0" fmla="*/ 48782 h 48781"/>
                    <a:gd name="connsiteX1" fmla="*/ 24391 w 414646"/>
                    <a:gd name="connsiteY1" fmla="*/ 48782 h 48781"/>
                    <a:gd name="connsiteX2" fmla="*/ 0 w 414646"/>
                    <a:gd name="connsiteY2" fmla="*/ 24391 h 48781"/>
                    <a:gd name="connsiteX3" fmla="*/ 24391 w 414646"/>
                    <a:gd name="connsiteY3" fmla="*/ 0 h 48781"/>
                    <a:gd name="connsiteX4" fmla="*/ 390255 w 414646"/>
                    <a:gd name="connsiteY4" fmla="*/ 0 h 48781"/>
                    <a:gd name="connsiteX5" fmla="*/ 414646 w 414646"/>
                    <a:gd name="connsiteY5" fmla="*/ 24391 h 48781"/>
                    <a:gd name="connsiteX6" fmla="*/ 390255 w 414646"/>
                    <a:gd name="connsiteY6" fmla="*/ 48782 h 4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4646" h="48781">
                      <a:moveTo>
                        <a:pt x="390255" y="48782"/>
                      </a:moveTo>
                      <a:lnTo>
                        <a:pt x="24391" y="48782"/>
                      </a:lnTo>
                      <a:cubicBezTo>
                        <a:pt x="10921" y="48782"/>
                        <a:pt x="0" y="37861"/>
                        <a:pt x="0" y="24391"/>
                      </a:cubicBezTo>
                      <a:cubicBezTo>
                        <a:pt x="0" y="10921"/>
                        <a:pt x="10921" y="0"/>
                        <a:pt x="24391" y="0"/>
                      </a:cubicBezTo>
                      <a:lnTo>
                        <a:pt x="390255" y="0"/>
                      </a:lnTo>
                      <a:cubicBezTo>
                        <a:pt x="403725" y="0"/>
                        <a:pt x="414646" y="10921"/>
                        <a:pt x="414646" y="24391"/>
                      </a:cubicBezTo>
                      <a:cubicBezTo>
                        <a:pt x="414646" y="37861"/>
                        <a:pt x="403725" y="48782"/>
                        <a:pt x="390255" y="48782"/>
                      </a:cubicBezTo>
                      <a:close/>
                    </a:path>
                  </a:pathLst>
                </a:custGeom>
                <a:solidFill>
                  <a:srgbClr val="A6E4E6"/>
                </a:solidFill>
                <a:ln w="609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 dirty="0">
                    <a:solidFill>
                      <a:prstClr val="black"/>
                    </a:solidFill>
                    <a:latin typeface="Harmattan" panose="01000503000000020003" pitchFamily="2" charset="-78"/>
                    <a:cs typeface="Harmattan" panose="01000503000000020003" pitchFamily="2" charset="-78"/>
                  </a:endParaRPr>
                </a:p>
              </p:txBody>
            </p:sp>
            <p:sp>
              <p:nvSpPr>
                <p:cNvPr id="66" name="شكل حر: شكل 65">
                  <a:extLst>
                    <a:ext uri="{FF2B5EF4-FFF2-40B4-BE49-F238E27FC236}">
                      <a16:creationId xmlns:a16="http://schemas.microsoft.com/office/drawing/2014/main" id="{32E74862-BB8F-AAEC-4978-15159ED7AE55}"/>
                    </a:ext>
                  </a:extLst>
                </p:cNvPr>
                <p:cNvSpPr/>
                <p:nvPr/>
              </p:nvSpPr>
              <p:spPr>
                <a:xfrm>
                  <a:off x="6010632" y="3210245"/>
                  <a:ext cx="170736" cy="48781"/>
                </a:xfrm>
                <a:custGeom>
                  <a:avLst/>
                  <a:gdLst>
                    <a:gd name="connsiteX0" fmla="*/ 146346 w 170736"/>
                    <a:gd name="connsiteY0" fmla="*/ 48782 h 48781"/>
                    <a:gd name="connsiteX1" fmla="*/ 24391 w 170736"/>
                    <a:gd name="connsiteY1" fmla="*/ 48782 h 48781"/>
                    <a:gd name="connsiteX2" fmla="*/ 0 w 170736"/>
                    <a:gd name="connsiteY2" fmla="*/ 24391 h 48781"/>
                    <a:gd name="connsiteX3" fmla="*/ 24391 w 170736"/>
                    <a:gd name="connsiteY3" fmla="*/ 0 h 48781"/>
                    <a:gd name="connsiteX4" fmla="*/ 146346 w 170736"/>
                    <a:gd name="connsiteY4" fmla="*/ 0 h 48781"/>
                    <a:gd name="connsiteX5" fmla="*/ 170737 w 170736"/>
                    <a:gd name="connsiteY5" fmla="*/ 24391 h 48781"/>
                    <a:gd name="connsiteX6" fmla="*/ 146346 w 170736"/>
                    <a:gd name="connsiteY6" fmla="*/ 48782 h 4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0736" h="48781">
                      <a:moveTo>
                        <a:pt x="146346" y="48782"/>
                      </a:moveTo>
                      <a:lnTo>
                        <a:pt x="24391" y="48782"/>
                      </a:lnTo>
                      <a:cubicBezTo>
                        <a:pt x="10921" y="48782"/>
                        <a:pt x="0" y="37861"/>
                        <a:pt x="0" y="24391"/>
                      </a:cubicBezTo>
                      <a:cubicBezTo>
                        <a:pt x="0" y="10921"/>
                        <a:pt x="10921" y="0"/>
                        <a:pt x="24391" y="0"/>
                      </a:cubicBezTo>
                      <a:lnTo>
                        <a:pt x="146346" y="0"/>
                      </a:lnTo>
                      <a:cubicBezTo>
                        <a:pt x="159816" y="0"/>
                        <a:pt x="170737" y="10921"/>
                        <a:pt x="170737" y="24391"/>
                      </a:cubicBezTo>
                      <a:cubicBezTo>
                        <a:pt x="170737" y="37861"/>
                        <a:pt x="159816" y="48782"/>
                        <a:pt x="146346" y="48782"/>
                      </a:cubicBezTo>
                      <a:close/>
                    </a:path>
                  </a:pathLst>
                </a:custGeom>
                <a:solidFill>
                  <a:srgbClr val="752B64"/>
                </a:solidFill>
                <a:ln w="609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 dirty="0">
                    <a:solidFill>
                      <a:prstClr val="black"/>
                    </a:solidFill>
                    <a:latin typeface="Harmattan" panose="01000503000000020003" pitchFamily="2" charset="-78"/>
                    <a:cs typeface="Harmattan" panose="01000503000000020003" pitchFamily="2" charset="-78"/>
                  </a:endParaRPr>
                </a:p>
              </p:txBody>
            </p:sp>
          </p:grpSp>
          <p:sp>
            <p:nvSpPr>
              <p:cNvPr id="62" name="شكل حر: شكل 61">
                <a:extLst>
                  <a:ext uri="{FF2B5EF4-FFF2-40B4-BE49-F238E27FC236}">
                    <a16:creationId xmlns:a16="http://schemas.microsoft.com/office/drawing/2014/main" id="{A7EAD689-E816-85A9-105A-95CF3962CE3B}"/>
                  </a:ext>
                </a:extLst>
              </p:cNvPr>
              <p:cNvSpPr/>
              <p:nvPr/>
            </p:nvSpPr>
            <p:spPr>
              <a:xfrm>
                <a:off x="5571597" y="1667520"/>
                <a:ext cx="1048808" cy="1274424"/>
              </a:xfrm>
              <a:custGeom>
                <a:avLst/>
                <a:gdLst>
                  <a:gd name="connsiteX0" fmla="*/ 1048808 w 1048808"/>
                  <a:gd name="connsiteY0" fmla="*/ 524403 h 1274424"/>
                  <a:gd name="connsiteX1" fmla="*/ 511726 w 1048808"/>
                  <a:gd name="connsiteY1" fmla="*/ 150 h 1274424"/>
                  <a:gd name="connsiteX2" fmla="*/ 71 w 1048808"/>
                  <a:gd name="connsiteY2" fmla="*/ 533190 h 1274424"/>
                  <a:gd name="connsiteX3" fmla="*/ 162234 w 1048808"/>
                  <a:gd name="connsiteY3" fmla="*/ 903597 h 1274424"/>
                  <a:gd name="connsiteX4" fmla="*/ 341471 w 1048808"/>
                  <a:gd name="connsiteY4" fmla="*/ 1264015 h 1274424"/>
                  <a:gd name="connsiteX5" fmla="*/ 341471 w 1048808"/>
                  <a:gd name="connsiteY5" fmla="*/ 1274424 h 1274424"/>
                  <a:gd name="connsiteX6" fmla="*/ 707335 w 1048808"/>
                  <a:gd name="connsiteY6" fmla="*/ 1274424 h 1274424"/>
                  <a:gd name="connsiteX7" fmla="*/ 707335 w 1048808"/>
                  <a:gd name="connsiteY7" fmla="*/ 1256662 h 1274424"/>
                  <a:gd name="connsiteX8" fmla="*/ 884486 w 1048808"/>
                  <a:gd name="connsiteY8" fmla="*/ 905572 h 1274424"/>
                  <a:gd name="connsiteX9" fmla="*/ 1048808 w 1048808"/>
                  <a:gd name="connsiteY9" fmla="*/ 524403 h 127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8808" h="1274424">
                    <a:moveTo>
                      <a:pt x="1048808" y="524403"/>
                    </a:moveTo>
                    <a:cubicBezTo>
                      <a:pt x="1048808" y="230565"/>
                      <a:pt x="807137" y="-6826"/>
                      <a:pt x="511726" y="150"/>
                    </a:cubicBezTo>
                    <a:cubicBezTo>
                      <a:pt x="225327" y="6906"/>
                      <a:pt x="-4631" y="246748"/>
                      <a:pt x="71" y="533190"/>
                    </a:cubicBezTo>
                    <a:cubicBezTo>
                      <a:pt x="2461" y="678828"/>
                      <a:pt x="64237" y="810009"/>
                      <a:pt x="162234" y="903597"/>
                    </a:cubicBezTo>
                    <a:cubicBezTo>
                      <a:pt x="278493" y="1014636"/>
                      <a:pt x="341471" y="1103243"/>
                      <a:pt x="341471" y="1264015"/>
                    </a:cubicBezTo>
                    <a:lnTo>
                      <a:pt x="341471" y="1274424"/>
                    </a:lnTo>
                    <a:lnTo>
                      <a:pt x="707335" y="1274424"/>
                    </a:lnTo>
                    <a:lnTo>
                      <a:pt x="707335" y="1256662"/>
                    </a:lnTo>
                    <a:cubicBezTo>
                      <a:pt x="707335" y="1099041"/>
                      <a:pt x="769910" y="1013819"/>
                      <a:pt x="884486" y="905572"/>
                    </a:cubicBezTo>
                    <a:cubicBezTo>
                      <a:pt x="985666" y="809990"/>
                      <a:pt x="1048808" y="674584"/>
                      <a:pt x="1048808" y="524403"/>
                    </a:cubicBezTo>
                    <a:close/>
                  </a:path>
                </a:pathLst>
              </a:custGeom>
              <a:solidFill>
                <a:srgbClr val="FFC94D"/>
              </a:solidFill>
              <a:ln w="609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</p:grpSp>
        <p:grpSp>
          <p:nvGrpSpPr>
            <p:cNvPr id="48" name="رسم 4" descr="مصباح">
              <a:extLst>
                <a:ext uri="{FF2B5EF4-FFF2-40B4-BE49-F238E27FC236}">
                  <a16:creationId xmlns:a16="http://schemas.microsoft.com/office/drawing/2014/main" id="{1E093BBB-47C0-FD1E-1DA4-4B1F23FF5326}"/>
                </a:ext>
              </a:extLst>
            </p:cNvPr>
            <p:cNvGrpSpPr/>
            <p:nvPr/>
          </p:nvGrpSpPr>
          <p:grpSpPr>
            <a:xfrm>
              <a:off x="5629347" y="2024525"/>
              <a:ext cx="513591" cy="513591"/>
              <a:chOff x="5680854" y="1758240"/>
              <a:chExt cx="456903" cy="456903"/>
            </a:xfrm>
            <a:solidFill>
              <a:srgbClr val="FFFFFF"/>
            </a:solidFill>
          </p:grpSpPr>
          <p:sp>
            <p:nvSpPr>
              <p:cNvPr id="59" name="شكل حر: شكل 58">
                <a:extLst>
                  <a:ext uri="{FF2B5EF4-FFF2-40B4-BE49-F238E27FC236}">
                    <a16:creationId xmlns:a16="http://schemas.microsoft.com/office/drawing/2014/main" id="{A6C326CD-F411-79F3-2907-8A297FA39146}"/>
                  </a:ext>
                </a:extLst>
              </p:cNvPr>
              <p:cNvSpPr/>
              <p:nvPr/>
            </p:nvSpPr>
            <p:spPr>
              <a:xfrm>
                <a:off x="5737082" y="1758240"/>
                <a:ext cx="400675" cy="246738"/>
              </a:xfrm>
              <a:custGeom>
                <a:avLst/>
                <a:gdLst>
                  <a:gd name="connsiteX0" fmla="*/ 18281 w 400675"/>
                  <a:gd name="connsiteY0" fmla="*/ 246739 h 246738"/>
                  <a:gd name="connsiteX1" fmla="*/ 9140 w 400675"/>
                  <a:gd name="connsiteY1" fmla="*/ 244275 h 246738"/>
                  <a:gd name="connsiteX2" fmla="*/ 2463 w 400675"/>
                  <a:gd name="connsiteY2" fmla="*/ 219281 h 246738"/>
                  <a:gd name="connsiteX3" fmla="*/ 382383 w 400675"/>
                  <a:gd name="connsiteY3" fmla="*/ 0 h 246738"/>
                  <a:gd name="connsiteX4" fmla="*/ 400676 w 400675"/>
                  <a:gd name="connsiteY4" fmla="*/ 18293 h 246738"/>
                  <a:gd name="connsiteX5" fmla="*/ 382383 w 400675"/>
                  <a:gd name="connsiteY5" fmla="*/ 36586 h 246738"/>
                  <a:gd name="connsiteX6" fmla="*/ 34135 w 400675"/>
                  <a:gd name="connsiteY6" fmla="*/ 237604 h 246738"/>
                  <a:gd name="connsiteX7" fmla="*/ 18281 w 400675"/>
                  <a:gd name="connsiteY7" fmla="*/ 246739 h 246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0675" h="246738">
                    <a:moveTo>
                      <a:pt x="18281" y="246739"/>
                    </a:moveTo>
                    <a:cubicBezTo>
                      <a:pt x="15171" y="246739"/>
                      <a:pt x="12024" y="245946"/>
                      <a:pt x="9140" y="244275"/>
                    </a:cubicBezTo>
                    <a:cubicBezTo>
                      <a:pt x="390" y="239214"/>
                      <a:pt x="-2598" y="228025"/>
                      <a:pt x="2463" y="219281"/>
                    </a:cubicBezTo>
                    <a:cubicBezTo>
                      <a:pt x="80715" y="84021"/>
                      <a:pt x="226287" y="0"/>
                      <a:pt x="382383" y="0"/>
                    </a:cubicBezTo>
                    <a:cubicBezTo>
                      <a:pt x="392486" y="0"/>
                      <a:pt x="400676" y="8189"/>
                      <a:pt x="400676" y="18293"/>
                    </a:cubicBezTo>
                    <a:cubicBezTo>
                      <a:pt x="400676" y="28397"/>
                      <a:pt x="392486" y="36586"/>
                      <a:pt x="382383" y="36586"/>
                    </a:cubicBezTo>
                    <a:cubicBezTo>
                      <a:pt x="239305" y="36586"/>
                      <a:pt x="105862" y="113613"/>
                      <a:pt x="34135" y="237604"/>
                    </a:cubicBezTo>
                    <a:cubicBezTo>
                      <a:pt x="30744" y="243464"/>
                      <a:pt x="24598" y="246739"/>
                      <a:pt x="18281" y="2467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60" name="شكل حر: شكل 59">
                <a:extLst>
                  <a:ext uri="{FF2B5EF4-FFF2-40B4-BE49-F238E27FC236}">
                    <a16:creationId xmlns:a16="http://schemas.microsoft.com/office/drawing/2014/main" id="{140B1E95-AD81-A04B-B5B3-8F130BC57AE2}"/>
                  </a:ext>
                </a:extLst>
              </p:cNvPr>
              <p:cNvSpPr/>
              <p:nvPr/>
            </p:nvSpPr>
            <p:spPr>
              <a:xfrm>
                <a:off x="5680854" y="2070461"/>
                <a:ext cx="50618" cy="144682"/>
              </a:xfrm>
              <a:custGeom>
                <a:avLst/>
                <a:gdLst>
                  <a:gd name="connsiteX0" fmla="*/ 18293 w 50618"/>
                  <a:gd name="connsiteY0" fmla="*/ 144682 h 144682"/>
                  <a:gd name="connsiteX1" fmla="*/ 0 w 50618"/>
                  <a:gd name="connsiteY1" fmla="*/ 126389 h 144682"/>
                  <a:gd name="connsiteX2" fmla="*/ 14641 w 50618"/>
                  <a:gd name="connsiteY2" fmla="*/ 13611 h 144682"/>
                  <a:gd name="connsiteX3" fmla="*/ 37013 w 50618"/>
                  <a:gd name="connsiteY3" fmla="*/ 623 h 144682"/>
                  <a:gd name="connsiteX4" fmla="*/ 50001 w 50618"/>
                  <a:gd name="connsiteY4" fmla="*/ 22996 h 144682"/>
                  <a:gd name="connsiteX5" fmla="*/ 36586 w 50618"/>
                  <a:gd name="connsiteY5" fmla="*/ 126389 h 144682"/>
                  <a:gd name="connsiteX6" fmla="*/ 18293 w 50618"/>
                  <a:gd name="connsiteY6" fmla="*/ 144682 h 144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618" h="144682">
                    <a:moveTo>
                      <a:pt x="18293" y="144682"/>
                    </a:moveTo>
                    <a:cubicBezTo>
                      <a:pt x="8189" y="144682"/>
                      <a:pt x="0" y="136493"/>
                      <a:pt x="0" y="126389"/>
                    </a:cubicBezTo>
                    <a:cubicBezTo>
                      <a:pt x="0" y="88162"/>
                      <a:pt x="4927" y="50216"/>
                      <a:pt x="14641" y="13611"/>
                    </a:cubicBezTo>
                    <a:cubicBezTo>
                      <a:pt x="17232" y="3843"/>
                      <a:pt x="27239" y="-1987"/>
                      <a:pt x="37013" y="623"/>
                    </a:cubicBezTo>
                    <a:cubicBezTo>
                      <a:pt x="46782" y="3215"/>
                      <a:pt x="52593" y="13227"/>
                      <a:pt x="50001" y="22996"/>
                    </a:cubicBezTo>
                    <a:cubicBezTo>
                      <a:pt x="41099" y="56539"/>
                      <a:pt x="36586" y="91333"/>
                      <a:pt x="36586" y="126389"/>
                    </a:cubicBezTo>
                    <a:cubicBezTo>
                      <a:pt x="36586" y="136487"/>
                      <a:pt x="28397" y="144682"/>
                      <a:pt x="18293" y="1446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</p:grpSp>
        <p:sp>
          <p:nvSpPr>
            <p:cNvPr id="49" name="شكل حر: شكل 48">
              <a:extLst>
                <a:ext uri="{FF2B5EF4-FFF2-40B4-BE49-F238E27FC236}">
                  <a16:creationId xmlns:a16="http://schemas.microsoft.com/office/drawing/2014/main" id="{3500AA4A-B37F-2B62-8BD5-369E0442D63B}"/>
                </a:ext>
              </a:extLst>
            </p:cNvPr>
            <p:cNvSpPr/>
            <p:nvPr/>
          </p:nvSpPr>
          <p:spPr>
            <a:xfrm>
              <a:off x="5808120" y="2655954"/>
              <a:ext cx="575759" cy="700507"/>
            </a:xfrm>
            <a:custGeom>
              <a:avLst/>
              <a:gdLst>
                <a:gd name="connsiteX0" fmla="*/ 408548 w 512209"/>
                <a:gd name="connsiteY0" fmla="*/ 0 h 623188"/>
                <a:gd name="connsiteX1" fmla="*/ 304887 w 512209"/>
                <a:gd name="connsiteY1" fmla="*/ 103662 h 623188"/>
                <a:gd name="connsiteX2" fmla="*/ 304887 w 512209"/>
                <a:gd name="connsiteY2" fmla="*/ 171316 h 623188"/>
                <a:gd name="connsiteX3" fmla="*/ 207323 w 512209"/>
                <a:gd name="connsiteY3" fmla="*/ 171316 h 623188"/>
                <a:gd name="connsiteX4" fmla="*/ 207323 w 512209"/>
                <a:gd name="connsiteY4" fmla="*/ 103662 h 623188"/>
                <a:gd name="connsiteX5" fmla="*/ 103662 w 512209"/>
                <a:gd name="connsiteY5" fmla="*/ 0 h 623188"/>
                <a:gd name="connsiteX6" fmla="*/ 0 w 512209"/>
                <a:gd name="connsiteY6" fmla="*/ 103662 h 623188"/>
                <a:gd name="connsiteX7" fmla="*/ 103662 w 512209"/>
                <a:gd name="connsiteY7" fmla="*/ 207323 h 623188"/>
                <a:gd name="connsiteX8" fmla="*/ 170737 w 512209"/>
                <a:gd name="connsiteY8" fmla="*/ 207323 h 623188"/>
                <a:gd name="connsiteX9" fmla="*/ 170737 w 512209"/>
                <a:gd name="connsiteY9" fmla="*/ 623189 h 623188"/>
                <a:gd name="connsiteX10" fmla="*/ 207323 w 512209"/>
                <a:gd name="connsiteY10" fmla="*/ 623189 h 623188"/>
                <a:gd name="connsiteX11" fmla="*/ 207323 w 512209"/>
                <a:gd name="connsiteY11" fmla="*/ 207902 h 623188"/>
                <a:gd name="connsiteX12" fmla="*/ 304887 w 512209"/>
                <a:gd name="connsiteY12" fmla="*/ 207902 h 623188"/>
                <a:gd name="connsiteX13" fmla="*/ 304887 w 512209"/>
                <a:gd name="connsiteY13" fmla="*/ 623189 h 623188"/>
                <a:gd name="connsiteX14" fmla="*/ 341473 w 512209"/>
                <a:gd name="connsiteY14" fmla="*/ 623189 h 623188"/>
                <a:gd name="connsiteX15" fmla="*/ 341473 w 512209"/>
                <a:gd name="connsiteY15" fmla="*/ 207323 h 623188"/>
                <a:gd name="connsiteX16" fmla="*/ 408548 w 512209"/>
                <a:gd name="connsiteY16" fmla="*/ 207323 h 623188"/>
                <a:gd name="connsiteX17" fmla="*/ 512210 w 512209"/>
                <a:gd name="connsiteY17" fmla="*/ 103662 h 623188"/>
                <a:gd name="connsiteX18" fmla="*/ 408548 w 512209"/>
                <a:gd name="connsiteY18" fmla="*/ 0 h 623188"/>
                <a:gd name="connsiteX19" fmla="*/ 36586 w 512209"/>
                <a:gd name="connsiteY19" fmla="*/ 103662 h 623188"/>
                <a:gd name="connsiteX20" fmla="*/ 103662 w 512209"/>
                <a:gd name="connsiteY20" fmla="*/ 36586 h 623188"/>
                <a:gd name="connsiteX21" fmla="*/ 170737 w 512209"/>
                <a:gd name="connsiteY21" fmla="*/ 103662 h 623188"/>
                <a:gd name="connsiteX22" fmla="*/ 170737 w 512209"/>
                <a:gd name="connsiteY22" fmla="*/ 170737 h 623188"/>
                <a:gd name="connsiteX23" fmla="*/ 103662 w 512209"/>
                <a:gd name="connsiteY23" fmla="*/ 170737 h 623188"/>
                <a:gd name="connsiteX24" fmla="*/ 36586 w 512209"/>
                <a:gd name="connsiteY24" fmla="*/ 103662 h 623188"/>
                <a:gd name="connsiteX25" fmla="*/ 408548 w 512209"/>
                <a:gd name="connsiteY25" fmla="*/ 170737 h 623188"/>
                <a:gd name="connsiteX26" fmla="*/ 341473 w 512209"/>
                <a:gd name="connsiteY26" fmla="*/ 170737 h 623188"/>
                <a:gd name="connsiteX27" fmla="*/ 341473 w 512209"/>
                <a:gd name="connsiteY27" fmla="*/ 103662 h 623188"/>
                <a:gd name="connsiteX28" fmla="*/ 408548 w 512209"/>
                <a:gd name="connsiteY28" fmla="*/ 36586 h 623188"/>
                <a:gd name="connsiteX29" fmla="*/ 475623 w 512209"/>
                <a:gd name="connsiteY29" fmla="*/ 103662 h 623188"/>
                <a:gd name="connsiteX30" fmla="*/ 408548 w 512209"/>
                <a:gd name="connsiteY30" fmla="*/ 170737 h 62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12209" h="623188">
                  <a:moveTo>
                    <a:pt x="408548" y="0"/>
                  </a:moveTo>
                  <a:cubicBezTo>
                    <a:pt x="351388" y="0"/>
                    <a:pt x="304887" y="46501"/>
                    <a:pt x="304887" y="103662"/>
                  </a:cubicBezTo>
                  <a:lnTo>
                    <a:pt x="304887" y="171316"/>
                  </a:lnTo>
                  <a:lnTo>
                    <a:pt x="207323" y="171316"/>
                  </a:lnTo>
                  <a:lnTo>
                    <a:pt x="207323" y="103662"/>
                  </a:lnTo>
                  <a:cubicBezTo>
                    <a:pt x="207323" y="46501"/>
                    <a:pt x="160822" y="0"/>
                    <a:pt x="103662" y="0"/>
                  </a:cubicBezTo>
                  <a:cubicBezTo>
                    <a:pt x="46501" y="0"/>
                    <a:pt x="0" y="46501"/>
                    <a:pt x="0" y="103662"/>
                  </a:cubicBezTo>
                  <a:cubicBezTo>
                    <a:pt x="0" y="160822"/>
                    <a:pt x="46501" y="207323"/>
                    <a:pt x="103662" y="207323"/>
                  </a:cubicBezTo>
                  <a:lnTo>
                    <a:pt x="170737" y="207323"/>
                  </a:lnTo>
                  <a:lnTo>
                    <a:pt x="170737" y="623189"/>
                  </a:lnTo>
                  <a:lnTo>
                    <a:pt x="207323" y="623189"/>
                  </a:lnTo>
                  <a:lnTo>
                    <a:pt x="207323" y="207902"/>
                  </a:lnTo>
                  <a:lnTo>
                    <a:pt x="304887" y="207902"/>
                  </a:lnTo>
                  <a:lnTo>
                    <a:pt x="304887" y="623189"/>
                  </a:lnTo>
                  <a:lnTo>
                    <a:pt x="341473" y="623189"/>
                  </a:lnTo>
                  <a:lnTo>
                    <a:pt x="341473" y="207323"/>
                  </a:lnTo>
                  <a:lnTo>
                    <a:pt x="408548" y="207323"/>
                  </a:lnTo>
                  <a:cubicBezTo>
                    <a:pt x="465708" y="207323"/>
                    <a:pt x="512210" y="160822"/>
                    <a:pt x="512210" y="103662"/>
                  </a:cubicBezTo>
                  <a:cubicBezTo>
                    <a:pt x="512210" y="46501"/>
                    <a:pt x="465708" y="0"/>
                    <a:pt x="408548" y="0"/>
                  </a:cubicBezTo>
                  <a:close/>
                  <a:moveTo>
                    <a:pt x="36586" y="103662"/>
                  </a:moveTo>
                  <a:cubicBezTo>
                    <a:pt x="36586" y="66679"/>
                    <a:pt x="66679" y="36586"/>
                    <a:pt x="103662" y="36586"/>
                  </a:cubicBezTo>
                  <a:cubicBezTo>
                    <a:pt x="140644" y="36586"/>
                    <a:pt x="170737" y="66679"/>
                    <a:pt x="170737" y="103662"/>
                  </a:cubicBezTo>
                  <a:lnTo>
                    <a:pt x="170737" y="170737"/>
                  </a:lnTo>
                  <a:lnTo>
                    <a:pt x="103662" y="170737"/>
                  </a:lnTo>
                  <a:cubicBezTo>
                    <a:pt x="66679" y="170737"/>
                    <a:pt x="36586" y="140644"/>
                    <a:pt x="36586" y="103662"/>
                  </a:cubicBezTo>
                  <a:close/>
                  <a:moveTo>
                    <a:pt x="408548" y="170737"/>
                  </a:moveTo>
                  <a:lnTo>
                    <a:pt x="341473" y="170737"/>
                  </a:lnTo>
                  <a:lnTo>
                    <a:pt x="341473" y="103662"/>
                  </a:lnTo>
                  <a:cubicBezTo>
                    <a:pt x="341473" y="66679"/>
                    <a:pt x="371566" y="36586"/>
                    <a:pt x="408548" y="36586"/>
                  </a:cubicBezTo>
                  <a:cubicBezTo>
                    <a:pt x="445531" y="36586"/>
                    <a:pt x="475623" y="66679"/>
                    <a:pt x="475623" y="103662"/>
                  </a:cubicBezTo>
                  <a:cubicBezTo>
                    <a:pt x="475623" y="140644"/>
                    <a:pt x="445531" y="170737"/>
                    <a:pt x="408548" y="170737"/>
                  </a:cubicBezTo>
                  <a:close/>
                </a:path>
              </a:pathLst>
            </a:custGeom>
            <a:solidFill>
              <a:srgbClr val="FFFFFF"/>
            </a:solidFill>
            <a:ln w="6092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defTabSz="567019" rtl="1"/>
              <a:endParaRPr lang="ar-SA" sz="1116" dirty="0">
                <a:solidFill>
                  <a:prstClr val="black"/>
                </a:solidFill>
                <a:latin typeface="Harmattan" panose="01000503000000020003" pitchFamily="2" charset="-78"/>
                <a:cs typeface="Harmattan" panose="01000503000000020003" pitchFamily="2" charset="-78"/>
              </a:endParaRPr>
            </a:p>
          </p:txBody>
        </p:sp>
        <p:grpSp>
          <p:nvGrpSpPr>
            <p:cNvPr id="50" name="رسم 4" descr="مصباح">
              <a:extLst>
                <a:ext uri="{FF2B5EF4-FFF2-40B4-BE49-F238E27FC236}">
                  <a16:creationId xmlns:a16="http://schemas.microsoft.com/office/drawing/2014/main" id="{B4BF96C5-5370-D239-F85D-84CFFA8EA017}"/>
                </a:ext>
              </a:extLst>
            </p:cNvPr>
            <p:cNvGrpSpPr/>
            <p:nvPr/>
          </p:nvGrpSpPr>
          <p:grpSpPr>
            <a:xfrm>
              <a:off x="5040441" y="1483872"/>
              <a:ext cx="2111118" cy="1809982"/>
              <a:chOff x="5156949" y="1277262"/>
              <a:chExt cx="1878102" cy="1610204"/>
            </a:xfrm>
            <a:solidFill>
              <a:srgbClr val="FFDFDE"/>
            </a:solidFill>
          </p:grpSpPr>
          <p:sp>
            <p:nvSpPr>
              <p:cNvPr id="52" name="شكل حر: شكل 51">
                <a:extLst>
                  <a:ext uri="{FF2B5EF4-FFF2-40B4-BE49-F238E27FC236}">
                    <a16:creationId xmlns:a16="http://schemas.microsoft.com/office/drawing/2014/main" id="{9F6E74BF-B051-1175-70A3-170A2E47C394}"/>
                  </a:ext>
                </a:extLst>
              </p:cNvPr>
              <p:cNvSpPr/>
              <p:nvPr/>
            </p:nvSpPr>
            <p:spPr>
              <a:xfrm>
                <a:off x="6071609" y="1277262"/>
                <a:ext cx="48781" cy="158541"/>
              </a:xfrm>
              <a:custGeom>
                <a:avLst/>
                <a:gdLst>
                  <a:gd name="connsiteX0" fmla="*/ 24391 w 48781"/>
                  <a:gd name="connsiteY0" fmla="*/ 158541 h 158541"/>
                  <a:gd name="connsiteX1" fmla="*/ 0 w 48781"/>
                  <a:gd name="connsiteY1" fmla="*/ 134150 h 158541"/>
                  <a:gd name="connsiteX2" fmla="*/ 0 w 48781"/>
                  <a:gd name="connsiteY2" fmla="*/ 24391 h 158541"/>
                  <a:gd name="connsiteX3" fmla="*/ 24391 w 48781"/>
                  <a:gd name="connsiteY3" fmla="*/ 0 h 158541"/>
                  <a:gd name="connsiteX4" fmla="*/ 48782 w 48781"/>
                  <a:gd name="connsiteY4" fmla="*/ 24391 h 158541"/>
                  <a:gd name="connsiteX5" fmla="*/ 48782 w 48781"/>
                  <a:gd name="connsiteY5" fmla="*/ 134150 h 158541"/>
                  <a:gd name="connsiteX6" fmla="*/ 24391 w 48781"/>
                  <a:gd name="connsiteY6" fmla="*/ 158541 h 158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781" h="158541">
                    <a:moveTo>
                      <a:pt x="24391" y="158541"/>
                    </a:moveTo>
                    <a:cubicBezTo>
                      <a:pt x="10921" y="158541"/>
                      <a:pt x="0" y="147620"/>
                      <a:pt x="0" y="134150"/>
                    </a:cubicBezTo>
                    <a:lnTo>
                      <a:pt x="0" y="24391"/>
                    </a:lnTo>
                    <a:cubicBezTo>
                      <a:pt x="0" y="10921"/>
                      <a:pt x="10921" y="0"/>
                      <a:pt x="24391" y="0"/>
                    </a:cubicBezTo>
                    <a:cubicBezTo>
                      <a:pt x="37861" y="0"/>
                      <a:pt x="48782" y="10921"/>
                      <a:pt x="48782" y="24391"/>
                    </a:cubicBezTo>
                    <a:lnTo>
                      <a:pt x="48782" y="134150"/>
                    </a:lnTo>
                    <a:cubicBezTo>
                      <a:pt x="48782" y="147620"/>
                      <a:pt x="37861" y="158541"/>
                      <a:pt x="24391" y="158541"/>
                    </a:cubicBezTo>
                    <a:close/>
                  </a:path>
                </a:pathLst>
              </a:custGeom>
              <a:grpFill/>
              <a:ln w="609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53" name="شكل حر: شكل 52">
                <a:extLst>
                  <a:ext uri="{FF2B5EF4-FFF2-40B4-BE49-F238E27FC236}">
                    <a16:creationId xmlns:a16="http://schemas.microsoft.com/office/drawing/2014/main" id="{C5CAED88-1A04-EB2C-8058-B0A75E4FF811}"/>
                  </a:ext>
                </a:extLst>
              </p:cNvPr>
              <p:cNvSpPr/>
              <p:nvPr/>
            </p:nvSpPr>
            <p:spPr>
              <a:xfrm>
                <a:off x="5424839" y="1545163"/>
                <a:ext cx="126402" cy="126390"/>
              </a:xfrm>
              <a:custGeom>
                <a:avLst/>
                <a:gdLst>
                  <a:gd name="connsiteX0" fmla="*/ 102011 w 126402"/>
                  <a:gd name="connsiteY0" fmla="*/ 126391 h 126390"/>
                  <a:gd name="connsiteX1" fmla="*/ 84766 w 126402"/>
                  <a:gd name="connsiteY1" fmla="*/ 119250 h 126390"/>
                  <a:gd name="connsiteX2" fmla="*/ 7148 w 126402"/>
                  <a:gd name="connsiteY2" fmla="*/ 41638 h 126390"/>
                  <a:gd name="connsiteX3" fmla="*/ 7148 w 126402"/>
                  <a:gd name="connsiteY3" fmla="*/ 7143 h 126390"/>
                  <a:gd name="connsiteX4" fmla="*/ 41637 w 126402"/>
                  <a:gd name="connsiteY4" fmla="*/ 7143 h 126390"/>
                  <a:gd name="connsiteX5" fmla="*/ 119255 w 126402"/>
                  <a:gd name="connsiteY5" fmla="*/ 84755 h 126390"/>
                  <a:gd name="connsiteX6" fmla="*/ 119255 w 126402"/>
                  <a:gd name="connsiteY6" fmla="*/ 119250 h 126390"/>
                  <a:gd name="connsiteX7" fmla="*/ 102011 w 126402"/>
                  <a:gd name="connsiteY7" fmla="*/ 126391 h 126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6402" h="126390">
                    <a:moveTo>
                      <a:pt x="102011" y="126391"/>
                    </a:moveTo>
                    <a:cubicBezTo>
                      <a:pt x="95773" y="126391"/>
                      <a:pt x="89528" y="124007"/>
                      <a:pt x="84766" y="119250"/>
                    </a:cubicBezTo>
                    <a:lnTo>
                      <a:pt x="7148" y="41638"/>
                    </a:lnTo>
                    <a:cubicBezTo>
                      <a:pt x="-2383" y="32114"/>
                      <a:pt x="-2383" y="16668"/>
                      <a:pt x="7148" y="7143"/>
                    </a:cubicBezTo>
                    <a:cubicBezTo>
                      <a:pt x="16667" y="-2381"/>
                      <a:pt x="32112" y="-2381"/>
                      <a:pt x="41637" y="7143"/>
                    </a:cubicBezTo>
                    <a:lnTo>
                      <a:pt x="119255" y="84755"/>
                    </a:lnTo>
                    <a:cubicBezTo>
                      <a:pt x="128786" y="94280"/>
                      <a:pt x="128786" y="109726"/>
                      <a:pt x="119255" y="119250"/>
                    </a:cubicBezTo>
                    <a:cubicBezTo>
                      <a:pt x="114499" y="124007"/>
                      <a:pt x="108255" y="126391"/>
                      <a:pt x="102011" y="126391"/>
                    </a:cubicBezTo>
                    <a:close/>
                  </a:path>
                </a:pathLst>
              </a:custGeom>
              <a:grpFill/>
              <a:ln w="609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54" name="شكل حر: شكل 53">
                <a:extLst>
                  <a:ext uri="{FF2B5EF4-FFF2-40B4-BE49-F238E27FC236}">
                    <a16:creationId xmlns:a16="http://schemas.microsoft.com/office/drawing/2014/main" id="{C830D850-5049-7605-152B-D8604F512DD2}"/>
                  </a:ext>
                </a:extLst>
              </p:cNvPr>
              <p:cNvSpPr/>
              <p:nvPr/>
            </p:nvSpPr>
            <p:spPr>
              <a:xfrm>
                <a:off x="5156949" y="2191923"/>
                <a:ext cx="158541" cy="48781"/>
              </a:xfrm>
              <a:custGeom>
                <a:avLst/>
                <a:gdLst>
                  <a:gd name="connsiteX0" fmla="*/ 134150 w 158541"/>
                  <a:gd name="connsiteY0" fmla="*/ 48782 h 48781"/>
                  <a:gd name="connsiteX1" fmla="*/ 24391 w 158541"/>
                  <a:gd name="connsiteY1" fmla="*/ 48782 h 48781"/>
                  <a:gd name="connsiteX2" fmla="*/ 0 w 158541"/>
                  <a:gd name="connsiteY2" fmla="*/ 24391 h 48781"/>
                  <a:gd name="connsiteX3" fmla="*/ 24391 w 158541"/>
                  <a:gd name="connsiteY3" fmla="*/ 0 h 48781"/>
                  <a:gd name="connsiteX4" fmla="*/ 134150 w 158541"/>
                  <a:gd name="connsiteY4" fmla="*/ 0 h 48781"/>
                  <a:gd name="connsiteX5" fmla="*/ 158541 w 158541"/>
                  <a:gd name="connsiteY5" fmla="*/ 24391 h 48781"/>
                  <a:gd name="connsiteX6" fmla="*/ 134150 w 158541"/>
                  <a:gd name="connsiteY6" fmla="*/ 48782 h 48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8541" h="48781">
                    <a:moveTo>
                      <a:pt x="134150" y="48782"/>
                    </a:moveTo>
                    <a:lnTo>
                      <a:pt x="24391" y="48782"/>
                    </a:lnTo>
                    <a:cubicBezTo>
                      <a:pt x="10921" y="48782"/>
                      <a:pt x="0" y="37861"/>
                      <a:pt x="0" y="24391"/>
                    </a:cubicBezTo>
                    <a:cubicBezTo>
                      <a:pt x="0" y="10921"/>
                      <a:pt x="10921" y="0"/>
                      <a:pt x="24391" y="0"/>
                    </a:cubicBezTo>
                    <a:lnTo>
                      <a:pt x="134150" y="0"/>
                    </a:lnTo>
                    <a:cubicBezTo>
                      <a:pt x="147620" y="0"/>
                      <a:pt x="158541" y="10921"/>
                      <a:pt x="158541" y="24391"/>
                    </a:cubicBezTo>
                    <a:cubicBezTo>
                      <a:pt x="158541" y="37861"/>
                      <a:pt x="147620" y="48782"/>
                      <a:pt x="134150" y="48782"/>
                    </a:cubicBezTo>
                    <a:close/>
                  </a:path>
                </a:pathLst>
              </a:custGeom>
              <a:grpFill/>
              <a:ln w="609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55" name="شكل حر: شكل 54">
                <a:extLst>
                  <a:ext uri="{FF2B5EF4-FFF2-40B4-BE49-F238E27FC236}">
                    <a16:creationId xmlns:a16="http://schemas.microsoft.com/office/drawing/2014/main" id="{B2D06A3D-D54D-5218-32FE-8D2B1AA6FB60}"/>
                  </a:ext>
                </a:extLst>
              </p:cNvPr>
              <p:cNvSpPr/>
              <p:nvPr/>
            </p:nvSpPr>
            <p:spPr>
              <a:xfrm>
                <a:off x="5424845" y="2761076"/>
                <a:ext cx="126403" cy="126390"/>
              </a:xfrm>
              <a:custGeom>
                <a:avLst/>
                <a:gdLst>
                  <a:gd name="connsiteX0" fmla="*/ 24393 w 126403"/>
                  <a:gd name="connsiteY0" fmla="*/ 126391 h 126390"/>
                  <a:gd name="connsiteX1" fmla="*/ 7148 w 126403"/>
                  <a:gd name="connsiteY1" fmla="*/ 119250 h 126390"/>
                  <a:gd name="connsiteX2" fmla="*/ 7148 w 126403"/>
                  <a:gd name="connsiteY2" fmla="*/ 84756 h 126390"/>
                  <a:gd name="connsiteX3" fmla="*/ 84766 w 126403"/>
                  <a:gd name="connsiteY3" fmla="*/ 7144 h 126390"/>
                  <a:gd name="connsiteX4" fmla="*/ 119255 w 126403"/>
                  <a:gd name="connsiteY4" fmla="*/ 7144 h 126390"/>
                  <a:gd name="connsiteX5" fmla="*/ 119255 w 126403"/>
                  <a:gd name="connsiteY5" fmla="*/ 41638 h 126390"/>
                  <a:gd name="connsiteX6" fmla="*/ 41637 w 126403"/>
                  <a:gd name="connsiteY6" fmla="*/ 119250 h 126390"/>
                  <a:gd name="connsiteX7" fmla="*/ 24393 w 126403"/>
                  <a:gd name="connsiteY7" fmla="*/ 126391 h 126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6403" h="126390">
                    <a:moveTo>
                      <a:pt x="24393" y="126391"/>
                    </a:moveTo>
                    <a:cubicBezTo>
                      <a:pt x="18154" y="126391"/>
                      <a:pt x="11910" y="124007"/>
                      <a:pt x="7148" y="119250"/>
                    </a:cubicBezTo>
                    <a:cubicBezTo>
                      <a:pt x="-2383" y="109720"/>
                      <a:pt x="-2383" y="94280"/>
                      <a:pt x="7148" y="84756"/>
                    </a:cubicBezTo>
                    <a:lnTo>
                      <a:pt x="84766" y="7144"/>
                    </a:lnTo>
                    <a:cubicBezTo>
                      <a:pt x="94285" y="-2381"/>
                      <a:pt x="109730" y="-2381"/>
                      <a:pt x="119255" y="7144"/>
                    </a:cubicBezTo>
                    <a:cubicBezTo>
                      <a:pt x="128786" y="16674"/>
                      <a:pt x="128786" y="32114"/>
                      <a:pt x="119255" y="41638"/>
                    </a:cubicBezTo>
                    <a:lnTo>
                      <a:pt x="41637" y="119250"/>
                    </a:lnTo>
                    <a:cubicBezTo>
                      <a:pt x="36875" y="124007"/>
                      <a:pt x="30630" y="126391"/>
                      <a:pt x="24393" y="126391"/>
                    </a:cubicBezTo>
                    <a:close/>
                  </a:path>
                </a:pathLst>
              </a:custGeom>
              <a:grpFill/>
              <a:ln w="609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56" name="شكل حر: شكل 55">
                <a:extLst>
                  <a:ext uri="{FF2B5EF4-FFF2-40B4-BE49-F238E27FC236}">
                    <a16:creationId xmlns:a16="http://schemas.microsoft.com/office/drawing/2014/main" id="{ECAC7428-56B0-F64B-B96C-19D6051E744F}"/>
                  </a:ext>
                </a:extLst>
              </p:cNvPr>
              <p:cNvSpPr/>
              <p:nvPr/>
            </p:nvSpPr>
            <p:spPr>
              <a:xfrm>
                <a:off x="6640752" y="2761076"/>
                <a:ext cx="126402" cy="126390"/>
              </a:xfrm>
              <a:custGeom>
                <a:avLst/>
                <a:gdLst>
                  <a:gd name="connsiteX0" fmla="*/ 102011 w 126402"/>
                  <a:gd name="connsiteY0" fmla="*/ 126391 h 126390"/>
                  <a:gd name="connsiteX1" fmla="*/ 84766 w 126402"/>
                  <a:gd name="connsiteY1" fmla="*/ 119250 h 126390"/>
                  <a:gd name="connsiteX2" fmla="*/ 7148 w 126402"/>
                  <a:gd name="connsiteY2" fmla="*/ 41638 h 126390"/>
                  <a:gd name="connsiteX3" fmla="*/ 7148 w 126402"/>
                  <a:gd name="connsiteY3" fmla="*/ 7144 h 126390"/>
                  <a:gd name="connsiteX4" fmla="*/ 41637 w 126402"/>
                  <a:gd name="connsiteY4" fmla="*/ 7144 h 126390"/>
                  <a:gd name="connsiteX5" fmla="*/ 119255 w 126402"/>
                  <a:gd name="connsiteY5" fmla="*/ 84756 h 126390"/>
                  <a:gd name="connsiteX6" fmla="*/ 119255 w 126402"/>
                  <a:gd name="connsiteY6" fmla="*/ 119250 h 126390"/>
                  <a:gd name="connsiteX7" fmla="*/ 102011 w 126402"/>
                  <a:gd name="connsiteY7" fmla="*/ 126391 h 126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6402" h="126390">
                    <a:moveTo>
                      <a:pt x="102011" y="126391"/>
                    </a:moveTo>
                    <a:cubicBezTo>
                      <a:pt x="95772" y="126391"/>
                      <a:pt x="89528" y="124007"/>
                      <a:pt x="84766" y="119250"/>
                    </a:cubicBezTo>
                    <a:lnTo>
                      <a:pt x="7148" y="41638"/>
                    </a:lnTo>
                    <a:cubicBezTo>
                      <a:pt x="-2383" y="32114"/>
                      <a:pt x="-2383" y="16668"/>
                      <a:pt x="7148" y="7144"/>
                    </a:cubicBezTo>
                    <a:cubicBezTo>
                      <a:pt x="16667" y="-2381"/>
                      <a:pt x="32112" y="-2381"/>
                      <a:pt x="41637" y="7144"/>
                    </a:cubicBezTo>
                    <a:lnTo>
                      <a:pt x="119255" y="84756"/>
                    </a:lnTo>
                    <a:cubicBezTo>
                      <a:pt x="128786" y="94280"/>
                      <a:pt x="128786" y="109726"/>
                      <a:pt x="119255" y="119250"/>
                    </a:cubicBezTo>
                    <a:cubicBezTo>
                      <a:pt x="114499" y="124007"/>
                      <a:pt x="108255" y="126391"/>
                      <a:pt x="102011" y="126391"/>
                    </a:cubicBezTo>
                    <a:close/>
                  </a:path>
                </a:pathLst>
              </a:custGeom>
              <a:grpFill/>
              <a:ln w="609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57" name="شكل حر: شكل 56">
                <a:extLst>
                  <a:ext uri="{FF2B5EF4-FFF2-40B4-BE49-F238E27FC236}">
                    <a16:creationId xmlns:a16="http://schemas.microsoft.com/office/drawing/2014/main" id="{BAD470F5-1F78-2AB8-A6A7-5823FCFA3EDD}"/>
                  </a:ext>
                </a:extLst>
              </p:cNvPr>
              <p:cNvSpPr/>
              <p:nvPr/>
            </p:nvSpPr>
            <p:spPr>
              <a:xfrm>
                <a:off x="6876510" y="2191923"/>
                <a:ext cx="158541" cy="48781"/>
              </a:xfrm>
              <a:custGeom>
                <a:avLst/>
                <a:gdLst>
                  <a:gd name="connsiteX0" fmla="*/ 134150 w 158541"/>
                  <a:gd name="connsiteY0" fmla="*/ 48782 h 48781"/>
                  <a:gd name="connsiteX1" fmla="*/ 24391 w 158541"/>
                  <a:gd name="connsiteY1" fmla="*/ 48782 h 48781"/>
                  <a:gd name="connsiteX2" fmla="*/ 0 w 158541"/>
                  <a:gd name="connsiteY2" fmla="*/ 24391 h 48781"/>
                  <a:gd name="connsiteX3" fmla="*/ 24391 w 158541"/>
                  <a:gd name="connsiteY3" fmla="*/ 0 h 48781"/>
                  <a:gd name="connsiteX4" fmla="*/ 134150 w 158541"/>
                  <a:gd name="connsiteY4" fmla="*/ 0 h 48781"/>
                  <a:gd name="connsiteX5" fmla="*/ 158541 w 158541"/>
                  <a:gd name="connsiteY5" fmla="*/ 24391 h 48781"/>
                  <a:gd name="connsiteX6" fmla="*/ 134150 w 158541"/>
                  <a:gd name="connsiteY6" fmla="*/ 48782 h 48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8541" h="48781">
                    <a:moveTo>
                      <a:pt x="134150" y="48782"/>
                    </a:moveTo>
                    <a:lnTo>
                      <a:pt x="24391" y="48782"/>
                    </a:lnTo>
                    <a:cubicBezTo>
                      <a:pt x="10921" y="48782"/>
                      <a:pt x="0" y="37861"/>
                      <a:pt x="0" y="24391"/>
                    </a:cubicBezTo>
                    <a:cubicBezTo>
                      <a:pt x="0" y="10921"/>
                      <a:pt x="10921" y="0"/>
                      <a:pt x="24391" y="0"/>
                    </a:cubicBezTo>
                    <a:lnTo>
                      <a:pt x="134150" y="0"/>
                    </a:lnTo>
                    <a:cubicBezTo>
                      <a:pt x="147620" y="0"/>
                      <a:pt x="158541" y="10921"/>
                      <a:pt x="158541" y="24391"/>
                    </a:cubicBezTo>
                    <a:cubicBezTo>
                      <a:pt x="158541" y="37861"/>
                      <a:pt x="147620" y="48782"/>
                      <a:pt x="134150" y="48782"/>
                    </a:cubicBezTo>
                    <a:close/>
                  </a:path>
                </a:pathLst>
              </a:custGeom>
              <a:grpFill/>
              <a:ln w="609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58" name="شكل حر: شكل 57">
                <a:extLst>
                  <a:ext uri="{FF2B5EF4-FFF2-40B4-BE49-F238E27FC236}">
                    <a16:creationId xmlns:a16="http://schemas.microsoft.com/office/drawing/2014/main" id="{7E082E33-49A9-39E6-EE3A-C5042683DBBE}"/>
                  </a:ext>
                </a:extLst>
              </p:cNvPr>
              <p:cNvSpPr/>
              <p:nvPr/>
            </p:nvSpPr>
            <p:spPr>
              <a:xfrm>
                <a:off x="6640758" y="1545163"/>
                <a:ext cx="126403" cy="126390"/>
              </a:xfrm>
              <a:custGeom>
                <a:avLst/>
                <a:gdLst>
                  <a:gd name="connsiteX0" fmla="*/ 24393 w 126403"/>
                  <a:gd name="connsiteY0" fmla="*/ 126391 h 126390"/>
                  <a:gd name="connsiteX1" fmla="*/ 7148 w 126403"/>
                  <a:gd name="connsiteY1" fmla="*/ 119250 h 126390"/>
                  <a:gd name="connsiteX2" fmla="*/ 7148 w 126403"/>
                  <a:gd name="connsiteY2" fmla="*/ 84755 h 126390"/>
                  <a:gd name="connsiteX3" fmla="*/ 84766 w 126403"/>
                  <a:gd name="connsiteY3" fmla="*/ 7143 h 126390"/>
                  <a:gd name="connsiteX4" fmla="*/ 119255 w 126403"/>
                  <a:gd name="connsiteY4" fmla="*/ 7143 h 126390"/>
                  <a:gd name="connsiteX5" fmla="*/ 119255 w 126403"/>
                  <a:gd name="connsiteY5" fmla="*/ 41638 h 126390"/>
                  <a:gd name="connsiteX6" fmla="*/ 41637 w 126403"/>
                  <a:gd name="connsiteY6" fmla="*/ 119250 h 126390"/>
                  <a:gd name="connsiteX7" fmla="*/ 24393 w 126403"/>
                  <a:gd name="connsiteY7" fmla="*/ 126391 h 126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6403" h="126390">
                    <a:moveTo>
                      <a:pt x="24393" y="126391"/>
                    </a:moveTo>
                    <a:cubicBezTo>
                      <a:pt x="18155" y="126391"/>
                      <a:pt x="11910" y="124007"/>
                      <a:pt x="7148" y="119250"/>
                    </a:cubicBezTo>
                    <a:cubicBezTo>
                      <a:pt x="-2383" y="109720"/>
                      <a:pt x="-2383" y="94280"/>
                      <a:pt x="7148" y="84755"/>
                    </a:cubicBezTo>
                    <a:lnTo>
                      <a:pt x="84766" y="7143"/>
                    </a:lnTo>
                    <a:cubicBezTo>
                      <a:pt x="94285" y="-2381"/>
                      <a:pt x="109730" y="-2381"/>
                      <a:pt x="119255" y="7143"/>
                    </a:cubicBezTo>
                    <a:cubicBezTo>
                      <a:pt x="128786" y="16674"/>
                      <a:pt x="128786" y="32114"/>
                      <a:pt x="119255" y="41638"/>
                    </a:cubicBezTo>
                    <a:lnTo>
                      <a:pt x="41637" y="119250"/>
                    </a:lnTo>
                    <a:cubicBezTo>
                      <a:pt x="36881" y="124007"/>
                      <a:pt x="30630" y="126391"/>
                      <a:pt x="24393" y="126391"/>
                    </a:cubicBezTo>
                    <a:close/>
                  </a:path>
                </a:pathLst>
              </a:custGeom>
              <a:grpFill/>
              <a:ln w="609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</p:grpSp>
      </p:grpSp>
      <p:grpSp>
        <p:nvGrpSpPr>
          <p:cNvPr id="67" name="مجموعة 66">
            <a:extLst>
              <a:ext uri="{FF2B5EF4-FFF2-40B4-BE49-F238E27FC236}">
                <a16:creationId xmlns:a16="http://schemas.microsoft.com/office/drawing/2014/main" id="{79271A51-62EA-9EE0-20F5-EBC3EDBDA6FD}"/>
              </a:ext>
            </a:extLst>
          </p:cNvPr>
          <p:cNvGrpSpPr/>
          <p:nvPr/>
        </p:nvGrpSpPr>
        <p:grpSpPr>
          <a:xfrm>
            <a:off x="4073807" y="2840373"/>
            <a:ext cx="918537" cy="786257"/>
            <a:chOff x="2437458" y="1152322"/>
            <a:chExt cx="1226133" cy="1049556"/>
          </a:xfrm>
        </p:grpSpPr>
        <p:grpSp>
          <p:nvGrpSpPr>
            <p:cNvPr id="68" name="مجموعة 67">
              <a:extLst>
                <a:ext uri="{FF2B5EF4-FFF2-40B4-BE49-F238E27FC236}">
                  <a16:creationId xmlns:a16="http://schemas.microsoft.com/office/drawing/2014/main" id="{EEFF5B44-E0B9-7622-9D9C-8130F91F8CA5}"/>
                </a:ext>
              </a:extLst>
            </p:cNvPr>
            <p:cNvGrpSpPr/>
            <p:nvPr/>
          </p:nvGrpSpPr>
          <p:grpSpPr>
            <a:xfrm>
              <a:off x="2437458" y="1152322"/>
              <a:ext cx="1226133" cy="1049556"/>
              <a:chOff x="1908541" y="1439193"/>
              <a:chExt cx="1226133" cy="1049556"/>
            </a:xfrm>
          </p:grpSpPr>
          <p:sp>
            <p:nvSpPr>
              <p:cNvPr id="70" name="شكل حر: شكل 69">
                <a:extLst>
                  <a:ext uri="{FF2B5EF4-FFF2-40B4-BE49-F238E27FC236}">
                    <a16:creationId xmlns:a16="http://schemas.microsoft.com/office/drawing/2014/main" id="{A40EEDCD-0A82-3208-CE44-BF9E9D44B4C5}"/>
                  </a:ext>
                </a:extLst>
              </p:cNvPr>
              <p:cNvSpPr/>
              <p:nvPr/>
            </p:nvSpPr>
            <p:spPr>
              <a:xfrm>
                <a:off x="2310716" y="2127203"/>
                <a:ext cx="184980" cy="184981"/>
              </a:xfrm>
              <a:custGeom>
                <a:avLst/>
                <a:gdLst>
                  <a:gd name="connsiteX0" fmla="*/ 9808 w 184980"/>
                  <a:gd name="connsiteY0" fmla="*/ 184982 h 184981"/>
                  <a:gd name="connsiteX1" fmla="*/ 2873 w 184980"/>
                  <a:gd name="connsiteY1" fmla="*/ 182108 h 184981"/>
                  <a:gd name="connsiteX2" fmla="*/ 2873 w 184980"/>
                  <a:gd name="connsiteY2" fmla="*/ 168238 h 184981"/>
                  <a:gd name="connsiteX3" fmla="*/ 168238 w 184980"/>
                  <a:gd name="connsiteY3" fmla="*/ 2873 h 184981"/>
                  <a:gd name="connsiteX4" fmla="*/ 182108 w 184980"/>
                  <a:gd name="connsiteY4" fmla="*/ 2873 h 184981"/>
                  <a:gd name="connsiteX5" fmla="*/ 182108 w 184980"/>
                  <a:gd name="connsiteY5" fmla="*/ 16743 h 184981"/>
                  <a:gd name="connsiteX6" fmla="*/ 16743 w 184980"/>
                  <a:gd name="connsiteY6" fmla="*/ 182108 h 184981"/>
                  <a:gd name="connsiteX7" fmla="*/ 9808 w 184980"/>
                  <a:gd name="connsiteY7" fmla="*/ 184982 h 184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4980" h="184981">
                    <a:moveTo>
                      <a:pt x="9808" y="184982"/>
                    </a:moveTo>
                    <a:cubicBezTo>
                      <a:pt x="7297" y="184982"/>
                      <a:pt x="4790" y="184025"/>
                      <a:pt x="2873" y="182108"/>
                    </a:cubicBezTo>
                    <a:cubicBezTo>
                      <a:pt x="-958" y="178277"/>
                      <a:pt x="-958" y="172068"/>
                      <a:pt x="2873" y="168238"/>
                    </a:cubicBezTo>
                    <a:lnTo>
                      <a:pt x="168238" y="2873"/>
                    </a:lnTo>
                    <a:cubicBezTo>
                      <a:pt x="172068" y="-958"/>
                      <a:pt x="178277" y="-958"/>
                      <a:pt x="182108" y="2873"/>
                    </a:cubicBezTo>
                    <a:cubicBezTo>
                      <a:pt x="185938" y="6703"/>
                      <a:pt x="185938" y="12912"/>
                      <a:pt x="182108" y="16743"/>
                    </a:cubicBezTo>
                    <a:lnTo>
                      <a:pt x="16743" y="182108"/>
                    </a:lnTo>
                    <a:cubicBezTo>
                      <a:pt x="14825" y="184025"/>
                      <a:pt x="12314" y="184982"/>
                      <a:pt x="9808" y="184982"/>
                    </a:cubicBezTo>
                    <a:close/>
                  </a:path>
                </a:pathLst>
              </a:custGeom>
              <a:solidFill>
                <a:srgbClr val="86513B"/>
              </a:solidFill>
              <a:ln w="490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71" name="شكل حر: شكل 70">
                <a:extLst>
                  <a:ext uri="{FF2B5EF4-FFF2-40B4-BE49-F238E27FC236}">
                    <a16:creationId xmlns:a16="http://schemas.microsoft.com/office/drawing/2014/main" id="{544436EA-8844-57A1-722D-71865871A3E0}"/>
                  </a:ext>
                </a:extLst>
              </p:cNvPr>
              <p:cNvSpPr/>
              <p:nvPr/>
            </p:nvSpPr>
            <p:spPr>
              <a:xfrm>
                <a:off x="2006635" y="1439193"/>
                <a:ext cx="1128039" cy="1049556"/>
              </a:xfrm>
              <a:custGeom>
                <a:avLst/>
                <a:gdLst>
                  <a:gd name="connsiteX0" fmla="*/ 742796 w 1128039"/>
                  <a:gd name="connsiteY0" fmla="*/ 738745 h 1049556"/>
                  <a:gd name="connsiteX1" fmla="*/ 264843 w 1128039"/>
                  <a:gd name="connsiteY1" fmla="*/ 106173 h 1049556"/>
                  <a:gd name="connsiteX2" fmla="*/ 294093 w 1128039"/>
                  <a:gd name="connsiteY2" fmla="*/ 89 h 1049556"/>
                  <a:gd name="connsiteX3" fmla="*/ 294084 w 1128039"/>
                  <a:gd name="connsiteY3" fmla="*/ 0 h 1049556"/>
                  <a:gd name="connsiteX4" fmla="*/ 20 w 1128039"/>
                  <a:gd name="connsiteY4" fmla="*/ 128081 h 1049556"/>
                  <a:gd name="connsiteX5" fmla="*/ 1123 w 1128039"/>
                  <a:gd name="connsiteY5" fmla="*/ 129695 h 1049556"/>
                  <a:gd name="connsiteX6" fmla="*/ 13443 w 1128039"/>
                  <a:gd name="connsiteY6" fmla="*/ 224911 h 1049556"/>
                  <a:gd name="connsiteX7" fmla="*/ 0 w 1128039"/>
                  <a:gd name="connsiteY7" fmla="*/ 335100 h 1049556"/>
                  <a:gd name="connsiteX8" fmla="*/ 0 w 1128039"/>
                  <a:gd name="connsiteY8" fmla="*/ 340358 h 1049556"/>
                  <a:gd name="connsiteX9" fmla="*/ 618806 w 1128039"/>
                  <a:gd name="connsiteY9" fmla="*/ 754229 h 1049556"/>
                  <a:gd name="connsiteX10" fmla="*/ 718416 w 1128039"/>
                  <a:gd name="connsiteY10" fmla="*/ 754999 h 1049556"/>
                  <a:gd name="connsiteX11" fmla="*/ 900098 w 1128039"/>
                  <a:gd name="connsiteY11" fmla="*/ 996688 h 1049556"/>
                  <a:gd name="connsiteX12" fmla="*/ 1128040 w 1128039"/>
                  <a:gd name="connsiteY12" fmla="*/ 1003716 h 1049556"/>
                  <a:gd name="connsiteX13" fmla="*/ 742796 w 1128039"/>
                  <a:gd name="connsiteY13" fmla="*/ 738745 h 1049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28039" h="1049556">
                    <a:moveTo>
                      <a:pt x="742796" y="738745"/>
                    </a:moveTo>
                    <a:lnTo>
                      <a:pt x="264843" y="106173"/>
                    </a:lnTo>
                    <a:cubicBezTo>
                      <a:pt x="264843" y="106173"/>
                      <a:pt x="225676" y="37628"/>
                      <a:pt x="294093" y="89"/>
                    </a:cubicBezTo>
                    <a:cubicBezTo>
                      <a:pt x="294138" y="64"/>
                      <a:pt x="294133" y="-5"/>
                      <a:pt x="294084" y="0"/>
                    </a:cubicBezTo>
                    <a:cubicBezTo>
                      <a:pt x="285726" y="304"/>
                      <a:pt x="2609" y="11462"/>
                      <a:pt x="20" y="128081"/>
                    </a:cubicBezTo>
                    <a:cubicBezTo>
                      <a:pt x="10" y="128616"/>
                      <a:pt x="721" y="129131"/>
                      <a:pt x="1123" y="129695"/>
                    </a:cubicBezTo>
                    <a:cubicBezTo>
                      <a:pt x="1123" y="129695"/>
                      <a:pt x="13443" y="147091"/>
                      <a:pt x="13443" y="224911"/>
                    </a:cubicBezTo>
                    <a:cubicBezTo>
                      <a:pt x="13443" y="307306"/>
                      <a:pt x="0" y="335100"/>
                      <a:pt x="0" y="335100"/>
                    </a:cubicBezTo>
                    <a:lnTo>
                      <a:pt x="0" y="340358"/>
                    </a:lnTo>
                    <a:cubicBezTo>
                      <a:pt x="0" y="575774"/>
                      <a:pt x="367690" y="753047"/>
                      <a:pt x="618806" y="754229"/>
                    </a:cubicBezTo>
                    <a:lnTo>
                      <a:pt x="718416" y="754999"/>
                    </a:lnTo>
                    <a:lnTo>
                      <a:pt x="900098" y="996688"/>
                    </a:lnTo>
                    <a:cubicBezTo>
                      <a:pt x="959845" y="1064296"/>
                      <a:pt x="1064237" y="1067519"/>
                      <a:pt x="1128040" y="1003716"/>
                    </a:cubicBezTo>
                    <a:lnTo>
                      <a:pt x="742796" y="738745"/>
                    </a:lnTo>
                    <a:close/>
                  </a:path>
                </a:pathLst>
              </a:custGeom>
              <a:solidFill>
                <a:srgbClr val="4878BA"/>
              </a:solidFill>
              <a:ln w="490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72" name="شكل حر: شكل 71">
                <a:extLst>
                  <a:ext uri="{FF2B5EF4-FFF2-40B4-BE49-F238E27FC236}">
                    <a16:creationId xmlns:a16="http://schemas.microsoft.com/office/drawing/2014/main" id="{86CB45E4-826E-C3A5-C156-A1440D3FDFE4}"/>
                  </a:ext>
                </a:extLst>
              </p:cNvPr>
              <p:cNvSpPr/>
              <p:nvPr/>
            </p:nvSpPr>
            <p:spPr>
              <a:xfrm>
                <a:off x="2212620" y="2135616"/>
                <a:ext cx="362934" cy="176568"/>
              </a:xfrm>
              <a:custGeom>
                <a:avLst/>
                <a:gdLst>
                  <a:gd name="connsiteX0" fmla="*/ 359951 w 362934"/>
                  <a:gd name="connsiteY0" fmla="*/ 2768 h 176568"/>
                  <a:gd name="connsiteX1" fmla="*/ 346081 w 362934"/>
                  <a:gd name="connsiteY1" fmla="*/ 2988 h 176568"/>
                  <a:gd name="connsiteX2" fmla="*/ 196930 w 362934"/>
                  <a:gd name="connsiteY2" fmla="*/ 156950 h 176568"/>
                  <a:gd name="connsiteX3" fmla="*/ 9809 w 362934"/>
                  <a:gd name="connsiteY3" fmla="*/ 156950 h 176568"/>
                  <a:gd name="connsiteX4" fmla="*/ 0 w 362934"/>
                  <a:gd name="connsiteY4" fmla="*/ 166759 h 176568"/>
                  <a:gd name="connsiteX5" fmla="*/ 9809 w 362934"/>
                  <a:gd name="connsiteY5" fmla="*/ 176568 h 176568"/>
                  <a:gd name="connsiteX6" fmla="*/ 264843 w 362934"/>
                  <a:gd name="connsiteY6" fmla="*/ 176568 h 176568"/>
                  <a:gd name="connsiteX7" fmla="*/ 274652 w 362934"/>
                  <a:gd name="connsiteY7" fmla="*/ 166759 h 176568"/>
                  <a:gd name="connsiteX8" fmla="*/ 264843 w 362934"/>
                  <a:gd name="connsiteY8" fmla="*/ 156950 h 176568"/>
                  <a:gd name="connsiteX9" fmla="*/ 224244 w 362934"/>
                  <a:gd name="connsiteY9" fmla="*/ 156950 h 176568"/>
                  <a:gd name="connsiteX10" fmla="*/ 360167 w 362934"/>
                  <a:gd name="connsiteY10" fmla="*/ 16642 h 176568"/>
                  <a:gd name="connsiteX11" fmla="*/ 359951 w 362934"/>
                  <a:gd name="connsiteY11" fmla="*/ 2768 h 176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2934" h="176568">
                    <a:moveTo>
                      <a:pt x="359951" y="2768"/>
                    </a:moveTo>
                    <a:cubicBezTo>
                      <a:pt x="356057" y="-1009"/>
                      <a:pt x="349848" y="-906"/>
                      <a:pt x="346081" y="2988"/>
                    </a:cubicBezTo>
                    <a:lnTo>
                      <a:pt x="196930" y="156950"/>
                    </a:lnTo>
                    <a:lnTo>
                      <a:pt x="9809" y="156950"/>
                    </a:lnTo>
                    <a:cubicBezTo>
                      <a:pt x="4394" y="156950"/>
                      <a:pt x="0" y="161345"/>
                      <a:pt x="0" y="166759"/>
                    </a:cubicBezTo>
                    <a:cubicBezTo>
                      <a:pt x="0" y="172174"/>
                      <a:pt x="4394" y="176568"/>
                      <a:pt x="9809" y="176568"/>
                    </a:cubicBezTo>
                    <a:lnTo>
                      <a:pt x="264843" y="176568"/>
                    </a:lnTo>
                    <a:cubicBezTo>
                      <a:pt x="270258" y="176568"/>
                      <a:pt x="274652" y="172174"/>
                      <a:pt x="274652" y="166759"/>
                    </a:cubicBezTo>
                    <a:cubicBezTo>
                      <a:pt x="274652" y="161345"/>
                      <a:pt x="270258" y="156950"/>
                      <a:pt x="264843" y="156950"/>
                    </a:cubicBezTo>
                    <a:lnTo>
                      <a:pt x="224244" y="156950"/>
                    </a:lnTo>
                    <a:lnTo>
                      <a:pt x="360167" y="16642"/>
                    </a:lnTo>
                    <a:cubicBezTo>
                      <a:pt x="363943" y="12748"/>
                      <a:pt x="363840" y="6539"/>
                      <a:pt x="359951" y="2768"/>
                    </a:cubicBezTo>
                    <a:close/>
                  </a:path>
                </a:pathLst>
              </a:custGeom>
              <a:solidFill>
                <a:srgbClr val="86513B"/>
              </a:solidFill>
              <a:ln w="490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grpSp>
            <p:nvGrpSpPr>
              <p:cNvPr id="73" name="رسم 2267" descr="طائر أصلي">
                <a:extLst>
                  <a:ext uri="{FF2B5EF4-FFF2-40B4-BE49-F238E27FC236}">
                    <a16:creationId xmlns:a16="http://schemas.microsoft.com/office/drawing/2014/main" id="{E3147505-DAFB-C40A-F960-8990FEC230AE}"/>
                  </a:ext>
                </a:extLst>
              </p:cNvPr>
              <p:cNvGrpSpPr/>
              <p:nvPr/>
            </p:nvGrpSpPr>
            <p:grpSpPr>
              <a:xfrm>
                <a:off x="2179725" y="1765869"/>
                <a:ext cx="538391" cy="316087"/>
                <a:chOff x="2179725" y="1765869"/>
                <a:chExt cx="538391" cy="316087"/>
              </a:xfrm>
            </p:grpSpPr>
            <p:sp>
              <p:nvSpPr>
                <p:cNvPr id="79" name="شكل حر: شكل 78">
                  <a:extLst>
                    <a:ext uri="{FF2B5EF4-FFF2-40B4-BE49-F238E27FC236}">
                      <a16:creationId xmlns:a16="http://schemas.microsoft.com/office/drawing/2014/main" id="{8EA6E53E-A2E6-10BB-4CA1-A8A5E36F2AA2}"/>
                    </a:ext>
                  </a:extLst>
                </p:cNvPr>
                <p:cNvSpPr/>
                <p:nvPr/>
              </p:nvSpPr>
              <p:spPr>
                <a:xfrm>
                  <a:off x="2179725" y="1765869"/>
                  <a:ext cx="538391" cy="316087"/>
                </a:xfrm>
                <a:custGeom>
                  <a:avLst/>
                  <a:gdLst>
                    <a:gd name="connsiteX0" fmla="*/ 316806 w 538391"/>
                    <a:gd name="connsiteY0" fmla="*/ 92095 h 316087"/>
                    <a:gd name="connsiteX1" fmla="*/ 6278 w 538391"/>
                    <a:gd name="connsiteY1" fmla="*/ 8871 h 316087"/>
                    <a:gd name="connsiteX2" fmla="*/ 0 w 538391"/>
                    <a:gd name="connsiteY2" fmla="*/ 10391 h 316087"/>
                    <a:gd name="connsiteX3" fmla="*/ 6459 w 538391"/>
                    <a:gd name="connsiteY3" fmla="*/ 33045 h 316087"/>
                    <a:gd name="connsiteX4" fmla="*/ 489704 w 538391"/>
                    <a:gd name="connsiteY4" fmla="*/ 305887 h 316087"/>
                    <a:gd name="connsiteX5" fmla="*/ 538391 w 538391"/>
                    <a:gd name="connsiteY5" fmla="*/ 299384 h 316087"/>
                    <a:gd name="connsiteX6" fmla="*/ 316806 w 538391"/>
                    <a:gd name="connsiteY6" fmla="*/ 92095 h 316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38391" h="316087">
                      <a:moveTo>
                        <a:pt x="316806" y="92095"/>
                      </a:moveTo>
                      <a:cubicBezTo>
                        <a:pt x="233552" y="14212"/>
                        <a:pt x="117041" y="-16883"/>
                        <a:pt x="6278" y="8871"/>
                      </a:cubicBezTo>
                      <a:cubicBezTo>
                        <a:pt x="4184" y="9356"/>
                        <a:pt x="0" y="10391"/>
                        <a:pt x="0" y="10391"/>
                      </a:cubicBezTo>
                      <a:cubicBezTo>
                        <a:pt x="1903" y="17920"/>
                        <a:pt x="4056" y="25477"/>
                        <a:pt x="6459" y="33045"/>
                      </a:cubicBezTo>
                      <a:cubicBezTo>
                        <a:pt x="70698" y="235513"/>
                        <a:pt x="282470" y="352505"/>
                        <a:pt x="489704" y="305887"/>
                      </a:cubicBezTo>
                      <a:lnTo>
                        <a:pt x="538391" y="299384"/>
                      </a:lnTo>
                      <a:lnTo>
                        <a:pt x="316806" y="92095"/>
                      </a:lnTo>
                      <a:close/>
                    </a:path>
                  </a:pathLst>
                </a:custGeom>
                <a:solidFill>
                  <a:srgbClr val="A3E2F6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80" name="شكل حر: شكل 79">
                  <a:extLst>
                    <a:ext uri="{FF2B5EF4-FFF2-40B4-BE49-F238E27FC236}">
                      <a16:creationId xmlns:a16="http://schemas.microsoft.com/office/drawing/2014/main" id="{FFA7F2DE-47F6-4174-FAB3-286B1956948A}"/>
                    </a:ext>
                  </a:extLst>
                </p:cNvPr>
                <p:cNvSpPr/>
                <p:nvPr/>
              </p:nvSpPr>
              <p:spPr>
                <a:xfrm>
                  <a:off x="2209093" y="1776348"/>
                  <a:ext cx="464642" cy="300209"/>
                </a:xfrm>
                <a:custGeom>
                  <a:avLst/>
                  <a:gdLst>
                    <a:gd name="connsiteX0" fmla="*/ 464643 w 464642"/>
                    <a:gd name="connsiteY0" fmla="*/ 252680 h 300209"/>
                    <a:gd name="connsiteX1" fmla="*/ 84186 w 464642"/>
                    <a:gd name="connsiteY1" fmla="*/ 120916 h 300209"/>
                    <a:gd name="connsiteX2" fmla="*/ 4924 w 464642"/>
                    <a:gd name="connsiteY2" fmla="*/ 0 h 300209"/>
                    <a:gd name="connsiteX3" fmla="*/ 0 w 464642"/>
                    <a:gd name="connsiteY3" fmla="*/ 1202 h 300209"/>
                    <a:gd name="connsiteX4" fmla="*/ 80429 w 464642"/>
                    <a:gd name="connsiteY4" fmla="*/ 124339 h 300209"/>
                    <a:gd name="connsiteX5" fmla="*/ 124991 w 464642"/>
                    <a:gd name="connsiteY5" fmla="*/ 160603 h 300209"/>
                    <a:gd name="connsiteX6" fmla="*/ 414156 w 464642"/>
                    <a:gd name="connsiteY6" fmla="*/ 300209 h 300209"/>
                    <a:gd name="connsiteX7" fmla="*/ 414602 w 464642"/>
                    <a:gd name="connsiteY7" fmla="*/ 295163 h 300209"/>
                    <a:gd name="connsiteX8" fmla="*/ 149224 w 464642"/>
                    <a:gd name="connsiteY8" fmla="*/ 176400 h 300209"/>
                    <a:gd name="connsiteX9" fmla="*/ 149293 w 464642"/>
                    <a:gd name="connsiteY9" fmla="*/ 176336 h 300209"/>
                    <a:gd name="connsiteX10" fmla="*/ 464466 w 464642"/>
                    <a:gd name="connsiteY10" fmla="*/ 257746 h 300209"/>
                    <a:gd name="connsiteX11" fmla="*/ 464643 w 464642"/>
                    <a:gd name="connsiteY11" fmla="*/ 252680 h 300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64642" h="300209">
                      <a:moveTo>
                        <a:pt x="464643" y="252680"/>
                      </a:moveTo>
                      <a:cubicBezTo>
                        <a:pt x="350142" y="248594"/>
                        <a:pt x="191192" y="222414"/>
                        <a:pt x="84186" y="120916"/>
                      </a:cubicBezTo>
                      <a:cubicBezTo>
                        <a:pt x="20251" y="60276"/>
                        <a:pt x="5066" y="598"/>
                        <a:pt x="4924" y="0"/>
                      </a:cubicBezTo>
                      <a:lnTo>
                        <a:pt x="0" y="1202"/>
                      </a:lnTo>
                      <a:cubicBezTo>
                        <a:pt x="147" y="1810"/>
                        <a:pt x="15562" y="62689"/>
                        <a:pt x="80429" y="124339"/>
                      </a:cubicBezTo>
                      <a:cubicBezTo>
                        <a:pt x="94470" y="137684"/>
                        <a:pt x="109405" y="149715"/>
                        <a:pt x="124991" y="160603"/>
                      </a:cubicBezTo>
                      <a:cubicBezTo>
                        <a:pt x="127762" y="163546"/>
                        <a:pt x="243999" y="285197"/>
                        <a:pt x="414156" y="300209"/>
                      </a:cubicBezTo>
                      <a:lnTo>
                        <a:pt x="414602" y="295163"/>
                      </a:lnTo>
                      <a:cubicBezTo>
                        <a:pt x="286751" y="283882"/>
                        <a:pt x="189667" y="211678"/>
                        <a:pt x="149224" y="176400"/>
                      </a:cubicBezTo>
                      <a:cubicBezTo>
                        <a:pt x="149008" y="176209"/>
                        <a:pt x="149043" y="176184"/>
                        <a:pt x="149293" y="176336"/>
                      </a:cubicBezTo>
                      <a:cubicBezTo>
                        <a:pt x="249718" y="236618"/>
                        <a:pt x="371594" y="254431"/>
                        <a:pt x="464466" y="257746"/>
                      </a:cubicBezTo>
                      <a:lnTo>
                        <a:pt x="464643" y="252680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81" name="شكل حر: شكل 80">
                  <a:extLst>
                    <a:ext uri="{FF2B5EF4-FFF2-40B4-BE49-F238E27FC236}">
                      <a16:creationId xmlns:a16="http://schemas.microsoft.com/office/drawing/2014/main" id="{A57661B7-DAF6-ECF6-4C91-85B3996A13F4}"/>
                    </a:ext>
                  </a:extLst>
                </p:cNvPr>
                <p:cNvSpPr/>
                <p:nvPr/>
              </p:nvSpPr>
              <p:spPr>
                <a:xfrm>
                  <a:off x="2243057" y="1769242"/>
                  <a:ext cx="395940" cy="232316"/>
                </a:xfrm>
                <a:custGeom>
                  <a:avLst/>
                  <a:gdLst>
                    <a:gd name="connsiteX0" fmla="*/ 395690 w 395940"/>
                    <a:gd name="connsiteY0" fmla="*/ 232316 h 232316"/>
                    <a:gd name="connsiteX1" fmla="*/ 87634 w 395940"/>
                    <a:gd name="connsiteY1" fmla="*/ 111891 h 232316"/>
                    <a:gd name="connsiteX2" fmla="*/ 0 w 395940"/>
                    <a:gd name="connsiteY2" fmla="*/ 2158 h 232316"/>
                    <a:gd name="connsiteX3" fmla="*/ 4591 w 395940"/>
                    <a:gd name="connsiteY3" fmla="*/ 0 h 232316"/>
                    <a:gd name="connsiteX4" fmla="*/ 395940 w 395940"/>
                    <a:gd name="connsiteY4" fmla="*/ 227255 h 232316"/>
                    <a:gd name="connsiteX5" fmla="*/ 395690 w 395940"/>
                    <a:gd name="connsiteY5" fmla="*/ 232316 h 232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5940" h="232316">
                      <a:moveTo>
                        <a:pt x="395690" y="232316"/>
                      </a:moveTo>
                      <a:cubicBezTo>
                        <a:pt x="243793" y="224803"/>
                        <a:pt x="144330" y="162682"/>
                        <a:pt x="87634" y="111891"/>
                      </a:cubicBezTo>
                      <a:cubicBezTo>
                        <a:pt x="26161" y="56819"/>
                        <a:pt x="255" y="2697"/>
                        <a:pt x="0" y="2158"/>
                      </a:cubicBezTo>
                      <a:lnTo>
                        <a:pt x="4591" y="0"/>
                      </a:lnTo>
                      <a:cubicBezTo>
                        <a:pt x="5591" y="2129"/>
                        <a:pt x="108316" y="213027"/>
                        <a:pt x="395940" y="227255"/>
                      </a:cubicBezTo>
                      <a:lnTo>
                        <a:pt x="395690" y="232316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  <p:grpSp>
            <p:nvGrpSpPr>
              <p:cNvPr id="74" name="رسم 2267" descr="طائر أصلي">
                <a:extLst>
                  <a:ext uri="{FF2B5EF4-FFF2-40B4-BE49-F238E27FC236}">
                    <a16:creationId xmlns:a16="http://schemas.microsoft.com/office/drawing/2014/main" id="{CD7E0991-77CD-9D36-FD2B-2743A85A0C9C}"/>
                  </a:ext>
                </a:extLst>
              </p:cNvPr>
              <p:cNvGrpSpPr/>
              <p:nvPr/>
            </p:nvGrpSpPr>
            <p:grpSpPr>
              <a:xfrm>
                <a:off x="1908541" y="1567269"/>
                <a:ext cx="209093" cy="207705"/>
                <a:chOff x="1908541" y="1567269"/>
                <a:chExt cx="209093" cy="207705"/>
              </a:xfrm>
            </p:grpSpPr>
            <p:sp>
              <p:nvSpPr>
                <p:cNvPr id="75" name="شكل حر: شكل 74">
                  <a:extLst>
                    <a:ext uri="{FF2B5EF4-FFF2-40B4-BE49-F238E27FC236}">
                      <a16:creationId xmlns:a16="http://schemas.microsoft.com/office/drawing/2014/main" id="{DBFBE34F-669B-51C0-F9B1-FF7D0C6B5141}"/>
                    </a:ext>
                  </a:extLst>
                </p:cNvPr>
                <p:cNvSpPr/>
                <p:nvPr/>
              </p:nvSpPr>
              <p:spPr>
                <a:xfrm>
                  <a:off x="2006631" y="1567269"/>
                  <a:ext cx="111003" cy="207705"/>
                </a:xfrm>
                <a:custGeom>
                  <a:avLst/>
                  <a:gdLst>
                    <a:gd name="connsiteX0" fmla="*/ 49 w 111003"/>
                    <a:gd name="connsiteY0" fmla="*/ 0 h 207705"/>
                    <a:gd name="connsiteX1" fmla="*/ 111004 w 111003"/>
                    <a:gd name="connsiteY1" fmla="*/ 0 h 207705"/>
                    <a:gd name="connsiteX2" fmla="*/ 111004 w 111003"/>
                    <a:gd name="connsiteY2" fmla="*/ 7322 h 207705"/>
                    <a:gd name="connsiteX3" fmla="*/ 0 w 111003"/>
                    <a:gd name="connsiteY3" fmla="*/ 207706 h 207705"/>
                    <a:gd name="connsiteX4" fmla="*/ 0 w 111003"/>
                    <a:gd name="connsiteY4" fmla="*/ 207706 h 207705"/>
                    <a:gd name="connsiteX5" fmla="*/ 0 w 111003"/>
                    <a:gd name="connsiteY5" fmla="*/ 49 h 207705"/>
                    <a:gd name="connsiteX6" fmla="*/ 49 w 111003"/>
                    <a:gd name="connsiteY6" fmla="*/ 0 h 207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1003" h="207705">
                      <a:moveTo>
                        <a:pt x="49" y="0"/>
                      </a:moveTo>
                      <a:lnTo>
                        <a:pt x="111004" y="0"/>
                      </a:lnTo>
                      <a:lnTo>
                        <a:pt x="111004" y="7322"/>
                      </a:lnTo>
                      <a:cubicBezTo>
                        <a:pt x="111004" y="88781"/>
                        <a:pt x="69060" y="164502"/>
                        <a:pt x="0" y="207706"/>
                      </a:cubicBezTo>
                      <a:lnTo>
                        <a:pt x="0" y="207706"/>
                      </a:lnTo>
                      <a:lnTo>
                        <a:pt x="0" y="49"/>
                      </a:lnTo>
                      <a:cubicBezTo>
                        <a:pt x="0" y="25"/>
                        <a:pt x="25" y="0"/>
                        <a:pt x="49" y="0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76" name="شكل حر: شكل 75">
                  <a:extLst>
                    <a:ext uri="{FF2B5EF4-FFF2-40B4-BE49-F238E27FC236}">
                      <a16:creationId xmlns:a16="http://schemas.microsoft.com/office/drawing/2014/main" id="{6F31AF8A-509B-1A19-2CB9-BE9212B96E5A}"/>
                    </a:ext>
                  </a:extLst>
                </p:cNvPr>
                <p:cNvSpPr/>
                <p:nvPr/>
              </p:nvSpPr>
              <p:spPr>
                <a:xfrm>
                  <a:off x="2065485" y="1586319"/>
                  <a:ext cx="29427" cy="29427"/>
                </a:xfrm>
                <a:custGeom>
                  <a:avLst/>
                  <a:gdLst>
                    <a:gd name="connsiteX0" fmla="*/ 29427 w 29427"/>
                    <a:gd name="connsiteY0" fmla="*/ 14713 h 29427"/>
                    <a:gd name="connsiteX1" fmla="*/ 14713 w 29427"/>
                    <a:gd name="connsiteY1" fmla="*/ 29427 h 29427"/>
                    <a:gd name="connsiteX2" fmla="*/ 0 w 29427"/>
                    <a:gd name="connsiteY2" fmla="*/ 14713 h 29427"/>
                    <a:gd name="connsiteX3" fmla="*/ 14713 w 29427"/>
                    <a:gd name="connsiteY3" fmla="*/ 0 h 29427"/>
                    <a:gd name="connsiteX4" fmla="*/ 29427 w 29427"/>
                    <a:gd name="connsiteY4" fmla="*/ 14713 h 29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427" h="29427">
                      <a:moveTo>
                        <a:pt x="29427" y="14713"/>
                      </a:moveTo>
                      <a:cubicBezTo>
                        <a:pt x="29427" y="22840"/>
                        <a:pt x="22840" y="29427"/>
                        <a:pt x="14713" y="29427"/>
                      </a:cubicBezTo>
                      <a:cubicBezTo>
                        <a:pt x="6587" y="29427"/>
                        <a:pt x="0" y="22840"/>
                        <a:pt x="0" y="14713"/>
                      </a:cubicBezTo>
                      <a:cubicBezTo>
                        <a:pt x="0" y="6587"/>
                        <a:pt x="6587" y="0"/>
                        <a:pt x="14713" y="0"/>
                      </a:cubicBezTo>
                      <a:cubicBezTo>
                        <a:pt x="22840" y="0"/>
                        <a:pt x="29427" y="6587"/>
                        <a:pt x="29427" y="147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77" name="شكل حر: شكل 76">
                  <a:extLst>
                    <a:ext uri="{FF2B5EF4-FFF2-40B4-BE49-F238E27FC236}">
                      <a16:creationId xmlns:a16="http://schemas.microsoft.com/office/drawing/2014/main" id="{8093952A-C330-6281-2221-DC71143AE57C}"/>
                    </a:ext>
                  </a:extLst>
                </p:cNvPr>
                <p:cNvSpPr/>
                <p:nvPr/>
              </p:nvSpPr>
              <p:spPr>
                <a:xfrm>
                  <a:off x="1908541" y="1584610"/>
                  <a:ext cx="137310" cy="98064"/>
                </a:xfrm>
                <a:custGeom>
                  <a:avLst/>
                  <a:gdLst>
                    <a:gd name="connsiteX0" fmla="*/ 98061 w 137310"/>
                    <a:gd name="connsiteY0" fmla="*/ 2 h 98064"/>
                    <a:gd name="connsiteX1" fmla="*/ 0 w 137310"/>
                    <a:gd name="connsiteY1" fmla="*/ 40945 h 98064"/>
                    <a:gd name="connsiteX2" fmla="*/ 98051 w 137310"/>
                    <a:gd name="connsiteY2" fmla="*/ 98058 h 98064"/>
                    <a:gd name="connsiteX3" fmla="*/ 98115 w 137310"/>
                    <a:gd name="connsiteY3" fmla="*/ 98043 h 98064"/>
                    <a:gd name="connsiteX4" fmla="*/ 137301 w 137310"/>
                    <a:gd name="connsiteY4" fmla="*/ 40979 h 98064"/>
                    <a:gd name="connsiteX5" fmla="*/ 137297 w 137310"/>
                    <a:gd name="connsiteY5" fmla="*/ 40915 h 98064"/>
                    <a:gd name="connsiteX6" fmla="*/ 98110 w 137310"/>
                    <a:gd name="connsiteY6" fmla="*/ 17 h 98064"/>
                    <a:gd name="connsiteX7" fmla="*/ 98061 w 137310"/>
                    <a:gd name="connsiteY7" fmla="*/ 2 h 98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7310" h="98064">
                      <a:moveTo>
                        <a:pt x="98061" y="2"/>
                      </a:moveTo>
                      <a:lnTo>
                        <a:pt x="0" y="40945"/>
                      </a:lnTo>
                      <a:lnTo>
                        <a:pt x="98051" y="98058"/>
                      </a:lnTo>
                      <a:cubicBezTo>
                        <a:pt x="98075" y="98072"/>
                        <a:pt x="98100" y="98062"/>
                        <a:pt x="98115" y="98043"/>
                      </a:cubicBezTo>
                      <a:lnTo>
                        <a:pt x="137301" y="40979"/>
                      </a:lnTo>
                      <a:cubicBezTo>
                        <a:pt x="137316" y="40959"/>
                        <a:pt x="137311" y="40935"/>
                        <a:pt x="137297" y="40915"/>
                      </a:cubicBezTo>
                      <a:lnTo>
                        <a:pt x="98110" y="17"/>
                      </a:lnTo>
                      <a:cubicBezTo>
                        <a:pt x="98100" y="2"/>
                        <a:pt x="98080" y="-3"/>
                        <a:pt x="98061" y="2"/>
                      </a:cubicBezTo>
                      <a:close/>
                    </a:path>
                  </a:pathLst>
                </a:custGeom>
                <a:solidFill>
                  <a:srgbClr val="EF6129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78" name="شكل حر: شكل 77">
                  <a:extLst>
                    <a:ext uri="{FF2B5EF4-FFF2-40B4-BE49-F238E27FC236}">
                      <a16:creationId xmlns:a16="http://schemas.microsoft.com/office/drawing/2014/main" id="{015A0C43-08A5-419D-9639-C8CF7FF2B334}"/>
                    </a:ext>
                  </a:extLst>
                </p:cNvPr>
                <p:cNvSpPr/>
                <p:nvPr/>
              </p:nvSpPr>
              <p:spPr>
                <a:xfrm>
                  <a:off x="1926324" y="1623715"/>
                  <a:ext cx="121386" cy="3678"/>
                </a:xfrm>
                <a:custGeom>
                  <a:avLst/>
                  <a:gdLst>
                    <a:gd name="connsiteX0" fmla="*/ 119547 w 121386"/>
                    <a:gd name="connsiteY0" fmla="*/ 3678 h 3678"/>
                    <a:gd name="connsiteX1" fmla="*/ 1839 w 121386"/>
                    <a:gd name="connsiteY1" fmla="*/ 3678 h 3678"/>
                    <a:gd name="connsiteX2" fmla="*/ 0 w 121386"/>
                    <a:gd name="connsiteY2" fmla="*/ 1839 h 3678"/>
                    <a:gd name="connsiteX3" fmla="*/ 1839 w 121386"/>
                    <a:gd name="connsiteY3" fmla="*/ 0 h 3678"/>
                    <a:gd name="connsiteX4" fmla="*/ 119547 w 121386"/>
                    <a:gd name="connsiteY4" fmla="*/ 0 h 3678"/>
                    <a:gd name="connsiteX5" fmla="*/ 121386 w 121386"/>
                    <a:gd name="connsiteY5" fmla="*/ 1839 h 3678"/>
                    <a:gd name="connsiteX6" fmla="*/ 119547 w 121386"/>
                    <a:gd name="connsiteY6" fmla="*/ 3678 h 3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1386" h="3678">
                      <a:moveTo>
                        <a:pt x="119547" y="3678"/>
                      </a:moveTo>
                      <a:lnTo>
                        <a:pt x="1839" y="3678"/>
                      </a:lnTo>
                      <a:cubicBezTo>
                        <a:pt x="824" y="3678"/>
                        <a:pt x="0" y="2854"/>
                        <a:pt x="0" y="1839"/>
                      </a:cubicBezTo>
                      <a:cubicBezTo>
                        <a:pt x="0" y="824"/>
                        <a:pt x="824" y="0"/>
                        <a:pt x="1839" y="0"/>
                      </a:cubicBezTo>
                      <a:lnTo>
                        <a:pt x="119547" y="0"/>
                      </a:lnTo>
                      <a:cubicBezTo>
                        <a:pt x="120562" y="0"/>
                        <a:pt x="121386" y="824"/>
                        <a:pt x="121386" y="1839"/>
                      </a:cubicBezTo>
                      <a:cubicBezTo>
                        <a:pt x="121386" y="2854"/>
                        <a:pt x="120562" y="3678"/>
                        <a:pt x="119547" y="3678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</p:grpSp>
        <p:sp>
          <p:nvSpPr>
            <p:cNvPr id="69" name="شكل بيضاوي 68">
              <a:extLst>
                <a:ext uri="{FF2B5EF4-FFF2-40B4-BE49-F238E27FC236}">
                  <a16:creationId xmlns:a16="http://schemas.microsoft.com/office/drawing/2014/main" id="{BFED6D95-D626-245C-A17E-54429FFFC92E}"/>
                </a:ext>
              </a:extLst>
            </p:cNvPr>
            <p:cNvSpPr/>
            <p:nvPr/>
          </p:nvSpPr>
          <p:spPr>
            <a:xfrm>
              <a:off x="2582164" y="1353185"/>
              <a:ext cx="96266" cy="96266"/>
            </a:xfrm>
            <a:prstGeom prst="ellipse">
              <a:avLst/>
            </a:prstGeom>
            <a:solidFill>
              <a:srgbClr val="DF5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567019" rtl="1"/>
              <a:endParaRPr lang="ar-SA" sz="1116">
                <a:solidFill>
                  <a:prstClr val="white"/>
                </a:solidFill>
                <a:latin typeface="Harmattan"/>
                <a:cs typeface="Harmatt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4480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F2D27-D033-C0E1-2C88-C8C8E44F0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ربع نص 14">
            <a:extLst>
              <a:ext uri="{FF2B5EF4-FFF2-40B4-BE49-F238E27FC236}">
                <a16:creationId xmlns:a16="http://schemas.microsoft.com/office/drawing/2014/main" id="{F3BF880D-BBAF-B1C8-185D-5D3DCC84B236}"/>
              </a:ext>
            </a:extLst>
          </p:cNvPr>
          <p:cNvSpPr txBox="1"/>
          <p:nvPr/>
        </p:nvSpPr>
        <p:spPr>
          <a:xfrm>
            <a:off x="1424018" y="5345906"/>
            <a:ext cx="4711638" cy="779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67019" rtl="1"/>
            <a:r>
              <a:rPr lang="ar-SA" sz="4465" b="1" dirty="0">
                <a:solidFill>
                  <a:srgbClr val="155C58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دراسات اسلامية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A99F1779-FE2D-BD13-4A05-F3AF7E8AE917}"/>
              </a:ext>
            </a:extLst>
          </p:cNvPr>
          <p:cNvSpPr/>
          <p:nvPr/>
        </p:nvSpPr>
        <p:spPr>
          <a:xfrm>
            <a:off x="2927965" y="3461338"/>
            <a:ext cx="1703744" cy="1624130"/>
          </a:xfrm>
          <a:prstGeom prst="roundRect">
            <a:avLst>
              <a:gd name="adj" fmla="val 3595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67019" rtl="1"/>
            <a:endParaRPr lang="ar-SA" sz="2232" dirty="0">
              <a:solidFill>
                <a:srgbClr val="155C58"/>
              </a:solidFill>
              <a:latin typeface="Harmattan"/>
              <a:cs typeface="Harmattan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E5ED037-C3F0-A580-BE44-4A7B1A0230C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2073" y="3649428"/>
            <a:ext cx="1095528" cy="1247949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EC0495D3-6EF4-AC82-75DD-6DCAC2E840AE}"/>
              </a:ext>
            </a:extLst>
          </p:cNvPr>
          <p:cNvGrpSpPr/>
          <p:nvPr/>
        </p:nvGrpSpPr>
        <p:grpSpPr>
          <a:xfrm rot="1754521">
            <a:off x="1070223" y="2291938"/>
            <a:ext cx="994390" cy="687795"/>
            <a:chOff x="6629176" y="3979860"/>
            <a:chExt cx="1556252" cy="1076420"/>
          </a:xfrm>
        </p:grpSpPr>
        <p:grpSp>
          <p:nvGrpSpPr>
            <p:cNvPr id="4" name="رسم 2269" descr="فراشه">
              <a:extLst>
                <a:ext uri="{FF2B5EF4-FFF2-40B4-BE49-F238E27FC236}">
                  <a16:creationId xmlns:a16="http://schemas.microsoft.com/office/drawing/2014/main" id="{900829D4-15BA-3266-5494-8B7B4B9BB037}"/>
                </a:ext>
              </a:extLst>
            </p:cNvPr>
            <p:cNvGrpSpPr/>
            <p:nvPr/>
          </p:nvGrpSpPr>
          <p:grpSpPr>
            <a:xfrm>
              <a:off x="6629176" y="4049149"/>
              <a:ext cx="778560" cy="1007131"/>
              <a:chOff x="6629176" y="4049149"/>
              <a:chExt cx="778560" cy="1007131"/>
            </a:xfrm>
          </p:grpSpPr>
          <p:sp>
            <p:nvSpPr>
              <p:cNvPr id="26" name="شكل حر: شكل 25">
                <a:extLst>
                  <a:ext uri="{FF2B5EF4-FFF2-40B4-BE49-F238E27FC236}">
                    <a16:creationId xmlns:a16="http://schemas.microsoft.com/office/drawing/2014/main" id="{43AED01C-3E36-7FAB-567C-E15CF25DBA21}"/>
                  </a:ext>
                </a:extLst>
              </p:cNvPr>
              <p:cNvSpPr/>
              <p:nvPr/>
            </p:nvSpPr>
            <p:spPr>
              <a:xfrm>
                <a:off x="6782468" y="4122335"/>
                <a:ext cx="625267" cy="933945"/>
              </a:xfrm>
              <a:custGeom>
                <a:avLst/>
                <a:gdLst>
                  <a:gd name="connsiteX0" fmla="*/ 582163 w 625267"/>
                  <a:gd name="connsiteY0" fmla="*/ 353617 h 933945"/>
                  <a:gd name="connsiteX1" fmla="*/ 192407 w 625267"/>
                  <a:gd name="connsiteY1" fmla="*/ 656 h 933945"/>
                  <a:gd name="connsiteX2" fmla="*/ 8386 w 625267"/>
                  <a:gd name="connsiteY2" fmla="*/ 116873 h 933945"/>
                  <a:gd name="connsiteX3" fmla="*/ 57978 w 625267"/>
                  <a:gd name="connsiteY3" fmla="*/ 373946 h 933945"/>
                  <a:gd name="connsiteX4" fmla="*/ 228408 w 625267"/>
                  <a:gd name="connsiteY4" fmla="*/ 430380 h 933945"/>
                  <a:gd name="connsiteX5" fmla="*/ 285128 w 625267"/>
                  <a:gd name="connsiteY5" fmla="*/ 430380 h 933945"/>
                  <a:gd name="connsiteX6" fmla="*/ 284911 w 625267"/>
                  <a:gd name="connsiteY6" fmla="*/ 431884 h 933945"/>
                  <a:gd name="connsiteX7" fmla="*/ 30264 w 625267"/>
                  <a:gd name="connsiteY7" fmla="*/ 672269 h 933945"/>
                  <a:gd name="connsiteX8" fmla="*/ 26540 w 625267"/>
                  <a:gd name="connsiteY8" fmla="*/ 718368 h 933945"/>
                  <a:gd name="connsiteX9" fmla="*/ 26540 w 625267"/>
                  <a:gd name="connsiteY9" fmla="*/ 933896 h 933945"/>
                  <a:gd name="connsiteX10" fmla="*/ 26589 w 625267"/>
                  <a:gd name="connsiteY10" fmla="*/ 933945 h 933945"/>
                  <a:gd name="connsiteX11" fmla="*/ 274759 w 625267"/>
                  <a:gd name="connsiteY11" fmla="*/ 872885 h 933945"/>
                  <a:gd name="connsiteX12" fmla="*/ 492925 w 625267"/>
                  <a:gd name="connsiteY12" fmla="*/ 663291 h 933945"/>
                  <a:gd name="connsiteX13" fmla="*/ 624617 w 625267"/>
                  <a:gd name="connsiteY13" fmla="*/ 432831 h 933945"/>
                  <a:gd name="connsiteX14" fmla="*/ 624617 w 625267"/>
                  <a:gd name="connsiteY14" fmla="*/ 427938 h 933945"/>
                  <a:gd name="connsiteX15" fmla="*/ 582163 w 625267"/>
                  <a:gd name="connsiteY15" fmla="*/ 353617 h 93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5267" h="933945">
                    <a:moveTo>
                      <a:pt x="582163" y="353617"/>
                    </a:moveTo>
                    <a:cubicBezTo>
                      <a:pt x="491480" y="194933"/>
                      <a:pt x="353820" y="72846"/>
                      <a:pt x="192407" y="656"/>
                    </a:cubicBezTo>
                    <a:cubicBezTo>
                      <a:pt x="136645" y="-3492"/>
                      <a:pt x="45236" y="9388"/>
                      <a:pt x="8386" y="116873"/>
                    </a:cubicBezTo>
                    <a:cubicBezTo>
                      <a:pt x="-15292" y="185935"/>
                      <a:pt x="14306" y="318139"/>
                      <a:pt x="57978" y="373946"/>
                    </a:cubicBezTo>
                    <a:cubicBezTo>
                      <a:pt x="106228" y="409686"/>
                      <a:pt x="165498" y="430380"/>
                      <a:pt x="228408" y="430380"/>
                    </a:cubicBezTo>
                    <a:lnTo>
                      <a:pt x="285128" y="430380"/>
                    </a:lnTo>
                    <a:cubicBezTo>
                      <a:pt x="285128" y="430380"/>
                      <a:pt x="294648" y="430888"/>
                      <a:pt x="284911" y="431884"/>
                    </a:cubicBezTo>
                    <a:cubicBezTo>
                      <a:pt x="155069" y="445154"/>
                      <a:pt x="50786" y="544702"/>
                      <a:pt x="30264" y="672269"/>
                    </a:cubicBezTo>
                    <a:cubicBezTo>
                      <a:pt x="27842" y="687285"/>
                      <a:pt x="26540" y="702672"/>
                      <a:pt x="26540" y="718368"/>
                    </a:cubicBezTo>
                    <a:lnTo>
                      <a:pt x="26540" y="933896"/>
                    </a:lnTo>
                    <a:cubicBezTo>
                      <a:pt x="26540" y="933926"/>
                      <a:pt x="26565" y="933945"/>
                      <a:pt x="26589" y="933945"/>
                    </a:cubicBezTo>
                    <a:cubicBezTo>
                      <a:pt x="114574" y="933935"/>
                      <a:pt x="199363" y="912201"/>
                      <a:pt x="274759" y="872885"/>
                    </a:cubicBezTo>
                    <a:cubicBezTo>
                      <a:pt x="364529" y="826075"/>
                      <a:pt x="440951" y="754246"/>
                      <a:pt x="492925" y="663291"/>
                    </a:cubicBezTo>
                    <a:lnTo>
                      <a:pt x="624617" y="432831"/>
                    </a:lnTo>
                    <a:cubicBezTo>
                      <a:pt x="625485" y="431317"/>
                      <a:pt x="625485" y="429452"/>
                      <a:pt x="624617" y="427938"/>
                    </a:cubicBezTo>
                    <a:lnTo>
                      <a:pt x="582163" y="353617"/>
                    </a:lnTo>
                    <a:close/>
                  </a:path>
                </a:pathLst>
              </a:custGeom>
              <a:solidFill>
                <a:srgbClr val="E97A57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27" name="شكل حر: شكل 26">
                <a:extLst>
                  <a:ext uri="{FF2B5EF4-FFF2-40B4-BE49-F238E27FC236}">
                    <a16:creationId xmlns:a16="http://schemas.microsoft.com/office/drawing/2014/main" id="{34529D21-F9FB-B4CA-6C9A-8789ECFF588C}"/>
                  </a:ext>
                </a:extLst>
              </p:cNvPr>
              <p:cNvSpPr/>
              <p:nvPr/>
            </p:nvSpPr>
            <p:spPr>
              <a:xfrm>
                <a:off x="6629176" y="4049149"/>
                <a:ext cx="345654" cy="447057"/>
              </a:xfrm>
              <a:custGeom>
                <a:avLst/>
                <a:gdLst>
                  <a:gd name="connsiteX0" fmla="*/ 345635 w 345654"/>
                  <a:gd name="connsiteY0" fmla="*/ 73891 h 447057"/>
                  <a:gd name="connsiteX1" fmla="*/ 345626 w 345654"/>
                  <a:gd name="connsiteY1" fmla="*/ 73808 h 447057"/>
                  <a:gd name="connsiteX2" fmla="*/ 10773 w 345654"/>
                  <a:gd name="connsiteY2" fmla="*/ 69 h 447057"/>
                  <a:gd name="connsiteX3" fmla="*/ 20 w 345654"/>
                  <a:gd name="connsiteY3" fmla="*/ 0 h 447057"/>
                  <a:gd name="connsiteX4" fmla="*/ 15 w 345654"/>
                  <a:gd name="connsiteY4" fmla="*/ 64 h 447057"/>
                  <a:gd name="connsiteX5" fmla="*/ 111935 w 345654"/>
                  <a:gd name="connsiteY5" fmla="*/ 313448 h 447057"/>
                  <a:gd name="connsiteX6" fmla="*/ 211167 w 345654"/>
                  <a:gd name="connsiteY6" fmla="*/ 447048 h 447057"/>
                  <a:gd name="connsiteX7" fmla="*/ 211246 w 345654"/>
                  <a:gd name="connsiteY7" fmla="*/ 446999 h 447057"/>
                  <a:gd name="connsiteX8" fmla="*/ 203812 w 345654"/>
                  <a:gd name="connsiteY8" fmla="*/ 371672 h 447057"/>
                  <a:gd name="connsiteX9" fmla="*/ 345635 w 345654"/>
                  <a:gd name="connsiteY9" fmla="*/ 73891 h 44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654" h="447057">
                    <a:moveTo>
                      <a:pt x="345635" y="73891"/>
                    </a:moveTo>
                    <a:cubicBezTo>
                      <a:pt x="345665" y="73867"/>
                      <a:pt x="345660" y="73822"/>
                      <a:pt x="345626" y="73808"/>
                    </a:cubicBezTo>
                    <a:cubicBezTo>
                      <a:pt x="241781" y="27378"/>
                      <a:pt x="128134" y="1559"/>
                      <a:pt x="10773" y="69"/>
                    </a:cubicBezTo>
                    <a:cubicBezTo>
                      <a:pt x="9313" y="49"/>
                      <a:pt x="577" y="5"/>
                      <a:pt x="20" y="0"/>
                    </a:cubicBezTo>
                    <a:cubicBezTo>
                      <a:pt x="-15" y="0"/>
                      <a:pt x="5" y="34"/>
                      <a:pt x="15" y="64"/>
                    </a:cubicBezTo>
                    <a:lnTo>
                      <a:pt x="111935" y="313448"/>
                    </a:lnTo>
                    <a:cubicBezTo>
                      <a:pt x="131484" y="368165"/>
                      <a:pt x="166632" y="414017"/>
                      <a:pt x="211167" y="447048"/>
                    </a:cubicBezTo>
                    <a:cubicBezTo>
                      <a:pt x="211201" y="447073"/>
                      <a:pt x="211256" y="447043"/>
                      <a:pt x="211246" y="446999"/>
                    </a:cubicBezTo>
                    <a:cubicBezTo>
                      <a:pt x="206401" y="422635"/>
                      <a:pt x="203812" y="397457"/>
                      <a:pt x="203812" y="371672"/>
                    </a:cubicBezTo>
                    <a:cubicBezTo>
                      <a:pt x="203817" y="251484"/>
                      <a:pt x="259120" y="144241"/>
                      <a:pt x="345635" y="73891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grpSp>
            <p:nvGrpSpPr>
              <p:cNvPr id="28" name="رسم 2269" descr="فراشه">
                <a:extLst>
                  <a:ext uri="{FF2B5EF4-FFF2-40B4-BE49-F238E27FC236}">
                    <a16:creationId xmlns:a16="http://schemas.microsoft.com/office/drawing/2014/main" id="{C43E8AC7-0D1C-C606-10B3-25FE3EF4DC11}"/>
                  </a:ext>
                </a:extLst>
              </p:cNvPr>
              <p:cNvGrpSpPr/>
              <p:nvPr/>
            </p:nvGrpSpPr>
            <p:grpSpPr>
              <a:xfrm>
                <a:off x="6916917" y="4211040"/>
                <a:ext cx="282813" cy="665392"/>
                <a:chOff x="6916917" y="4211040"/>
                <a:chExt cx="282813" cy="665392"/>
              </a:xfrm>
            </p:grpSpPr>
            <p:sp>
              <p:nvSpPr>
                <p:cNvPr id="32" name="شكل حر: شكل 31">
                  <a:extLst>
                    <a:ext uri="{FF2B5EF4-FFF2-40B4-BE49-F238E27FC236}">
                      <a16:creationId xmlns:a16="http://schemas.microsoft.com/office/drawing/2014/main" id="{1B48BBC8-0642-BB6D-5E64-804FBCC0564B}"/>
                    </a:ext>
                  </a:extLst>
                </p:cNvPr>
                <p:cNvSpPr/>
                <p:nvPr/>
              </p:nvSpPr>
              <p:spPr>
                <a:xfrm>
                  <a:off x="6916917" y="4720569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2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2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2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2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33" name="شكل حر: شكل 32">
                  <a:extLst>
                    <a:ext uri="{FF2B5EF4-FFF2-40B4-BE49-F238E27FC236}">
                      <a16:creationId xmlns:a16="http://schemas.microsoft.com/office/drawing/2014/main" id="{FAD86689-31C1-57CA-62B2-DE822DD1B5FE}"/>
                    </a:ext>
                  </a:extLst>
                </p:cNvPr>
                <p:cNvSpPr/>
                <p:nvPr/>
              </p:nvSpPr>
              <p:spPr>
                <a:xfrm>
                  <a:off x="7110730" y="4705455"/>
                  <a:ext cx="89001" cy="89001"/>
                </a:xfrm>
                <a:custGeom>
                  <a:avLst/>
                  <a:gdLst>
                    <a:gd name="connsiteX0" fmla="*/ 89001 w 89001"/>
                    <a:gd name="connsiteY0" fmla="*/ 44501 h 89001"/>
                    <a:gd name="connsiteX1" fmla="*/ 44501 w 89001"/>
                    <a:gd name="connsiteY1" fmla="*/ 89001 h 89001"/>
                    <a:gd name="connsiteX2" fmla="*/ 0 w 89001"/>
                    <a:gd name="connsiteY2" fmla="*/ 44501 h 89001"/>
                    <a:gd name="connsiteX3" fmla="*/ 44501 w 89001"/>
                    <a:gd name="connsiteY3" fmla="*/ 0 h 89001"/>
                    <a:gd name="connsiteX4" fmla="*/ 89001 w 89001"/>
                    <a:gd name="connsiteY4" fmla="*/ 44501 h 89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001" h="89001">
                      <a:moveTo>
                        <a:pt x="89001" y="44501"/>
                      </a:moveTo>
                      <a:cubicBezTo>
                        <a:pt x="89001" y="69077"/>
                        <a:pt x="69078" y="89001"/>
                        <a:pt x="44501" y="89001"/>
                      </a:cubicBezTo>
                      <a:cubicBezTo>
                        <a:pt x="19924" y="89001"/>
                        <a:pt x="0" y="69077"/>
                        <a:pt x="0" y="44501"/>
                      </a:cubicBezTo>
                      <a:cubicBezTo>
                        <a:pt x="0" y="19924"/>
                        <a:pt x="19924" y="0"/>
                        <a:pt x="44501" y="0"/>
                      </a:cubicBezTo>
                      <a:cubicBezTo>
                        <a:pt x="69078" y="0"/>
                        <a:pt x="89001" y="19924"/>
                        <a:pt x="89001" y="445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34" name="شكل حر: شكل 33">
                  <a:extLst>
                    <a:ext uri="{FF2B5EF4-FFF2-40B4-BE49-F238E27FC236}">
                      <a16:creationId xmlns:a16="http://schemas.microsoft.com/office/drawing/2014/main" id="{620ABA76-3259-FAF3-2D11-2D924A92F9EA}"/>
                    </a:ext>
                  </a:extLst>
                </p:cNvPr>
                <p:cNvSpPr/>
                <p:nvPr/>
              </p:nvSpPr>
              <p:spPr>
                <a:xfrm>
                  <a:off x="6916917" y="4211040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2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2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2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2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  <p:grpSp>
            <p:nvGrpSpPr>
              <p:cNvPr id="29" name="رسم 2269" descr="فراشه">
                <a:extLst>
                  <a:ext uri="{FF2B5EF4-FFF2-40B4-BE49-F238E27FC236}">
                    <a16:creationId xmlns:a16="http://schemas.microsoft.com/office/drawing/2014/main" id="{5B9ECFEE-AB72-946A-97BD-9EE572187243}"/>
                  </a:ext>
                </a:extLst>
              </p:cNvPr>
              <p:cNvGrpSpPr/>
              <p:nvPr/>
            </p:nvGrpSpPr>
            <p:grpSpPr>
              <a:xfrm>
                <a:off x="6789429" y="4116474"/>
                <a:ext cx="108821" cy="142169"/>
                <a:chOff x="6789429" y="4116474"/>
                <a:chExt cx="108821" cy="142169"/>
              </a:xfrm>
              <a:solidFill>
                <a:srgbClr val="505050"/>
              </a:solidFill>
            </p:grpSpPr>
            <p:sp>
              <p:nvSpPr>
                <p:cNvPr id="30" name="شكل حر: شكل 29">
                  <a:extLst>
                    <a:ext uri="{FF2B5EF4-FFF2-40B4-BE49-F238E27FC236}">
                      <a16:creationId xmlns:a16="http://schemas.microsoft.com/office/drawing/2014/main" id="{2E16C0E4-1377-7704-E4EE-E599C151158D}"/>
                    </a:ext>
                  </a:extLst>
                </p:cNvPr>
                <p:cNvSpPr/>
                <p:nvPr/>
              </p:nvSpPr>
              <p:spPr>
                <a:xfrm>
                  <a:off x="6821760" y="4116474"/>
                  <a:ext cx="76491" cy="76491"/>
                </a:xfrm>
                <a:custGeom>
                  <a:avLst/>
                  <a:gdLst>
                    <a:gd name="connsiteX0" fmla="*/ 76491 w 76491"/>
                    <a:gd name="connsiteY0" fmla="*/ 38246 h 76491"/>
                    <a:gd name="connsiteX1" fmla="*/ 38246 w 76491"/>
                    <a:gd name="connsiteY1" fmla="*/ 76491 h 76491"/>
                    <a:gd name="connsiteX2" fmla="*/ 0 w 76491"/>
                    <a:gd name="connsiteY2" fmla="*/ 38246 h 76491"/>
                    <a:gd name="connsiteX3" fmla="*/ 38246 w 76491"/>
                    <a:gd name="connsiteY3" fmla="*/ 0 h 76491"/>
                    <a:gd name="connsiteX4" fmla="*/ 76491 w 76491"/>
                    <a:gd name="connsiteY4" fmla="*/ 38246 h 76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491" h="76491">
                      <a:moveTo>
                        <a:pt x="76491" y="38246"/>
                      </a:moveTo>
                      <a:cubicBezTo>
                        <a:pt x="76491" y="59368"/>
                        <a:pt x="59368" y="76491"/>
                        <a:pt x="38246" y="76491"/>
                      </a:cubicBezTo>
                      <a:cubicBezTo>
                        <a:pt x="17123" y="76491"/>
                        <a:pt x="0" y="59368"/>
                        <a:pt x="0" y="38246"/>
                      </a:cubicBezTo>
                      <a:cubicBezTo>
                        <a:pt x="0" y="17123"/>
                        <a:pt x="17123" y="0"/>
                        <a:pt x="38246" y="0"/>
                      </a:cubicBezTo>
                      <a:cubicBezTo>
                        <a:pt x="59368" y="0"/>
                        <a:pt x="76491" y="17123"/>
                        <a:pt x="76491" y="3824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31" name="شكل حر: شكل 30">
                  <a:extLst>
                    <a:ext uri="{FF2B5EF4-FFF2-40B4-BE49-F238E27FC236}">
                      <a16:creationId xmlns:a16="http://schemas.microsoft.com/office/drawing/2014/main" id="{AAD0E58A-DB69-4F3E-5D61-F5B240A4B5DB}"/>
                    </a:ext>
                  </a:extLst>
                </p:cNvPr>
                <p:cNvSpPr/>
                <p:nvPr/>
              </p:nvSpPr>
              <p:spPr>
                <a:xfrm>
                  <a:off x="6789429" y="4212036"/>
                  <a:ext cx="46606" cy="46606"/>
                </a:xfrm>
                <a:custGeom>
                  <a:avLst/>
                  <a:gdLst>
                    <a:gd name="connsiteX0" fmla="*/ 46607 w 46606"/>
                    <a:gd name="connsiteY0" fmla="*/ 23303 h 46606"/>
                    <a:gd name="connsiteX1" fmla="*/ 23303 w 46606"/>
                    <a:gd name="connsiteY1" fmla="*/ 46607 h 46606"/>
                    <a:gd name="connsiteX2" fmla="*/ 0 w 46606"/>
                    <a:gd name="connsiteY2" fmla="*/ 23303 h 46606"/>
                    <a:gd name="connsiteX3" fmla="*/ 23303 w 46606"/>
                    <a:gd name="connsiteY3" fmla="*/ 0 h 46606"/>
                    <a:gd name="connsiteX4" fmla="*/ 46607 w 46606"/>
                    <a:gd name="connsiteY4" fmla="*/ 23303 h 4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06" h="46606">
                      <a:moveTo>
                        <a:pt x="46607" y="23303"/>
                      </a:moveTo>
                      <a:cubicBezTo>
                        <a:pt x="46607" y="36174"/>
                        <a:pt x="36174" y="46607"/>
                        <a:pt x="23303" y="46607"/>
                      </a:cubicBezTo>
                      <a:cubicBezTo>
                        <a:pt x="10433" y="46607"/>
                        <a:pt x="0" y="36174"/>
                        <a:pt x="0" y="23303"/>
                      </a:cubicBezTo>
                      <a:cubicBezTo>
                        <a:pt x="0" y="10433"/>
                        <a:pt x="10433" y="0"/>
                        <a:pt x="23303" y="0"/>
                      </a:cubicBezTo>
                      <a:cubicBezTo>
                        <a:pt x="36174" y="0"/>
                        <a:pt x="46607" y="10433"/>
                        <a:pt x="46607" y="233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</p:grpSp>
        <p:grpSp>
          <p:nvGrpSpPr>
            <p:cNvPr id="5" name="رسم 2269" descr="فراشه">
              <a:extLst>
                <a:ext uri="{FF2B5EF4-FFF2-40B4-BE49-F238E27FC236}">
                  <a16:creationId xmlns:a16="http://schemas.microsoft.com/office/drawing/2014/main" id="{5BD77CD7-C98F-149F-7501-BB24E972FC42}"/>
                </a:ext>
              </a:extLst>
            </p:cNvPr>
            <p:cNvGrpSpPr/>
            <p:nvPr/>
          </p:nvGrpSpPr>
          <p:grpSpPr>
            <a:xfrm>
              <a:off x="7406878" y="4049149"/>
              <a:ext cx="778550" cy="1007131"/>
              <a:chOff x="7406878" y="4049149"/>
              <a:chExt cx="778550" cy="1007131"/>
            </a:xfrm>
          </p:grpSpPr>
          <p:sp>
            <p:nvSpPr>
              <p:cNvPr id="16" name="شكل حر: شكل 15">
                <a:extLst>
                  <a:ext uri="{FF2B5EF4-FFF2-40B4-BE49-F238E27FC236}">
                    <a16:creationId xmlns:a16="http://schemas.microsoft.com/office/drawing/2014/main" id="{A3627D40-F034-FF46-DE23-C6BF6D213FDF}"/>
                  </a:ext>
                </a:extLst>
              </p:cNvPr>
              <p:cNvSpPr/>
              <p:nvPr/>
            </p:nvSpPr>
            <p:spPr>
              <a:xfrm>
                <a:off x="7406878" y="4122335"/>
                <a:ext cx="625263" cy="933945"/>
              </a:xfrm>
              <a:custGeom>
                <a:avLst/>
                <a:gdLst>
                  <a:gd name="connsiteX0" fmla="*/ 43100 w 625263"/>
                  <a:gd name="connsiteY0" fmla="*/ 353617 h 933945"/>
                  <a:gd name="connsiteX1" fmla="*/ 432856 w 625263"/>
                  <a:gd name="connsiteY1" fmla="*/ 656 h 933945"/>
                  <a:gd name="connsiteX2" fmla="*/ 616877 w 625263"/>
                  <a:gd name="connsiteY2" fmla="*/ 116873 h 933945"/>
                  <a:gd name="connsiteX3" fmla="*/ 567285 w 625263"/>
                  <a:gd name="connsiteY3" fmla="*/ 373946 h 933945"/>
                  <a:gd name="connsiteX4" fmla="*/ 396855 w 625263"/>
                  <a:gd name="connsiteY4" fmla="*/ 430380 h 933945"/>
                  <a:gd name="connsiteX5" fmla="*/ 340140 w 625263"/>
                  <a:gd name="connsiteY5" fmla="*/ 430380 h 933945"/>
                  <a:gd name="connsiteX6" fmla="*/ 340357 w 625263"/>
                  <a:gd name="connsiteY6" fmla="*/ 431884 h 933945"/>
                  <a:gd name="connsiteX7" fmla="*/ 595004 w 625263"/>
                  <a:gd name="connsiteY7" fmla="*/ 672269 h 933945"/>
                  <a:gd name="connsiteX8" fmla="*/ 598728 w 625263"/>
                  <a:gd name="connsiteY8" fmla="*/ 718368 h 933945"/>
                  <a:gd name="connsiteX9" fmla="*/ 598728 w 625263"/>
                  <a:gd name="connsiteY9" fmla="*/ 933896 h 933945"/>
                  <a:gd name="connsiteX10" fmla="*/ 598679 w 625263"/>
                  <a:gd name="connsiteY10" fmla="*/ 933945 h 933945"/>
                  <a:gd name="connsiteX11" fmla="*/ 350509 w 625263"/>
                  <a:gd name="connsiteY11" fmla="*/ 872885 h 933945"/>
                  <a:gd name="connsiteX12" fmla="*/ 132343 w 625263"/>
                  <a:gd name="connsiteY12" fmla="*/ 663291 h 933945"/>
                  <a:gd name="connsiteX13" fmla="*/ 651 w 625263"/>
                  <a:gd name="connsiteY13" fmla="*/ 432831 h 933945"/>
                  <a:gd name="connsiteX14" fmla="*/ 651 w 625263"/>
                  <a:gd name="connsiteY14" fmla="*/ 427938 h 933945"/>
                  <a:gd name="connsiteX15" fmla="*/ 43100 w 625263"/>
                  <a:gd name="connsiteY15" fmla="*/ 353617 h 93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5263" h="933945">
                    <a:moveTo>
                      <a:pt x="43100" y="353617"/>
                    </a:moveTo>
                    <a:cubicBezTo>
                      <a:pt x="133783" y="194933"/>
                      <a:pt x="271443" y="72846"/>
                      <a:pt x="432856" y="656"/>
                    </a:cubicBezTo>
                    <a:cubicBezTo>
                      <a:pt x="488619" y="-3492"/>
                      <a:pt x="580022" y="9388"/>
                      <a:pt x="616877" y="116873"/>
                    </a:cubicBezTo>
                    <a:cubicBezTo>
                      <a:pt x="640555" y="185935"/>
                      <a:pt x="610957" y="318139"/>
                      <a:pt x="567285" y="373946"/>
                    </a:cubicBezTo>
                    <a:cubicBezTo>
                      <a:pt x="519035" y="409686"/>
                      <a:pt x="459765" y="430380"/>
                      <a:pt x="396855" y="430380"/>
                    </a:cubicBezTo>
                    <a:lnTo>
                      <a:pt x="340140" y="430380"/>
                    </a:lnTo>
                    <a:cubicBezTo>
                      <a:pt x="340140" y="430380"/>
                      <a:pt x="330620" y="430888"/>
                      <a:pt x="340357" y="431884"/>
                    </a:cubicBezTo>
                    <a:cubicBezTo>
                      <a:pt x="470199" y="445154"/>
                      <a:pt x="574482" y="544702"/>
                      <a:pt x="595004" y="672269"/>
                    </a:cubicBezTo>
                    <a:cubicBezTo>
                      <a:pt x="597426" y="687285"/>
                      <a:pt x="598728" y="702672"/>
                      <a:pt x="598728" y="718368"/>
                    </a:cubicBezTo>
                    <a:lnTo>
                      <a:pt x="598728" y="933896"/>
                    </a:lnTo>
                    <a:cubicBezTo>
                      <a:pt x="598728" y="933926"/>
                      <a:pt x="598703" y="933945"/>
                      <a:pt x="598679" y="933945"/>
                    </a:cubicBezTo>
                    <a:cubicBezTo>
                      <a:pt x="510694" y="933935"/>
                      <a:pt x="425905" y="912201"/>
                      <a:pt x="350509" y="872885"/>
                    </a:cubicBezTo>
                    <a:cubicBezTo>
                      <a:pt x="260739" y="826075"/>
                      <a:pt x="184317" y="754246"/>
                      <a:pt x="132343" y="663291"/>
                    </a:cubicBezTo>
                    <a:lnTo>
                      <a:pt x="651" y="432831"/>
                    </a:lnTo>
                    <a:cubicBezTo>
                      <a:pt x="-217" y="431317"/>
                      <a:pt x="-217" y="429452"/>
                      <a:pt x="651" y="427938"/>
                    </a:cubicBezTo>
                    <a:lnTo>
                      <a:pt x="43100" y="353617"/>
                    </a:lnTo>
                    <a:close/>
                  </a:path>
                </a:pathLst>
              </a:custGeom>
              <a:solidFill>
                <a:srgbClr val="E97A57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7" name="شكل حر: شكل 16">
                <a:extLst>
                  <a:ext uri="{FF2B5EF4-FFF2-40B4-BE49-F238E27FC236}">
                    <a16:creationId xmlns:a16="http://schemas.microsoft.com/office/drawing/2014/main" id="{103D4731-84DF-D29E-D960-A85924A6D769}"/>
                  </a:ext>
                </a:extLst>
              </p:cNvPr>
              <p:cNvSpPr/>
              <p:nvPr/>
            </p:nvSpPr>
            <p:spPr>
              <a:xfrm>
                <a:off x="7839773" y="4049149"/>
                <a:ext cx="345654" cy="447057"/>
              </a:xfrm>
              <a:custGeom>
                <a:avLst/>
                <a:gdLst>
                  <a:gd name="connsiteX0" fmla="*/ 19 w 345654"/>
                  <a:gd name="connsiteY0" fmla="*/ 73891 h 447057"/>
                  <a:gd name="connsiteX1" fmla="*/ 29 w 345654"/>
                  <a:gd name="connsiteY1" fmla="*/ 73808 h 447057"/>
                  <a:gd name="connsiteX2" fmla="*/ 335153 w 345654"/>
                  <a:gd name="connsiteY2" fmla="*/ 64 h 447057"/>
                  <a:gd name="connsiteX3" fmla="*/ 345635 w 345654"/>
                  <a:gd name="connsiteY3" fmla="*/ 0 h 447057"/>
                  <a:gd name="connsiteX4" fmla="*/ 345640 w 345654"/>
                  <a:gd name="connsiteY4" fmla="*/ 64 h 447057"/>
                  <a:gd name="connsiteX5" fmla="*/ 233720 w 345654"/>
                  <a:gd name="connsiteY5" fmla="*/ 313448 h 447057"/>
                  <a:gd name="connsiteX6" fmla="*/ 134488 w 345654"/>
                  <a:gd name="connsiteY6" fmla="*/ 447048 h 447057"/>
                  <a:gd name="connsiteX7" fmla="*/ 134409 w 345654"/>
                  <a:gd name="connsiteY7" fmla="*/ 446999 h 447057"/>
                  <a:gd name="connsiteX8" fmla="*/ 141843 w 345654"/>
                  <a:gd name="connsiteY8" fmla="*/ 371672 h 447057"/>
                  <a:gd name="connsiteX9" fmla="*/ 19 w 345654"/>
                  <a:gd name="connsiteY9" fmla="*/ 73891 h 44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654" h="447057">
                    <a:moveTo>
                      <a:pt x="19" y="73891"/>
                    </a:moveTo>
                    <a:cubicBezTo>
                      <a:pt x="-10" y="73867"/>
                      <a:pt x="-5" y="73822"/>
                      <a:pt x="29" y="73808"/>
                    </a:cubicBezTo>
                    <a:cubicBezTo>
                      <a:pt x="103953" y="27344"/>
                      <a:pt x="217698" y="1519"/>
                      <a:pt x="335153" y="64"/>
                    </a:cubicBezTo>
                    <a:cubicBezTo>
                      <a:pt x="336494" y="49"/>
                      <a:pt x="345078" y="0"/>
                      <a:pt x="345635" y="0"/>
                    </a:cubicBezTo>
                    <a:cubicBezTo>
                      <a:pt x="345670" y="0"/>
                      <a:pt x="345650" y="34"/>
                      <a:pt x="345640" y="64"/>
                    </a:cubicBezTo>
                    <a:lnTo>
                      <a:pt x="233720" y="313448"/>
                    </a:lnTo>
                    <a:cubicBezTo>
                      <a:pt x="214171" y="368165"/>
                      <a:pt x="179023" y="414017"/>
                      <a:pt x="134488" y="447048"/>
                    </a:cubicBezTo>
                    <a:cubicBezTo>
                      <a:pt x="134454" y="447073"/>
                      <a:pt x="134399" y="447043"/>
                      <a:pt x="134409" y="446999"/>
                    </a:cubicBezTo>
                    <a:cubicBezTo>
                      <a:pt x="139253" y="422635"/>
                      <a:pt x="141843" y="397457"/>
                      <a:pt x="141843" y="371672"/>
                    </a:cubicBezTo>
                    <a:cubicBezTo>
                      <a:pt x="141843" y="251484"/>
                      <a:pt x="86534" y="144241"/>
                      <a:pt x="19" y="73891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grpSp>
            <p:nvGrpSpPr>
              <p:cNvPr id="18" name="رسم 2269" descr="فراشه">
                <a:extLst>
                  <a:ext uri="{FF2B5EF4-FFF2-40B4-BE49-F238E27FC236}">
                    <a16:creationId xmlns:a16="http://schemas.microsoft.com/office/drawing/2014/main" id="{997C2C5F-4DFA-883E-21E2-14F9E09CB9AF}"/>
                  </a:ext>
                </a:extLst>
              </p:cNvPr>
              <p:cNvGrpSpPr/>
              <p:nvPr/>
            </p:nvGrpSpPr>
            <p:grpSpPr>
              <a:xfrm>
                <a:off x="7614873" y="4211040"/>
                <a:ext cx="282813" cy="665392"/>
                <a:chOff x="7614873" y="4211040"/>
                <a:chExt cx="282813" cy="665392"/>
              </a:xfrm>
            </p:grpSpPr>
            <p:sp>
              <p:nvSpPr>
                <p:cNvPr id="23" name="شكل حر: شكل 22">
                  <a:extLst>
                    <a:ext uri="{FF2B5EF4-FFF2-40B4-BE49-F238E27FC236}">
                      <a16:creationId xmlns:a16="http://schemas.microsoft.com/office/drawing/2014/main" id="{8E5FC2F4-41FE-6DDA-6AE5-5DE74CC88D94}"/>
                    </a:ext>
                  </a:extLst>
                </p:cNvPr>
                <p:cNvSpPr/>
                <p:nvPr/>
              </p:nvSpPr>
              <p:spPr>
                <a:xfrm>
                  <a:off x="7741823" y="4720569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1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1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1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1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24" name="شكل حر: شكل 23">
                  <a:extLst>
                    <a:ext uri="{FF2B5EF4-FFF2-40B4-BE49-F238E27FC236}">
                      <a16:creationId xmlns:a16="http://schemas.microsoft.com/office/drawing/2014/main" id="{33A7AED8-9FBA-6F81-2BDB-FDD18ED63F82}"/>
                    </a:ext>
                  </a:extLst>
                </p:cNvPr>
                <p:cNvSpPr/>
                <p:nvPr/>
              </p:nvSpPr>
              <p:spPr>
                <a:xfrm>
                  <a:off x="7741823" y="4211040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1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1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1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1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25" name="شكل حر: شكل 24">
                  <a:extLst>
                    <a:ext uri="{FF2B5EF4-FFF2-40B4-BE49-F238E27FC236}">
                      <a16:creationId xmlns:a16="http://schemas.microsoft.com/office/drawing/2014/main" id="{F801BDAD-9540-FF2D-372F-99F33F9DDB29}"/>
                    </a:ext>
                  </a:extLst>
                </p:cNvPr>
                <p:cNvSpPr/>
                <p:nvPr/>
              </p:nvSpPr>
              <p:spPr>
                <a:xfrm>
                  <a:off x="7614873" y="4705455"/>
                  <a:ext cx="89001" cy="89001"/>
                </a:xfrm>
                <a:custGeom>
                  <a:avLst/>
                  <a:gdLst>
                    <a:gd name="connsiteX0" fmla="*/ 89001 w 89001"/>
                    <a:gd name="connsiteY0" fmla="*/ 44501 h 89001"/>
                    <a:gd name="connsiteX1" fmla="*/ 44501 w 89001"/>
                    <a:gd name="connsiteY1" fmla="*/ 89001 h 89001"/>
                    <a:gd name="connsiteX2" fmla="*/ 0 w 89001"/>
                    <a:gd name="connsiteY2" fmla="*/ 44501 h 89001"/>
                    <a:gd name="connsiteX3" fmla="*/ 44501 w 89001"/>
                    <a:gd name="connsiteY3" fmla="*/ 0 h 89001"/>
                    <a:gd name="connsiteX4" fmla="*/ 89001 w 89001"/>
                    <a:gd name="connsiteY4" fmla="*/ 44501 h 89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001" h="89001">
                      <a:moveTo>
                        <a:pt x="89001" y="44501"/>
                      </a:moveTo>
                      <a:cubicBezTo>
                        <a:pt x="89001" y="69077"/>
                        <a:pt x="69078" y="89001"/>
                        <a:pt x="44501" y="89001"/>
                      </a:cubicBezTo>
                      <a:cubicBezTo>
                        <a:pt x="19924" y="89001"/>
                        <a:pt x="0" y="69077"/>
                        <a:pt x="0" y="44501"/>
                      </a:cubicBezTo>
                      <a:cubicBezTo>
                        <a:pt x="0" y="19924"/>
                        <a:pt x="19924" y="0"/>
                        <a:pt x="44501" y="0"/>
                      </a:cubicBezTo>
                      <a:cubicBezTo>
                        <a:pt x="69078" y="0"/>
                        <a:pt x="89001" y="19924"/>
                        <a:pt x="89001" y="445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  <p:grpSp>
            <p:nvGrpSpPr>
              <p:cNvPr id="19" name="رسم 2269" descr="فراشه">
                <a:extLst>
                  <a:ext uri="{FF2B5EF4-FFF2-40B4-BE49-F238E27FC236}">
                    <a16:creationId xmlns:a16="http://schemas.microsoft.com/office/drawing/2014/main" id="{D5C65FB9-F8CA-438D-F143-EF84A92B49ED}"/>
                  </a:ext>
                </a:extLst>
              </p:cNvPr>
              <p:cNvGrpSpPr/>
              <p:nvPr/>
            </p:nvGrpSpPr>
            <p:grpSpPr>
              <a:xfrm>
                <a:off x="7915815" y="4116474"/>
                <a:ext cx="108821" cy="142169"/>
                <a:chOff x="7915815" y="4116474"/>
                <a:chExt cx="108821" cy="142169"/>
              </a:xfrm>
              <a:solidFill>
                <a:srgbClr val="505050"/>
              </a:solidFill>
            </p:grpSpPr>
            <p:sp>
              <p:nvSpPr>
                <p:cNvPr id="21" name="شكل حر: شكل 20">
                  <a:extLst>
                    <a:ext uri="{FF2B5EF4-FFF2-40B4-BE49-F238E27FC236}">
                      <a16:creationId xmlns:a16="http://schemas.microsoft.com/office/drawing/2014/main" id="{D9F47553-2E90-49D9-AB73-63E2A7E32AB9}"/>
                    </a:ext>
                  </a:extLst>
                </p:cNvPr>
                <p:cNvSpPr/>
                <p:nvPr/>
              </p:nvSpPr>
              <p:spPr>
                <a:xfrm>
                  <a:off x="7915815" y="4116474"/>
                  <a:ext cx="76491" cy="76491"/>
                </a:xfrm>
                <a:custGeom>
                  <a:avLst/>
                  <a:gdLst>
                    <a:gd name="connsiteX0" fmla="*/ 76491 w 76491"/>
                    <a:gd name="connsiteY0" fmla="*/ 38246 h 76491"/>
                    <a:gd name="connsiteX1" fmla="*/ 38246 w 76491"/>
                    <a:gd name="connsiteY1" fmla="*/ 76491 h 76491"/>
                    <a:gd name="connsiteX2" fmla="*/ 0 w 76491"/>
                    <a:gd name="connsiteY2" fmla="*/ 38246 h 76491"/>
                    <a:gd name="connsiteX3" fmla="*/ 38246 w 76491"/>
                    <a:gd name="connsiteY3" fmla="*/ 0 h 76491"/>
                    <a:gd name="connsiteX4" fmla="*/ 76491 w 76491"/>
                    <a:gd name="connsiteY4" fmla="*/ 38246 h 76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491" h="76491">
                      <a:moveTo>
                        <a:pt x="76491" y="38246"/>
                      </a:moveTo>
                      <a:cubicBezTo>
                        <a:pt x="76491" y="59368"/>
                        <a:pt x="59368" y="76491"/>
                        <a:pt x="38246" y="76491"/>
                      </a:cubicBezTo>
                      <a:cubicBezTo>
                        <a:pt x="17123" y="76491"/>
                        <a:pt x="0" y="59368"/>
                        <a:pt x="0" y="38246"/>
                      </a:cubicBezTo>
                      <a:cubicBezTo>
                        <a:pt x="0" y="17123"/>
                        <a:pt x="17123" y="0"/>
                        <a:pt x="38246" y="0"/>
                      </a:cubicBezTo>
                      <a:cubicBezTo>
                        <a:pt x="59368" y="0"/>
                        <a:pt x="76491" y="17123"/>
                        <a:pt x="76491" y="3824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22" name="شكل حر: شكل 21">
                  <a:extLst>
                    <a:ext uri="{FF2B5EF4-FFF2-40B4-BE49-F238E27FC236}">
                      <a16:creationId xmlns:a16="http://schemas.microsoft.com/office/drawing/2014/main" id="{DC3E4D9D-FA4C-0E4B-868D-D3A5AC878177}"/>
                    </a:ext>
                  </a:extLst>
                </p:cNvPr>
                <p:cNvSpPr/>
                <p:nvPr/>
              </p:nvSpPr>
              <p:spPr>
                <a:xfrm>
                  <a:off x="7978030" y="4212036"/>
                  <a:ext cx="46606" cy="46606"/>
                </a:xfrm>
                <a:custGeom>
                  <a:avLst/>
                  <a:gdLst>
                    <a:gd name="connsiteX0" fmla="*/ 46607 w 46606"/>
                    <a:gd name="connsiteY0" fmla="*/ 23303 h 46606"/>
                    <a:gd name="connsiteX1" fmla="*/ 23304 w 46606"/>
                    <a:gd name="connsiteY1" fmla="*/ 46607 h 46606"/>
                    <a:gd name="connsiteX2" fmla="*/ 0 w 46606"/>
                    <a:gd name="connsiteY2" fmla="*/ 23303 h 46606"/>
                    <a:gd name="connsiteX3" fmla="*/ 23304 w 46606"/>
                    <a:gd name="connsiteY3" fmla="*/ 0 h 46606"/>
                    <a:gd name="connsiteX4" fmla="*/ 46607 w 46606"/>
                    <a:gd name="connsiteY4" fmla="*/ 23303 h 4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06" h="46606">
                      <a:moveTo>
                        <a:pt x="46607" y="23303"/>
                      </a:moveTo>
                      <a:cubicBezTo>
                        <a:pt x="46607" y="36174"/>
                        <a:pt x="36174" y="46607"/>
                        <a:pt x="23304" y="46607"/>
                      </a:cubicBezTo>
                      <a:cubicBezTo>
                        <a:pt x="10433" y="46607"/>
                        <a:pt x="0" y="36174"/>
                        <a:pt x="0" y="23303"/>
                      </a:cubicBezTo>
                      <a:cubicBezTo>
                        <a:pt x="0" y="10433"/>
                        <a:pt x="10433" y="0"/>
                        <a:pt x="23304" y="0"/>
                      </a:cubicBezTo>
                      <a:cubicBezTo>
                        <a:pt x="36174" y="0"/>
                        <a:pt x="46607" y="10433"/>
                        <a:pt x="46607" y="233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</p:grpSp>
        <p:grpSp>
          <p:nvGrpSpPr>
            <p:cNvPr id="6" name="رسم 2269" descr="فراشه">
              <a:extLst>
                <a:ext uri="{FF2B5EF4-FFF2-40B4-BE49-F238E27FC236}">
                  <a16:creationId xmlns:a16="http://schemas.microsoft.com/office/drawing/2014/main" id="{EDECBD60-09FB-D5BD-B8E3-43A26BD2BAAB}"/>
                </a:ext>
              </a:extLst>
            </p:cNvPr>
            <p:cNvGrpSpPr/>
            <p:nvPr/>
          </p:nvGrpSpPr>
          <p:grpSpPr>
            <a:xfrm>
              <a:off x="7245041" y="3979860"/>
              <a:ext cx="322110" cy="885261"/>
              <a:chOff x="7245041" y="3979860"/>
              <a:chExt cx="322110" cy="885261"/>
            </a:xfrm>
          </p:grpSpPr>
          <p:sp>
            <p:nvSpPr>
              <p:cNvPr id="7" name="شكل حر: شكل 6">
                <a:extLst>
                  <a:ext uri="{FF2B5EF4-FFF2-40B4-BE49-F238E27FC236}">
                    <a16:creationId xmlns:a16="http://schemas.microsoft.com/office/drawing/2014/main" id="{6178920A-5632-39F1-C912-D12DDD63A683}"/>
                  </a:ext>
                </a:extLst>
              </p:cNvPr>
              <p:cNvSpPr/>
              <p:nvPr/>
            </p:nvSpPr>
            <p:spPr>
              <a:xfrm>
                <a:off x="7375282" y="4612305"/>
                <a:ext cx="61662" cy="252816"/>
              </a:xfrm>
              <a:custGeom>
                <a:avLst/>
                <a:gdLst>
                  <a:gd name="connsiteX0" fmla="*/ 61663 w 61662"/>
                  <a:gd name="connsiteY0" fmla="*/ 98660 h 252816"/>
                  <a:gd name="connsiteX1" fmla="*/ 30831 w 61662"/>
                  <a:gd name="connsiteY1" fmla="*/ 252816 h 252816"/>
                  <a:gd name="connsiteX2" fmla="*/ 0 w 61662"/>
                  <a:gd name="connsiteY2" fmla="*/ 98660 h 252816"/>
                  <a:gd name="connsiteX3" fmla="*/ 30831 w 61662"/>
                  <a:gd name="connsiteY3" fmla="*/ 0 h 252816"/>
                  <a:gd name="connsiteX4" fmla="*/ 61663 w 61662"/>
                  <a:gd name="connsiteY4" fmla="*/ 98660 h 25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662" h="252816">
                    <a:moveTo>
                      <a:pt x="61663" y="98660"/>
                    </a:moveTo>
                    <a:cubicBezTo>
                      <a:pt x="61663" y="183799"/>
                      <a:pt x="47860" y="252816"/>
                      <a:pt x="30831" y="252816"/>
                    </a:cubicBezTo>
                    <a:cubicBezTo>
                      <a:pt x="13802" y="252816"/>
                      <a:pt x="0" y="183799"/>
                      <a:pt x="0" y="98660"/>
                    </a:cubicBezTo>
                    <a:cubicBezTo>
                      <a:pt x="0" y="13521"/>
                      <a:pt x="13802" y="0"/>
                      <a:pt x="30831" y="0"/>
                    </a:cubicBezTo>
                    <a:cubicBezTo>
                      <a:pt x="47860" y="5"/>
                      <a:pt x="61663" y="13526"/>
                      <a:pt x="61663" y="98660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grpSp>
            <p:nvGrpSpPr>
              <p:cNvPr id="8" name="رسم 2269" descr="فراشه">
                <a:extLst>
                  <a:ext uri="{FF2B5EF4-FFF2-40B4-BE49-F238E27FC236}">
                    <a16:creationId xmlns:a16="http://schemas.microsoft.com/office/drawing/2014/main" id="{2A599B20-E89A-95AE-B66F-4FEF89B59A84}"/>
                  </a:ext>
                </a:extLst>
              </p:cNvPr>
              <p:cNvGrpSpPr/>
              <p:nvPr/>
            </p:nvGrpSpPr>
            <p:grpSpPr>
              <a:xfrm>
                <a:off x="7376239" y="4749196"/>
                <a:ext cx="59748" cy="50193"/>
                <a:chOff x="7376239" y="4749196"/>
                <a:chExt cx="59748" cy="50193"/>
              </a:xfrm>
              <a:solidFill>
                <a:srgbClr val="737373"/>
              </a:solidFill>
            </p:grpSpPr>
            <p:sp>
              <p:nvSpPr>
                <p:cNvPr id="12" name="شكل حر: شكل 11">
                  <a:extLst>
                    <a:ext uri="{FF2B5EF4-FFF2-40B4-BE49-F238E27FC236}">
                      <a16:creationId xmlns:a16="http://schemas.microsoft.com/office/drawing/2014/main" id="{725E564A-24CE-7578-79DC-C12797B8ED99}"/>
                    </a:ext>
                  </a:extLst>
                </p:cNvPr>
                <p:cNvSpPr/>
                <p:nvPr/>
              </p:nvSpPr>
              <p:spPr>
                <a:xfrm>
                  <a:off x="7376239" y="4749196"/>
                  <a:ext cx="59748" cy="9866"/>
                </a:xfrm>
                <a:custGeom>
                  <a:avLst/>
                  <a:gdLst>
                    <a:gd name="connsiteX0" fmla="*/ 59748 w 59748"/>
                    <a:gd name="connsiteY0" fmla="*/ 0 h 9866"/>
                    <a:gd name="connsiteX1" fmla="*/ 0 w 59748"/>
                    <a:gd name="connsiteY1" fmla="*/ 0 h 9866"/>
                    <a:gd name="connsiteX2" fmla="*/ 582 w 59748"/>
                    <a:gd name="connsiteY2" fmla="*/ 9866 h 9866"/>
                    <a:gd name="connsiteX3" fmla="*/ 59166 w 59748"/>
                    <a:gd name="connsiteY3" fmla="*/ 9866 h 9866"/>
                    <a:gd name="connsiteX4" fmla="*/ 59748 w 59748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748" h="9866">
                      <a:moveTo>
                        <a:pt x="59748" y="0"/>
                      </a:moveTo>
                      <a:lnTo>
                        <a:pt x="0" y="0"/>
                      </a:lnTo>
                      <a:cubicBezTo>
                        <a:pt x="168" y="3340"/>
                        <a:pt x="370" y="6620"/>
                        <a:pt x="582" y="9866"/>
                      </a:cubicBezTo>
                      <a:lnTo>
                        <a:pt x="59166" y="9866"/>
                      </a:lnTo>
                      <a:cubicBezTo>
                        <a:pt x="59383" y="6620"/>
                        <a:pt x="59581" y="3340"/>
                        <a:pt x="59748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3" name="شكل حر: شكل 12">
                  <a:extLst>
                    <a:ext uri="{FF2B5EF4-FFF2-40B4-BE49-F238E27FC236}">
                      <a16:creationId xmlns:a16="http://schemas.microsoft.com/office/drawing/2014/main" id="{80AB450A-618B-19BE-2F95-3C1C4C1170DD}"/>
                    </a:ext>
                  </a:extLst>
                </p:cNvPr>
                <p:cNvSpPr/>
                <p:nvPr/>
              </p:nvSpPr>
              <p:spPr>
                <a:xfrm>
                  <a:off x="7377551" y="4769031"/>
                  <a:ext cx="57124" cy="9866"/>
                </a:xfrm>
                <a:custGeom>
                  <a:avLst/>
                  <a:gdLst>
                    <a:gd name="connsiteX0" fmla="*/ 57124 w 57124"/>
                    <a:gd name="connsiteY0" fmla="*/ 0 h 9866"/>
                    <a:gd name="connsiteX1" fmla="*/ 0 w 57124"/>
                    <a:gd name="connsiteY1" fmla="*/ 0 h 9866"/>
                    <a:gd name="connsiteX2" fmla="*/ 883 w 57124"/>
                    <a:gd name="connsiteY2" fmla="*/ 9866 h 9866"/>
                    <a:gd name="connsiteX3" fmla="*/ 56241 w 57124"/>
                    <a:gd name="connsiteY3" fmla="*/ 9866 h 9866"/>
                    <a:gd name="connsiteX4" fmla="*/ 57124 w 57124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24" h="9866">
                      <a:moveTo>
                        <a:pt x="57124" y="0"/>
                      </a:moveTo>
                      <a:lnTo>
                        <a:pt x="0" y="0"/>
                      </a:lnTo>
                      <a:cubicBezTo>
                        <a:pt x="271" y="3350"/>
                        <a:pt x="567" y="6640"/>
                        <a:pt x="883" y="9866"/>
                      </a:cubicBezTo>
                      <a:lnTo>
                        <a:pt x="56241" y="9866"/>
                      </a:lnTo>
                      <a:cubicBezTo>
                        <a:pt x="56557" y="6645"/>
                        <a:pt x="56853" y="3350"/>
                        <a:pt x="57124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4" name="شكل حر: شكل 13">
                  <a:extLst>
                    <a:ext uri="{FF2B5EF4-FFF2-40B4-BE49-F238E27FC236}">
                      <a16:creationId xmlns:a16="http://schemas.microsoft.com/office/drawing/2014/main" id="{1703B5FF-E189-7526-7D00-E13695E1C7D2}"/>
                    </a:ext>
                  </a:extLst>
                </p:cNvPr>
                <p:cNvSpPr/>
                <p:nvPr/>
              </p:nvSpPr>
              <p:spPr>
                <a:xfrm>
                  <a:off x="7379588" y="4789523"/>
                  <a:ext cx="53054" cy="9866"/>
                </a:xfrm>
                <a:custGeom>
                  <a:avLst/>
                  <a:gdLst>
                    <a:gd name="connsiteX0" fmla="*/ 53054 w 53054"/>
                    <a:gd name="connsiteY0" fmla="*/ 0 h 9866"/>
                    <a:gd name="connsiteX1" fmla="*/ 0 w 53054"/>
                    <a:gd name="connsiteY1" fmla="*/ 0 h 9866"/>
                    <a:gd name="connsiteX2" fmla="*/ 1278 w 53054"/>
                    <a:gd name="connsiteY2" fmla="*/ 9866 h 9866"/>
                    <a:gd name="connsiteX3" fmla="*/ 51772 w 53054"/>
                    <a:gd name="connsiteY3" fmla="*/ 9866 h 9866"/>
                    <a:gd name="connsiteX4" fmla="*/ 53054 w 53054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054" h="9866">
                      <a:moveTo>
                        <a:pt x="53054" y="0"/>
                      </a:moveTo>
                      <a:lnTo>
                        <a:pt x="0" y="0"/>
                      </a:lnTo>
                      <a:cubicBezTo>
                        <a:pt x="400" y="3379"/>
                        <a:pt x="829" y="6660"/>
                        <a:pt x="1278" y="9866"/>
                      </a:cubicBezTo>
                      <a:lnTo>
                        <a:pt x="51772" y="9866"/>
                      </a:lnTo>
                      <a:cubicBezTo>
                        <a:pt x="52226" y="6665"/>
                        <a:pt x="52650" y="3379"/>
                        <a:pt x="53054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  <p:sp>
            <p:nvSpPr>
              <p:cNvPr id="9" name="شكل حر: شكل 8">
                <a:extLst>
                  <a:ext uri="{FF2B5EF4-FFF2-40B4-BE49-F238E27FC236}">
                    <a16:creationId xmlns:a16="http://schemas.microsoft.com/office/drawing/2014/main" id="{D99044F7-4092-57AC-28FF-EFD25CEC0B95}"/>
                  </a:ext>
                </a:extLst>
              </p:cNvPr>
              <p:cNvSpPr/>
              <p:nvPr/>
            </p:nvSpPr>
            <p:spPr>
              <a:xfrm>
                <a:off x="7245041" y="3979860"/>
                <a:ext cx="322110" cy="400850"/>
              </a:xfrm>
              <a:custGeom>
                <a:avLst/>
                <a:gdLst>
                  <a:gd name="connsiteX0" fmla="*/ 315135 w 322110"/>
                  <a:gd name="connsiteY0" fmla="*/ 0 h 400850"/>
                  <a:gd name="connsiteX1" fmla="*/ 161102 w 322110"/>
                  <a:gd name="connsiteY1" fmla="*/ 310128 h 400850"/>
                  <a:gd name="connsiteX2" fmla="*/ 161013 w 322110"/>
                  <a:gd name="connsiteY2" fmla="*/ 310128 h 400850"/>
                  <a:gd name="connsiteX3" fmla="*/ 6975 w 322110"/>
                  <a:gd name="connsiteY3" fmla="*/ 0 h 400850"/>
                  <a:gd name="connsiteX4" fmla="*/ 0 w 322110"/>
                  <a:gd name="connsiteY4" fmla="*/ 6975 h 400850"/>
                  <a:gd name="connsiteX5" fmla="*/ 156125 w 322110"/>
                  <a:gd name="connsiteY5" fmla="*/ 383896 h 400850"/>
                  <a:gd name="connsiteX6" fmla="*/ 156125 w 322110"/>
                  <a:gd name="connsiteY6" fmla="*/ 383896 h 400850"/>
                  <a:gd name="connsiteX7" fmla="*/ 156125 w 322110"/>
                  <a:gd name="connsiteY7" fmla="*/ 400851 h 400850"/>
                  <a:gd name="connsiteX8" fmla="*/ 165991 w 322110"/>
                  <a:gd name="connsiteY8" fmla="*/ 400851 h 400850"/>
                  <a:gd name="connsiteX9" fmla="*/ 165991 w 322110"/>
                  <a:gd name="connsiteY9" fmla="*/ 383896 h 400850"/>
                  <a:gd name="connsiteX10" fmla="*/ 322110 w 322110"/>
                  <a:gd name="connsiteY10" fmla="*/ 6975 h 400850"/>
                  <a:gd name="connsiteX11" fmla="*/ 315135 w 322110"/>
                  <a:gd name="connsiteY11" fmla="*/ 0 h 40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2110" h="400850">
                    <a:moveTo>
                      <a:pt x="315135" y="0"/>
                    </a:moveTo>
                    <a:cubicBezTo>
                      <a:pt x="230194" y="84941"/>
                      <a:pt x="176902" y="193083"/>
                      <a:pt x="161102" y="310128"/>
                    </a:cubicBezTo>
                    <a:cubicBezTo>
                      <a:pt x="161092" y="310182"/>
                      <a:pt x="161018" y="310182"/>
                      <a:pt x="161013" y="310128"/>
                    </a:cubicBezTo>
                    <a:cubicBezTo>
                      <a:pt x="145208" y="193083"/>
                      <a:pt x="91917" y="84941"/>
                      <a:pt x="6975" y="0"/>
                    </a:cubicBezTo>
                    <a:lnTo>
                      <a:pt x="0" y="6975"/>
                    </a:lnTo>
                    <a:cubicBezTo>
                      <a:pt x="100678" y="107658"/>
                      <a:pt x="156125" y="241515"/>
                      <a:pt x="156125" y="383896"/>
                    </a:cubicBezTo>
                    <a:lnTo>
                      <a:pt x="156125" y="383896"/>
                    </a:lnTo>
                    <a:lnTo>
                      <a:pt x="156125" y="400851"/>
                    </a:lnTo>
                    <a:lnTo>
                      <a:pt x="165991" y="400851"/>
                    </a:lnTo>
                    <a:lnTo>
                      <a:pt x="165991" y="383896"/>
                    </a:lnTo>
                    <a:cubicBezTo>
                      <a:pt x="165991" y="241510"/>
                      <a:pt x="221433" y="107648"/>
                      <a:pt x="322110" y="6975"/>
                    </a:cubicBezTo>
                    <a:lnTo>
                      <a:pt x="315135" y="0"/>
                    </a:lnTo>
                    <a:close/>
                  </a:path>
                </a:pathLst>
              </a:custGeom>
              <a:solidFill>
                <a:srgbClr val="505050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0" name="شكل حر: شكل 9">
                <a:extLst>
                  <a:ext uri="{FF2B5EF4-FFF2-40B4-BE49-F238E27FC236}">
                    <a16:creationId xmlns:a16="http://schemas.microsoft.com/office/drawing/2014/main" id="{078149A9-F700-A103-1AC9-E29744871406}"/>
                  </a:ext>
                </a:extLst>
              </p:cNvPr>
              <p:cNvSpPr/>
              <p:nvPr/>
            </p:nvSpPr>
            <p:spPr>
              <a:xfrm>
                <a:off x="7344451" y="4363014"/>
                <a:ext cx="123329" cy="366456"/>
              </a:xfrm>
              <a:custGeom>
                <a:avLst/>
                <a:gdLst>
                  <a:gd name="connsiteX0" fmla="*/ 113711 w 123329"/>
                  <a:gd name="connsiteY0" fmla="*/ 119735 h 366456"/>
                  <a:gd name="connsiteX1" fmla="*/ 110297 w 123329"/>
                  <a:gd name="connsiteY1" fmla="*/ 66390 h 366456"/>
                  <a:gd name="connsiteX2" fmla="*/ 110400 w 123329"/>
                  <a:gd name="connsiteY2" fmla="*/ 50407 h 366456"/>
                  <a:gd name="connsiteX3" fmla="*/ 94423 w 123329"/>
                  <a:gd name="connsiteY3" fmla="*/ 21440 h 366456"/>
                  <a:gd name="connsiteX4" fmla="*/ 97905 w 123329"/>
                  <a:gd name="connsiteY4" fmla="*/ 8447 h 366456"/>
                  <a:gd name="connsiteX5" fmla="*/ 89756 w 123329"/>
                  <a:gd name="connsiteY5" fmla="*/ 505 h 366456"/>
                  <a:gd name="connsiteX6" fmla="*/ 74029 w 123329"/>
                  <a:gd name="connsiteY6" fmla="*/ 10459 h 366456"/>
                  <a:gd name="connsiteX7" fmla="*/ 67449 w 123329"/>
                  <a:gd name="connsiteY7" fmla="*/ 9137 h 366456"/>
                  <a:gd name="connsiteX8" fmla="*/ 51787 w 123329"/>
                  <a:gd name="connsiteY8" fmla="*/ 9823 h 366456"/>
                  <a:gd name="connsiteX9" fmla="*/ 36761 w 123329"/>
                  <a:gd name="connsiteY9" fmla="*/ 342 h 366456"/>
                  <a:gd name="connsiteX10" fmla="*/ 27857 w 123329"/>
                  <a:gd name="connsiteY10" fmla="*/ 8905 h 366456"/>
                  <a:gd name="connsiteX11" fmla="*/ 30264 w 123329"/>
                  <a:gd name="connsiteY11" fmla="*/ 20167 h 366456"/>
                  <a:gd name="connsiteX12" fmla="*/ 12333 w 123329"/>
                  <a:gd name="connsiteY12" fmla="*/ 58137 h 366456"/>
                  <a:gd name="connsiteX13" fmla="*/ 12924 w 123329"/>
                  <a:gd name="connsiteY13" fmla="*/ 65778 h 366456"/>
                  <a:gd name="connsiteX14" fmla="*/ 9950 w 123329"/>
                  <a:gd name="connsiteY14" fmla="*/ 118615 h 366456"/>
                  <a:gd name="connsiteX15" fmla="*/ 0 w 123329"/>
                  <a:gd name="connsiteY15" fmla="*/ 199961 h 366456"/>
                  <a:gd name="connsiteX16" fmla="*/ 61663 w 123329"/>
                  <a:gd name="connsiteY16" fmla="*/ 366449 h 366456"/>
                  <a:gd name="connsiteX17" fmla="*/ 61667 w 123329"/>
                  <a:gd name="connsiteY17" fmla="*/ 366449 h 366456"/>
                  <a:gd name="connsiteX18" fmla="*/ 123330 w 123329"/>
                  <a:gd name="connsiteY18" fmla="*/ 199961 h 366456"/>
                  <a:gd name="connsiteX19" fmla="*/ 113711 w 123329"/>
                  <a:gd name="connsiteY19" fmla="*/ 119735 h 366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329" h="366456">
                    <a:moveTo>
                      <a:pt x="113711" y="119735"/>
                    </a:moveTo>
                    <a:cubicBezTo>
                      <a:pt x="108620" y="102401"/>
                      <a:pt x="107273" y="84203"/>
                      <a:pt x="110297" y="66390"/>
                    </a:cubicBezTo>
                    <a:cubicBezTo>
                      <a:pt x="111160" y="61289"/>
                      <a:pt x="111244" y="55922"/>
                      <a:pt x="110400" y="50407"/>
                    </a:cubicBezTo>
                    <a:cubicBezTo>
                      <a:pt x="108654" y="38982"/>
                      <a:pt x="102744" y="28874"/>
                      <a:pt x="94423" y="21440"/>
                    </a:cubicBezTo>
                    <a:cubicBezTo>
                      <a:pt x="97772" y="18401"/>
                      <a:pt x="99503" y="13607"/>
                      <a:pt x="97905" y="8447"/>
                    </a:cubicBezTo>
                    <a:cubicBezTo>
                      <a:pt x="96726" y="4648"/>
                      <a:pt x="93589" y="1580"/>
                      <a:pt x="89756" y="505"/>
                    </a:cubicBezTo>
                    <a:cubicBezTo>
                      <a:pt x="82055" y="-1661"/>
                      <a:pt x="75110" y="3430"/>
                      <a:pt x="74029" y="10459"/>
                    </a:cubicBezTo>
                    <a:cubicBezTo>
                      <a:pt x="71874" y="9897"/>
                      <a:pt x="69698" y="9394"/>
                      <a:pt x="67449" y="9137"/>
                    </a:cubicBezTo>
                    <a:cubicBezTo>
                      <a:pt x="62037" y="8521"/>
                      <a:pt x="56779" y="8807"/>
                      <a:pt x="51787" y="9823"/>
                    </a:cubicBezTo>
                    <a:cubicBezTo>
                      <a:pt x="50445" y="3311"/>
                      <a:pt x="43958" y="-1326"/>
                      <a:pt x="36761" y="342"/>
                    </a:cubicBezTo>
                    <a:cubicBezTo>
                      <a:pt x="32523" y="1323"/>
                      <a:pt x="29021" y="4717"/>
                      <a:pt x="27857" y="8905"/>
                    </a:cubicBezTo>
                    <a:cubicBezTo>
                      <a:pt x="26653" y="13242"/>
                      <a:pt x="27832" y="17242"/>
                      <a:pt x="30264" y="20167"/>
                    </a:cubicBezTo>
                    <a:cubicBezTo>
                      <a:pt x="19332" y="29215"/>
                      <a:pt x="12333" y="42840"/>
                      <a:pt x="12333" y="58137"/>
                    </a:cubicBezTo>
                    <a:cubicBezTo>
                      <a:pt x="12333" y="60736"/>
                      <a:pt x="12535" y="63292"/>
                      <a:pt x="12924" y="65778"/>
                    </a:cubicBezTo>
                    <a:cubicBezTo>
                      <a:pt x="15687" y="83487"/>
                      <a:pt x="15125" y="101454"/>
                      <a:pt x="9950" y="118615"/>
                    </a:cubicBezTo>
                    <a:cubicBezTo>
                      <a:pt x="3655" y="139492"/>
                      <a:pt x="0" y="166525"/>
                      <a:pt x="0" y="199961"/>
                    </a:cubicBezTo>
                    <a:cubicBezTo>
                      <a:pt x="0" y="291650"/>
                      <a:pt x="61312" y="366025"/>
                      <a:pt x="61663" y="366449"/>
                    </a:cubicBezTo>
                    <a:cubicBezTo>
                      <a:pt x="61667" y="366459"/>
                      <a:pt x="61658" y="366459"/>
                      <a:pt x="61667" y="366449"/>
                    </a:cubicBezTo>
                    <a:cubicBezTo>
                      <a:pt x="62018" y="366030"/>
                      <a:pt x="123330" y="291650"/>
                      <a:pt x="123330" y="199961"/>
                    </a:cubicBezTo>
                    <a:cubicBezTo>
                      <a:pt x="123325" y="167122"/>
                      <a:pt x="119798" y="140459"/>
                      <a:pt x="113711" y="119735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1" name="شكل حر: شكل 10">
                <a:extLst>
                  <a:ext uri="{FF2B5EF4-FFF2-40B4-BE49-F238E27FC236}">
                    <a16:creationId xmlns:a16="http://schemas.microsoft.com/office/drawing/2014/main" id="{C7230BC6-A47E-4BAE-6B9A-9C45BAAD6DAE}"/>
                  </a:ext>
                </a:extLst>
              </p:cNvPr>
              <p:cNvSpPr/>
              <p:nvPr/>
            </p:nvSpPr>
            <p:spPr>
              <a:xfrm>
                <a:off x="7374147" y="4489611"/>
                <a:ext cx="63936" cy="183354"/>
              </a:xfrm>
              <a:custGeom>
                <a:avLst/>
                <a:gdLst>
                  <a:gd name="connsiteX0" fmla="*/ 63937 w 63936"/>
                  <a:gd name="connsiteY0" fmla="*/ 179640 h 183354"/>
                  <a:gd name="connsiteX1" fmla="*/ 35054 w 63936"/>
                  <a:gd name="connsiteY1" fmla="*/ 93397 h 183354"/>
                  <a:gd name="connsiteX2" fmla="*/ 35054 w 63936"/>
                  <a:gd name="connsiteY2" fmla="*/ 0 h 183354"/>
                  <a:gd name="connsiteX3" fmla="*/ 28888 w 63936"/>
                  <a:gd name="connsiteY3" fmla="*/ 0 h 183354"/>
                  <a:gd name="connsiteX4" fmla="*/ 28888 w 63936"/>
                  <a:gd name="connsiteY4" fmla="*/ 93397 h 183354"/>
                  <a:gd name="connsiteX5" fmla="*/ 0 w 63936"/>
                  <a:gd name="connsiteY5" fmla="*/ 179640 h 183354"/>
                  <a:gd name="connsiteX6" fmla="*/ 4923 w 63936"/>
                  <a:gd name="connsiteY6" fmla="*/ 183355 h 183354"/>
                  <a:gd name="connsiteX7" fmla="*/ 31931 w 63936"/>
                  <a:gd name="connsiteY7" fmla="*/ 123024 h 183354"/>
                  <a:gd name="connsiteX8" fmla="*/ 32020 w 63936"/>
                  <a:gd name="connsiteY8" fmla="*/ 123024 h 183354"/>
                  <a:gd name="connsiteX9" fmla="*/ 59023 w 63936"/>
                  <a:gd name="connsiteY9" fmla="*/ 183355 h 183354"/>
                  <a:gd name="connsiteX10" fmla="*/ 63937 w 63936"/>
                  <a:gd name="connsiteY10" fmla="*/ 179640 h 18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936" h="183354">
                    <a:moveTo>
                      <a:pt x="63937" y="179640"/>
                    </a:moveTo>
                    <a:cubicBezTo>
                      <a:pt x="45310" y="154955"/>
                      <a:pt x="35054" y="124326"/>
                      <a:pt x="35054" y="93397"/>
                    </a:cubicBezTo>
                    <a:lnTo>
                      <a:pt x="35054" y="0"/>
                    </a:lnTo>
                    <a:lnTo>
                      <a:pt x="28888" y="0"/>
                    </a:lnTo>
                    <a:lnTo>
                      <a:pt x="28888" y="93397"/>
                    </a:lnTo>
                    <a:cubicBezTo>
                      <a:pt x="28888" y="124322"/>
                      <a:pt x="18627" y="154951"/>
                      <a:pt x="0" y="179640"/>
                    </a:cubicBezTo>
                    <a:lnTo>
                      <a:pt x="4923" y="183355"/>
                    </a:lnTo>
                    <a:cubicBezTo>
                      <a:pt x="18351" y="165561"/>
                      <a:pt x="27487" y="144789"/>
                      <a:pt x="31931" y="123024"/>
                    </a:cubicBezTo>
                    <a:cubicBezTo>
                      <a:pt x="31941" y="122975"/>
                      <a:pt x="32010" y="122975"/>
                      <a:pt x="32020" y="123024"/>
                    </a:cubicBezTo>
                    <a:cubicBezTo>
                      <a:pt x="36460" y="144789"/>
                      <a:pt x="45601" y="165561"/>
                      <a:pt x="59023" y="183355"/>
                    </a:cubicBezTo>
                    <a:lnTo>
                      <a:pt x="63937" y="179640"/>
                    </a:lnTo>
                    <a:close/>
                  </a:path>
                </a:pathLst>
              </a:custGeom>
              <a:solidFill>
                <a:srgbClr val="505050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0643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06B3E-F97F-7383-87FF-A9074485D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ربع نص 14">
            <a:extLst>
              <a:ext uri="{FF2B5EF4-FFF2-40B4-BE49-F238E27FC236}">
                <a16:creationId xmlns:a16="http://schemas.microsoft.com/office/drawing/2014/main" id="{7B16C901-B53B-F7BC-D464-5BC38E9A1C35}"/>
              </a:ext>
            </a:extLst>
          </p:cNvPr>
          <p:cNvSpPr txBox="1"/>
          <p:nvPr/>
        </p:nvSpPr>
        <p:spPr>
          <a:xfrm>
            <a:off x="1424018" y="5345906"/>
            <a:ext cx="4711638" cy="779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67019" rtl="1"/>
            <a:r>
              <a:rPr lang="ar-SA" sz="4465" b="1" dirty="0">
                <a:solidFill>
                  <a:srgbClr val="155C58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لغة انجليزية</a:t>
            </a:r>
          </a:p>
        </p:txBody>
      </p:sp>
      <p:sp>
        <p:nvSpPr>
          <p:cNvPr id="96" name="مربع نص 95">
            <a:extLst>
              <a:ext uri="{FF2B5EF4-FFF2-40B4-BE49-F238E27FC236}">
                <a16:creationId xmlns:a16="http://schemas.microsoft.com/office/drawing/2014/main" id="{356D8293-E4B0-DCCB-67BF-EF90B4C5D6BF}"/>
              </a:ext>
            </a:extLst>
          </p:cNvPr>
          <p:cNvSpPr txBox="1"/>
          <p:nvPr/>
        </p:nvSpPr>
        <p:spPr>
          <a:xfrm>
            <a:off x="5051425" y="3839177"/>
            <a:ext cx="80327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800" dirty="0">
                <a:solidFill>
                  <a:srgbClr val="FFDFDE"/>
                </a:solidFill>
              </a:rPr>
              <a:t>Aa</a:t>
            </a:r>
            <a:endParaRPr lang="ar-EG" sz="4800" dirty="0">
              <a:solidFill>
                <a:srgbClr val="FFDFDE"/>
              </a:solidFill>
            </a:endParaRPr>
          </a:p>
        </p:txBody>
      </p:sp>
      <p:grpSp>
        <p:nvGrpSpPr>
          <p:cNvPr id="98" name="مجموعة 97">
            <a:extLst>
              <a:ext uri="{FF2B5EF4-FFF2-40B4-BE49-F238E27FC236}">
                <a16:creationId xmlns:a16="http://schemas.microsoft.com/office/drawing/2014/main" id="{6DD6D8CC-F294-92EC-4E6A-A7AE81546CB9}"/>
              </a:ext>
            </a:extLst>
          </p:cNvPr>
          <p:cNvGrpSpPr/>
          <p:nvPr/>
        </p:nvGrpSpPr>
        <p:grpSpPr>
          <a:xfrm>
            <a:off x="2927965" y="3461338"/>
            <a:ext cx="1703744" cy="1624130"/>
            <a:chOff x="2927965" y="3461338"/>
            <a:chExt cx="1703744" cy="1624130"/>
          </a:xfrm>
        </p:grpSpPr>
        <p:sp>
          <p:nvSpPr>
            <p:cNvPr id="20" name="مستطيل: زوايا مستديرة 19">
              <a:extLst>
                <a:ext uri="{FF2B5EF4-FFF2-40B4-BE49-F238E27FC236}">
                  <a16:creationId xmlns:a16="http://schemas.microsoft.com/office/drawing/2014/main" id="{0BC57744-A9E0-C308-0209-5780AFDBD0C7}"/>
                </a:ext>
              </a:extLst>
            </p:cNvPr>
            <p:cNvSpPr/>
            <p:nvPr/>
          </p:nvSpPr>
          <p:spPr>
            <a:xfrm>
              <a:off x="2927965" y="3461338"/>
              <a:ext cx="1703744" cy="1624130"/>
            </a:xfrm>
            <a:prstGeom prst="roundRect">
              <a:avLst>
                <a:gd name="adj" fmla="val 3595"/>
              </a:avLst>
            </a:prstGeom>
            <a:solidFill>
              <a:schemeClr val="bg1"/>
            </a:solidFill>
            <a:ln w="57150">
              <a:solidFill>
                <a:srgbClr val="EBDDC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567019" rtl="1"/>
              <a:endParaRPr lang="ar-SA" sz="2232" dirty="0">
                <a:solidFill>
                  <a:srgbClr val="155C58"/>
                </a:solidFill>
                <a:latin typeface="Harmattan"/>
                <a:cs typeface="Harmattan"/>
              </a:endParaRPr>
            </a:p>
          </p:txBody>
        </p:sp>
        <p:pic>
          <p:nvPicPr>
            <p:cNvPr id="95" name="صورة 94">
              <a:extLst>
                <a:ext uri="{FF2B5EF4-FFF2-40B4-BE49-F238E27FC236}">
                  <a16:creationId xmlns:a16="http://schemas.microsoft.com/office/drawing/2014/main" id="{6C87221D-7FB6-93CD-7105-BA1DBE77B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38335" y="3580936"/>
              <a:ext cx="1236815" cy="1430762"/>
            </a:xfrm>
            <a:prstGeom prst="rect">
              <a:avLst/>
            </a:prstGeom>
          </p:spPr>
        </p:pic>
        <p:pic>
          <p:nvPicPr>
            <p:cNvPr id="97" name="صورة 96">
              <a:extLst>
                <a:ext uri="{FF2B5EF4-FFF2-40B4-BE49-F238E27FC236}">
                  <a16:creationId xmlns:a16="http://schemas.microsoft.com/office/drawing/2014/main" id="{E86B090A-1A00-6DF3-E179-B845D4CF4F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04868" y="3582802"/>
              <a:ext cx="1298561" cy="1286367"/>
            </a:xfrm>
            <a:prstGeom prst="rect">
              <a:avLst/>
            </a:prstGeom>
          </p:spPr>
        </p:pic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C0A9ACB8-42F9-A400-2B5D-7C1A4F5153BA}"/>
              </a:ext>
            </a:extLst>
          </p:cNvPr>
          <p:cNvGrpSpPr/>
          <p:nvPr/>
        </p:nvGrpSpPr>
        <p:grpSpPr>
          <a:xfrm>
            <a:off x="2761533" y="7315200"/>
            <a:ext cx="1870176" cy="2710890"/>
            <a:chOff x="3246292" y="445901"/>
            <a:chExt cx="1969206" cy="2854439"/>
          </a:xfrm>
        </p:grpSpPr>
        <p:sp>
          <p:nvSpPr>
            <p:cNvPr id="3" name="شكل حر: شكل 2">
              <a:extLst>
                <a:ext uri="{FF2B5EF4-FFF2-40B4-BE49-F238E27FC236}">
                  <a16:creationId xmlns:a16="http://schemas.microsoft.com/office/drawing/2014/main" id="{DF770846-4005-7DC2-E54C-187FC485D2E2}"/>
                </a:ext>
              </a:extLst>
            </p:cNvPr>
            <p:cNvSpPr/>
            <p:nvPr/>
          </p:nvSpPr>
          <p:spPr>
            <a:xfrm>
              <a:off x="3715851" y="2780138"/>
              <a:ext cx="1027404" cy="513532"/>
            </a:xfrm>
            <a:custGeom>
              <a:avLst/>
              <a:gdLst>
                <a:gd name="connsiteX0" fmla="*/ 513336 w 1027404"/>
                <a:gd name="connsiteY0" fmla="*/ 0 h 513532"/>
                <a:gd name="connsiteX1" fmla="*/ 0 w 1027404"/>
                <a:gd name="connsiteY1" fmla="*/ 396794 h 513532"/>
                <a:gd name="connsiteX2" fmla="*/ 516990 w 1027404"/>
                <a:gd name="connsiteY2" fmla="*/ 513532 h 513532"/>
                <a:gd name="connsiteX3" fmla="*/ 1027405 w 1027404"/>
                <a:gd name="connsiteY3" fmla="*/ 399915 h 513532"/>
                <a:gd name="connsiteX4" fmla="*/ 513336 w 1027404"/>
                <a:gd name="connsiteY4" fmla="*/ 0 h 51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7404" h="513532">
                  <a:moveTo>
                    <a:pt x="513336" y="0"/>
                  </a:moveTo>
                  <a:cubicBezTo>
                    <a:pt x="263642" y="0"/>
                    <a:pt x="54511" y="169376"/>
                    <a:pt x="0" y="396794"/>
                  </a:cubicBezTo>
                  <a:cubicBezTo>
                    <a:pt x="156571" y="471623"/>
                    <a:pt x="331885" y="513532"/>
                    <a:pt x="516990" y="513532"/>
                  </a:cubicBezTo>
                  <a:cubicBezTo>
                    <a:pt x="699511" y="513532"/>
                    <a:pt x="872508" y="472787"/>
                    <a:pt x="1027405" y="399915"/>
                  </a:cubicBezTo>
                  <a:cubicBezTo>
                    <a:pt x="974071" y="170926"/>
                    <a:pt x="764169" y="0"/>
                    <a:pt x="513336" y="0"/>
                  </a:cubicBezTo>
                  <a:close/>
                </a:path>
              </a:pathLst>
            </a:custGeom>
            <a:solidFill>
              <a:srgbClr val="A74040"/>
            </a:solidFill>
            <a:ln w="3334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defTabSz="567019" rtl="1"/>
              <a:endParaRPr lang="ar-SA" sz="1116">
                <a:solidFill>
                  <a:prstClr val="black"/>
                </a:solidFill>
                <a:latin typeface="Harmattan"/>
                <a:cs typeface="Harmattan"/>
              </a:endParaRPr>
            </a:p>
          </p:txBody>
        </p:sp>
        <p:grpSp>
          <p:nvGrpSpPr>
            <p:cNvPr id="4" name="رسم 2273" descr="فلامينجو علي التداخل">
              <a:extLst>
                <a:ext uri="{FF2B5EF4-FFF2-40B4-BE49-F238E27FC236}">
                  <a16:creationId xmlns:a16="http://schemas.microsoft.com/office/drawing/2014/main" id="{3BF7C473-768C-8EC4-AEA1-15DF2498677E}"/>
                </a:ext>
              </a:extLst>
            </p:cNvPr>
            <p:cNvGrpSpPr/>
            <p:nvPr/>
          </p:nvGrpSpPr>
          <p:grpSpPr>
            <a:xfrm>
              <a:off x="3889377" y="2720112"/>
              <a:ext cx="873668" cy="513534"/>
              <a:chOff x="3889377" y="2720112"/>
              <a:chExt cx="873668" cy="513534"/>
            </a:xfrm>
          </p:grpSpPr>
          <p:sp>
            <p:nvSpPr>
              <p:cNvPr id="36" name="شكل حر: شكل 35">
                <a:extLst>
                  <a:ext uri="{FF2B5EF4-FFF2-40B4-BE49-F238E27FC236}">
                    <a16:creationId xmlns:a16="http://schemas.microsoft.com/office/drawing/2014/main" id="{865B7AFD-39E0-9EBB-210C-F5DA91887DD3}"/>
                  </a:ext>
                </a:extLst>
              </p:cNvPr>
              <p:cNvSpPr/>
              <p:nvPr/>
            </p:nvSpPr>
            <p:spPr>
              <a:xfrm>
                <a:off x="4009421" y="3190297"/>
                <a:ext cx="460178" cy="6669"/>
              </a:xfrm>
              <a:custGeom>
                <a:avLst/>
                <a:gdLst>
                  <a:gd name="connsiteX0" fmla="*/ 456844 w 460178"/>
                  <a:gd name="connsiteY0" fmla="*/ 6669 h 6669"/>
                  <a:gd name="connsiteX1" fmla="*/ 3335 w 460178"/>
                  <a:gd name="connsiteY1" fmla="*/ 6669 h 6669"/>
                  <a:gd name="connsiteX2" fmla="*/ 0 w 460178"/>
                  <a:gd name="connsiteY2" fmla="*/ 3335 h 6669"/>
                  <a:gd name="connsiteX3" fmla="*/ 3335 w 460178"/>
                  <a:gd name="connsiteY3" fmla="*/ 0 h 6669"/>
                  <a:gd name="connsiteX4" fmla="*/ 456844 w 460178"/>
                  <a:gd name="connsiteY4" fmla="*/ 0 h 6669"/>
                  <a:gd name="connsiteX5" fmla="*/ 460178 w 460178"/>
                  <a:gd name="connsiteY5" fmla="*/ 3335 h 6669"/>
                  <a:gd name="connsiteX6" fmla="*/ 456844 w 460178"/>
                  <a:gd name="connsiteY6" fmla="*/ 6669 h 6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0178" h="6669">
                    <a:moveTo>
                      <a:pt x="456844" y="6669"/>
                    </a:moveTo>
                    <a:lnTo>
                      <a:pt x="3335" y="6669"/>
                    </a:lnTo>
                    <a:cubicBezTo>
                      <a:pt x="1494" y="6669"/>
                      <a:pt x="0" y="5179"/>
                      <a:pt x="0" y="3335"/>
                    </a:cubicBezTo>
                    <a:cubicBezTo>
                      <a:pt x="0" y="1491"/>
                      <a:pt x="1494" y="0"/>
                      <a:pt x="3335" y="0"/>
                    </a:cubicBezTo>
                    <a:lnTo>
                      <a:pt x="456844" y="0"/>
                    </a:lnTo>
                    <a:cubicBezTo>
                      <a:pt x="458684" y="0"/>
                      <a:pt x="460178" y="1491"/>
                      <a:pt x="460178" y="3335"/>
                    </a:cubicBezTo>
                    <a:cubicBezTo>
                      <a:pt x="460178" y="5179"/>
                      <a:pt x="458688" y="6669"/>
                      <a:pt x="456844" y="6669"/>
                    </a:cubicBezTo>
                    <a:close/>
                  </a:path>
                </a:pathLst>
              </a:custGeom>
              <a:solidFill>
                <a:srgbClr val="2F2F2F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37" name="شكل حر: شكل 36">
                <a:extLst>
                  <a:ext uri="{FF2B5EF4-FFF2-40B4-BE49-F238E27FC236}">
                    <a16:creationId xmlns:a16="http://schemas.microsoft.com/office/drawing/2014/main" id="{10A7250B-88C6-6C26-F441-1B39C74EAC83}"/>
                  </a:ext>
                </a:extLst>
              </p:cNvPr>
              <p:cNvSpPr/>
              <p:nvPr/>
            </p:nvSpPr>
            <p:spPr>
              <a:xfrm>
                <a:off x="4079450" y="3160287"/>
                <a:ext cx="443505" cy="73359"/>
              </a:xfrm>
              <a:custGeom>
                <a:avLst/>
                <a:gdLst>
                  <a:gd name="connsiteX0" fmla="*/ 3330 w 443505"/>
                  <a:gd name="connsiteY0" fmla="*/ 73360 h 73359"/>
                  <a:gd name="connsiteX1" fmla="*/ 38 w 443505"/>
                  <a:gd name="connsiteY1" fmla="*/ 70529 h 73359"/>
                  <a:gd name="connsiteX2" fmla="*/ 2833 w 443505"/>
                  <a:gd name="connsiteY2" fmla="*/ 66727 h 73359"/>
                  <a:gd name="connsiteX3" fmla="*/ 439669 w 443505"/>
                  <a:gd name="connsiteY3" fmla="*/ 35 h 73359"/>
                  <a:gd name="connsiteX4" fmla="*/ 443467 w 443505"/>
                  <a:gd name="connsiteY4" fmla="*/ 2826 h 73359"/>
                  <a:gd name="connsiteX5" fmla="*/ 440672 w 443505"/>
                  <a:gd name="connsiteY5" fmla="*/ 6627 h 73359"/>
                  <a:gd name="connsiteX6" fmla="*/ 3837 w 443505"/>
                  <a:gd name="connsiteY6" fmla="*/ 73320 h 73359"/>
                  <a:gd name="connsiteX7" fmla="*/ 3330 w 443505"/>
                  <a:gd name="connsiteY7" fmla="*/ 73360 h 7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3505" h="73359">
                    <a:moveTo>
                      <a:pt x="3330" y="73360"/>
                    </a:moveTo>
                    <a:cubicBezTo>
                      <a:pt x="1709" y="73360"/>
                      <a:pt x="288" y="72179"/>
                      <a:pt x="38" y="70529"/>
                    </a:cubicBezTo>
                    <a:cubicBezTo>
                      <a:pt x="-238" y="68705"/>
                      <a:pt x="1012" y="67004"/>
                      <a:pt x="2833" y="66727"/>
                    </a:cubicBezTo>
                    <a:lnTo>
                      <a:pt x="439669" y="35"/>
                    </a:lnTo>
                    <a:cubicBezTo>
                      <a:pt x="441493" y="-225"/>
                      <a:pt x="443190" y="1005"/>
                      <a:pt x="443467" y="2826"/>
                    </a:cubicBezTo>
                    <a:cubicBezTo>
                      <a:pt x="443744" y="4650"/>
                      <a:pt x="442493" y="6351"/>
                      <a:pt x="440672" y="6627"/>
                    </a:cubicBezTo>
                    <a:lnTo>
                      <a:pt x="3837" y="73320"/>
                    </a:lnTo>
                    <a:cubicBezTo>
                      <a:pt x="3666" y="73346"/>
                      <a:pt x="3496" y="73360"/>
                      <a:pt x="3330" y="73360"/>
                    </a:cubicBezTo>
                    <a:close/>
                  </a:path>
                </a:pathLst>
              </a:custGeom>
              <a:solidFill>
                <a:srgbClr val="2F2F2F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38" name="شكل حر: شكل 37">
                <a:extLst>
                  <a:ext uri="{FF2B5EF4-FFF2-40B4-BE49-F238E27FC236}">
                    <a16:creationId xmlns:a16="http://schemas.microsoft.com/office/drawing/2014/main" id="{39617F0E-7913-9884-012D-79F21B96616F}"/>
                  </a:ext>
                </a:extLst>
              </p:cNvPr>
              <p:cNvSpPr/>
              <p:nvPr/>
            </p:nvSpPr>
            <p:spPr>
              <a:xfrm>
                <a:off x="4442921" y="2946868"/>
                <a:ext cx="140056" cy="140055"/>
              </a:xfrm>
              <a:custGeom>
                <a:avLst/>
                <a:gdLst>
                  <a:gd name="connsiteX0" fmla="*/ 136720 w 140056"/>
                  <a:gd name="connsiteY0" fmla="*/ 140055 h 140055"/>
                  <a:gd name="connsiteX1" fmla="*/ 134363 w 140056"/>
                  <a:gd name="connsiteY1" fmla="*/ 139078 h 140055"/>
                  <a:gd name="connsiteX2" fmla="*/ 978 w 140056"/>
                  <a:gd name="connsiteY2" fmla="*/ 5693 h 140055"/>
                  <a:gd name="connsiteX3" fmla="*/ 978 w 140056"/>
                  <a:gd name="connsiteY3" fmla="*/ 978 h 140055"/>
                  <a:gd name="connsiteX4" fmla="*/ 5693 w 140056"/>
                  <a:gd name="connsiteY4" fmla="*/ 978 h 140055"/>
                  <a:gd name="connsiteX5" fmla="*/ 139078 w 140056"/>
                  <a:gd name="connsiteY5" fmla="*/ 134363 h 140055"/>
                  <a:gd name="connsiteX6" fmla="*/ 139078 w 140056"/>
                  <a:gd name="connsiteY6" fmla="*/ 139078 h 140055"/>
                  <a:gd name="connsiteX7" fmla="*/ 136720 w 140056"/>
                  <a:gd name="connsiteY7" fmla="*/ 140055 h 140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0056" h="140055">
                    <a:moveTo>
                      <a:pt x="136720" y="140055"/>
                    </a:moveTo>
                    <a:cubicBezTo>
                      <a:pt x="135867" y="140055"/>
                      <a:pt x="135013" y="139728"/>
                      <a:pt x="134363" y="139078"/>
                    </a:cubicBezTo>
                    <a:lnTo>
                      <a:pt x="978" y="5693"/>
                    </a:lnTo>
                    <a:cubicBezTo>
                      <a:pt x="-326" y="4389"/>
                      <a:pt x="-326" y="2282"/>
                      <a:pt x="978" y="978"/>
                    </a:cubicBezTo>
                    <a:cubicBezTo>
                      <a:pt x="2278" y="-326"/>
                      <a:pt x="4393" y="-326"/>
                      <a:pt x="5693" y="978"/>
                    </a:cubicBezTo>
                    <a:lnTo>
                      <a:pt x="139078" y="134363"/>
                    </a:lnTo>
                    <a:cubicBezTo>
                      <a:pt x="140382" y="135667"/>
                      <a:pt x="140382" y="137774"/>
                      <a:pt x="139078" y="139078"/>
                    </a:cubicBezTo>
                    <a:cubicBezTo>
                      <a:pt x="138428" y="139728"/>
                      <a:pt x="137574" y="140055"/>
                      <a:pt x="136720" y="140055"/>
                    </a:cubicBezTo>
                    <a:close/>
                  </a:path>
                </a:pathLst>
              </a:custGeom>
              <a:solidFill>
                <a:srgbClr val="2F2F2F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39" name="شكل حر: شكل 38">
                <a:extLst>
                  <a:ext uri="{FF2B5EF4-FFF2-40B4-BE49-F238E27FC236}">
                    <a16:creationId xmlns:a16="http://schemas.microsoft.com/office/drawing/2014/main" id="{4F0FAFB2-DF61-C58D-894B-09BA548DFA64}"/>
                  </a:ext>
                </a:extLst>
              </p:cNvPr>
              <p:cNvSpPr/>
              <p:nvPr/>
            </p:nvSpPr>
            <p:spPr>
              <a:xfrm>
                <a:off x="4536292" y="3136943"/>
                <a:ext cx="226754" cy="6669"/>
              </a:xfrm>
              <a:custGeom>
                <a:avLst/>
                <a:gdLst>
                  <a:gd name="connsiteX0" fmla="*/ 223420 w 226754"/>
                  <a:gd name="connsiteY0" fmla="*/ 6669 h 6669"/>
                  <a:gd name="connsiteX1" fmla="*/ 3335 w 226754"/>
                  <a:gd name="connsiteY1" fmla="*/ 6669 h 6669"/>
                  <a:gd name="connsiteX2" fmla="*/ 0 w 226754"/>
                  <a:gd name="connsiteY2" fmla="*/ 3335 h 6669"/>
                  <a:gd name="connsiteX3" fmla="*/ 3335 w 226754"/>
                  <a:gd name="connsiteY3" fmla="*/ 0 h 6669"/>
                  <a:gd name="connsiteX4" fmla="*/ 223420 w 226754"/>
                  <a:gd name="connsiteY4" fmla="*/ 0 h 6669"/>
                  <a:gd name="connsiteX5" fmla="*/ 226755 w 226754"/>
                  <a:gd name="connsiteY5" fmla="*/ 3335 h 6669"/>
                  <a:gd name="connsiteX6" fmla="*/ 223420 w 226754"/>
                  <a:gd name="connsiteY6" fmla="*/ 6669 h 6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6754" h="6669">
                    <a:moveTo>
                      <a:pt x="223420" y="6669"/>
                    </a:moveTo>
                    <a:lnTo>
                      <a:pt x="3335" y="6669"/>
                    </a:lnTo>
                    <a:cubicBezTo>
                      <a:pt x="1494" y="6669"/>
                      <a:pt x="0" y="5179"/>
                      <a:pt x="0" y="3335"/>
                    </a:cubicBezTo>
                    <a:cubicBezTo>
                      <a:pt x="0" y="1491"/>
                      <a:pt x="1494" y="0"/>
                      <a:pt x="3335" y="0"/>
                    </a:cubicBezTo>
                    <a:lnTo>
                      <a:pt x="223420" y="0"/>
                    </a:lnTo>
                    <a:cubicBezTo>
                      <a:pt x="225261" y="0"/>
                      <a:pt x="226755" y="1491"/>
                      <a:pt x="226755" y="3335"/>
                    </a:cubicBezTo>
                    <a:cubicBezTo>
                      <a:pt x="226755" y="5179"/>
                      <a:pt x="225264" y="6669"/>
                      <a:pt x="223420" y="6669"/>
                    </a:cubicBezTo>
                    <a:close/>
                  </a:path>
                </a:pathLst>
              </a:custGeom>
              <a:solidFill>
                <a:srgbClr val="2F2F2F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40" name="شكل حر: شكل 39">
                <a:extLst>
                  <a:ext uri="{FF2B5EF4-FFF2-40B4-BE49-F238E27FC236}">
                    <a16:creationId xmlns:a16="http://schemas.microsoft.com/office/drawing/2014/main" id="{D36B82FE-B234-98CA-BCC5-692D604F56EF}"/>
                  </a:ext>
                </a:extLst>
              </p:cNvPr>
              <p:cNvSpPr/>
              <p:nvPr/>
            </p:nvSpPr>
            <p:spPr>
              <a:xfrm>
                <a:off x="3946065" y="2766797"/>
                <a:ext cx="473517" cy="60025"/>
              </a:xfrm>
              <a:custGeom>
                <a:avLst/>
                <a:gdLst>
                  <a:gd name="connsiteX0" fmla="*/ 470188 w 473517"/>
                  <a:gd name="connsiteY0" fmla="*/ 60025 h 60025"/>
                  <a:gd name="connsiteX1" fmla="*/ 469804 w 473517"/>
                  <a:gd name="connsiteY1" fmla="*/ 60002 h 60025"/>
                  <a:gd name="connsiteX2" fmla="*/ 2956 w 473517"/>
                  <a:gd name="connsiteY2" fmla="*/ 6648 h 60025"/>
                  <a:gd name="connsiteX3" fmla="*/ 22 w 473517"/>
                  <a:gd name="connsiteY3" fmla="*/ 2960 h 60025"/>
                  <a:gd name="connsiteX4" fmla="*/ 3713 w 473517"/>
                  <a:gd name="connsiteY4" fmla="*/ 25 h 60025"/>
                  <a:gd name="connsiteX5" fmla="*/ 470561 w 473517"/>
                  <a:gd name="connsiteY5" fmla="*/ 53379 h 60025"/>
                  <a:gd name="connsiteX6" fmla="*/ 473495 w 473517"/>
                  <a:gd name="connsiteY6" fmla="*/ 57067 h 60025"/>
                  <a:gd name="connsiteX7" fmla="*/ 470188 w 473517"/>
                  <a:gd name="connsiteY7" fmla="*/ 60025 h 6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3517" h="60025">
                    <a:moveTo>
                      <a:pt x="470188" y="60025"/>
                    </a:moveTo>
                    <a:cubicBezTo>
                      <a:pt x="470061" y="60025"/>
                      <a:pt x="469934" y="60018"/>
                      <a:pt x="469804" y="60002"/>
                    </a:cubicBezTo>
                    <a:lnTo>
                      <a:pt x="2956" y="6648"/>
                    </a:lnTo>
                    <a:cubicBezTo>
                      <a:pt x="1126" y="6438"/>
                      <a:pt x="-188" y="4787"/>
                      <a:pt x="22" y="2960"/>
                    </a:cubicBezTo>
                    <a:cubicBezTo>
                      <a:pt x="232" y="1129"/>
                      <a:pt x="1876" y="-202"/>
                      <a:pt x="3713" y="25"/>
                    </a:cubicBezTo>
                    <a:lnTo>
                      <a:pt x="470561" y="53379"/>
                    </a:lnTo>
                    <a:cubicBezTo>
                      <a:pt x="472392" y="53589"/>
                      <a:pt x="473706" y="55240"/>
                      <a:pt x="473495" y="57067"/>
                    </a:cubicBezTo>
                    <a:cubicBezTo>
                      <a:pt x="473302" y="58771"/>
                      <a:pt x="471858" y="60025"/>
                      <a:pt x="470188" y="6002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41" name="شكل حر: شكل 40">
                <a:extLst>
                  <a:ext uri="{FF2B5EF4-FFF2-40B4-BE49-F238E27FC236}">
                    <a16:creationId xmlns:a16="http://schemas.microsoft.com/office/drawing/2014/main" id="{280BAE81-EA8E-76EE-9E03-2FC4B5C66B22}"/>
                  </a:ext>
                </a:extLst>
              </p:cNvPr>
              <p:cNvSpPr/>
              <p:nvPr/>
            </p:nvSpPr>
            <p:spPr>
              <a:xfrm>
                <a:off x="3889377" y="2720112"/>
                <a:ext cx="360140" cy="93372"/>
              </a:xfrm>
              <a:custGeom>
                <a:avLst/>
                <a:gdLst>
                  <a:gd name="connsiteX0" fmla="*/ 3332 w 360140"/>
                  <a:gd name="connsiteY0" fmla="*/ 93372 h 93372"/>
                  <a:gd name="connsiteX1" fmla="*/ 97 w 360140"/>
                  <a:gd name="connsiteY1" fmla="*/ 90831 h 93372"/>
                  <a:gd name="connsiteX2" fmla="*/ 2541 w 360140"/>
                  <a:gd name="connsiteY2" fmla="*/ 86796 h 93372"/>
                  <a:gd name="connsiteX3" fmla="*/ 356012 w 360140"/>
                  <a:gd name="connsiteY3" fmla="*/ 96 h 93372"/>
                  <a:gd name="connsiteX4" fmla="*/ 360043 w 360140"/>
                  <a:gd name="connsiteY4" fmla="*/ 2540 h 93372"/>
                  <a:gd name="connsiteX5" fmla="*/ 357599 w 360140"/>
                  <a:gd name="connsiteY5" fmla="*/ 6575 h 93372"/>
                  <a:gd name="connsiteX6" fmla="*/ 4129 w 360140"/>
                  <a:gd name="connsiteY6" fmla="*/ 93276 h 93372"/>
                  <a:gd name="connsiteX7" fmla="*/ 3332 w 360140"/>
                  <a:gd name="connsiteY7" fmla="*/ 93372 h 93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0140" h="93372">
                    <a:moveTo>
                      <a:pt x="3332" y="93372"/>
                    </a:moveTo>
                    <a:cubicBezTo>
                      <a:pt x="1831" y="93372"/>
                      <a:pt x="467" y="92352"/>
                      <a:pt x="97" y="90831"/>
                    </a:cubicBezTo>
                    <a:cubicBezTo>
                      <a:pt x="-343" y="89044"/>
                      <a:pt x="754" y="87236"/>
                      <a:pt x="2541" y="86796"/>
                    </a:cubicBezTo>
                    <a:lnTo>
                      <a:pt x="356012" y="96"/>
                    </a:lnTo>
                    <a:cubicBezTo>
                      <a:pt x="357806" y="-341"/>
                      <a:pt x="359606" y="753"/>
                      <a:pt x="360043" y="2540"/>
                    </a:cubicBezTo>
                    <a:cubicBezTo>
                      <a:pt x="360483" y="4328"/>
                      <a:pt x="359386" y="6135"/>
                      <a:pt x="357599" y="6575"/>
                    </a:cubicBezTo>
                    <a:lnTo>
                      <a:pt x="4129" y="93276"/>
                    </a:lnTo>
                    <a:cubicBezTo>
                      <a:pt x="3862" y="93342"/>
                      <a:pt x="3595" y="93372"/>
                      <a:pt x="3332" y="93372"/>
                    </a:cubicBezTo>
                    <a:close/>
                  </a:path>
                </a:pathLst>
              </a:custGeom>
              <a:solidFill>
                <a:srgbClr val="737373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42" name="شكل حر: شكل 41">
                <a:extLst>
                  <a:ext uri="{FF2B5EF4-FFF2-40B4-BE49-F238E27FC236}">
                    <a16:creationId xmlns:a16="http://schemas.microsoft.com/office/drawing/2014/main" id="{9AB5CC67-58E9-E94F-105D-7F4B48FD566B}"/>
                  </a:ext>
                </a:extLst>
              </p:cNvPr>
              <p:cNvSpPr/>
              <p:nvPr/>
            </p:nvSpPr>
            <p:spPr>
              <a:xfrm>
                <a:off x="4326210" y="2743456"/>
                <a:ext cx="78365" cy="78364"/>
              </a:xfrm>
              <a:custGeom>
                <a:avLst/>
                <a:gdLst>
                  <a:gd name="connsiteX0" fmla="*/ 75030 w 78365"/>
                  <a:gd name="connsiteY0" fmla="*/ 78365 h 78364"/>
                  <a:gd name="connsiteX1" fmla="*/ 72672 w 78365"/>
                  <a:gd name="connsiteY1" fmla="*/ 77387 h 78364"/>
                  <a:gd name="connsiteX2" fmla="*/ 978 w 78365"/>
                  <a:gd name="connsiteY2" fmla="*/ 5693 h 78364"/>
                  <a:gd name="connsiteX3" fmla="*/ 978 w 78365"/>
                  <a:gd name="connsiteY3" fmla="*/ 978 h 78364"/>
                  <a:gd name="connsiteX4" fmla="*/ 5693 w 78365"/>
                  <a:gd name="connsiteY4" fmla="*/ 978 h 78364"/>
                  <a:gd name="connsiteX5" fmla="*/ 77388 w 78365"/>
                  <a:gd name="connsiteY5" fmla="*/ 72672 h 78364"/>
                  <a:gd name="connsiteX6" fmla="*/ 77388 w 78365"/>
                  <a:gd name="connsiteY6" fmla="*/ 77387 h 78364"/>
                  <a:gd name="connsiteX7" fmla="*/ 75030 w 78365"/>
                  <a:gd name="connsiteY7" fmla="*/ 78365 h 78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365" h="78364">
                    <a:moveTo>
                      <a:pt x="75030" y="78365"/>
                    </a:moveTo>
                    <a:cubicBezTo>
                      <a:pt x="74176" y="78365"/>
                      <a:pt x="73323" y="78038"/>
                      <a:pt x="72672" y="77387"/>
                    </a:cubicBezTo>
                    <a:lnTo>
                      <a:pt x="978" y="5693"/>
                    </a:lnTo>
                    <a:cubicBezTo>
                      <a:pt x="-326" y="4389"/>
                      <a:pt x="-326" y="2282"/>
                      <a:pt x="978" y="978"/>
                    </a:cubicBezTo>
                    <a:cubicBezTo>
                      <a:pt x="2278" y="-326"/>
                      <a:pt x="4393" y="-326"/>
                      <a:pt x="5693" y="978"/>
                    </a:cubicBezTo>
                    <a:lnTo>
                      <a:pt x="77388" y="72672"/>
                    </a:lnTo>
                    <a:cubicBezTo>
                      <a:pt x="78691" y="73976"/>
                      <a:pt x="78691" y="76084"/>
                      <a:pt x="77388" y="77387"/>
                    </a:cubicBezTo>
                    <a:cubicBezTo>
                      <a:pt x="76737" y="78038"/>
                      <a:pt x="75883" y="78365"/>
                      <a:pt x="75030" y="7836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</p:grpSp>
        <p:grpSp>
          <p:nvGrpSpPr>
            <p:cNvPr id="5" name="رسم 2273" descr="فلامينجو علي التداخل">
              <a:extLst>
                <a:ext uri="{FF2B5EF4-FFF2-40B4-BE49-F238E27FC236}">
                  <a16:creationId xmlns:a16="http://schemas.microsoft.com/office/drawing/2014/main" id="{65E71712-FD88-BBE1-9C80-EFDC3F39A4E4}"/>
                </a:ext>
              </a:extLst>
            </p:cNvPr>
            <p:cNvGrpSpPr/>
            <p:nvPr/>
          </p:nvGrpSpPr>
          <p:grpSpPr>
            <a:xfrm>
              <a:off x="4431985" y="2537024"/>
              <a:ext cx="783513" cy="637880"/>
              <a:chOff x="4431985" y="2537024"/>
              <a:chExt cx="783513" cy="637880"/>
            </a:xfrm>
            <a:solidFill>
              <a:srgbClr val="D1D994"/>
            </a:solidFill>
          </p:grpSpPr>
          <p:sp>
            <p:nvSpPr>
              <p:cNvPr id="33" name="شكل حر: شكل 32">
                <a:extLst>
                  <a:ext uri="{FF2B5EF4-FFF2-40B4-BE49-F238E27FC236}">
                    <a16:creationId xmlns:a16="http://schemas.microsoft.com/office/drawing/2014/main" id="{7F17B58D-CD7F-125D-17A0-FC21CC5C156E}"/>
                  </a:ext>
                </a:extLst>
              </p:cNvPr>
              <p:cNvSpPr/>
              <p:nvPr/>
            </p:nvSpPr>
            <p:spPr>
              <a:xfrm>
                <a:off x="4474455" y="2537024"/>
                <a:ext cx="528661" cy="637880"/>
              </a:xfrm>
              <a:custGeom>
                <a:avLst/>
                <a:gdLst>
                  <a:gd name="connsiteX0" fmla="*/ 5852 w 528661"/>
                  <a:gd name="connsiteY0" fmla="*/ 637880 h 637880"/>
                  <a:gd name="connsiteX1" fmla="*/ 0 w 528661"/>
                  <a:gd name="connsiteY1" fmla="*/ 634683 h 637880"/>
                  <a:gd name="connsiteX2" fmla="*/ 158401 w 528661"/>
                  <a:gd name="connsiteY2" fmla="*/ 344917 h 637880"/>
                  <a:gd name="connsiteX3" fmla="*/ 525841 w 528661"/>
                  <a:gd name="connsiteY3" fmla="*/ 0 h 637880"/>
                  <a:gd name="connsiteX4" fmla="*/ 528661 w 528661"/>
                  <a:gd name="connsiteY4" fmla="*/ 6046 h 637880"/>
                  <a:gd name="connsiteX5" fmla="*/ 164257 w 528661"/>
                  <a:gd name="connsiteY5" fmla="*/ 348115 h 637880"/>
                  <a:gd name="connsiteX6" fmla="*/ 5852 w 528661"/>
                  <a:gd name="connsiteY6" fmla="*/ 637880 h 637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8661" h="637880">
                    <a:moveTo>
                      <a:pt x="5852" y="637880"/>
                    </a:moveTo>
                    <a:lnTo>
                      <a:pt x="0" y="634683"/>
                    </a:lnTo>
                    <a:lnTo>
                      <a:pt x="158401" y="344917"/>
                    </a:lnTo>
                    <a:cubicBezTo>
                      <a:pt x="241617" y="192701"/>
                      <a:pt x="368676" y="73432"/>
                      <a:pt x="525841" y="0"/>
                    </a:cubicBezTo>
                    <a:lnTo>
                      <a:pt x="528661" y="6046"/>
                    </a:lnTo>
                    <a:cubicBezTo>
                      <a:pt x="372795" y="78867"/>
                      <a:pt x="246782" y="197156"/>
                      <a:pt x="164257" y="348115"/>
                    </a:cubicBezTo>
                    <a:lnTo>
                      <a:pt x="5852" y="637880"/>
                    </a:lnTo>
                    <a:close/>
                  </a:path>
                </a:pathLst>
              </a:custGeom>
              <a:grpFill/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34" name="شكل حر: شكل 33">
                <a:extLst>
                  <a:ext uri="{FF2B5EF4-FFF2-40B4-BE49-F238E27FC236}">
                    <a16:creationId xmlns:a16="http://schemas.microsoft.com/office/drawing/2014/main" id="{38DF0EA5-43CF-A7A2-8FEB-1FE0BCC96626}"/>
                  </a:ext>
                </a:extLst>
              </p:cNvPr>
              <p:cNvSpPr/>
              <p:nvPr/>
            </p:nvSpPr>
            <p:spPr>
              <a:xfrm>
                <a:off x="4431985" y="2832410"/>
                <a:ext cx="767974" cy="329629"/>
              </a:xfrm>
              <a:custGeom>
                <a:avLst/>
                <a:gdLst>
                  <a:gd name="connsiteX0" fmla="*/ 5672 w 767974"/>
                  <a:gd name="connsiteY0" fmla="*/ 329629 h 329629"/>
                  <a:gd name="connsiteX1" fmla="*/ 0 w 767974"/>
                  <a:gd name="connsiteY1" fmla="*/ 326118 h 329629"/>
                  <a:gd name="connsiteX2" fmla="*/ 29355 w 767974"/>
                  <a:gd name="connsiteY2" fmla="*/ 278673 h 329629"/>
                  <a:gd name="connsiteX3" fmla="*/ 611877 w 767974"/>
                  <a:gd name="connsiteY3" fmla="*/ 6707 h 329629"/>
                  <a:gd name="connsiteX4" fmla="*/ 756696 w 767974"/>
                  <a:gd name="connsiteY4" fmla="*/ 48777 h 329629"/>
                  <a:gd name="connsiteX5" fmla="*/ 767974 w 767974"/>
                  <a:gd name="connsiteY5" fmla="*/ 53849 h 329629"/>
                  <a:gd name="connsiteX6" fmla="*/ 765173 w 767974"/>
                  <a:gd name="connsiteY6" fmla="*/ 59898 h 329629"/>
                  <a:gd name="connsiteX7" fmla="*/ 754022 w 767974"/>
                  <a:gd name="connsiteY7" fmla="*/ 54883 h 329629"/>
                  <a:gd name="connsiteX8" fmla="*/ 610860 w 767974"/>
                  <a:gd name="connsiteY8" fmla="*/ 13293 h 329629"/>
                  <a:gd name="connsiteX9" fmla="*/ 35024 w 767974"/>
                  <a:gd name="connsiteY9" fmla="*/ 282177 h 329629"/>
                  <a:gd name="connsiteX10" fmla="*/ 5672 w 767974"/>
                  <a:gd name="connsiteY10" fmla="*/ 329629 h 329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67974" h="329629">
                    <a:moveTo>
                      <a:pt x="5672" y="329629"/>
                    </a:moveTo>
                    <a:lnTo>
                      <a:pt x="0" y="326118"/>
                    </a:lnTo>
                    <a:lnTo>
                      <a:pt x="29355" y="278673"/>
                    </a:lnTo>
                    <a:cubicBezTo>
                      <a:pt x="153479" y="78055"/>
                      <a:pt x="382121" y="-28690"/>
                      <a:pt x="611877" y="6707"/>
                    </a:cubicBezTo>
                    <a:cubicBezTo>
                      <a:pt x="661710" y="14387"/>
                      <a:pt x="710435" y="28542"/>
                      <a:pt x="756696" y="48777"/>
                    </a:cubicBezTo>
                    <a:cubicBezTo>
                      <a:pt x="760468" y="50427"/>
                      <a:pt x="764226" y="52118"/>
                      <a:pt x="767974" y="53849"/>
                    </a:cubicBezTo>
                    <a:lnTo>
                      <a:pt x="765173" y="59898"/>
                    </a:lnTo>
                    <a:cubicBezTo>
                      <a:pt x="761472" y="58184"/>
                      <a:pt x="757750" y="56513"/>
                      <a:pt x="754022" y="54883"/>
                    </a:cubicBezTo>
                    <a:cubicBezTo>
                      <a:pt x="708291" y="34878"/>
                      <a:pt x="660122" y="20886"/>
                      <a:pt x="610860" y="13293"/>
                    </a:cubicBezTo>
                    <a:cubicBezTo>
                      <a:pt x="383772" y="-21697"/>
                      <a:pt x="157734" y="83841"/>
                      <a:pt x="35024" y="282177"/>
                    </a:cubicBezTo>
                    <a:lnTo>
                      <a:pt x="5672" y="329629"/>
                    </a:lnTo>
                    <a:close/>
                  </a:path>
                </a:pathLst>
              </a:custGeom>
              <a:grpFill/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35" name="شكل حر: شكل 34">
                <a:extLst>
                  <a:ext uri="{FF2B5EF4-FFF2-40B4-BE49-F238E27FC236}">
                    <a16:creationId xmlns:a16="http://schemas.microsoft.com/office/drawing/2014/main" id="{7A9DCFC8-71B2-B8EC-064A-BC515A4C3939}"/>
                  </a:ext>
                </a:extLst>
              </p:cNvPr>
              <p:cNvSpPr/>
              <p:nvPr/>
            </p:nvSpPr>
            <p:spPr>
              <a:xfrm>
                <a:off x="4443409" y="2636738"/>
                <a:ext cx="772089" cy="489056"/>
              </a:xfrm>
              <a:custGeom>
                <a:avLst/>
                <a:gdLst>
                  <a:gd name="connsiteX0" fmla="*/ 6266 w 772089"/>
                  <a:gd name="connsiteY0" fmla="*/ 489057 h 489056"/>
                  <a:gd name="connsiteX1" fmla="*/ 0 w 772089"/>
                  <a:gd name="connsiteY1" fmla="*/ 486776 h 489056"/>
                  <a:gd name="connsiteX2" fmla="*/ 758200 w 772089"/>
                  <a:gd name="connsiteY2" fmla="*/ 3339 h 489056"/>
                  <a:gd name="connsiteX3" fmla="*/ 772089 w 772089"/>
                  <a:gd name="connsiteY3" fmla="*/ 4802 h 489056"/>
                  <a:gd name="connsiteX4" fmla="*/ 771332 w 772089"/>
                  <a:gd name="connsiteY4" fmla="*/ 11425 h 489056"/>
                  <a:gd name="connsiteX5" fmla="*/ 757560 w 772089"/>
                  <a:gd name="connsiteY5" fmla="*/ 9971 h 489056"/>
                  <a:gd name="connsiteX6" fmla="*/ 6266 w 772089"/>
                  <a:gd name="connsiteY6" fmla="*/ 489057 h 48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2089" h="489056">
                    <a:moveTo>
                      <a:pt x="6266" y="489057"/>
                    </a:moveTo>
                    <a:lnTo>
                      <a:pt x="0" y="486776"/>
                    </a:lnTo>
                    <a:cubicBezTo>
                      <a:pt x="115158" y="170280"/>
                      <a:pt x="426945" y="-28521"/>
                      <a:pt x="758200" y="3339"/>
                    </a:cubicBezTo>
                    <a:cubicBezTo>
                      <a:pt x="762829" y="3782"/>
                      <a:pt x="767457" y="4272"/>
                      <a:pt x="772089" y="4802"/>
                    </a:cubicBezTo>
                    <a:lnTo>
                      <a:pt x="771332" y="11425"/>
                    </a:lnTo>
                    <a:cubicBezTo>
                      <a:pt x="766740" y="10901"/>
                      <a:pt x="762149" y="10415"/>
                      <a:pt x="757560" y="9971"/>
                    </a:cubicBezTo>
                    <a:cubicBezTo>
                      <a:pt x="429330" y="-21584"/>
                      <a:pt x="120390" y="175415"/>
                      <a:pt x="6266" y="489057"/>
                    </a:cubicBezTo>
                    <a:close/>
                  </a:path>
                </a:pathLst>
              </a:custGeom>
              <a:grpFill/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</p:grpSp>
        <p:grpSp>
          <p:nvGrpSpPr>
            <p:cNvPr id="6" name="رسم 2273" descr="فلامينجو علي التداخل">
              <a:extLst>
                <a:ext uri="{FF2B5EF4-FFF2-40B4-BE49-F238E27FC236}">
                  <a16:creationId xmlns:a16="http://schemas.microsoft.com/office/drawing/2014/main" id="{A05C80D3-DF4F-C5FA-9808-607C13B90FB1}"/>
                </a:ext>
              </a:extLst>
            </p:cNvPr>
            <p:cNvGrpSpPr/>
            <p:nvPr/>
          </p:nvGrpSpPr>
          <p:grpSpPr>
            <a:xfrm>
              <a:off x="3659289" y="445901"/>
              <a:ext cx="1229039" cy="2567660"/>
              <a:chOff x="3659289" y="445901"/>
              <a:chExt cx="1229039" cy="2567660"/>
            </a:xfrm>
          </p:grpSpPr>
          <p:sp>
            <p:nvSpPr>
              <p:cNvPr id="21" name="شكل حر: شكل 20">
                <a:extLst>
                  <a:ext uri="{FF2B5EF4-FFF2-40B4-BE49-F238E27FC236}">
                    <a16:creationId xmlns:a16="http://schemas.microsoft.com/office/drawing/2014/main" id="{E8AF641E-0C28-8D37-EECE-C2ACA649E5A6}"/>
                  </a:ext>
                </a:extLst>
              </p:cNvPr>
              <p:cNvSpPr/>
              <p:nvPr/>
            </p:nvSpPr>
            <p:spPr>
              <a:xfrm>
                <a:off x="4259518" y="1789754"/>
                <a:ext cx="46684" cy="1223807"/>
              </a:xfrm>
              <a:custGeom>
                <a:avLst/>
                <a:gdLst>
                  <a:gd name="connsiteX0" fmla="*/ 46685 w 46684"/>
                  <a:gd name="connsiteY0" fmla="*/ 0 h 1223807"/>
                  <a:gd name="connsiteX1" fmla="*/ 35751 w 46684"/>
                  <a:gd name="connsiteY1" fmla="*/ 1223807 h 1223807"/>
                  <a:gd name="connsiteX2" fmla="*/ 10938 w 46684"/>
                  <a:gd name="connsiteY2" fmla="*/ 1223807 h 1223807"/>
                  <a:gd name="connsiteX3" fmla="*/ 0 w 46684"/>
                  <a:gd name="connsiteY3" fmla="*/ 0 h 1223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684" h="1223807">
                    <a:moveTo>
                      <a:pt x="46685" y="0"/>
                    </a:moveTo>
                    <a:lnTo>
                      <a:pt x="35751" y="1223807"/>
                    </a:lnTo>
                    <a:lnTo>
                      <a:pt x="10938" y="12238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22" name="شكل حر: شكل 21">
                <a:extLst>
                  <a:ext uri="{FF2B5EF4-FFF2-40B4-BE49-F238E27FC236}">
                    <a16:creationId xmlns:a16="http://schemas.microsoft.com/office/drawing/2014/main" id="{4B052AE4-33B3-DD2B-67B6-B946F2B6D33C}"/>
                  </a:ext>
                </a:extLst>
              </p:cNvPr>
              <p:cNvSpPr/>
              <p:nvPr/>
            </p:nvSpPr>
            <p:spPr>
              <a:xfrm>
                <a:off x="4136137" y="1789754"/>
                <a:ext cx="46684" cy="1223807"/>
              </a:xfrm>
              <a:custGeom>
                <a:avLst/>
                <a:gdLst>
                  <a:gd name="connsiteX0" fmla="*/ 46685 w 46684"/>
                  <a:gd name="connsiteY0" fmla="*/ 0 h 1223807"/>
                  <a:gd name="connsiteX1" fmla="*/ 35751 w 46684"/>
                  <a:gd name="connsiteY1" fmla="*/ 1223807 h 1223807"/>
                  <a:gd name="connsiteX2" fmla="*/ 10938 w 46684"/>
                  <a:gd name="connsiteY2" fmla="*/ 1223807 h 1223807"/>
                  <a:gd name="connsiteX3" fmla="*/ 0 w 46684"/>
                  <a:gd name="connsiteY3" fmla="*/ 0 h 1223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684" h="1223807">
                    <a:moveTo>
                      <a:pt x="46685" y="0"/>
                    </a:moveTo>
                    <a:lnTo>
                      <a:pt x="35751" y="1223807"/>
                    </a:lnTo>
                    <a:lnTo>
                      <a:pt x="10938" y="12238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23" name="شكل حر: شكل 22">
                <a:extLst>
                  <a:ext uri="{FF2B5EF4-FFF2-40B4-BE49-F238E27FC236}">
                    <a16:creationId xmlns:a16="http://schemas.microsoft.com/office/drawing/2014/main" id="{799DBE43-1696-7D33-D815-B664E393E25E}"/>
                  </a:ext>
                </a:extLst>
              </p:cNvPr>
              <p:cNvSpPr/>
              <p:nvPr/>
            </p:nvSpPr>
            <p:spPr>
              <a:xfrm>
                <a:off x="4544862" y="498455"/>
                <a:ext cx="113499" cy="167943"/>
              </a:xfrm>
              <a:custGeom>
                <a:avLst/>
                <a:gdLst>
                  <a:gd name="connsiteX0" fmla="*/ 108335 w 113499"/>
                  <a:gd name="connsiteY0" fmla="*/ 76142 h 167943"/>
                  <a:gd name="connsiteX1" fmla="*/ 103593 w 113499"/>
                  <a:gd name="connsiteY1" fmla="*/ 154192 h 167943"/>
                  <a:gd name="connsiteX2" fmla="*/ 50299 w 113499"/>
                  <a:gd name="connsiteY2" fmla="*/ 167421 h 167943"/>
                  <a:gd name="connsiteX3" fmla="*/ 50289 w 113499"/>
                  <a:gd name="connsiteY3" fmla="*/ 167401 h 167943"/>
                  <a:gd name="connsiteX4" fmla="*/ 0 w 113499"/>
                  <a:gd name="connsiteY4" fmla="*/ 26143 h 167943"/>
                  <a:gd name="connsiteX5" fmla="*/ 84256 w 113499"/>
                  <a:gd name="connsiteY5" fmla="*/ 23919 h 167943"/>
                  <a:gd name="connsiteX6" fmla="*/ 108335 w 113499"/>
                  <a:gd name="connsiteY6" fmla="*/ 76142 h 167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499" h="167943">
                    <a:moveTo>
                      <a:pt x="108335" y="76142"/>
                    </a:moveTo>
                    <a:cubicBezTo>
                      <a:pt x="116488" y="111733"/>
                      <a:pt x="115045" y="142745"/>
                      <a:pt x="103593" y="154192"/>
                    </a:cubicBezTo>
                    <a:cubicBezTo>
                      <a:pt x="85920" y="171866"/>
                      <a:pt x="50736" y="167478"/>
                      <a:pt x="50299" y="167421"/>
                    </a:cubicBezTo>
                    <a:cubicBezTo>
                      <a:pt x="50286" y="167421"/>
                      <a:pt x="50293" y="167414"/>
                      <a:pt x="50289" y="167401"/>
                    </a:cubicBezTo>
                    <a:lnTo>
                      <a:pt x="0" y="26143"/>
                    </a:lnTo>
                    <a:cubicBezTo>
                      <a:pt x="27567" y="-13649"/>
                      <a:pt x="71138" y="-2758"/>
                      <a:pt x="84256" y="23919"/>
                    </a:cubicBezTo>
                    <a:cubicBezTo>
                      <a:pt x="85263" y="25973"/>
                      <a:pt x="106265" y="70827"/>
                      <a:pt x="108335" y="76142"/>
                    </a:cubicBezTo>
                    <a:close/>
                  </a:path>
                </a:pathLst>
              </a:custGeom>
              <a:solidFill>
                <a:srgbClr val="FFC000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24" name="شكل حر: شكل 23">
                <a:extLst>
                  <a:ext uri="{FF2B5EF4-FFF2-40B4-BE49-F238E27FC236}">
                    <a16:creationId xmlns:a16="http://schemas.microsoft.com/office/drawing/2014/main" id="{0812A657-3D3D-6A91-6C7B-92A9690FC535}"/>
                  </a:ext>
                </a:extLst>
              </p:cNvPr>
              <p:cNvSpPr/>
              <p:nvPr/>
            </p:nvSpPr>
            <p:spPr>
              <a:xfrm>
                <a:off x="3898482" y="445901"/>
                <a:ext cx="989846" cy="1541290"/>
              </a:xfrm>
              <a:custGeom>
                <a:avLst/>
                <a:gdLst>
                  <a:gd name="connsiteX0" fmla="*/ 935676 w 989846"/>
                  <a:gd name="connsiteY0" fmla="*/ 696516 h 1541290"/>
                  <a:gd name="connsiteX1" fmla="*/ 876713 w 989846"/>
                  <a:gd name="connsiteY1" fmla="*/ 631557 h 1541290"/>
                  <a:gd name="connsiteX2" fmla="*/ 527661 w 989846"/>
                  <a:gd name="connsiteY2" fmla="*/ 326316 h 1541290"/>
                  <a:gd name="connsiteX3" fmla="*/ 595497 w 989846"/>
                  <a:gd name="connsiteY3" fmla="*/ 118795 h 1541290"/>
                  <a:gd name="connsiteX4" fmla="*/ 696677 w 989846"/>
                  <a:gd name="connsiteY4" fmla="*/ 219974 h 1541290"/>
                  <a:gd name="connsiteX5" fmla="*/ 695543 w 989846"/>
                  <a:gd name="connsiteY5" fmla="*/ 71864 h 1541290"/>
                  <a:gd name="connsiteX6" fmla="*/ 695596 w 989846"/>
                  <a:gd name="connsiteY6" fmla="*/ 71837 h 1541290"/>
                  <a:gd name="connsiteX7" fmla="*/ 754716 w 989846"/>
                  <a:gd name="connsiteY7" fmla="*/ 128696 h 1541290"/>
                  <a:gd name="connsiteX8" fmla="*/ 722190 w 989846"/>
                  <a:gd name="connsiteY8" fmla="*/ 33275 h 1541290"/>
                  <a:gd name="connsiteX9" fmla="*/ 561521 w 989846"/>
                  <a:gd name="connsiteY9" fmla="*/ 33275 h 1541290"/>
                  <a:gd name="connsiteX10" fmla="*/ 553024 w 989846"/>
                  <a:gd name="connsiteY10" fmla="*/ 42169 h 1541290"/>
                  <a:gd name="connsiteX11" fmla="*/ 457150 w 989846"/>
                  <a:gd name="connsiteY11" fmla="*/ 402318 h 1541290"/>
                  <a:gd name="connsiteX12" fmla="*/ 786888 w 989846"/>
                  <a:gd name="connsiteY12" fmla="*/ 726827 h 1541290"/>
                  <a:gd name="connsiteX13" fmla="*/ 824126 w 989846"/>
                  <a:gd name="connsiteY13" fmla="*/ 773035 h 1541290"/>
                  <a:gd name="connsiteX14" fmla="*/ 730890 w 989846"/>
                  <a:gd name="connsiteY14" fmla="*/ 943418 h 1541290"/>
                  <a:gd name="connsiteX15" fmla="*/ 681681 w 989846"/>
                  <a:gd name="connsiteY15" fmla="*/ 943418 h 1541290"/>
                  <a:gd name="connsiteX16" fmla="*/ 681681 w 989846"/>
                  <a:gd name="connsiteY16" fmla="*/ 943418 h 1541290"/>
                  <a:gd name="connsiteX17" fmla="*/ 432781 w 989846"/>
                  <a:gd name="connsiteY17" fmla="*/ 943418 h 1541290"/>
                  <a:gd name="connsiteX18" fmla="*/ 11774 w 989846"/>
                  <a:gd name="connsiteY18" fmla="*/ 1364424 h 1541290"/>
                  <a:gd name="connsiteX19" fmla="*/ 154890 w 989846"/>
                  <a:gd name="connsiteY19" fmla="*/ 1364424 h 1541290"/>
                  <a:gd name="connsiteX20" fmla="*/ 0 w 989846"/>
                  <a:gd name="connsiteY20" fmla="*/ 1519314 h 1541290"/>
                  <a:gd name="connsiteX21" fmla="*/ 0 w 989846"/>
                  <a:gd name="connsiteY21" fmla="*/ 1519314 h 1541290"/>
                  <a:gd name="connsiteX22" fmla="*/ 106108 w 989846"/>
                  <a:gd name="connsiteY22" fmla="*/ 1519314 h 1541290"/>
                  <a:gd name="connsiteX23" fmla="*/ 260998 w 989846"/>
                  <a:gd name="connsiteY23" fmla="*/ 1364424 h 1541290"/>
                  <a:gd name="connsiteX24" fmla="*/ 432781 w 989846"/>
                  <a:gd name="connsiteY24" fmla="*/ 1364424 h 1541290"/>
                  <a:gd name="connsiteX25" fmla="*/ 831832 w 989846"/>
                  <a:gd name="connsiteY25" fmla="*/ 1077933 h 1541290"/>
                  <a:gd name="connsiteX26" fmla="*/ 935676 w 989846"/>
                  <a:gd name="connsiteY26" fmla="*/ 696516 h 1541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89846" h="1541290">
                    <a:moveTo>
                      <a:pt x="935676" y="696516"/>
                    </a:moveTo>
                    <a:cubicBezTo>
                      <a:pt x="918626" y="672610"/>
                      <a:pt x="898311" y="651298"/>
                      <a:pt x="876713" y="631557"/>
                    </a:cubicBezTo>
                    <a:cubicBezTo>
                      <a:pt x="772049" y="540112"/>
                      <a:pt x="631938" y="417444"/>
                      <a:pt x="527661" y="326316"/>
                    </a:cubicBezTo>
                    <a:cubicBezTo>
                      <a:pt x="447430" y="262574"/>
                      <a:pt x="493488" y="123971"/>
                      <a:pt x="595497" y="118795"/>
                    </a:cubicBezTo>
                    <a:lnTo>
                      <a:pt x="696677" y="219974"/>
                    </a:lnTo>
                    <a:lnTo>
                      <a:pt x="695543" y="71864"/>
                    </a:lnTo>
                    <a:cubicBezTo>
                      <a:pt x="695543" y="71834"/>
                      <a:pt x="695576" y="71817"/>
                      <a:pt x="695596" y="71837"/>
                    </a:cubicBezTo>
                    <a:cubicBezTo>
                      <a:pt x="708418" y="83628"/>
                      <a:pt x="729556" y="104066"/>
                      <a:pt x="754716" y="128696"/>
                    </a:cubicBezTo>
                    <a:cubicBezTo>
                      <a:pt x="759091" y="94813"/>
                      <a:pt x="748207" y="59292"/>
                      <a:pt x="722190" y="33275"/>
                    </a:cubicBezTo>
                    <a:cubicBezTo>
                      <a:pt x="677823" y="-11092"/>
                      <a:pt x="605888" y="-11092"/>
                      <a:pt x="561521" y="33275"/>
                    </a:cubicBezTo>
                    <a:lnTo>
                      <a:pt x="553024" y="42169"/>
                    </a:lnTo>
                    <a:cubicBezTo>
                      <a:pt x="395887" y="74571"/>
                      <a:pt x="332586" y="286764"/>
                      <a:pt x="457150" y="402318"/>
                    </a:cubicBezTo>
                    <a:cubicBezTo>
                      <a:pt x="555525" y="499123"/>
                      <a:pt x="688120" y="629636"/>
                      <a:pt x="786888" y="726827"/>
                    </a:cubicBezTo>
                    <a:cubicBezTo>
                      <a:pt x="800507" y="740946"/>
                      <a:pt x="813805" y="756389"/>
                      <a:pt x="824126" y="773035"/>
                    </a:cubicBezTo>
                    <a:cubicBezTo>
                      <a:pt x="883099" y="859459"/>
                      <a:pt x="821605" y="937006"/>
                      <a:pt x="730890" y="943418"/>
                    </a:cubicBezTo>
                    <a:lnTo>
                      <a:pt x="681681" y="943418"/>
                    </a:lnTo>
                    <a:lnTo>
                      <a:pt x="681681" y="943418"/>
                    </a:lnTo>
                    <a:lnTo>
                      <a:pt x="432781" y="943418"/>
                    </a:lnTo>
                    <a:cubicBezTo>
                      <a:pt x="200268" y="943418"/>
                      <a:pt x="11774" y="1131908"/>
                      <a:pt x="11774" y="1364424"/>
                    </a:cubicBezTo>
                    <a:lnTo>
                      <a:pt x="154890" y="1364424"/>
                    </a:lnTo>
                    <a:lnTo>
                      <a:pt x="0" y="1519314"/>
                    </a:lnTo>
                    <a:lnTo>
                      <a:pt x="0" y="1519314"/>
                    </a:lnTo>
                    <a:cubicBezTo>
                      <a:pt x="29301" y="1548616"/>
                      <a:pt x="76806" y="1548616"/>
                      <a:pt x="106108" y="1519314"/>
                    </a:cubicBezTo>
                    <a:lnTo>
                      <a:pt x="260998" y="1364424"/>
                    </a:lnTo>
                    <a:lnTo>
                      <a:pt x="432781" y="1364424"/>
                    </a:lnTo>
                    <a:cubicBezTo>
                      <a:pt x="618256" y="1364424"/>
                      <a:pt x="775710" y="1244485"/>
                      <a:pt x="831832" y="1077933"/>
                    </a:cubicBezTo>
                    <a:cubicBezTo>
                      <a:pt x="975588" y="1014369"/>
                      <a:pt x="1046222" y="845283"/>
                      <a:pt x="935676" y="696516"/>
                    </a:cubicBezTo>
                    <a:close/>
                  </a:path>
                </a:pathLst>
              </a:custGeom>
              <a:solidFill>
                <a:srgbClr val="FF8C8D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25" name="شكل حر: شكل 24">
                <a:extLst>
                  <a:ext uri="{FF2B5EF4-FFF2-40B4-BE49-F238E27FC236}">
                    <a16:creationId xmlns:a16="http://schemas.microsoft.com/office/drawing/2014/main" id="{681C9EAF-ACA5-D1F9-E98A-A667BEBEFD0A}"/>
                  </a:ext>
                </a:extLst>
              </p:cNvPr>
              <p:cNvSpPr/>
              <p:nvPr/>
            </p:nvSpPr>
            <p:spPr>
              <a:xfrm>
                <a:off x="3659289" y="1694259"/>
                <a:ext cx="466784" cy="343689"/>
              </a:xfrm>
              <a:custGeom>
                <a:avLst/>
                <a:gdLst>
                  <a:gd name="connsiteX0" fmla="*/ 0 w 466784"/>
                  <a:gd name="connsiteY0" fmla="*/ 300168 h 343689"/>
                  <a:gd name="connsiteX1" fmla="*/ 210138 w 466784"/>
                  <a:gd name="connsiteY1" fmla="*/ 300168 h 343689"/>
                  <a:gd name="connsiteX2" fmla="*/ 466784 w 466784"/>
                  <a:gd name="connsiteY2" fmla="*/ 43522 h 343689"/>
                  <a:gd name="connsiteX3" fmla="*/ 256646 w 466784"/>
                  <a:gd name="connsiteY3" fmla="*/ 43522 h 343689"/>
                  <a:gd name="connsiteX4" fmla="*/ 0 w 466784"/>
                  <a:gd name="connsiteY4" fmla="*/ 300168 h 343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6784" h="343689">
                    <a:moveTo>
                      <a:pt x="0" y="300168"/>
                    </a:moveTo>
                    <a:cubicBezTo>
                      <a:pt x="58029" y="358197"/>
                      <a:pt x="152109" y="358197"/>
                      <a:pt x="210138" y="300168"/>
                    </a:cubicBezTo>
                    <a:lnTo>
                      <a:pt x="466784" y="43522"/>
                    </a:lnTo>
                    <a:cubicBezTo>
                      <a:pt x="408755" y="-14507"/>
                      <a:pt x="314675" y="-14507"/>
                      <a:pt x="256646" y="43522"/>
                    </a:cubicBezTo>
                    <a:lnTo>
                      <a:pt x="0" y="300168"/>
                    </a:lnTo>
                    <a:close/>
                  </a:path>
                </a:pathLst>
              </a:custGeom>
              <a:solidFill>
                <a:srgbClr val="6A4218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26" name="شكل حر: شكل 25">
                <a:extLst>
                  <a:ext uri="{FF2B5EF4-FFF2-40B4-BE49-F238E27FC236}">
                    <a16:creationId xmlns:a16="http://schemas.microsoft.com/office/drawing/2014/main" id="{C86A017E-7671-1C29-DE30-E879C34CC619}"/>
                  </a:ext>
                </a:extLst>
              </p:cNvPr>
              <p:cNvSpPr/>
              <p:nvPr/>
            </p:nvSpPr>
            <p:spPr>
              <a:xfrm>
                <a:off x="3909042" y="1645436"/>
                <a:ext cx="371373" cy="277360"/>
              </a:xfrm>
              <a:custGeom>
                <a:avLst/>
                <a:gdLst>
                  <a:gd name="connsiteX0" fmla="*/ 0 w 371373"/>
                  <a:gd name="connsiteY0" fmla="*/ 203114 h 277360"/>
                  <a:gd name="connsiteX1" fmla="*/ 159165 w 371373"/>
                  <a:gd name="connsiteY1" fmla="*/ 43949 h 277360"/>
                  <a:gd name="connsiteX2" fmla="*/ 371374 w 371373"/>
                  <a:gd name="connsiteY2" fmla="*/ 43952 h 277360"/>
                  <a:gd name="connsiteX3" fmla="*/ 371374 w 371373"/>
                  <a:gd name="connsiteY3" fmla="*/ 43952 h 277360"/>
                  <a:gd name="connsiteX4" fmla="*/ 159942 w 371373"/>
                  <a:gd name="connsiteY4" fmla="*/ 255384 h 277360"/>
                  <a:gd name="connsiteX5" fmla="*/ 53834 w 371373"/>
                  <a:gd name="connsiteY5" fmla="*/ 255384 h 277360"/>
                  <a:gd name="connsiteX6" fmla="*/ 106104 w 371373"/>
                  <a:gd name="connsiteY6" fmla="*/ 203114 h 277360"/>
                  <a:gd name="connsiteX7" fmla="*/ 0 w 371373"/>
                  <a:gd name="connsiteY7" fmla="*/ 203114 h 27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1373" h="277360">
                    <a:moveTo>
                      <a:pt x="0" y="203114"/>
                    </a:moveTo>
                    <a:lnTo>
                      <a:pt x="159165" y="43949"/>
                    </a:lnTo>
                    <a:cubicBezTo>
                      <a:pt x="217764" y="-14650"/>
                      <a:pt x="312778" y="-14650"/>
                      <a:pt x="371374" y="43952"/>
                    </a:cubicBezTo>
                    <a:lnTo>
                      <a:pt x="371374" y="43952"/>
                    </a:lnTo>
                    <a:lnTo>
                      <a:pt x="159942" y="255384"/>
                    </a:lnTo>
                    <a:cubicBezTo>
                      <a:pt x="130641" y="284686"/>
                      <a:pt x="83136" y="284686"/>
                      <a:pt x="53834" y="255384"/>
                    </a:cubicBezTo>
                    <a:lnTo>
                      <a:pt x="106104" y="203114"/>
                    </a:lnTo>
                    <a:cubicBezTo>
                      <a:pt x="76806" y="232415"/>
                      <a:pt x="29298" y="232415"/>
                      <a:pt x="0" y="203114"/>
                    </a:cubicBezTo>
                    <a:close/>
                  </a:path>
                </a:pathLst>
              </a:custGeom>
              <a:solidFill>
                <a:srgbClr val="505050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27" name="شكل حر: شكل 26">
                <a:extLst>
                  <a:ext uri="{FF2B5EF4-FFF2-40B4-BE49-F238E27FC236}">
                    <a16:creationId xmlns:a16="http://schemas.microsoft.com/office/drawing/2014/main" id="{4F71BF95-3B83-2BFF-0657-39998D8B2EAC}"/>
                  </a:ext>
                </a:extLst>
              </p:cNvPr>
              <p:cNvSpPr/>
              <p:nvPr/>
            </p:nvSpPr>
            <p:spPr>
              <a:xfrm>
                <a:off x="3790390" y="1550713"/>
                <a:ext cx="371373" cy="277360"/>
              </a:xfrm>
              <a:custGeom>
                <a:avLst/>
                <a:gdLst>
                  <a:gd name="connsiteX0" fmla="*/ 0 w 371373"/>
                  <a:gd name="connsiteY0" fmla="*/ 203114 h 277360"/>
                  <a:gd name="connsiteX1" fmla="*/ 159165 w 371373"/>
                  <a:gd name="connsiteY1" fmla="*/ 43949 h 277360"/>
                  <a:gd name="connsiteX2" fmla="*/ 371374 w 371373"/>
                  <a:gd name="connsiteY2" fmla="*/ 43952 h 277360"/>
                  <a:gd name="connsiteX3" fmla="*/ 159942 w 371373"/>
                  <a:gd name="connsiteY3" fmla="*/ 255384 h 277360"/>
                  <a:gd name="connsiteX4" fmla="*/ 53834 w 371373"/>
                  <a:gd name="connsiteY4" fmla="*/ 255384 h 277360"/>
                  <a:gd name="connsiteX5" fmla="*/ 106104 w 371373"/>
                  <a:gd name="connsiteY5" fmla="*/ 203114 h 277360"/>
                  <a:gd name="connsiteX6" fmla="*/ 0 w 371373"/>
                  <a:gd name="connsiteY6" fmla="*/ 203114 h 27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1373" h="277360">
                    <a:moveTo>
                      <a:pt x="0" y="203114"/>
                    </a:moveTo>
                    <a:lnTo>
                      <a:pt x="159165" y="43949"/>
                    </a:lnTo>
                    <a:cubicBezTo>
                      <a:pt x="217764" y="-14650"/>
                      <a:pt x="312778" y="-14650"/>
                      <a:pt x="371374" y="43952"/>
                    </a:cubicBezTo>
                    <a:lnTo>
                      <a:pt x="159942" y="255384"/>
                    </a:lnTo>
                    <a:cubicBezTo>
                      <a:pt x="130641" y="284686"/>
                      <a:pt x="83136" y="284686"/>
                      <a:pt x="53834" y="255384"/>
                    </a:cubicBezTo>
                    <a:lnTo>
                      <a:pt x="106104" y="203114"/>
                    </a:lnTo>
                    <a:cubicBezTo>
                      <a:pt x="76806" y="232415"/>
                      <a:pt x="29301" y="232415"/>
                      <a:pt x="0" y="203114"/>
                    </a:cubicBezTo>
                    <a:close/>
                  </a:path>
                </a:pathLst>
              </a:custGeom>
              <a:solidFill>
                <a:srgbClr val="E27472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28" name="شكل حر: شكل 27">
                <a:extLst>
                  <a:ext uri="{FF2B5EF4-FFF2-40B4-BE49-F238E27FC236}">
                    <a16:creationId xmlns:a16="http://schemas.microsoft.com/office/drawing/2014/main" id="{77FDF030-8DBB-18E5-A817-2C42B07D364A}"/>
                  </a:ext>
                </a:extLst>
              </p:cNvPr>
              <p:cNvSpPr/>
              <p:nvPr/>
            </p:nvSpPr>
            <p:spPr>
              <a:xfrm>
                <a:off x="4665824" y="664143"/>
                <a:ext cx="108295" cy="202052"/>
              </a:xfrm>
              <a:custGeom>
                <a:avLst/>
                <a:gdLst>
                  <a:gd name="connsiteX0" fmla="*/ 78649 w 108295"/>
                  <a:gd name="connsiteY0" fmla="*/ 145352 h 202052"/>
                  <a:gd name="connsiteX1" fmla="*/ 24324 w 108295"/>
                  <a:gd name="connsiteY1" fmla="*/ 200630 h 202052"/>
                  <a:gd name="connsiteX2" fmla="*/ 16221 w 108295"/>
                  <a:gd name="connsiteY2" fmla="*/ 197315 h 202052"/>
                  <a:gd name="connsiteX3" fmla="*/ 16221 w 108295"/>
                  <a:gd name="connsiteY3" fmla="*/ 131466 h 202052"/>
                  <a:gd name="connsiteX4" fmla="*/ 2296 w 108295"/>
                  <a:gd name="connsiteY4" fmla="*/ 79679 h 202052"/>
                  <a:gd name="connsiteX5" fmla="*/ 15868 w 108295"/>
                  <a:gd name="connsiteY5" fmla="*/ 16405 h 202052"/>
                  <a:gd name="connsiteX6" fmla="*/ 80093 w 108295"/>
                  <a:gd name="connsiteY6" fmla="*/ 1886 h 202052"/>
                  <a:gd name="connsiteX7" fmla="*/ 78649 w 108295"/>
                  <a:gd name="connsiteY7" fmla="*/ 145352 h 202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295" h="202052">
                    <a:moveTo>
                      <a:pt x="78649" y="145352"/>
                    </a:moveTo>
                    <a:lnTo>
                      <a:pt x="24324" y="200630"/>
                    </a:lnTo>
                    <a:cubicBezTo>
                      <a:pt x="21357" y="203648"/>
                      <a:pt x="16221" y="201547"/>
                      <a:pt x="16221" y="197315"/>
                    </a:cubicBezTo>
                    <a:lnTo>
                      <a:pt x="16221" y="131466"/>
                    </a:lnTo>
                    <a:cubicBezTo>
                      <a:pt x="16221" y="113122"/>
                      <a:pt x="11326" y="95289"/>
                      <a:pt x="2296" y="79679"/>
                    </a:cubicBezTo>
                    <a:cubicBezTo>
                      <a:pt x="2296" y="79679"/>
                      <a:pt x="-8252" y="40524"/>
                      <a:pt x="15868" y="16405"/>
                    </a:cubicBezTo>
                    <a:cubicBezTo>
                      <a:pt x="39987" y="-7714"/>
                      <a:pt x="80093" y="1886"/>
                      <a:pt x="80093" y="1886"/>
                    </a:cubicBezTo>
                    <a:cubicBezTo>
                      <a:pt x="118117" y="42158"/>
                      <a:pt x="117747" y="105570"/>
                      <a:pt x="78649" y="145352"/>
                    </a:cubicBezTo>
                    <a:close/>
                  </a:path>
                </a:pathLst>
              </a:custGeom>
              <a:solidFill>
                <a:srgbClr val="6A4218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29" name="شكل حر: شكل 28">
                <a:extLst>
                  <a:ext uri="{FF2B5EF4-FFF2-40B4-BE49-F238E27FC236}">
                    <a16:creationId xmlns:a16="http://schemas.microsoft.com/office/drawing/2014/main" id="{4A2EED5F-73A6-40E1-03A9-47EFD373EF25}"/>
                  </a:ext>
                </a:extLst>
              </p:cNvPr>
              <p:cNvSpPr/>
              <p:nvPr/>
            </p:nvSpPr>
            <p:spPr>
              <a:xfrm>
                <a:off x="3993458" y="1561020"/>
                <a:ext cx="371207" cy="277357"/>
              </a:xfrm>
              <a:custGeom>
                <a:avLst/>
                <a:gdLst>
                  <a:gd name="connsiteX0" fmla="*/ 371207 w 371207"/>
                  <a:gd name="connsiteY0" fmla="*/ 43793 h 277357"/>
                  <a:gd name="connsiteX1" fmla="*/ 159165 w 371207"/>
                  <a:gd name="connsiteY1" fmla="*/ 43946 h 277357"/>
                  <a:gd name="connsiteX2" fmla="*/ 0 w 371207"/>
                  <a:gd name="connsiteY2" fmla="*/ 203111 h 277357"/>
                  <a:gd name="connsiteX3" fmla="*/ 106108 w 371207"/>
                  <a:gd name="connsiteY3" fmla="*/ 203111 h 277357"/>
                  <a:gd name="connsiteX4" fmla="*/ 53837 w 371207"/>
                  <a:gd name="connsiteY4" fmla="*/ 255381 h 277357"/>
                  <a:gd name="connsiteX5" fmla="*/ 159945 w 371207"/>
                  <a:gd name="connsiteY5" fmla="*/ 255381 h 277357"/>
                  <a:gd name="connsiteX6" fmla="*/ 371207 w 371207"/>
                  <a:gd name="connsiteY6" fmla="*/ 43793 h 277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1207" h="277357">
                    <a:moveTo>
                      <a:pt x="371207" y="43793"/>
                    </a:moveTo>
                    <a:cubicBezTo>
                      <a:pt x="312594" y="-14646"/>
                      <a:pt x="217711" y="-14600"/>
                      <a:pt x="159165" y="43946"/>
                    </a:cubicBezTo>
                    <a:lnTo>
                      <a:pt x="0" y="203111"/>
                    </a:lnTo>
                    <a:cubicBezTo>
                      <a:pt x="29301" y="232413"/>
                      <a:pt x="76806" y="232413"/>
                      <a:pt x="106108" y="203111"/>
                    </a:cubicBezTo>
                    <a:lnTo>
                      <a:pt x="53837" y="255381"/>
                    </a:lnTo>
                    <a:cubicBezTo>
                      <a:pt x="83139" y="284683"/>
                      <a:pt x="130644" y="284683"/>
                      <a:pt x="159945" y="255381"/>
                    </a:cubicBezTo>
                    <a:lnTo>
                      <a:pt x="371207" y="43793"/>
                    </a:lnTo>
                    <a:close/>
                  </a:path>
                </a:pathLst>
              </a:custGeom>
              <a:solidFill>
                <a:schemeClr val="accent4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30" name="شكل حر: شكل 29">
                <a:extLst>
                  <a:ext uri="{FF2B5EF4-FFF2-40B4-BE49-F238E27FC236}">
                    <a16:creationId xmlns:a16="http://schemas.microsoft.com/office/drawing/2014/main" id="{C05483EE-90A8-0872-0763-E6AEB4319D34}"/>
                  </a:ext>
                </a:extLst>
              </p:cNvPr>
              <p:cNvSpPr/>
              <p:nvPr/>
            </p:nvSpPr>
            <p:spPr>
              <a:xfrm>
                <a:off x="4595158" y="574597"/>
                <a:ext cx="150758" cy="169225"/>
              </a:xfrm>
              <a:custGeom>
                <a:avLst/>
                <a:gdLst>
                  <a:gd name="connsiteX0" fmla="*/ 58039 w 150758"/>
                  <a:gd name="connsiteY0" fmla="*/ 0 h 169225"/>
                  <a:gd name="connsiteX1" fmla="*/ 150758 w 150758"/>
                  <a:gd name="connsiteY1" fmla="*/ 91315 h 169225"/>
                  <a:gd name="connsiteX2" fmla="*/ 150758 w 150758"/>
                  <a:gd name="connsiteY2" fmla="*/ 91429 h 169225"/>
                  <a:gd name="connsiteX3" fmla="*/ 72962 w 150758"/>
                  <a:gd name="connsiteY3" fmla="*/ 169226 h 169225"/>
                  <a:gd name="connsiteX4" fmla="*/ 56592 w 150758"/>
                  <a:gd name="connsiteY4" fmla="*/ 147871 h 169225"/>
                  <a:gd name="connsiteX5" fmla="*/ 0 w 150758"/>
                  <a:gd name="connsiteY5" fmla="*/ 91279 h 169225"/>
                  <a:gd name="connsiteX6" fmla="*/ 25937 w 150758"/>
                  <a:gd name="connsiteY6" fmla="*/ 65342 h 169225"/>
                  <a:gd name="connsiteX7" fmla="*/ 58039 w 150758"/>
                  <a:gd name="connsiteY7" fmla="*/ 0 h 16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758" h="169225">
                    <a:moveTo>
                      <a:pt x="58039" y="0"/>
                    </a:moveTo>
                    <a:cubicBezTo>
                      <a:pt x="96397" y="37548"/>
                      <a:pt x="108762" y="49516"/>
                      <a:pt x="150758" y="91315"/>
                    </a:cubicBezTo>
                    <a:cubicBezTo>
                      <a:pt x="150758" y="91359"/>
                      <a:pt x="150758" y="91385"/>
                      <a:pt x="150758" y="91429"/>
                    </a:cubicBezTo>
                    <a:lnTo>
                      <a:pt x="72962" y="169226"/>
                    </a:lnTo>
                    <a:cubicBezTo>
                      <a:pt x="68486" y="161493"/>
                      <a:pt x="63018" y="154296"/>
                      <a:pt x="56592" y="147871"/>
                    </a:cubicBezTo>
                    <a:lnTo>
                      <a:pt x="0" y="91279"/>
                    </a:lnTo>
                    <a:lnTo>
                      <a:pt x="25937" y="65342"/>
                    </a:lnTo>
                    <a:cubicBezTo>
                      <a:pt x="44290" y="46992"/>
                      <a:pt x="54955" y="23903"/>
                      <a:pt x="58039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31" name="شكل حر: شكل 30">
                <a:extLst>
                  <a:ext uri="{FF2B5EF4-FFF2-40B4-BE49-F238E27FC236}">
                    <a16:creationId xmlns:a16="http://schemas.microsoft.com/office/drawing/2014/main" id="{7FD33A9F-AD59-C03F-DA7A-9B0C87DE4FDE}"/>
                  </a:ext>
                </a:extLst>
              </p:cNvPr>
              <p:cNvSpPr/>
              <p:nvPr/>
            </p:nvSpPr>
            <p:spPr>
              <a:xfrm>
                <a:off x="4740814" y="717716"/>
                <a:ext cx="10003" cy="42516"/>
              </a:xfrm>
              <a:custGeom>
                <a:avLst/>
                <a:gdLst>
                  <a:gd name="connsiteX0" fmla="*/ 5002 w 10003"/>
                  <a:gd name="connsiteY0" fmla="*/ 42516 h 42516"/>
                  <a:gd name="connsiteX1" fmla="*/ 0 w 10003"/>
                  <a:gd name="connsiteY1" fmla="*/ 37515 h 42516"/>
                  <a:gd name="connsiteX2" fmla="*/ 0 w 10003"/>
                  <a:gd name="connsiteY2" fmla="*/ 5002 h 42516"/>
                  <a:gd name="connsiteX3" fmla="*/ 5002 w 10003"/>
                  <a:gd name="connsiteY3" fmla="*/ 0 h 42516"/>
                  <a:gd name="connsiteX4" fmla="*/ 10004 w 10003"/>
                  <a:gd name="connsiteY4" fmla="*/ 5002 h 42516"/>
                  <a:gd name="connsiteX5" fmla="*/ 10004 w 10003"/>
                  <a:gd name="connsiteY5" fmla="*/ 37515 h 42516"/>
                  <a:gd name="connsiteX6" fmla="*/ 5002 w 10003"/>
                  <a:gd name="connsiteY6" fmla="*/ 42516 h 42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3" h="42516">
                    <a:moveTo>
                      <a:pt x="5002" y="42516"/>
                    </a:moveTo>
                    <a:cubicBezTo>
                      <a:pt x="2241" y="42516"/>
                      <a:pt x="0" y="40276"/>
                      <a:pt x="0" y="37515"/>
                    </a:cubicBezTo>
                    <a:lnTo>
                      <a:pt x="0" y="5002"/>
                    </a:lnTo>
                    <a:cubicBezTo>
                      <a:pt x="0" y="2241"/>
                      <a:pt x="2241" y="0"/>
                      <a:pt x="5002" y="0"/>
                    </a:cubicBezTo>
                    <a:cubicBezTo>
                      <a:pt x="7763" y="0"/>
                      <a:pt x="10004" y="2241"/>
                      <a:pt x="10004" y="5002"/>
                    </a:cubicBezTo>
                    <a:lnTo>
                      <a:pt x="10004" y="37515"/>
                    </a:lnTo>
                    <a:cubicBezTo>
                      <a:pt x="10004" y="40276"/>
                      <a:pt x="7766" y="42516"/>
                      <a:pt x="5002" y="42516"/>
                    </a:cubicBezTo>
                    <a:close/>
                  </a:path>
                </a:pathLst>
              </a:custGeom>
              <a:solidFill>
                <a:srgbClr val="D2D2D2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32" name="شكل حر: شكل 31">
                <a:extLst>
                  <a:ext uri="{FF2B5EF4-FFF2-40B4-BE49-F238E27FC236}">
                    <a16:creationId xmlns:a16="http://schemas.microsoft.com/office/drawing/2014/main" id="{3A69BFD6-306E-F4E6-8A83-A5E635692F52}"/>
                  </a:ext>
                </a:extLst>
              </p:cNvPr>
              <p:cNvSpPr/>
              <p:nvPr/>
            </p:nvSpPr>
            <p:spPr>
              <a:xfrm>
                <a:off x="4584877" y="505924"/>
                <a:ext cx="26677" cy="26677"/>
              </a:xfrm>
              <a:custGeom>
                <a:avLst/>
                <a:gdLst>
                  <a:gd name="connsiteX0" fmla="*/ 26677 w 26677"/>
                  <a:gd name="connsiteY0" fmla="*/ 13339 h 26677"/>
                  <a:gd name="connsiteX1" fmla="*/ 13339 w 26677"/>
                  <a:gd name="connsiteY1" fmla="*/ 26677 h 26677"/>
                  <a:gd name="connsiteX2" fmla="*/ 0 w 26677"/>
                  <a:gd name="connsiteY2" fmla="*/ 13339 h 26677"/>
                  <a:gd name="connsiteX3" fmla="*/ 13339 w 26677"/>
                  <a:gd name="connsiteY3" fmla="*/ 0 h 26677"/>
                  <a:gd name="connsiteX4" fmla="*/ 26677 w 26677"/>
                  <a:gd name="connsiteY4" fmla="*/ 13339 h 26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7" h="26677">
                    <a:moveTo>
                      <a:pt x="26677" y="13339"/>
                    </a:moveTo>
                    <a:cubicBezTo>
                      <a:pt x="26677" y="20705"/>
                      <a:pt x="20705" y="26677"/>
                      <a:pt x="13339" y="26677"/>
                    </a:cubicBezTo>
                    <a:cubicBezTo>
                      <a:pt x="5972" y="26677"/>
                      <a:pt x="0" y="20705"/>
                      <a:pt x="0" y="13339"/>
                    </a:cubicBezTo>
                    <a:cubicBezTo>
                      <a:pt x="0" y="5972"/>
                      <a:pt x="5972" y="0"/>
                      <a:pt x="13339" y="0"/>
                    </a:cubicBezTo>
                    <a:cubicBezTo>
                      <a:pt x="20705" y="0"/>
                      <a:pt x="26677" y="5972"/>
                      <a:pt x="26677" y="13339"/>
                    </a:cubicBezTo>
                    <a:close/>
                  </a:path>
                </a:pathLst>
              </a:custGeom>
              <a:solidFill>
                <a:srgbClr val="2F2F2F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</p:grpSp>
        <p:sp>
          <p:nvSpPr>
            <p:cNvPr id="7" name="شكل حر: شكل 6">
              <a:extLst>
                <a:ext uri="{FF2B5EF4-FFF2-40B4-BE49-F238E27FC236}">
                  <a16:creationId xmlns:a16="http://schemas.microsoft.com/office/drawing/2014/main" id="{ED4950DC-A4CF-A89F-2A19-EA9FA8834829}"/>
                </a:ext>
              </a:extLst>
            </p:cNvPr>
            <p:cNvSpPr/>
            <p:nvPr/>
          </p:nvSpPr>
          <p:spPr>
            <a:xfrm>
              <a:off x="3987840" y="2823695"/>
              <a:ext cx="409815" cy="313519"/>
            </a:xfrm>
            <a:custGeom>
              <a:avLst/>
              <a:gdLst>
                <a:gd name="connsiteX0" fmla="*/ 405500 w 409815"/>
                <a:gd name="connsiteY0" fmla="*/ 71450 h 313519"/>
                <a:gd name="connsiteX1" fmla="*/ 221315 w 409815"/>
                <a:gd name="connsiteY1" fmla="*/ 301409 h 313519"/>
                <a:gd name="connsiteX2" fmla="*/ 8536 w 409815"/>
                <a:gd name="connsiteY2" fmla="*/ 219561 h 313519"/>
                <a:gd name="connsiteX3" fmla="*/ 115698 w 409815"/>
                <a:gd name="connsiteY3" fmla="*/ 18340 h 313519"/>
                <a:gd name="connsiteX4" fmla="*/ 405500 w 409815"/>
                <a:gd name="connsiteY4" fmla="*/ 71450 h 313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815" h="313519">
                  <a:moveTo>
                    <a:pt x="405500" y="71450"/>
                  </a:moveTo>
                  <a:cubicBezTo>
                    <a:pt x="434665" y="149617"/>
                    <a:pt x="309663" y="268447"/>
                    <a:pt x="221315" y="301409"/>
                  </a:cubicBezTo>
                  <a:cubicBezTo>
                    <a:pt x="132968" y="334372"/>
                    <a:pt x="37704" y="297728"/>
                    <a:pt x="8536" y="219561"/>
                  </a:cubicBezTo>
                  <a:cubicBezTo>
                    <a:pt x="-20628" y="141394"/>
                    <a:pt x="27350" y="51303"/>
                    <a:pt x="115698" y="18340"/>
                  </a:cubicBezTo>
                  <a:cubicBezTo>
                    <a:pt x="204049" y="-14623"/>
                    <a:pt x="376335" y="-6717"/>
                    <a:pt x="405500" y="71450"/>
                  </a:cubicBezTo>
                  <a:close/>
                </a:path>
              </a:pathLst>
            </a:custGeom>
            <a:solidFill>
              <a:srgbClr val="FF8F8F"/>
            </a:solidFill>
            <a:ln w="3334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defTabSz="567019" rtl="1"/>
              <a:endParaRPr lang="ar-SA" sz="1116">
                <a:solidFill>
                  <a:prstClr val="black"/>
                </a:solidFill>
                <a:latin typeface="Harmattan"/>
                <a:cs typeface="Harmattan"/>
              </a:endParaRPr>
            </a:p>
          </p:txBody>
        </p:sp>
        <p:grpSp>
          <p:nvGrpSpPr>
            <p:cNvPr id="8" name="رسم 2273" descr="فلامينجو علي التداخل">
              <a:extLst>
                <a:ext uri="{FF2B5EF4-FFF2-40B4-BE49-F238E27FC236}">
                  <a16:creationId xmlns:a16="http://schemas.microsoft.com/office/drawing/2014/main" id="{9D6A3246-27F8-45AC-4FC8-7CA16042CA14}"/>
                </a:ext>
              </a:extLst>
            </p:cNvPr>
            <p:cNvGrpSpPr/>
            <p:nvPr/>
          </p:nvGrpSpPr>
          <p:grpSpPr>
            <a:xfrm>
              <a:off x="3659283" y="2930195"/>
              <a:ext cx="473517" cy="280109"/>
              <a:chOff x="3659283" y="2930195"/>
              <a:chExt cx="473517" cy="280109"/>
            </a:xfrm>
            <a:solidFill>
              <a:srgbClr val="2F2F2F"/>
            </a:solidFill>
          </p:grpSpPr>
          <p:sp>
            <p:nvSpPr>
              <p:cNvPr id="18" name="شكل حر: شكل 17">
                <a:extLst>
                  <a:ext uri="{FF2B5EF4-FFF2-40B4-BE49-F238E27FC236}">
                    <a16:creationId xmlns:a16="http://schemas.microsoft.com/office/drawing/2014/main" id="{5A9E9249-AEBC-C914-BF2E-CC28C91D99C0}"/>
                  </a:ext>
                </a:extLst>
              </p:cNvPr>
              <p:cNvSpPr/>
              <p:nvPr/>
            </p:nvSpPr>
            <p:spPr>
              <a:xfrm>
                <a:off x="3659283" y="3023566"/>
                <a:ext cx="473517" cy="173400"/>
              </a:xfrm>
              <a:custGeom>
                <a:avLst/>
                <a:gdLst>
                  <a:gd name="connsiteX0" fmla="*/ 3337 w 473517"/>
                  <a:gd name="connsiteY0" fmla="*/ 173400 h 173400"/>
                  <a:gd name="connsiteX1" fmla="*/ 196 w 473517"/>
                  <a:gd name="connsiteY1" fmla="*/ 171186 h 173400"/>
                  <a:gd name="connsiteX2" fmla="*/ 2213 w 473517"/>
                  <a:gd name="connsiteY2" fmla="*/ 166928 h 173400"/>
                  <a:gd name="connsiteX3" fmla="*/ 469061 w 473517"/>
                  <a:gd name="connsiteY3" fmla="*/ 197 h 173400"/>
                  <a:gd name="connsiteX4" fmla="*/ 473322 w 473517"/>
                  <a:gd name="connsiteY4" fmla="*/ 2214 h 173400"/>
                  <a:gd name="connsiteX5" fmla="*/ 471305 w 473517"/>
                  <a:gd name="connsiteY5" fmla="*/ 6472 h 173400"/>
                  <a:gd name="connsiteX6" fmla="*/ 4457 w 473517"/>
                  <a:gd name="connsiteY6" fmla="*/ 173203 h 173400"/>
                  <a:gd name="connsiteX7" fmla="*/ 3337 w 473517"/>
                  <a:gd name="connsiteY7" fmla="*/ 173400 h 17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3517" h="173400">
                    <a:moveTo>
                      <a:pt x="3337" y="173400"/>
                    </a:moveTo>
                    <a:cubicBezTo>
                      <a:pt x="1966" y="173400"/>
                      <a:pt x="682" y="172550"/>
                      <a:pt x="196" y="171186"/>
                    </a:cubicBezTo>
                    <a:cubicBezTo>
                      <a:pt x="-425" y="169452"/>
                      <a:pt x="479" y="167545"/>
                      <a:pt x="2213" y="166928"/>
                    </a:cubicBezTo>
                    <a:lnTo>
                      <a:pt x="469061" y="197"/>
                    </a:lnTo>
                    <a:cubicBezTo>
                      <a:pt x="470798" y="-427"/>
                      <a:pt x="472705" y="483"/>
                      <a:pt x="473322" y="2214"/>
                    </a:cubicBezTo>
                    <a:cubicBezTo>
                      <a:pt x="473942" y="3948"/>
                      <a:pt x="473039" y="5855"/>
                      <a:pt x="471305" y="6472"/>
                    </a:cubicBezTo>
                    <a:lnTo>
                      <a:pt x="4457" y="173203"/>
                    </a:lnTo>
                    <a:cubicBezTo>
                      <a:pt x="4087" y="173337"/>
                      <a:pt x="3710" y="173400"/>
                      <a:pt x="3337" y="173400"/>
                    </a:cubicBezTo>
                    <a:close/>
                  </a:path>
                </a:pathLst>
              </a:custGeom>
              <a:solidFill>
                <a:srgbClr val="2F2F2F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9" name="شكل حر: شكل 18">
                <a:extLst>
                  <a:ext uri="{FF2B5EF4-FFF2-40B4-BE49-F238E27FC236}">
                    <a16:creationId xmlns:a16="http://schemas.microsoft.com/office/drawing/2014/main" id="{969E3B1E-2652-57B0-DE2D-1C11402181EC}"/>
                  </a:ext>
                </a:extLst>
              </p:cNvPr>
              <p:cNvSpPr/>
              <p:nvPr/>
            </p:nvSpPr>
            <p:spPr>
              <a:xfrm>
                <a:off x="3846027" y="2930195"/>
                <a:ext cx="283442" cy="280109"/>
              </a:xfrm>
              <a:custGeom>
                <a:avLst/>
                <a:gdLst>
                  <a:gd name="connsiteX0" fmla="*/ 3333 w 283442"/>
                  <a:gd name="connsiteY0" fmla="*/ 280109 h 280109"/>
                  <a:gd name="connsiteX1" fmla="*/ 962 w 283442"/>
                  <a:gd name="connsiteY1" fmla="*/ 279119 h 280109"/>
                  <a:gd name="connsiteX2" fmla="*/ 992 w 283442"/>
                  <a:gd name="connsiteY2" fmla="*/ 274404 h 280109"/>
                  <a:gd name="connsiteX3" fmla="*/ 277766 w 283442"/>
                  <a:gd name="connsiteY3" fmla="*/ 965 h 280109"/>
                  <a:gd name="connsiteX4" fmla="*/ 282481 w 283442"/>
                  <a:gd name="connsiteY4" fmla="*/ 991 h 280109"/>
                  <a:gd name="connsiteX5" fmla="*/ 282451 w 283442"/>
                  <a:gd name="connsiteY5" fmla="*/ 5706 h 280109"/>
                  <a:gd name="connsiteX6" fmla="*/ 5677 w 283442"/>
                  <a:gd name="connsiteY6" fmla="*/ 279146 h 280109"/>
                  <a:gd name="connsiteX7" fmla="*/ 3333 w 283442"/>
                  <a:gd name="connsiteY7" fmla="*/ 280109 h 280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3442" h="280109">
                    <a:moveTo>
                      <a:pt x="3333" y="280109"/>
                    </a:moveTo>
                    <a:cubicBezTo>
                      <a:pt x="2472" y="280109"/>
                      <a:pt x="1612" y="279776"/>
                      <a:pt x="962" y="279119"/>
                    </a:cubicBezTo>
                    <a:cubicBezTo>
                      <a:pt x="-332" y="277805"/>
                      <a:pt x="-319" y="275698"/>
                      <a:pt x="992" y="274404"/>
                    </a:cubicBezTo>
                    <a:lnTo>
                      <a:pt x="277766" y="965"/>
                    </a:lnTo>
                    <a:cubicBezTo>
                      <a:pt x="279076" y="-336"/>
                      <a:pt x="281187" y="-316"/>
                      <a:pt x="282481" y="991"/>
                    </a:cubicBezTo>
                    <a:cubicBezTo>
                      <a:pt x="283775" y="2305"/>
                      <a:pt x="283761" y="4413"/>
                      <a:pt x="282451" y="5706"/>
                    </a:cubicBezTo>
                    <a:lnTo>
                      <a:pt x="5677" y="279146"/>
                    </a:lnTo>
                    <a:cubicBezTo>
                      <a:pt x="5027" y="279789"/>
                      <a:pt x="4180" y="280109"/>
                      <a:pt x="3333" y="280109"/>
                    </a:cubicBezTo>
                    <a:close/>
                  </a:path>
                </a:pathLst>
              </a:custGeom>
              <a:solidFill>
                <a:srgbClr val="2F2F2F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</p:grpSp>
        <p:grpSp>
          <p:nvGrpSpPr>
            <p:cNvPr id="9" name="رسم 2273" descr="فلامينجو علي التداخل">
              <a:extLst>
                <a:ext uri="{FF2B5EF4-FFF2-40B4-BE49-F238E27FC236}">
                  <a16:creationId xmlns:a16="http://schemas.microsoft.com/office/drawing/2014/main" id="{109BA8B4-7BD0-83C4-2FD8-47DC649E11DD}"/>
                </a:ext>
              </a:extLst>
            </p:cNvPr>
            <p:cNvGrpSpPr/>
            <p:nvPr/>
          </p:nvGrpSpPr>
          <p:grpSpPr>
            <a:xfrm>
              <a:off x="3246292" y="2659474"/>
              <a:ext cx="820937" cy="516416"/>
              <a:chOff x="3246292" y="2659474"/>
              <a:chExt cx="820937" cy="516416"/>
            </a:xfrm>
            <a:solidFill>
              <a:srgbClr val="509F9C"/>
            </a:solidFill>
          </p:grpSpPr>
          <p:sp>
            <p:nvSpPr>
              <p:cNvPr id="14" name="شكل حر: شكل 13">
                <a:extLst>
                  <a:ext uri="{FF2B5EF4-FFF2-40B4-BE49-F238E27FC236}">
                    <a16:creationId xmlns:a16="http://schemas.microsoft.com/office/drawing/2014/main" id="{70A6ED72-2DF5-9EC3-6E9D-C67FFA666FFF}"/>
                  </a:ext>
                </a:extLst>
              </p:cNvPr>
              <p:cNvSpPr/>
              <p:nvPr/>
            </p:nvSpPr>
            <p:spPr>
              <a:xfrm>
                <a:off x="3246292" y="2832287"/>
                <a:ext cx="820937" cy="343604"/>
              </a:xfrm>
              <a:custGeom>
                <a:avLst/>
                <a:gdLst>
                  <a:gd name="connsiteX0" fmla="*/ 816046 w 820937"/>
                  <a:gd name="connsiteY0" fmla="*/ 343604 h 343604"/>
                  <a:gd name="connsiteX1" fmla="*/ 680524 w 820937"/>
                  <a:gd name="connsiteY1" fmla="*/ 197458 h 343604"/>
                  <a:gd name="connsiteX2" fmla="*/ 13952 w 820937"/>
                  <a:gd name="connsiteY2" fmla="*/ 55016 h 343604"/>
                  <a:gd name="connsiteX3" fmla="*/ 2798 w 820937"/>
                  <a:gd name="connsiteY3" fmla="*/ 60035 h 343604"/>
                  <a:gd name="connsiteX4" fmla="*/ 0 w 820937"/>
                  <a:gd name="connsiteY4" fmla="*/ 53979 h 343604"/>
                  <a:gd name="connsiteX5" fmla="*/ 11278 w 820937"/>
                  <a:gd name="connsiteY5" fmla="*/ 48907 h 343604"/>
                  <a:gd name="connsiteX6" fmla="*/ 685416 w 820937"/>
                  <a:gd name="connsiteY6" fmla="*/ 192923 h 343604"/>
                  <a:gd name="connsiteX7" fmla="*/ 820938 w 820937"/>
                  <a:gd name="connsiteY7" fmla="*/ 339069 h 343604"/>
                  <a:gd name="connsiteX8" fmla="*/ 816046 w 820937"/>
                  <a:gd name="connsiteY8" fmla="*/ 343604 h 343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20937" h="343604">
                    <a:moveTo>
                      <a:pt x="816046" y="343604"/>
                    </a:moveTo>
                    <a:lnTo>
                      <a:pt x="680524" y="197458"/>
                    </a:lnTo>
                    <a:cubicBezTo>
                      <a:pt x="509257" y="12770"/>
                      <a:pt x="241380" y="-44469"/>
                      <a:pt x="13952" y="55016"/>
                    </a:cubicBezTo>
                    <a:cubicBezTo>
                      <a:pt x="10224" y="56647"/>
                      <a:pt x="6506" y="58317"/>
                      <a:pt x="2798" y="60035"/>
                    </a:cubicBezTo>
                    <a:lnTo>
                      <a:pt x="0" y="53979"/>
                    </a:lnTo>
                    <a:cubicBezTo>
                      <a:pt x="3748" y="52248"/>
                      <a:pt x="7506" y="50561"/>
                      <a:pt x="11278" y="48907"/>
                    </a:cubicBezTo>
                    <a:cubicBezTo>
                      <a:pt x="241300" y="-51725"/>
                      <a:pt x="512222" y="6157"/>
                      <a:pt x="685416" y="192923"/>
                    </a:cubicBezTo>
                    <a:lnTo>
                      <a:pt x="820938" y="339069"/>
                    </a:lnTo>
                    <a:lnTo>
                      <a:pt x="816046" y="343604"/>
                    </a:lnTo>
                    <a:close/>
                  </a:path>
                </a:pathLst>
              </a:custGeom>
              <a:grpFill/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6" name="شكل حر: شكل 15">
                <a:extLst>
                  <a:ext uri="{FF2B5EF4-FFF2-40B4-BE49-F238E27FC236}">
                    <a16:creationId xmlns:a16="http://schemas.microsoft.com/office/drawing/2014/main" id="{92595B24-03A9-933E-E0BD-683ECB64ABA8}"/>
                  </a:ext>
                </a:extLst>
              </p:cNvPr>
              <p:cNvSpPr/>
              <p:nvPr/>
            </p:nvSpPr>
            <p:spPr>
              <a:xfrm>
                <a:off x="3526971" y="2659474"/>
                <a:ext cx="530792" cy="515399"/>
              </a:xfrm>
              <a:custGeom>
                <a:avLst/>
                <a:gdLst>
                  <a:gd name="connsiteX0" fmla="*/ 524610 w 530792"/>
                  <a:gd name="connsiteY0" fmla="*/ 515400 h 515399"/>
                  <a:gd name="connsiteX1" fmla="*/ 504816 w 530792"/>
                  <a:gd name="connsiteY1" fmla="*/ 466431 h 515399"/>
                  <a:gd name="connsiteX2" fmla="*/ 0 w 530792"/>
                  <a:gd name="connsiteY2" fmla="*/ 6462 h 515399"/>
                  <a:gd name="connsiteX3" fmla="*/ 1661 w 530792"/>
                  <a:gd name="connsiteY3" fmla="*/ 0 h 515399"/>
                  <a:gd name="connsiteX4" fmla="*/ 511041 w 530792"/>
                  <a:gd name="connsiteY4" fmla="*/ 464036 h 515399"/>
                  <a:gd name="connsiteX5" fmla="*/ 530792 w 530792"/>
                  <a:gd name="connsiteY5" fmla="*/ 512892 h 515399"/>
                  <a:gd name="connsiteX6" fmla="*/ 524610 w 530792"/>
                  <a:gd name="connsiteY6" fmla="*/ 515400 h 515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0792" h="515399">
                    <a:moveTo>
                      <a:pt x="524610" y="515400"/>
                    </a:moveTo>
                    <a:lnTo>
                      <a:pt x="504816" y="466431"/>
                    </a:lnTo>
                    <a:cubicBezTo>
                      <a:pt x="421820" y="238336"/>
                      <a:pt x="233120" y="66426"/>
                      <a:pt x="0" y="6462"/>
                    </a:cubicBezTo>
                    <a:lnTo>
                      <a:pt x="1661" y="0"/>
                    </a:lnTo>
                    <a:cubicBezTo>
                      <a:pt x="236912" y="60510"/>
                      <a:pt x="427332" y="233984"/>
                      <a:pt x="511041" y="464036"/>
                    </a:cubicBezTo>
                    <a:lnTo>
                      <a:pt x="530792" y="512892"/>
                    </a:lnTo>
                    <a:lnTo>
                      <a:pt x="524610" y="515400"/>
                    </a:lnTo>
                    <a:close/>
                  </a:path>
                </a:pathLst>
              </a:custGeom>
              <a:grpFill/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7" name="شكل حر: شكل 16">
                <a:extLst>
                  <a:ext uri="{FF2B5EF4-FFF2-40B4-BE49-F238E27FC236}">
                    <a16:creationId xmlns:a16="http://schemas.microsoft.com/office/drawing/2014/main" id="{1BF892E2-4831-4271-840D-0DDDBE00610E}"/>
                  </a:ext>
                </a:extLst>
              </p:cNvPr>
              <p:cNvSpPr/>
              <p:nvPr/>
            </p:nvSpPr>
            <p:spPr>
              <a:xfrm rot="-2249253">
                <a:off x="3853881" y="2713981"/>
                <a:ext cx="6669" cy="512731"/>
              </a:xfrm>
              <a:custGeom>
                <a:avLst/>
                <a:gdLst>
                  <a:gd name="connsiteX0" fmla="*/ 0 w 6669"/>
                  <a:gd name="connsiteY0" fmla="*/ 0 h 512731"/>
                  <a:gd name="connsiteX1" fmla="*/ 6669 w 6669"/>
                  <a:gd name="connsiteY1" fmla="*/ 0 h 512731"/>
                  <a:gd name="connsiteX2" fmla="*/ 6669 w 6669"/>
                  <a:gd name="connsiteY2" fmla="*/ 512731 h 512731"/>
                  <a:gd name="connsiteX3" fmla="*/ 0 w 6669"/>
                  <a:gd name="connsiteY3" fmla="*/ 512731 h 512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9" h="512731">
                    <a:moveTo>
                      <a:pt x="0" y="0"/>
                    </a:moveTo>
                    <a:lnTo>
                      <a:pt x="6669" y="0"/>
                    </a:lnTo>
                    <a:lnTo>
                      <a:pt x="6669" y="512731"/>
                    </a:lnTo>
                    <a:lnTo>
                      <a:pt x="0" y="512731"/>
                    </a:lnTo>
                    <a:close/>
                  </a:path>
                </a:pathLst>
              </a:custGeom>
              <a:grpFill/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</p:grpSp>
        <p:grpSp>
          <p:nvGrpSpPr>
            <p:cNvPr id="10" name="رسم 2273" descr="فلامينجو علي التداخل">
              <a:extLst>
                <a:ext uri="{FF2B5EF4-FFF2-40B4-BE49-F238E27FC236}">
                  <a16:creationId xmlns:a16="http://schemas.microsoft.com/office/drawing/2014/main" id="{1993E0DD-AA01-DC75-6264-E57CD9F26807}"/>
                </a:ext>
              </a:extLst>
            </p:cNvPr>
            <p:cNvGrpSpPr/>
            <p:nvPr/>
          </p:nvGrpSpPr>
          <p:grpSpPr>
            <a:xfrm>
              <a:off x="3576437" y="3070250"/>
              <a:ext cx="1257150" cy="230090"/>
              <a:chOff x="3576437" y="3070250"/>
              <a:chExt cx="1257150" cy="230090"/>
            </a:xfrm>
            <a:solidFill>
              <a:srgbClr val="D1D994"/>
            </a:solidFill>
          </p:grpSpPr>
          <p:sp>
            <p:nvSpPr>
              <p:cNvPr id="11" name="شكل حر: شكل 10">
                <a:extLst>
                  <a:ext uri="{FF2B5EF4-FFF2-40B4-BE49-F238E27FC236}">
                    <a16:creationId xmlns:a16="http://schemas.microsoft.com/office/drawing/2014/main" id="{7002B184-524D-BE6C-ED45-3DEB01B2A7B3}"/>
                  </a:ext>
                </a:extLst>
              </p:cNvPr>
              <p:cNvSpPr/>
              <p:nvPr/>
            </p:nvSpPr>
            <p:spPr>
              <a:xfrm>
                <a:off x="3576437" y="3070250"/>
                <a:ext cx="302934" cy="188099"/>
              </a:xfrm>
              <a:custGeom>
                <a:avLst/>
                <a:gdLst>
                  <a:gd name="connsiteX0" fmla="*/ 302934 w 302934"/>
                  <a:gd name="connsiteY0" fmla="*/ 115828 h 188099"/>
                  <a:gd name="connsiteX1" fmla="*/ 115645 w 302934"/>
                  <a:gd name="connsiteY1" fmla="*/ 188100 h 188099"/>
                  <a:gd name="connsiteX2" fmla="*/ 0 w 302934"/>
                  <a:gd name="connsiteY2" fmla="*/ 115828 h 188099"/>
                  <a:gd name="connsiteX3" fmla="*/ 151469 w 302934"/>
                  <a:gd name="connsiteY3" fmla="*/ 0 h 188099"/>
                  <a:gd name="connsiteX4" fmla="*/ 302934 w 302934"/>
                  <a:gd name="connsiteY4" fmla="*/ 115828 h 188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2934" h="188099">
                    <a:moveTo>
                      <a:pt x="302934" y="115828"/>
                    </a:moveTo>
                    <a:cubicBezTo>
                      <a:pt x="302934" y="179796"/>
                      <a:pt x="199297" y="188100"/>
                      <a:pt x="115645" y="188100"/>
                    </a:cubicBezTo>
                    <a:cubicBezTo>
                      <a:pt x="31992" y="188100"/>
                      <a:pt x="0" y="179796"/>
                      <a:pt x="0" y="115828"/>
                    </a:cubicBezTo>
                    <a:cubicBezTo>
                      <a:pt x="0" y="51860"/>
                      <a:pt x="67816" y="0"/>
                      <a:pt x="151469" y="0"/>
                    </a:cubicBezTo>
                    <a:cubicBezTo>
                      <a:pt x="235121" y="0"/>
                      <a:pt x="302934" y="51857"/>
                      <a:pt x="302934" y="115828"/>
                    </a:cubicBezTo>
                    <a:close/>
                  </a:path>
                </a:pathLst>
              </a:custGeom>
              <a:solidFill>
                <a:srgbClr val="FF8F8F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2" name="شكل حر: شكل 11">
                <a:extLst>
                  <a:ext uri="{FF2B5EF4-FFF2-40B4-BE49-F238E27FC236}">
                    <a16:creationId xmlns:a16="http://schemas.microsoft.com/office/drawing/2014/main" id="{A1954D3A-410C-6D4E-437C-0CD535ABD9A7}"/>
                  </a:ext>
                </a:extLst>
              </p:cNvPr>
              <p:cNvSpPr/>
              <p:nvPr/>
            </p:nvSpPr>
            <p:spPr>
              <a:xfrm>
                <a:off x="4656342" y="3123604"/>
                <a:ext cx="177245" cy="104488"/>
              </a:xfrm>
              <a:custGeom>
                <a:avLst/>
                <a:gdLst>
                  <a:gd name="connsiteX0" fmla="*/ 177245 w 177245"/>
                  <a:gd name="connsiteY0" fmla="*/ 67773 h 104488"/>
                  <a:gd name="connsiteX1" fmla="*/ 76453 w 177245"/>
                  <a:gd name="connsiteY1" fmla="*/ 104487 h 104488"/>
                  <a:gd name="connsiteX2" fmla="*/ 0 w 177245"/>
                  <a:gd name="connsiteY2" fmla="*/ 67773 h 104488"/>
                  <a:gd name="connsiteX3" fmla="*/ 88621 w 177245"/>
                  <a:gd name="connsiteY3" fmla="*/ 0 h 104488"/>
                  <a:gd name="connsiteX4" fmla="*/ 177245 w 177245"/>
                  <a:gd name="connsiteY4" fmla="*/ 67773 h 104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245" h="104488">
                    <a:moveTo>
                      <a:pt x="177245" y="67773"/>
                    </a:moveTo>
                    <a:cubicBezTo>
                      <a:pt x="177245" y="105201"/>
                      <a:pt x="125399" y="104487"/>
                      <a:pt x="76453" y="104487"/>
                    </a:cubicBezTo>
                    <a:cubicBezTo>
                      <a:pt x="27507" y="104487"/>
                      <a:pt x="0" y="105201"/>
                      <a:pt x="0" y="67773"/>
                    </a:cubicBezTo>
                    <a:cubicBezTo>
                      <a:pt x="0" y="30345"/>
                      <a:pt x="39675" y="0"/>
                      <a:pt x="88621" y="0"/>
                    </a:cubicBezTo>
                    <a:cubicBezTo>
                      <a:pt x="137567" y="0"/>
                      <a:pt x="177245" y="30342"/>
                      <a:pt x="177245" y="67773"/>
                    </a:cubicBezTo>
                    <a:close/>
                  </a:path>
                </a:pathLst>
              </a:custGeom>
              <a:solidFill>
                <a:srgbClr val="FF8F8F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3" name="شكل حر: شكل 12">
                <a:extLst>
                  <a:ext uri="{FF2B5EF4-FFF2-40B4-BE49-F238E27FC236}">
                    <a16:creationId xmlns:a16="http://schemas.microsoft.com/office/drawing/2014/main" id="{C22CE188-F626-DD62-FAD0-889AD49D3A84}"/>
                  </a:ext>
                </a:extLst>
              </p:cNvPr>
              <p:cNvSpPr/>
              <p:nvPr/>
            </p:nvSpPr>
            <p:spPr>
              <a:xfrm>
                <a:off x="3769331" y="3195852"/>
                <a:ext cx="177245" cy="104488"/>
              </a:xfrm>
              <a:custGeom>
                <a:avLst/>
                <a:gdLst>
                  <a:gd name="connsiteX0" fmla="*/ 177245 w 177245"/>
                  <a:gd name="connsiteY0" fmla="*/ 67773 h 104488"/>
                  <a:gd name="connsiteX1" fmla="*/ 76453 w 177245"/>
                  <a:gd name="connsiteY1" fmla="*/ 104487 h 104488"/>
                  <a:gd name="connsiteX2" fmla="*/ 0 w 177245"/>
                  <a:gd name="connsiteY2" fmla="*/ 67773 h 104488"/>
                  <a:gd name="connsiteX3" fmla="*/ 88624 w 177245"/>
                  <a:gd name="connsiteY3" fmla="*/ 0 h 104488"/>
                  <a:gd name="connsiteX4" fmla="*/ 177245 w 177245"/>
                  <a:gd name="connsiteY4" fmla="*/ 67773 h 104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245" h="104488">
                    <a:moveTo>
                      <a:pt x="177245" y="67773"/>
                    </a:moveTo>
                    <a:cubicBezTo>
                      <a:pt x="177245" y="105201"/>
                      <a:pt x="125399" y="104487"/>
                      <a:pt x="76453" y="104487"/>
                    </a:cubicBezTo>
                    <a:cubicBezTo>
                      <a:pt x="27507" y="104487"/>
                      <a:pt x="0" y="105201"/>
                      <a:pt x="0" y="67773"/>
                    </a:cubicBezTo>
                    <a:cubicBezTo>
                      <a:pt x="0" y="30345"/>
                      <a:pt x="39679" y="0"/>
                      <a:pt x="88624" y="0"/>
                    </a:cubicBezTo>
                    <a:cubicBezTo>
                      <a:pt x="137570" y="0"/>
                      <a:pt x="177245" y="30342"/>
                      <a:pt x="177245" y="67773"/>
                    </a:cubicBezTo>
                    <a:close/>
                  </a:path>
                </a:pathLst>
              </a:custGeom>
              <a:solidFill>
                <a:srgbClr val="FF8F8F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01661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156B0-28B9-4CFA-DE55-C453834D8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3990C9C-F10F-1036-4C6F-9B4A46F3A2B2}"/>
              </a:ext>
            </a:extLst>
          </p:cNvPr>
          <p:cNvSpPr txBox="1"/>
          <p:nvPr/>
        </p:nvSpPr>
        <p:spPr>
          <a:xfrm>
            <a:off x="1424018" y="5345906"/>
            <a:ext cx="4711638" cy="779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67019" rtl="1"/>
            <a:r>
              <a:rPr lang="ar-SA" sz="4465" b="1" dirty="0">
                <a:solidFill>
                  <a:srgbClr val="155C58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رياضيات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7707AE74-57F1-3282-743D-F1AFD1BD839B}"/>
              </a:ext>
            </a:extLst>
          </p:cNvPr>
          <p:cNvSpPr/>
          <p:nvPr/>
        </p:nvSpPr>
        <p:spPr>
          <a:xfrm>
            <a:off x="2927965" y="3461338"/>
            <a:ext cx="1703744" cy="1624130"/>
          </a:xfrm>
          <a:prstGeom prst="roundRect">
            <a:avLst>
              <a:gd name="adj" fmla="val 3595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67019" rtl="1"/>
            <a:endParaRPr lang="ar-SA" sz="2232" dirty="0">
              <a:solidFill>
                <a:srgbClr val="155C58"/>
              </a:solidFill>
              <a:latin typeface="Harmattan"/>
              <a:cs typeface="Harmattan"/>
            </a:endParaRPr>
          </a:p>
        </p:txBody>
      </p:sp>
      <p:grpSp>
        <p:nvGrpSpPr>
          <p:cNvPr id="76" name="مجموعة 75">
            <a:extLst>
              <a:ext uri="{FF2B5EF4-FFF2-40B4-BE49-F238E27FC236}">
                <a16:creationId xmlns:a16="http://schemas.microsoft.com/office/drawing/2014/main" id="{CD1BD7CC-15C5-A5DA-B22E-2693C0E8FF9A}"/>
              </a:ext>
            </a:extLst>
          </p:cNvPr>
          <p:cNvGrpSpPr/>
          <p:nvPr/>
        </p:nvGrpSpPr>
        <p:grpSpPr>
          <a:xfrm>
            <a:off x="3442139" y="3635489"/>
            <a:ext cx="898526" cy="1275828"/>
            <a:chOff x="1111298" y="2211639"/>
            <a:chExt cx="1230745" cy="1747550"/>
          </a:xfrm>
        </p:grpSpPr>
        <p:grpSp>
          <p:nvGrpSpPr>
            <p:cNvPr id="77" name="رسم 9" descr="عصير مليئه بتوفرات office">
              <a:extLst>
                <a:ext uri="{FF2B5EF4-FFF2-40B4-BE49-F238E27FC236}">
                  <a16:creationId xmlns:a16="http://schemas.microsoft.com/office/drawing/2014/main" id="{8DB6B9EC-7E14-23F2-1124-9F0050526F05}"/>
                </a:ext>
              </a:extLst>
            </p:cNvPr>
            <p:cNvGrpSpPr/>
            <p:nvPr/>
          </p:nvGrpSpPr>
          <p:grpSpPr>
            <a:xfrm rot="9716607" flipH="1">
              <a:off x="1111298" y="2233913"/>
              <a:ext cx="99580" cy="1725276"/>
              <a:chOff x="13155951" y="931050"/>
              <a:chExt cx="143379" cy="2484129"/>
            </a:xfrm>
          </p:grpSpPr>
          <p:sp>
            <p:nvSpPr>
              <p:cNvPr id="139" name="شكل حر: شكل 138">
                <a:extLst>
                  <a:ext uri="{FF2B5EF4-FFF2-40B4-BE49-F238E27FC236}">
                    <a16:creationId xmlns:a16="http://schemas.microsoft.com/office/drawing/2014/main" id="{DA2E505B-A0EF-42C9-A924-B4DFA78FA6E5}"/>
                  </a:ext>
                </a:extLst>
              </p:cNvPr>
              <p:cNvSpPr/>
              <p:nvPr/>
            </p:nvSpPr>
            <p:spPr>
              <a:xfrm>
                <a:off x="13155951" y="1185929"/>
                <a:ext cx="143370" cy="1960635"/>
              </a:xfrm>
              <a:custGeom>
                <a:avLst/>
                <a:gdLst>
                  <a:gd name="connsiteX0" fmla="*/ 143370 w 143370"/>
                  <a:gd name="connsiteY0" fmla="*/ 1927355 h 1960635"/>
                  <a:gd name="connsiteX1" fmla="*/ 71618 w 143370"/>
                  <a:gd name="connsiteY1" fmla="*/ 1960636 h 1960635"/>
                  <a:gd name="connsiteX2" fmla="*/ 0 w 143370"/>
                  <a:gd name="connsiteY2" fmla="*/ 1927355 h 1960635"/>
                  <a:gd name="connsiteX3" fmla="*/ 0 w 143370"/>
                  <a:gd name="connsiteY3" fmla="*/ 95 h 1960635"/>
                  <a:gd name="connsiteX4" fmla="*/ 95 w 143370"/>
                  <a:gd name="connsiteY4" fmla="*/ 0 h 1960635"/>
                  <a:gd name="connsiteX5" fmla="*/ 143275 w 143370"/>
                  <a:gd name="connsiteY5" fmla="*/ 0 h 1960635"/>
                  <a:gd name="connsiteX6" fmla="*/ 143370 w 143370"/>
                  <a:gd name="connsiteY6" fmla="*/ 95 h 1960635"/>
                  <a:gd name="connsiteX7" fmla="*/ 143370 w 143370"/>
                  <a:gd name="connsiteY7" fmla="*/ 1927355 h 1960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370" h="1960635">
                    <a:moveTo>
                      <a:pt x="143370" y="1927355"/>
                    </a:moveTo>
                    <a:cubicBezTo>
                      <a:pt x="143370" y="1927355"/>
                      <a:pt x="118605" y="1960636"/>
                      <a:pt x="71618" y="1960636"/>
                    </a:cubicBezTo>
                    <a:cubicBezTo>
                      <a:pt x="24632" y="1960636"/>
                      <a:pt x="0" y="1927355"/>
                      <a:pt x="0" y="1927355"/>
                    </a:cubicBezTo>
                    <a:lnTo>
                      <a:pt x="0" y="95"/>
                    </a:lnTo>
                    <a:cubicBezTo>
                      <a:pt x="0" y="38"/>
                      <a:pt x="38" y="0"/>
                      <a:pt x="95" y="0"/>
                    </a:cubicBezTo>
                    <a:lnTo>
                      <a:pt x="143275" y="0"/>
                    </a:lnTo>
                    <a:cubicBezTo>
                      <a:pt x="143332" y="0"/>
                      <a:pt x="143370" y="38"/>
                      <a:pt x="143370" y="95"/>
                    </a:cubicBezTo>
                    <a:lnTo>
                      <a:pt x="143370" y="1927355"/>
                    </a:lnTo>
                    <a:close/>
                  </a:path>
                </a:pathLst>
              </a:custGeom>
              <a:solidFill>
                <a:srgbClr val="FDE79C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140" name="شكل حر: شكل 139">
                <a:extLst>
                  <a:ext uri="{FF2B5EF4-FFF2-40B4-BE49-F238E27FC236}">
                    <a16:creationId xmlns:a16="http://schemas.microsoft.com/office/drawing/2014/main" id="{C2BA031E-5B08-7B6A-F7A4-FD8C7C1FFD2D}"/>
                  </a:ext>
                </a:extLst>
              </p:cNvPr>
              <p:cNvSpPr/>
              <p:nvPr/>
            </p:nvSpPr>
            <p:spPr>
              <a:xfrm>
                <a:off x="13171877" y="3295869"/>
                <a:ext cx="111509" cy="119310"/>
              </a:xfrm>
              <a:custGeom>
                <a:avLst/>
                <a:gdLst>
                  <a:gd name="connsiteX0" fmla="*/ 0 w 111509"/>
                  <a:gd name="connsiteY0" fmla="*/ 0 h 119310"/>
                  <a:gd name="connsiteX1" fmla="*/ 111509 w 111509"/>
                  <a:gd name="connsiteY1" fmla="*/ 0 h 119310"/>
                  <a:gd name="connsiteX2" fmla="*/ 111509 w 111509"/>
                  <a:gd name="connsiteY2" fmla="*/ 119310 h 119310"/>
                  <a:gd name="connsiteX3" fmla="*/ 0 w 111509"/>
                  <a:gd name="connsiteY3" fmla="*/ 119310 h 119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509" h="119310">
                    <a:moveTo>
                      <a:pt x="0" y="0"/>
                    </a:moveTo>
                    <a:lnTo>
                      <a:pt x="111509" y="0"/>
                    </a:lnTo>
                    <a:lnTo>
                      <a:pt x="111509" y="119310"/>
                    </a:lnTo>
                    <a:lnTo>
                      <a:pt x="0" y="119310"/>
                    </a:lnTo>
                    <a:close/>
                  </a:path>
                </a:pathLst>
              </a:custGeom>
              <a:solidFill>
                <a:srgbClr val="FF7F8D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141" name="شكل حر: شكل 140">
                <a:extLst>
                  <a:ext uri="{FF2B5EF4-FFF2-40B4-BE49-F238E27FC236}">
                    <a16:creationId xmlns:a16="http://schemas.microsoft.com/office/drawing/2014/main" id="{50479C55-174B-5239-AE18-2CD27DF28513}"/>
                  </a:ext>
                </a:extLst>
              </p:cNvPr>
              <p:cNvSpPr/>
              <p:nvPr/>
            </p:nvSpPr>
            <p:spPr>
              <a:xfrm>
                <a:off x="13155951" y="3113198"/>
                <a:ext cx="143370" cy="230400"/>
              </a:xfrm>
              <a:custGeom>
                <a:avLst/>
                <a:gdLst>
                  <a:gd name="connsiteX0" fmla="*/ 0 w 143370"/>
                  <a:gd name="connsiteY0" fmla="*/ 0 h 230400"/>
                  <a:gd name="connsiteX1" fmla="*/ 143370 w 143370"/>
                  <a:gd name="connsiteY1" fmla="*/ 0 h 230400"/>
                  <a:gd name="connsiteX2" fmla="*/ 143370 w 143370"/>
                  <a:gd name="connsiteY2" fmla="*/ 230400 h 230400"/>
                  <a:gd name="connsiteX3" fmla="*/ 0 w 143370"/>
                  <a:gd name="connsiteY3" fmla="*/ 230400 h 230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370" h="230400">
                    <a:moveTo>
                      <a:pt x="0" y="0"/>
                    </a:moveTo>
                    <a:lnTo>
                      <a:pt x="143370" y="0"/>
                    </a:lnTo>
                    <a:lnTo>
                      <a:pt x="143370" y="230400"/>
                    </a:lnTo>
                    <a:lnTo>
                      <a:pt x="0" y="230400"/>
                    </a:lnTo>
                    <a:close/>
                  </a:path>
                </a:pathLst>
              </a:custGeom>
              <a:solidFill>
                <a:srgbClr val="FFC94D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grpSp>
            <p:nvGrpSpPr>
              <p:cNvPr id="142" name="رسم 9" descr="عصير مليئه بتوفرات office">
                <a:extLst>
                  <a:ext uri="{FF2B5EF4-FFF2-40B4-BE49-F238E27FC236}">
                    <a16:creationId xmlns:a16="http://schemas.microsoft.com/office/drawing/2014/main" id="{7F9D6686-B5FE-1E8C-AF06-AC0F1607DCBA}"/>
                  </a:ext>
                </a:extLst>
              </p:cNvPr>
              <p:cNvGrpSpPr/>
              <p:nvPr/>
            </p:nvGrpSpPr>
            <p:grpSpPr>
              <a:xfrm>
                <a:off x="13155961" y="931050"/>
                <a:ext cx="143370" cy="290722"/>
                <a:chOff x="13155961" y="931050"/>
                <a:chExt cx="143370" cy="290722"/>
              </a:xfrm>
            </p:grpSpPr>
            <p:sp>
              <p:nvSpPr>
                <p:cNvPr id="143" name="شكل حر: شكل 142">
                  <a:extLst>
                    <a:ext uri="{FF2B5EF4-FFF2-40B4-BE49-F238E27FC236}">
                      <a16:creationId xmlns:a16="http://schemas.microsoft.com/office/drawing/2014/main" id="{E94DDDB6-9020-C706-EB28-37DEAA6E08B4}"/>
                    </a:ext>
                  </a:extLst>
                </p:cNvPr>
                <p:cNvSpPr/>
                <p:nvPr/>
              </p:nvSpPr>
              <p:spPr>
                <a:xfrm>
                  <a:off x="13207472" y="931050"/>
                  <a:ext cx="40319" cy="86039"/>
                </a:xfrm>
                <a:custGeom>
                  <a:avLst/>
                  <a:gdLst>
                    <a:gd name="connsiteX0" fmla="*/ 20164 w 40319"/>
                    <a:gd name="connsiteY0" fmla="*/ 0 h 86039"/>
                    <a:gd name="connsiteX1" fmla="*/ 0 w 40319"/>
                    <a:gd name="connsiteY1" fmla="*/ 71685 h 86039"/>
                    <a:gd name="connsiteX2" fmla="*/ 20088 w 40319"/>
                    <a:gd name="connsiteY2" fmla="*/ 86039 h 86039"/>
                    <a:gd name="connsiteX3" fmla="*/ 40319 w 40319"/>
                    <a:gd name="connsiteY3" fmla="*/ 71685 h 86039"/>
                    <a:gd name="connsiteX4" fmla="*/ 20164 w 40319"/>
                    <a:gd name="connsiteY4" fmla="*/ 0 h 86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319" h="86039">
                      <a:moveTo>
                        <a:pt x="20164" y="0"/>
                      </a:moveTo>
                      <a:lnTo>
                        <a:pt x="0" y="71685"/>
                      </a:lnTo>
                      <a:cubicBezTo>
                        <a:pt x="0" y="71685"/>
                        <a:pt x="4220" y="86039"/>
                        <a:pt x="20088" y="86039"/>
                      </a:cubicBezTo>
                      <a:cubicBezTo>
                        <a:pt x="35966" y="86039"/>
                        <a:pt x="40319" y="71685"/>
                        <a:pt x="40319" y="71685"/>
                      </a:cubicBezTo>
                      <a:lnTo>
                        <a:pt x="20164" y="0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l" defTabSz="567019"/>
                  <a:endParaRPr lang="ar-SA" sz="1116" dirty="0">
                    <a:solidFill>
                      <a:prstClr val="black"/>
                    </a:solidFill>
                    <a:latin typeface="Harmattan" panose="01000503000000020003" pitchFamily="2" charset="-78"/>
                    <a:cs typeface="Harmattan" panose="01000503000000020003" pitchFamily="2" charset="-78"/>
                  </a:endParaRPr>
                </a:p>
              </p:txBody>
            </p:sp>
            <p:sp>
              <p:nvSpPr>
                <p:cNvPr id="144" name="شكل حر: شكل 143">
                  <a:extLst>
                    <a:ext uri="{FF2B5EF4-FFF2-40B4-BE49-F238E27FC236}">
                      <a16:creationId xmlns:a16="http://schemas.microsoft.com/office/drawing/2014/main" id="{65FADF77-7888-FAEA-171D-9422C5557C63}"/>
                    </a:ext>
                  </a:extLst>
                </p:cNvPr>
                <p:cNvSpPr/>
                <p:nvPr/>
              </p:nvSpPr>
              <p:spPr>
                <a:xfrm>
                  <a:off x="13155961" y="1002735"/>
                  <a:ext cx="143370" cy="219036"/>
                </a:xfrm>
                <a:custGeom>
                  <a:avLst/>
                  <a:gdLst>
                    <a:gd name="connsiteX0" fmla="*/ 91840 w 143370"/>
                    <a:gd name="connsiteY0" fmla="*/ 0 h 219036"/>
                    <a:gd name="connsiteX1" fmla="*/ 51521 w 143370"/>
                    <a:gd name="connsiteY1" fmla="*/ 0 h 219036"/>
                    <a:gd name="connsiteX2" fmla="*/ 0 w 143370"/>
                    <a:gd name="connsiteY2" fmla="*/ 183194 h 219036"/>
                    <a:gd name="connsiteX3" fmla="*/ 35843 w 143370"/>
                    <a:gd name="connsiteY3" fmla="*/ 219037 h 219036"/>
                    <a:gd name="connsiteX4" fmla="*/ 71647 w 143370"/>
                    <a:gd name="connsiteY4" fmla="*/ 184861 h 219036"/>
                    <a:gd name="connsiteX5" fmla="*/ 71723 w 143370"/>
                    <a:gd name="connsiteY5" fmla="*/ 184861 h 219036"/>
                    <a:gd name="connsiteX6" fmla="*/ 107528 w 143370"/>
                    <a:gd name="connsiteY6" fmla="*/ 219037 h 219036"/>
                    <a:gd name="connsiteX7" fmla="*/ 143370 w 143370"/>
                    <a:gd name="connsiteY7" fmla="*/ 183194 h 219036"/>
                    <a:gd name="connsiteX8" fmla="*/ 91840 w 143370"/>
                    <a:gd name="connsiteY8" fmla="*/ 0 h 219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3370" h="219036">
                      <a:moveTo>
                        <a:pt x="91840" y="0"/>
                      </a:moveTo>
                      <a:lnTo>
                        <a:pt x="51521" y="0"/>
                      </a:lnTo>
                      <a:lnTo>
                        <a:pt x="0" y="183194"/>
                      </a:lnTo>
                      <a:cubicBezTo>
                        <a:pt x="0" y="202987"/>
                        <a:pt x="16050" y="219037"/>
                        <a:pt x="35843" y="219037"/>
                      </a:cubicBezTo>
                      <a:cubicBezTo>
                        <a:pt x="55083" y="219037"/>
                        <a:pt x="70780" y="203883"/>
                        <a:pt x="71647" y="184861"/>
                      </a:cubicBezTo>
                      <a:cubicBezTo>
                        <a:pt x="71685" y="183956"/>
                        <a:pt x="71685" y="183956"/>
                        <a:pt x="71723" y="184861"/>
                      </a:cubicBezTo>
                      <a:cubicBezTo>
                        <a:pt x="72590" y="203883"/>
                        <a:pt x="88287" y="219037"/>
                        <a:pt x="107528" y="219037"/>
                      </a:cubicBezTo>
                      <a:cubicBezTo>
                        <a:pt x="127321" y="219037"/>
                        <a:pt x="143370" y="202987"/>
                        <a:pt x="143370" y="183194"/>
                      </a:cubicBezTo>
                      <a:lnTo>
                        <a:pt x="91840" y="0"/>
                      </a:lnTo>
                      <a:close/>
                    </a:path>
                  </a:pathLst>
                </a:custGeom>
                <a:solidFill>
                  <a:srgbClr val="FFC94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l" defTabSz="567019"/>
                  <a:endParaRPr lang="ar-SA" sz="1116" dirty="0">
                    <a:solidFill>
                      <a:prstClr val="black"/>
                    </a:solidFill>
                    <a:latin typeface="Harmattan" panose="01000503000000020003" pitchFamily="2" charset="-78"/>
                    <a:cs typeface="Harmattan" panose="01000503000000020003" pitchFamily="2" charset="-78"/>
                  </a:endParaRPr>
                </a:p>
              </p:txBody>
            </p:sp>
          </p:grpSp>
        </p:grp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DA827E7A-9494-67EE-80B4-B93097468769}"/>
                </a:ext>
              </a:extLst>
            </p:cNvPr>
            <p:cNvSpPr/>
            <p:nvPr/>
          </p:nvSpPr>
          <p:spPr>
            <a:xfrm rot="382850">
              <a:off x="1635720" y="2211639"/>
              <a:ext cx="706323" cy="1580737"/>
            </a:xfrm>
            <a:custGeom>
              <a:avLst/>
              <a:gdLst>
                <a:gd name="connsiteX0" fmla="*/ 669617 w 1163707"/>
                <a:gd name="connsiteY0" fmla="*/ 0 h 2604354"/>
                <a:gd name="connsiteX1" fmla="*/ 0 w 1163707"/>
                <a:gd name="connsiteY1" fmla="*/ 2470433 h 2604354"/>
                <a:gd name="connsiteX2" fmla="*/ 494081 w 1163707"/>
                <a:gd name="connsiteY2" fmla="*/ 2604354 h 2604354"/>
                <a:gd name="connsiteX3" fmla="*/ 1163708 w 1163707"/>
                <a:gd name="connsiteY3" fmla="*/ 133921 h 2604354"/>
                <a:gd name="connsiteX4" fmla="*/ 669617 w 1163707"/>
                <a:gd name="connsiteY4" fmla="*/ 0 h 2604354"/>
                <a:gd name="connsiteX5" fmla="*/ 865984 w 1163707"/>
                <a:gd name="connsiteY5" fmla="*/ 229743 h 2604354"/>
                <a:gd name="connsiteX6" fmla="*/ 832971 w 1163707"/>
                <a:gd name="connsiteY6" fmla="*/ 172174 h 2604354"/>
                <a:gd name="connsiteX7" fmla="*/ 890540 w 1163707"/>
                <a:gd name="connsiteY7" fmla="*/ 139160 h 2604354"/>
                <a:gd name="connsiteX8" fmla="*/ 923554 w 1163707"/>
                <a:gd name="connsiteY8" fmla="*/ 196729 h 2604354"/>
                <a:gd name="connsiteX9" fmla="*/ 865984 w 1163707"/>
                <a:gd name="connsiteY9" fmla="*/ 229743 h 260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3707" h="2604354">
                  <a:moveTo>
                    <a:pt x="669617" y="0"/>
                  </a:moveTo>
                  <a:lnTo>
                    <a:pt x="0" y="2470433"/>
                  </a:lnTo>
                  <a:lnTo>
                    <a:pt x="494081" y="2604354"/>
                  </a:lnTo>
                  <a:lnTo>
                    <a:pt x="1163708" y="133921"/>
                  </a:lnTo>
                  <a:lnTo>
                    <a:pt x="669617" y="0"/>
                  </a:lnTo>
                  <a:close/>
                  <a:moveTo>
                    <a:pt x="865984" y="229743"/>
                  </a:moveTo>
                  <a:cubicBezTo>
                    <a:pt x="840972" y="222961"/>
                    <a:pt x="826189" y="197187"/>
                    <a:pt x="832971" y="172174"/>
                  </a:cubicBezTo>
                  <a:cubicBezTo>
                    <a:pt x="839753" y="147161"/>
                    <a:pt x="865527" y="132378"/>
                    <a:pt x="890540" y="139160"/>
                  </a:cubicBezTo>
                  <a:cubicBezTo>
                    <a:pt x="915553" y="145942"/>
                    <a:pt x="930335" y="171717"/>
                    <a:pt x="923554" y="196729"/>
                  </a:cubicBezTo>
                  <a:cubicBezTo>
                    <a:pt x="916772" y="221742"/>
                    <a:pt x="890997" y="236525"/>
                    <a:pt x="865984" y="229743"/>
                  </a:cubicBezTo>
                  <a:close/>
                </a:path>
              </a:pathLst>
            </a:custGeom>
            <a:solidFill>
              <a:srgbClr val="A6E4E6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defTabSz="567019"/>
              <a:endParaRPr lang="ar-SA" sz="1116" dirty="0">
                <a:solidFill>
                  <a:prstClr val="black"/>
                </a:solidFill>
                <a:latin typeface="Harmattan" panose="01000503000000020003" pitchFamily="2" charset="-78"/>
                <a:cs typeface="Harmattan" panose="01000503000000020003" pitchFamily="2" charset="-78"/>
              </a:endParaRPr>
            </a:p>
          </p:txBody>
        </p:sp>
        <p:grpSp>
          <p:nvGrpSpPr>
            <p:cNvPr id="79" name="رسم 9" descr="عصير مليئه بتوفرات office">
              <a:extLst>
                <a:ext uri="{FF2B5EF4-FFF2-40B4-BE49-F238E27FC236}">
                  <a16:creationId xmlns:a16="http://schemas.microsoft.com/office/drawing/2014/main" id="{9E9B306E-0F5B-9856-7BEF-69AC433D2DC7}"/>
                </a:ext>
              </a:extLst>
            </p:cNvPr>
            <p:cNvGrpSpPr/>
            <p:nvPr/>
          </p:nvGrpSpPr>
          <p:grpSpPr>
            <a:xfrm rot="382850">
              <a:off x="1884468" y="2321835"/>
              <a:ext cx="454752" cy="1455242"/>
              <a:chOff x="13588082" y="1232226"/>
              <a:chExt cx="749230" cy="2397594"/>
            </a:xfrm>
            <a:solidFill>
              <a:srgbClr val="521E46"/>
            </a:solidFill>
          </p:grpSpPr>
          <p:sp>
            <p:nvSpPr>
              <p:cNvPr id="80" name="شكل حر: شكل 79">
                <a:extLst>
                  <a:ext uri="{FF2B5EF4-FFF2-40B4-BE49-F238E27FC236}">
                    <a16:creationId xmlns:a16="http://schemas.microsoft.com/office/drawing/2014/main" id="{C9655CAD-7A25-249E-DBCD-710A7A1DCD12}"/>
                  </a:ext>
                </a:extLst>
              </p:cNvPr>
              <p:cNvSpPr/>
              <p:nvPr/>
            </p:nvSpPr>
            <p:spPr>
              <a:xfrm rot="-4490120">
                <a:off x="14294153" y="1198593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81" name="شكل حر: شكل 80">
                <a:extLst>
                  <a:ext uri="{FF2B5EF4-FFF2-40B4-BE49-F238E27FC236}">
                    <a16:creationId xmlns:a16="http://schemas.microsoft.com/office/drawing/2014/main" id="{A019A909-5937-3D6D-B376-E225CFAC36E5}"/>
                  </a:ext>
                </a:extLst>
              </p:cNvPr>
              <p:cNvSpPr/>
              <p:nvPr/>
            </p:nvSpPr>
            <p:spPr>
              <a:xfrm rot="-4490120">
                <a:off x="14282992" y="1239771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82" name="شكل حر: شكل 81">
                <a:extLst>
                  <a:ext uri="{FF2B5EF4-FFF2-40B4-BE49-F238E27FC236}">
                    <a16:creationId xmlns:a16="http://schemas.microsoft.com/office/drawing/2014/main" id="{9354E63F-F745-BEFF-CA16-7F92CB9EDCFA}"/>
                  </a:ext>
                </a:extLst>
              </p:cNvPr>
              <p:cNvSpPr/>
              <p:nvPr/>
            </p:nvSpPr>
            <p:spPr>
              <a:xfrm rot="-4490120">
                <a:off x="14271838" y="1280940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83" name="شكل حر: شكل 82">
                <a:extLst>
                  <a:ext uri="{FF2B5EF4-FFF2-40B4-BE49-F238E27FC236}">
                    <a16:creationId xmlns:a16="http://schemas.microsoft.com/office/drawing/2014/main" id="{A5E67C0E-D442-E279-F71E-A0BDA85417A2}"/>
                  </a:ext>
                </a:extLst>
              </p:cNvPr>
              <p:cNvSpPr/>
              <p:nvPr/>
            </p:nvSpPr>
            <p:spPr>
              <a:xfrm rot="-4490120">
                <a:off x="14231851" y="1284444"/>
                <a:ext cx="9525" cy="136515"/>
              </a:xfrm>
              <a:custGeom>
                <a:avLst/>
                <a:gdLst>
                  <a:gd name="connsiteX0" fmla="*/ 0 w 9525"/>
                  <a:gd name="connsiteY0" fmla="*/ 0 h 136515"/>
                  <a:gd name="connsiteX1" fmla="*/ 9525 w 9525"/>
                  <a:gd name="connsiteY1" fmla="*/ 0 h 136515"/>
                  <a:gd name="connsiteX2" fmla="*/ 9525 w 9525"/>
                  <a:gd name="connsiteY2" fmla="*/ 136515 h 136515"/>
                  <a:gd name="connsiteX3" fmla="*/ 0 w 9525"/>
                  <a:gd name="connsiteY3" fmla="*/ 136515 h 136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136515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136515"/>
                    </a:lnTo>
                    <a:lnTo>
                      <a:pt x="0" y="13651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84" name="شكل حر: شكل 83">
                <a:extLst>
                  <a:ext uri="{FF2B5EF4-FFF2-40B4-BE49-F238E27FC236}">
                    <a16:creationId xmlns:a16="http://schemas.microsoft.com/office/drawing/2014/main" id="{C9A89BE0-78EA-9B24-5C74-79C93BDB3FE9}"/>
                  </a:ext>
                </a:extLst>
              </p:cNvPr>
              <p:cNvSpPr/>
              <p:nvPr/>
            </p:nvSpPr>
            <p:spPr>
              <a:xfrm rot="-4490120">
                <a:off x="14249514" y="1363283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85" name="شكل حر: شكل 84">
                <a:extLst>
                  <a:ext uri="{FF2B5EF4-FFF2-40B4-BE49-F238E27FC236}">
                    <a16:creationId xmlns:a16="http://schemas.microsoft.com/office/drawing/2014/main" id="{BB969CB5-E1F6-655D-AF03-796DDD2464FD}"/>
                  </a:ext>
                </a:extLst>
              </p:cNvPr>
              <p:cNvSpPr/>
              <p:nvPr/>
            </p:nvSpPr>
            <p:spPr>
              <a:xfrm rot="-4490120">
                <a:off x="14238358" y="1404461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86" name="شكل حر: شكل 85">
                <a:extLst>
                  <a:ext uri="{FF2B5EF4-FFF2-40B4-BE49-F238E27FC236}">
                    <a16:creationId xmlns:a16="http://schemas.microsoft.com/office/drawing/2014/main" id="{74CB220F-143B-3017-2291-FDFFCA30C460}"/>
                  </a:ext>
                </a:extLst>
              </p:cNvPr>
              <p:cNvSpPr/>
              <p:nvPr/>
            </p:nvSpPr>
            <p:spPr>
              <a:xfrm rot="-4490120">
                <a:off x="14227198" y="1445638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87" name="شكل حر: شكل 86">
                <a:extLst>
                  <a:ext uri="{FF2B5EF4-FFF2-40B4-BE49-F238E27FC236}">
                    <a16:creationId xmlns:a16="http://schemas.microsoft.com/office/drawing/2014/main" id="{CD3A3645-C048-9BB2-9EAA-44667C17CB3B}"/>
                  </a:ext>
                </a:extLst>
              </p:cNvPr>
              <p:cNvSpPr/>
              <p:nvPr/>
            </p:nvSpPr>
            <p:spPr>
              <a:xfrm rot="-4490120">
                <a:off x="14187215" y="1449134"/>
                <a:ext cx="9525" cy="136515"/>
              </a:xfrm>
              <a:custGeom>
                <a:avLst/>
                <a:gdLst>
                  <a:gd name="connsiteX0" fmla="*/ 0 w 9525"/>
                  <a:gd name="connsiteY0" fmla="*/ 0 h 136515"/>
                  <a:gd name="connsiteX1" fmla="*/ 9525 w 9525"/>
                  <a:gd name="connsiteY1" fmla="*/ 0 h 136515"/>
                  <a:gd name="connsiteX2" fmla="*/ 9525 w 9525"/>
                  <a:gd name="connsiteY2" fmla="*/ 136515 h 136515"/>
                  <a:gd name="connsiteX3" fmla="*/ 0 w 9525"/>
                  <a:gd name="connsiteY3" fmla="*/ 136515 h 136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136515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136515"/>
                    </a:lnTo>
                    <a:lnTo>
                      <a:pt x="0" y="13651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88" name="شكل حر: شكل 87">
                <a:extLst>
                  <a:ext uri="{FF2B5EF4-FFF2-40B4-BE49-F238E27FC236}">
                    <a16:creationId xmlns:a16="http://schemas.microsoft.com/office/drawing/2014/main" id="{75025895-273D-DFFB-D07B-D687832584D1}"/>
                  </a:ext>
                </a:extLst>
              </p:cNvPr>
              <p:cNvSpPr/>
              <p:nvPr/>
            </p:nvSpPr>
            <p:spPr>
              <a:xfrm rot="-4490120">
                <a:off x="14204880" y="1527982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89" name="شكل حر: شكل 88">
                <a:extLst>
                  <a:ext uri="{FF2B5EF4-FFF2-40B4-BE49-F238E27FC236}">
                    <a16:creationId xmlns:a16="http://schemas.microsoft.com/office/drawing/2014/main" id="{9E163CAC-FF67-A3F5-4EFC-8F66BFC22334}"/>
                  </a:ext>
                </a:extLst>
              </p:cNvPr>
              <p:cNvSpPr/>
              <p:nvPr/>
            </p:nvSpPr>
            <p:spPr>
              <a:xfrm rot="-4490120">
                <a:off x="14193720" y="1569160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90" name="شكل حر: شكل 89">
                <a:extLst>
                  <a:ext uri="{FF2B5EF4-FFF2-40B4-BE49-F238E27FC236}">
                    <a16:creationId xmlns:a16="http://schemas.microsoft.com/office/drawing/2014/main" id="{AF1F774B-B53E-46F6-F717-FAA7D5129ABB}"/>
                  </a:ext>
                </a:extLst>
              </p:cNvPr>
              <p:cNvSpPr/>
              <p:nvPr/>
            </p:nvSpPr>
            <p:spPr>
              <a:xfrm rot="-4490120">
                <a:off x="14182556" y="1610335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91" name="شكل حر: شكل 90">
                <a:extLst>
                  <a:ext uri="{FF2B5EF4-FFF2-40B4-BE49-F238E27FC236}">
                    <a16:creationId xmlns:a16="http://schemas.microsoft.com/office/drawing/2014/main" id="{5D311981-1EF5-3DFE-75C7-F3AE0557D626}"/>
                  </a:ext>
                </a:extLst>
              </p:cNvPr>
              <p:cNvSpPr/>
              <p:nvPr/>
            </p:nvSpPr>
            <p:spPr>
              <a:xfrm rot="-4490120">
                <a:off x="14142583" y="1613823"/>
                <a:ext cx="9525" cy="136515"/>
              </a:xfrm>
              <a:custGeom>
                <a:avLst/>
                <a:gdLst>
                  <a:gd name="connsiteX0" fmla="*/ 0 w 9525"/>
                  <a:gd name="connsiteY0" fmla="*/ 0 h 136515"/>
                  <a:gd name="connsiteX1" fmla="*/ 9525 w 9525"/>
                  <a:gd name="connsiteY1" fmla="*/ 0 h 136515"/>
                  <a:gd name="connsiteX2" fmla="*/ 9525 w 9525"/>
                  <a:gd name="connsiteY2" fmla="*/ 136515 h 136515"/>
                  <a:gd name="connsiteX3" fmla="*/ 0 w 9525"/>
                  <a:gd name="connsiteY3" fmla="*/ 136515 h 136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136515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136515"/>
                    </a:lnTo>
                    <a:lnTo>
                      <a:pt x="0" y="13651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92" name="شكل حر: شكل 91">
                <a:extLst>
                  <a:ext uri="{FF2B5EF4-FFF2-40B4-BE49-F238E27FC236}">
                    <a16:creationId xmlns:a16="http://schemas.microsoft.com/office/drawing/2014/main" id="{B2E905F2-CB51-9B96-C59D-0253EC79388A}"/>
                  </a:ext>
                </a:extLst>
              </p:cNvPr>
              <p:cNvSpPr/>
              <p:nvPr/>
            </p:nvSpPr>
            <p:spPr>
              <a:xfrm rot="-4490120">
                <a:off x="14160242" y="1692681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93" name="شكل حر: شكل 92">
                <a:extLst>
                  <a:ext uri="{FF2B5EF4-FFF2-40B4-BE49-F238E27FC236}">
                    <a16:creationId xmlns:a16="http://schemas.microsoft.com/office/drawing/2014/main" id="{72C7BC24-1A02-3418-1575-A7AC07BB5A05}"/>
                  </a:ext>
                </a:extLst>
              </p:cNvPr>
              <p:cNvSpPr/>
              <p:nvPr/>
            </p:nvSpPr>
            <p:spPr>
              <a:xfrm rot="-4490120">
                <a:off x="14149086" y="1733858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94" name="شكل حر: شكل 93">
                <a:extLst>
                  <a:ext uri="{FF2B5EF4-FFF2-40B4-BE49-F238E27FC236}">
                    <a16:creationId xmlns:a16="http://schemas.microsoft.com/office/drawing/2014/main" id="{046FE86F-145B-32CB-CE7C-5BE68BAE92DB}"/>
                  </a:ext>
                </a:extLst>
              </p:cNvPr>
              <p:cNvSpPr/>
              <p:nvPr/>
            </p:nvSpPr>
            <p:spPr>
              <a:xfrm rot="-4490120">
                <a:off x="14137929" y="1775027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95" name="شكل حر: شكل 94">
                <a:extLst>
                  <a:ext uri="{FF2B5EF4-FFF2-40B4-BE49-F238E27FC236}">
                    <a16:creationId xmlns:a16="http://schemas.microsoft.com/office/drawing/2014/main" id="{B588898E-66AD-24D4-1640-A7BAD42957B6}"/>
                  </a:ext>
                </a:extLst>
              </p:cNvPr>
              <p:cNvSpPr/>
              <p:nvPr/>
            </p:nvSpPr>
            <p:spPr>
              <a:xfrm rot="-4490120">
                <a:off x="14097944" y="1778522"/>
                <a:ext cx="9525" cy="136515"/>
              </a:xfrm>
              <a:custGeom>
                <a:avLst/>
                <a:gdLst>
                  <a:gd name="connsiteX0" fmla="*/ 0 w 9525"/>
                  <a:gd name="connsiteY0" fmla="*/ 0 h 136515"/>
                  <a:gd name="connsiteX1" fmla="*/ 9525 w 9525"/>
                  <a:gd name="connsiteY1" fmla="*/ 0 h 136515"/>
                  <a:gd name="connsiteX2" fmla="*/ 9525 w 9525"/>
                  <a:gd name="connsiteY2" fmla="*/ 136515 h 136515"/>
                  <a:gd name="connsiteX3" fmla="*/ 0 w 9525"/>
                  <a:gd name="connsiteY3" fmla="*/ 136515 h 136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136515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136515"/>
                    </a:lnTo>
                    <a:lnTo>
                      <a:pt x="0" y="13651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96" name="شكل حر: شكل 95">
                <a:extLst>
                  <a:ext uri="{FF2B5EF4-FFF2-40B4-BE49-F238E27FC236}">
                    <a16:creationId xmlns:a16="http://schemas.microsoft.com/office/drawing/2014/main" id="{BD9F38EB-4833-702B-62D9-2D805E233BBB}"/>
                  </a:ext>
                </a:extLst>
              </p:cNvPr>
              <p:cNvSpPr/>
              <p:nvPr/>
            </p:nvSpPr>
            <p:spPr>
              <a:xfrm rot="-4490120">
                <a:off x="14115609" y="1857370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97" name="شكل حر: شكل 96">
                <a:extLst>
                  <a:ext uri="{FF2B5EF4-FFF2-40B4-BE49-F238E27FC236}">
                    <a16:creationId xmlns:a16="http://schemas.microsoft.com/office/drawing/2014/main" id="{322EC73B-7850-F9DF-98E4-B997A4ED52C8}"/>
                  </a:ext>
                </a:extLst>
              </p:cNvPr>
              <p:cNvSpPr/>
              <p:nvPr/>
            </p:nvSpPr>
            <p:spPr>
              <a:xfrm rot="-4490120">
                <a:off x="14104451" y="1898539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98" name="شكل حر: شكل 97">
                <a:extLst>
                  <a:ext uri="{FF2B5EF4-FFF2-40B4-BE49-F238E27FC236}">
                    <a16:creationId xmlns:a16="http://schemas.microsoft.com/office/drawing/2014/main" id="{534B16D4-BE45-36F6-8B71-B37B2BD8C7E1}"/>
                  </a:ext>
                </a:extLst>
              </p:cNvPr>
              <p:cNvSpPr/>
              <p:nvPr/>
            </p:nvSpPr>
            <p:spPr>
              <a:xfrm rot="17109880">
                <a:off x="14093287" y="1939715"/>
                <a:ext cx="9525" cy="76793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99" name="شكل حر: شكل 98">
                <a:extLst>
                  <a:ext uri="{FF2B5EF4-FFF2-40B4-BE49-F238E27FC236}">
                    <a16:creationId xmlns:a16="http://schemas.microsoft.com/office/drawing/2014/main" id="{CE2100D5-2070-2282-93E9-CF83026C1872}"/>
                  </a:ext>
                </a:extLst>
              </p:cNvPr>
              <p:cNvSpPr/>
              <p:nvPr/>
            </p:nvSpPr>
            <p:spPr>
              <a:xfrm rot="-4490120">
                <a:off x="14053302" y="1943219"/>
                <a:ext cx="9525" cy="136515"/>
              </a:xfrm>
              <a:custGeom>
                <a:avLst/>
                <a:gdLst>
                  <a:gd name="connsiteX0" fmla="*/ 0 w 9525"/>
                  <a:gd name="connsiteY0" fmla="*/ 0 h 136515"/>
                  <a:gd name="connsiteX1" fmla="*/ 9525 w 9525"/>
                  <a:gd name="connsiteY1" fmla="*/ 0 h 136515"/>
                  <a:gd name="connsiteX2" fmla="*/ 9525 w 9525"/>
                  <a:gd name="connsiteY2" fmla="*/ 136515 h 136515"/>
                  <a:gd name="connsiteX3" fmla="*/ 0 w 9525"/>
                  <a:gd name="connsiteY3" fmla="*/ 136515 h 136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136515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136515"/>
                    </a:lnTo>
                    <a:lnTo>
                      <a:pt x="0" y="13651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100" name="شكل حر: شكل 99">
                <a:extLst>
                  <a:ext uri="{FF2B5EF4-FFF2-40B4-BE49-F238E27FC236}">
                    <a16:creationId xmlns:a16="http://schemas.microsoft.com/office/drawing/2014/main" id="{92C6D735-17BA-30FC-6533-D7FE6444AD27}"/>
                  </a:ext>
                </a:extLst>
              </p:cNvPr>
              <p:cNvSpPr/>
              <p:nvPr/>
            </p:nvSpPr>
            <p:spPr>
              <a:xfrm rot="-4490120">
                <a:off x="14070970" y="2022069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101" name="شكل حر: شكل 100">
                <a:extLst>
                  <a:ext uri="{FF2B5EF4-FFF2-40B4-BE49-F238E27FC236}">
                    <a16:creationId xmlns:a16="http://schemas.microsoft.com/office/drawing/2014/main" id="{96D45884-7CFF-8CB8-2682-6E2F50F1EC2F}"/>
                  </a:ext>
                </a:extLst>
              </p:cNvPr>
              <p:cNvSpPr/>
              <p:nvPr/>
            </p:nvSpPr>
            <p:spPr>
              <a:xfrm rot="-4490120">
                <a:off x="14059809" y="2063235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102" name="شكل حر: شكل 101">
                <a:extLst>
                  <a:ext uri="{FF2B5EF4-FFF2-40B4-BE49-F238E27FC236}">
                    <a16:creationId xmlns:a16="http://schemas.microsoft.com/office/drawing/2014/main" id="{D2E1A9CF-88F6-BBB7-23DD-613ABE23CEC6}"/>
                  </a:ext>
                </a:extLst>
              </p:cNvPr>
              <p:cNvSpPr/>
              <p:nvPr/>
            </p:nvSpPr>
            <p:spPr>
              <a:xfrm rot="-4490120">
                <a:off x="14048648" y="2104413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103" name="شكل حر: شكل 102">
                <a:extLst>
                  <a:ext uri="{FF2B5EF4-FFF2-40B4-BE49-F238E27FC236}">
                    <a16:creationId xmlns:a16="http://schemas.microsoft.com/office/drawing/2014/main" id="{0DF2512F-54E2-7B2F-0245-288E2A2FA707}"/>
                  </a:ext>
                </a:extLst>
              </p:cNvPr>
              <p:cNvSpPr/>
              <p:nvPr/>
            </p:nvSpPr>
            <p:spPr>
              <a:xfrm rot="-4490120">
                <a:off x="14008672" y="2107920"/>
                <a:ext cx="9525" cy="136515"/>
              </a:xfrm>
              <a:custGeom>
                <a:avLst/>
                <a:gdLst>
                  <a:gd name="connsiteX0" fmla="*/ 0 w 9525"/>
                  <a:gd name="connsiteY0" fmla="*/ 0 h 136515"/>
                  <a:gd name="connsiteX1" fmla="*/ 9525 w 9525"/>
                  <a:gd name="connsiteY1" fmla="*/ 0 h 136515"/>
                  <a:gd name="connsiteX2" fmla="*/ 9525 w 9525"/>
                  <a:gd name="connsiteY2" fmla="*/ 136515 h 136515"/>
                  <a:gd name="connsiteX3" fmla="*/ 0 w 9525"/>
                  <a:gd name="connsiteY3" fmla="*/ 136515 h 136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136515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136515"/>
                    </a:lnTo>
                    <a:lnTo>
                      <a:pt x="0" y="13651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104" name="شكل حر: شكل 103">
                <a:extLst>
                  <a:ext uri="{FF2B5EF4-FFF2-40B4-BE49-F238E27FC236}">
                    <a16:creationId xmlns:a16="http://schemas.microsoft.com/office/drawing/2014/main" id="{BD4DA017-A980-9800-7BFA-C3C99606BA98}"/>
                  </a:ext>
                </a:extLst>
              </p:cNvPr>
              <p:cNvSpPr/>
              <p:nvPr/>
            </p:nvSpPr>
            <p:spPr>
              <a:xfrm rot="-4490120">
                <a:off x="14026331" y="2186756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105" name="شكل حر: شكل 104">
                <a:extLst>
                  <a:ext uri="{FF2B5EF4-FFF2-40B4-BE49-F238E27FC236}">
                    <a16:creationId xmlns:a16="http://schemas.microsoft.com/office/drawing/2014/main" id="{58AD57F4-3A56-0CBC-7A88-FAC4CC94762E}"/>
                  </a:ext>
                </a:extLst>
              </p:cNvPr>
              <p:cNvSpPr/>
              <p:nvPr/>
            </p:nvSpPr>
            <p:spPr>
              <a:xfrm rot="-4490120">
                <a:off x="14015170" y="2227934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106" name="شكل حر: شكل 105">
                <a:extLst>
                  <a:ext uri="{FF2B5EF4-FFF2-40B4-BE49-F238E27FC236}">
                    <a16:creationId xmlns:a16="http://schemas.microsoft.com/office/drawing/2014/main" id="{1AAF8EF3-36F3-B05E-C43F-C0E9FA44AD2F}"/>
                  </a:ext>
                </a:extLst>
              </p:cNvPr>
              <p:cNvSpPr/>
              <p:nvPr/>
            </p:nvSpPr>
            <p:spPr>
              <a:xfrm rot="-4490120">
                <a:off x="14004015" y="2269111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107" name="شكل حر: شكل 106">
                <a:extLst>
                  <a:ext uri="{FF2B5EF4-FFF2-40B4-BE49-F238E27FC236}">
                    <a16:creationId xmlns:a16="http://schemas.microsoft.com/office/drawing/2014/main" id="{D2A3F74F-DD7D-52C7-C16D-A687AE4B05C4}"/>
                  </a:ext>
                </a:extLst>
              </p:cNvPr>
              <p:cNvSpPr/>
              <p:nvPr/>
            </p:nvSpPr>
            <p:spPr>
              <a:xfrm rot="-4490120">
                <a:off x="13963964" y="2272512"/>
                <a:ext cx="9525" cy="136515"/>
              </a:xfrm>
              <a:custGeom>
                <a:avLst/>
                <a:gdLst>
                  <a:gd name="connsiteX0" fmla="*/ 0 w 9525"/>
                  <a:gd name="connsiteY0" fmla="*/ 0 h 136515"/>
                  <a:gd name="connsiteX1" fmla="*/ 9525 w 9525"/>
                  <a:gd name="connsiteY1" fmla="*/ 0 h 136515"/>
                  <a:gd name="connsiteX2" fmla="*/ 9525 w 9525"/>
                  <a:gd name="connsiteY2" fmla="*/ 136515 h 136515"/>
                  <a:gd name="connsiteX3" fmla="*/ 0 w 9525"/>
                  <a:gd name="connsiteY3" fmla="*/ 136515 h 136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136515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136515"/>
                    </a:lnTo>
                    <a:lnTo>
                      <a:pt x="0" y="13651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108" name="شكل حر: شكل 107">
                <a:extLst>
                  <a:ext uri="{FF2B5EF4-FFF2-40B4-BE49-F238E27FC236}">
                    <a16:creationId xmlns:a16="http://schemas.microsoft.com/office/drawing/2014/main" id="{CE811BFF-1C85-022A-D92F-1B62E73D851D}"/>
                  </a:ext>
                </a:extLst>
              </p:cNvPr>
              <p:cNvSpPr/>
              <p:nvPr/>
            </p:nvSpPr>
            <p:spPr>
              <a:xfrm rot="-4490120">
                <a:off x="13981693" y="2351455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109" name="شكل حر: شكل 108">
                <a:extLst>
                  <a:ext uri="{FF2B5EF4-FFF2-40B4-BE49-F238E27FC236}">
                    <a16:creationId xmlns:a16="http://schemas.microsoft.com/office/drawing/2014/main" id="{50C683FB-995A-525F-6A98-533C409CC68E}"/>
                  </a:ext>
                </a:extLst>
              </p:cNvPr>
              <p:cNvSpPr/>
              <p:nvPr/>
            </p:nvSpPr>
            <p:spPr>
              <a:xfrm rot="-4490120">
                <a:off x="13970538" y="2392633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110" name="شكل حر: شكل 109">
                <a:extLst>
                  <a:ext uri="{FF2B5EF4-FFF2-40B4-BE49-F238E27FC236}">
                    <a16:creationId xmlns:a16="http://schemas.microsoft.com/office/drawing/2014/main" id="{9B5EEF84-3B68-CE6D-9E55-3C1AAD2EB615}"/>
                  </a:ext>
                </a:extLst>
              </p:cNvPr>
              <p:cNvSpPr/>
              <p:nvPr/>
            </p:nvSpPr>
            <p:spPr>
              <a:xfrm rot="-4490120">
                <a:off x="13959377" y="2433810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111" name="شكل حر: شكل 110">
                <a:extLst>
                  <a:ext uri="{FF2B5EF4-FFF2-40B4-BE49-F238E27FC236}">
                    <a16:creationId xmlns:a16="http://schemas.microsoft.com/office/drawing/2014/main" id="{ED80A89D-4B45-EA43-C5CC-AD19D863DEFA}"/>
                  </a:ext>
                </a:extLst>
              </p:cNvPr>
              <p:cNvSpPr/>
              <p:nvPr/>
            </p:nvSpPr>
            <p:spPr>
              <a:xfrm rot="-4490120">
                <a:off x="13919395" y="2437296"/>
                <a:ext cx="9525" cy="136515"/>
              </a:xfrm>
              <a:custGeom>
                <a:avLst/>
                <a:gdLst>
                  <a:gd name="connsiteX0" fmla="*/ 0 w 9525"/>
                  <a:gd name="connsiteY0" fmla="*/ 0 h 136515"/>
                  <a:gd name="connsiteX1" fmla="*/ 9525 w 9525"/>
                  <a:gd name="connsiteY1" fmla="*/ 0 h 136515"/>
                  <a:gd name="connsiteX2" fmla="*/ 9525 w 9525"/>
                  <a:gd name="connsiteY2" fmla="*/ 136515 h 136515"/>
                  <a:gd name="connsiteX3" fmla="*/ 0 w 9525"/>
                  <a:gd name="connsiteY3" fmla="*/ 136515 h 136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136515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136515"/>
                    </a:lnTo>
                    <a:lnTo>
                      <a:pt x="0" y="13651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112" name="شكل حر: شكل 111">
                <a:extLst>
                  <a:ext uri="{FF2B5EF4-FFF2-40B4-BE49-F238E27FC236}">
                    <a16:creationId xmlns:a16="http://schemas.microsoft.com/office/drawing/2014/main" id="{C1D1967A-280C-2C91-76D1-64FEB405BA01}"/>
                  </a:ext>
                </a:extLst>
              </p:cNvPr>
              <p:cNvSpPr/>
              <p:nvPr/>
            </p:nvSpPr>
            <p:spPr>
              <a:xfrm rot="-4490120">
                <a:off x="13937060" y="2516154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113" name="شكل حر: شكل 112">
                <a:extLst>
                  <a:ext uri="{FF2B5EF4-FFF2-40B4-BE49-F238E27FC236}">
                    <a16:creationId xmlns:a16="http://schemas.microsoft.com/office/drawing/2014/main" id="{399F146C-1289-2E41-1CF7-D02F568F50BA}"/>
                  </a:ext>
                </a:extLst>
              </p:cNvPr>
              <p:cNvSpPr/>
              <p:nvPr/>
            </p:nvSpPr>
            <p:spPr>
              <a:xfrm rot="-4490120">
                <a:off x="13925899" y="2557331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114" name="شكل حر: شكل 113">
                <a:extLst>
                  <a:ext uri="{FF2B5EF4-FFF2-40B4-BE49-F238E27FC236}">
                    <a16:creationId xmlns:a16="http://schemas.microsoft.com/office/drawing/2014/main" id="{30EF6EB6-FA71-9B43-4275-56FAAB1DDF94}"/>
                  </a:ext>
                </a:extLst>
              </p:cNvPr>
              <p:cNvSpPr/>
              <p:nvPr/>
            </p:nvSpPr>
            <p:spPr>
              <a:xfrm rot="-4490120">
                <a:off x="13914747" y="2598490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115" name="شكل حر: شكل 114">
                <a:extLst>
                  <a:ext uri="{FF2B5EF4-FFF2-40B4-BE49-F238E27FC236}">
                    <a16:creationId xmlns:a16="http://schemas.microsoft.com/office/drawing/2014/main" id="{9EE0F986-9D39-332B-4428-AD66467AFA7C}"/>
                  </a:ext>
                </a:extLst>
              </p:cNvPr>
              <p:cNvSpPr/>
              <p:nvPr/>
            </p:nvSpPr>
            <p:spPr>
              <a:xfrm rot="-4490120">
                <a:off x="13874756" y="2601995"/>
                <a:ext cx="9525" cy="136515"/>
              </a:xfrm>
              <a:custGeom>
                <a:avLst/>
                <a:gdLst>
                  <a:gd name="connsiteX0" fmla="*/ 0 w 9525"/>
                  <a:gd name="connsiteY0" fmla="*/ 0 h 136515"/>
                  <a:gd name="connsiteX1" fmla="*/ 9525 w 9525"/>
                  <a:gd name="connsiteY1" fmla="*/ 0 h 136515"/>
                  <a:gd name="connsiteX2" fmla="*/ 9525 w 9525"/>
                  <a:gd name="connsiteY2" fmla="*/ 136515 h 136515"/>
                  <a:gd name="connsiteX3" fmla="*/ 0 w 9525"/>
                  <a:gd name="connsiteY3" fmla="*/ 136515 h 136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136515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136515"/>
                    </a:lnTo>
                    <a:lnTo>
                      <a:pt x="0" y="13651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116" name="شكل حر: شكل 115">
                <a:extLst>
                  <a:ext uri="{FF2B5EF4-FFF2-40B4-BE49-F238E27FC236}">
                    <a16:creationId xmlns:a16="http://schemas.microsoft.com/office/drawing/2014/main" id="{F7E4C26C-1465-F841-E9C7-476C9D85B85F}"/>
                  </a:ext>
                </a:extLst>
              </p:cNvPr>
              <p:cNvSpPr/>
              <p:nvPr/>
            </p:nvSpPr>
            <p:spPr>
              <a:xfrm rot="-4490120">
                <a:off x="13892422" y="2680843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3 h 76792"/>
                  <a:gd name="connsiteX3" fmla="*/ 0 w 9525"/>
                  <a:gd name="connsiteY3" fmla="*/ 76793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3"/>
                    </a:lnTo>
                    <a:lnTo>
                      <a:pt x="0" y="7679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117" name="شكل حر: شكل 116">
                <a:extLst>
                  <a:ext uri="{FF2B5EF4-FFF2-40B4-BE49-F238E27FC236}">
                    <a16:creationId xmlns:a16="http://schemas.microsoft.com/office/drawing/2014/main" id="{FA5B6999-71BA-C905-889F-F323D8CE333E}"/>
                  </a:ext>
                </a:extLst>
              </p:cNvPr>
              <p:cNvSpPr/>
              <p:nvPr/>
            </p:nvSpPr>
            <p:spPr>
              <a:xfrm rot="-4490120">
                <a:off x="13881269" y="2722012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118" name="شكل حر: شكل 117">
                <a:extLst>
                  <a:ext uri="{FF2B5EF4-FFF2-40B4-BE49-F238E27FC236}">
                    <a16:creationId xmlns:a16="http://schemas.microsoft.com/office/drawing/2014/main" id="{53F06A58-4E77-699E-154C-B68CA548506C}"/>
                  </a:ext>
                </a:extLst>
              </p:cNvPr>
              <p:cNvSpPr/>
              <p:nvPr/>
            </p:nvSpPr>
            <p:spPr>
              <a:xfrm rot="-4490120">
                <a:off x="13870108" y="2763189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119" name="شكل حر: شكل 118">
                <a:extLst>
                  <a:ext uri="{FF2B5EF4-FFF2-40B4-BE49-F238E27FC236}">
                    <a16:creationId xmlns:a16="http://schemas.microsoft.com/office/drawing/2014/main" id="{22A647BF-1764-B0A0-4134-7088A8C78B22}"/>
                  </a:ext>
                </a:extLst>
              </p:cNvPr>
              <p:cNvSpPr/>
              <p:nvPr/>
            </p:nvSpPr>
            <p:spPr>
              <a:xfrm rot="-4490120">
                <a:off x="13830124" y="2766694"/>
                <a:ext cx="9525" cy="136515"/>
              </a:xfrm>
              <a:custGeom>
                <a:avLst/>
                <a:gdLst>
                  <a:gd name="connsiteX0" fmla="*/ 0 w 9525"/>
                  <a:gd name="connsiteY0" fmla="*/ 0 h 136515"/>
                  <a:gd name="connsiteX1" fmla="*/ 9525 w 9525"/>
                  <a:gd name="connsiteY1" fmla="*/ 0 h 136515"/>
                  <a:gd name="connsiteX2" fmla="*/ 9525 w 9525"/>
                  <a:gd name="connsiteY2" fmla="*/ 136516 h 136515"/>
                  <a:gd name="connsiteX3" fmla="*/ 0 w 9525"/>
                  <a:gd name="connsiteY3" fmla="*/ 136516 h 136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136515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136516"/>
                    </a:lnTo>
                    <a:lnTo>
                      <a:pt x="0" y="1365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120" name="شكل حر: شكل 119">
                <a:extLst>
                  <a:ext uri="{FF2B5EF4-FFF2-40B4-BE49-F238E27FC236}">
                    <a16:creationId xmlns:a16="http://schemas.microsoft.com/office/drawing/2014/main" id="{3F150F1E-8530-46F6-92DD-FBCE9EB542D8}"/>
                  </a:ext>
                </a:extLst>
              </p:cNvPr>
              <p:cNvSpPr/>
              <p:nvPr/>
            </p:nvSpPr>
            <p:spPr>
              <a:xfrm rot="-4490120">
                <a:off x="13847791" y="2845533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121" name="شكل حر: شكل 120">
                <a:extLst>
                  <a:ext uri="{FF2B5EF4-FFF2-40B4-BE49-F238E27FC236}">
                    <a16:creationId xmlns:a16="http://schemas.microsoft.com/office/drawing/2014/main" id="{052FC42E-D40A-BFFD-2BC2-14605B429C34}"/>
                  </a:ext>
                </a:extLst>
              </p:cNvPr>
              <p:cNvSpPr/>
              <p:nvPr/>
            </p:nvSpPr>
            <p:spPr>
              <a:xfrm rot="-4490120">
                <a:off x="13836631" y="2886710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122" name="شكل حر: شكل 121">
                <a:extLst>
                  <a:ext uri="{FF2B5EF4-FFF2-40B4-BE49-F238E27FC236}">
                    <a16:creationId xmlns:a16="http://schemas.microsoft.com/office/drawing/2014/main" id="{7BAC7F7E-9F6E-9CE0-4BB1-78786D26441A}"/>
                  </a:ext>
                </a:extLst>
              </p:cNvPr>
              <p:cNvSpPr/>
              <p:nvPr/>
            </p:nvSpPr>
            <p:spPr>
              <a:xfrm rot="-4490120">
                <a:off x="13825466" y="2927886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3 h 76792"/>
                  <a:gd name="connsiteX3" fmla="*/ 0 w 9525"/>
                  <a:gd name="connsiteY3" fmla="*/ 76793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3"/>
                    </a:lnTo>
                    <a:lnTo>
                      <a:pt x="0" y="7679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123" name="شكل حر: شكل 122">
                <a:extLst>
                  <a:ext uri="{FF2B5EF4-FFF2-40B4-BE49-F238E27FC236}">
                    <a16:creationId xmlns:a16="http://schemas.microsoft.com/office/drawing/2014/main" id="{8EB22AC6-9F72-9BA2-4FDD-F634DD932FE0}"/>
                  </a:ext>
                </a:extLst>
              </p:cNvPr>
              <p:cNvSpPr/>
              <p:nvPr/>
            </p:nvSpPr>
            <p:spPr>
              <a:xfrm rot="-4490120">
                <a:off x="13785482" y="2931393"/>
                <a:ext cx="9525" cy="136515"/>
              </a:xfrm>
              <a:custGeom>
                <a:avLst/>
                <a:gdLst>
                  <a:gd name="connsiteX0" fmla="*/ 0 w 9525"/>
                  <a:gd name="connsiteY0" fmla="*/ 0 h 136515"/>
                  <a:gd name="connsiteX1" fmla="*/ 9525 w 9525"/>
                  <a:gd name="connsiteY1" fmla="*/ 0 h 136515"/>
                  <a:gd name="connsiteX2" fmla="*/ 9525 w 9525"/>
                  <a:gd name="connsiteY2" fmla="*/ 136515 h 136515"/>
                  <a:gd name="connsiteX3" fmla="*/ 0 w 9525"/>
                  <a:gd name="connsiteY3" fmla="*/ 136515 h 136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136515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136515"/>
                    </a:lnTo>
                    <a:lnTo>
                      <a:pt x="0" y="13651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124" name="شكل حر: شكل 123">
                <a:extLst>
                  <a:ext uri="{FF2B5EF4-FFF2-40B4-BE49-F238E27FC236}">
                    <a16:creationId xmlns:a16="http://schemas.microsoft.com/office/drawing/2014/main" id="{2C143C52-DC4D-9CFB-89F8-979CB85BF386}"/>
                  </a:ext>
                </a:extLst>
              </p:cNvPr>
              <p:cNvSpPr/>
              <p:nvPr/>
            </p:nvSpPr>
            <p:spPr>
              <a:xfrm rot="-4490120">
                <a:off x="13803154" y="3010232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3 h 76792"/>
                  <a:gd name="connsiteX3" fmla="*/ 0 w 9525"/>
                  <a:gd name="connsiteY3" fmla="*/ 76793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3"/>
                    </a:lnTo>
                    <a:lnTo>
                      <a:pt x="0" y="7679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125" name="شكل حر: شكل 124">
                <a:extLst>
                  <a:ext uri="{FF2B5EF4-FFF2-40B4-BE49-F238E27FC236}">
                    <a16:creationId xmlns:a16="http://schemas.microsoft.com/office/drawing/2014/main" id="{0D2EE531-6FC1-5FE6-1ABF-810A1B773E76}"/>
                  </a:ext>
                </a:extLst>
              </p:cNvPr>
              <p:cNvSpPr/>
              <p:nvPr/>
            </p:nvSpPr>
            <p:spPr>
              <a:xfrm rot="-4490120">
                <a:off x="13791991" y="3051407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126" name="شكل حر: شكل 125">
                <a:extLst>
                  <a:ext uri="{FF2B5EF4-FFF2-40B4-BE49-F238E27FC236}">
                    <a16:creationId xmlns:a16="http://schemas.microsoft.com/office/drawing/2014/main" id="{AEA905DA-B30D-FECB-018F-15BDBFD8089C}"/>
                  </a:ext>
                </a:extLst>
              </p:cNvPr>
              <p:cNvSpPr/>
              <p:nvPr/>
            </p:nvSpPr>
            <p:spPr>
              <a:xfrm rot="-4490120">
                <a:off x="13780827" y="3092584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127" name="شكل حر: شكل 126">
                <a:extLst>
                  <a:ext uri="{FF2B5EF4-FFF2-40B4-BE49-F238E27FC236}">
                    <a16:creationId xmlns:a16="http://schemas.microsoft.com/office/drawing/2014/main" id="{A17A6D56-675B-939F-2FCB-22FDBC23B25A}"/>
                  </a:ext>
                </a:extLst>
              </p:cNvPr>
              <p:cNvSpPr/>
              <p:nvPr/>
            </p:nvSpPr>
            <p:spPr>
              <a:xfrm rot="-4490120">
                <a:off x="13740852" y="3096083"/>
                <a:ext cx="9525" cy="136515"/>
              </a:xfrm>
              <a:custGeom>
                <a:avLst/>
                <a:gdLst>
                  <a:gd name="connsiteX0" fmla="*/ 0 w 9525"/>
                  <a:gd name="connsiteY0" fmla="*/ 0 h 136515"/>
                  <a:gd name="connsiteX1" fmla="*/ 9525 w 9525"/>
                  <a:gd name="connsiteY1" fmla="*/ 0 h 136515"/>
                  <a:gd name="connsiteX2" fmla="*/ 9525 w 9525"/>
                  <a:gd name="connsiteY2" fmla="*/ 136516 h 136515"/>
                  <a:gd name="connsiteX3" fmla="*/ 0 w 9525"/>
                  <a:gd name="connsiteY3" fmla="*/ 136516 h 136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136515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136516"/>
                    </a:lnTo>
                    <a:lnTo>
                      <a:pt x="0" y="1365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128" name="شكل حر: شكل 127">
                <a:extLst>
                  <a:ext uri="{FF2B5EF4-FFF2-40B4-BE49-F238E27FC236}">
                    <a16:creationId xmlns:a16="http://schemas.microsoft.com/office/drawing/2014/main" id="{2A6BA95B-1B6A-9C05-D97D-EED48B9220A5}"/>
                  </a:ext>
                </a:extLst>
              </p:cNvPr>
              <p:cNvSpPr/>
              <p:nvPr/>
            </p:nvSpPr>
            <p:spPr>
              <a:xfrm rot="-4490120">
                <a:off x="13758521" y="3174921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129" name="شكل حر: شكل 128">
                <a:extLst>
                  <a:ext uri="{FF2B5EF4-FFF2-40B4-BE49-F238E27FC236}">
                    <a16:creationId xmlns:a16="http://schemas.microsoft.com/office/drawing/2014/main" id="{7CE8189E-8AE9-86D9-01D6-59CE621C3827}"/>
                  </a:ext>
                </a:extLst>
              </p:cNvPr>
              <p:cNvSpPr/>
              <p:nvPr/>
            </p:nvSpPr>
            <p:spPr>
              <a:xfrm rot="-4490120">
                <a:off x="13747358" y="3216108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130" name="شكل حر: شكل 129">
                <a:extLst>
                  <a:ext uri="{FF2B5EF4-FFF2-40B4-BE49-F238E27FC236}">
                    <a16:creationId xmlns:a16="http://schemas.microsoft.com/office/drawing/2014/main" id="{0DE9AD4F-4C69-828D-7A99-7F2EDA6738B6}"/>
                  </a:ext>
                </a:extLst>
              </p:cNvPr>
              <p:cNvSpPr/>
              <p:nvPr/>
            </p:nvSpPr>
            <p:spPr>
              <a:xfrm rot="-4490120">
                <a:off x="13736197" y="3257274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131" name="شكل حر: شكل 130">
                <a:extLst>
                  <a:ext uri="{FF2B5EF4-FFF2-40B4-BE49-F238E27FC236}">
                    <a16:creationId xmlns:a16="http://schemas.microsoft.com/office/drawing/2014/main" id="{A348D029-83E3-B246-5EA9-D947380568D9}"/>
                  </a:ext>
                </a:extLst>
              </p:cNvPr>
              <p:cNvSpPr/>
              <p:nvPr/>
            </p:nvSpPr>
            <p:spPr>
              <a:xfrm rot="-4490120">
                <a:off x="13696219" y="3260772"/>
                <a:ext cx="9525" cy="136515"/>
              </a:xfrm>
              <a:custGeom>
                <a:avLst/>
                <a:gdLst>
                  <a:gd name="connsiteX0" fmla="*/ 0 w 9525"/>
                  <a:gd name="connsiteY0" fmla="*/ 0 h 136515"/>
                  <a:gd name="connsiteX1" fmla="*/ 9525 w 9525"/>
                  <a:gd name="connsiteY1" fmla="*/ 0 h 136515"/>
                  <a:gd name="connsiteX2" fmla="*/ 9525 w 9525"/>
                  <a:gd name="connsiteY2" fmla="*/ 136515 h 136515"/>
                  <a:gd name="connsiteX3" fmla="*/ 0 w 9525"/>
                  <a:gd name="connsiteY3" fmla="*/ 136515 h 136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136515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136515"/>
                    </a:lnTo>
                    <a:lnTo>
                      <a:pt x="0" y="13651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132" name="شكل حر: شكل 131">
                <a:extLst>
                  <a:ext uri="{FF2B5EF4-FFF2-40B4-BE49-F238E27FC236}">
                    <a16:creationId xmlns:a16="http://schemas.microsoft.com/office/drawing/2014/main" id="{9378562E-FF96-7484-47C0-60F9743AE3EF}"/>
                  </a:ext>
                </a:extLst>
              </p:cNvPr>
              <p:cNvSpPr/>
              <p:nvPr/>
            </p:nvSpPr>
            <p:spPr>
              <a:xfrm rot="-4490120">
                <a:off x="13713879" y="3339620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3 h 76792"/>
                  <a:gd name="connsiteX3" fmla="*/ 0 w 9525"/>
                  <a:gd name="connsiteY3" fmla="*/ 76793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3"/>
                    </a:lnTo>
                    <a:lnTo>
                      <a:pt x="0" y="7679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133" name="شكل حر: شكل 132">
                <a:extLst>
                  <a:ext uri="{FF2B5EF4-FFF2-40B4-BE49-F238E27FC236}">
                    <a16:creationId xmlns:a16="http://schemas.microsoft.com/office/drawing/2014/main" id="{478261D6-E8A4-1B20-84E7-16CD0F091FB7}"/>
                  </a:ext>
                </a:extLst>
              </p:cNvPr>
              <p:cNvSpPr/>
              <p:nvPr/>
            </p:nvSpPr>
            <p:spPr>
              <a:xfrm rot="-4490120">
                <a:off x="13702718" y="3380786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134" name="شكل حر: شكل 133">
                <a:extLst>
                  <a:ext uri="{FF2B5EF4-FFF2-40B4-BE49-F238E27FC236}">
                    <a16:creationId xmlns:a16="http://schemas.microsoft.com/office/drawing/2014/main" id="{BEAA7C52-5F27-C808-EF40-0E7222E4810F}"/>
                  </a:ext>
                </a:extLst>
              </p:cNvPr>
              <p:cNvSpPr/>
              <p:nvPr/>
            </p:nvSpPr>
            <p:spPr>
              <a:xfrm rot="-4490120">
                <a:off x="13691564" y="3421963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135" name="شكل حر: شكل 134">
                <a:extLst>
                  <a:ext uri="{FF2B5EF4-FFF2-40B4-BE49-F238E27FC236}">
                    <a16:creationId xmlns:a16="http://schemas.microsoft.com/office/drawing/2014/main" id="{0ADA2C68-17DD-2C10-85DA-D6CEBC58BF8E}"/>
                  </a:ext>
                </a:extLst>
              </p:cNvPr>
              <p:cNvSpPr/>
              <p:nvPr/>
            </p:nvSpPr>
            <p:spPr>
              <a:xfrm rot="-4490120">
                <a:off x="13651577" y="3425468"/>
                <a:ext cx="9525" cy="136515"/>
              </a:xfrm>
              <a:custGeom>
                <a:avLst/>
                <a:gdLst>
                  <a:gd name="connsiteX0" fmla="*/ 0 w 9525"/>
                  <a:gd name="connsiteY0" fmla="*/ 0 h 136515"/>
                  <a:gd name="connsiteX1" fmla="*/ 9525 w 9525"/>
                  <a:gd name="connsiteY1" fmla="*/ 0 h 136515"/>
                  <a:gd name="connsiteX2" fmla="*/ 9525 w 9525"/>
                  <a:gd name="connsiteY2" fmla="*/ 136515 h 136515"/>
                  <a:gd name="connsiteX3" fmla="*/ 0 w 9525"/>
                  <a:gd name="connsiteY3" fmla="*/ 136515 h 136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136515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136515"/>
                    </a:lnTo>
                    <a:lnTo>
                      <a:pt x="0" y="13651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136" name="شكل حر: شكل 135">
                <a:extLst>
                  <a:ext uri="{FF2B5EF4-FFF2-40B4-BE49-F238E27FC236}">
                    <a16:creationId xmlns:a16="http://schemas.microsoft.com/office/drawing/2014/main" id="{929821FB-23E2-4F39-A0A8-FD82B92A65AB}"/>
                  </a:ext>
                </a:extLst>
              </p:cNvPr>
              <p:cNvSpPr/>
              <p:nvPr/>
            </p:nvSpPr>
            <p:spPr>
              <a:xfrm rot="-4490120">
                <a:off x="13669237" y="3504316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137" name="شكل حر: شكل 136">
                <a:extLst>
                  <a:ext uri="{FF2B5EF4-FFF2-40B4-BE49-F238E27FC236}">
                    <a16:creationId xmlns:a16="http://schemas.microsoft.com/office/drawing/2014/main" id="{94368186-15A0-39EC-E07C-A902796BA43A}"/>
                  </a:ext>
                </a:extLst>
              </p:cNvPr>
              <p:cNvSpPr/>
              <p:nvPr/>
            </p:nvSpPr>
            <p:spPr>
              <a:xfrm rot="-4490120">
                <a:off x="13658086" y="3545485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  <p:sp>
            <p:nvSpPr>
              <p:cNvPr id="138" name="شكل حر: شكل 137">
                <a:extLst>
                  <a:ext uri="{FF2B5EF4-FFF2-40B4-BE49-F238E27FC236}">
                    <a16:creationId xmlns:a16="http://schemas.microsoft.com/office/drawing/2014/main" id="{078D559C-E564-E56D-CA15-3D8CF05A3693}"/>
                  </a:ext>
                </a:extLst>
              </p:cNvPr>
              <p:cNvSpPr/>
              <p:nvPr/>
            </p:nvSpPr>
            <p:spPr>
              <a:xfrm rot="-4490120">
                <a:off x="13646922" y="3586662"/>
                <a:ext cx="9525" cy="76792"/>
              </a:xfrm>
              <a:custGeom>
                <a:avLst/>
                <a:gdLst>
                  <a:gd name="connsiteX0" fmla="*/ 0 w 9525"/>
                  <a:gd name="connsiteY0" fmla="*/ 0 h 76792"/>
                  <a:gd name="connsiteX1" fmla="*/ 9525 w 9525"/>
                  <a:gd name="connsiteY1" fmla="*/ 0 h 76792"/>
                  <a:gd name="connsiteX2" fmla="*/ 9525 w 9525"/>
                  <a:gd name="connsiteY2" fmla="*/ 76792 h 76792"/>
                  <a:gd name="connsiteX3" fmla="*/ 0 w 9525"/>
                  <a:gd name="connsiteY3" fmla="*/ 76792 h 7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6792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6792"/>
                    </a:lnTo>
                    <a:lnTo>
                      <a:pt x="0" y="767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/>
                <a:endParaRPr lang="ar-SA" sz="1116" dirty="0">
                  <a:solidFill>
                    <a:prstClr val="black"/>
                  </a:solidFill>
                  <a:latin typeface="Harmattan" panose="01000503000000020003" pitchFamily="2" charset="-78"/>
                  <a:cs typeface="Harmattan" panose="01000503000000020003" pitchFamily="2" charset="-78"/>
                </a:endParaRPr>
              </a:p>
            </p:txBody>
          </p:sp>
        </p:grpSp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0EE988A6-7A38-E9ED-4DD4-0E01409F2967}"/>
              </a:ext>
            </a:extLst>
          </p:cNvPr>
          <p:cNvGrpSpPr/>
          <p:nvPr/>
        </p:nvGrpSpPr>
        <p:grpSpPr>
          <a:xfrm>
            <a:off x="4429424" y="8477794"/>
            <a:ext cx="1409221" cy="1579824"/>
            <a:chOff x="3567152" y="655477"/>
            <a:chExt cx="1672819" cy="1875337"/>
          </a:xfrm>
        </p:grpSpPr>
        <p:grpSp>
          <p:nvGrpSpPr>
            <p:cNvPr id="3" name="رسم 670" descr="غزال طفل">
              <a:extLst>
                <a:ext uri="{FF2B5EF4-FFF2-40B4-BE49-F238E27FC236}">
                  <a16:creationId xmlns:a16="http://schemas.microsoft.com/office/drawing/2014/main" id="{F660EDFE-2DF5-AB02-5B7A-CC4DA87B3D10}"/>
                </a:ext>
              </a:extLst>
            </p:cNvPr>
            <p:cNvGrpSpPr/>
            <p:nvPr/>
          </p:nvGrpSpPr>
          <p:grpSpPr>
            <a:xfrm>
              <a:off x="4754225" y="1765064"/>
              <a:ext cx="444605" cy="764268"/>
              <a:chOff x="4332883" y="2455346"/>
              <a:chExt cx="444605" cy="764268"/>
            </a:xfrm>
          </p:grpSpPr>
          <p:sp>
            <p:nvSpPr>
              <p:cNvPr id="28" name="شكل حر: شكل 27">
                <a:extLst>
                  <a:ext uri="{FF2B5EF4-FFF2-40B4-BE49-F238E27FC236}">
                    <a16:creationId xmlns:a16="http://schemas.microsoft.com/office/drawing/2014/main" id="{EB9A981A-E98A-D649-F7A3-1DBC61EF155D}"/>
                  </a:ext>
                </a:extLst>
              </p:cNvPr>
              <p:cNvSpPr/>
              <p:nvPr/>
            </p:nvSpPr>
            <p:spPr>
              <a:xfrm>
                <a:off x="4332883" y="2455346"/>
                <a:ext cx="285925" cy="627188"/>
              </a:xfrm>
              <a:custGeom>
                <a:avLst/>
                <a:gdLst>
                  <a:gd name="connsiteX0" fmla="*/ 117709 w 285925"/>
                  <a:gd name="connsiteY0" fmla="*/ 626397 h 627188"/>
                  <a:gd name="connsiteX1" fmla="*/ 285925 w 285925"/>
                  <a:gd name="connsiteY1" fmla="*/ 551251 h 627188"/>
                  <a:gd name="connsiteX2" fmla="*/ 281857 w 285925"/>
                  <a:gd name="connsiteY2" fmla="*/ 550080 h 627188"/>
                  <a:gd name="connsiteX3" fmla="*/ 222303 w 285925"/>
                  <a:gd name="connsiteY3" fmla="*/ 541959 h 627188"/>
                  <a:gd name="connsiteX4" fmla="*/ 222303 w 285925"/>
                  <a:gd name="connsiteY4" fmla="*/ 541959 h 627188"/>
                  <a:gd name="connsiteX5" fmla="*/ 222303 w 285925"/>
                  <a:gd name="connsiteY5" fmla="*/ 0 h 627188"/>
                  <a:gd name="connsiteX6" fmla="*/ 0 w 285925"/>
                  <a:gd name="connsiteY6" fmla="*/ 330171 h 627188"/>
                  <a:gd name="connsiteX7" fmla="*/ 0 w 285925"/>
                  <a:gd name="connsiteY7" fmla="*/ 541966 h 627188"/>
                  <a:gd name="connsiteX8" fmla="*/ 4253 w 285925"/>
                  <a:gd name="connsiteY8" fmla="*/ 585278 h 627188"/>
                  <a:gd name="connsiteX9" fmla="*/ 117709 w 285925"/>
                  <a:gd name="connsiteY9" fmla="*/ 626397 h 627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5925" h="627188">
                    <a:moveTo>
                      <a:pt x="117709" y="626397"/>
                    </a:moveTo>
                    <a:cubicBezTo>
                      <a:pt x="178472" y="631828"/>
                      <a:pt x="271343" y="609598"/>
                      <a:pt x="285925" y="551251"/>
                    </a:cubicBezTo>
                    <a:cubicBezTo>
                      <a:pt x="285933" y="551251"/>
                      <a:pt x="283228" y="550458"/>
                      <a:pt x="281857" y="550080"/>
                    </a:cubicBezTo>
                    <a:cubicBezTo>
                      <a:pt x="262902" y="544811"/>
                      <a:pt x="242940" y="541959"/>
                      <a:pt x="222303" y="541959"/>
                    </a:cubicBezTo>
                    <a:lnTo>
                      <a:pt x="222303" y="541959"/>
                    </a:lnTo>
                    <a:lnTo>
                      <a:pt x="222303" y="0"/>
                    </a:lnTo>
                    <a:lnTo>
                      <a:pt x="0" y="330171"/>
                    </a:lnTo>
                    <a:lnTo>
                      <a:pt x="0" y="541966"/>
                    </a:lnTo>
                    <a:cubicBezTo>
                      <a:pt x="0" y="556794"/>
                      <a:pt x="1482" y="571265"/>
                      <a:pt x="4253" y="585278"/>
                    </a:cubicBezTo>
                    <a:cubicBezTo>
                      <a:pt x="4253" y="585278"/>
                      <a:pt x="56946" y="620965"/>
                      <a:pt x="117709" y="626397"/>
                    </a:cubicBezTo>
                    <a:close/>
                  </a:path>
                </a:pathLst>
              </a:custGeom>
              <a:solidFill>
                <a:srgbClr val="E6E6E6"/>
              </a:solidFill>
              <a:ln w="740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29" name="شكل حر: شكل 28">
                <a:extLst>
                  <a:ext uri="{FF2B5EF4-FFF2-40B4-BE49-F238E27FC236}">
                    <a16:creationId xmlns:a16="http://schemas.microsoft.com/office/drawing/2014/main" id="{15E5C3A9-5E88-82BE-7E0E-FFE6136EFCB1}"/>
                  </a:ext>
                </a:extLst>
              </p:cNvPr>
              <p:cNvSpPr/>
              <p:nvPr/>
            </p:nvSpPr>
            <p:spPr>
              <a:xfrm>
                <a:off x="4337129" y="3006604"/>
                <a:ext cx="440359" cy="213010"/>
              </a:xfrm>
              <a:custGeom>
                <a:avLst/>
                <a:gdLst>
                  <a:gd name="connsiteX0" fmla="*/ 118272 w 440359"/>
                  <a:gd name="connsiteY0" fmla="*/ 34020 h 213010"/>
                  <a:gd name="connsiteX1" fmla="*/ 281680 w 440359"/>
                  <a:gd name="connsiteY1" fmla="*/ 0 h 213010"/>
                  <a:gd name="connsiteX2" fmla="*/ 440359 w 440359"/>
                  <a:gd name="connsiteY2" fmla="*/ 213010 h 213010"/>
                  <a:gd name="connsiteX3" fmla="*/ 218057 w 440359"/>
                  <a:gd name="connsiteY3" fmla="*/ 213010 h 213010"/>
                  <a:gd name="connsiteX4" fmla="*/ 0 w 440359"/>
                  <a:gd name="connsiteY4" fmla="*/ 34020 h 213010"/>
                  <a:gd name="connsiteX5" fmla="*/ 118272 w 440359"/>
                  <a:gd name="connsiteY5" fmla="*/ 34020 h 213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0359" h="213010">
                    <a:moveTo>
                      <a:pt x="118272" y="34020"/>
                    </a:moveTo>
                    <a:cubicBezTo>
                      <a:pt x="174559" y="34020"/>
                      <a:pt x="230172" y="22393"/>
                      <a:pt x="281680" y="0"/>
                    </a:cubicBezTo>
                    <a:cubicBezTo>
                      <a:pt x="373439" y="27373"/>
                      <a:pt x="440359" y="112359"/>
                      <a:pt x="440359" y="213010"/>
                    </a:cubicBezTo>
                    <a:lnTo>
                      <a:pt x="218057" y="213010"/>
                    </a:lnTo>
                    <a:cubicBezTo>
                      <a:pt x="110106" y="213010"/>
                      <a:pt x="20155" y="136057"/>
                      <a:pt x="0" y="34020"/>
                    </a:cubicBezTo>
                    <a:lnTo>
                      <a:pt x="118272" y="34020"/>
                    </a:lnTo>
                    <a:close/>
                  </a:path>
                </a:pathLst>
              </a:custGeom>
              <a:solidFill>
                <a:srgbClr val="D2D2D2"/>
              </a:solidFill>
              <a:ln w="740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</p:grpSp>
        <p:grpSp>
          <p:nvGrpSpPr>
            <p:cNvPr id="4" name="رسم 670" descr="غزال طفل">
              <a:extLst>
                <a:ext uri="{FF2B5EF4-FFF2-40B4-BE49-F238E27FC236}">
                  <a16:creationId xmlns:a16="http://schemas.microsoft.com/office/drawing/2014/main" id="{C553C21A-1937-1996-7C61-F94C26A76F90}"/>
                </a:ext>
              </a:extLst>
            </p:cNvPr>
            <p:cNvGrpSpPr/>
            <p:nvPr/>
          </p:nvGrpSpPr>
          <p:grpSpPr>
            <a:xfrm>
              <a:off x="3567152" y="655477"/>
              <a:ext cx="1672819" cy="1875337"/>
              <a:chOff x="3145810" y="1345759"/>
              <a:chExt cx="1672819" cy="1875337"/>
            </a:xfrm>
          </p:grpSpPr>
          <p:sp>
            <p:nvSpPr>
              <p:cNvPr id="23" name="شكل حر: شكل 22">
                <a:extLst>
                  <a:ext uri="{FF2B5EF4-FFF2-40B4-BE49-F238E27FC236}">
                    <a16:creationId xmlns:a16="http://schemas.microsoft.com/office/drawing/2014/main" id="{DA5BF6D7-F055-79E6-411F-F130632FF7B9}"/>
                  </a:ext>
                </a:extLst>
              </p:cNvPr>
              <p:cNvSpPr/>
              <p:nvPr/>
            </p:nvSpPr>
            <p:spPr>
              <a:xfrm>
                <a:off x="3145810" y="1345759"/>
                <a:ext cx="1672819" cy="1874306"/>
              </a:xfrm>
              <a:custGeom>
                <a:avLst/>
                <a:gdLst>
                  <a:gd name="connsiteX0" fmla="*/ 1500520 w 1672819"/>
                  <a:gd name="connsiteY0" fmla="*/ 216961 h 1874307"/>
                  <a:gd name="connsiteX1" fmla="*/ 1370281 w 1672819"/>
                  <a:gd name="connsiteY1" fmla="*/ 279265 h 1874307"/>
                  <a:gd name="connsiteX2" fmla="*/ 1337706 w 1672819"/>
                  <a:gd name="connsiteY2" fmla="*/ 239021 h 1874307"/>
                  <a:gd name="connsiteX3" fmla="*/ 1397891 w 1672819"/>
                  <a:gd name="connsiteY3" fmla="*/ 203578 h 1874307"/>
                  <a:gd name="connsiteX4" fmla="*/ 1442366 w 1672819"/>
                  <a:gd name="connsiteY4" fmla="*/ 3891 h 1874307"/>
                  <a:gd name="connsiteX5" fmla="*/ 1242716 w 1672819"/>
                  <a:gd name="connsiteY5" fmla="*/ 47914 h 1874307"/>
                  <a:gd name="connsiteX6" fmla="*/ 1196211 w 1672819"/>
                  <a:gd name="connsiteY6" fmla="*/ 161163 h 1874307"/>
                  <a:gd name="connsiteX7" fmla="*/ 1138797 w 1672819"/>
                  <a:gd name="connsiteY7" fmla="*/ 155161 h 1874307"/>
                  <a:gd name="connsiteX8" fmla="*/ 888788 w 1672819"/>
                  <a:gd name="connsiteY8" fmla="*/ 311491 h 1874307"/>
                  <a:gd name="connsiteX9" fmla="*/ 691806 w 1672819"/>
                  <a:gd name="connsiteY9" fmla="*/ 433039 h 1874307"/>
                  <a:gd name="connsiteX10" fmla="*/ 664856 w 1672819"/>
                  <a:gd name="connsiteY10" fmla="*/ 437240 h 1874307"/>
                  <a:gd name="connsiteX11" fmla="*/ 627613 w 1672819"/>
                  <a:gd name="connsiteY11" fmla="*/ 475091 h 1874307"/>
                  <a:gd name="connsiteX12" fmla="*/ 604145 w 1672819"/>
                  <a:gd name="connsiteY12" fmla="*/ 524324 h 1874307"/>
                  <a:gd name="connsiteX13" fmla="*/ 613615 w 1672819"/>
                  <a:gd name="connsiteY13" fmla="*/ 559692 h 1874307"/>
                  <a:gd name="connsiteX14" fmla="*/ 662596 w 1672819"/>
                  <a:gd name="connsiteY14" fmla="*/ 627583 h 1874307"/>
                  <a:gd name="connsiteX15" fmla="*/ 1035530 w 1672819"/>
                  <a:gd name="connsiteY15" fmla="*/ 637809 h 1874307"/>
                  <a:gd name="connsiteX16" fmla="*/ 1254891 w 1672819"/>
                  <a:gd name="connsiteY16" fmla="*/ 912479 h 1874307"/>
                  <a:gd name="connsiteX17" fmla="*/ 832020 w 1672819"/>
                  <a:gd name="connsiteY17" fmla="*/ 1210860 h 1874307"/>
                  <a:gd name="connsiteX18" fmla="*/ 530185 w 1672819"/>
                  <a:gd name="connsiteY18" fmla="*/ 1154047 h 1874307"/>
                  <a:gd name="connsiteX19" fmla="*/ 327260 w 1672819"/>
                  <a:gd name="connsiteY19" fmla="*/ 1286073 h 1874307"/>
                  <a:gd name="connsiteX20" fmla="*/ 208943 w 1672819"/>
                  <a:gd name="connsiteY20" fmla="*/ 1540854 h 1874307"/>
                  <a:gd name="connsiteX21" fmla="*/ 209054 w 1672819"/>
                  <a:gd name="connsiteY21" fmla="*/ 1549464 h 1874307"/>
                  <a:gd name="connsiteX22" fmla="*/ 228113 w 1672819"/>
                  <a:gd name="connsiteY22" fmla="*/ 1650434 h 1874307"/>
                  <a:gd name="connsiteX23" fmla="*/ 228061 w 1672819"/>
                  <a:gd name="connsiteY23" fmla="*/ 1650538 h 1874307"/>
                  <a:gd name="connsiteX24" fmla="*/ 11190 w 1672819"/>
                  <a:gd name="connsiteY24" fmla="*/ 1574436 h 1874307"/>
                  <a:gd name="connsiteX25" fmla="*/ 64987 w 1672819"/>
                  <a:gd name="connsiteY25" fmla="*/ 1801792 h 1874307"/>
                  <a:gd name="connsiteX26" fmla="*/ 364154 w 1672819"/>
                  <a:gd name="connsiteY26" fmla="*/ 1815620 h 1874307"/>
                  <a:gd name="connsiteX27" fmla="*/ 623582 w 1672819"/>
                  <a:gd name="connsiteY27" fmla="*/ 1851551 h 1874307"/>
                  <a:gd name="connsiteX28" fmla="*/ 704025 w 1672819"/>
                  <a:gd name="connsiteY28" fmla="*/ 1829002 h 1874307"/>
                  <a:gd name="connsiteX29" fmla="*/ 808048 w 1672819"/>
                  <a:gd name="connsiteY29" fmla="*/ 1874307 h 1874307"/>
                  <a:gd name="connsiteX30" fmla="*/ 1090735 w 1672819"/>
                  <a:gd name="connsiteY30" fmla="*/ 1874307 h 1874307"/>
                  <a:gd name="connsiteX31" fmla="*/ 875843 w 1672819"/>
                  <a:gd name="connsiteY31" fmla="*/ 1652190 h 1874307"/>
                  <a:gd name="connsiteX32" fmla="*/ 875843 w 1672819"/>
                  <a:gd name="connsiteY32" fmla="*/ 1611583 h 1874307"/>
                  <a:gd name="connsiteX33" fmla="*/ 1075915 w 1672819"/>
                  <a:gd name="connsiteY33" fmla="*/ 1560298 h 1874307"/>
                  <a:gd name="connsiteX34" fmla="*/ 1075915 w 1672819"/>
                  <a:gd name="connsiteY34" fmla="*/ 1653035 h 1874307"/>
                  <a:gd name="connsiteX35" fmla="*/ 1080169 w 1672819"/>
                  <a:gd name="connsiteY35" fmla="*/ 1696347 h 1874307"/>
                  <a:gd name="connsiteX36" fmla="*/ 1215610 w 1672819"/>
                  <a:gd name="connsiteY36" fmla="*/ 1739444 h 1874307"/>
                  <a:gd name="connsiteX37" fmla="*/ 1361848 w 1672819"/>
                  <a:gd name="connsiteY37" fmla="*/ 1662327 h 1874307"/>
                  <a:gd name="connsiteX38" fmla="*/ 1356283 w 1672819"/>
                  <a:gd name="connsiteY38" fmla="*/ 1660741 h 1874307"/>
                  <a:gd name="connsiteX39" fmla="*/ 1298218 w 1672819"/>
                  <a:gd name="connsiteY39" fmla="*/ 1653035 h 1874307"/>
                  <a:gd name="connsiteX40" fmla="*/ 1298218 w 1672819"/>
                  <a:gd name="connsiteY40" fmla="*/ 1653035 h 1874307"/>
                  <a:gd name="connsiteX41" fmla="*/ 1298218 w 1672819"/>
                  <a:gd name="connsiteY41" fmla="*/ 1390496 h 1874307"/>
                  <a:gd name="connsiteX42" fmla="*/ 1352986 w 1672819"/>
                  <a:gd name="connsiteY42" fmla="*/ 1310007 h 1874307"/>
                  <a:gd name="connsiteX43" fmla="*/ 1416779 w 1672819"/>
                  <a:gd name="connsiteY43" fmla="*/ 1076189 h 1874307"/>
                  <a:gd name="connsiteX44" fmla="*/ 1415660 w 1672819"/>
                  <a:gd name="connsiteY44" fmla="*/ 409727 h 1874307"/>
                  <a:gd name="connsiteX45" fmla="*/ 1500165 w 1672819"/>
                  <a:gd name="connsiteY45" fmla="*/ 436759 h 1874307"/>
                  <a:gd name="connsiteX46" fmla="*/ 1672820 w 1672819"/>
                  <a:gd name="connsiteY46" fmla="*/ 327008 h 1874307"/>
                  <a:gd name="connsiteX47" fmla="*/ 1500520 w 1672819"/>
                  <a:gd name="connsiteY47" fmla="*/ 216961 h 1874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672819" h="1874307">
                    <a:moveTo>
                      <a:pt x="1500520" y="216961"/>
                    </a:moveTo>
                    <a:cubicBezTo>
                      <a:pt x="1448561" y="216916"/>
                      <a:pt x="1401952" y="249565"/>
                      <a:pt x="1370281" y="279265"/>
                    </a:cubicBezTo>
                    <a:cubicBezTo>
                      <a:pt x="1360677" y="264845"/>
                      <a:pt x="1349762" y="251381"/>
                      <a:pt x="1337706" y="239021"/>
                    </a:cubicBezTo>
                    <a:cubicBezTo>
                      <a:pt x="1359781" y="231744"/>
                      <a:pt x="1380900" y="220547"/>
                      <a:pt x="1397891" y="203578"/>
                    </a:cubicBezTo>
                    <a:cubicBezTo>
                      <a:pt x="1465300" y="136280"/>
                      <a:pt x="1442366" y="3891"/>
                      <a:pt x="1442366" y="3891"/>
                    </a:cubicBezTo>
                    <a:cubicBezTo>
                      <a:pt x="1442366" y="3891"/>
                      <a:pt x="1310133" y="-19384"/>
                      <a:pt x="1242716" y="47914"/>
                    </a:cubicBezTo>
                    <a:cubicBezTo>
                      <a:pt x="1212157" y="78422"/>
                      <a:pt x="1200190" y="122297"/>
                      <a:pt x="1196211" y="161163"/>
                    </a:cubicBezTo>
                    <a:cubicBezTo>
                      <a:pt x="1177678" y="157265"/>
                      <a:pt x="1158493" y="155161"/>
                      <a:pt x="1138797" y="155161"/>
                    </a:cubicBezTo>
                    <a:cubicBezTo>
                      <a:pt x="1028906" y="155161"/>
                      <a:pt x="933908" y="218932"/>
                      <a:pt x="888788" y="311491"/>
                    </a:cubicBezTo>
                    <a:cubicBezTo>
                      <a:pt x="852264" y="386429"/>
                      <a:pt x="775170" y="433039"/>
                      <a:pt x="691806" y="433039"/>
                    </a:cubicBezTo>
                    <a:cubicBezTo>
                      <a:pt x="682292" y="433039"/>
                      <a:pt x="673266" y="434550"/>
                      <a:pt x="664856" y="437240"/>
                    </a:cubicBezTo>
                    <a:cubicBezTo>
                      <a:pt x="663892" y="437551"/>
                      <a:pt x="637668" y="461560"/>
                      <a:pt x="627613" y="475091"/>
                    </a:cubicBezTo>
                    <a:cubicBezTo>
                      <a:pt x="616386" y="490200"/>
                      <a:pt x="604100" y="523345"/>
                      <a:pt x="604145" y="524324"/>
                    </a:cubicBezTo>
                    <a:cubicBezTo>
                      <a:pt x="604686" y="536128"/>
                      <a:pt x="607679" y="548125"/>
                      <a:pt x="613615" y="559692"/>
                    </a:cubicBezTo>
                    <a:cubicBezTo>
                      <a:pt x="626479" y="584775"/>
                      <a:pt x="643048" y="607643"/>
                      <a:pt x="662596" y="627583"/>
                    </a:cubicBezTo>
                    <a:cubicBezTo>
                      <a:pt x="712984" y="678965"/>
                      <a:pt x="1035530" y="637809"/>
                      <a:pt x="1035530" y="637809"/>
                    </a:cubicBezTo>
                    <a:cubicBezTo>
                      <a:pt x="1229200" y="633859"/>
                      <a:pt x="1254891" y="912479"/>
                      <a:pt x="1254891" y="912479"/>
                    </a:cubicBezTo>
                    <a:cubicBezTo>
                      <a:pt x="1228133" y="1100235"/>
                      <a:pt x="1067468" y="1210860"/>
                      <a:pt x="832020" y="1210860"/>
                    </a:cubicBezTo>
                    <a:cubicBezTo>
                      <a:pt x="780964" y="1210860"/>
                      <a:pt x="627005" y="1147630"/>
                      <a:pt x="530185" y="1154047"/>
                    </a:cubicBezTo>
                    <a:cubicBezTo>
                      <a:pt x="466058" y="1158301"/>
                      <a:pt x="385325" y="1236988"/>
                      <a:pt x="327260" y="1286073"/>
                    </a:cubicBezTo>
                    <a:cubicBezTo>
                      <a:pt x="254900" y="1347243"/>
                      <a:pt x="208943" y="1438676"/>
                      <a:pt x="208943" y="1540854"/>
                    </a:cubicBezTo>
                    <a:cubicBezTo>
                      <a:pt x="208943" y="1543729"/>
                      <a:pt x="208980" y="1546596"/>
                      <a:pt x="209054" y="1549464"/>
                    </a:cubicBezTo>
                    <a:cubicBezTo>
                      <a:pt x="209958" y="1585181"/>
                      <a:pt x="216716" y="1619023"/>
                      <a:pt x="228113" y="1650434"/>
                    </a:cubicBezTo>
                    <a:cubicBezTo>
                      <a:pt x="228135" y="1650493"/>
                      <a:pt x="228120" y="1650567"/>
                      <a:pt x="228061" y="1650538"/>
                    </a:cubicBezTo>
                    <a:cubicBezTo>
                      <a:pt x="222592" y="1648426"/>
                      <a:pt x="13428" y="1567619"/>
                      <a:pt x="11190" y="1574436"/>
                    </a:cubicBezTo>
                    <a:cubicBezTo>
                      <a:pt x="-14167" y="1651812"/>
                      <a:pt x="3491" y="1740289"/>
                      <a:pt x="64987" y="1801792"/>
                    </a:cubicBezTo>
                    <a:cubicBezTo>
                      <a:pt x="146906" y="1883703"/>
                      <a:pt x="276819" y="1888290"/>
                      <a:pt x="364154" y="1815620"/>
                    </a:cubicBezTo>
                    <a:cubicBezTo>
                      <a:pt x="438507" y="1860962"/>
                      <a:pt x="531267" y="1877427"/>
                      <a:pt x="623582" y="1851551"/>
                    </a:cubicBezTo>
                    <a:lnTo>
                      <a:pt x="704025" y="1829002"/>
                    </a:lnTo>
                    <a:cubicBezTo>
                      <a:pt x="730902" y="1857894"/>
                      <a:pt x="768582" y="1874307"/>
                      <a:pt x="808048" y="1874307"/>
                    </a:cubicBezTo>
                    <a:lnTo>
                      <a:pt x="1090735" y="1874307"/>
                    </a:lnTo>
                    <a:cubicBezTo>
                      <a:pt x="1090735" y="1754019"/>
                      <a:pt x="995182" y="1656110"/>
                      <a:pt x="875843" y="1652190"/>
                    </a:cubicBezTo>
                    <a:lnTo>
                      <a:pt x="875843" y="1611583"/>
                    </a:lnTo>
                    <a:cubicBezTo>
                      <a:pt x="945661" y="1605744"/>
                      <a:pt x="1013278" y="1588182"/>
                      <a:pt x="1075915" y="1560298"/>
                    </a:cubicBezTo>
                    <a:lnTo>
                      <a:pt x="1075915" y="1653035"/>
                    </a:lnTo>
                    <a:cubicBezTo>
                      <a:pt x="1075915" y="1667855"/>
                      <a:pt x="1077397" y="1682334"/>
                      <a:pt x="1080169" y="1696347"/>
                    </a:cubicBezTo>
                    <a:cubicBezTo>
                      <a:pt x="1080169" y="1696347"/>
                      <a:pt x="1134099" y="1738703"/>
                      <a:pt x="1215610" y="1739444"/>
                    </a:cubicBezTo>
                    <a:cubicBezTo>
                      <a:pt x="1297121" y="1740185"/>
                      <a:pt x="1351215" y="1710544"/>
                      <a:pt x="1361848" y="1662327"/>
                    </a:cubicBezTo>
                    <a:cubicBezTo>
                      <a:pt x="1361848" y="1662327"/>
                      <a:pt x="1358151" y="1661245"/>
                      <a:pt x="1356283" y="1660741"/>
                    </a:cubicBezTo>
                    <a:cubicBezTo>
                      <a:pt x="1337773" y="1655740"/>
                      <a:pt x="1318314" y="1653035"/>
                      <a:pt x="1298218" y="1653035"/>
                    </a:cubicBezTo>
                    <a:lnTo>
                      <a:pt x="1298218" y="1653035"/>
                    </a:lnTo>
                    <a:lnTo>
                      <a:pt x="1298218" y="1390496"/>
                    </a:lnTo>
                    <a:cubicBezTo>
                      <a:pt x="1318492" y="1365464"/>
                      <a:pt x="1336854" y="1338595"/>
                      <a:pt x="1352986" y="1310007"/>
                    </a:cubicBezTo>
                    <a:cubicBezTo>
                      <a:pt x="1394112" y="1237144"/>
                      <a:pt x="1416779" y="1160716"/>
                      <a:pt x="1416779" y="1076189"/>
                    </a:cubicBezTo>
                    <a:cubicBezTo>
                      <a:pt x="1416779" y="1076189"/>
                      <a:pt x="1415794" y="411327"/>
                      <a:pt x="1415660" y="409727"/>
                    </a:cubicBezTo>
                    <a:cubicBezTo>
                      <a:pt x="1440625" y="425243"/>
                      <a:pt x="1469435" y="436729"/>
                      <a:pt x="1500165" y="436759"/>
                    </a:cubicBezTo>
                    <a:cubicBezTo>
                      <a:pt x="1595429" y="436833"/>
                      <a:pt x="1672820" y="327008"/>
                      <a:pt x="1672820" y="327008"/>
                    </a:cubicBezTo>
                    <a:cubicBezTo>
                      <a:pt x="1672820" y="327008"/>
                      <a:pt x="1595770" y="217042"/>
                      <a:pt x="1500520" y="216961"/>
                    </a:cubicBezTo>
                    <a:close/>
                  </a:path>
                </a:pathLst>
              </a:custGeom>
              <a:solidFill>
                <a:srgbClr val="FF8F8F"/>
              </a:solidFill>
              <a:ln w="740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24" name="شكل حر: شكل 23">
                <a:extLst>
                  <a:ext uri="{FF2B5EF4-FFF2-40B4-BE49-F238E27FC236}">
                    <a16:creationId xmlns:a16="http://schemas.microsoft.com/office/drawing/2014/main" id="{1098003B-9230-9821-443B-9A2B38C7C15E}"/>
                  </a:ext>
                </a:extLst>
              </p:cNvPr>
              <p:cNvSpPr/>
              <p:nvPr/>
            </p:nvSpPr>
            <p:spPr>
              <a:xfrm>
                <a:off x="3156999" y="2833156"/>
                <a:ext cx="222317" cy="180854"/>
              </a:xfrm>
              <a:custGeom>
                <a:avLst/>
                <a:gdLst>
                  <a:gd name="connsiteX0" fmla="*/ 216982 w 222317"/>
                  <a:gd name="connsiteY0" fmla="*/ 163177 h 180854"/>
                  <a:gd name="connsiteX1" fmla="*/ 53805 w 222317"/>
                  <a:gd name="connsiteY1" fmla="*/ 0 h 180854"/>
                  <a:gd name="connsiteX2" fmla="*/ 0 w 222317"/>
                  <a:gd name="connsiteY2" fmla="*/ 87224 h 180854"/>
                  <a:gd name="connsiteX3" fmla="*/ 24164 w 222317"/>
                  <a:gd name="connsiteY3" fmla="*/ 115894 h 180854"/>
                  <a:gd name="connsiteX4" fmla="*/ 222258 w 222317"/>
                  <a:gd name="connsiteY4" fmla="*/ 177056 h 180854"/>
                  <a:gd name="connsiteX5" fmla="*/ 222310 w 222317"/>
                  <a:gd name="connsiteY5" fmla="*/ 176953 h 180854"/>
                  <a:gd name="connsiteX6" fmla="*/ 216982 w 222317"/>
                  <a:gd name="connsiteY6" fmla="*/ 163177 h 180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317" h="180854">
                    <a:moveTo>
                      <a:pt x="216982" y="163177"/>
                    </a:moveTo>
                    <a:lnTo>
                      <a:pt x="53805" y="0"/>
                    </a:lnTo>
                    <a:cubicBezTo>
                      <a:pt x="28440" y="25365"/>
                      <a:pt x="10545" y="55346"/>
                      <a:pt x="0" y="87224"/>
                    </a:cubicBezTo>
                    <a:cubicBezTo>
                      <a:pt x="7136" y="97272"/>
                      <a:pt x="15154" y="106883"/>
                      <a:pt x="24164" y="115894"/>
                    </a:cubicBezTo>
                    <a:cubicBezTo>
                      <a:pt x="78028" y="169758"/>
                      <a:pt x="152633" y="190039"/>
                      <a:pt x="222258" y="177056"/>
                    </a:cubicBezTo>
                    <a:cubicBezTo>
                      <a:pt x="222303" y="177049"/>
                      <a:pt x="222332" y="176997"/>
                      <a:pt x="222310" y="176953"/>
                    </a:cubicBezTo>
                    <a:cubicBezTo>
                      <a:pt x="220420" y="172425"/>
                      <a:pt x="218664" y="167824"/>
                      <a:pt x="216982" y="163177"/>
                    </a:cubicBezTo>
                    <a:close/>
                  </a:path>
                </a:pathLst>
              </a:custGeom>
              <a:solidFill>
                <a:srgbClr val="D2D2D2"/>
              </a:solidFill>
              <a:ln w="740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25" name="شكل حر: شكل 24">
                <a:extLst>
                  <a:ext uri="{FF2B5EF4-FFF2-40B4-BE49-F238E27FC236}">
                    <a16:creationId xmlns:a16="http://schemas.microsoft.com/office/drawing/2014/main" id="{7F2D5BBE-0321-6A22-5E50-06784F64771A}"/>
                  </a:ext>
                </a:extLst>
              </p:cNvPr>
              <p:cNvSpPr/>
              <p:nvPr/>
            </p:nvSpPr>
            <p:spPr>
              <a:xfrm>
                <a:off x="3464120" y="1864021"/>
                <a:ext cx="987324" cy="775581"/>
              </a:xfrm>
              <a:custGeom>
                <a:avLst/>
                <a:gdLst>
                  <a:gd name="connsiteX0" fmla="*/ 987324 w 987324"/>
                  <a:gd name="connsiteY0" fmla="*/ 377914 h 775581"/>
                  <a:gd name="connsiteX1" fmla="*/ 609410 w 987324"/>
                  <a:gd name="connsiteY1" fmla="*/ 0 h 775581"/>
                  <a:gd name="connsiteX2" fmla="*/ 343958 w 987324"/>
                  <a:gd name="connsiteY2" fmla="*/ 108950 h 775581"/>
                  <a:gd name="connsiteX3" fmla="*/ 542512 w 987324"/>
                  <a:gd name="connsiteY3" fmla="*/ 192655 h 775581"/>
                  <a:gd name="connsiteX4" fmla="*/ 542512 w 987324"/>
                  <a:gd name="connsiteY4" fmla="*/ 192662 h 775581"/>
                  <a:gd name="connsiteX5" fmla="*/ 542712 w 987324"/>
                  <a:gd name="connsiteY5" fmla="*/ 192662 h 775581"/>
                  <a:gd name="connsiteX6" fmla="*/ 648995 w 987324"/>
                  <a:gd name="connsiteY6" fmla="*/ 190847 h 775581"/>
                  <a:gd name="connsiteX7" fmla="*/ 849222 w 987324"/>
                  <a:gd name="connsiteY7" fmla="*/ 306844 h 775581"/>
                  <a:gd name="connsiteX8" fmla="*/ 623785 w 987324"/>
                  <a:gd name="connsiteY8" fmla="*/ 363205 h 775581"/>
                  <a:gd name="connsiteX9" fmla="*/ 279128 w 987324"/>
                  <a:gd name="connsiteY9" fmla="*/ 524419 h 775581"/>
                  <a:gd name="connsiteX10" fmla="*/ 170081 w 987324"/>
                  <a:gd name="connsiteY10" fmla="*/ 607531 h 775581"/>
                  <a:gd name="connsiteX11" fmla="*/ 19 w 987324"/>
                  <a:gd name="connsiteY11" fmla="*/ 775465 h 775581"/>
                  <a:gd name="connsiteX12" fmla="*/ 123 w 987324"/>
                  <a:gd name="connsiteY12" fmla="*/ 775562 h 775581"/>
                  <a:gd name="connsiteX13" fmla="*/ 224078 w 987324"/>
                  <a:gd name="connsiteY13" fmla="*/ 689138 h 775581"/>
                  <a:gd name="connsiteX14" fmla="*/ 224078 w 987324"/>
                  <a:gd name="connsiteY14" fmla="*/ 689138 h 775581"/>
                  <a:gd name="connsiteX15" fmla="*/ 381905 w 987324"/>
                  <a:gd name="connsiteY15" fmla="*/ 728811 h 775581"/>
                  <a:gd name="connsiteX16" fmla="*/ 381913 w 987324"/>
                  <a:gd name="connsiteY16" fmla="*/ 728811 h 775581"/>
                  <a:gd name="connsiteX17" fmla="*/ 527892 w 987324"/>
                  <a:gd name="connsiteY17" fmla="*/ 748418 h 775581"/>
                  <a:gd name="connsiteX18" fmla="*/ 984182 w 987324"/>
                  <a:gd name="connsiteY18" fmla="*/ 414883 h 775581"/>
                  <a:gd name="connsiteX19" fmla="*/ 984375 w 987324"/>
                  <a:gd name="connsiteY19" fmla="*/ 412705 h 775581"/>
                  <a:gd name="connsiteX20" fmla="*/ 987324 w 987324"/>
                  <a:gd name="connsiteY20" fmla="*/ 377914 h 775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87324" h="775581">
                    <a:moveTo>
                      <a:pt x="987324" y="377914"/>
                    </a:moveTo>
                    <a:cubicBezTo>
                      <a:pt x="987324" y="169194"/>
                      <a:pt x="818130" y="0"/>
                      <a:pt x="609410" y="0"/>
                    </a:cubicBezTo>
                    <a:cubicBezTo>
                      <a:pt x="505943" y="0"/>
                      <a:pt x="412205" y="41593"/>
                      <a:pt x="343958" y="108950"/>
                    </a:cubicBezTo>
                    <a:cubicBezTo>
                      <a:pt x="394369" y="160547"/>
                      <a:pt x="464698" y="192603"/>
                      <a:pt x="542512" y="192655"/>
                    </a:cubicBezTo>
                    <a:lnTo>
                      <a:pt x="542512" y="192662"/>
                    </a:lnTo>
                    <a:lnTo>
                      <a:pt x="542712" y="192662"/>
                    </a:lnTo>
                    <a:lnTo>
                      <a:pt x="648995" y="190847"/>
                    </a:lnTo>
                    <a:cubicBezTo>
                      <a:pt x="735048" y="189380"/>
                      <a:pt x="810445" y="236552"/>
                      <a:pt x="849222" y="306844"/>
                    </a:cubicBezTo>
                    <a:lnTo>
                      <a:pt x="623785" y="363205"/>
                    </a:lnTo>
                    <a:cubicBezTo>
                      <a:pt x="503824" y="393194"/>
                      <a:pt x="386759" y="450503"/>
                      <a:pt x="279128" y="524419"/>
                    </a:cubicBezTo>
                    <a:cubicBezTo>
                      <a:pt x="241529" y="550243"/>
                      <a:pt x="205086" y="578090"/>
                      <a:pt x="170081" y="607531"/>
                    </a:cubicBezTo>
                    <a:cubicBezTo>
                      <a:pt x="108384" y="659409"/>
                      <a:pt x="51268" y="716244"/>
                      <a:pt x="19" y="775465"/>
                    </a:cubicBezTo>
                    <a:cubicBezTo>
                      <a:pt x="-40" y="775532"/>
                      <a:pt x="49" y="775621"/>
                      <a:pt x="123" y="775562"/>
                    </a:cubicBezTo>
                    <a:cubicBezTo>
                      <a:pt x="59315" y="721868"/>
                      <a:pt x="137869" y="689138"/>
                      <a:pt x="224078" y="689138"/>
                    </a:cubicBezTo>
                    <a:lnTo>
                      <a:pt x="224078" y="689138"/>
                    </a:lnTo>
                    <a:cubicBezTo>
                      <a:pt x="281180" y="689138"/>
                      <a:pt x="334918" y="703513"/>
                      <a:pt x="381905" y="728811"/>
                    </a:cubicBezTo>
                    <a:cubicBezTo>
                      <a:pt x="381905" y="728811"/>
                      <a:pt x="381913" y="728811"/>
                      <a:pt x="381913" y="728811"/>
                    </a:cubicBezTo>
                    <a:cubicBezTo>
                      <a:pt x="427789" y="741453"/>
                      <a:pt x="476836" y="748418"/>
                      <a:pt x="527892" y="748418"/>
                    </a:cubicBezTo>
                    <a:cubicBezTo>
                      <a:pt x="763369" y="748418"/>
                      <a:pt x="957476" y="602684"/>
                      <a:pt x="984182" y="414883"/>
                    </a:cubicBezTo>
                    <a:cubicBezTo>
                      <a:pt x="984286" y="414164"/>
                      <a:pt x="984293" y="413431"/>
                      <a:pt x="984375" y="412705"/>
                    </a:cubicBezTo>
                    <a:cubicBezTo>
                      <a:pt x="985583" y="401241"/>
                      <a:pt x="987324" y="389659"/>
                      <a:pt x="987324" y="377914"/>
                    </a:cubicBezTo>
                    <a:close/>
                  </a:path>
                </a:pathLst>
              </a:custGeom>
              <a:solidFill>
                <a:srgbClr val="D2D2D2"/>
              </a:solidFill>
              <a:ln w="740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26" name="شكل حر: شكل 25">
                <a:extLst>
                  <a:ext uri="{FF2B5EF4-FFF2-40B4-BE49-F238E27FC236}">
                    <a16:creationId xmlns:a16="http://schemas.microsoft.com/office/drawing/2014/main" id="{DD8F394C-E827-D3AA-FCE4-C7C012FB0D6F}"/>
                  </a:ext>
                </a:extLst>
              </p:cNvPr>
              <p:cNvSpPr/>
              <p:nvPr/>
            </p:nvSpPr>
            <p:spPr>
              <a:xfrm>
                <a:off x="4225978" y="3008086"/>
                <a:ext cx="440359" cy="213010"/>
              </a:xfrm>
              <a:custGeom>
                <a:avLst/>
                <a:gdLst>
                  <a:gd name="connsiteX0" fmla="*/ 118272 w 440359"/>
                  <a:gd name="connsiteY0" fmla="*/ 34020 h 213010"/>
                  <a:gd name="connsiteX1" fmla="*/ 281680 w 440359"/>
                  <a:gd name="connsiteY1" fmla="*/ 0 h 213010"/>
                  <a:gd name="connsiteX2" fmla="*/ 440359 w 440359"/>
                  <a:gd name="connsiteY2" fmla="*/ 213010 h 213010"/>
                  <a:gd name="connsiteX3" fmla="*/ 218057 w 440359"/>
                  <a:gd name="connsiteY3" fmla="*/ 213010 h 213010"/>
                  <a:gd name="connsiteX4" fmla="*/ 0 w 440359"/>
                  <a:gd name="connsiteY4" fmla="*/ 34020 h 213010"/>
                  <a:gd name="connsiteX5" fmla="*/ 118272 w 440359"/>
                  <a:gd name="connsiteY5" fmla="*/ 34020 h 213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0359" h="213010">
                    <a:moveTo>
                      <a:pt x="118272" y="34020"/>
                    </a:moveTo>
                    <a:cubicBezTo>
                      <a:pt x="174559" y="34020"/>
                      <a:pt x="230172" y="22393"/>
                      <a:pt x="281680" y="0"/>
                    </a:cubicBezTo>
                    <a:cubicBezTo>
                      <a:pt x="373439" y="27373"/>
                      <a:pt x="440359" y="112359"/>
                      <a:pt x="440359" y="213010"/>
                    </a:cubicBezTo>
                    <a:lnTo>
                      <a:pt x="218057" y="213010"/>
                    </a:lnTo>
                    <a:cubicBezTo>
                      <a:pt x="110106" y="213010"/>
                      <a:pt x="20155" y="136056"/>
                      <a:pt x="0" y="34020"/>
                    </a:cubicBezTo>
                    <a:lnTo>
                      <a:pt x="118272" y="34020"/>
                    </a:lnTo>
                    <a:close/>
                  </a:path>
                </a:pathLst>
              </a:custGeom>
              <a:solidFill>
                <a:srgbClr val="505050"/>
              </a:solidFill>
              <a:ln w="740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27" name="شكل حر: شكل 26">
                <a:extLst>
                  <a:ext uri="{FF2B5EF4-FFF2-40B4-BE49-F238E27FC236}">
                    <a16:creationId xmlns:a16="http://schemas.microsoft.com/office/drawing/2014/main" id="{E9FDBF98-CC66-05E8-40FD-2E1F5AEB04A6}"/>
                  </a:ext>
                </a:extLst>
              </p:cNvPr>
              <p:cNvSpPr/>
              <p:nvPr/>
            </p:nvSpPr>
            <p:spPr>
              <a:xfrm>
                <a:off x="3749880" y="1783014"/>
                <a:ext cx="96634" cy="106297"/>
              </a:xfrm>
              <a:custGeom>
                <a:avLst/>
                <a:gdLst>
                  <a:gd name="connsiteX0" fmla="*/ 41756 w 96634"/>
                  <a:gd name="connsiteY0" fmla="*/ 106298 h 106297"/>
                  <a:gd name="connsiteX1" fmla="*/ 96635 w 96634"/>
                  <a:gd name="connsiteY1" fmla="*/ 51419 h 106297"/>
                  <a:gd name="connsiteX2" fmla="*/ 60792 w 96634"/>
                  <a:gd name="connsiteY2" fmla="*/ 0 h 106297"/>
                  <a:gd name="connsiteX3" fmla="*/ 89 w 96634"/>
                  <a:gd name="connsiteY3" fmla="*/ 87076 h 106297"/>
                  <a:gd name="connsiteX4" fmla="*/ 41756 w 96634"/>
                  <a:gd name="connsiteY4" fmla="*/ 106298 h 106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34" h="106297">
                    <a:moveTo>
                      <a:pt x="41756" y="106298"/>
                    </a:moveTo>
                    <a:cubicBezTo>
                      <a:pt x="72063" y="106298"/>
                      <a:pt x="96635" y="81726"/>
                      <a:pt x="96635" y="51419"/>
                    </a:cubicBezTo>
                    <a:cubicBezTo>
                      <a:pt x="96635" y="27810"/>
                      <a:pt x="81703" y="7744"/>
                      <a:pt x="60792" y="0"/>
                    </a:cubicBezTo>
                    <a:cubicBezTo>
                      <a:pt x="23223" y="12041"/>
                      <a:pt x="-1682" y="48477"/>
                      <a:pt x="89" y="87076"/>
                    </a:cubicBezTo>
                    <a:cubicBezTo>
                      <a:pt x="10159" y="98821"/>
                      <a:pt x="25075" y="106298"/>
                      <a:pt x="41756" y="106298"/>
                    </a:cubicBezTo>
                    <a:close/>
                  </a:path>
                </a:pathLst>
              </a:custGeom>
              <a:solidFill>
                <a:srgbClr val="505050"/>
              </a:solidFill>
              <a:ln w="740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</p:grpSp>
        <p:grpSp>
          <p:nvGrpSpPr>
            <p:cNvPr id="5" name="رسم 670" descr="غزال طفل">
              <a:extLst>
                <a:ext uri="{FF2B5EF4-FFF2-40B4-BE49-F238E27FC236}">
                  <a16:creationId xmlns:a16="http://schemas.microsoft.com/office/drawing/2014/main" id="{6F87BFA7-6696-BE2D-0282-C2240242C28D}"/>
                </a:ext>
              </a:extLst>
            </p:cNvPr>
            <p:cNvGrpSpPr/>
            <p:nvPr/>
          </p:nvGrpSpPr>
          <p:grpSpPr>
            <a:xfrm>
              <a:off x="4287390" y="1551653"/>
              <a:ext cx="466835" cy="274173"/>
              <a:chOff x="3866048" y="2241935"/>
              <a:chExt cx="466835" cy="274173"/>
            </a:xfrm>
            <a:solidFill>
              <a:srgbClr val="737373"/>
            </a:solidFill>
          </p:grpSpPr>
          <p:grpSp>
            <p:nvGrpSpPr>
              <p:cNvPr id="14" name="رسم 670" descr="غزال طفل">
                <a:extLst>
                  <a:ext uri="{FF2B5EF4-FFF2-40B4-BE49-F238E27FC236}">
                    <a16:creationId xmlns:a16="http://schemas.microsoft.com/office/drawing/2014/main" id="{783FA190-A465-265A-3B6F-ADD0D3E53210}"/>
                  </a:ext>
                </a:extLst>
              </p:cNvPr>
              <p:cNvGrpSpPr/>
              <p:nvPr/>
            </p:nvGrpSpPr>
            <p:grpSpPr>
              <a:xfrm>
                <a:off x="4073530" y="2360496"/>
                <a:ext cx="133381" cy="155611"/>
                <a:chOff x="4073530" y="2360496"/>
                <a:chExt cx="133381" cy="155611"/>
              </a:xfrm>
              <a:solidFill>
                <a:srgbClr val="737373"/>
              </a:solidFill>
            </p:grpSpPr>
            <p:sp>
              <p:nvSpPr>
                <p:cNvPr id="21" name="شكل حر: شكل 20">
                  <a:extLst>
                    <a:ext uri="{FF2B5EF4-FFF2-40B4-BE49-F238E27FC236}">
                      <a16:creationId xmlns:a16="http://schemas.microsoft.com/office/drawing/2014/main" id="{28CC8B5A-3516-9484-B126-E5E0A6D824B4}"/>
                    </a:ext>
                  </a:extLst>
                </p:cNvPr>
                <p:cNvSpPr/>
                <p:nvPr/>
              </p:nvSpPr>
              <p:spPr>
                <a:xfrm>
                  <a:off x="4073530" y="2471648"/>
                  <a:ext cx="44460" cy="44460"/>
                </a:xfrm>
                <a:custGeom>
                  <a:avLst/>
                  <a:gdLst>
                    <a:gd name="connsiteX0" fmla="*/ 44460 w 44460"/>
                    <a:gd name="connsiteY0" fmla="*/ 22230 h 44460"/>
                    <a:gd name="connsiteX1" fmla="*/ 22230 w 44460"/>
                    <a:gd name="connsiteY1" fmla="*/ 44460 h 44460"/>
                    <a:gd name="connsiteX2" fmla="*/ 0 w 44460"/>
                    <a:gd name="connsiteY2" fmla="*/ 22230 h 44460"/>
                    <a:gd name="connsiteX3" fmla="*/ 22230 w 44460"/>
                    <a:gd name="connsiteY3" fmla="*/ 0 h 44460"/>
                    <a:gd name="connsiteX4" fmla="*/ 44460 w 44460"/>
                    <a:gd name="connsiteY4" fmla="*/ 22230 h 44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460" h="44460">
                      <a:moveTo>
                        <a:pt x="44460" y="22230"/>
                      </a:moveTo>
                      <a:cubicBezTo>
                        <a:pt x="44460" y="34508"/>
                        <a:pt x="34508" y="44460"/>
                        <a:pt x="22230" y="44460"/>
                      </a:cubicBezTo>
                      <a:cubicBezTo>
                        <a:pt x="9953" y="44460"/>
                        <a:pt x="0" y="34508"/>
                        <a:pt x="0" y="22230"/>
                      </a:cubicBezTo>
                      <a:cubicBezTo>
                        <a:pt x="0" y="9953"/>
                        <a:pt x="9953" y="0"/>
                        <a:pt x="22230" y="0"/>
                      </a:cubicBezTo>
                      <a:cubicBezTo>
                        <a:pt x="34508" y="0"/>
                        <a:pt x="44460" y="9953"/>
                        <a:pt x="44460" y="2223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740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22" name="شكل حر: شكل 21">
                  <a:extLst>
                    <a:ext uri="{FF2B5EF4-FFF2-40B4-BE49-F238E27FC236}">
                      <a16:creationId xmlns:a16="http://schemas.microsoft.com/office/drawing/2014/main" id="{B80B3D35-3D08-C168-202F-19101E85D99B}"/>
                    </a:ext>
                  </a:extLst>
                </p:cNvPr>
                <p:cNvSpPr/>
                <p:nvPr/>
              </p:nvSpPr>
              <p:spPr>
                <a:xfrm>
                  <a:off x="4162451" y="2360496"/>
                  <a:ext cx="44460" cy="44460"/>
                </a:xfrm>
                <a:custGeom>
                  <a:avLst/>
                  <a:gdLst>
                    <a:gd name="connsiteX0" fmla="*/ 44460 w 44460"/>
                    <a:gd name="connsiteY0" fmla="*/ 22230 h 44460"/>
                    <a:gd name="connsiteX1" fmla="*/ 22230 w 44460"/>
                    <a:gd name="connsiteY1" fmla="*/ 44460 h 44460"/>
                    <a:gd name="connsiteX2" fmla="*/ 0 w 44460"/>
                    <a:gd name="connsiteY2" fmla="*/ 22230 h 44460"/>
                    <a:gd name="connsiteX3" fmla="*/ 22230 w 44460"/>
                    <a:gd name="connsiteY3" fmla="*/ 0 h 44460"/>
                    <a:gd name="connsiteX4" fmla="*/ 44460 w 44460"/>
                    <a:gd name="connsiteY4" fmla="*/ 22230 h 44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460" h="44460">
                      <a:moveTo>
                        <a:pt x="44460" y="22230"/>
                      </a:moveTo>
                      <a:cubicBezTo>
                        <a:pt x="44460" y="34508"/>
                        <a:pt x="34508" y="44460"/>
                        <a:pt x="22230" y="44460"/>
                      </a:cubicBezTo>
                      <a:cubicBezTo>
                        <a:pt x="9953" y="44460"/>
                        <a:pt x="0" y="34508"/>
                        <a:pt x="0" y="22230"/>
                      </a:cubicBezTo>
                      <a:cubicBezTo>
                        <a:pt x="0" y="9953"/>
                        <a:pt x="9953" y="0"/>
                        <a:pt x="22230" y="0"/>
                      </a:cubicBezTo>
                      <a:cubicBezTo>
                        <a:pt x="34508" y="0"/>
                        <a:pt x="44460" y="9953"/>
                        <a:pt x="44460" y="2223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740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  <p:sp>
            <p:nvSpPr>
              <p:cNvPr id="16" name="شكل حر: شكل 15">
                <a:extLst>
                  <a:ext uri="{FF2B5EF4-FFF2-40B4-BE49-F238E27FC236}">
                    <a16:creationId xmlns:a16="http://schemas.microsoft.com/office/drawing/2014/main" id="{E00720AE-50F4-0450-6C0E-0C431BC21A03}"/>
                  </a:ext>
                </a:extLst>
              </p:cNvPr>
              <p:cNvSpPr/>
              <p:nvPr/>
            </p:nvSpPr>
            <p:spPr>
              <a:xfrm>
                <a:off x="3954969" y="2345676"/>
                <a:ext cx="103741" cy="103741"/>
              </a:xfrm>
              <a:custGeom>
                <a:avLst/>
                <a:gdLst>
                  <a:gd name="connsiteX0" fmla="*/ 103741 w 103741"/>
                  <a:gd name="connsiteY0" fmla="*/ 51871 h 103741"/>
                  <a:gd name="connsiteX1" fmla="*/ 51871 w 103741"/>
                  <a:gd name="connsiteY1" fmla="*/ 103741 h 103741"/>
                  <a:gd name="connsiteX2" fmla="*/ 0 w 103741"/>
                  <a:gd name="connsiteY2" fmla="*/ 51871 h 103741"/>
                  <a:gd name="connsiteX3" fmla="*/ 51871 w 103741"/>
                  <a:gd name="connsiteY3" fmla="*/ 0 h 103741"/>
                  <a:gd name="connsiteX4" fmla="*/ 103741 w 103741"/>
                  <a:gd name="connsiteY4" fmla="*/ 51871 h 103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741" h="103741">
                    <a:moveTo>
                      <a:pt x="103741" y="51871"/>
                    </a:moveTo>
                    <a:cubicBezTo>
                      <a:pt x="103741" y="80518"/>
                      <a:pt x="80518" y="103741"/>
                      <a:pt x="51871" y="103741"/>
                    </a:cubicBezTo>
                    <a:cubicBezTo>
                      <a:pt x="23223" y="103741"/>
                      <a:pt x="0" y="80518"/>
                      <a:pt x="0" y="51871"/>
                    </a:cubicBezTo>
                    <a:cubicBezTo>
                      <a:pt x="0" y="23223"/>
                      <a:pt x="23223" y="0"/>
                      <a:pt x="51871" y="0"/>
                    </a:cubicBezTo>
                    <a:cubicBezTo>
                      <a:pt x="80518" y="0"/>
                      <a:pt x="103741" y="23223"/>
                      <a:pt x="103741" y="51871"/>
                    </a:cubicBezTo>
                    <a:close/>
                  </a:path>
                </a:pathLst>
              </a:custGeom>
              <a:solidFill>
                <a:srgbClr val="737373"/>
              </a:solidFill>
              <a:ln w="740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7" name="شكل حر: شكل 16">
                <a:extLst>
                  <a:ext uri="{FF2B5EF4-FFF2-40B4-BE49-F238E27FC236}">
                    <a16:creationId xmlns:a16="http://schemas.microsoft.com/office/drawing/2014/main" id="{5A569B12-91E6-83B3-AB81-265ABEB741F5}"/>
                  </a:ext>
                </a:extLst>
              </p:cNvPr>
              <p:cNvSpPr/>
              <p:nvPr/>
            </p:nvSpPr>
            <p:spPr>
              <a:xfrm>
                <a:off x="4229142" y="2360496"/>
                <a:ext cx="103741" cy="103741"/>
              </a:xfrm>
              <a:custGeom>
                <a:avLst/>
                <a:gdLst>
                  <a:gd name="connsiteX0" fmla="*/ 103741 w 103741"/>
                  <a:gd name="connsiteY0" fmla="*/ 51871 h 103741"/>
                  <a:gd name="connsiteX1" fmla="*/ 51871 w 103741"/>
                  <a:gd name="connsiteY1" fmla="*/ 103741 h 103741"/>
                  <a:gd name="connsiteX2" fmla="*/ 0 w 103741"/>
                  <a:gd name="connsiteY2" fmla="*/ 51871 h 103741"/>
                  <a:gd name="connsiteX3" fmla="*/ 51871 w 103741"/>
                  <a:gd name="connsiteY3" fmla="*/ 0 h 103741"/>
                  <a:gd name="connsiteX4" fmla="*/ 103741 w 103741"/>
                  <a:gd name="connsiteY4" fmla="*/ 51871 h 103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741" h="103741">
                    <a:moveTo>
                      <a:pt x="103741" y="51871"/>
                    </a:moveTo>
                    <a:cubicBezTo>
                      <a:pt x="103741" y="80518"/>
                      <a:pt x="80518" y="103741"/>
                      <a:pt x="51871" y="103741"/>
                    </a:cubicBezTo>
                    <a:cubicBezTo>
                      <a:pt x="23223" y="103741"/>
                      <a:pt x="0" y="80518"/>
                      <a:pt x="0" y="51871"/>
                    </a:cubicBezTo>
                    <a:cubicBezTo>
                      <a:pt x="0" y="23223"/>
                      <a:pt x="23223" y="0"/>
                      <a:pt x="51871" y="0"/>
                    </a:cubicBezTo>
                    <a:cubicBezTo>
                      <a:pt x="80518" y="0"/>
                      <a:pt x="103741" y="23223"/>
                      <a:pt x="103741" y="51871"/>
                    </a:cubicBezTo>
                    <a:close/>
                  </a:path>
                </a:pathLst>
              </a:custGeom>
              <a:solidFill>
                <a:srgbClr val="737373"/>
              </a:solidFill>
              <a:ln w="740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8" name="شكل حر: شكل 17">
                <a:extLst>
                  <a:ext uri="{FF2B5EF4-FFF2-40B4-BE49-F238E27FC236}">
                    <a16:creationId xmlns:a16="http://schemas.microsoft.com/office/drawing/2014/main" id="{6290B2A9-6C4D-9D2C-F542-DB4A44ED08BC}"/>
                  </a:ext>
                </a:extLst>
              </p:cNvPr>
              <p:cNvSpPr/>
              <p:nvPr/>
            </p:nvSpPr>
            <p:spPr>
              <a:xfrm>
                <a:off x="3866048" y="2456827"/>
                <a:ext cx="51870" cy="51870"/>
              </a:xfrm>
              <a:custGeom>
                <a:avLst/>
                <a:gdLst>
                  <a:gd name="connsiteX0" fmla="*/ 51871 w 51870"/>
                  <a:gd name="connsiteY0" fmla="*/ 25935 h 51870"/>
                  <a:gd name="connsiteX1" fmla="*/ 25935 w 51870"/>
                  <a:gd name="connsiteY1" fmla="*/ 51871 h 51870"/>
                  <a:gd name="connsiteX2" fmla="*/ 0 w 51870"/>
                  <a:gd name="connsiteY2" fmla="*/ 25935 h 51870"/>
                  <a:gd name="connsiteX3" fmla="*/ 25935 w 51870"/>
                  <a:gd name="connsiteY3" fmla="*/ 0 h 51870"/>
                  <a:gd name="connsiteX4" fmla="*/ 51871 w 51870"/>
                  <a:gd name="connsiteY4" fmla="*/ 25935 h 51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870" h="51870">
                    <a:moveTo>
                      <a:pt x="51871" y="25935"/>
                    </a:moveTo>
                    <a:cubicBezTo>
                      <a:pt x="51871" y="40259"/>
                      <a:pt x="40259" y="51871"/>
                      <a:pt x="25935" y="51871"/>
                    </a:cubicBezTo>
                    <a:cubicBezTo>
                      <a:pt x="11612" y="51871"/>
                      <a:pt x="0" y="40259"/>
                      <a:pt x="0" y="25935"/>
                    </a:cubicBezTo>
                    <a:cubicBezTo>
                      <a:pt x="0" y="11612"/>
                      <a:pt x="11612" y="0"/>
                      <a:pt x="25935" y="0"/>
                    </a:cubicBezTo>
                    <a:cubicBezTo>
                      <a:pt x="40259" y="0"/>
                      <a:pt x="51871" y="11612"/>
                      <a:pt x="51871" y="25935"/>
                    </a:cubicBezTo>
                    <a:close/>
                  </a:path>
                </a:pathLst>
              </a:custGeom>
              <a:solidFill>
                <a:srgbClr val="737373"/>
              </a:solidFill>
              <a:ln w="740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9" name="شكل حر: شكل 18">
                <a:extLst>
                  <a:ext uri="{FF2B5EF4-FFF2-40B4-BE49-F238E27FC236}">
                    <a16:creationId xmlns:a16="http://schemas.microsoft.com/office/drawing/2014/main" id="{8E96CBCB-E1D8-3470-8389-ABBCBFBBDEF5}"/>
                  </a:ext>
                </a:extLst>
              </p:cNvPr>
              <p:cNvSpPr/>
              <p:nvPr/>
            </p:nvSpPr>
            <p:spPr>
              <a:xfrm>
                <a:off x="4140221" y="2241935"/>
                <a:ext cx="51870" cy="51870"/>
              </a:xfrm>
              <a:custGeom>
                <a:avLst/>
                <a:gdLst>
                  <a:gd name="connsiteX0" fmla="*/ 51871 w 51870"/>
                  <a:gd name="connsiteY0" fmla="*/ 25935 h 51870"/>
                  <a:gd name="connsiteX1" fmla="*/ 25935 w 51870"/>
                  <a:gd name="connsiteY1" fmla="*/ 51871 h 51870"/>
                  <a:gd name="connsiteX2" fmla="*/ 0 w 51870"/>
                  <a:gd name="connsiteY2" fmla="*/ 25935 h 51870"/>
                  <a:gd name="connsiteX3" fmla="*/ 25935 w 51870"/>
                  <a:gd name="connsiteY3" fmla="*/ 0 h 51870"/>
                  <a:gd name="connsiteX4" fmla="*/ 51871 w 51870"/>
                  <a:gd name="connsiteY4" fmla="*/ 25935 h 51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870" h="51870">
                    <a:moveTo>
                      <a:pt x="51871" y="25935"/>
                    </a:moveTo>
                    <a:cubicBezTo>
                      <a:pt x="51871" y="40259"/>
                      <a:pt x="40259" y="51871"/>
                      <a:pt x="25935" y="51871"/>
                    </a:cubicBezTo>
                    <a:cubicBezTo>
                      <a:pt x="11612" y="51871"/>
                      <a:pt x="0" y="40259"/>
                      <a:pt x="0" y="25935"/>
                    </a:cubicBezTo>
                    <a:cubicBezTo>
                      <a:pt x="0" y="11612"/>
                      <a:pt x="11612" y="0"/>
                      <a:pt x="25935" y="0"/>
                    </a:cubicBezTo>
                    <a:cubicBezTo>
                      <a:pt x="40259" y="0"/>
                      <a:pt x="51871" y="11612"/>
                      <a:pt x="51871" y="25935"/>
                    </a:cubicBezTo>
                    <a:close/>
                  </a:path>
                </a:pathLst>
              </a:custGeom>
              <a:solidFill>
                <a:srgbClr val="737373"/>
              </a:solidFill>
              <a:ln w="740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</p:grpSp>
        <p:grpSp>
          <p:nvGrpSpPr>
            <p:cNvPr id="6" name="رسم 670" descr="غزال طفل">
              <a:extLst>
                <a:ext uri="{FF2B5EF4-FFF2-40B4-BE49-F238E27FC236}">
                  <a16:creationId xmlns:a16="http://schemas.microsoft.com/office/drawing/2014/main" id="{05361FBF-7793-D1E3-03C8-7A6AFC1DBE4A}"/>
                </a:ext>
              </a:extLst>
            </p:cNvPr>
            <p:cNvGrpSpPr/>
            <p:nvPr/>
          </p:nvGrpSpPr>
          <p:grpSpPr>
            <a:xfrm>
              <a:off x="4020627" y="2099999"/>
              <a:ext cx="207482" cy="221791"/>
              <a:chOff x="3599285" y="2790281"/>
              <a:chExt cx="207482" cy="221791"/>
            </a:xfrm>
            <a:solidFill>
              <a:srgbClr val="E6E6E6"/>
            </a:solidFill>
          </p:grpSpPr>
          <p:sp>
            <p:nvSpPr>
              <p:cNvPr id="10" name="شكل حر: شكل 9">
                <a:extLst>
                  <a:ext uri="{FF2B5EF4-FFF2-40B4-BE49-F238E27FC236}">
                    <a16:creationId xmlns:a16="http://schemas.microsoft.com/office/drawing/2014/main" id="{6619C6CB-98A5-4001-B9C7-E82E4EC8BEC7}"/>
                  </a:ext>
                </a:extLst>
              </p:cNvPr>
              <p:cNvSpPr/>
              <p:nvPr/>
            </p:nvSpPr>
            <p:spPr>
              <a:xfrm>
                <a:off x="3762307" y="2856461"/>
                <a:ext cx="44460" cy="44460"/>
              </a:xfrm>
              <a:custGeom>
                <a:avLst/>
                <a:gdLst>
                  <a:gd name="connsiteX0" fmla="*/ 44460 w 44460"/>
                  <a:gd name="connsiteY0" fmla="*/ 22230 h 44460"/>
                  <a:gd name="connsiteX1" fmla="*/ 22230 w 44460"/>
                  <a:gd name="connsiteY1" fmla="*/ 44460 h 44460"/>
                  <a:gd name="connsiteX2" fmla="*/ 0 w 44460"/>
                  <a:gd name="connsiteY2" fmla="*/ 22230 h 44460"/>
                  <a:gd name="connsiteX3" fmla="*/ 22230 w 44460"/>
                  <a:gd name="connsiteY3" fmla="*/ 0 h 44460"/>
                  <a:gd name="connsiteX4" fmla="*/ 44460 w 44460"/>
                  <a:gd name="connsiteY4" fmla="*/ 22230 h 44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60" h="44460">
                    <a:moveTo>
                      <a:pt x="44460" y="22230"/>
                    </a:moveTo>
                    <a:cubicBezTo>
                      <a:pt x="44460" y="34508"/>
                      <a:pt x="34508" y="44460"/>
                      <a:pt x="22230" y="44460"/>
                    </a:cubicBezTo>
                    <a:cubicBezTo>
                      <a:pt x="9953" y="44460"/>
                      <a:pt x="0" y="34508"/>
                      <a:pt x="0" y="22230"/>
                    </a:cubicBezTo>
                    <a:cubicBezTo>
                      <a:pt x="0" y="9953"/>
                      <a:pt x="9953" y="0"/>
                      <a:pt x="22230" y="0"/>
                    </a:cubicBezTo>
                    <a:cubicBezTo>
                      <a:pt x="34508" y="0"/>
                      <a:pt x="44460" y="9953"/>
                      <a:pt x="44460" y="22230"/>
                    </a:cubicBezTo>
                    <a:close/>
                  </a:path>
                </a:pathLst>
              </a:custGeom>
              <a:solidFill>
                <a:srgbClr val="E6E6E6"/>
              </a:solidFill>
              <a:ln w="740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1" name="شكل حر: شكل 10">
                <a:extLst>
                  <a:ext uri="{FF2B5EF4-FFF2-40B4-BE49-F238E27FC236}">
                    <a16:creationId xmlns:a16="http://schemas.microsoft.com/office/drawing/2014/main" id="{D0A2754B-7601-FCFD-F0AB-0619F69D9387}"/>
                  </a:ext>
                </a:extLst>
              </p:cNvPr>
              <p:cNvSpPr/>
              <p:nvPr/>
            </p:nvSpPr>
            <p:spPr>
              <a:xfrm>
                <a:off x="3718313" y="2967612"/>
                <a:ext cx="44460" cy="44460"/>
              </a:xfrm>
              <a:custGeom>
                <a:avLst/>
                <a:gdLst>
                  <a:gd name="connsiteX0" fmla="*/ 44461 w 44460"/>
                  <a:gd name="connsiteY0" fmla="*/ 22230 h 44460"/>
                  <a:gd name="connsiteX1" fmla="*/ 22230 w 44460"/>
                  <a:gd name="connsiteY1" fmla="*/ 44460 h 44460"/>
                  <a:gd name="connsiteX2" fmla="*/ 0 w 44460"/>
                  <a:gd name="connsiteY2" fmla="*/ 22230 h 44460"/>
                  <a:gd name="connsiteX3" fmla="*/ 22230 w 44460"/>
                  <a:gd name="connsiteY3" fmla="*/ 0 h 44460"/>
                  <a:gd name="connsiteX4" fmla="*/ 44461 w 44460"/>
                  <a:gd name="connsiteY4" fmla="*/ 22230 h 44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60" h="44460">
                    <a:moveTo>
                      <a:pt x="44461" y="22230"/>
                    </a:moveTo>
                    <a:cubicBezTo>
                      <a:pt x="44461" y="34508"/>
                      <a:pt x="34508" y="44460"/>
                      <a:pt x="22230" y="44460"/>
                    </a:cubicBezTo>
                    <a:cubicBezTo>
                      <a:pt x="9953" y="44460"/>
                      <a:pt x="0" y="34508"/>
                      <a:pt x="0" y="22230"/>
                    </a:cubicBezTo>
                    <a:cubicBezTo>
                      <a:pt x="0" y="9953"/>
                      <a:pt x="9953" y="0"/>
                      <a:pt x="22230" y="0"/>
                    </a:cubicBezTo>
                    <a:cubicBezTo>
                      <a:pt x="34508" y="0"/>
                      <a:pt x="44461" y="9953"/>
                      <a:pt x="44461" y="22230"/>
                    </a:cubicBezTo>
                    <a:close/>
                  </a:path>
                </a:pathLst>
              </a:custGeom>
              <a:solidFill>
                <a:srgbClr val="E6E6E6"/>
              </a:solidFill>
              <a:ln w="740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2" name="شكل حر: شكل 11">
                <a:extLst>
                  <a:ext uri="{FF2B5EF4-FFF2-40B4-BE49-F238E27FC236}">
                    <a16:creationId xmlns:a16="http://schemas.microsoft.com/office/drawing/2014/main" id="{F7284516-F546-E050-5485-44A750D3D3BB}"/>
                  </a:ext>
                </a:extLst>
              </p:cNvPr>
              <p:cNvSpPr/>
              <p:nvPr/>
            </p:nvSpPr>
            <p:spPr>
              <a:xfrm>
                <a:off x="3599285" y="2945893"/>
                <a:ext cx="59280" cy="59280"/>
              </a:xfrm>
              <a:custGeom>
                <a:avLst/>
                <a:gdLst>
                  <a:gd name="connsiteX0" fmla="*/ 59281 w 59280"/>
                  <a:gd name="connsiteY0" fmla="*/ 29640 h 59280"/>
                  <a:gd name="connsiteX1" fmla="*/ 29640 w 59280"/>
                  <a:gd name="connsiteY1" fmla="*/ 59281 h 59280"/>
                  <a:gd name="connsiteX2" fmla="*/ 0 w 59280"/>
                  <a:gd name="connsiteY2" fmla="*/ 29640 h 59280"/>
                  <a:gd name="connsiteX3" fmla="*/ 29640 w 59280"/>
                  <a:gd name="connsiteY3" fmla="*/ 0 h 59280"/>
                  <a:gd name="connsiteX4" fmla="*/ 59281 w 59280"/>
                  <a:gd name="connsiteY4" fmla="*/ 29640 h 59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280" h="59280">
                    <a:moveTo>
                      <a:pt x="59281" y="29640"/>
                    </a:moveTo>
                    <a:cubicBezTo>
                      <a:pt x="59281" y="46010"/>
                      <a:pt x="46010" y="59281"/>
                      <a:pt x="29640" y="59281"/>
                    </a:cubicBezTo>
                    <a:cubicBezTo>
                      <a:pt x="13270" y="59281"/>
                      <a:pt x="0" y="46010"/>
                      <a:pt x="0" y="29640"/>
                    </a:cubicBezTo>
                    <a:cubicBezTo>
                      <a:pt x="0" y="13270"/>
                      <a:pt x="13270" y="0"/>
                      <a:pt x="29640" y="0"/>
                    </a:cubicBezTo>
                    <a:cubicBezTo>
                      <a:pt x="46010" y="0"/>
                      <a:pt x="59281" y="13270"/>
                      <a:pt x="59281" y="29640"/>
                    </a:cubicBezTo>
                    <a:close/>
                  </a:path>
                </a:pathLst>
              </a:custGeom>
              <a:solidFill>
                <a:srgbClr val="E6E6E6"/>
              </a:solidFill>
              <a:ln w="740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3" name="شكل حر: شكل 12">
                <a:extLst>
                  <a:ext uri="{FF2B5EF4-FFF2-40B4-BE49-F238E27FC236}">
                    <a16:creationId xmlns:a16="http://schemas.microsoft.com/office/drawing/2014/main" id="{006D700D-E5A6-4E76-434B-8674C0AD9C81}"/>
                  </a:ext>
                </a:extLst>
              </p:cNvPr>
              <p:cNvSpPr/>
              <p:nvPr/>
            </p:nvSpPr>
            <p:spPr>
              <a:xfrm>
                <a:off x="3628925" y="2790281"/>
                <a:ext cx="88921" cy="88921"/>
              </a:xfrm>
              <a:custGeom>
                <a:avLst/>
                <a:gdLst>
                  <a:gd name="connsiteX0" fmla="*/ 88921 w 88921"/>
                  <a:gd name="connsiteY0" fmla="*/ 44460 h 88921"/>
                  <a:gd name="connsiteX1" fmla="*/ 44460 w 88921"/>
                  <a:gd name="connsiteY1" fmla="*/ 88921 h 88921"/>
                  <a:gd name="connsiteX2" fmla="*/ 0 w 88921"/>
                  <a:gd name="connsiteY2" fmla="*/ 44460 h 88921"/>
                  <a:gd name="connsiteX3" fmla="*/ 44460 w 88921"/>
                  <a:gd name="connsiteY3" fmla="*/ 0 h 88921"/>
                  <a:gd name="connsiteX4" fmla="*/ 88921 w 88921"/>
                  <a:gd name="connsiteY4" fmla="*/ 44460 h 8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921" h="88921">
                    <a:moveTo>
                      <a:pt x="88921" y="44460"/>
                    </a:moveTo>
                    <a:cubicBezTo>
                      <a:pt x="88921" y="69015"/>
                      <a:pt x="69015" y="88921"/>
                      <a:pt x="44460" y="88921"/>
                    </a:cubicBezTo>
                    <a:cubicBezTo>
                      <a:pt x="19906" y="88921"/>
                      <a:pt x="0" y="69015"/>
                      <a:pt x="0" y="44460"/>
                    </a:cubicBezTo>
                    <a:cubicBezTo>
                      <a:pt x="0" y="19906"/>
                      <a:pt x="19906" y="0"/>
                      <a:pt x="44460" y="0"/>
                    </a:cubicBezTo>
                    <a:cubicBezTo>
                      <a:pt x="69015" y="0"/>
                      <a:pt x="88921" y="19906"/>
                      <a:pt x="88921" y="44460"/>
                    </a:cubicBezTo>
                    <a:close/>
                  </a:path>
                </a:pathLst>
              </a:custGeom>
              <a:solidFill>
                <a:srgbClr val="E6E6E6"/>
              </a:solidFill>
              <a:ln w="740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</p:grpSp>
        <p:grpSp>
          <p:nvGrpSpPr>
            <p:cNvPr id="7" name="رسم 670" descr="غزال طفل">
              <a:extLst>
                <a:ext uri="{FF2B5EF4-FFF2-40B4-BE49-F238E27FC236}">
                  <a16:creationId xmlns:a16="http://schemas.microsoft.com/office/drawing/2014/main" id="{0846BB47-5B6C-6F7B-98F7-7DC34AC4B3F9}"/>
                </a:ext>
              </a:extLst>
            </p:cNvPr>
            <p:cNvGrpSpPr/>
            <p:nvPr/>
          </p:nvGrpSpPr>
          <p:grpSpPr>
            <a:xfrm>
              <a:off x="4508307" y="921796"/>
              <a:ext cx="222302" cy="222302"/>
              <a:chOff x="4086965" y="1612078"/>
              <a:chExt cx="222302" cy="222302"/>
            </a:xfrm>
          </p:grpSpPr>
          <p:sp>
            <p:nvSpPr>
              <p:cNvPr id="8" name="شكل حر: شكل 7">
                <a:extLst>
                  <a:ext uri="{FF2B5EF4-FFF2-40B4-BE49-F238E27FC236}">
                    <a16:creationId xmlns:a16="http://schemas.microsoft.com/office/drawing/2014/main" id="{86EF96A8-FA76-656A-B4C6-04EDCF39C24B}"/>
                  </a:ext>
                </a:extLst>
              </p:cNvPr>
              <p:cNvSpPr/>
              <p:nvPr/>
            </p:nvSpPr>
            <p:spPr>
              <a:xfrm>
                <a:off x="4086965" y="1612078"/>
                <a:ext cx="222302" cy="222302"/>
              </a:xfrm>
              <a:custGeom>
                <a:avLst/>
                <a:gdLst>
                  <a:gd name="connsiteX0" fmla="*/ 222302 w 222302"/>
                  <a:gd name="connsiteY0" fmla="*/ 111151 h 222302"/>
                  <a:gd name="connsiteX1" fmla="*/ 111151 w 222302"/>
                  <a:gd name="connsiteY1" fmla="*/ 222302 h 222302"/>
                  <a:gd name="connsiteX2" fmla="*/ 0 w 222302"/>
                  <a:gd name="connsiteY2" fmla="*/ 111151 h 222302"/>
                  <a:gd name="connsiteX3" fmla="*/ 111151 w 222302"/>
                  <a:gd name="connsiteY3" fmla="*/ 0 h 222302"/>
                  <a:gd name="connsiteX4" fmla="*/ 222302 w 222302"/>
                  <a:gd name="connsiteY4" fmla="*/ 111151 h 222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302" h="222302">
                    <a:moveTo>
                      <a:pt x="222302" y="111151"/>
                    </a:moveTo>
                    <a:cubicBezTo>
                      <a:pt x="222302" y="172538"/>
                      <a:pt x="172538" y="222302"/>
                      <a:pt x="111151" y="222302"/>
                    </a:cubicBezTo>
                    <a:cubicBezTo>
                      <a:pt x="49764" y="222302"/>
                      <a:pt x="0" y="172538"/>
                      <a:pt x="0" y="111151"/>
                    </a:cubicBezTo>
                    <a:cubicBezTo>
                      <a:pt x="0" y="49764"/>
                      <a:pt x="49764" y="0"/>
                      <a:pt x="111151" y="0"/>
                    </a:cubicBezTo>
                    <a:cubicBezTo>
                      <a:pt x="172538" y="0"/>
                      <a:pt x="222302" y="49764"/>
                      <a:pt x="222302" y="1111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0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9" name="شكل حر: شكل 8">
                <a:extLst>
                  <a:ext uri="{FF2B5EF4-FFF2-40B4-BE49-F238E27FC236}">
                    <a16:creationId xmlns:a16="http://schemas.microsoft.com/office/drawing/2014/main" id="{F892DACF-DFA0-91FA-9130-D604E7AB1F5F}"/>
                  </a:ext>
                </a:extLst>
              </p:cNvPr>
              <p:cNvSpPr/>
              <p:nvPr/>
            </p:nvSpPr>
            <p:spPr>
              <a:xfrm>
                <a:off x="4134826" y="1679811"/>
                <a:ext cx="124430" cy="75254"/>
              </a:xfrm>
              <a:custGeom>
                <a:avLst/>
                <a:gdLst>
                  <a:gd name="connsiteX0" fmla="*/ 78739 w 78739"/>
                  <a:gd name="connsiteY0" fmla="*/ 39370 h 78739"/>
                  <a:gd name="connsiteX1" fmla="*/ 39370 w 78739"/>
                  <a:gd name="connsiteY1" fmla="*/ 78740 h 78739"/>
                  <a:gd name="connsiteX2" fmla="*/ 0 w 78739"/>
                  <a:gd name="connsiteY2" fmla="*/ 39370 h 78739"/>
                  <a:gd name="connsiteX3" fmla="*/ 39370 w 78739"/>
                  <a:gd name="connsiteY3" fmla="*/ 0 h 78739"/>
                  <a:gd name="connsiteX4" fmla="*/ 78739 w 78739"/>
                  <a:gd name="connsiteY4" fmla="*/ 39370 h 78739"/>
                  <a:gd name="connsiteX0" fmla="*/ 78739 w 78743"/>
                  <a:gd name="connsiteY0" fmla="*/ 39370 h 47623"/>
                  <a:gd name="connsiteX1" fmla="*/ 41275 w 78743"/>
                  <a:gd name="connsiteY1" fmla="*/ 33020 h 47623"/>
                  <a:gd name="connsiteX2" fmla="*/ 0 w 78743"/>
                  <a:gd name="connsiteY2" fmla="*/ 39370 h 47623"/>
                  <a:gd name="connsiteX3" fmla="*/ 39370 w 78743"/>
                  <a:gd name="connsiteY3" fmla="*/ 0 h 47623"/>
                  <a:gd name="connsiteX4" fmla="*/ 78739 w 78743"/>
                  <a:gd name="connsiteY4" fmla="*/ 39370 h 47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43" h="47623">
                    <a:moveTo>
                      <a:pt x="78739" y="39370"/>
                    </a:moveTo>
                    <a:cubicBezTo>
                      <a:pt x="79056" y="44873"/>
                      <a:pt x="63018" y="33020"/>
                      <a:pt x="41275" y="33020"/>
                    </a:cubicBezTo>
                    <a:cubicBezTo>
                      <a:pt x="19531" y="33020"/>
                      <a:pt x="0" y="61113"/>
                      <a:pt x="0" y="39370"/>
                    </a:cubicBezTo>
                    <a:cubicBezTo>
                      <a:pt x="0" y="17626"/>
                      <a:pt x="17627" y="0"/>
                      <a:pt x="39370" y="0"/>
                    </a:cubicBezTo>
                    <a:cubicBezTo>
                      <a:pt x="61113" y="0"/>
                      <a:pt x="78422" y="33867"/>
                      <a:pt x="78739" y="39370"/>
                    </a:cubicBezTo>
                    <a:close/>
                  </a:path>
                </a:pathLst>
              </a:custGeom>
              <a:solidFill>
                <a:srgbClr val="505050"/>
              </a:solidFill>
              <a:ln w="740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</p:grpSp>
      </p:grp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57EAC289-17B1-3D96-6AC5-F9789D9BBF5A}"/>
              </a:ext>
            </a:extLst>
          </p:cNvPr>
          <p:cNvGrpSpPr/>
          <p:nvPr/>
        </p:nvGrpSpPr>
        <p:grpSpPr>
          <a:xfrm>
            <a:off x="1424018" y="9142557"/>
            <a:ext cx="991875" cy="917962"/>
            <a:chOff x="8055980" y="784059"/>
            <a:chExt cx="1971657" cy="1723828"/>
          </a:xfrm>
        </p:grpSpPr>
        <p:grpSp>
          <p:nvGrpSpPr>
            <p:cNvPr id="31" name="مجموعة 30">
              <a:extLst>
                <a:ext uri="{FF2B5EF4-FFF2-40B4-BE49-F238E27FC236}">
                  <a16:creationId xmlns:a16="http://schemas.microsoft.com/office/drawing/2014/main" id="{5CFD26F2-9322-48E7-2BD7-566A9947E1C7}"/>
                </a:ext>
              </a:extLst>
            </p:cNvPr>
            <p:cNvGrpSpPr/>
            <p:nvPr/>
          </p:nvGrpSpPr>
          <p:grpSpPr>
            <a:xfrm>
              <a:off x="8055980" y="784059"/>
              <a:ext cx="1971657" cy="1723828"/>
              <a:chOff x="6738788" y="1044904"/>
              <a:chExt cx="1726266" cy="1509282"/>
            </a:xfrm>
          </p:grpSpPr>
          <p:sp>
            <p:nvSpPr>
              <p:cNvPr id="34" name="شكل حر: شكل 33">
                <a:extLst>
                  <a:ext uri="{FF2B5EF4-FFF2-40B4-BE49-F238E27FC236}">
                    <a16:creationId xmlns:a16="http://schemas.microsoft.com/office/drawing/2014/main" id="{B3FFE13E-8003-2B03-2181-0F842F3F80D8}"/>
                  </a:ext>
                </a:extLst>
              </p:cNvPr>
              <p:cNvSpPr/>
              <p:nvPr/>
            </p:nvSpPr>
            <p:spPr>
              <a:xfrm>
                <a:off x="8015138" y="1913286"/>
                <a:ext cx="389286" cy="634518"/>
              </a:xfrm>
              <a:custGeom>
                <a:avLst/>
                <a:gdLst>
                  <a:gd name="connsiteX0" fmla="*/ 260720 w 389286"/>
                  <a:gd name="connsiteY0" fmla="*/ 453634 h 634518"/>
                  <a:gd name="connsiteX1" fmla="*/ 197834 w 389286"/>
                  <a:gd name="connsiteY1" fmla="*/ 363645 h 634518"/>
                  <a:gd name="connsiteX2" fmla="*/ 197739 w 389286"/>
                  <a:gd name="connsiteY2" fmla="*/ 0 h 634518"/>
                  <a:gd name="connsiteX3" fmla="*/ 0 w 389286"/>
                  <a:gd name="connsiteY3" fmla="*/ 251613 h 634518"/>
                  <a:gd name="connsiteX4" fmla="*/ 0 w 389286"/>
                  <a:gd name="connsiteY4" fmla="*/ 443066 h 634518"/>
                  <a:gd name="connsiteX5" fmla="*/ 197834 w 389286"/>
                  <a:gd name="connsiteY5" fmla="*/ 634518 h 634518"/>
                  <a:gd name="connsiteX6" fmla="*/ 197834 w 389286"/>
                  <a:gd name="connsiteY6" fmla="*/ 634518 h 634518"/>
                  <a:gd name="connsiteX7" fmla="*/ 389287 w 389286"/>
                  <a:gd name="connsiteY7" fmla="*/ 634518 h 634518"/>
                  <a:gd name="connsiteX8" fmla="*/ 260720 w 389286"/>
                  <a:gd name="connsiteY8" fmla="*/ 453634 h 634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9286" h="634518">
                    <a:moveTo>
                      <a:pt x="260720" y="453634"/>
                    </a:moveTo>
                    <a:cubicBezTo>
                      <a:pt x="222729" y="440430"/>
                      <a:pt x="197834" y="403863"/>
                      <a:pt x="197834" y="363645"/>
                    </a:cubicBezTo>
                    <a:lnTo>
                      <a:pt x="197739" y="0"/>
                    </a:lnTo>
                    <a:cubicBezTo>
                      <a:pt x="107214" y="77711"/>
                      <a:pt x="0" y="152377"/>
                      <a:pt x="0" y="251613"/>
                    </a:cubicBezTo>
                    <a:lnTo>
                      <a:pt x="0" y="443066"/>
                    </a:lnTo>
                    <a:cubicBezTo>
                      <a:pt x="0" y="548805"/>
                      <a:pt x="92101" y="634518"/>
                      <a:pt x="197834" y="634518"/>
                    </a:cubicBezTo>
                    <a:lnTo>
                      <a:pt x="197834" y="634518"/>
                    </a:lnTo>
                    <a:lnTo>
                      <a:pt x="389287" y="634518"/>
                    </a:lnTo>
                    <a:cubicBezTo>
                      <a:pt x="389293" y="550809"/>
                      <a:pt x="335565" y="479652"/>
                      <a:pt x="260720" y="453634"/>
                    </a:cubicBezTo>
                    <a:close/>
                  </a:path>
                </a:pathLst>
              </a:custGeom>
              <a:solidFill>
                <a:srgbClr val="7B6757"/>
              </a:solidFill>
              <a:ln w="637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grpSp>
            <p:nvGrpSpPr>
              <p:cNvPr id="35" name="رسم 2265" descr="قرد لعبه">
                <a:extLst>
                  <a:ext uri="{FF2B5EF4-FFF2-40B4-BE49-F238E27FC236}">
                    <a16:creationId xmlns:a16="http://schemas.microsoft.com/office/drawing/2014/main" id="{25BE95FF-FA1B-99D8-1296-A05AD0A452EB}"/>
                  </a:ext>
                </a:extLst>
              </p:cNvPr>
              <p:cNvGrpSpPr/>
              <p:nvPr/>
            </p:nvGrpSpPr>
            <p:grpSpPr>
              <a:xfrm>
                <a:off x="6738788" y="1044904"/>
                <a:ext cx="1726266" cy="1502899"/>
                <a:chOff x="6738788" y="1044904"/>
                <a:chExt cx="1726266" cy="1502899"/>
              </a:xfrm>
            </p:grpSpPr>
            <p:sp>
              <p:nvSpPr>
                <p:cNvPr id="53" name="شكل حر: شكل 52">
                  <a:extLst>
                    <a:ext uri="{FF2B5EF4-FFF2-40B4-BE49-F238E27FC236}">
                      <a16:creationId xmlns:a16="http://schemas.microsoft.com/office/drawing/2014/main" id="{C8BC9490-AF83-6DA1-2324-6BD8BC7EC31C}"/>
                    </a:ext>
                  </a:extLst>
                </p:cNvPr>
                <p:cNvSpPr/>
                <p:nvPr/>
              </p:nvSpPr>
              <p:spPr>
                <a:xfrm>
                  <a:off x="6738788" y="1057666"/>
                  <a:ext cx="561593" cy="1269968"/>
                </a:xfrm>
                <a:custGeom>
                  <a:avLst/>
                  <a:gdLst>
                    <a:gd name="connsiteX0" fmla="*/ 504158 w 561593"/>
                    <a:gd name="connsiteY0" fmla="*/ 1269968 h 1269968"/>
                    <a:gd name="connsiteX1" fmla="*/ 446722 w 561593"/>
                    <a:gd name="connsiteY1" fmla="*/ 1212533 h 1269968"/>
                    <a:gd name="connsiteX2" fmla="*/ 446722 w 561593"/>
                    <a:gd name="connsiteY2" fmla="*/ 504158 h 1269968"/>
                    <a:gd name="connsiteX3" fmla="*/ 57436 w 561593"/>
                    <a:gd name="connsiteY3" fmla="*/ 114872 h 1269968"/>
                    <a:gd name="connsiteX4" fmla="*/ 0 w 561593"/>
                    <a:gd name="connsiteY4" fmla="*/ 57436 h 1269968"/>
                    <a:gd name="connsiteX5" fmla="*/ 57436 w 561593"/>
                    <a:gd name="connsiteY5" fmla="*/ 0 h 1269968"/>
                    <a:gd name="connsiteX6" fmla="*/ 561594 w 561593"/>
                    <a:gd name="connsiteY6" fmla="*/ 504158 h 1269968"/>
                    <a:gd name="connsiteX7" fmla="*/ 561594 w 561593"/>
                    <a:gd name="connsiteY7" fmla="*/ 1212533 h 1269968"/>
                    <a:gd name="connsiteX8" fmla="*/ 504158 w 561593"/>
                    <a:gd name="connsiteY8" fmla="*/ 1269968 h 1269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61593" h="1269968">
                      <a:moveTo>
                        <a:pt x="504158" y="1269968"/>
                      </a:moveTo>
                      <a:cubicBezTo>
                        <a:pt x="472435" y="1269968"/>
                        <a:pt x="446722" y="1244250"/>
                        <a:pt x="446722" y="1212533"/>
                      </a:cubicBezTo>
                      <a:lnTo>
                        <a:pt x="446722" y="504158"/>
                      </a:lnTo>
                      <a:cubicBezTo>
                        <a:pt x="446722" y="289508"/>
                        <a:pt x="272092" y="114872"/>
                        <a:pt x="57436" y="114872"/>
                      </a:cubicBezTo>
                      <a:cubicBezTo>
                        <a:pt x="25712" y="114872"/>
                        <a:pt x="0" y="89153"/>
                        <a:pt x="0" y="57436"/>
                      </a:cubicBezTo>
                      <a:cubicBezTo>
                        <a:pt x="0" y="25718"/>
                        <a:pt x="25712" y="0"/>
                        <a:pt x="57436" y="0"/>
                      </a:cubicBezTo>
                      <a:cubicBezTo>
                        <a:pt x="335431" y="0"/>
                        <a:pt x="561594" y="226163"/>
                        <a:pt x="561594" y="504158"/>
                      </a:cubicBezTo>
                      <a:lnTo>
                        <a:pt x="561594" y="1212533"/>
                      </a:lnTo>
                      <a:cubicBezTo>
                        <a:pt x="561594" y="1244256"/>
                        <a:pt x="535882" y="1269968"/>
                        <a:pt x="504158" y="1269968"/>
                      </a:cubicBezTo>
                      <a:close/>
                    </a:path>
                  </a:pathLst>
                </a:custGeom>
                <a:solidFill>
                  <a:srgbClr val="A48D76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54" name="شكل حر: شكل 53">
                  <a:extLst>
                    <a:ext uri="{FF2B5EF4-FFF2-40B4-BE49-F238E27FC236}">
                      <a16:creationId xmlns:a16="http://schemas.microsoft.com/office/drawing/2014/main" id="{335BCDCF-CF13-24BF-9701-7B7402C446F2}"/>
                    </a:ext>
                  </a:extLst>
                </p:cNvPr>
                <p:cNvSpPr/>
                <p:nvPr/>
              </p:nvSpPr>
              <p:spPr>
                <a:xfrm>
                  <a:off x="7300382" y="1668143"/>
                  <a:ext cx="545001" cy="514944"/>
                </a:xfrm>
                <a:custGeom>
                  <a:avLst/>
                  <a:gdLst>
                    <a:gd name="connsiteX0" fmla="*/ 313982 w 545001"/>
                    <a:gd name="connsiteY0" fmla="*/ 514944 h 514944"/>
                    <a:gd name="connsiteX1" fmla="*/ 545001 w 545001"/>
                    <a:gd name="connsiteY1" fmla="*/ 197133 h 514944"/>
                    <a:gd name="connsiteX2" fmla="*/ 536067 w 545001"/>
                    <a:gd name="connsiteY2" fmla="*/ 142250 h 514944"/>
                    <a:gd name="connsiteX3" fmla="*/ 354583 w 545001"/>
                    <a:gd name="connsiteY3" fmla="*/ 4577 h 514944"/>
                    <a:gd name="connsiteX4" fmla="*/ 0 w 545001"/>
                    <a:gd name="connsiteY4" fmla="*/ 362740 h 514944"/>
                    <a:gd name="connsiteX5" fmla="*/ 313982 w 545001"/>
                    <a:gd name="connsiteY5" fmla="*/ 514944 h 514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5001" h="514944">
                      <a:moveTo>
                        <a:pt x="313982" y="514944"/>
                      </a:moveTo>
                      <a:cubicBezTo>
                        <a:pt x="455408" y="514944"/>
                        <a:pt x="545001" y="338553"/>
                        <a:pt x="545001" y="197133"/>
                      </a:cubicBezTo>
                      <a:lnTo>
                        <a:pt x="536067" y="142250"/>
                      </a:lnTo>
                      <a:cubicBezTo>
                        <a:pt x="522027" y="75880"/>
                        <a:pt x="435235" y="-22399"/>
                        <a:pt x="354583" y="4577"/>
                      </a:cubicBezTo>
                      <a:lnTo>
                        <a:pt x="0" y="362740"/>
                      </a:lnTo>
                      <a:cubicBezTo>
                        <a:pt x="14040" y="425600"/>
                        <a:pt x="313982" y="514944"/>
                        <a:pt x="313982" y="514944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55" name="شكل حر: شكل 54">
                  <a:extLst>
                    <a:ext uri="{FF2B5EF4-FFF2-40B4-BE49-F238E27FC236}">
                      <a16:creationId xmlns:a16="http://schemas.microsoft.com/office/drawing/2014/main" id="{B4619B59-B93A-FE1B-579B-91F49C4B56D8}"/>
                    </a:ext>
                  </a:extLst>
                </p:cNvPr>
                <p:cNvSpPr/>
                <p:nvPr/>
              </p:nvSpPr>
              <p:spPr>
                <a:xfrm>
                  <a:off x="7185638" y="2244581"/>
                  <a:ext cx="266339" cy="297351"/>
                </a:xfrm>
                <a:custGeom>
                  <a:avLst/>
                  <a:gdLst>
                    <a:gd name="connsiteX0" fmla="*/ 211747 w 266339"/>
                    <a:gd name="connsiteY0" fmla="*/ 84010 h 297351"/>
                    <a:gd name="connsiteX1" fmla="*/ 0 w 266339"/>
                    <a:gd name="connsiteY1" fmla="*/ 23403 h 297351"/>
                    <a:gd name="connsiteX2" fmla="*/ 233642 w 266339"/>
                    <a:gd name="connsiteY2" fmla="*/ 297352 h 297351"/>
                    <a:gd name="connsiteX3" fmla="*/ 211747 w 266339"/>
                    <a:gd name="connsiteY3" fmla="*/ 84010 h 297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6339" h="297351">
                      <a:moveTo>
                        <a:pt x="211747" y="84010"/>
                      </a:moveTo>
                      <a:cubicBezTo>
                        <a:pt x="169129" y="33345"/>
                        <a:pt x="57308" y="-37243"/>
                        <a:pt x="0" y="23403"/>
                      </a:cubicBezTo>
                      <a:cubicBezTo>
                        <a:pt x="3855" y="160061"/>
                        <a:pt x="103180" y="272814"/>
                        <a:pt x="233642" y="297352"/>
                      </a:cubicBezTo>
                      <a:cubicBezTo>
                        <a:pt x="301091" y="263976"/>
                        <a:pt x="249188" y="128516"/>
                        <a:pt x="211747" y="84010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56" name="شكل حر: شكل 55">
                  <a:extLst>
                    <a:ext uri="{FF2B5EF4-FFF2-40B4-BE49-F238E27FC236}">
                      <a16:creationId xmlns:a16="http://schemas.microsoft.com/office/drawing/2014/main" id="{BA249412-33FF-CC25-8F2A-536EA7FDA30C}"/>
                    </a:ext>
                  </a:extLst>
                </p:cNvPr>
                <p:cNvSpPr/>
                <p:nvPr/>
              </p:nvSpPr>
              <p:spPr>
                <a:xfrm>
                  <a:off x="7911753" y="1661666"/>
                  <a:ext cx="301218" cy="503232"/>
                </a:xfrm>
                <a:custGeom>
                  <a:avLst/>
                  <a:gdLst>
                    <a:gd name="connsiteX0" fmla="*/ 0 w 301218"/>
                    <a:gd name="connsiteY0" fmla="*/ 318481 h 503232"/>
                    <a:gd name="connsiteX1" fmla="*/ 0 w 301218"/>
                    <a:gd name="connsiteY1" fmla="*/ 318481 h 503232"/>
                    <a:gd name="connsiteX2" fmla="*/ 109766 w 301218"/>
                    <a:gd name="connsiteY2" fmla="*/ 503233 h 503232"/>
                    <a:gd name="connsiteX3" fmla="*/ 301123 w 301218"/>
                    <a:gd name="connsiteY3" fmla="*/ 254447 h 503232"/>
                    <a:gd name="connsiteX4" fmla="*/ 301218 w 301218"/>
                    <a:gd name="connsiteY4" fmla="*/ 249756 h 503232"/>
                    <a:gd name="connsiteX5" fmla="*/ 301218 w 301218"/>
                    <a:gd name="connsiteY5" fmla="*/ 0 h 503232"/>
                    <a:gd name="connsiteX6" fmla="*/ 0 w 301218"/>
                    <a:gd name="connsiteY6" fmla="*/ 318481 h 503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1218" h="503232">
                      <a:moveTo>
                        <a:pt x="0" y="318481"/>
                      </a:moveTo>
                      <a:lnTo>
                        <a:pt x="0" y="318481"/>
                      </a:lnTo>
                      <a:cubicBezTo>
                        <a:pt x="0" y="388757"/>
                        <a:pt x="28080" y="492065"/>
                        <a:pt x="109766" y="503233"/>
                      </a:cubicBezTo>
                      <a:cubicBezTo>
                        <a:pt x="220591" y="473028"/>
                        <a:pt x="299113" y="374302"/>
                        <a:pt x="301123" y="254447"/>
                      </a:cubicBezTo>
                      <a:cubicBezTo>
                        <a:pt x="301148" y="252883"/>
                        <a:pt x="301218" y="251326"/>
                        <a:pt x="301218" y="249756"/>
                      </a:cubicBezTo>
                      <a:lnTo>
                        <a:pt x="301218" y="0"/>
                      </a:lnTo>
                      <a:cubicBezTo>
                        <a:pt x="109772" y="19815"/>
                        <a:pt x="0" y="163156"/>
                        <a:pt x="0" y="318481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57" name="شكل حر: شكل 56">
                  <a:extLst>
                    <a:ext uri="{FF2B5EF4-FFF2-40B4-BE49-F238E27FC236}">
                      <a16:creationId xmlns:a16="http://schemas.microsoft.com/office/drawing/2014/main" id="{C02CC1A9-EDB6-3782-C4B4-AB76EC113CAE}"/>
                    </a:ext>
                  </a:extLst>
                </p:cNvPr>
                <p:cNvSpPr/>
                <p:nvPr/>
              </p:nvSpPr>
              <p:spPr>
                <a:xfrm>
                  <a:off x="7185517" y="1044904"/>
                  <a:ext cx="1279537" cy="1502899"/>
                </a:xfrm>
                <a:custGeom>
                  <a:avLst/>
                  <a:gdLst>
                    <a:gd name="connsiteX0" fmla="*/ 1278953 w 1279537"/>
                    <a:gd name="connsiteY0" fmla="*/ 115246 h 1502899"/>
                    <a:gd name="connsiteX1" fmla="*/ 1160240 w 1279537"/>
                    <a:gd name="connsiteY1" fmla="*/ 266 h 1502899"/>
                    <a:gd name="connsiteX2" fmla="*/ 1030326 w 1279537"/>
                    <a:gd name="connsiteY2" fmla="*/ 88723 h 1502899"/>
                    <a:gd name="connsiteX3" fmla="*/ 800947 w 1279537"/>
                    <a:gd name="connsiteY3" fmla="*/ 6386 h 1502899"/>
                    <a:gd name="connsiteX4" fmla="*/ 568964 w 1279537"/>
                    <a:gd name="connsiteY4" fmla="*/ 90931 h 1502899"/>
                    <a:gd name="connsiteX5" fmla="*/ 444673 w 1279537"/>
                    <a:gd name="connsiteY5" fmla="*/ 23 h 1502899"/>
                    <a:gd name="connsiteX6" fmla="*/ 319259 w 1279537"/>
                    <a:gd name="connsiteY6" fmla="*/ 120747 h 1502899"/>
                    <a:gd name="connsiteX7" fmla="*/ 446709 w 1279537"/>
                    <a:gd name="connsiteY7" fmla="*/ 255280 h 1502899"/>
                    <a:gd name="connsiteX8" fmla="*/ 458171 w 1279537"/>
                    <a:gd name="connsiteY8" fmla="*/ 254744 h 1502899"/>
                    <a:gd name="connsiteX9" fmla="*/ 440327 w 1279537"/>
                    <a:gd name="connsiteY9" fmla="*/ 367012 h 1502899"/>
                    <a:gd name="connsiteX10" fmla="*/ 513207 w 1279537"/>
                    <a:gd name="connsiteY10" fmla="*/ 584394 h 1502899"/>
                    <a:gd name="connsiteX11" fmla="*/ 469492 w 1279537"/>
                    <a:gd name="connsiteY11" fmla="*/ 627777 h 1502899"/>
                    <a:gd name="connsiteX12" fmla="*/ 469505 w 1279537"/>
                    <a:gd name="connsiteY12" fmla="*/ 627879 h 1502899"/>
                    <a:gd name="connsiteX13" fmla="*/ 603075 w 1279537"/>
                    <a:gd name="connsiteY13" fmla="*/ 852759 h 1502899"/>
                    <a:gd name="connsiteX14" fmla="*/ 517763 w 1279537"/>
                    <a:gd name="connsiteY14" fmla="*/ 1043535 h 1502899"/>
                    <a:gd name="connsiteX15" fmla="*/ 517668 w 1279537"/>
                    <a:gd name="connsiteY15" fmla="*/ 1043529 h 1502899"/>
                    <a:gd name="connsiteX16" fmla="*/ 287178 w 1279537"/>
                    <a:gd name="connsiteY16" fmla="*/ 927662 h 1502899"/>
                    <a:gd name="connsiteX17" fmla="*/ 114 w 1279537"/>
                    <a:gd name="connsiteY17" fmla="*/ 1223028 h 1502899"/>
                    <a:gd name="connsiteX18" fmla="*/ 171 w 1279537"/>
                    <a:gd name="connsiteY18" fmla="*/ 1223092 h 1502899"/>
                    <a:gd name="connsiteX19" fmla="*/ 234529 w 1279537"/>
                    <a:gd name="connsiteY19" fmla="*/ 1478177 h 1502899"/>
                    <a:gd name="connsiteX20" fmla="*/ 233769 w 1279537"/>
                    <a:gd name="connsiteY20" fmla="*/ 1496984 h 1502899"/>
                    <a:gd name="connsiteX21" fmla="*/ 233820 w 1279537"/>
                    <a:gd name="connsiteY21" fmla="*/ 1497054 h 1502899"/>
                    <a:gd name="connsiteX22" fmla="*/ 287178 w 1279537"/>
                    <a:gd name="connsiteY22" fmla="*/ 1502026 h 1502899"/>
                    <a:gd name="connsiteX23" fmla="*/ 353886 w 1279537"/>
                    <a:gd name="connsiteY23" fmla="*/ 1502026 h 1502899"/>
                    <a:gd name="connsiteX24" fmla="*/ 501605 w 1279537"/>
                    <a:gd name="connsiteY24" fmla="*/ 1400792 h 1502899"/>
                    <a:gd name="connsiteX25" fmla="*/ 574357 w 1279537"/>
                    <a:gd name="connsiteY25" fmla="*/ 1247113 h 1502899"/>
                    <a:gd name="connsiteX26" fmla="*/ 574357 w 1279537"/>
                    <a:gd name="connsiteY26" fmla="*/ 1214834 h 1502899"/>
                    <a:gd name="connsiteX27" fmla="*/ 564229 w 1279537"/>
                    <a:gd name="connsiteY27" fmla="*/ 1139242 h 1502899"/>
                    <a:gd name="connsiteX28" fmla="*/ 564312 w 1279537"/>
                    <a:gd name="connsiteY28" fmla="*/ 1139166 h 1502899"/>
                    <a:gd name="connsiteX29" fmla="*/ 644556 w 1279537"/>
                    <a:gd name="connsiteY29" fmla="*/ 1255045 h 1502899"/>
                    <a:gd name="connsiteX30" fmla="*/ 644556 w 1279537"/>
                    <a:gd name="connsiteY30" fmla="*/ 1311447 h 1502899"/>
                    <a:gd name="connsiteX31" fmla="*/ 836008 w 1279537"/>
                    <a:gd name="connsiteY31" fmla="*/ 1502900 h 1502899"/>
                    <a:gd name="connsiteX32" fmla="*/ 1027461 w 1279537"/>
                    <a:gd name="connsiteY32" fmla="*/ 1502900 h 1502899"/>
                    <a:gd name="connsiteX33" fmla="*/ 836008 w 1279537"/>
                    <a:gd name="connsiteY33" fmla="*/ 1311447 h 1502899"/>
                    <a:gd name="connsiteX34" fmla="*/ 836008 w 1279537"/>
                    <a:gd name="connsiteY34" fmla="*/ 1119995 h 1502899"/>
                    <a:gd name="connsiteX35" fmla="*/ 772191 w 1279537"/>
                    <a:gd name="connsiteY35" fmla="*/ 933329 h 1502899"/>
                    <a:gd name="connsiteX36" fmla="*/ 772191 w 1279537"/>
                    <a:gd name="connsiteY36" fmla="*/ 933329 h 1502899"/>
                    <a:gd name="connsiteX37" fmla="*/ 848619 w 1279537"/>
                    <a:gd name="connsiteY37" fmla="*/ 724473 h 1502899"/>
                    <a:gd name="connsiteX38" fmla="*/ 1161574 w 1279537"/>
                    <a:gd name="connsiteY38" fmla="*/ 366993 h 1502899"/>
                    <a:gd name="connsiteX39" fmla="*/ 1143813 w 1279537"/>
                    <a:gd name="connsiteY39" fmla="*/ 254981 h 1502899"/>
                    <a:gd name="connsiteX40" fmla="*/ 1151905 w 1279537"/>
                    <a:gd name="connsiteY40" fmla="*/ 255261 h 1502899"/>
                    <a:gd name="connsiteX41" fmla="*/ 1278953 w 1279537"/>
                    <a:gd name="connsiteY41" fmla="*/ 115246 h 1502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279537" h="1502899">
                      <a:moveTo>
                        <a:pt x="1278953" y="115246"/>
                      </a:moveTo>
                      <a:cubicBezTo>
                        <a:pt x="1273056" y="52654"/>
                        <a:pt x="1222985" y="4254"/>
                        <a:pt x="1160240" y="266"/>
                      </a:cubicBezTo>
                      <a:cubicBezTo>
                        <a:pt x="1099728" y="-3582"/>
                        <a:pt x="1047583" y="34772"/>
                        <a:pt x="1030326" y="88723"/>
                      </a:cubicBezTo>
                      <a:cubicBezTo>
                        <a:pt x="967989" y="37286"/>
                        <a:pt x="888077" y="6386"/>
                        <a:pt x="800947" y="6386"/>
                      </a:cubicBezTo>
                      <a:cubicBezTo>
                        <a:pt x="712592" y="6386"/>
                        <a:pt x="631671" y="38180"/>
                        <a:pt x="568964" y="90931"/>
                      </a:cubicBezTo>
                      <a:cubicBezTo>
                        <a:pt x="553010" y="37720"/>
                        <a:pt x="503290" y="-896"/>
                        <a:pt x="444673" y="23"/>
                      </a:cubicBezTo>
                      <a:cubicBezTo>
                        <a:pt x="378360" y="1057"/>
                        <a:pt x="322743" y="54517"/>
                        <a:pt x="319259" y="120747"/>
                      </a:cubicBezTo>
                      <a:cubicBezTo>
                        <a:pt x="315385" y="194367"/>
                        <a:pt x="373938" y="255280"/>
                        <a:pt x="446709" y="255280"/>
                      </a:cubicBezTo>
                      <a:cubicBezTo>
                        <a:pt x="450576" y="255280"/>
                        <a:pt x="454393" y="255076"/>
                        <a:pt x="458171" y="254744"/>
                      </a:cubicBezTo>
                      <a:cubicBezTo>
                        <a:pt x="446600" y="290080"/>
                        <a:pt x="440327" y="327809"/>
                        <a:pt x="440327" y="367012"/>
                      </a:cubicBezTo>
                      <a:cubicBezTo>
                        <a:pt x="440327" y="448654"/>
                        <a:pt x="467469" y="523946"/>
                        <a:pt x="513207" y="584394"/>
                      </a:cubicBezTo>
                      <a:lnTo>
                        <a:pt x="469492" y="627777"/>
                      </a:lnTo>
                      <a:cubicBezTo>
                        <a:pt x="469460" y="627809"/>
                        <a:pt x="469466" y="627853"/>
                        <a:pt x="469505" y="627879"/>
                      </a:cubicBezTo>
                      <a:cubicBezTo>
                        <a:pt x="549091" y="671294"/>
                        <a:pt x="603075" y="755718"/>
                        <a:pt x="603075" y="852759"/>
                      </a:cubicBezTo>
                      <a:cubicBezTo>
                        <a:pt x="603075" y="928568"/>
                        <a:pt x="570107" y="996648"/>
                        <a:pt x="517763" y="1043535"/>
                      </a:cubicBezTo>
                      <a:cubicBezTo>
                        <a:pt x="517738" y="1043561"/>
                        <a:pt x="517693" y="1043554"/>
                        <a:pt x="517668" y="1043529"/>
                      </a:cubicBezTo>
                      <a:cubicBezTo>
                        <a:pt x="465318" y="973215"/>
                        <a:pt x="381570" y="927662"/>
                        <a:pt x="287178" y="927662"/>
                      </a:cubicBezTo>
                      <a:cubicBezTo>
                        <a:pt x="125854" y="927662"/>
                        <a:pt x="-4404" y="1060689"/>
                        <a:pt x="114" y="1223028"/>
                      </a:cubicBezTo>
                      <a:cubicBezTo>
                        <a:pt x="133" y="1223054"/>
                        <a:pt x="152" y="1223067"/>
                        <a:pt x="171" y="1223092"/>
                      </a:cubicBezTo>
                      <a:cubicBezTo>
                        <a:pt x="131425" y="1234120"/>
                        <a:pt x="234529" y="1344077"/>
                        <a:pt x="234529" y="1478177"/>
                      </a:cubicBezTo>
                      <a:cubicBezTo>
                        <a:pt x="234529" y="1484508"/>
                        <a:pt x="234216" y="1490768"/>
                        <a:pt x="233769" y="1496984"/>
                      </a:cubicBezTo>
                      <a:cubicBezTo>
                        <a:pt x="233769" y="1497016"/>
                        <a:pt x="233788" y="1497048"/>
                        <a:pt x="233820" y="1497054"/>
                      </a:cubicBezTo>
                      <a:cubicBezTo>
                        <a:pt x="251115" y="1500302"/>
                        <a:pt x="268945" y="1502026"/>
                        <a:pt x="287178" y="1502026"/>
                      </a:cubicBezTo>
                      <a:cubicBezTo>
                        <a:pt x="287178" y="1502026"/>
                        <a:pt x="353886" y="1502026"/>
                        <a:pt x="353886" y="1502026"/>
                      </a:cubicBezTo>
                      <a:cubicBezTo>
                        <a:pt x="424386" y="1469077"/>
                        <a:pt x="474393" y="1437391"/>
                        <a:pt x="501605" y="1400792"/>
                      </a:cubicBezTo>
                      <a:cubicBezTo>
                        <a:pt x="526283" y="1367607"/>
                        <a:pt x="560106" y="1296131"/>
                        <a:pt x="574357" y="1247113"/>
                      </a:cubicBezTo>
                      <a:cubicBezTo>
                        <a:pt x="574357" y="1247113"/>
                        <a:pt x="574357" y="1214834"/>
                        <a:pt x="574357" y="1214834"/>
                      </a:cubicBezTo>
                      <a:cubicBezTo>
                        <a:pt x="574357" y="1188663"/>
                        <a:pt x="570789" y="1163333"/>
                        <a:pt x="564229" y="1139242"/>
                      </a:cubicBezTo>
                      <a:cubicBezTo>
                        <a:pt x="564216" y="1139191"/>
                        <a:pt x="564267" y="1139147"/>
                        <a:pt x="564312" y="1139166"/>
                      </a:cubicBezTo>
                      <a:cubicBezTo>
                        <a:pt x="611167" y="1156862"/>
                        <a:pt x="644556" y="1201994"/>
                        <a:pt x="644556" y="1255045"/>
                      </a:cubicBezTo>
                      <a:lnTo>
                        <a:pt x="644556" y="1311447"/>
                      </a:lnTo>
                      <a:cubicBezTo>
                        <a:pt x="644556" y="1417187"/>
                        <a:pt x="730269" y="1502900"/>
                        <a:pt x="836008" y="1502900"/>
                      </a:cubicBezTo>
                      <a:lnTo>
                        <a:pt x="1027461" y="1502900"/>
                      </a:lnTo>
                      <a:cubicBezTo>
                        <a:pt x="1027461" y="1397167"/>
                        <a:pt x="941741" y="1311447"/>
                        <a:pt x="836008" y="1311447"/>
                      </a:cubicBezTo>
                      <a:lnTo>
                        <a:pt x="836008" y="1119995"/>
                      </a:lnTo>
                      <a:cubicBezTo>
                        <a:pt x="797980" y="1066918"/>
                        <a:pt x="772191" y="1003604"/>
                        <a:pt x="772191" y="933329"/>
                      </a:cubicBezTo>
                      <a:lnTo>
                        <a:pt x="772191" y="933329"/>
                      </a:lnTo>
                      <a:cubicBezTo>
                        <a:pt x="772191" y="853716"/>
                        <a:pt x="800966" y="780862"/>
                        <a:pt x="848619" y="724473"/>
                      </a:cubicBezTo>
                      <a:cubicBezTo>
                        <a:pt x="1025253" y="701148"/>
                        <a:pt x="1161574" y="550003"/>
                        <a:pt x="1161574" y="366993"/>
                      </a:cubicBezTo>
                      <a:cubicBezTo>
                        <a:pt x="1161574" y="327886"/>
                        <a:pt x="1155326" y="290246"/>
                        <a:pt x="1143813" y="254981"/>
                      </a:cubicBezTo>
                      <a:cubicBezTo>
                        <a:pt x="1146487" y="255146"/>
                        <a:pt x="1149187" y="255261"/>
                        <a:pt x="1151905" y="255261"/>
                      </a:cubicBezTo>
                      <a:cubicBezTo>
                        <a:pt x="1226489" y="255268"/>
                        <a:pt x="1286120" y="191303"/>
                        <a:pt x="1278953" y="115246"/>
                      </a:cubicBezTo>
                      <a:close/>
                    </a:path>
                  </a:pathLst>
                </a:custGeom>
                <a:solidFill>
                  <a:srgbClr val="A48D76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58" name="شكل حر: شكل 57">
                  <a:extLst>
                    <a:ext uri="{FF2B5EF4-FFF2-40B4-BE49-F238E27FC236}">
                      <a16:creationId xmlns:a16="http://schemas.microsoft.com/office/drawing/2014/main" id="{44197EDF-F23E-C3EC-B84A-7FA286D354F9}"/>
                    </a:ext>
                  </a:extLst>
                </p:cNvPr>
                <p:cNvSpPr/>
                <p:nvPr/>
              </p:nvSpPr>
              <p:spPr>
                <a:xfrm>
                  <a:off x="7539404" y="2292017"/>
                  <a:ext cx="418023" cy="254906"/>
                </a:xfrm>
                <a:custGeom>
                  <a:avLst/>
                  <a:gdLst>
                    <a:gd name="connsiteX0" fmla="*/ 0 w 418023"/>
                    <a:gd name="connsiteY0" fmla="*/ 254906 h 254906"/>
                    <a:gd name="connsiteX1" fmla="*/ 418024 w 418023"/>
                    <a:gd name="connsiteY1" fmla="*/ 254906 h 254906"/>
                    <a:gd name="connsiteX2" fmla="*/ 226571 w 418023"/>
                    <a:gd name="connsiteY2" fmla="*/ 63454 h 254906"/>
                    <a:gd name="connsiteX3" fmla="*/ 226571 w 418023"/>
                    <a:gd name="connsiteY3" fmla="*/ 63454 h 254906"/>
                    <a:gd name="connsiteX4" fmla="*/ 226571 w 418023"/>
                    <a:gd name="connsiteY4" fmla="*/ 63454 h 254906"/>
                    <a:gd name="connsiteX5" fmla="*/ 220464 w 418023"/>
                    <a:gd name="connsiteY5" fmla="*/ 57346 h 254906"/>
                    <a:gd name="connsiteX6" fmla="*/ 220464 w 418023"/>
                    <a:gd name="connsiteY6" fmla="*/ 0 h 254906"/>
                    <a:gd name="connsiteX7" fmla="*/ 0 w 418023"/>
                    <a:gd name="connsiteY7" fmla="*/ 254906 h 254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8023" h="254906">
                      <a:moveTo>
                        <a:pt x="0" y="254906"/>
                      </a:moveTo>
                      <a:lnTo>
                        <a:pt x="418024" y="254906"/>
                      </a:lnTo>
                      <a:cubicBezTo>
                        <a:pt x="418024" y="149167"/>
                        <a:pt x="332304" y="63454"/>
                        <a:pt x="226571" y="63454"/>
                      </a:cubicBezTo>
                      <a:lnTo>
                        <a:pt x="226571" y="63454"/>
                      </a:lnTo>
                      <a:lnTo>
                        <a:pt x="226571" y="63454"/>
                      </a:lnTo>
                      <a:cubicBezTo>
                        <a:pt x="223202" y="63454"/>
                        <a:pt x="220464" y="60722"/>
                        <a:pt x="220464" y="57346"/>
                      </a:cubicBezTo>
                      <a:lnTo>
                        <a:pt x="220464" y="0"/>
                      </a:lnTo>
                      <a:cubicBezTo>
                        <a:pt x="100851" y="27142"/>
                        <a:pt x="9853" y="129613"/>
                        <a:pt x="0" y="254906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  <p:grpSp>
            <p:nvGrpSpPr>
              <p:cNvPr id="36" name="رسم 2265" descr="قرد لعبه">
                <a:extLst>
                  <a:ext uri="{FF2B5EF4-FFF2-40B4-BE49-F238E27FC236}">
                    <a16:creationId xmlns:a16="http://schemas.microsoft.com/office/drawing/2014/main" id="{37C0C071-E736-09F0-724D-B581199C9517}"/>
                  </a:ext>
                </a:extLst>
              </p:cNvPr>
              <p:cNvGrpSpPr/>
              <p:nvPr/>
            </p:nvGrpSpPr>
            <p:grpSpPr>
              <a:xfrm>
                <a:off x="7568422" y="1108720"/>
                <a:ext cx="829627" cy="565965"/>
                <a:chOff x="7568422" y="1108720"/>
                <a:chExt cx="829627" cy="565965"/>
              </a:xfrm>
            </p:grpSpPr>
            <p:sp>
              <p:nvSpPr>
                <p:cNvPr id="46" name="شكل حر: شكل 45">
                  <a:extLst>
                    <a:ext uri="{FF2B5EF4-FFF2-40B4-BE49-F238E27FC236}">
                      <a16:creationId xmlns:a16="http://schemas.microsoft.com/office/drawing/2014/main" id="{C6AA7610-1481-4290-1771-6A755DE4466D}"/>
                    </a:ext>
                  </a:extLst>
                </p:cNvPr>
                <p:cNvSpPr/>
                <p:nvPr/>
              </p:nvSpPr>
              <p:spPr>
                <a:xfrm>
                  <a:off x="7568422" y="1108720"/>
                  <a:ext cx="127635" cy="127635"/>
                </a:xfrm>
                <a:custGeom>
                  <a:avLst/>
                  <a:gdLst>
                    <a:gd name="connsiteX0" fmla="*/ 127635 w 127635"/>
                    <a:gd name="connsiteY0" fmla="*/ 63818 h 127635"/>
                    <a:gd name="connsiteX1" fmla="*/ 63818 w 127635"/>
                    <a:gd name="connsiteY1" fmla="*/ 127635 h 127635"/>
                    <a:gd name="connsiteX2" fmla="*/ 0 w 127635"/>
                    <a:gd name="connsiteY2" fmla="*/ 63818 h 127635"/>
                    <a:gd name="connsiteX3" fmla="*/ 63818 w 127635"/>
                    <a:gd name="connsiteY3" fmla="*/ 0 h 127635"/>
                    <a:gd name="connsiteX4" fmla="*/ 127635 w 127635"/>
                    <a:gd name="connsiteY4" fmla="*/ 63818 h 127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7635" h="127635">
                      <a:moveTo>
                        <a:pt x="127635" y="63818"/>
                      </a:moveTo>
                      <a:cubicBezTo>
                        <a:pt x="127635" y="99063"/>
                        <a:pt x="99063" y="127635"/>
                        <a:pt x="63818" y="127635"/>
                      </a:cubicBezTo>
                      <a:cubicBezTo>
                        <a:pt x="28572" y="127635"/>
                        <a:pt x="0" y="99063"/>
                        <a:pt x="0" y="63818"/>
                      </a:cubicBezTo>
                      <a:cubicBezTo>
                        <a:pt x="0" y="28572"/>
                        <a:pt x="28572" y="0"/>
                        <a:pt x="63818" y="0"/>
                      </a:cubicBezTo>
                      <a:cubicBezTo>
                        <a:pt x="99063" y="0"/>
                        <a:pt x="127635" y="28572"/>
                        <a:pt x="127635" y="638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47" name="شكل حر: شكل 46">
                  <a:extLst>
                    <a:ext uri="{FF2B5EF4-FFF2-40B4-BE49-F238E27FC236}">
                      <a16:creationId xmlns:a16="http://schemas.microsoft.com/office/drawing/2014/main" id="{35D47D2F-0789-4534-D592-FC3FF06BC9B5}"/>
                    </a:ext>
                  </a:extLst>
                </p:cNvPr>
                <p:cNvSpPr/>
                <p:nvPr/>
              </p:nvSpPr>
              <p:spPr>
                <a:xfrm>
                  <a:off x="8270414" y="1108720"/>
                  <a:ext cx="127635" cy="127635"/>
                </a:xfrm>
                <a:custGeom>
                  <a:avLst/>
                  <a:gdLst>
                    <a:gd name="connsiteX0" fmla="*/ 127635 w 127635"/>
                    <a:gd name="connsiteY0" fmla="*/ 63818 h 127635"/>
                    <a:gd name="connsiteX1" fmla="*/ 63818 w 127635"/>
                    <a:gd name="connsiteY1" fmla="*/ 127635 h 127635"/>
                    <a:gd name="connsiteX2" fmla="*/ 0 w 127635"/>
                    <a:gd name="connsiteY2" fmla="*/ 63818 h 127635"/>
                    <a:gd name="connsiteX3" fmla="*/ 63818 w 127635"/>
                    <a:gd name="connsiteY3" fmla="*/ 0 h 127635"/>
                    <a:gd name="connsiteX4" fmla="*/ 127635 w 127635"/>
                    <a:gd name="connsiteY4" fmla="*/ 63818 h 127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7635" h="127635">
                      <a:moveTo>
                        <a:pt x="127635" y="63818"/>
                      </a:moveTo>
                      <a:cubicBezTo>
                        <a:pt x="127635" y="99063"/>
                        <a:pt x="99063" y="127635"/>
                        <a:pt x="63818" y="127635"/>
                      </a:cubicBezTo>
                      <a:cubicBezTo>
                        <a:pt x="28572" y="127635"/>
                        <a:pt x="0" y="99063"/>
                        <a:pt x="0" y="63818"/>
                      </a:cubicBezTo>
                      <a:cubicBezTo>
                        <a:pt x="0" y="28572"/>
                        <a:pt x="28572" y="0"/>
                        <a:pt x="63818" y="0"/>
                      </a:cubicBezTo>
                      <a:cubicBezTo>
                        <a:pt x="99063" y="0"/>
                        <a:pt x="127635" y="28572"/>
                        <a:pt x="127635" y="638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48" name="شكل حر: شكل 47">
                  <a:extLst>
                    <a:ext uri="{FF2B5EF4-FFF2-40B4-BE49-F238E27FC236}">
                      <a16:creationId xmlns:a16="http://schemas.microsoft.com/office/drawing/2014/main" id="{A46A79EC-7CCD-EE9E-03D0-254DE2F459EE}"/>
                    </a:ext>
                  </a:extLst>
                </p:cNvPr>
                <p:cNvSpPr/>
                <p:nvPr/>
              </p:nvSpPr>
              <p:spPr>
                <a:xfrm>
                  <a:off x="7743428" y="1156583"/>
                  <a:ext cx="492696" cy="518102"/>
                </a:xfrm>
                <a:custGeom>
                  <a:avLst/>
                  <a:gdLst>
                    <a:gd name="connsiteX0" fmla="*/ 443825 w 492696"/>
                    <a:gd name="connsiteY0" fmla="*/ 281914 h 518102"/>
                    <a:gd name="connsiteX1" fmla="*/ 457444 w 492696"/>
                    <a:gd name="connsiteY1" fmla="*/ 191453 h 518102"/>
                    <a:gd name="connsiteX2" fmla="*/ 342572 w 492696"/>
                    <a:gd name="connsiteY2" fmla="*/ 0 h 518102"/>
                    <a:gd name="connsiteX3" fmla="*/ 246412 w 492696"/>
                    <a:gd name="connsiteY3" fmla="*/ 86779 h 518102"/>
                    <a:gd name="connsiteX4" fmla="*/ 246297 w 492696"/>
                    <a:gd name="connsiteY4" fmla="*/ 86779 h 518102"/>
                    <a:gd name="connsiteX5" fmla="*/ 150131 w 492696"/>
                    <a:gd name="connsiteY5" fmla="*/ 0 h 518102"/>
                    <a:gd name="connsiteX6" fmla="*/ 35259 w 492696"/>
                    <a:gd name="connsiteY6" fmla="*/ 191453 h 518102"/>
                    <a:gd name="connsiteX7" fmla="*/ 48878 w 492696"/>
                    <a:gd name="connsiteY7" fmla="*/ 281914 h 518102"/>
                    <a:gd name="connsiteX8" fmla="*/ 0 w 492696"/>
                    <a:gd name="connsiteY8" fmla="*/ 370295 h 518102"/>
                    <a:gd name="connsiteX9" fmla="*/ 246348 w 492696"/>
                    <a:gd name="connsiteY9" fmla="*/ 518102 h 518102"/>
                    <a:gd name="connsiteX10" fmla="*/ 492697 w 492696"/>
                    <a:gd name="connsiteY10" fmla="*/ 370295 h 518102"/>
                    <a:gd name="connsiteX11" fmla="*/ 443825 w 492696"/>
                    <a:gd name="connsiteY11" fmla="*/ 281914 h 518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92696" h="518102">
                      <a:moveTo>
                        <a:pt x="443825" y="281914"/>
                      </a:moveTo>
                      <a:cubicBezTo>
                        <a:pt x="452504" y="254970"/>
                        <a:pt x="457444" y="224178"/>
                        <a:pt x="457444" y="191453"/>
                      </a:cubicBezTo>
                      <a:cubicBezTo>
                        <a:pt x="457444" y="85713"/>
                        <a:pt x="406013" y="0"/>
                        <a:pt x="342572" y="0"/>
                      </a:cubicBezTo>
                      <a:cubicBezTo>
                        <a:pt x="302316" y="0"/>
                        <a:pt x="266923" y="34538"/>
                        <a:pt x="246412" y="86779"/>
                      </a:cubicBezTo>
                      <a:cubicBezTo>
                        <a:pt x="246393" y="86830"/>
                        <a:pt x="246316" y="86830"/>
                        <a:pt x="246297" y="86779"/>
                      </a:cubicBezTo>
                      <a:cubicBezTo>
                        <a:pt x="225786" y="34538"/>
                        <a:pt x="190387" y="0"/>
                        <a:pt x="150131" y="0"/>
                      </a:cubicBezTo>
                      <a:cubicBezTo>
                        <a:pt x="86690" y="0"/>
                        <a:pt x="35259" y="85720"/>
                        <a:pt x="35259" y="191453"/>
                      </a:cubicBezTo>
                      <a:cubicBezTo>
                        <a:pt x="35259" y="224178"/>
                        <a:pt x="40192" y="254970"/>
                        <a:pt x="48878" y="281914"/>
                      </a:cubicBezTo>
                      <a:cubicBezTo>
                        <a:pt x="18182" y="306566"/>
                        <a:pt x="0" y="337154"/>
                        <a:pt x="0" y="370295"/>
                      </a:cubicBezTo>
                      <a:cubicBezTo>
                        <a:pt x="0" y="451930"/>
                        <a:pt x="110296" y="518102"/>
                        <a:pt x="246348" y="518102"/>
                      </a:cubicBezTo>
                      <a:cubicBezTo>
                        <a:pt x="382401" y="518102"/>
                        <a:pt x="492697" y="451924"/>
                        <a:pt x="492697" y="370295"/>
                      </a:cubicBezTo>
                      <a:cubicBezTo>
                        <a:pt x="492697" y="337154"/>
                        <a:pt x="474521" y="306566"/>
                        <a:pt x="443825" y="2819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49" name="شكل حر: شكل 48">
                  <a:extLst>
                    <a:ext uri="{FF2B5EF4-FFF2-40B4-BE49-F238E27FC236}">
                      <a16:creationId xmlns:a16="http://schemas.microsoft.com/office/drawing/2014/main" id="{310602A4-7AF0-4C31-3E0C-DF576CFE9FE3}"/>
                    </a:ext>
                  </a:extLst>
                </p:cNvPr>
                <p:cNvSpPr/>
                <p:nvPr/>
              </p:nvSpPr>
              <p:spPr>
                <a:xfrm>
                  <a:off x="7938563" y="1373562"/>
                  <a:ext cx="102108" cy="102108"/>
                </a:xfrm>
                <a:custGeom>
                  <a:avLst/>
                  <a:gdLst>
                    <a:gd name="connsiteX0" fmla="*/ 102108 w 102108"/>
                    <a:gd name="connsiteY0" fmla="*/ 51054 h 102108"/>
                    <a:gd name="connsiteX1" fmla="*/ 51054 w 102108"/>
                    <a:gd name="connsiteY1" fmla="*/ 102108 h 102108"/>
                    <a:gd name="connsiteX2" fmla="*/ 0 w 102108"/>
                    <a:gd name="connsiteY2" fmla="*/ 51054 h 102108"/>
                    <a:gd name="connsiteX3" fmla="*/ 51054 w 102108"/>
                    <a:gd name="connsiteY3" fmla="*/ 0 h 102108"/>
                    <a:gd name="connsiteX4" fmla="*/ 102108 w 102108"/>
                    <a:gd name="connsiteY4" fmla="*/ 51054 h 102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108" h="102108">
                      <a:moveTo>
                        <a:pt x="102108" y="51054"/>
                      </a:moveTo>
                      <a:cubicBezTo>
                        <a:pt x="102108" y="79250"/>
                        <a:pt x="79250" y="102108"/>
                        <a:pt x="51054" y="102108"/>
                      </a:cubicBezTo>
                      <a:cubicBezTo>
                        <a:pt x="22858" y="102108"/>
                        <a:pt x="0" y="79250"/>
                        <a:pt x="0" y="51054"/>
                      </a:cubicBezTo>
                      <a:cubicBezTo>
                        <a:pt x="0" y="22858"/>
                        <a:pt x="22858" y="0"/>
                        <a:pt x="51054" y="0"/>
                      </a:cubicBezTo>
                      <a:cubicBezTo>
                        <a:pt x="79250" y="0"/>
                        <a:pt x="102108" y="22858"/>
                        <a:pt x="102108" y="51054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50" name="شكل حر: شكل 49">
                  <a:extLst>
                    <a:ext uri="{FF2B5EF4-FFF2-40B4-BE49-F238E27FC236}">
                      <a16:creationId xmlns:a16="http://schemas.microsoft.com/office/drawing/2014/main" id="{7C90F020-46AD-7D63-757D-C006F77F7B97}"/>
                    </a:ext>
                  </a:extLst>
                </p:cNvPr>
                <p:cNvSpPr/>
                <p:nvPr/>
              </p:nvSpPr>
              <p:spPr>
                <a:xfrm>
                  <a:off x="7843801" y="1274645"/>
                  <a:ext cx="76581" cy="76581"/>
                </a:xfrm>
                <a:custGeom>
                  <a:avLst/>
                  <a:gdLst>
                    <a:gd name="connsiteX0" fmla="*/ 76581 w 76581"/>
                    <a:gd name="connsiteY0" fmla="*/ 38291 h 76581"/>
                    <a:gd name="connsiteX1" fmla="*/ 38291 w 76581"/>
                    <a:gd name="connsiteY1" fmla="*/ 76581 h 76581"/>
                    <a:gd name="connsiteX2" fmla="*/ 0 w 76581"/>
                    <a:gd name="connsiteY2" fmla="*/ 38291 h 76581"/>
                    <a:gd name="connsiteX3" fmla="*/ 38291 w 76581"/>
                    <a:gd name="connsiteY3" fmla="*/ 0 h 76581"/>
                    <a:gd name="connsiteX4" fmla="*/ 76581 w 76581"/>
                    <a:gd name="connsiteY4" fmla="*/ 38291 h 76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581" h="76581">
                      <a:moveTo>
                        <a:pt x="76581" y="38291"/>
                      </a:moveTo>
                      <a:cubicBezTo>
                        <a:pt x="76581" y="59438"/>
                        <a:pt x="59438" y="76581"/>
                        <a:pt x="38291" y="76581"/>
                      </a:cubicBezTo>
                      <a:cubicBezTo>
                        <a:pt x="17143" y="76581"/>
                        <a:pt x="0" y="59438"/>
                        <a:pt x="0" y="38291"/>
                      </a:cubicBezTo>
                      <a:cubicBezTo>
                        <a:pt x="0" y="17143"/>
                        <a:pt x="17143" y="0"/>
                        <a:pt x="38291" y="0"/>
                      </a:cubicBezTo>
                      <a:cubicBezTo>
                        <a:pt x="59438" y="0"/>
                        <a:pt x="76581" y="17143"/>
                        <a:pt x="76581" y="38291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51" name="شكل حر: شكل 50">
                  <a:extLst>
                    <a:ext uri="{FF2B5EF4-FFF2-40B4-BE49-F238E27FC236}">
                      <a16:creationId xmlns:a16="http://schemas.microsoft.com/office/drawing/2014/main" id="{2F72B476-9927-B414-F7C9-806BE6E7EB8D}"/>
                    </a:ext>
                  </a:extLst>
                </p:cNvPr>
                <p:cNvSpPr/>
                <p:nvPr/>
              </p:nvSpPr>
              <p:spPr>
                <a:xfrm>
                  <a:off x="8059185" y="1274645"/>
                  <a:ext cx="76581" cy="76581"/>
                </a:xfrm>
                <a:custGeom>
                  <a:avLst/>
                  <a:gdLst>
                    <a:gd name="connsiteX0" fmla="*/ 76581 w 76581"/>
                    <a:gd name="connsiteY0" fmla="*/ 38291 h 76581"/>
                    <a:gd name="connsiteX1" fmla="*/ 38291 w 76581"/>
                    <a:gd name="connsiteY1" fmla="*/ 76581 h 76581"/>
                    <a:gd name="connsiteX2" fmla="*/ 0 w 76581"/>
                    <a:gd name="connsiteY2" fmla="*/ 38291 h 76581"/>
                    <a:gd name="connsiteX3" fmla="*/ 38291 w 76581"/>
                    <a:gd name="connsiteY3" fmla="*/ 0 h 76581"/>
                    <a:gd name="connsiteX4" fmla="*/ 76581 w 76581"/>
                    <a:gd name="connsiteY4" fmla="*/ 38291 h 76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581" h="76581">
                      <a:moveTo>
                        <a:pt x="76581" y="38291"/>
                      </a:moveTo>
                      <a:cubicBezTo>
                        <a:pt x="76581" y="59438"/>
                        <a:pt x="59438" y="76581"/>
                        <a:pt x="38291" y="76581"/>
                      </a:cubicBezTo>
                      <a:cubicBezTo>
                        <a:pt x="17143" y="76581"/>
                        <a:pt x="0" y="59438"/>
                        <a:pt x="0" y="38291"/>
                      </a:cubicBezTo>
                      <a:cubicBezTo>
                        <a:pt x="0" y="17143"/>
                        <a:pt x="17143" y="0"/>
                        <a:pt x="38291" y="0"/>
                      </a:cubicBezTo>
                      <a:cubicBezTo>
                        <a:pt x="59438" y="0"/>
                        <a:pt x="76581" y="17143"/>
                        <a:pt x="76581" y="38291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52" name="شكل حر: شكل 51">
                  <a:extLst>
                    <a:ext uri="{FF2B5EF4-FFF2-40B4-BE49-F238E27FC236}">
                      <a16:creationId xmlns:a16="http://schemas.microsoft.com/office/drawing/2014/main" id="{EE2EB021-4B87-C667-E1AB-CD96F5EC5EB3}"/>
                    </a:ext>
                  </a:extLst>
                </p:cNvPr>
                <p:cNvSpPr/>
                <p:nvPr/>
              </p:nvSpPr>
              <p:spPr>
                <a:xfrm>
                  <a:off x="7831671" y="1501659"/>
                  <a:ext cx="325465" cy="66546"/>
                </a:xfrm>
                <a:custGeom>
                  <a:avLst/>
                  <a:gdLst>
                    <a:gd name="connsiteX0" fmla="*/ 162733 w 325465"/>
                    <a:gd name="connsiteY0" fmla="*/ 66546 h 66546"/>
                    <a:gd name="connsiteX1" fmla="*/ 4159 w 325465"/>
                    <a:gd name="connsiteY1" fmla="*/ 17471 h 66546"/>
                    <a:gd name="connsiteX2" fmla="*/ 1676 w 325465"/>
                    <a:gd name="connsiteY2" fmla="*/ 4165 h 66546"/>
                    <a:gd name="connsiteX3" fmla="*/ 14982 w 325465"/>
                    <a:gd name="connsiteY3" fmla="*/ 1682 h 66546"/>
                    <a:gd name="connsiteX4" fmla="*/ 162733 w 325465"/>
                    <a:gd name="connsiteY4" fmla="*/ 47407 h 66546"/>
                    <a:gd name="connsiteX5" fmla="*/ 310483 w 325465"/>
                    <a:gd name="connsiteY5" fmla="*/ 1682 h 66546"/>
                    <a:gd name="connsiteX6" fmla="*/ 323789 w 325465"/>
                    <a:gd name="connsiteY6" fmla="*/ 4165 h 66546"/>
                    <a:gd name="connsiteX7" fmla="*/ 321306 w 325465"/>
                    <a:gd name="connsiteY7" fmla="*/ 17471 h 66546"/>
                    <a:gd name="connsiteX8" fmla="*/ 162733 w 325465"/>
                    <a:gd name="connsiteY8" fmla="*/ 66546 h 66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5465" h="66546">
                      <a:moveTo>
                        <a:pt x="162733" y="66546"/>
                      </a:moveTo>
                      <a:cubicBezTo>
                        <a:pt x="105820" y="66546"/>
                        <a:pt x="50988" y="49577"/>
                        <a:pt x="4159" y="17471"/>
                      </a:cubicBezTo>
                      <a:cubicBezTo>
                        <a:pt x="-200" y="14484"/>
                        <a:pt x="-1310" y="8523"/>
                        <a:pt x="1676" y="4165"/>
                      </a:cubicBezTo>
                      <a:cubicBezTo>
                        <a:pt x="4669" y="-194"/>
                        <a:pt x="10624" y="-1317"/>
                        <a:pt x="14982" y="1682"/>
                      </a:cubicBezTo>
                      <a:cubicBezTo>
                        <a:pt x="58608" y="31593"/>
                        <a:pt x="109700" y="47407"/>
                        <a:pt x="162733" y="47407"/>
                      </a:cubicBezTo>
                      <a:cubicBezTo>
                        <a:pt x="215765" y="47407"/>
                        <a:pt x="266851" y="31593"/>
                        <a:pt x="310483" y="1682"/>
                      </a:cubicBezTo>
                      <a:cubicBezTo>
                        <a:pt x="314848" y="-1311"/>
                        <a:pt x="320802" y="-194"/>
                        <a:pt x="323789" y="4165"/>
                      </a:cubicBezTo>
                      <a:cubicBezTo>
                        <a:pt x="326776" y="8523"/>
                        <a:pt x="325665" y="14484"/>
                        <a:pt x="321306" y="17471"/>
                      </a:cubicBezTo>
                      <a:cubicBezTo>
                        <a:pt x="274477" y="49577"/>
                        <a:pt x="219639" y="66546"/>
                        <a:pt x="162733" y="66546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  <p:grpSp>
            <p:nvGrpSpPr>
              <p:cNvPr id="37" name="رسم 2265" descr="قرد لعبه">
                <a:extLst>
                  <a:ext uri="{FF2B5EF4-FFF2-40B4-BE49-F238E27FC236}">
                    <a16:creationId xmlns:a16="http://schemas.microsoft.com/office/drawing/2014/main" id="{533A5A96-CF02-FA38-E665-5B92DCD0A6DB}"/>
                  </a:ext>
                </a:extLst>
              </p:cNvPr>
              <p:cNvGrpSpPr/>
              <p:nvPr/>
            </p:nvGrpSpPr>
            <p:grpSpPr>
              <a:xfrm>
                <a:off x="7341870" y="2139372"/>
                <a:ext cx="235058" cy="213341"/>
                <a:chOff x="7341870" y="2139372"/>
                <a:chExt cx="235058" cy="213341"/>
              </a:xfrm>
              <a:solidFill>
                <a:srgbClr val="FFFFFF"/>
              </a:solidFill>
            </p:grpSpPr>
            <p:sp>
              <p:nvSpPr>
                <p:cNvPr id="44" name="شكل حر: شكل 43">
                  <a:extLst>
                    <a:ext uri="{FF2B5EF4-FFF2-40B4-BE49-F238E27FC236}">
                      <a16:creationId xmlns:a16="http://schemas.microsoft.com/office/drawing/2014/main" id="{EB5BF701-0326-3AD2-FF6F-78E5DFE695C5}"/>
                    </a:ext>
                  </a:extLst>
                </p:cNvPr>
                <p:cNvSpPr/>
                <p:nvPr/>
              </p:nvSpPr>
              <p:spPr>
                <a:xfrm>
                  <a:off x="7501879" y="2277665"/>
                  <a:ext cx="75049" cy="75049"/>
                </a:xfrm>
                <a:custGeom>
                  <a:avLst/>
                  <a:gdLst>
                    <a:gd name="connsiteX0" fmla="*/ 75049 w 75049"/>
                    <a:gd name="connsiteY0" fmla="*/ 37525 h 75049"/>
                    <a:gd name="connsiteX1" fmla="*/ 37525 w 75049"/>
                    <a:gd name="connsiteY1" fmla="*/ 75049 h 75049"/>
                    <a:gd name="connsiteX2" fmla="*/ 0 w 75049"/>
                    <a:gd name="connsiteY2" fmla="*/ 37525 h 75049"/>
                    <a:gd name="connsiteX3" fmla="*/ 37525 w 75049"/>
                    <a:gd name="connsiteY3" fmla="*/ 0 h 75049"/>
                    <a:gd name="connsiteX4" fmla="*/ 75049 w 75049"/>
                    <a:gd name="connsiteY4" fmla="*/ 37525 h 75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5049" h="75049">
                      <a:moveTo>
                        <a:pt x="75049" y="37525"/>
                      </a:moveTo>
                      <a:cubicBezTo>
                        <a:pt x="75049" y="58249"/>
                        <a:pt x="58249" y="75049"/>
                        <a:pt x="37525" y="75049"/>
                      </a:cubicBezTo>
                      <a:cubicBezTo>
                        <a:pt x="16800" y="75049"/>
                        <a:pt x="0" y="58249"/>
                        <a:pt x="0" y="37525"/>
                      </a:cubicBezTo>
                      <a:cubicBezTo>
                        <a:pt x="0" y="16800"/>
                        <a:pt x="16800" y="0"/>
                        <a:pt x="37525" y="0"/>
                      </a:cubicBezTo>
                      <a:cubicBezTo>
                        <a:pt x="58249" y="0"/>
                        <a:pt x="75049" y="16800"/>
                        <a:pt x="75049" y="375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45" name="شكل حر: شكل 44">
                  <a:extLst>
                    <a:ext uri="{FF2B5EF4-FFF2-40B4-BE49-F238E27FC236}">
                      <a16:creationId xmlns:a16="http://schemas.microsoft.com/office/drawing/2014/main" id="{175F77DC-FBCE-B858-4AE4-8C73446C6E44}"/>
                    </a:ext>
                  </a:extLst>
                </p:cNvPr>
                <p:cNvSpPr/>
                <p:nvPr/>
              </p:nvSpPr>
              <p:spPr>
                <a:xfrm>
                  <a:off x="7341870" y="2139372"/>
                  <a:ext cx="153162" cy="153162"/>
                </a:xfrm>
                <a:custGeom>
                  <a:avLst/>
                  <a:gdLst>
                    <a:gd name="connsiteX0" fmla="*/ 153162 w 153162"/>
                    <a:gd name="connsiteY0" fmla="*/ 76581 h 153162"/>
                    <a:gd name="connsiteX1" fmla="*/ 76581 w 153162"/>
                    <a:gd name="connsiteY1" fmla="*/ 153162 h 153162"/>
                    <a:gd name="connsiteX2" fmla="*/ 0 w 153162"/>
                    <a:gd name="connsiteY2" fmla="*/ 76581 h 153162"/>
                    <a:gd name="connsiteX3" fmla="*/ 76581 w 153162"/>
                    <a:gd name="connsiteY3" fmla="*/ 0 h 153162"/>
                    <a:gd name="connsiteX4" fmla="*/ 153162 w 153162"/>
                    <a:gd name="connsiteY4" fmla="*/ 76581 h 153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162" h="153162">
                      <a:moveTo>
                        <a:pt x="153162" y="76581"/>
                      </a:moveTo>
                      <a:cubicBezTo>
                        <a:pt x="153162" y="118875"/>
                        <a:pt x="118875" y="153162"/>
                        <a:pt x="76581" y="153162"/>
                      </a:cubicBezTo>
                      <a:cubicBezTo>
                        <a:pt x="34287" y="153162"/>
                        <a:pt x="0" y="118875"/>
                        <a:pt x="0" y="76581"/>
                      </a:cubicBezTo>
                      <a:cubicBezTo>
                        <a:pt x="0" y="34287"/>
                        <a:pt x="34287" y="0"/>
                        <a:pt x="76581" y="0"/>
                      </a:cubicBezTo>
                      <a:cubicBezTo>
                        <a:pt x="118875" y="0"/>
                        <a:pt x="153162" y="34287"/>
                        <a:pt x="153162" y="765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  <p:grpSp>
            <p:nvGrpSpPr>
              <p:cNvPr id="38" name="رسم 2265" descr="قرد لعبه">
                <a:extLst>
                  <a:ext uri="{FF2B5EF4-FFF2-40B4-BE49-F238E27FC236}">
                    <a16:creationId xmlns:a16="http://schemas.microsoft.com/office/drawing/2014/main" id="{29931A4A-F367-FB94-6571-E555ED27D396}"/>
                  </a:ext>
                </a:extLst>
              </p:cNvPr>
              <p:cNvGrpSpPr/>
              <p:nvPr/>
            </p:nvGrpSpPr>
            <p:grpSpPr>
              <a:xfrm>
                <a:off x="7755381" y="2394827"/>
                <a:ext cx="160092" cy="159359"/>
                <a:chOff x="7755381" y="2394827"/>
                <a:chExt cx="160092" cy="159359"/>
              </a:xfrm>
              <a:solidFill>
                <a:srgbClr val="737373"/>
              </a:solidFill>
            </p:grpSpPr>
            <p:sp>
              <p:nvSpPr>
                <p:cNvPr id="42" name="شكل حر: شكل 41">
                  <a:extLst>
                    <a:ext uri="{FF2B5EF4-FFF2-40B4-BE49-F238E27FC236}">
                      <a16:creationId xmlns:a16="http://schemas.microsoft.com/office/drawing/2014/main" id="{8AE57A8B-2B4B-00D9-C815-CEC804F3F8A7}"/>
                    </a:ext>
                  </a:extLst>
                </p:cNvPr>
                <p:cNvSpPr/>
                <p:nvPr/>
              </p:nvSpPr>
              <p:spPr>
                <a:xfrm>
                  <a:off x="7755381" y="2433686"/>
                  <a:ext cx="120500" cy="120500"/>
                </a:xfrm>
                <a:custGeom>
                  <a:avLst/>
                  <a:gdLst>
                    <a:gd name="connsiteX0" fmla="*/ 114119 w 120500"/>
                    <a:gd name="connsiteY0" fmla="*/ 120500 h 120500"/>
                    <a:gd name="connsiteX1" fmla="*/ 107737 w 120500"/>
                    <a:gd name="connsiteY1" fmla="*/ 114118 h 120500"/>
                    <a:gd name="connsiteX2" fmla="*/ 6382 w 120500"/>
                    <a:gd name="connsiteY2" fmla="*/ 12764 h 120500"/>
                    <a:gd name="connsiteX3" fmla="*/ 0 w 120500"/>
                    <a:gd name="connsiteY3" fmla="*/ 6382 h 120500"/>
                    <a:gd name="connsiteX4" fmla="*/ 6382 w 120500"/>
                    <a:gd name="connsiteY4" fmla="*/ 0 h 120500"/>
                    <a:gd name="connsiteX5" fmla="*/ 120500 w 120500"/>
                    <a:gd name="connsiteY5" fmla="*/ 114118 h 120500"/>
                    <a:gd name="connsiteX6" fmla="*/ 114119 w 120500"/>
                    <a:gd name="connsiteY6" fmla="*/ 120500 h 12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0500" h="120500">
                      <a:moveTo>
                        <a:pt x="114119" y="120500"/>
                      </a:moveTo>
                      <a:cubicBezTo>
                        <a:pt x="110596" y="120500"/>
                        <a:pt x="107737" y="117641"/>
                        <a:pt x="107737" y="114118"/>
                      </a:cubicBezTo>
                      <a:cubicBezTo>
                        <a:pt x="107737" y="58233"/>
                        <a:pt x="62267" y="12764"/>
                        <a:pt x="6382" y="12764"/>
                      </a:cubicBezTo>
                      <a:cubicBezTo>
                        <a:pt x="2859" y="12764"/>
                        <a:pt x="0" y="9904"/>
                        <a:pt x="0" y="6382"/>
                      </a:cubicBezTo>
                      <a:cubicBezTo>
                        <a:pt x="0" y="2859"/>
                        <a:pt x="2859" y="0"/>
                        <a:pt x="6382" y="0"/>
                      </a:cubicBezTo>
                      <a:cubicBezTo>
                        <a:pt x="69306" y="0"/>
                        <a:pt x="120500" y="51194"/>
                        <a:pt x="120500" y="114118"/>
                      </a:cubicBezTo>
                      <a:cubicBezTo>
                        <a:pt x="120500" y="117641"/>
                        <a:pt x="117641" y="120500"/>
                        <a:pt x="114119" y="120500"/>
                      </a:cubicBezTo>
                      <a:close/>
                    </a:path>
                  </a:pathLst>
                </a:custGeom>
                <a:solidFill>
                  <a:srgbClr val="F5EBD9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43" name="شكل حر: شكل 42">
                  <a:extLst>
                    <a:ext uri="{FF2B5EF4-FFF2-40B4-BE49-F238E27FC236}">
                      <a16:creationId xmlns:a16="http://schemas.microsoft.com/office/drawing/2014/main" id="{14752F55-6E72-F37A-E052-F7325F6B23EF}"/>
                    </a:ext>
                  </a:extLst>
                </p:cNvPr>
                <p:cNvSpPr/>
                <p:nvPr/>
              </p:nvSpPr>
              <p:spPr>
                <a:xfrm>
                  <a:off x="7756115" y="2394827"/>
                  <a:ext cx="159358" cy="159358"/>
                </a:xfrm>
                <a:custGeom>
                  <a:avLst/>
                  <a:gdLst>
                    <a:gd name="connsiteX0" fmla="*/ 152977 w 159358"/>
                    <a:gd name="connsiteY0" fmla="*/ 159359 h 159358"/>
                    <a:gd name="connsiteX1" fmla="*/ 146595 w 159358"/>
                    <a:gd name="connsiteY1" fmla="*/ 152977 h 159358"/>
                    <a:gd name="connsiteX2" fmla="*/ 6382 w 159358"/>
                    <a:gd name="connsiteY2" fmla="*/ 12764 h 159358"/>
                    <a:gd name="connsiteX3" fmla="*/ 0 w 159358"/>
                    <a:gd name="connsiteY3" fmla="*/ 6382 h 159358"/>
                    <a:gd name="connsiteX4" fmla="*/ 6382 w 159358"/>
                    <a:gd name="connsiteY4" fmla="*/ 0 h 159358"/>
                    <a:gd name="connsiteX5" fmla="*/ 159359 w 159358"/>
                    <a:gd name="connsiteY5" fmla="*/ 152977 h 159358"/>
                    <a:gd name="connsiteX6" fmla="*/ 152977 w 159358"/>
                    <a:gd name="connsiteY6" fmla="*/ 159359 h 159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9358" h="159358">
                      <a:moveTo>
                        <a:pt x="152977" y="159359"/>
                      </a:moveTo>
                      <a:cubicBezTo>
                        <a:pt x="149454" y="159359"/>
                        <a:pt x="146595" y="156500"/>
                        <a:pt x="146595" y="152977"/>
                      </a:cubicBezTo>
                      <a:cubicBezTo>
                        <a:pt x="146595" y="75662"/>
                        <a:pt x="83697" y="12764"/>
                        <a:pt x="6382" y="12764"/>
                      </a:cubicBezTo>
                      <a:cubicBezTo>
                        <a:pt x="2859" y="12764"/>
                        <a:pt x="0" y="9904"/>
                        <a:pt x="0" y="6382"/>
                      </a:cubicBezTo>
                      <a:cubicBezTo>
                        <a:pt x="0" y="2859"/>
                        <a:pt x="2859" y="0"/>
                        <a:pt x="6382" y="0"/>
                      </a:cubicBezTo>
                      <a:cubicBezTo>
                        <a:pt x="90729" y="0"/>
                        <a:pt x="159359" y="68623"/>
                        <a:pt x="159359" y="152977"/>
                      </a:cubicBezTo>
                      <a:cubicBezTo>
                        <a:pt x="159359" y="156500"/>
                        <a:pt x="156506" y="159359"/>
                        <a:pt x="152977" y="159359"/>
                      </a:cubicBezTo>
                      <a:close/>
                    </a:path>
                  </a:pathLst>
                </a:custGeom>
                <a:solidFill>
                  <a:srgbClr val="F5EBD9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  <p:grpSp>
            <p:nvGrpSpPr>
              <p:cNvPr id="39" name="رسم 2265" descr="قرد لعبه">
                <a:extLst>
                  <a:ext uri="{FF2B5EF4-FFF2-40B4-BE49-F238E27FC236}">
                    <a16:creationId xmlns:a16="http://schemas.microsoft.com/office/drawing/2014/main" id="{A96C0278-4BEB-64F1-5419-2DB937CC8D39}"/>
                  </a:ext>
                </a:extLst>
              </p:cNvPr>
              <p:cNvGrpSpPr/>
              <p:nvPr/>
            </p:nvGrpSpPr>
            <p:grpSpPr>
              <a:xfrm>
                <a:off x="8005686" y="2394827"/>
                <a:ext cx="160098" cy="159358"/>
                <a:chOff x="8005686" y="2394827"/>
                <a:chExt cx="160098" cy="159358"/>
              </a:xfrm>
              <a:solidFill>
                <a:srgbClr val="FFFFFF"/>
              </a:solidFill>
            </p:grpSpPr>
            <p:sp>
              <p:nvSpPr>
                <p:cNvPr id="40" name="شكل حر: شكل 39">
                  <a:extLst>
                    <a:ext uri="{FF2B5EF4-FFF2-40B4-BE49-F238E27FC236}">
                      <a16:creationId xmlns:a16="http://schemas.microsoft.com/office/drawing/2014/main" id="{CCC2D2BF-42F7-51BA-7AC3-E5825532CB25}"/>
                    </a:ext>
                  </a:extLst>
                </p:cNvPr>
                <p:cNvSpPr/>
                <p:nvPr/>
              </p:nvSpPr>
              <p:spPr>
                <a:xfrm>
                  <a:off x="8005686" y="2433686"/>
                  <a:ext cx="120500" cy="120500"/>
                </a:xfrm>
                <a:custGeom>
                  <a:avLst/>
                  <a:gdLst>
                    <a:gd name="connsiteX0" fmla="*/ 114118 w 120500"/>
                    <a:gd name="connsiteY0" fmla="*/ 120500 h 120500"/>
                    <a:gd name="connsiteX1" fmla="*/ 107737 w 120500"/>
                    <a:gd name="connsiteY1" fmla="*/ 114118 h 120500"/>
                    <a:gd name="connsiteX2" fmla="*/ 6382 w 120500"/>
                    <a:gd name="connsiteY2" fmla="*/ 12764 h 120500"/>
                    <a:gd name="connsiteX3" fmla="*/ 0 w 120500"/>
                    <a:gd name="connsiteY3" fmla="*/ 6382 h 120500"/>
                    <a:gd name="connsiteX4" fmla="*/ 6382 w 120500"/>
                    <a:gd name="connsiteY4" fmla="*/ 0 h 120500"/>
                    <a:gd name="connsiteX5" fmla="*/ 120500 w 120500"/>
                    <a:gd name="connsiteY5" fmla="*/ 114118 h 120500"/>
                    <a:gd name="connsiteX6" fmla="*/ 114118 w 120500"/>
                    <a:gd name="connsiteY6" fmla="*/ 120500 h 12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0500" h="120500">
                      <a:moveTo>
                        <a:pt x="114118" y="120500"/>
                      </a:moveTo>
                      <a:cubicBezTo>
                        <a:pt x="110596" y="120500"/>
                        <a:pt x="107737" y="117641"/>
                        <a:pt x="107737" y="114118"/>
                      </a:cubicBezTo>
                      <a:cubicBezTo>
                        <a:pt x="107737" y="58233"/>
                        <a:pt x="62267" y="12764"/>
                        <a:pt x="6382" y="12764"/>
                      </a:cubicBezTo>
                      <a:cubicBezTo>
                        <a:pt x="2859" y="12764"/>
                        <a:pt x="0" y="9904"/>
                        <a:pt x="0" y="6382"/>
                      </a:cubicBezTo>
                      <a:cubicBezTo>
                        <a:pt x="0" y="2859"/>
                        <a:pt x="2859" y="0"/>
                        <a:pt x="6382" y="0"/>
                      </a:cubicBezTo>
                      <a:cubicBezTo>
                        <a:pt x="69306" y="0"/>
                        <a:pt x="120500" y="51194"/>
                        <a:pt x="120500" y="114118"/>
                      </a:cubicBezTo>
                      <a:cubicBezTo>
                        <a:pt x="120500" y="117641"/>
                        <a:pt x="117641" y="120500"/>
                        <a:pt x="114118" y="1205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41" name="شكل حر: شكل 40">
                  <a:extLst>
                    <a:ext uri="{FF2B5EF4-FFF2-40B4-BE49-F238E27FC236}">
                      <a16:creationId xmlns:a16="http://schemas.microsoft.com/office/drawing/2014/main" id="{D87BE233-EF76-186D-4FF6-7AF52B3039F8}"/>
                    </a:ext>
                  </a:extLst>
                </p:cNvPr>
                <p:cNvSpPr/>
                <p:nvPr/>
              </p:nvSpPr>
              <p:spPr>
                <a:xfrm>
                  <a:off x="8006427" y="2394827"/>
                  <a:ext cx="159358" cy="159358"/>
                </a:xfrm>
                <a:custGeom>
                  <a:avLst/>
                  <a:gdLst>
                    <a:gd name="connsiteX0" fmla="*/ 152977 w 159358"/>
                    <a:gd name="connsiteY0" fmla="*/ 159359 h 159358"/>
                    <a:gd name="connsiteX1" fmla="*/ 146595 w 159358"/>
                    <a:gd name="connsiteY1" fmla="*/ 152977 h 159358"/>
                    <a:gd name="connsiteX2" fmla="*/ 6382 w 159358"/>
                    <a:gd name="connsiteY2" fmla="*/ 12764 h 159358"/>
                    <a:gd name="connsiteX3" fmla="*/ 0 w 159358"/>
                    <a:gd name="connsiteY3" fmla="*/ 6382 h 159358"/>
                    <a:gd name="connsiteX4" fmla="*/ 6382 w 159358"/>
                    <a:gd name="connsiteY4" fmla="*/ 0 h 159358"/>
                    <a:gd name="connsiteX5" fmla="*/ 159359 w 159358"/>
                    <a:gd name="connsiteY5" fmla="*/ 152977 h 159358"/>
                    <a:gd name="connsiteX6" fmla="*/ 152977 w 159358"/>
                    <a:gd name="connsiteY6" fmla="*/ 159359 h 159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9358" h="159358">
                      <a:moveTo>
                        <a:pt x="152977" y="159359"/>
                      </a:moveTo>
                      <a:cubicBezTo>
                        <a:pt x="149454" y="159359"/>
                        <a:pt x="146595" y="156500"/>
                        <a:pt x="146595" y="152977"/>
                      </a:cubicBezTo>
                      <a:cubicBezTo>
                        <a:pt x="146595" y="75662"/>
                        <a:pt x="83697" y="12764"/>
                        <a:pt x="6382" y="12764"/>
                      </a:cubicBezTo>
                      <a:cubicBezTo>
                        <a:pt x="2859" y="12764"/>
                        <a:pt x="0" y="9904"/>
                        <a:pt x="0" y="6382"/>
                      </a:cubicBezTo>
                      <a:cubicBezTo>
                        <a:pt x="0" y="2859"/>
                        <a:pt x="2859" y="0"/>
                        <a:pt x="6382" y="0"/>
                      </a:cubicBezTo>
                      <a:cubicBezTo>
                        <a:pt x="90729" y="0"/>
                        <a:pt x="159359" y="68623"/>
                        <a:pt x="159359" y="152977"/>
                      </a:cubicBezTo>
                      <a:cubicBezTo>
                        <a:pt x="159359" y="156500"/>
                        <a:pt x="156500" y="159359"/>
                        <a:pt x="152977" y="1593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</p:grpSp>
        <p:sp>
          <p:nvSpPr>
            <p:cNvPr id="32" name="شكل بيضاوي 31">
              <a:extLst>
                <a:ext uri="{FF2B5EF4-FFF2-40B4-BE49-F238E27FC236}">
                  <a16:creationId xmlns:a16="http://schemas.microsoft.com/office/drawing/2014/main" id="{26CD8D3A-CCE5-0A7C-2075-2D7BD2573A4B}"/>
                </a:ext>
              </a:extLst>
            </p:cNvPr>
            <p:cNvSpPr/>
            <p:nvPr/>
          </p:nvSpPr>
          <p:spPr>
            <a:xfrm>
              <a:off x="9227820" y="1133886"/>
              <a:ext cx="156950" cy="156950"/>
            </a:xfrm>
            <a:prstGeom prst="ellipse">
              <a:avLst/>
            </a:prstGeom>
            <a:solidFill>
              <a:srgbClr val="DF5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567019" rtl="1"/>
              <a:endParaRPr lang="ar-SA" sz="1116">
                <a:solidFill>
                  <a:prstClr val="white"/>
                </a:solidFill>
                <a:latin typeface="Harmattan"/>
                <a:cs typeface="Harmattan"/>
              </a:endParaRPr>
            </a:p>
          </p:txBody>
        </p:sp>
        <p:sp>
          <p:nvSpPr>
            <p:cNvPr id="33" name="شكل بيضاوي 32">
              <a:extLst>
                <a:ext uri="{FF2B5EF4-FFF2-40B4-BE49-F238E27FC236}">
                  <a16:creationId xmlns:a16="http://schemas.microsoft.com/office/drawing/2014/main" id="{7735F12F-8A2B-16A3-361F-74821B783F65}"/>
                </a:ext>
              </a:extLst>
            </p:cNvPr>
            <p:cNvSpPr/>
            <p:nvPr/>
          </p:nvSpPr>
          <p:spPr>
            <a:xfrm>
              <a:off x="9589770" y="1133886"/>
              <a:ext cx="156950" cy="156950"/>
            </a:xfrm>
            <a:prstGeom prst="ellipse">
              <a:avLst/>
            </a:prstGeom>
            <a:solidFill>
              <a:srgbClr val="DF5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567019"/>
              <a:endParaRPr lang="ar-SA" sz="1116" dirty="0">
                <a:solidFill>
                  <a:prstClr val="white"/>
                </a:solidFill>
                <a:latin typeface="Harmattan"/>
                <a:cs typeface="Harmatt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3775838"/>
      </p:ext>
    </p:extLst>
  </p:cSld>
  <p:clrMapOvr>
    <a:masterClrMapping/>
  </p:clrMapOvr>
</p:sld>
</file>

<file path=ppt/theme/theme1.xml><?xml version="1.0" encoding="utf-8"?>
<a:theme xmlns:a="http://schemas.openxmlformats.org/drawingml/2006/main" name="2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مخصص 9">
      <a:majorFont>
        <a:latin typeface="Harmattan"/>
        <a:ea typeface=""/>
        <a:cs typeface="Harmattan"/>
      </a:majorFont>
      <a:minorFont>
        <a:latin typeface="Harmattan"/>
        <a:ea typeface=""/>
        <a:cs typeface="Harmatt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392</Words>
  <Application>Microsoft Office PowerPoint</Application>
  <PresentationFormat>مخصص</PresentationFormat>
  <Paragraphs>78</Paragraphs>
  <Slides>19</Slides>
  <Notes>12</Notes>
  <HiddenSlides>2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4" baseType="lpstr">
      <vt:lpstr>Arial</vt:lpstr>
      <vt:lpstr>Harmattan</vt:lpstr>
      <vt:lpstr>Aptos</vt:lpstr>
      <vt:lpstr>Calibri</vt:lpstr>
      <vt:lpstr>2_نسق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</dc:creator>
  <cp:lastModifiedBy>Hasan Selim</cp:lastModifiedBy>
  <cp:revision>278</cp:revision>
  <dcterms:created xsi:type="dcterms:W3CDTF">2021-04-04T15:06:35Z</dcterms:created>
  <dcterms:modified xsi:type="dcterms:W3CDTF">2025-10-06T13:47:12Z</dcterms:modified>
</cp:coreProperties>
</file>