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81" r:id="rId1"/>
  </p:sldMasterIdLst>
  <p:notesMasterIdLst>
    <p:notesMasterId r:id="rId21"/>
  </p:notesMasterIdLst>
  <p:handoutMasterIdLst>
    <p:handoutMasterId r:id="rId22"/>
  </p:handoutMasterIdLst>
  <p:sldIdLst>
    <p:sldId id="373" r:id="rId2"/>
    <p:sldId id="496" r:id="rId3"/>
    <p:sldId id="497" r:id="rId4"/>
    <p:sldId id="498" r:id="rId5"/>
    <p:sldId id="499" r:id="rId6"/>
    <p:sldId id="494" r:id="rId7"/>
    <p:sldId id="483" r:id="rId8"/>
    <p:sldId id="478" r:id="rId9"/>
    <p:sldId id="482" r:id="rId10"/>
    <p:sldId id="484" r:id="rId11"/>
    <p:sldId id="480" r:id="rId12"/>
    <p:sldId id="485" r:id="rId13"/>
    <p:sldId id="479" r:id="rId14"/>
    <p:sldId id="476" r:id="rId15"/>
    <p:sldId id="332" r:id="rId16"/>
    <p:sldId id="475" r:id="rId17"/>
    <p:sldId id="486" r:id="rId18"/>
    <p:sldId id="344" r:id="rId19"/>
    <p:sldId id="313" r:id="rId20"/>
  </p:sldIdLst>
  <p:sldSz cx="7559675" cy="10691813"/>
  <p:notesSz cx="6858000" cy="9144000"/>
  <p:embeddedFontLst>
    <p:embeddedFont>
      <p:font typeface="El Messiri" pitchFamily="2" charset="-78"/>
      <p:regular r:id="rId23"/>
      <p:bold r:id="rId24"/>
    </p:embeddedFont>
    <p:embeddedFont>
      <p:font typeface="Harmattan" panose="01000503000000020003" pitchFamily="2" charset="-78"/>
      <p:regular r:id="rId25"/>
      <p:bold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AAD60AC6-A72F-43B4-9FBA-497A20DB44F4}">
          <p14:sldIdLst>
            <p14:sldId id="373"/>
            <p14:sldId id="496"/>
            <p14:sldId id="497"/>
            <p14:sldId id="498"/>
            <p14:sldId id="499"/>
            <p14:sldId id="494"/>
            <p14:sldId id="483"/>
            <p14:sldId id="478"/>
            <p14:sldId id="482"/>
            <p14:sldId id="484"/>
            <p14:sldId id="480"/>
            <p14:sldId id="485"/>
            <p14:sldId id="479"/>
            <p14:sldId id="476"/>
            <p14:sldId id="332"/>
            <p14:sldId id="475"/>
            <p14:sldId id="486"/>
          </p14:sldIdLst>
        </p14:section>
        <p14:section name="قوالب بوربوينت" id="{293F37A7-C6BE-47A7-B25F-047B20FCB8BC}">
          <p14:sldIdLst>
            <p14:sldId id="344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47" userDrawn="1">
          <p15:clr>
            <a:srgbClr val="A4A3A4"/>
          </p15:clr>
        </p15:guide>
        <p15:guide id="2" pos="4350" userDrawn="1">
          <p15:clr>
            <a:srgbClr val="A4A3A4"/>
          </p15:clr>
        </p15:guide>
        <p15:guide id="3" orient="horz" pos="302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F5FB"/>
    <a:srgbClr val="FF88A8"/>
    <a:srgbClr val="5CD4D3"/>
    <a:srgbClr val="6F7A6B"/>
    <a:srgbClr val="507EBD"/>
    <a:srgbClr val="FFA82B"/>
    <a:srgbClr val="FF9595"/>
    <a:srgbClr val="4FAEA3"/>
    <a:srgbClr val="155C58"/>
    <a:srgbClr val="002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B15B45-1889-42E1-AE84-F13582D2A138}" v="32" dt="2025-10-06T03:55:42.366"/>
    <p1510:client id="{AD7B1A69-8DFA-441E-B9FD-58F1EA9895AC}" v="130" dt="2025-10-05T14:31:00.953"/>
    <p1510:client id="{C58630A9-A3D0-4306-B602-FBCD8CF5AFA6}" v="69" dt="2025-10-06T02:28:25.7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841" autoAdjust="0"/>
    <p:restoredTop sz="93441" autoAdjust="0"/>
  </p:normalViewPr>
  <p:slideViewPr>
    <p:cSldViewPr snapToGrid="0">
      <p:cViewPr varScale="1">
        <p:scale>
          <a:sx n="68" d="100"/>
          <a:sy n="68" d="100"/>
        </p:scale>
        <p:origin x="3186" y="294"/>
      </p:cViewPr>
      <p:guideLst>
        <p:guide orient="horz" pos="2347"/>
        <p:guide pos="4350"/>
        <p:guide orient="horz" pos="302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an Selim" userId="84cd2103f36ef0dc" providerId="LiveId" clId="{0E44AEA0-BCA4-48D1-8E88-9EF1BA5F0825}"/>
    <pc:docChg chg="undo custSel addSld delSld modSld sldOrd modMainMaster">
      <pc:chgData name="Hasan Selim" userId="84cd2103f36ef0dc" providerId="LiveId" clId="{0E44AEA0-BCA4-48D1-8E88-9EF1BA5F0825}" dt="2025-07-24T15:20:21.046" v="353" actId="1076"/>
      <pc:docMkLst>
        <pc:docMk/>
      </pc:docMkLst>
      <pc:sldChg chg="addSp delSp modSp mod">
        <pc:chgData name="Hasan Selim" userId="84cd2103f36ef0dc" providerId="LiveId" clId="{0E44AEA0-BCA4-48D1-8E88-9EF1BA5F0825}" dt="2025-07-24T11:04:45.389" v="262" actId="1076"/>
        <pc:sldMkLst>
          <pc:docMk/>
          <pc:sldMk cId="225812144" sldId="345"/>
        </pc:sldMkLst>
      </pc:sldChg>
      <pc:sldChg chg="addSp delSp modSp mod setBg">
        <pc:chgData name="Hasan Selim" userId="84cd2103f36ef0dc" providerId="LiveId" clId="{0E44AEA0-BCA4-48D1-8E88-9EF1BA5F0825}" dt="2025-07-24T15:18:00.153" v="351" actId="478"/>
        <pc:sldMkLst>
          <pc:docMk/>
          <pc:sldMk cId="3214672097" sldId="358"/>
        </pc:sldMkLst>
      </pc:sldChg>
      <pc:sldChg chg="del">
        <pc:chgData name="Hasan Selim" userId="84cd2103f36ef0dc" providerId="LiveId" clId="{0E44AEA0-BCA4-48D1-8E88-9EF1BA5F0825}" dt="2025-07-24T11:03:48.583" v="258" actId="47"/>
        <pc:sldMkLst>
          <pc:docMk/>
          <pc:sldMk cId="1796585511" sldId="423"/>
        </pc:sldMkLst>
      </pc:sldChg>
      <pc:sldChg chg="setBg">
        <pc:chgData name="Hasan Selim" userId="84cd2103f36ef0dc" providerId="LiveId" clId="{0E44AEA0-BCA4-48D1-8E88-9EF1BA5F0825}" dt="2025-07-24T10:49:10.319" v="35"/>
        <pc:sldMkLst>
          <pc:docMk/>
          <pc:sldMk cId="2783524456" sldId="476"/>
        </pc:sldMkLst>
      </pc:sldChg>
      <pc:sldChg chg="addSp modSp add mod">
        <pc:chgData name="Hasan Selim" userId="84cd2103f36ef0dc" providerId="LiveId" clId="{0E44AEA0-BCA4-48D1-8E88-9EF1BA5F0825}" dt="2025-07-24T10:57:43.832" v="133" actId="108"/>
        <pc:sldMkLst>
          <pc:docMk/>
          <pc:sldMk cId="2712983405" sldId="477"/>
        </pc:sldMkLst>
      </pc:sldChg>
      <pc:sldChg chg="addSp modSp add mod">
        <pc:chgData name="Hasan Selim" userId="84cd2103f36ef0dc" providerId="LiveId" clId="{0E44AEA0-BCA4-48D1-8E88-9EF1BA5F0825}" dt="2025-07-24T15:16:35.583" v="324" actId="108"/>
        <pc:sldMkLst>
          <pc:docMk/>
          <pc:sldMk cId="3753179173" sldId="478"/>
        </pc:sldMkLst>
      </pc:sldChg>
      <pc:sldChg chg="addSp delSp modSp add mod">
        <pc:chgData name="Hasan Selim" userId="84cd2103f36ef0dc" providerId="LiveId" clId="{0E44AEA0-BCA4-48D1-8E88-9EF1BA5F0825}" dt="2025-07-24T15:16:39.302" v="325" actId="108"/>
        <pc:sldMkLst>
          <pc:docMk/>
          <pc:sldMk cId="1132134481" sldId="479"/>
        </pc:sldMkLst>
      </pc:sldChg>
      <pc:sldChg chg="addSp delSp modSp add mod">
        <pc:chgData name="Hasan Selim" userId="84cd2103f36ef0dc" providerId="LiveId" clId="{0E44AEA0-BCA4-48D1-8E88-9EF1BA5F0825}" dt="2025-07-24T15:16:42.981" v="326" actId="108"/>
        <pc:sldMkLst>
          <pc:docMk/>
          <pc:sldMk cId="1202139629" sldId="480"/>
        </pc:sldMkLst>
      </pc:sldChg>
      <pc:sldChg chg="addSp modSp add mod">
        <pc:chgData name="Hasan Selim" userId="84cd2103f36ef0dc" providerId="LiveId" clId="{0E44AEA0-BCA4-48D1-8E88-9EF1BA5F0825}" dt="2025-07-24T15:17:01.109" v="332" actId="108"/>
        <pc:sldMkLst>
          <pc:docMk/>
          <pc:sldMk cId="3874424570" sldId="481"/>
        </pc:sldMkLst>
      </pc:sldChg>
      <pc:sldChg chg="addSp modSp add mod">
        <pc:chgData name="Hasan Selim" userId="84cd2103f36ef0dc" providerId="LiveId" clId="{0E44AEA0-BCA4-48D1-8E88-9EF1BA5F0825}" dt="2025-07-24T15:17:03.837" v="333" actId="108"/>
        <pc:sldMkLst>
          <pc:docMk/>
          <pc:sldMk cId="990272499" sldId="482"/>
        </pc:sldMkLst>
      </pc:sldChg>
      <pc:sldChg chg="addSp delSp modSp add mod ord">
        <pc:chgData name="Hasan Selim" userId="84cd2103f36ef0dc" providerId="LiveId" clId="{0E44AEA0-BCA4-48D1-8E88-9EF1BA5F0825}" dt="2025-07-24T15:20:21.046" v="353" actId="1076"/>
        <pc:sldMkLst>
          <pc:docMk/>
          <pc:sldMk cId="792899259" sldId="483"/>
        </pc:sldMkLst>
      </pc:sldChg>
      <pc:sldChg chg="addSp delSp modSp add mod">
        <pc:chgData name="Hasan Selim" userId="84cd2103f36ef0dc" providerId="LiveId" clId="{0E44AEA0-BCA4-48D1-8E88-9EF1BA5F0825}" dt="2025-07-24T15:15:20.353" v="315" actId="1076"/>
        <pc:sldMkLst>
          <pc:docMk/>
          <pc:sldMk cId="2063100441" sldId="484"/>
        </pc:sldMkLst>
      </pc:sldChg>
      <pc:sldChg chg="add del">
        <pc:chgData name="Hasan Selim" userId="84cd2103f36ef0dc" providerId="LiveId" clId="{0E44AEA0-BCA4-48D1-8E88-9EF1BA5F0825}" dt="2025-07-24T09:08:55.426" v="30" actId="47"/>
        <pc:sldMkLst>
          <pc:docMk/>
          <pc:sldMk cId="1683966193" sldId="485"/>
        </pc:sldMkLst>
      </pc:sldChg>
      <pc:sldMasterChg chg="addSp modSp mod setBg modSldLayout">
        <pc:chgData name="Hasan Selim" userId="84cd2103f36ef0dc" providerId="LiveId" clId="{0E44AEA0-BCA4-48D1-8E88-9EF1BA5F0825}" dt="2025-07-24T15:15:34.023" v="318" actId="1076"/>
        <pc:sldMasterMkLst>
          <pc:docMk/>
          <pc:sldMasterMk cId="1097754498" sldId="2147483648"/>
        </pc:sldMasterMkLst>
        <pc:sldLayoutChg chg="setBg">
          <pc:chgData name="Hasan Selim" userId="84cd2103f36ef0dc" providerId="LiveId" clId="{0E44AEA0-BCA4-48D1-8E88-9EF1BA5F0825}" dt="2025-07-24T10:49:10.319" v="35"/>
          <pc:sldLayoutMkLst>
            <pc:docMk/>
            <pc:sldMasterMk cId="1097754498" sldId="2147483648"/>
            <pc:sldLayoutMk cId="2703471739" sldId="2147483650"/>
          </pc:sldLayoutMkLst>
        </pc:sldLayoutChg>
        <pc:sldLayoutChg chg="setBg">
          <pc:chgData name="Hasan Selim" userId="84cd2103f36ef0dc" providerId="LiveId" clId="{0E44AEA0-BCA4-48D1-8E88-9EF1BA5F0825}" dt="2025-07-24T10:49:10.319" v="35"/>
          <pc:sldLayoutMkLst>
            <pc:docMk/>
            <pc:sldMasterMk cId="875147374" sldId="2147483681"/>
            <pc:sldLayoutMk cId="742326489" sldId="2147483651"/>
          </pc:sldLayoutMkLst>
        </pc:sldLayoutChg>
        <pc:sldLayoutChg chg="delSp mod">
          <pc:chgData name="Hasan Selim" userId="84cd2103f36ef0dc" providerId="LiveId" clId="{0E44AEA0-BCA4-48D1-8E88-9EF1BA5F0825}" dt="2025-07-24T10:54:41.852" v="94" actId="478"/>
          <pc:sldLayoutMkLst>
            <pc:docMk/>
            <pc:sldMasterMk cId="1097754498" sldId="2147483648"/>
            <pc:sldLayoutMk cId="128639221" sldId="2147483656"/>
          </pc:sldLayoutMkLst>
        </pc:sldLayoutChg>
      </pc:sldMasterChg>
      <pc:sldMasterChg chg="setBg modSldLayout">
        <pc:chgData name="Hasan Selim" userId="84cd2103f36ef0dc" providerId="LiveId" clId="{0E44AEA0-BCA4-48D1-8E88-9EF1BA5F0825}" dt="2025-07-24T10:49:10.319" v="35"/>
        <pc:sldMasterMkLst>
          <pc:docMk/>
          <pc:sldMasterMk cId="178205985" sldId="2147483652"/>
        </pc:sldMasterMkLst>
        <pc:sldLayoutChg chg="setBg">
          <pc:chgData name="Hasan Selim" userId="84cd2103f36ef0dc" providerId="LiveId" clId="{0E44AEA0-BCA4-48D1-8E88-9EF1BA5F0825}" dt="2025-07-24T10:49:10.319" v="35"/>
          <pc:sldLayoutMkLst>
            <pc:docMk/>
            <pc:sldMasterMk cId="1097754498" sldId="2147483648"/>
            <pc:sldLayoutMk cId="1546626129" sldId="2147483653"/>
          </pc:sldLayoutMkLst>
        </pc:sldLayoutChg>
        <pc:sldLayoutChg chg="setBg">
          <pc:chgData name="Hasan Selim" userId="84cd2103f36ef0dc" providerId="LiveId" clId="{0E44AEA0-BCA4-48D1-8E88-9EF1BA5F0825}" dt="2025-07-24T10:49:10.319" v="35"/>
          <pc:sldLayoutMkLst>
            <pc:docMk/>
            <pc:sldMasterMk cId="1097754498" sldId="2147483648"/>
            <pc:sldLayoutMk cId="3724637162" sldId="2147483654"/>
          </pc:sldLayoutMkLst>
        </pc:sldLayoutChg>
        <pc:sldLayoutChg chg="setBg">
          <pc:chgData name="Hasan Selim" userId="84cd2103f36ef0dc" providerId="LiveId" clId="{0E44AEA0-BCA4-48D1-8E88-9EF1BA5F0825}" dt="2025-07-24T10:49:10.319" v="35"/>
          <pc:sldLayoutMkLst>
            <pc:docMk/>
            <pc:sldMasterMk cId="178205985" sldId="2147483652"/>
            <pc:sldLayoutMk cId="3930070530" sldId="2147483655"/>
          </pc:sldLayoutMkLst>
        </pc:sldLayoutChg>
      </pc:sldMasterChg>
    </pc:docChg>
  </pc:docChgLst>
  <pc:docChgLst>
    <pc:chgData name="hassan MH" userId="84cd2103f36ef0dc" providerId="LiveId" clId="{9FF0F4F3-40A0-4B5B-8F0D-2BE5F8C04197}"/>
    <pc:docChg chg="undo custSel modSld">
      <pc:chgData name="hassan MH" userId="84cd2103f36ef0dc" providerId="LiveId" clId="{9FF0F4F3-40A0-4B5B-8F0D-2BE5F8C04197}" dt="2021-04-12T10:10:31.804" v="35" actId="1076"/>
      <pc:docMkLst>
        <pc:docMk/>
      </pc:docMkLst>
      <pc:sldChg chg="modSp mod">
        <pc:chgData name="hassan MH" userId="84cd2103f36ef0dc" providerId="LiveId" clId="{9FF0F4F3-40A0-4B5B-8F0D-2BE5F8C04197}" dt="2021-04-12T09:56:29.184" v="8" actId="108"/>
        <pc:sldMkLst>
          <pc:docMk/>
          <pc:sldMk cId="3171556542" sldId="325"/>
        </pc:sldMkLst>
      </pc:sldChg>
      <pc:sldChg chg="modSp mod">
        <pc:chgData name="hassan MH" userId="84cd2103f36ef0dc" providerId="LiveId" clId="{9FF0F4F3-40A0-4B5B-8F0D-2BE5F8C04197}" dt="2021-04-12T09:56:59.212" v="15" actId="207"/>
        <pc:sldMkLst>
          <pc:docMk/>
          <pc:sldMk cId="3020850079" sldId="326"/>
        </pc:sldMkLst>
      </pc:sldChg>
      <pc:sldChg chg="modSp mod">
        <pc:chgData name="hassan MH" userId="84cd2103f36ef0dc" providerId="LiveId" clId="{9FF0F4F3-40A0-4B5B-8F0D-2BE5F8C04197}" dt="2021-04-12T10:08:25.988" v="34" actId="207"/>
        <pc:sldMkLst>
          <pc:docMk/>
          <pc:sldMk cId="2735844276" sldId="327"/>
        </pc:sldMkLst>
      </pc:sldChg>
      <pc:sldChg chg="modSp mod">
        <pc:chgData name="hassan MH" userId="84cd2103f36ef0dc" providerId="LiveId" clId="{9FF0F4F3-40A0-4B5B-8F0D-2BE5F8C04197}" dt="2021-04-12T09:57:42.937" v="19" actId="1076"/>
        <pc:sldMkLst>
          <pc:docMk/>
          <pc:sldMk cId="2956901229" sldId="329"/>
        </pc:sldMkLst>
      </pc:sldChg>
      <pc:sldChg chg="modSp mod">
        <pc:chgData name="hassan MH" userId="84cd2103f36ef0dc" providerId="LiveId" clId="{9FF0F4F3-40A0-4B5B-8F0D-2BE5F8C04197}" dt="2021-04-12T09:56:31.640" v="9" actId="108"/>
        <pc:sldMkLst>
          <pc:docMk/>
          <pc:sldMk cId="7337125" sldId="331"/>
        </pc:sldMkLst>
      </pc:sldChg>
      <pc:sldChg chg="modSp mod">
        <pc:chgData name="hassan MH" userId="84cd2103f36ef0dc" providerId="LiveId" clId="{9FF0F4F3-40A0-4B5B-8F0D-2BE5F8C04197}" dt="2021-04-12T09:56:36.543" v="11" actId="108"/>
        <pc:sldMkLst>
          <pc:docMk/>
          <pc:sldMk cId="3034690765" sldId="334"/>
        </pc:sldMkLst>
      </pc:sldChg>
      <pc:sldChg chg="modSp mod">
        <pc:chgData name="hassan MH" userId="84cd2103f36ef0dc" providerId="LiveId" clId="{9FF0F4F3-40A0-4B5B-8F0D-2BE5F8C04197}" dt="2021-04-12T10:10:31.804" v="35" actId="1076"/>
        <pc:sldMkLst>
          <pc:docMk/>
          <pc:sldMk cId="849095795" sldId="335"/>
        </pc:sldMkLst>
      </pc:sldChg>
      <pc:sldChg chg="modSp mod">
        <pc:chgData name="hassan MH" userId="84cd2103f36ef0dc" providerId="LiveId" clId="{9FF0F4F3-40A0-4B5B-8F0D-2BE5F8C04197}" dt="2021-04-12T09:56:14.708" v="4" actId="108"/>
        <pc:sldMkLst>
          <pc:docMk/>
          <pc:sldMk cId="3808681735" sldId="336"/>
        </pc:sldMkLst>
      </pc:sldChg>
      <pc:sldChg chg="modSp mod">
        <pc:chgData name="hassan MH" userId="84cd2103f36ef0dc" providerId="LiveId" clId="{9FF0F4F3-40A0-4B5B-8F0D-2BE5F8C04197}" dt="2021-04-12T09:56:00.254" v="2" actId="1582"/>
        <pc:sldMkLst>
          <pc:docMk/>
          <pc:sldMk cId="3118254844" sldId="337"/>
        </pc:sldMkLst>
      </pc:sldChg>
      <pc:sldChg chg="modSp mod">
        <pc:chgData name="hassan MH" userId="84cd2103f36ef0dc" providerId="LiveId" clId="{9FF0F4F3-40A0-4B5B-8F0D-2BE5F8C04197}" dt="2021-04-12T09:56:17.465" v="5" actId="108"/>
        <pc:sldMkLst>
          <pc:docMk/>
          <pc:sldMk cId="2060135580" sldId="339"/>
        </pc:sldMkLst>
      </pc:sldChg>
      <pc:sldChg chg="modSp mod">
        <pc:chgData name="hassan MH" userId="84cd2103f36ef0dc" providerId="LiveId" clId="{9FF0F4F3-40A0-4B5B-8F0D-2BE5F8C04197}" dt="2021-04-12T09:56:20.387" v="6" actId="108"/>
        <pc:sldMkLst>
          <pc:docMk/>
          <pc:sldMk cId="3388744958" sldId="341"/>
        </pc:sldMkLst>
      </pc:sldChg>
      <pc:sldChg chg="modSp mod">
        <pc:chgData name="hassan MH" userId="84cd2103f36ef0dc" providerId="LiveId" clId="{9FF0F4F3-40A0-4B5B-8F0D-2BE5F8C04197}" dt="2021-04-12T09:56:41.315" v="13" actId="108"/>
        <pc:sldMkLst>
          <pc:docMk/>
          <pc:sldMk cId="1169945893" sldId="342"/>
        </pc:sldMkLst>
      </pc:sldChg>
      <pc:sldChg chg="modSp mod">
        <pc:chgData name="hassan MH" userId="84cd2103f36ef0dc" providerId="LiveId" clId="{9FF0F4F3-40A0-4B5B-8F0D-2BE5F8C04197}" dt="2021-04-12T09:57:29.249" v="18" actId="108"/>
        <pc:sldMkLst>
          <pc:docMk/>
          <pc:sldMk cId="2213985449" sldId="343"/>
        </pc:sldMkLst>
      </pc:sldChg>
    </pc:docChg>
  </pc:docChgLst>
  <pc:docChgLst>
    <pc:chgData name="H M" userId="84cd2103f36ef0dc" providerId="LiveId" clId="{635711BE-DD7B-4290-8060-B33CB27336AA}"/>
    <pc:docChg chg="undo custSel modSld">
      <pc:chgData name="H M" userId="84cd2103f36ef0dc" providerId="LiveId" clId="{635711BE-DD7B-4290-8060-B33CB27336AA}" dt="2024-03-12T13:26:51.155" v="20" actId="20577"/>
      <pc:docMkLst>
        <pc:docMk/>
      </pc:docMkLst>
      <pc:sldChg chg="modSp mod">
        <pc:chgData name="H M" userId="84cd2103f36ef0dc" providerId="LiveId" clId="{635711BE-DD7B-4290-8060-B33CB27336AA}" dt="2024-03-12T13:26:51.155" v="20" actId="20577"/>
        <pc:sldMkLst>
          <pc:docMk/>
          <pc:sldMk cId="225812144" sldId="345"/>
        </pc:sldMkLst>
      </pc:sldChg>
      <pc:sldChg chg="modSp mod">
        <pc:chgData name="H M" userId="84cd2103f36ef0dc" providerId="LiveId" clId="{635711BE-DD7B-4290-8060-B33CB27336AA}" dt="2024-03-12T13:01:31.841" v="18" actId="1076"/>
        <pc:sldMkLst>
          <pc:docMk/>
          <pc:sldMk cId="2112975359" sldId="352"/>
        </pc:sldMkLst>
      </pc:sldChg>
      <pc:sldChg chg="modSp mod">
        <pc:chgData name="H M" userId="84cd2103f36ef0dc" providerId="LiveId" clId="{635711BE-DD7B-4290-8060-B33CB27336AA}" dt="2024-03-12T12:48:56.784" v="16" actId="14100"/>
        <pc:sldMkLst>
          <pc:docMk/>
          <pc:sldMk cId="3866401930" sldId="364"/>
        </pc:sldMkLst>
      </pc:sldChg>
    </pc:docChg>
  </pc:docChgLst>
  <pc:docChgLst>
    <pc:chgData name="H M" userId="84cd2103f36ef0dc" providerId="LiveId" clId="{21D1EDDF-5B17-4E62-893C-24F98FE4BE66}"/>
    <pc:docChg chg="undo custSel modSld">
      <pc:chgData name="H M" userId="84cd2103f36ef0dc" providerId="LiveId" clId="{21D1EDDF-5B17-4E62-893C-24F98FE4BE66}" dt="2024-03-07T15:14:40.539" v="9" actId="164"/>
      <pc:docMkLst>
        <pc:docMk/>
      </pc:docMkLst>
      <pc:sldChg chg="addSp modSp mod">
        <pc:chgData name="H M" userId="84cd2103f36ef0dc" providerId="LiveId" clId="{21D1EDDF-5B17-4E62-893C-24F98FE4BE66}" dt="2024-03-07T15:14:40.539" v="9" actId="164"/>
        <pc:sldMkLst>
          <pc:docMk/>
          <pc:sldMk cId="3020850079" sldId="326"/>
        </pc:sldMkLst>
      </pc:sldChg>
      <pc:sldChg chg="modSp mod">
        <pc:chgData name="H M" userId="84cd2103f36ef0dc" providerId="LiveId" clId="{21D1EDDF-5B17-4E62-893C-24F98FE4BE66}" dt="2024-03-07T15:06:19.828" v="6" actId="1076"/>
        <pc:sldMkLst>
          <pc:docMk/>
          <pc:sldMk cId="2735844276" sldId="327"/>
        </pc:sldMkLst>
      </pc:sldChg>
      <pc:sldChg chg="modSp mod">
        <pc:chgData name="H M" userId="84cd2103f36ef0dc" providerId="LiveId" clId="{21D1EDDF-5B17-4E62-893C-24F98FE4BE66}" dt="2024-03-07T15:09:29.067" v="8" actId="1076"/>
        <pc:sldMkLst>
          <pc:docMk/>
          <pc:sldMk cId="3034690765" sldId="334"/>
        </pc:sldMkLst>
      </pc:sldChg>
    </pc:docChg>
  </pc:docChgLst>
  <pc:docChgLst>
    <pc:chgData name="Hassan Moddather" userId="84cd2103f36ef0dc" providerId="LiveId" clId="{E1F947C1-5A8C-40BE-A85A-2DDEB6251AE0}"/>
    <pc:docChg chg="custSel addSld modSld">
      <pc:chgData name="Hassan Moddather" userId="84cd2103f36ef0dc" providerId="LiveId" clId="{E1F947C1-5A8C-40BE-A85A-2DDEB6251AE0}" dt="2023-04-15T11:49:56.716" v="3" actId="729"/>
      <pc:docMkLst>
        <pc:docMk/>
      </pc:docMkLst>
      <pc:sldChg chg="addSp delSp modSp new mod modShow">
        <pc:chgData name="Hassan Moddather" userId="84cd2103f36ef0dc" providerId="LiveId" clId="{E1F947C1-5A8C-40BE-A85A-2DDEB6251AE0}" dt="2023-04-15T11:49:56.716" v="3" actId="729"/>
        <pc:sldMkLst>
          <pc:docMk/>
          <pc:sldMk cId="4112272708" sldId="344"/>
        </pc:sldMkLst>
      </pc:sldChg>
    </pc:docChg>
  </pc:docChgLst>
  <pc:docChgLst>
    <pc:chgData name="Hasan Selim" userId="84cd2103f36ef0dc" providerId="LiveId" clId="{BD78948B-4F87-4EAF-AC66-CFFFC624D573}"/>
    <pc:docChg chg="undo redo custSel addSld delSld modSld sldOrd modMainMaster">
      <pc:chgData name="Hasan Selim" userId="84cd2103f36ef0dc" providerId="LiveId" clId="{BD78948B-4F87-4EAF-AC66-CFFFC624D573}" dt="2025-08-05T13:16:57.813" v="707" actId="164"/>
      <pc:docMkLst>
        <pc:docMk/>
      </pc:docMkLst>
      <pc:sldChg chg="addSp delSp modSp mod">
        <pc:chgData name="Hasan Selim" userId="84cd2103f36ef0dc" providerId="LiveId" clId="{BD78948B-4F87-4EAF-AC66-CFFFC624D573}" dt="2025-08-05T13:14:21.785" v="692" actId="478"/>
        <pc:sldMkLst>
          <pc:docMk/>
          <pc:sldMk cId="225812144" sldId="345"/>
        </pc:sldMkLst>
      </pc:sldChg>
      <pc:sldChg chg="addSp delSp modSp mod">
        <pc:chgData name="Hasan Selim" userId="84cd2103f36ef0dc" providerId="LiveId" clId="{BD78948B-4F87-4EAF-AC66-CFFFC624D573}" dt="2025-08-05T12:45:26.637" v="248" actId="1076"/>
        <pc:sldMkLst>
          <pc:docMk/>
          <pc:sldMk cId="3214672097" sldId="358"/>
        </pc:sldMkLst>
      </pc:sldChg>
      <pc:sldChg chg="addSp delSp modSp add mod ord setBg">
        <pc:chgData name="Hasan Selim" userId="84cd2103f36ef0dc" providerId="LiveId" clId="{BD78948B-4F87-4EAF-AC66-CFFFC624D573}" dt="2025-08-05T13:16:57.813" v="707" actId="164"/>
        <pc:sldMkLst>
          <pc:docMk/>
          <pc:sldMk cId="2852566979" sldId="412"/>
        </pc:sldMkLst>
      </pc:sldChg>
      <pc:sldChg chg="addSp delSp modSp add del mod">
        <pc:chgData name="Hasan Selim" userId="84cd2103f36ef0dc" providerId="LiveId" clId="{BD78948B-4F87-4EAF-AC66-CFFFC624D573}" dt="2025-08-05T13:14:27.009" v="693" actId="47"/>
        <pc:sldMkLst>
          <pc:docMk/>
          <pc:sldMk cId="3165081508" sldId="471"/>
        </pc:sldMkLst>
      </pc:sldChg>
      <pc:sldChg chg="delSp modSp add del mod">
        <pc:chgData name="Hasan Selim" userId="84cd2103f36ef0dc" providerId="LiveId" clId="{BD78948B-4F87-4EAF-AC66-CFFFC624D573}" dt="2025-08-05T13:14:27.009" v="693" actId="47"/>
        <pc:sldMkLst>
          <pc:docMk/>
          <pc:sldMk cId="770311794" sldId="472"/>
        </pc:sldMkLst>
      </pc:sldChg>
      <pc:sldChg chg="addSp delSp modSp add mod">
        <pc:chgData name="Hasan Selim" userId="84cd2103f36ef0dc" providerId="LiveId" clId="{BD78948B-4F87-4EAF-AC66-CFFFC624D573}" dt="2025-08-05T13:09:43.568" v="638" actId="478"/>
        <pc:sldMkLst>
          <pc:docMk/>
          <pc:sldMk cId="3361783620" sldId="473"/>
        </pc:sldMkLst>
      </pc:sldChg>
      <pc:sldChg chg="addSp delSp modSp add mod">
        <pc:chgData name="Hasan Selim" userId="84cd2103f36ef0dc" providerId="LiveId" clId="{BD78948B-4F87-4EAF-AC66-CFFFC624D573}" dt="2025-08-05T13:16:20.674" v="699" actId="14100"/>
        <pc:sldMkLst>
          <pc:docMk/>
          <pc:sldMk cId="3660483807" sldId="474"/>
        </pc:sldMkLst>
      </pc:sldChg>
      <pc:sldChg chg="addSp delSp modSp add mod">
        <pc:chgData name="Hasan Selim" userId="84cd2103f36ef0dc" providerId="LiveId" clId="{BD78948B-4F87-4EAF-AC66-CFFFC624D573}" dt="2025-08-05T13:11:53.526" v="668" actId="478"/>
        <pc:sldMkLst>
          <pc:docMk/>
          <pc:sldMk cId="4249508521" sldId="475"/>
        </pc:sldMkLst>
      </pc:sldChg>
      <pc:sldChg chg="del">
        <pc:chgData name="Hasan Selim" userId="84cd2103f36ef0dc" providerId="LiveId" clId="{BD78948B-4F87-4EAF-AC66-CFFFC624D573}" dt="2025-08-05T12:36:08.385" v="130" actId="47"/>
        <pc:sldMkLst>
          <pc:docMk/>
          <pc:sldMk cId="2783524456" sldId="476"/>
        </pc:sldMkLst>
      </pc:sldChg>
      <pc:sldChg chg="addSp modSp add mod">
        <pc:chgData name="Hasan Selim" userId="84cd2103f36ef0dc" providerId="LiveId" clId="{BD78948B-4F87-4EAF-AC66-CFFFC624D573}" dt="2025-08-05T13:04:48.325" v="557" actId="1076"/>
        <pc:sldMkLst>
          <pc:docMk/>
          <pc:sldMk cId="3889832813" sldId="476"/>
        </pc:sldMkLst>
      </pc:sldChg>
      <pc:sldChg chg="del">
        <pc:chgData name="Hasan Selim" userId="84cd2103f36ef0dc" providerId="LiveId" clId="{BD78948B-4F87-4EAF-AC66-CFFFC624D573}" dt="2025-08-05T12:36:02.273" v="127" actId="47"/>
        <pc:sldMkLst>
          <pc:docMk/>
          <pc:sldMk cId="1924927196" sldId="477"/>
        </pc:sldMkLst>
      </pc:sldChg>
      <pc:sldChg chg="addSp modSp add mod">
        <pc:chgData name="Hasan Selim" userId="84cd2103f36ef0dc" providerId="LiveId" clId="{BD78948B-4F87-4EAF-AC66-CFFFC624D573}" dt="2025-08-05T13:16:43.152" v="703" actId="207"/>
        <pc:sldMkLst>
          <pc:docMk/>
          <pc:sldMk cId="2855427773" sldId="477"/>
        </pc:sldMkLst>
      </pc:sldChg>
      <pc:sldChg chg="addSp delSp modSp add mod ord">
        <pc:chgData name="Hasan Selim" userId="84cd2103f36ef0dc" providerId="LiveId" clId="{BD78948B-4F87-4EAF-AC66-CFFFC624D573}" dt="2025-08-05T13:07:57.555" v="609" actId="20577"/>
        <pc:sldMkLst>
          <pc:docMk/>
          <pc:sldMk cId="1107711575" sldId="478"/>
        </pc:sldMkLst>
      </pc:sldChg>
      <pc:sldChg chg="del">
        <pc:chgData name="Hasan Selim" userId="84cd2103f36ef0dc" providerId="LiveId" clId="{BD78948B-4F87-4EAF-AC66-CFFFC624D573}" dt="2025-08-05T12:36:02.273" v="127" actId="47"/>
        <pc:sldMkLst>
          <pc:docMk/>
          <pc:sldMk cId="3048606494" sldId="478"/>
        </pc:sldMkLst>
      </pc:sldChg>
      <pc:sldChg chg="add del">
        <pc:chgData name="Hasan Selim" userId="84cd2103f36ef0dc" providerId="LiveId" clId="{BD78948B-4F87-4EAF-AC66-CFFFC624D573}" dt="2025-08-05T12:48:39.457" v="283" actId="47"/>
        <pc:sldMkLst>
          <pc:docMk/>
          <pc:sldMk cId="1176915828" sldId="479"/>
        </pc:sldMkLst>
      </pc:sldChg>
      <pc:sldChg chg="modSp add mod ord">
        <pc:chgData name="Hasan Selim" userId="84cd2103f36ef0dc" providerId="LiveId" clId="{BD78948B-4F87-4EAF-AC66-CFFFC624D573}" dt="2025-08-05T13:08:35.894" v="619" actId="20577"/>
        <pc:sldMkLst>
          <pc:docMk/>
          <pc:sldMk cId="1188654579" sldId="479"/>
        </pc:sldMkLst>
      </pc:sldChg>
      <pc:sldChg chg="del">
        <pc:chgData name="Hasan Selim" userId="84cd2103f36ef0dc" providerId="LiveId" clId="{BD78948B-4F87-4EAF-AC66-CFFFC624D573}" dt="2025-08-05T12:36:02.273" v="127" actId="47"/>
        <pc:sldMkLst>
          <pc:docMk/>
          <pc:sldMk cId="3270705046" sldId="479"/>
        </pc:sldMkLst>
      </pc:sldChg>
      <pc:sldChg chg="delSp modSp add mod">
        <pc:chgData name="Hasan Selim" userId="84cd2103f36ef0dc" providerId="LiveId" clId="{BD78948B-4F87-4EAF-AC66-CFFFC624D573}" dt="2025-08-05T13:00:52.987" v="506" actId="1076"/>
        <pc:sldMkLst>
          <pc:docMk/>
          <pc:sldMk cId="540752607" sldId="480"/>
        </pc:sldMkLst>
      </pc:sldChg>
      <pc:sldChg chg="del">
        <pc:chgData name="Hasan Selim" userId="84cd2103f36ef0dc" providerId="LiveId" clId="{BD78948B-4F87-4EAF-AC66-CFFFC624D573}" dt="2025-08-05T12:36:02.273" v="127" actId="47"/>
        <pc:sldMkLst>
          <pc:docMk/>
          <pc:sldMk cId="581602816" sldId="480"/>
        </pc:sldMkLst>
      </pc:sldChg>
      <pc:sldChg chg="add del">
        <pc:chgData name="Hasan Selim" userId="84cd2103f36ef0dc" providerId="LiveId" clId="{BD78948B-4F87-4EAF-AC66-CFFFC624D573}" dt="2025-08-05T12:48:39.457" v="283" actId="47"/>
        <pc:sldMkLst>
          <pc:docMk/>
          <pc:sldMk cId="1266822134" sldId="480"/>
        </pc:sldMkLst>
      </pc:sldChg>
      <pc:sldChg chg="del">
        <pc:chgData name="Hasan Selim" userId="84cd2103f36ef0dc" providerId="LiveId" clId="{BD78948B-4F87-4EAF-AC66-CFFFC624D573}" dt="2025-08-05T12:36:02.273" v="127" actId="47"/>
        <pc:sldMkLst>
          <pc:docMk/>
          <pc:sldMk cId="1374467011" sldId="481"/>
        </pc:sldMkLst>
      </pc:sldChg>
      <pc:sldChg chg="modSp add mod ord">
        <pc:chgData name="Hasan Selim" userId="84cd2103f36ef0dc" providerId="LiveId" clId="{BD78948B-4F87-4EAF-AC66-CFFFC624D573}" dt="2025-08-05T13:06:09.892" v="582" actId="14100"/>
        <pc:sldMkLst>
          <pc:docMk/>
          <pc:sldMk cId="3179534825" sldId="481"/>
        </pc:sldMkLst>
      </pc:sldChg>
      <pc:sldChg chg="del">
        <pc:chgData name="Hasan Selim" userId="84cd2103f36ef0dc" providerId="LiveId" clId="{BD78948B-4F87-4EAF-AC66-CFFFC624D573}" dt="2025-08-05T12:36:02.273" v="127" actId="47"/>
        <pc:sldMkLst>
          <pc:docMk/>
          <pc:sldMk cId="1925024832" sldId="482"/>
        </pc:sldMkLst>
      </pc:sldChg>
      <pc:sldChg chg="modSp add mod">
        <pc:chgData name="Hasan Selim" userId="84cd2103f36ef0dc" providerId="LiveId" clId="{BD78948B-4F87-4EAF-AC66-CFFFC624D573}" dt="2025-08-05T13:13:21.358" v="681" actId="207"/>
        <pc:sldMkLst>
          <pc:docMk/>
          <pc:sldMk cId="3282961460" sldId="482"/>
        </pc:sldMkLst>
      </pc:sldChg>
      <pc:sldChg chg="del">
        <pc:chgData name="Hasan Selim" userId="84cd2103f36ef0dc" providerId="LiveId" clId="{BD78948B-4F87-4EAF-AC66-CFFFC624D573}" dt="2025-08-05T12:36:02.273" v="127" actId="47"/>
        <pc:sldMkLst>
          <pc:docMk/>
          <pc:sldMk cId="2902934737" sldId="483"/>
        </pc:sldMkLst>
      </pc:sldChg>
      <pc:sldChg chg="del">
        <pc:chgData name="Hasan Selim" userId="84cd2103f36ef0dc" providerId="LiveId" clId="{BD78948B-4F87-4EAF-AC66-CFFFC624D573}" dt="2025-08-05T12:36:02.273" v="127" actId="47"/>
        <pc:sldMkLst>
          <pc:docMk/>
          <pc:sldMk cId="1165426531" sldId="484"/>
        </pc:sldMkLst>
      </pc:sldChg>
      <pc:sldChg chg="del">
        <pc:chgData name="Hasan Selim" userId="84cd2103f36ef0dc" providerId="LiveId" clId="{BD78948B-4F87-4EAF-AC66-CFFFC624D573}" dt="2025-08-05T12:36:07.477" v="129" actId="47"/>
        <pc:sldMkLst>
          <pc:docMk/>
          <pc:sldMk cId="733968624" sldId="485"/>
        </pc:sldMkLst>
      </pc:sldChg>
      <pc:sldChg chg="del">
        <pc:chgData name="Hasan Selim" userId="84cd2103f36ef0dc" providerId="LiveId" clId="{BD78948B-4F87-4EAF-AC66-CFFFC624D573}" dt="2025-08-05T12:36:06.925" v="128" actId="47"/>
        <pc:sldMkLst>
          <pc:docMk/>
          <pc:sldMk cId="3060145296" sldId="486"/>
        </pc:sldMkLst>
      </pc:sldChg>
      <pc:sldMasterChg chg="delSp mod addSldLayout delSldLayout modSldLayout">
        <pc:chgData name="Hasan Selim" userId="84cd2103f36ef0dc" providerId="LiveId" clId="{BD78948B-4F87-4EAF-AC66-CFFFC624D573}" dt="2025-08-05T13:14:27.009" v="693" actId="47"/>
        <pc:sldMasterMkLst>
          <pc:docMk/>
          <pc:sldMasterMk cId="1097754498" sldId="2147483648"/>
        </pc:sldMasterMkLst>
        <pc:sldLayoutChg chg="addSp delSp modSp mod">
          <pc:chgData name="Hasan Selim" userId="84cd2103f36ef0dc" providerId="LiveId" clId="{BD78948B-4F87-4EAF-AC66-CFFFC624D573}" dt="2025-08-05T12:57:18.785" v="421" actId="478"/>
          <pc:sldLayoutMkLst>
            <pc:docMk/>
            <pc:sldMasterMk cId="875147374" sldId="2147483681"/>
            <pc:sldLayoutMk cId="742326489" sldId="2147483651"/>
          </pc:sldLayoutMkLst>
        </pc:sldLayoutChg>
        <pc:sldLayoutChg chg="del">
          <pc:chgData name="Hasan Selim" userId="84cd2103f36ef0dc" providerId="LiveId" clId="{BD78948B-4F87-4EAF-AC66-CFFFC624D573}" dt="2025-08-05T12:36:08.385" v="130" actId="47"/>
          <pc:sldLayoutMkLst>
            <pc:docMk/>
            <pc:sldMasterMk cId="1097754498" sldId="2147483648"/>
            <pc:sldLayoutMk cId="128639221" sldId="2147483656"/>
          </pc:sldLayoutMkLst>
        </pc:sldLayoutChg>
        <pc:sldLayoutChg chg="add del">
          <pc:chgData name="Hasan Selim" userId="84cd2103f36ef0dc" providerId="LiveId" clId="{BD78948B-4F87-4EAF-AC66-CFFFC624D573}" dt="2025-08-05T13:14:27.009" v="693" actId="47"/>
          <pc:sldLayoutMkLst>
            <pc:docMk/>
            <pc:sldMasterMk cId="1097754498" sldId="2147483648"/>
            <pc:sldLayoutMk cId="262707004" sldId="2147483657"/>
          </pc:sldLayoutMkLst>
        </pc:sldLayoutChg>
      </pc:sldMasterChg>
    </pc:docChg>
  </pc:docChgLst>
  <pc:docChgLst>
    <pc:chgData name="Hasan Selim" userId="84cd2103f36ef0dc" providerId="LiveId" clId="{8F520B5D-1696-463D-BA1E-FBA40CB76F37}"/>
    <pc:docChg chg="undo custSel addSld delSld modSld modMainMaster">
      <pc:chgData name="Hasan Selim" userId="84cd2103f36ef0dc" providerId="LiveId" clId="{8F520B5D-1696-463D-BA1E-FBA40CB76F37}" dt="2025-07-23T11:27:25.709" v="664" actId="478"/>
      <pc:docMkLst>
        <pc:docMk/>
      </pc:docMkLst>
      <pc:sldChg chg="addSp delSp modSp mod chgLayout">
        <pc:chgData name="Hasan Selim" userId="84cd2103f36ef0dc" providerId="LiveId" clId="{8F520B5D-1696-463D-BA1E-FBA40CB76F37}" dt="2025-07-23T11:17:35.872" v="412" actId="21"/>
        <pc:sldMkLst>
          <pc:docMk/>
          <pc:sldMk cId="225812144" sldId="345"/>
        </pc:sldMkLst>
      </pc:sldChg>
      <pc:sldChg chg="addSp delSp modSp mod setBg">
        <pc:chgData name="Hasan Selim" userId="84cd2103f36ef0dc" providerId="LiveId" clId="{8F520B5D-1696-463D-BA1E-FBA40CB76F37}" dt="2025-07-23T11:27:25.709" v="664" actId="478"/>
        <pc:sldMkLst>
          <pc:docMk/>
          <pc:sldMk cId="3214672097" sldId="358"/>
        </pc:sldMkLst>
      </pc:sldChg>
      <pc:sldChg chg="addSp delSp modSp mod">
        <pc:chgData name="Hasan Selim" userId="84cd2103f36ef0dc" providerId="LiveId" clId="{8F520B5D-1696-463D-BA1E-FBA40CB76F37}" dt="2025-07-23T11:26:12.279" v="638"/>
        <pc:sldMkLst>
          <pc:docMk/>
          <pc:sldMk cId="2852566979" sldId="412"/>
        </pc:sldMkLst>
      </pc:sldChg>
      <pc:sldChg chg="new del">
        <pc:chgData name="Hasan Selim" userId="84cd2103f36ef0dc" providerId="LiveId" clId="{8F520B5D-1696-463D-BA1E-FBA40CB76F37}" dt="2025-07-23T10:52:30.159" v="144" actId="47"/>
        <pc:sldMkLst>
          <pc:docMk/>
          <pc:sldMk cId="1958522238" sldId="413"/>
        </pc:sldMkLst>
      </pc:sldChg>
      <pc:sldChg chg="addSp modSp new mod">
        <pc:chgData name="Hasan Selim" userId="84cd2103f36ef0dc" providerId="LiveId" clId="{8F520B5D-1696-463D-BA1E-FBA40CB76F37}" dt="2025-07-23T10:58:14.329" v="221" actId="1076"/>
        <pc:sldMkLst>
          <pc:docMk/>
          <pc:sldMk cId="1161203835" sldId="414"/>
        </pc:sldMkLst>
      </pc:sldChg>
      <pc:sldChg chg="addSp modSp add mod">
        <pc:chgData name="Hasan Selim" userId="84cd2103f36ef0dc" providerId="LiveId" clId="{8F520B5D-1696-463D-BA1E-FBA40CB76F37}" dt="2025-07-23T11:20:54.199" v="525" actId="1076"/>
        <pc:sldMkLst>
          <pc:docMk/>
          <pc:sldMk cId="667859331" sldId="415"/>
        </pc:sldMkLst>
      </pc:sldChg>
      <pc:sldChg chg="addSp delSp modSp add mod">
        <pc:chgData name="Hasan Selim" userId="84cd2103f36ef0dc" providerId="LiveId" clId="{8F520B5D-1696-463D-BA1E-FBA40CB76F37}" dt="2025-07-23T11:21:56.332" v="542" actId="14100"/>
        <pc:sldMkLst>
          <pc:docMk/>
          <pc:sldMk cId="2637454329" sldId="416"/>
        </pc:sldMkLst>
      </pc:sldChg>
      <pc:sldChg chg="addSp modSp add mod">
        <pc:chgData name="Hasan Selim" userId="84cd2103f36ef0dc" providerId="LiveId" clId="{8F520B5D-1696-463D-BA1E-FBA40CB76F37}" dt="2025-07-23T11:27:12.880" v="662" actId="1076"/>
        <pc:sldMkLst>
          <pc:docMk/>
          <pc:sldMk cId="1451512938" sldId="417"/>
        </pc:sldMkLst>
      </pc:sldChg>
      <pc:sldChg chg="addSp modSp add mod">
        <pc:chgData name="Hasan Selim" userId="84cd2103f36ef0dc" providerId="LiveId" clId="{8F520B5D-1696-463D-BA1E-FBA40CB76F37}" dt="2025-07-23T11:18:02.209" v="415" actId="12"/>
        <pc:sldMkLst>
          <pc:docMk/>
          <pc:sldMk cId="2616042882" sldId="418"/>
        </pc:sldMkLst>
      </pc:sldChg>
      <pc:sldChg chg="addSp delSp modSp add mod">
        <pc:chgData name="Hasan Selim" userId="84cd2103f36ef0dc" providerId="LiveId" clId="{8F520B5D-1696-463D-BA1E-FBA40CB76F37}" dt="2025-07-23T11:27:03.791" v="661" actId="164"/>
        <pc:sldMkLst>
          <pc:docMk/>
          <pc:sldMk cId="4043163530" sldId="419"/>
        </pc:sldMkLst>
      </pc:sldChg>
      <pc:sldChg chg="addSp delSp modSp add mod">
        <pc:chgData name="Hasan Selim" userId="84cd2103f36ef0dc" providerId="LiveId" clId="{8F520B5D-1696-463D-BA1E-FBA40CB76F37}" dt="2025-07-23T11:24:07.589" v="565" actId="1076"/>
        <pc:sldMkLst>
          <pc:docMk/>
          <pc:sldMk cId="3426403094" sldId="420"/>
        </pc:sldMkLst>
      </pc:sldChg>
      <pc:sldChg chg="delSp modSp add mod">
        <pc:chgData name="Hasan Selim" userId="84cd2103f36ef0dc" providerId="LiveId" clId="{8F520B5D-1696-463D-BA1E-FBA40CB76F37}" dt="2025-07-23T11:24:59.089" v="598" actId="1076"/>
        <pc:sldMkLst>
          <pc:docMk/>
          <pc:sldMk cId="3913889766" sldId="421"/>
        </pc:sldMkLst>
      </pc:sldChg>
      <pc:sldChg chg="delSp modSp add mod">
        <pc:chgData name="Hasan Selim" userId="84cd2103f36ef0dc" providerId="LiveId" clId="{8F520B5D-1696-463D-BA1E-FBA40CB76F37}" dt="2025-07-23T11:25:53.549" v="627" actId="1076"/>
        <pc:sldMkLst>
          <pc:docMk/>
          <pc:sldMk cId="593416043" sldId="422"/>
        </pc:sldMkLst>
      </pc:sldChg>
      <pc:sldChg chg="addSp delSp modSp add mod">
        <pc:chgData name="Hasan Selim" userId="84cd2103f36ef0dc" providerId="LiveId" clId="{8F520B5D-1696-463D-BA1E-FBA40CB76F37}" dt="2025-07-23T11:25:44.629" v="622" actId="1076"/>
        <pc:sldMkLst>
          <pc:docMk/>
          <pc:sldMk cId="1796585511" sldId="423"/>
        </pc:sldMkLst>
      </pc:sldChg>
      <pc:sldChg chg="del">
        <pc:chgData name="Hasan Selim" userId="84cd2103f36ef0dc" providerId="LiveId" clId="{8F520B5D-1696-463D-BA1E-FBA40CB76F37}" dt="2025-07-23T10:22:30.448" v="2" actId="47"/>
        <pc:sldMkLst>
          <pc:docMk/>
          <pc:sldMk cId="3324910339" sldId="488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4162833293" sldId="497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1732179179" sldId="498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1605147076" sldId="501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1085520142" sldId="504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3276136232" sldId="505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1752374698" sldId="506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3217909375" sldId="507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3794117641" sldId="508"/>
        </pc:sldMkLst>
      </pc:sldChg>
      <pc:sldChg chg="del">
        <pc:chgData name="Hasan Selim" userId="84cd2103f36ef0dc" providerId="LiveId" clId="{8F520B5D-1696-463D-BA1E-FBA40CB76F37}" dt="2025-07-23T10:22:31.428" v="3" actId="47"/>
        <pc:sldMkLst>
          <pc:docMk/>
          <pc:sldMk cId="407759590" sldId="509"/>
        </pc:sldMkLst>
      </pc:sldChg>
      <pc:sldMasterChg chg="addSp delSp modSp mod setBg modSldLayout sldLayoutOrd">
        <pc:chgData name="Hasan Selim" userId="84cd2103f36ef0dc" providerId="LiveId" clId="{8F520B5D-1696-463D-BA1E-FBA40CB76F37}" dt="2025-07-23T11:23:22.533" v="552" actId="1076"/>
        <pc:sldMasterMkLst>
          <pc:docMk/>
          <pc:sldMasterMk cId="1097754498" sldId="2147483648"/>
        </pc:sldMasterMkLst>
        <pc:sldLayoutChg chg="setBg">
          <pc:chgData name="Hasan Selim" userId="84cd2103f36ef0dc" providerId="LiveId" clId="{8F520B5D-1696-463D-BA1E-FBA40CB76F37}" dt="2025-07-23T10:46:02.768" v="22"/>
          <pc:sldLayoutMkLst>
            <pc:docMk/>
            <pc:sldMasterMk cId="1097754498" sldId="2147483648"/>
            <pc:sldLayoutMk cId="2703471739" sldId="2147483650"/>
          </pc:sldLayoutMkLst>
        </pc:sldLayoutChg>
        <pc:sldLayoutChg chg="addSp delSp modSp mod ord setBg">
          <pc:chgData name="Hasan Selim" userId="84cd2103f36ef0dc" providerId="LiveId" clId="{8F520B5D-1696-463D-BA1E-FBA40CB76F37}" dt="2025-07-23T11:23:22.533" v="552" actId="1076"/>
          <pc:sldLayoutMkLst>
            <pc:docMk/>
            <pc:sldMasterMk cId="875147374" sldId="2147483681"/>
            <pc:sldLayoutMk cId="742326489" sldId="2147483651"/>
          </pc:sldLayoutMkLst>
        </pc:sldLayoutChg>
        <pc:sldLayoutChg chg="setBg">
          <pc:chgData name="Hasan Selim" userId="84cd2103f36ef0dc" providerId="LiveId" clId="{8F520B5D-1696-463D-BA1E-FBA40CB76F37}" dt="2025-07-23T10:46:02.768" v="22"/>
          <pc:sldLayoutMkLst>
            <pc:docMk/>
            <pc:sldMasterMk cId="1097754498" sldId="2147483648"/>
            <pc:sldLayoutMk cId="2611383697" sldId="2147483658"/>
          </pc:sldLayoutMkLst>
        </pc:sldLayoutChg>
      </pc:sldMasterChg>
    </pc:docChg>
  </pc:docChgLst>
  <pc:docChgLst>
    <pc:chgData name="Hasan Selim" userId="84cd2103f36ef0dc" providerId="LiveId" clId="{23494831-8B35-4A0E-8845-9A0B8F0E0211}"/>
    <pc:docChg chg="undo custSel addSld delSld modSld sldOrd modMainMaster">
      <pc:chgData name="Hasan Selim" userId="84cd2103f36ef0dc" providerId="LiveId" clId="{23494831-8B35-4A0E-8845-9A0B8F0E0211}" dt="2025-07-19T15:02:36.165" v="843" actId="164"/>
      <pc:docMkLst>
        <pc:docMk/>
      </pc:docMkLst>
      <pc:sldChg chg="addSp delSp modSp mod setBg">
        <pc:chgData name="Hasan Selim" userId="84cd2103f36ef0dc" providerId="LiveId" clId="{23494831-8B35-4A0E-8845-9A0B8F0E0211}" dt="2025-07-19T15:02:35.754" v="842" actId="11529"/>
        <pc:sldMkLst>
          <pc:docMk/>
          <pc:sldMk cId="225812144" sldId="345"/>
        </pc:sldMkLst>
      </pc:sldChg>
      <pc:sldChg chg="del">
        <pc:chgData name="Hasan Selim" userId="84cd2103f36ef0dc" providerId="LiveId" clId="{23494831-8B35-4A0E-8845-9A0B8F0E0211}" dt="2025-07-19T09:32:43.524" v="8" actId="47"/>
        <pc:sldMkLst>
          <pc:docMk/>
          <pc:sldMk cId="113363779" sldId="346"/>
        </pc:sldMkLst>
      </pc:sldChg>
      <pc:sldChg chg="addSp delSp modSp mod">
        <pc:chgData name="Hasan Selim" userId="84cd2103f36ef0dc" providerId="LiveId" clId="{23494831-8B35-4A0E-8845-9A0B8F0E0211}" dt="2025-07-19T15:02:36.165" v="843" actId="164"/>
        <pc:sldMkLst>
          <pc:docMk/>
          <pc:sldMk cId="3214672097" sldId="358"/>
        </pc:sldMkLst>
      </pc:sldChg>
      <pc:sldChg chg="addSp delSp modSp mod modClrScheme modShow chgLayout">
        <pc:chgData name="Hasan Selim" userId="84cd2103f36ef0dc" providerId="LiveId" clId="{23494831-8B35-4A0E-8845-9A0B8F0E0211}" dt="2025-07-19T11:51:27.499" v="832" actId="729"/>
        <pc:sldMkLst>
          <pc:docMk/>
          <pc:sldMk cId="862209216" sldId="480"/>
        </pc:sldMkLst>
      </pc:sldChg>
      <pc:sldChg chg="addSp modSp add mod">
        <pc:chgData name="Hasan Selim" userId="84cd2103f36ef0dc" providerId="LiveId" clId="{23494831-8B35-4A0E-8845-9A0B8F0E0211}" dt="2025-07-19T11:48:18" v="790" actId="1076"/>
        <pc:sldMkLst>
          <pc:docMk/>
          <pc:sldMk cId="1767330240" sldId="481"/>
        </pc:sldMkLst>
      </pc:sldChg>
      <pc:sldChg chg="del">
        <pc:chgData name="Hasan Selim" userId="84cd2103f36ef0dc" providerId="LiveId" clId="{23494831-8B35-4A0E-8845-9A0B8F0E0211}" dt="2025-07-19T09:32:43.524" v="8" actId="47"/>
        <pc:sldMkLst>
          <pc:docMk/>
          <pc:sldMk cId="3192488993" sldId="481"/>
        </pc:sldMkLst>
      </pc:sldChg>
      <pc:sldChg chg="del">
        <pc:chgData name="Hasan Selim" userId="84cd2103f36ef0dc" providerId="LiveId" clId="{23494831-8B35-4A0E-8845-9A0B8F0E0211}" dt="2025-07-19T09:32:43.524" v="8" actId="47"/>
        <pc:sldMkLst>
          <pc:docMk/>
          <pc:sldMk cId="42326335" sldId="482"/>
        </pc:sldMkLst>
      </pc:sldChg>
      <pc:sldChg chg="addSp modSp add mod">
        <pc:chgData name="Hasan Selim" userId="84cd2103f36ef0dc" providerId="LiveId" clId="{23494831-8B35-4A0E-8845-9A0B8F0E0211}" dt="2025-07-19T11:49:49.588" v="817" actId="1076"/>
        <pc:sldMkLst>
          <pc:docMk/>
          <pc:sldMk cId="3758230912" sldId="482"/>
        </pc:sldMkLst>
      </pc:sldChg>
      <pc:sldChg chg="addSp modSp add mod">
        <pc:chgData name="Hasan Selim" userId="84cd2103f36ef0dc" providerId="LiveId" clId="{23494831-8B35-4A0E-8845-9A0B8F0E0211}" dt="2025-07-19T11:50:04.528" v="819"/>
        <pc:sldMkLst>
          <pc:docMk/>
          <pc:sldMk cId="3235315179" sldId="483"/>
        </pc:sldMkLst>
      </pc:sldChg>
      <pc:sldChg chg="del">
        <pc:chgData name="Hasan Selim" userId="84cd2103f36ef0dc" providerId="LiveId" clId="{23494831-8B35-4A0E-8845-9A0B8F0E0211}" dt="2025-07-19T09:32:43.524" v="8" actId="47"/>
        <pc:sldMkLst>
          <pc:docMk/>
          <pc:sldMk cId="3995631558" sldId="483"/>
        </pc:sldMkLst>
      </pc:sldChg>
      <pc:sldChg chg="del">
        <pc:chgData name="Hasan Selim" userId="84cd2103f36ef0dc" providerId="LiveId" clId="{23494831-8B35-4A0E-8845-9A0B8F0E0211}" dt="2025-07-19T09:32:43.524" v="8" actId="47"/>
        <pc:sldMkLst>
          <pc:docMk/>
          <pc:sldMk cId="1331781664" sldId="484"/>
        </pc:sldMkLst>
      </pc:sldChg>
      <pc:sldChg chg="addSp modSp add mod">
        <pc:chgData name="Hasan Selim" userId="84cd2103f36ef0dc" providerId="LiveId" clId="{23494831-8B35-4A0E-8845-9A0B8F0E0211}" dt="2025-07-19T11:52:12.628" v="833"/>
        <pc:sldMkLst>
          <pc:docMk/>
          <pc:sldMk cId="2154241091" sldId="484"/>
        </pc:sldMkLst>
      </pc:sldChg>
      <pc:sldChg chg="del">
        <pc:chgData name="Hasan Selim" userId="84cd2103f36ef0dc" providerId="LiveId" clId="{23494831-8B35-4A0E-8845-9A0B8F0E0211}" dt="2025-07-19T09:32:43.524" v="8" actId="47"/>
        <pc:sldMkLst>
          <pc:docMk/>
          <pc:sldMk cId="3766896302" sldId="485"/>
        </pc:sldMkLst>
      </pc:sldChg>
      <pc:sldChg chg="addSp modSp add mod">
        <pc:chgData name="Hasan Selim" userId="84cd2103f36ef0dc" providerId="LiveId" clId="{23494831-8B35-4A0E-8845-9A0B8F0E0211}" dt="2025-07-19T11:50:55.199" v="828" actId="1076"/>
        <pc:sldMkLst>
          <pc:docMk/>
          <pc:sldMk cId="4198453735" sldId="485"/>
        </pc:sldMkLst>
      </pc:sldChg>
      <pc:sldChg chg="addSp delSp modSp add mod">
        <pc:chgData name="Hasan Selim" userId="84cd2103f36ef0dc" providerId="LiveId" clId="{23494831-8B35-4A0E-8845-9A0B8F0E0211}" dt="2025-07-19T11:51:02.418" v="829" actId="1076"/>
        <pc:sldMkLst>
          <pc:docMk/>
          <pc:sldMk cId="2375592125" sldId="486"/>
        </pc:sldMkLst>
      </pc:sldChg>
      <pc:sldChg chg="modSp add del mod">
        <pc:chgData name="Hasan Selim" userId="84cd2103f36ef0dc" providerId="LiveId" clId="{23494831-8B35-4A0E-8845-9A0B8F0E0211}" dt="2025-07-19T11:38:01.332" v="529" actId="47"/>
        <pc:sldMkLst>
          <pc:docMk/>
          <pc:sldMk cId="2041355991" sldId="487"/>
        </pc:sldMkLst>
      </pc:sldChg>
      <pc:sldChg chg="addSp delSp modSp add mod">
        <pc:chgData name="Hasan Selim" userId="84cd2103f36ef0dc" providerId="LiveId" clId="{23494831-8B35-4A0E-8845-9A0B8F0E0211}" dt="2025-07-19T11:46:02.300" v="717" actId="21"/>
        <pc:sldMkLst>
          <pc:docMk/>
          <pc:sldMk cId="3309249833" sldId="487"/>
        </pc:sldMkLst>
      </pc:sldChg>
      <pc:sldChg chg="add del">
        <pc:chgData name="Hasan Selim" userId="84cd2103f36ef0dc" providerId="LiveId" clId="{23494831-8B35-4A0E-8845-9A0B8F0E0211}" dt="2025-07-19T11:38:01.958" v="530" actId="47"/>
        <pc:sldMkLst>
          <pc:docMk/>
          <pc:sldMk cId="1143969787" sldId="488"/>
        </pc:sldMkLst>
      </pc:sldChg>
      <pc:sldChg chg="addSp delSp modSp add mod ord modShow">
        <pc:chgData name="Hasan Selim" userId="84cd2103f36ef0dc" providerId="LiveId" clId="{23494831-8B35-4A0E-8845-9A0B8F0E0211}" dt="2025-07-19T11:51:27.499" v="832" actId="729"/>
        <pc:sldMkLst>
          <pc:docMk/>
          <pc:sldMk cId="3324910339" sldId="488"/>
        </pc:sldMkLst>
      </pc:sldChg>
      <pc:sldChg chg="addSp delSp add del mod">
        <pc:chgData name="Hasan Selim" userId="84cd2103f36ef0dc" providerId="LiveId" clId="{23494831-8B35-4A0E-8845-9A0B8F0E0211}" dt="2025-07-19T11:46:42.639" v="739" actId="2890"/>
        <pc:sldMkLst>
          <pc:docMk/>
          <pc:sldMk cId="4094691093" sldId="488"/>
        </pc:sldMkLst>
      </pc:sldChg>
      <pc:sldChg chg="addSp delSp modSp add mod modShow">
        <pc:chgData name="Hasan Selim" userId="84cd2103f36ef0dc" providerId="LiveId" clId="{23494831-8B35-4A0E-8845-9A0B8F0E0211}" dt="2025-07-19T11:51:27.499" v="832" actId="729"/>
        <pc:sldMkLst>
          <pc:docMk/>
          <pc:sldMk cId="177670719" sldId="489"/>
        </pc:sldMkLst>
      </pc:sldChg>
      <pc:sldMasterChg chg="setBg addSldLayout modSldLayout">
        <pc:chgData name="Hasan Selim" userId="84cd2103f36ef0dc" providerId="LiveId" clId="{23494831-8B35-4A0E-8845-9A0B8F0E0211}" dt="2025-07-19T14:49:33.624" v="839" actId="1076"/>
        <pc:sldMasterMkLst>
          <pc:docMk/>
          <pc:sldMasterMk cId="1097754498" sldId="2147483648"/>
        </pc:sldMasterMkLst>
        <pc:sldLayoutChg chg="addSp modSp mod setBg">
          <pc:chgData name="Hasan Selim" userId="84cd2103f36ef0dc" providerId="LiveId" clId="{23494831-8B35-4A0E-8845-9A0B8F0E0211}" dt="2025-07-19T14:49:33.624" v="839" actId="1076"/>
          <pc:sldLayoutMkLst>
            <pc:docMk/>
            <pc:sldMasterMk cId="1097754498" sldId="2147483648"/>
            <pc:sldLayoutMk cId="2703471739" sldId="2147483650"/>
          </pc:sldLayoutMkLst>
        </pc:sldLayoutChg>
        <pc:sldLayoutChg chg="addSp modSp setBg">
          <pc:chgData name="Hasan Selim" userId="84cd2103f36ef0dc" providerId="LiveId" clId="{23494831-8B35-4A0E-8845-9A0B8F0E0211}" dt="2025-07-19T11:30:18.419" v="282"/>
          <pc:sldLayoutMkLst>
            <pc:docMk/>
            <pc:sldMasterMk cId="875147374" sldId="2147483681"/>
            <pc:sldLayoutMk cId="742326489" sldId="2147483651"/>
          </pc:sldLayoutMkLst>
        </pc:sldLayoutChg>
        <pc:sldLayoutChg chg="setBg">
          <pc:chgData name="Hasan Selim" userId="84cd2103f36ef0dc" providerId="LiveId" clId="{23494831-8B35-4A0E-8845-9A0B8F0E0211}" dt="2025-07-19T11:19:13.510" v="97"/>
          <pc:sldLayoutMkLst>
            <pc:docMk/>
            <pc:sldMasterMk cId="1097754498" sldId="2147483648"/>
            <pc:sldLayoutMk cId="4258842081" sldId="2147483652"/>
          </pc:sldLayoutMkLst>
        </pc:sldLayoutChg>
        <pc:sldLayoutChg chg="setBg">
          <pc:chgData name="Hasan Selim" userId="84cd2103f36ef0dc" providerId="LiveId" clId="{23494831-8B35-4A0E-8845-9A0B8F0E0211}" dt="2025-07-19T11:19:13.510" v="97"/>
          <pc:sldLayoutMkLst>
            <pc:docMk/>
            <pc:sldMasterMk cId="1097754498" sldId="2147483648"/>
            <pc:sldLayoutMk cId="3925262472" sldId="2147483653"/>
          </pc:sldLayoutMkLst>
        </pc:sldLayoutChg>
        <pc:sldLayoutChg chg="setBg">
          <pc:chgData name="Hasan Selim" userId="84cd2103f36ef0dc" providerId="LiveId" clId="{23494831-8B35-4A0E-8845-9A0B8F0E0211}" dt="2025-07-19T11:19:13.510" v="97"/>
          <pc:sldLayoutMkLst>
            <pc:docMk/>
            <pc:sldMasterMk cId="1097754498" sldId="2147483648"/>
            <pc:sldLayoutMk cId="1446034390" sldId="2147483654"/>
          </pc:sldLayoutMkLst>
        </pc:sldLayoutChg>
        <pc:sldLayoutChg chg="setBg">
          <pc:chgData name="Hasan Selim" userId="84cd2103f36ef0dc" providerId="LiveId" clId="{23494831-8B35-4A0E-8845-9A0B8F0E0211}" dt="2025-07-19T11:19:13.510" v="97"/>
          <pc:sldLayoutMkLst>
            <pc:docMk/>
            <pc:sldMasterMk cId="1097754498" sldId="2147483648"/>
            <pc:sldLayoutMk cId="3563704803" sldId="2147483655"/>
          </pc:sldLayoutMkLst>
        </pc:sldLayoutChg>
        <pc:sldLayoutChg chg="addSp modSp mod setBg">
          <pc:chgData name="Hasan Selim" userId="84cd2103f36ef0dc" providerId="LiveId" clId="{23494831-8B35-4A0E-8845-9A0B8F0E0211}" dt="2025-07-19T11:31:24.247" v="304" actId="207"/>
          <pc:sldLayoutMkLst>
            <pc:docMk/>
            <pc:sldMasterMk cId="1097754498" sldId="2147483648"/>
            <pc:sldLayoutMk cId="4187499995" sldId="2147483657"/>
          </pc:sldLayoutMkLst>
        </pc:sldLayoutChg>
        <pc:sldLayoutChg chg="delSp add mod modTransition">
          <pc:chgData name="Hasan Selim" userId="84cd2103f36ef0dc" providerId="LiveId" clId="{23494831-8B35-4A0E-8845-9A0B8F0E0211}" dt="2025-07-19T11:31:41.958" v="306" actId="478"/>
          <pc:sldLayoutMkLst>
            <pc:docMk/>
            <pc:sldMasterMk cId="1097754498" sldId="2147483648"/>
            <pc:sldLayoutMk cId="2611383697" sldId="2147483658"/>
          </pc:sldLayoutMkLst>
        </pc:sldLayoutChg>
      </pc:sldMasterChg>
    </pc:docChg>
  </pc:docChgLst>
  <pc:docChgLst>
    <pc:chgData name="Hasan Selim" userId="84cd2103f36ef0dc" providerId="LiveId" clId="{6ED845BA-74CA-4F74-9AC4-C2ED4D184EBF}"/>
    <pc:docChg chg="undo redo custSel addSld delSld modSld sldOrd modMainMaster addSection delSection modSection">
      <pc:chgData name="Hasan Selim" userId="84cd2103f36ef0dc" providerId="LiveId" clId="{6ED845BA-74CA-4F74-9AC4-C2ED4D184EBF}" dt="2025-10-06T04:01:53.488" v="2493" actId="108"/>
      <pc:docMkLst>
        <pc:docMk/>
      </pc:docMkLst>
      <pc:sldChg chg="addSp delSp modSp add mod setBg modShow">
        <pc:chgData name="Hasan Selim" userId="84cd2103f36ef0dc" providerId="LiveId" clId="{6ED845BA-74CA-4F74-9AC4-C2ED4D184EBF}" dt="2025-10-06T02:21:30.937" v="1830" actId="20577"/>
        <pc:sldMkLst>
          <pc:docMk/>
          <pc:sldMk cId="4026466034" sldId="313"/>
        </pc:sldMkLst>
        <pc:spChg chg="add mod ord">
          <ac:chgData name="Hasan Selim" userId="84cd2103f36ef0dc" providerId="LiveId" clId="{6ED845BA-74CA-4F74-9AC4-C2ED4D184EBF}" dt="2025-10-06T02:21:27.670" v="1828" actId="782"/>
          <ac:spMkLst>
            <pc:docMk/>
            <pc:sldMk cId="4026466034" sldId="313"/>
            <ac:spMk id="3" creationId="{B492B4F7-A731-DEA7-63F4-6ED3CD8D9CF4}"/>
          </ac:spMkLst>
        </pc:spChg>
        <pc:spChg chg="del">
          <ac:chgData name="Hasan Selim" userId="84cd2103f36ef0dc" providerId="LiveId" clId="{6ED845BA-74CA-4F74-9AC4-C2ED4D184EBF}" dt="2025-10-05T14:26:52.274" v="1360" actId="478"/>
          <ac:spMkLst>
            <pc:docMk/>
            <pc:sldMk cId="4026466034" sldId="313"/>
            <ac:spMk id="5" creationId="{C1EFC44C-B114-DE45-4782-F861C3E54D6E}"/>
          </ac:spMkLst>
        </pc:spChg>
        <pc:spChg chg="del mod ord">
          <ac:chgData name="Hasan Selim" userId="84cd2103f36ef0dc" providerId="LiveId" clId="{6ED845BA-74CA-4F74-9AC4-C2ED4D184EBF}" dt="2025-10-05T14:31:05.717" v="1415" actId="478"/>
          <ac:spMkLst>
            <pc:docMk/>
            <pc:sldMk cId="4026466034" sldId="313"/>
            <ac:spMk id="6" creationId="{AEBBB3C6-2A55-F472-EADB-D062CF5C9D6A}"/>
          </ac:spMkLst>
        </pc:spChg>
        <pc:spChg chg="add mod">
          <ac:chgData name="Hasan Selim" userId="84cd2103f36ef0dc" providerId="LiveId" clId="{6ED845BA-74CA-4F74-9AC4-C2ED4D184EBF}" dt="2025-10-06T02:21:30.937" v="1830" actId="20577"/>
          <ac:spMkLst>
            <pc:docMk/>
            <pc:sldMk cId="4026466034" sldId="313"/>
            <ac:spMk id="7" creationId="{8197C538-F605-4470-B8E7-E81A57470B0C}"/>
          </ac:spMkLst>
        </pc:spChg>
        <pc:spChg chg="mod">
          <ac:chgData name="Hasan Selim" userId="84cd2103f36ef0dc" providerId="LiveId" clId="{6ED845BA-74CA-4F74-9AC4-C2ED4D184EBF}" dt="2025-10-06T02:21:27.670" v="1828" actId="782"/>
          <ac:spMkLst>
            <pc:docMk/>
            <pc:sldMk cId="4026466034" sldId="313"/>
            <ac:spMk id="12" creationId="{D1A3BEDF-1337-5963-C7D8-B852855E95F5}"/>
          </ac:spMkLst>
        </pc:spChg>
        <pc:spChg chg="mod">
          <ac:chgData name="Hasan Selim" userId="84cd2103f36ef0dc" providerId="LiveId" clId="{6ED845BA-74CA-4F74-9AC4-C2ED4D184EBF}" dt="2025-10-06T02:21:27.670" v="1828" actId="782"/>
          <ac:spMkLst>
            <pc:docMk/>
            <pc:sldMk cId="4026466034" sldId="313"/>
            <ac:spMk id="13" creationId="{03AF8DD8-1B6F-A69E-73A5-53386E3C2EB4}"/>
          </ac:spMkLst>
        </pc:spChg>
        <pc:grpChg chg="del">
          <ac:chgData name="Hasan Selim" userId="84cd2103f36ef0dc" providerId="LiveId" clId="{6ED845BA-74CA-4F74-9AC4-C2ED4D184EBF}" dt="2025-10-05T14:26:54.124" v="1361" actId="478"/>
          <ac:grpSpMkLst>
            <pc:docMk/>
            <pc:sldMk cId="4026466034" sldId="313"/>
            <ac:grpSpMk id="2" creationId="{49C5375D-F0E7-8BED-F606-ABD81CCF6DAD}"/>
          </ac:grpSpMkLst>
        </pc:grpChg>
        <pc:grpChg chg="add mod">
          <ac:chgData name="Hasan Selim" userId="84cd2103f36ef0dc" providerId="LiveId" clId="{6ED845BA-74CA-4F74-9AC4-C2ED4D184EBF}" dt="2025-10-05T14:28:42.053" v="1387" actId="1076"/>
          <ac:grpSpMkLst>
            <pc:docMk/>
            <pc:sldMk cId="4026466034" sldId="313"/>
            <ac:grpSpMk id="10" creationId="{37505F29-6A9E-2FC7-EFBB-D3553C5AFCAA}"/>
          </ac:grpSpMkLst>
        </pc:grpChg>
        <pc:picChg chg="del mod">
          <ac:chgData name="Hasan Selim" userId="84cd2103f36ef0dc" providerId="LiveId" clId="{6ED845BA-74CA-4F74-9AC4-C2ED4D184EBF}" dt="2025-10-05T14:31:06.450" v="1416" actId="478"/>
          <ac:picMkLst>
            <pc:docMk/>
            <pc:sldMk cId="4026466034" sldId="313"/>
            <ac:picMk id="8" creationId="{02C20E10-BDB2-B520-A4F2-A8E9BC6270A7}"/>
          </ac:picMkLst>
        </pc:picChg>
        <pc:picChg chg="del">
          <ac:chgData name="Hasan Selim" userId="84cd2103f36ef0dc" providerId="LiveId" clId="{6ED845BA-74CA-4F74-9AC4-C2ED4D184EBF}" dt="2025-10-05T14:26:49.864" v="1357" actId="478"/>
          <ac:picMkLst>
            <pc:docMk/>
            <pc:sldMk cId="4026466034" sldId="313"/>
            <ac:picMk id="11" creationId="{E149DD6D-A93B-7803-F8CA-2E15318F70B9}"/>
          </ac:picMkLst>
        </pc:picChg>
        <pc:picChg chg="del">
          <ac:chgData name="Hasan Selim" userId="84cd2103f36ef0dc" providerId="LiveId" clId="{6ED845BA-74CA-4F74-9AC4-C2ED4D184EBF}" dt="2025-10-05T14:26:52.274" v="1360" actId="478"/>
          <ac:picMkLst>
            <pc:docMk/>
            <pc:sldMk cId="4026466034" sldId="313"/>
            <ac:picMk id="14" creationId="{49CEE349-2541-BAF4-C244-0698A296B068}"/>
          </ac:picMkLst>
        </pc:picChg>
        <pc:picChg chg="mod">
          <ac:chgData name="Hasan Selim" userId="84cd2103f36ef0dc" providerId="LiveId" clId="{6ED845BA-74CA-4F74-9AC4-C2ED4D184EBF}" dt="2025-10-05T14:27:13.523" v="1366"/>
          <ac:picMkLst>
            <pc:docMk/>
            <pc:sldMk cId="4026466034" sldId="313"/>
            <ac:picMk id="15" creationId="{833DC2DA-97B0-06BF-88CB-E40F1D8E35F9}"/>
          </ac:picMkLst>
        </pc:picChg>
        <pc:picChg chg="add mod">
          <ac:chgData name="Hasan Selim" userId="84cd2103f36ef0dc" providerId="LiveId" clId="{6ED845BA-74CA-4F74-9AC4-C2ED4D184EBF}" dt="2025-10-05T14:31:51.223" v="1432" actId="208"/>
          <ac:picMkLst>
            <pc:docMk/>
            <pc:sldMk cId="4026466034" sldId="313"/>
            <ac:picMk id="17" creationId="{F7395EB5-7E60-49B7-57F3-5D2A6C048FB7}"/>
          </ac:picMkLst>
        </pc:picChg>
        <pc:picChg chg="del">
          <ac:chgData name="Hasan Selim" userId="84cd2103f36ef0dc" providerId="LiveId" clId="{6ED845BA-74CA-4F74-9AC4-C2ED4D184EBF}" dt="2025-10-05T14:26:50.334" v="1358" actId="478"/>
          <ac:picMkLst>
            <pc:docMk/>
            <pc:sldMk cId="4026466034" sldId="313"/>
            <ac:picMk id="19" creationId="{243A02FD-208E-E7BA-CFC0-3CB090802A55}"/>
          </ac:picMkLst>
        </pc:picChg>
        <pc:picChg chg="del">
          <ac:chgData name="Hasan Selim" userId="84cd2103f36ef0dc" providerId="LiveId" clId="{6ED845BA-74CA-4F74-9AC4-C2ED4D184EBF}" dt="2025-10-05T14:26:50.766" v="1359" actId="478"/>
          <ac:picMkLst>
            <pc:docMk/>
            <pc:sldMk cId="4026466034" sldId="313"/>
            <ac:picMk id="21" creationId="{2E2A5A5D-E4B8-464B-8BDB-DA204121E17A}"/>
          </ac:picMkLst>
        </pc:picChg>
        <pc:picChg chg="del">
          <ac:chgData name="Hasan Selim" userId="84cd2103f36ef0dc" providerId="LiveId" clId="{6ED845BA-74CA-4F74-9AC4-C2ED4D184EBF}" dt="2025-10-05T14:26:52.274" v="1360" actId="478"/>
          <ac:picMkLst>
            <pc:docMk/>
            <pc:sldMk cId="4026466034" sldId="313"/>
            <ac:picMk id="1026" creationId="{BA31166A-40BC-7A11-D29C-B7CB93A06E11}"/>
          </ac:picMkLst>
        </pc:picChg>
      </pc:sldChg>
      <pc:sldChg chg="delSp modSp del mod">
        <pc:chgData name="Hasan Selim" userId="84cd2103f36ef0dc" providerId="LiveId" clId="{6ED845BA-74CA-4F74-9AC4-C2ED4D184EBF}" dt="2025-10-05T14:30:22.703" v="1407" actId="47"/>
        <pc:sldMkLst>
          <pc:docMk/>
          <pc:sldMk cId="1487315265" sldId="316"/>
        </pc:sldMkLst>
        <pc:spChg chg="del mod">
          <ac:chgData name="Hasan Selim" userId="84cd2103f36ef0dc" providerId="LiveId" clId="{6ED845BA-74CA-4F74-9AC4-C2ED4D184EBF}" dt="2025-10-05T14:27:12.483" v="1365" actId="21"/>
          <ac:spMkLst>
            <pc:docMk/>
            <pc:sldMk cId="1487315265" sldId="316"/>
            <ac:spMk id="3" creationId="{8197C538-F605-4470-B8E7-E81A57470B0C}"/>
          </ac:spMkLst>
        </pc:spChg>
        <pc:spChg chg="mod">
          <ac:chgData name="Hasan Selim" userId="84cd2103f36ef0dc" providerId="LiveId" clId="{6ED845BA-74CA-4F74-9AC4-C2ED4D184EBF}" dt="2025-10-05T14:09:35.924" v="1196" actId="782"/>
          <ac:spMkLst>
            <pc:docMk/>
            <pc:sldMk cId="1487315265" sldId="316"/>
            <ac:spMk id="4" creationId="{D1A3BEDF-1337-5963-C7D8-B852855E95F5}"/>
          </ac:spMkLst>
        </pc:spChg>
        <pc:spChg chg="mod">
          <ac:chgData name="Hasan Selim" userId="84cd2103f36ef0dc" providerId="LiveId" clId="{6ED845BA-74CA-4F74-9AC4-C2ED4D184EBF}" dt="2025-10-05T14:09:35.924" v="1196" actId="782"/>
          <ac:spMkLst>
            <pc:docMk/>
            <pc:sldMk cId="1487315265" sldId="316"/>
            <ac:spMk id="5" creationId="{F795302A-6729-4AA3-81AA-067917998FC2}"/>
          </ac:spMkLst>
        </pc:spChg>
        <pc:spChg chg="mod">
          <ac:chgData name="Hasan Selim" userId="84cd2103f36ef0dc" providerId="LiveId" clId="{6ED845BA-74CA-4F74-9AC4-C2ED4D184EBF}" dt="2025-10-05T14:09:35.924" v="1196" actId="782"/>
          <ac:spMkLst>
            <pc:docMk/>
            <pc:sldMk cId="1487315265" sldId="316"/>
            <ac:spMk id="7" creationId="{03AF8DD8-1B6F-A69E-73A5-53386E3C2EB4}"/>
          </ac:spMkLst>
        </pc:spChg>
        <pc:spChg chg="mod">
          <ac:chgData name="Hasan Selim" userId="84cd2103f36ef0dc" providerId="LiveId" clId="{6ED845BA-74CA-4F74-9AC4-C2ED4D184EBF}" dt="2025-10-05T14:10:42.754" v="1219" actId="1076"/>
          <ac:spMkLst>
            <pc:docMk/>
            <pc:sldMk cId="1487315265" sldId="316"/>
            <ac:spMk id="9" creationId="{1C4F0F2F-DFC6-49FA-A149-8246FD7A06D5}"/>
          </ac:spMkLst>
        </pc:spChg>
        <pc:grpChg chg="del mod">
          <ac:chgData name="Hasan Selim" userId="84cd2103f36ef0dc" providerId="LiveId" clId="{6ED845BA-74CA-4F74-9AC4-C2ED4D184EBF}" dt="2025-10-05T14:27:12.483" v="1365" actId="21"/>
          <ac:grpSpMkLst>
            <pc:docMk/>
            <pc:sldMk cId="1487315265" sldId="316"/>
            <ac:grpSpMk id="2" creationId="{37505F29-6A9E-2FC7-EFBB-D3553C5AFCAA}"/>
          </ac:grpSpMkLst>
        </pc:grpChg>
      </pc:sldChg>
      <pc:sldChg chg="add del setBg">
        <pc:chgData name="Hasan Selim" userId="84cd2103f36ef0dc" providerId="LiveId" clId="{6ED845BA-74CA-4F74-9AC4-C2ED4D184EBF}" dt="2025-10-05T14:08:46.606" v="1169" actId="47"/>
        <pc:sldMkLst>
          <pc:docMk/>
          <pc:sldMk cId="1674568692" sldId="326"/>
        </pc:sldMkLst>
      </pc:sldChg>
      <pc:sldChg chg="addSp delSp modSp add del mod ord setBg">
        <pc:chgData name="Hasan Selim" userId="84cd2103f36ef0dc" providerId="LiveId" clId="{6ED845BA-74CA-4F74-9AC4-C2ED4D184EBF}" dt="2025-10-06T02:15:50.664" v="1765" actId="47"/>
        <pc:sldMkLst>
          <pc:docMk/>
          <pc:sldMk cId="3241919719" sldId="327"/>
        </pc:sldMkLst>
        <pc:spChg chg="add mod">
          <ac:chgData name="Hasan Selim" userId="84cd2103f36ef0dc" providerId="LiveId" clId="{6ED845BA-74CA-4F74-9AC4-C2ED4D184EBF}" dt="2025-10-05T13:31:13.204" v="347" actId="1076"/>
          <ac:spMkLst>
            <pc:docMk/>
            <pc:sldMk cId="3241919719" sldId="327"/>
            <ac:spMk id="6" creationId="{56C9C294-6CB7-C2E0-D0A2-1081C009716D}"/>
          </ac:spMkLst>
        </pc:spChg>
        <pc:spChg chg="mod">
          <ac:chgData name="Hasan Selim" userId="84cd2103f36ef0dc" providerId="LiveId" clId="{6ED845BA-74CA-4F74-9AC4-C2ED4D184EBF}" dt="2025-10-05T13:20:35.957" v="128" actId="164"/>
          <ac:spMkLst>
            <pc:docMk/>
            <pc:sldMk cId="3241919719" sldId="327"/>
            <ac:spMk id="7" creationId="{04F34A83-9EC0-4B60-81F9-7A7F85EAD44A}"/>
          </ac:spMkLst>
        </pc:spChg>
        <pc:spChg chg="add del">
          <ac:chgData name="Hasan Selim" userId="84cd2103f36ef0dc" providerId="LiveId" clId="{6ED845BA-74CA-4F74-9AC4-C2ED4D184EBF}" dt="2025-10-06T01:45:15.307" v="1442" actId="22"/>
          <ac:spMkLst>
            <pc:docMk/>
            <pc:sldMk cId="3241919719" sldId="327"/>
            <ac:spMk id="7" creationId="{7EE8E903-31A1-90CD-F53C-E1F7363B79BA}"/>
          </ac:spMkLst>
        </pc:spChg>
        <pc:spChg chg="mod">
          <ac:chgData name="Hasan Selim" userId="84cd2103f36ef0dc" providerId="LiveId" clId="{6ED845BA-74CA-4F74-9AC4-C2ED4D184EBF}" dt="2025-10-05T13:18:58.945" v="96" actId="782"/>
          <ac:spMkLst>
            <pc:docMk/>
            <pc:sldMk cId="3241919719" sldId="327"/>
            <ac:spMk id="8" creationId="{7D491AE9-538C-4C21-B0C1-3D0004632857}"/>
          </ac:spMkLst>
        </pc:spChg>
        <pc:spChg chg="del mod">
          <ac:chgData name="Hasan Selim" userId="84cd2103f36ef0dc" providerId="LiveId" clId="{6ED845BA-74CA-4F74-9AC4-C2ED4D184EBF}" dt="2025-10-05T13:20:12.594" v="127" actId="478"/>
          <ac:spMkLst>
            <pc:docMk/>
            <pc:sldMk cId="3241919719" sldId="327"/>
            <ac:spMk id="9" creationId="{C8B70419-674E-408C-BA40-75A92326E929}"/>
          </ac:spMkLst>
        </pc:spChg>
        <pc:spChg chg="mod">
          <ac:chgData name="Hasan Selim" userId="84cd2103f36ef0dc" providerId="LiveId" clId="{6ED845BA-74CA-4F74-9AC4-C2ED4D184EBF}" dt="2025-10-05T13:20:35.957" v="128" actId="164"/>
          <ac:spMkLst>
            <pc:docMk/>
            <pc:sldMk cId="3241919719" sldId="327"/>
            <ac:spMk id="10" creationId="{2AEEF5BE-C344-4D57-9215-C0F1E4A8EF06}"/>
          </ac:spMkLst>
        </pc:spChg>
        <pc:spChg chg="mod">
          <ac:chgData name="Hasan Selim" userId="84cd2103f36ef0dc" providerId="LiveId" clId="{6ED845BA-74CA-4F74-9AC4-C2ED4D184EBF}" dt="2025-10-05T13:17:22.776" v="46" actId="164"/>
          <ac:spMkLst>
            <pc:docMk/>
            <pc:sldMk cId="3241919719" sldId="327"/>
            <ac:spMk id="11" creationId="{40DE4D7D-B8A8-4F7A-8A68-6C1AEAA48B6D}"/>
          </ac:spMkLst>
        </pc:spChg>
        <pc:spChg chg="mod">
          <ac:chgData name="Hasan Selim" userId="84cd2103f36ef0dc" providerId="LiveId" clId="{6ED845BA-74CA-4F74-9AC4-C2ED4D184EBF}" dt="2025-10-05T13:51:32.914" v="881" actId="948"/>
          <ac:spMkLst>
            <pc:docMk/>
            <pc:sldMk cId="3241919719" sldId="327"/>
            <ac:spMk id="13" creationId="{10953DA8-2034-4987-84AE-99F02925F3DA}"/>
          </ac:spMkLst>
        </pc:spChg>
        <pc:spChg chg="mod">
          <ac:chgData name="Hasan Selim" userId="84cd2103f36ef0dc" providerId="LiveId" clId="{6ED845BA-74CA-4F74-9AC4-C2ED4D184EBF}" dt="2025-10-05T13:30:49.105" v="341" actId="1076"/>
          <ac:spMkLst>
            <pc:docMk/>
            <pc:sldMk cId="3241919719" sldId="327"/>
            <ac:spMk id="14" creationId="{FF46C56F-2A13-4DD9-95CC-91FEFF572BE9}"/>
          </ac:spMkLst>
        </pc:spChg>
        <pc:spChg chg="mod">
          <ac:chgData name="Hasan Selim" userId="84cd2103f36ef0dc" providerId="LiveId" clId="{6ED845BA-74CA-4F74-9AC4-C2ED4D184EBF}" dt="2025-10-05T13:20:35.957" v="128" actId="164"/>
          <ac:spMkLst>
            <pc:docMk/>
            <pc:sldMk cId="3241919719" sldId="327"/>
            <ac:spMk id="17" creationId="{917C632E-2C3C-4FAB-925C-610217C97062}"/>
          </ac:spMkLst>
        </pc:spChg>
        <pc:spChg chg="mod">
          <ac:chgData name="Hasan Selim" userId="84cd2103f36ef0dc" providerId="LiveId" clId="{6ED845BA-74CA-4F74-9AC4-C2ED4D184EBF}" dt="2025-10-05T13:17:45.366" v="52" actId="164"/>
          <ac:spMkLst>
            <pc:docMk/>
            <pc:sldMk cId="3241919719" sldId="327"/>
            <ac:spMk id="18" creationId="{6BD793D1-B608-45E1-8D77-DB2D96521206}"/>
          </ac:spMkLst>
        </pc:spChg>
        <pc:spChg chg="mod">
          <ac:chgData name="Hasan Selim" userId="84cd2103f36ef0dc" providerId="LiveId" clId="{6ED845BA-74CA-4F74-9AC4-C2ED4D184EBF}" dt="2025-10-05T13:20:35.957" v="128" actId="164"/>
          <ac:spMkLst>
            <pc:docMk/>
            <pc:sldMk cId="3241919719" sldId="327"/>
            <ac:spMk id="19" creationId="{64DB9AF5-4CAB-4A48-A3C6-EF59FA4E2DAC}"/>
          </ac:spMkLst>
        </pc:spChg>
        <pc:spChg chg="mod">
          <ac:chgData name="Hasan Selim" userId="84cd2103f36ef0dc" providerId="LiveId" clId="{6ED845BA-74CA-4F74-9AC4-C2ED4D184EBF}" dt="2025-10-05T13:51:32.914" v="881" actId="948"/>
          <ac:spMkLst>
            <pc:docMk/>
            <pc:sldMk cId="3241919719" sldId="327"/>
            <ac:spMk id="25" creationId="{1E60165E-53D1-495A-8135-66C0DFAFADDC}"/>
          </ac:spMkLst>
        </pc:spChg>
        <pc:spChg chg="mod">
          <ac:chgData name="Hasan Selim" userId="84cd2103f36ef0dc" providerId="LiveId" clId="{6ED845BA-74CA-4F74-9AC4-C2ED4D184EBF}" dt="2025-10-05T13:18:58.945" v="96" actId="782"/>
          <ac:spMkLst>
            <pc:docMk/>
            <pc:sldMk cId="3241919719" sldId="327"/>
            <ac:spMk id="27" creationId="{F793B490-5881-4ED0-8085-13DEA763DCCB}"/>
          </ac:spMkLst>
        </pc:spChg>
        <pc:spChg chg="mod">
          <ac:chgData name="Hasan Selim" userId="84cd2103f36ef0dc" providerId="LiveId" clId="{6ED845BA-74CA-4F74-9AC4-C2ED4D184EBF}" dt="2025-10-05T13:51:32.914" v="881" actId="948"/>
          <ac:spMkLst>
            <pc:docMk/>
            <pc:sldMk cId="3241919719" sldId="327"/>
            <ac:spMk id="28" creationId="{38AB6BEA-1E18-4F7E-8C09-A801878D4AAB}"/>
          </ac:spMkLst>
        </pc:spChg>
        <pc:spChg chg="mod">
          <ac:chgData name="Hasan Selim" userId="84cd2103f36ef0dc" providerId="LiveId" clId="{6ED845BA-74CA-4F74-9AC4-C2ED4D184EBF}" dt="2025-10-05T13:51:32.914" v="881" actId="948"/>
          <ac:spMkLst>
            <pc:docMk/>
            <pc:sldMk cId="3241919719" sldId="327"/>
            <ac:spMk id="31" creationId="{74A43279-7946-4DAC-8C11-B0A4CE6EDFF0}"/>
          </ac:spMkLst>
        </pc:spChg>
        <pc:spChg chg="mod">
          <ac:chgData name="Hasan Selim" userId="84cd2103f36ef0dc" providerId="LiveId" clId="{6ED845BA-74CA-4F74-9AC4-C2ED4D184EBF}" dt="2025-10-05T13:18:58.945" v="96" actId="782"/>
          <ac:spMkLst>
            <pc:docMk/>
            <pc:sldMk cId="3241919719" sldId="327"/>
            <ac:spMk id="34" creationId="{4B619215-0B43-4460-BA78-F6196362A72A}"/>
          </ac:spMkLst>
        </pc:spChg>
        <pc:spChg chg="mod">
          <ac:chgData name="Hasan Selim" userId="84cd2103f36ef0dc" providerId="LiveId" clId="{6ED845BA-74CA-4F74-9AC4-C2ED4D184EBF}" dt="2025-10-05T13:51:32.914" v="881" actId="948"/>
          <ac:spMkLst>
            <pc:docMk/>
            <pc:sldMk cId="3241919719" sldId="327"/>
            <ac:spMk id="35" creationId="{F4AF4159-62EE-4B53-A84F-3413CAA5B2A3}"/>
          </ac:spMkLst>
        </pc:spChg>
        <pc:spChg chg="mod">
          <ac:chgData name="Hasan Selim" userId="84cd2103f36ef0dc" providerId="LiveId" clId="{6ED845BA-74CA-4F74-9AC4-C2ED4D184EBF}" dt="2025-10-05T13:51:32.914" v="881" actId="948"/>
          <ac:spMkLst>
            <pc:docMk/>
            <pc:sldMk cId="3241919719" sldId="327"/>
            <ac:spMk id="36" creationId="{82AF5ECC-1CEC-4E19-B7E8-10444DFEA7D0}"/>
          </ac:spMkLst>
        </pc:spChg>
        <pc:spChg chg="mod">
          <ac:chgData name="Hasan Selim" userId="84cd2103f36ef0dc" providerId="LiveId" clId="{6ED845BA-74CA-4F74-9AC4-C2ED4D184EBF}" dt="2025-10-05T13:51:32.914" v="881" actId="948"/>
          <ac:spMkLst>
            <pc:docMk/>
            <pc:sldMk cId="3241919719" sldId="327"/>
            <ac:spMk id="37" creationId="{EEA28A20-DFDB-40AF-8458-5A4E82594406}"/>
          </ac:spMkLst>
        </pc:spChg>
        <pc:spChg chg="mod">
          <ac:chgData name="Hasan Selim" userId="84cd2103f36ef0dc" providerId="LiveId" clId="{6ED845BA-74CA-4F74-9AC4-C2ED4D184EBF}" dt="2025-10-05T13:18:58.945" v="96" actId="782"/>
          <ac:spMkLst>
            <pc:docMk/>
            <pc:sldMk cId="3241919719" sldId="327"/>
            <ac:spMk id="46" creationId="{2D415D86-6D47-4261-810F-C82C453BBED9}"/>
          </ac:spMkLst>
        </pc:spChg>
        <pc:spChg chg="mod">
          <ac:chgData name="Hasan Selim" userId="84cd2103f36ef0dc" providerId="LiveId" clId="{6ED845BA-74CA-4F74-9AC4-C2ED4D184EBF}" dt="2025-10-05T13:18:58.945" v="96" actId="782"/>
          <ac:spMkLst>
            <pc:docMk/>
            <pc:sldMk cId="3241919719" sldId="327"/>
            <ac:spMk id="47" creationId="{C7CA7A68-10C9-451E-AAD4-9A9EF387B048}"/>
          </ac:spMkLst>
        </pc:spChg>
        <pc:spChg chg="mod">
          <ac:chgData name="Hasan Selim" userId="84cd2103f36ef0dc" providerId="LiveId" clId="{6ED845BA-74CA-4F74-9AC4-C2ED4D184EBF}" dt="2025-10-05T13:51:32.914" v="881" actId="948"/>
          <ac:spMkLst>
            <pc:docMk/>
            <pc:sldMk cId="3241919719" sldId="327"/>
            <ac:spMk id="49" creationId="{D6601715-4FFC-494E-A77D-EF35CD22C705}"/>
          </ac:spMkLst>
        </pc:spChg>
        <pc:spChg chg="mod">
          <ac:chgData name="Hasan Selim" userId="84cd2103f36ef0dc" providerId="LiveId" clId="{6ED845BA-74CA-4F74-9AC4-C2ED4D184EBF}" dt="2025-10-05T13:18:58.945" v="96" actId="782"/>
          <ac:spMkLst>
            <pc:docMk/>
            <pc:sldMk cId="3241919719" sldId="327"/>
            <ac:spMk id="54" creationId="{82E113DA-A8CE-4C3C-9D9F-46FE4737541E}"/>
          </ac:spMkLst>
        </pc:spChg>
        <pc:spChg chg="mod">
          <ac:chgData name="Hasan Selim" userId="84cd2103f36ef0dc" providerId="LiveId" clId="{6ED845BA-74CA-4F74-9AC4-C2ED4D184EBF}" dt="2025-10-05T13:51:32.914" v="881" actId="948"/>
          <ac:spMkLst>
            <pc:docMk/>
            <pc:sldMk cId="3241919719" sldId="327"/>
            <ac:spMk id="58" creationId="{525A0743-D6EE-4CBA-B3CD-E9CFD0D3821E}"/>
          </ac:spMkLst>
        </pc:spChg>
        <pc:spChg chg="mod">
          <ac:chgData name="Hasan Selim" userId="84cd2103f36ef0dc" providerId="LiveId" clId="{6ED845BA-74CA-4F74-9AC4-C2ED4D184EBF}" dt="2025-10-05T13:18:58.945" v="96" actId="782"/>
          <ac:spMkLst>
            <pc:docMk/>
            <pc:sldMk cId="3241919719" sldId="327"/>
            <ac:spMk id="60" creationId="{88E2141D-AA8E-4FF7-BC32-2FF7EEAE1E85}"/>
          </ac:spMkLst>
        </pc:spChg>
        <pc:spChg chg="mod">
          <ac:chgData name="Hasan Selim" userId="84cd2103f36ef0dc" providerId="LiveId" clId="{6ED845BA-74CA-4F74-9AC4-C2ED4D184EBF}" dt="2025-10-05T13:18:58.945" v="96" actId="782"/>
          <ac:spMkLst>
            <pc:docMk/>
            <pc:sldMk cId="3241919719" sldId="327"/>
            <ac:spMk id="62" creationId="{E6BA746D-EC14-4EE8-868D-60F75C3425B3}"/>
          </ac:spMkLst>
        </pc:spChg>
        <pc:spChg chg="mod">
          <ac:chgData name="Hasan Selim" userId="84cd2103f36ef0dc" providerId="LiveId" clId="{6ED845BA-74CA-4F74-9AC4-C2ED4D184EBF}" dt="2025-10-05T13:51:32.914" v="881" actId="948"/>
          <ac:spMkLst>
            <pc:docMk/>
            <pc:sldMk cId="3241919719" sldId="327"/>
            <ac:spMk id="82" creationId="{5613E7FB-610E-4A24-890F-D4B071F056D7}"/>
          </ac:spMkLst>
        </pc:spChg>
        <pc:spChg chg="mod">
          <ac:chgData name="Hasan Selim" userId="84cd2103f36ef0dc" providerId="LiveId" clId="{6ED845BA-74CA-4F74-9AC4-C2ED4D184EBF}" dt="2025-10-05T13:18:58.945" v="96" actId="782"/>
          <ac:spMkLst>
            <pc:docMk/>
            <pc:sldMk cId="3241919719" sldId="327"/>
            <ac:spMk id="83" creationId="{896DDEFC-73C0-4161-9133-8AA530556170}"/>
          </ac:spMkLst>
        </pc:spChg>
        <pc:spChg chg="mod">
          <ac:chgData name="Hasan Selim" userId="84cd2103f36ef0dc" providerId="LiveId" clId="{6ED845BA-74CA-4F74-9AC4-C2ED4D184EBF}" dt="2025-10-05T13:51:02.933" v="864"/>
          <ac:spMkLst>
            <pc:docMk/>
            <pc:sldMk cId="3241919719" sldId="327"/>
            <ac:spMk id="101" creationId="{72C327FA-2258-49B7-9B88-80A64D9B1D7E}"/>
          </ac:spMkLst>
        </pc:spChg>
        <pc:spChg chg="mod">
          <ac:chgData name="Hasan Selim" userId="84cd2103f36ef0dc" providerId="LiveId" clId="{6ED845BA-74CA-4F74-9AC4-C2ED4D184EBF}" dt="2025-10-05T13:51:02.933" v="864"/>
          <ac:spMkLst>
            <pc:docMk/>
            <pc:sldMk cId="3241919719" sldId="327"/>
            <ac:spMk id="106" creationId="{B52C8586-93FF-4EF6-948D-D712E486D34D}"/>
          </ac:spMkLst>
        </pc:spChg>
        <pc:spChg chg="del mod topLvl">
          <ac:chgData name="Hasan Selim" userId="84cd2103f36ef0dc" providerId="LiveId" clId="{6ED845BA-74CA-4F74-9AC4-C2ED4D184EBF}" dt="2025-10-05T13:51:22.004" v="869" actId="478"/>
          <ac:spMkLst>
            <pc:docMk/>
            <pc:sldMk cId="3241919719" sldId="327"/>
            <ac:spMk id="110" creationId="{9EB82D10-75C2-491F-8ABA-4C0DB5E376F4}"/>
          </ac:spMkLst>
        </pc:spChg>
        <pc:spChg chg="mod">
          <ac:chgData name="Hasan Selim" userId="84cd2103f36ef0dc" providerId="LiveId" clId="{6ED845BA-74CA-4F74-9AC4-C2ED4D184EBF}" dt="2025-10-05T13:51:02.933" v="864"/>
          <ac:spMkLst>
            <pc:docMk/>
            <pc:sldMk cId="3241919719" sldId="327"/>
            <ac:spMk id="115" creationId="{88F52A57-C964-486A-9C63-F6EFACF9B288}"/>
          </ac:spMkLst>
        </pc:spChg>
        <pc:spChg chg="mod">
          <ac:chgData name="Hasan Selim" userId="84cd2103f36ef0dc" providerId="LiveId" clId="{6ED845BA-74CA-4F74-9AC4-C2ED4D184EBF}" dt="2025-10-05T13:51:20.439" v="867" actId="165"/>
          <ac:spMkLst>
            <pc:docMk/>
            <pc:sldMk cId="3241919719" sldId="327"/>
            <ac:spMk id="118" creationId="{4E54976F-F46F-4176-8E72-325576109BFC}"/>
          </ac:spMkLst>
        </pc:spChg>
        <pc:spChg chg="mod">
          <ac:chgData name="Hasan Selim" userId="84cd2103f36ef0dc" providerId="LiveId" clId="{6ED845BA-74CA-4F74-9AC4-C2ED4D184EBF}" dt="2025-10-05T13:51:20.439" v="867" actId="165"/>
          <ac:spMkLst>
            <pc:docMk/>
            <pc:sldMk cId="3241919719" sldId="327"/>
            <ac:spMk id="121" creationId="{7167272A-9A82-4355-AE33-F28E1D61C526}"/>
          </ac:spMkLst>
        </pc:spChg>
        <pc:spChg chg="mod">
          <ac:chgData name="Hasan Selim" userId="84cd2103f36ef0dc" providerId="LiveId" clId="{6ED845BA-74CA-4F74-9AC4-C2ED4D184EBF}" dt="2025-10-05T13:51:20.439" v="867" actId="165"/>
          <ac:spMkLst>
            <pc:docMk/>
            <pc:sldMk cId="3241919719" sldId="327"/>
            <ac:spMk id="126" creationId="{50886B70-84CD-43D4-B791-D75AF88C91F4}"/>
          </ac:spMkLst>
        </pc:spChg>
        <pc:spChg chg="mod">
          <ac:chgData name="Hasan Selim" userId="84cd2103f36ef0dc" providerId="LiveId" clId="{6ED845BA-74CA-4F74-9AC4-C2ED4D184EBF}" dt="2025-10-05T13:51:02.933" v="864"/>
          <ac:spMkLst>
            <pc:docMk/>
            <pc:sldMk cId="3241919719" sldId="327"/>
            <ac:spMk id="128" creationId="{1F40839D-91DD-4D39-A102-4A2DC8DF96B6}"/>
          </ac:spMkLst>
        </pc:spChg>
        <pc:spChg chg="mod">
          <ac:chgData name="Hasan Selim" userId="84cd2103f36ef0dc" providerId="LiveId" clId="{6ED845BA-74CA-4F74-9AC4-C2ED4D184EBF}" dt="2025-10-05T13:51:02.933" v="864"/>
          <ac:spMkLst>
            <pc:docMk/>
            <pc:sldMk cId="3241919719" sldId="327"/>
            <ac:spMk id="130" creationId="{5CCB35EB-6985-4761-81D4-EDAC6E182BA1}"/>
          </ac:spMkLst>
        </pc:spChg>
        <pc:spChg chg="mod">
          <ac:chgData name="Hasan Selim" userId="84cd2103f36ef0dc" providerId="LiveId" clId="{6ED845BA-74CA-4F74-9AC4-C2ED4D184EBF}" dt="2025-10-05T13:51:20.439" v="867" actId="165"/>
          <ac:spMkLst>
            <pc:docMk/>
            <pc:sldMk cId="3241919719" sldId="327"/>
            <ac:spMk id="132" creationId="{BAE8BE79-0329-4F26-BFEC-305DC7C32E7B}"/>
          </ac:spMkLst>
        </pc:spChg>
        <pc:spChg chg="mod">
          <ac:chgData name="Hasan Selim" userId="84cd2103f36ef0dc" providerId="LiveId" clId="{6ED845BA-74CA-4F74-9AC4-C2ED4D184EBF}" dt="2025-10-05T13:51:20.439" v="867" actId="165"/>
          <ac:spMkLst>
            <pc:docMk/>
            <pc:sldMk cId="3241919719" sldId="327"/>
            <ac:spMk id="133" creationId="{4C6E70F5-5F91-4B7C-878C-09E9F1D9192F}"/>
          </ac:spMkLst>
        </pc:spChg>
        <pc:spChg chg="mod">
          <ac:chgData name="Hasan Selim" userId="84cd2103f36ef0dc" providerId="LiveId" clId="{6ED845BA-74CA-4F74-9AC4-C2ED4D184EBF}" dt="2025-10-05T13:51:20.439" v="867" actId="165"/>
          <ac:spMkLst>
            <pc:docMk/>
            <pc:sldMk cId="3241919719" sldId="327"/>
            <ac:spMk id="136" creationId="{35871B48-6701-4C44-8434-581832DA68B2}"/>
          </ac:spMkLst>
        </pc:spChg>
        <pc:spChg chg="mod">
          <ac:chgData name="Hasan Selim" userId="84cd2103f36ef0dc" providerId="LiveId" clId="{6ED845BA-74CA-4F74-9AC4-C2ED4D184EBF}" dt="2025-10-05T13:51:02.933" v="864"/>
          <ac:spMkLst>
            <pc:docMk/>
            <pc:sldMk cId="3241919719" sldId="327"/>
            <ac:spMk id="153" creationId="{7EDCAA6E-995E-4D0D-A18B-BFA8C176EAC3}"/>
          </ac:spMkLst>
        </pc:spChg>
        <pc:spChg chg="mod">
          <ac:chgData name="Hasan Selim" userId="84cd2103f36ef0dc" providerId="LiveId" clId="{6ED845BA-74CA-4F74-9AC4-C2ED4D184EBF}" dt="2025-10-05T13:51:20.439" v="867" actId="165"/>
          <ac:spMkLst>
            <pc:docMk/>
            <pc:sldMk cId="3241919719" sldId="327"/>
            <ac:spMk id="159" creationId="{6742CCFD-D9D6-4905-8691-BF02D6EE5FB8}"/>
          </ac:spMkLst>
        </pc:spChg>
        <pc:spChg chg="mod">
          <ac:chgData name="Hasan Selim" userId="84cd2103f36ef0dc" providerId="LiveId" clId="{6ED845BA-74CA-4F74-9AC4-C2ED4D184EBF}" dt="2025-10-05T13:51:20.439" v="867" actId="165"/>
          <ac:spMkLst>
            <pc:docMk/>
            <pc:sldMk cId="3241919719" sldId="327"/>
            <ac:spMk id="160" creationId="{7D35D599-F0AC-44D4-87AB-8A9A92181E7E}"/>
          </ac:spMkLst>
        </pc:spChg>
        <pc:spChg chg="mod">
          <ac:chgData name="Hasan Selim" userId="84cd2103f36ef0dc" providerId="LiveId" clId="{6ED845BA-74CA-4F74-9AC4-C2ED4D184EBF}" dt="2025-10-05T13:51:02.933" v="864"/>
          <ac:spMkLst>
            <pc:docMk/>
            <pc:sldMk cId="3241919719" sldId="327"/>
            <ac:spMk id="171" creationId="{28000C14-4343-4AC2-9EFF-900297820C58}"/>
          </ac:spMkLst>
        </pc:spChg>
        <pc:spChg chg="mod">
          <ac:chgData name="Hasan Selim" userId="84cd2103f36ef0dc" providerId="LiveId" clId="{6ED845BA-74CA-4F74-9AC4-C2ED4D184EBF}" dt="2025-10-05T13:51:20.439" v="867" actId="165"/>
          <ac:spMkLst>
            <pc:docMk/>
            <pc:sldMk cId="3241919719" sldId="327"/>
            <ac:spMk id="176" creationId="{EEE3D405-3914-4F2B-9323-EC17D4E7E1CE}"/>
          </ac:spMkLst>
        </pc:spChg>
        <pc:spChg chg="del mod topLvl">
          <ac:chgData name="Hasan Selim" userId="84cd2103f36ef0dc" providerId="LiveId" clId="{6ED845BA-74CA-4F74-9AC4-C2ED4D184EBF}" dt="2025-10-05T13:51:40.525" v="886" actId="478"/>
          <ac:spMkLst>
            <pc:docMk/>
            <pc:sldMk cId="3241919719" sldId="327"/>
            <ac:spMk id="182" creationId="{08CE1F6A-B2D1-653C-72A1-FCFC61374EC5}"/>
          </ac:spMkLst>
        </pc:spChg>
        <pc:spChg chg="mod topLvl">
          <ac:chgData name="Hasan Selim" userId="84cd2103f36ef0dc" providerId="LiveId" clId="{6ED845BA-74CA-4F74-9AC4-C2ED4D184EBF}" dt="2025-10-05T13:51:44.567" v="888" actId="164"/>
          <ac:spMkLst>
            <pc:docMk/>
            <pc:sldMk cId="3241919719" sldId="327"/>
            <ac:spMk id="184" creationId="{FBB79E4A-7A3E-2596-EAAA-35A6E57D2D42}"/>
          </ac:spMkLst>
        </pc:spChg>
        <pc:spChg chg="mod">
          <ac:chgData name="Hasan Selim" userId="84cd2103f36ef0dc" providerId="LiveId" clId="{6ED845BA-74CA-4F74-9AC4-C2ED4D184EBF}" dt="2025-10-05T13:51:36.765" v="882" actId="165"/>
          <ac:spMkLst>
            <pc:docMk/>
            <pc:sldMk cId="3241919719" sldId="327"/>
            <ac:spMk id="185" creationId="{6A2C0837-F965-ABA9-B2D9-01EC76D31823}"/>
          </ac:spMkLst>
        </pc:spChg>
        <pc:spChg chg="mod">
          <ac:chgData name="Hasan Selim" userId="84cd2103f36ef0dc" providerId="LiveId" clId="{6ED845BA-74CA-4F74-9AC4-C2ED4D184EBF}" dt="2025-10-05T13:51:36.765" v="882" actId="165"/>
          <ac:spMkLst>
            <pc:docMk/>
            <pc:sldMk cId="3241919719" sldId="327"/>
            <ac:spMk id="186" creationId="{C858049A-A9D9-D748-59E3-013BF0C3FC65}"/>
          </ac:spMkLst>
        </pc:spChg>
        <pc:spChg chg="mod">
          <ac:chgData name="Hasan Selim" userId="84cd2103f36ef0dc" providerId="LiveId" clId="{6ED845BA-74CA-4F74-9AC4-C2ED4D184EBF}" dt="2025-10-05T13:51:36.765" v="882" actId="165"/>
          <ac:spMkLst>
            <pc:docMk/>
            <pc:sldMk cId="3241919719" sldId="327"/>
            <ac:spMk id="187" creationId="{FF66CD4E-AFDE-B022-C2C1-BC78395B2A70}"/>
          </ac:spMkLst>
        </pc:spChg>
        <pc:spChg chg="mod">
          <ac:chgData name="Hasan Selim" userId="84cd2103f36ef0dc" providerId="LiveId" clId="{6ED845BA-74CA-4F74-9AC4-C2ED4D184EBF}" dt="2025-10-05T13:51:36.765" v="882" actId="165"/>
          <ac:spMkLst>
            <pc:docMk/>
            <pc:sldMk cId="3241919719" sldId="327"/>
            <ac:spMk id="188" creationId="{DC970304-F1E0-1C48-A151-6093FF237B38}"/>
          </ac:spMkLst>
        </pc:spChg>
        <pc:spChg chg="mod">
          <ac:chgData name="Hasan Selim" userId="84cd2103f36ef0dc" providerId="LiveId" clId="{6ED845BA-74CA-4F74-9AC4-C2ED4D184EBF}" dt="2025-10-05T13:51:36.765" v="882" actId="165"/>
          <ac:spMkLst>
            <pc:docMk/>
            <pc:sldMk cId="3241919719" sldId="327"/>
            <ac:spMk id="189" creationId="{960CAE52-0E0F-5B8C-5CEA-D4D015ECF26E}"/>
          </ac:spMkLst>
        </pc:spChg>
        <pc:spChg chg="mod">
          <ac:chgData name="Hasan Selim" userId="84cd2103f36ef0dc" providerId="LiveId" clId="{6ED845BA-74CA-4F74-9AC4-C2ED4D184EBF}" dt="2025-10-05T13:51:02.933" v="864"/>
          <ac:spMkLst>
            <pc:docMk/>
            <pc:sldMk cId="3241919719" sldId="327"/>
            <ac:spMk id="198" creationId="{EAB53857-A61F-48B3-A2B9-18C4D17AF6E7}"/>
          </ac:spMkLst>
        </pc:spChg>
        <pc:spChg chg="mod">
          <ac:chgData name="Hasan Selim" userId="84cd2103f36ef0dc" providerId="LiveId" clId="{6ED845BA-74CA-4F74-9AC4-C2ED4D184EBF}" dt="2025-10-05T13:51:26.505" v="875" actId="571"/>
          <ac:spMkLst>
            <pc:docMk/>
            <pc:sldMk cId="3241919719" sldId="327"/>
            <ac:spMk id="201" creationId="{9C53A09F-5CB6-1341-DFD1-114B598AC107}"/>
          </ac:spMkLst>
        </pc:spChg>
        <pc:spChg chg="mod">
          <ac:chgData name="Hasan Selim" userId="84cd2103f36ef0dc" providerId="LiveId" clId="{6ED845BA-74CA-4F74-9AC4-C2ED4D184EBF}" dt="2025-10-05T13:51:26.505" v="875" actId="571"/>
          <ac:spMkLst>
            <pc:docMk/>
            <pc:sldMk cId="3241919719" sldId="327"/>
            <ac:spMk id="213" creationId="{F9C4263F-8684-E105-7255-8B3ADA358737}"/>
          </ac:spMkLst>
        </pc:spChg>
        <pc:spChg chg="mod">
          <ac:chgData name="Hasan Selim" userId="84cd2103f36ef0dc" providerId="LiveId" clId="{6ED845BA-74CA-4F74-9AC4-C2ED4D184EBF}" dt="2025-10-05T13:51:25.813" v="874" actId="948"/>
          <ac:spMkLst>
            <pc:docMk/>
            <pc:sldMk cId="3241919719" sldId="327"/>
            <ac:spMk id="214" creationId="{6675DB6A-382D-99E0-BF33-D3A645372F0F}"/>
          </ac:spMkLst>
        </pc:spChg>
        <pc:spChg chg="mod">
          <ac:chgData name="Hasan Selim" userId="84cd2103f36ef0dc" providerId="LiveId" clId="{6ED845BA-74CA-4F74-9AC4-C2ED4D184EBF}" dt="2025-10-05T13:51:25.813" v="874" actId="948"/>
          <ac:spMkLst>
            <pc:docMk/>
            <pc:sldMk cId="3241919719" sldId="327"/>
            <ac:spMk id="216" creationId="{37E2234D-5140-2793-CF8B-668488BDAD13}"/>
          </ac:spMkLst>
        </pc:spChg>
        <pc:spChg chg="mod">
          <ac:chgData name="Hasan Selim" userId="84cd2103f36ef0dc" providerId="LiveId" clId="{6ED845BA-74CA-4F74-9AC4-C2ED4D184EBF}" dt="2025-10-05T13:51:25.813" v="874" actId="948"/>
          <ac:spMkLst>
            <pc:docMk/>
            <pc:sldMk cId="3241919719" sldId="327"/>
            <ac:spMk id="223" creationId="{51546AC5-C5C3-77DC-43B8-B05304579111}"/>
          </ac:spMkLst>
        </pc:spChg>
        <pc:spChg chg="mod">
          <ac:chgData name="Hasan Selim" userId="84cd2103f36ef0dc" providerId="LiveId" clId="{6ED845BA-74CA-4F74-9AC4-C2ED4D184EBF}" dt="2025-10-05T13:51:26.505" v="875" actId="571"/>
          <ac:spMkLst>
            <pc:docMk/>
            <pc:sldMk cId="3241919719" sldId="327"/>
            <ac:spMk id="224" creationId="{0088D822-AE62-EE11-C19D-E3B69A58FEFD}"/>
          </ac:spMkLst>
        </pc:spChg>
        <pc:spChg chg="mod">
          <ac:chgData name="Hasan Selim" userId="84cd2103f36ef0dc" providerId="LiveId" clId="{6ED845BA-74CA-4F74-9AC4-C2ED4D184EBF}" dt="2025-10-05T13:51:26.505" v="875" actId="571"/>
          <ac:spMkLst>
            <pc:docMk/>
            <pc:sldMk cId="3241919719" sldId="327"/>
            <ac:spMk id="225" creationId="{5043AC87-C460-130A-88A5-563E865D9DD3}"/>
          </ac:spMkLst>
        </pc:spChg>
        <pc:spChg chg="mod">
          <ac:chgData name="Hasan Selim" userId="84cd2103f36ef0dc" providerId="LiveId" clId="{6ED845BA-74CA-4F74-9AC4-C2ED4D184EBF}" dt="2025-10-05T13:51:25.813" v="874" actId="948"/>
          <ac:spMkLst>
            <pc:docMk/>
            <pc:sldMk cId="3241919719" sldId="327"/>
            <ac:spMk id="226" creationId="{4E67637F-207F-E95E-9B5F-D74D75DBA195}"/>
          </ac:spMkLst>
        </pc:spChg>
        <pc:spChg chg="mod">
          <ac:chgData name="Hasan Selim" userId="84cd2103f36ef0dc" providerId="LiveId" clId="{6ED845BA-74CA-4F74-9AC4-C2ED4D184EBF}" dt="2025-10-05T13:51:25.813" v="874" actId="948"/>
          <ac:spMkLst>
            <pc:docMk/>
            <pc:sldMk cId="3241919719" sldId="327"/>
            <ac:spMk id="227" creationId="{9199FEA6-B731-D216-A2FE-20D8720CA0C2}"/>
          </ac:spMkLst>
        </pc:spChg>
        <pc:spChg chg="mod">
          <ac:chgData name="Hasan Selim" userId="84cd2103f36ef0dc" providerId="LiveId" clId="{6ED845BA-74CA-4F74-9AC4-C2ED4D184EBF}" dt="2025-10-05T13:51:26.505" v="875" actId="571"/>
          <ac:spMkLst>
            <pc:docMk/>
            <pc:sldMk cId="3241919719" sldId="327"/>
            <ac:spMk id="233" creationId="{20715EE4-54DD-C223-3526-2C7DCE89833E}"/>
          </ac:spMkLst>
        </pc:spChg>
        <pc:spChg chg="mod">
          <ac:chgData name="Hasan Selim" userId="84cd2103f36ef0dc" providerId="LiveId" clId="{6ED845BA-74CA-4F74-9AC4-C2ED4D184EBF}" dt="2025-10-05T13:51:26.505" v="875" actId="571"/>
          <ac:spMkLst>
            <pc:docMk/>
            <pc:sldMk cId="3241919719" sldId="327"/>
            <ac:spMk id="235" creationId="{1755302A-1A0A-9ABF-F850-5A572261C76A}"/>
          </ac:spMkLst>
        </pc:spChg>
        <pc:spChg chg="mod">
          <ac:chgData name="Hasan Selim" userId="84cd2103f36ef0dc" providerId="LiveId" clId="{6ED845BA-74CA-4F74-9AC4-C2ED4D184EBF}" dt="2025-10-05T13:51:26.505" v="875" actId="571"/>
          <ac:spMkLst>
            <pc:docMk/>
            <pc:sldMk cId="3241919719" sldId="327"/>
            <ac:spMk id="237" creationId="{8FE03D02-E9EE-CF10-783C-EA0351F55771}"/>
          </ac:spMkLst>
        </pc:spChg>
        <pc:spChg chg="mod">
          <ac:chgData name="Hasan Selim" userId="84cd2103f36ef0dc" providerId="LiveId" clId="{6ED845BA-74CA-4F74-9AC4-C2ED4D184EBF}" dt="2025-10-05T13:51:26.505" v="875" actId="571"/>
          <ac:spMkLst>
            <pc:docMk/>
            <pc:sldMk cId="3241919719" sldId="327"/>
            <ac:spMk id="238" creationId="{07AF5D23-3B2B-3183-00BC-8667C985EBA5}"/>
          </ac:spMkLst>
        </pc:spChg>
        <pc:spChg chg="mod">
          <ac:chgData name="Hasan Selim" userId="84cd2103f36ef0dc" providerId="LiveId" clId="{6ED845BA-74CA-4F74-9AC4-C2ED4D184EBF}" dt="2025-10-05T13:51:26.505" v="875" actId="571"/>
          <ac:spMkLst>
            <pc:docMk/>
            <pc:sldMk cId="3241919719" sldId="327"/>
            <ac:spMk id="239" creationId="{143C4014-1335-8A76-957D-C6B22D76B2FB}"/>
          </ac:spMkLst>
        </pc:spChg>
        <pc:spChg chg="mod">
          <ac:chgData name="Hasan Selim" userId="84cd2103f36ef0dc" providerId="LiveId" clId="{6ED845BA-74CA-4F74-9AC4-C2ED4D184EBF}" dt="2025-10-05T13:51:26.505" v="875" actId="571"/>
          <ac:spMkLst>
            <pc:docMk/>
            <pc:sldMk cId="3241919719" sldId="327"/>
            <ac:spMk id="242" creationId="{FC82358D-80F1-E15B-6410-DE3CFA942666}"/>
          </ac:spMkLst>
        </pc:spChg>
        <pc:spChg chg="del mod topLvl">
          <ac:chgData name="Hasan Selim" userId="84cd2103f36ef0dc" providerId="LiveId" clId="{6ED845BA-74CA-4F74-9AC4-C2ED4D184EBF}" dt="2025-10-05T13:51:39.724" v="885" actId="478"/>
          <ac:spMkLst>
            <pc:docMk/>
            <pc:sldMk cId="3241919719" sldId="327"/>
            <ac:spMk id="244" creationId="{4CDB380E-A647-D062-F942-3C7A1C876C4E}"/>
          </ac:spMkLst>
        </pc:spChg>
        <pc:spChg chg="mod">
          <ac:chgData name="Hasan Selim" userId="84cd2103f36ef0dc" providerId="LiveId" clId="{6ED845BA-74CA-4F74-9AC4-C2ED4D184EBF}" dt="2025-10-05T13:51:38.202" v="884" actId="165"/>
          <ac:spMkLst>
            <pc:docMk/>
            <pc:sldMk cId="3241919719" sldId="327"/>
            <ac:spMk id="248" creationId="{DE177733-D5F8-7720-3663-88C2CCF46FCD}"/>
          </ac:spMkLst>
        </pc:spChg>
        <pc:spChg chg="mod">
          <ac:chgData name="Hasan Selim" userId="84cd2103f36ef0dc" providerId="LiveId" clId="{6ED845BA-74CA-4F74-9AC4-C2ED4D184EBF}" dt="2025-10-05T13:51:38.202" v="884" actId="165"/>
          <ac:spMkLst>
            <pc:docMk/>
            <pc:sldMk cId="3241919719" sldId="327"/>
            <ac:spMk id="252" creationId="{C25594FE-8EE6-4991-DCD8-2D559D5917A5}"/>
          </ac:spMkLst>
        </pc:spChg>
        <pc:spChg chg="mod">
          <ac:chgData name="Hasan Selim" userId="84cd2103f36ef0dc" providerId="LiveId" clId="{6ED845BA-74CA-4F74-9AC4-C2ED4D184EBF}" dt="2025-10-05T13:51:38.202" v="884" actId="165"/>
          <ac:spMkLst>
            <pc:docMk/>
            <pc:sldMk cId="3241919719" sldId="327"/>
            <ac:spMk id="253" creationId="{18A3C1C0-E2D9-3F78-4213-E78B3E2931F1}"/>
          </ac:spMkLst>
        </pc:spChg>
        <pc:spChg chg="mod">
          <ac:chgData name="Hasan Selim" userId="84cd2103f36ef0dc" providerId="LiveId" clId="{6ED845BA-74CA-4F74-9AC4-C2ED4D184EBF}" dt="2025-10-05T13:51:38.202" v="884" actId="165"/>
          <ac:spMkLst>
            <pc:docMk/>
            <pc:sldMk cId="3241919719" sldId="327"/>
            <ac:spMk id="255" creationId="{1A56EDB7-1756-A9A8-813E-919AC7E1D778}"/>
          </ac:spMkLst>
        </pc:spChg>
        <pc:spChg chg="mod">
          <ac:chgData name="Hasan Selim" userId="84cd2103f36ef0dc" providerId="LiveId" clId="{6ED845BA-74CA-4F74-9AC4-C2ED4D184EBF}" dt="2025-10-05T13:51:38.202" v="884" actId="165"/>
          <ac:spMkLst>
            <pc:docMk/>
            <pc:sldMk cId="3241919719" sldId="327"/>
            <ac:spMk id="258" creationId="{5807906C-ABEB-7F80-CDC6-8BEE6966F596}"/>
          </ac:spMkLst>
        </pc:spChg>
        <pc:spChg chg="mod">
          <ac:chgData name="Hasan Selim" userId="84cd2103f36ef0dc" providerId="LiveId" clId="{6ED845BA-74CA-4F74-9AC4-C2ED4D184EBF}" dt="2025-10-05T13:51:38.202" v="884" actId="165"/>
          <ac:spMkLst>
            <pc:docMk/>
            <pc:sldMk cId="3241919719" sldId="327"/>
            <ac:spMk id="260" creationId="{32A870F5-4B71-A820-9A37-7844BF468359}"/>
          </ac:spMkLst>
        </pc:spChg>
        <pc:spChg chg="mod">
          <ac:chgData name="Hasan Selim" userId="84cd2103f36ef0dc" providerId="LiveId" clId="{6ED845BA-74CA-4F74-9AC4-C2ED4D184EBF}" dt="2025-10-05T13:51:38.202" v="884" actId="165"/>
          <ac:spMkLst>
            <pc:docMk/>
            <pc:sldMk cId="3241919719" sldId="327"/>
            <ac:spMk id="261" creationId="{1D52D523-E49A-99A6-3488-C34A81C5C729}"/>
          </ac:spMkLst>
        </pc:spChg>
        <pc:spChg chg="mod">
          <ac:chgData name="Hasan Selim" userId="84cd2103f36ef0dc" providerId="LiveId" clId="{6ED845BA-74CA-4F74-9AC4-C2ED4D184EBF}" dt="2025-10-05T13:51:38.202" v="884" actId="165"/>
          <ac:spMkLst>
            <pc:docMk/>
            <pc:sldMk cId="3241919719" sldId="327"/>
            <ac:spMk id="263" creationId="{7D724AC1-9079-8AFD-CD41-2D35012592B2}"/>
          </ac:spMkLst>
        </pc:spChg>
        <pc:spChg chg="mod">
          <ac:chgData name="Hasan Selim" userId="84cd2103f36ef0dc" providerId="LiveId" clId="{6ED845BA-74CA-4F74-9AC4-C2ED4D184EBF}" dt="2025-10-05T13:51:38.202" v="884" actId="165"/>
          <ac:spMkLst>
            <pc:docMk/>
            <pc:sldMk cId="3241919719" sldId="327"/>
            <ac:spMk id="264" creationId="{9178D23E-9D91-22AC-7C2E-F8A15A94ED82}"/>
          </ac:spMkLst>
        </pc:spChg>
        <pc:spChg chg="del mod topLvl">
          <ac:chgData name="Hasan Selim" userId="84cd2103f36ef0dc" providerId="LiveId" clId="{6ED845BA-74CA-4F74-9AC4-C2ED4D184EBF}" dt="2025-10-05T13:51:41.435" v="887" actId="478"/>
          <ac:spMkLst>
            <pc:docMk/>
            <pc:sldMk cId="3241919719" sldId="327"/>
            <ac:spMk id="266" creationId="{1CFF7E20-31B1-ED27-EC21-DF5F7B1F1081}"/>
          </ac:spMkLst>
        </pc:spChg>
        <pc:spChg chg="mod">
          <ac:chgData name="Hasan Selim" userId="84cd2103f36ef0dc" providerId="LiveId" clId="{6ED845BA-74CA-4F74-9AC4-C2ED4D184EBF}" dt="2025-10-05T13:51:37.500" v="883" actId="165"/>
          <ac:spMkLst>
            <pc:docMk/>
            <pc:sldMk cId="3241919719" sldId="327"/>
            <ac:spMk id="270" creationId="{21B96A4E-348C-BE26-7C67-C81BA438B85C}"/>
          </ac:spMkLst>
        </pc:spChg>
        <pc:spChg chg="mod">
          <ac:chgData name="Hasan Selim" userId="84cd2103f36ef0dc" providerId="LiveId" clId="{6ED845BA-74CA-4F74-9AC4-C2ED4D184EBF}" dt="2025-10-05T13:51:37.500" v="883" actId="165"/>
          <ac:spMkLst>
            <pc:docMk/>
            <pc:sldMk cId="3241919719" sldId="327"/>
            <ac:spMk id="271" creationId="{AF1AF229-5F32-D236-59D4-C2DD43E5151D}"/>
          </ac:spMkLst>
        </pc:spChg>
        <pc:spChg chg="mod">
          <ac:chgData name="Hasan Selim" userId="84cd2103f36ef0dc" providerId="LiveId" clId="{6ED845BA-74CA-4F74-9AC4-C2ED4D184EBF}" dt="2025-10-05T13:51:37.500" v="883" actId="165"/>
          <ac:spMkLst>
            <pc:docMk/>
            <pc:sldMk cId="3241919719" sldId="327"/>
            <ac:spMk id="272" creationId="{5DC73D45-8506-D40E-38D2-94F996BCA1BC}"/>
          </ac:spMkLst>
        </pc:spChg>
        <pc:spChg chg="mod">
          <ac:chgData name="Hasan Selim" userId="84cd2103f36ef0dc" providerId="LiveId" clId="{6ED845BA-74CA-4F74-9AC4-C2ED4D184EBF}" dt="2025-10-05T13:51:37.500" v="883" actId="165"/>
          <ac:spMkLst>
            <pc:docMk/>
            <pc:sldMk cId="3241919719" sldId="327"/>
            <ac:spMk id="273" creationId="{20453958-D530-E651-DDC5-F430846AA88F}"/>
          </ac:spMkLst>
        </pc:spChg>
        <pc:spChg chg="mod">
          <ac:chgData name="Hasan Selim" userId="84cd2103f36ef0dc" providerId="LiveId" clId="{6ED845BA-74CA-4F74-9AC4-C2ED4D184EBF}" dt="2025-10-05T13:51:37.500" v="883" actId="165"/>
          <ac:spMkLst>
            <pc:docMk/>
            <pc:sldMk cId="3241919719" sldId="327"/>
            <ac:spMk id="274" creationId="{A2F9F704-01EC-B848-26B4-757466912D84}"/>
          </ac:spMkLst>
        </pc:spChg>
        <pc:spChg chg="mod">
          <ac:chgData name="Hasan Selim" userId="84cd2103f36ef0dc" providerId="LiveId" clId="{6ED845BA-74CA-4F74-9AC4-C2ED4D184EBF}" dt="2025-10-05T13:51:37.500" v="883" actId="165"/>
          <ac:spMkLst>
            <pc:docMk/>
            <pc:sldMk cId="3241919719" sldId="327"/>
            <ac:spMk id="275" creationId="{B531F128-125E-3B68-EA5C-21C13B2314A9}"/>
          </ac:spMkLst>
        </pc:spChg>
        <pc:spChg chg="mod">
          <ac:chgData name="Hasan Selim" userId="84cd2103f36ef0dc" providerId="LiveId" clId="{6ED845BA-74CA-4F74-9AC4-C2ED4D184EBF}" dt="2025-10-05T13:51:37.500" v="883" actId="165"/>
          <ac:spMkLst>
            <pc:docMk/>
            <pc:sldMk cId="3241919719" sldId="327"/>
            <ac:spMk id="276" creationId="{24572A3D-17FA-F6CF-9B30-93500BEA3D43}"/>
          </ac:spMkLst>
        </pc:spChg>
        <pc:grpChg chg="add mod">
          <ac:chgData name="Hasan Selim" userId="84cd2103f36ef0dc" providerId="LiveId" clId="{6ED845BA-74CA-4F74-9AC4-C2ED4D184EBF}" dt="2025-10-05T13:31:13.025" v="346" actId="1076"/>
          <ac:grpSpMkLst>
            <pc:docMk/>
            <pc:sldMk cId="3241919719" sldId="327"/>
            <ac:grpSpMk id="2" creationId="{504412AD-8995-FE2C-904E-C1E334ABE8C0}"/>
          </ac:grpSpMkLst>
        </pc:grpChg>
        <pc:grpChg chg="mod">
          <ac:chgData name="Hasan Selim" userId="84cd2103f36ef0dc" providerId="LiveId" clId="{6ED845BA-74CA-4F74-9AC4-C2ED4D184EBF}" dt="2025-10-05T13:17:22.776" v="46" actId="164"/>
          <ac:grpSpMkLst>
            <pc:docMk/>
            <pc:sldMk cId="3241919719" sldId="327"/>
            <ac:grpSpMk id="3" creationId="{49136FC1-D3D3-4B94-B453-F9C45105C5BD}"/>
          </ac:grpSpMkLst>
        </pc:grpChg>
        <pc:grpChg chg="mod">
          <ac:chgData name="Hasan Selim" userId="84cd2103f36ef0dc" providerId="LiveId" clId="{6ED845BA-74CA-4F74-9AC4-C2ED4D184EBF}" dt="2025-10-05T13:17:22.776" v="46" actId="164"/>
          <ac:grpSpMkLst>
            <pc:docMk/>
            <pc:sldMk cId="3241919719" sldId="327"/>
            <ac:grpSpMk id="4" creationId="{7FA6C7E6-886A-486F-9397-6F4E80CDC1EB}"/>
          </ac:grpSpMkLst>
        </pc:grpChg>
        <pc:grpChg chg="add mod">
          <ac:chgData name="Hasan Selim" userId="84cd2103f36ef0dc" providerId="LiveId" clId="{6ED845BA-74CA-4F74-9AC4-C2ED4D184EBF}" dt="2025-10-05T13:20:35.957" v="128" actId="164"/>
          <ac:grpSpMkLst>
            <pc:docMk/>
            <pc:sldMk cId="3241919719" sldId="327"/>
            <ac:grpSpMk id="5" creationId="{5A39C355-C60F-074F-3073-F990E05CDEBE}"/>
          </ac:grpSpMkLst>
        </pc:grpChg>
        <pc:grpChg chg="add del mod">
          <ac:chgData name="Hasan Selim" userId="84cd2103f36ef0dc" providerId="LiveId" clId="{6ED845BA-74CA-4F74-9AC4-C2ED4D184EBF}" dt="2025-10-05T13:20:38.211" v="131" actId="21"/>
          <ac:grpSpMkLst>
            <pc:docMk/>
            <pc:sldMk cId="3241919719" sldId="327"/>
            <ac:grpSpMk id="87" creationId="{66E86E8D-8FCF-E4E6-3E27-B1D5E5351C10}"/>
          </ac:grpSpMkLst>
        </pc:grpChg>
        <pc:grpChg chg="add del mod">
          <ac:chgData name="Hasan Selim" userId="84cd2103f36ef0dc" providerId="LiveId" clId="{6ED845BA-74CA-4F74-9AC4-C2ED4D184EBF}" dt="2025-10-05T13:51:36.765" v="882" actId="165"/>
          <ac:grpSpMkLst>
            <pc:docMk/>
            <pc:sldMk cId="3241919719" sldId="327"/>
            <ac:grpSpMk id="181" creationId="{20DDAF43-C9DA-7BF1-913F-2006E876B8CD}"/>
          </ac:grpSpMkLst>
        </pc:grpChg>
        <pc:grpChg chg="mod topLvl">
          <ac:chgData name="Hasan Selim" userId="84cd2103f36ef0dc" providerId="LiveId" clId="{6ED845BA-74CA-4F74-9AC4-C2ED4D184EBF}" dt="2025-10-05T13:51:44.567" v="888" actId="164"/>
          <ac:grpSpMkLst>
            <pc:docMk/>
            <pc:sldMk cId="3241919719" sldId="327"/>
            <ac:grpSpMk id="183" creationId="{CF3F942E-85A3-6108-1691-91CF88311794}"/>
          </ac:grpSpMkLst>
        </pc:grpChg>
        <pc:grpChg chg="del">
          <ac:chgData name="Hasan Selim" userId="84cd2103f36ef0dc" providerId="LiveId" clId="{6ED845BA-74CA-4F74-9AC4-C2ED4D184EBF}" dt="2025-10-05T14:21:53.694" v="1339" actId="478"/>
          <ac:grpSpMkLst>
            <pc:docMk/>
            <pc:sldMk cId="3241919719" sldId="327"/>
            <ac:grpSpMk id="217" creationId="{1E409091-826C-49B8-BDC4-0DE6942AB0B9}"/>
          </ac:grpSpMkLst>
        </pc:grpChg>
        <pc:grpChg chg="mod">
          <ac:chgData name="Hasan Selim" userId="84cd2103f36ef0dc" providerId="LiveId" clId="{6ED845BA-74CA-4F74-9AC4-C2ED4D184EBF}" dt="2025-10-05T13:51:06.368" v="865" actId="1076"/>
          <ac:grpSpMkLst>
            <pc:docMk/>
            <pc:sldMk cId="3241919719" sldId="327"/>
            <ac:grpSpMk id="219" creationId="{EE3A5ACA-7296-41AC-9548-B787CE3B8FBB}"/>
          </ac:grpSpMkLst>
        </pc:grpChg>
        <pc:grpChg chg="mod">
          <ac:chgData name="Hasan Selim" userId="84cd2103f36ef0dc" providerId="LiveId" clId="{6ED845BA-74CA-4F74-9AC4-C2ED4D184EBF}" dt="2025-10-05T13:51:06.368" v="865" actId="1076"/>
          <ac:grpSpMkLst>
            <pc:docMk/>
            <pc:sldMk cId="3241919719" sldId="327"/>
            <ac:grpSpMk id="220" creationId="{793D54EE-60D0-4D35-9888-757149B8650C}"/>
          </ac:grpSpMkLst>
        </pc:grpChg>
        <pc:grpChg chg="mod">
          <ac:chgData name="Hasan Selim" userId="84cd2103f36ef0dc" providerId="LiveId" clId="{6ED845BA-74CA-4F74-9AC4-C2ED4D184EBF}" dt="2025-10-05T13:51:19.708" v="866" actId="1076"/>
          <ac:grpSpMkLst>
            <pc:docMk/>
            <pc:sldMk cId="3241919719" sldId="327"/>
            <ac:grpSpMk id="221" creationId="{32290536-A65B-47B5-827B-0D06358CD15F}"/>
          </ac:grpSpMkLst>
        </pc:grpChg>
        <pc:grpChg chg="mod">
          <ac:chgData name="Hasan Selim" userId="84cd2103f36ef0dc" providerId="LiveId" clId="{6ED845BA-74CA-4F74-9AC4-C2ED4D184EBF}" dt="2025-10-05T13:51:06.368" v="865" actId="1076"/>
          <ac:grpSpMkLst>
            <pc:docMk/>
            <pc:sldMk cId="3241919719" sldId="327"/>
            <ac:grpSpMk id="222" creationId="{B7FA5391-1ECC-44BE-B7F6-4E8863FA1D9C}"/>
          </ac:grpSpMkLst>
        </pc:grpChg>
        <pc:grpChg chg="mod">
          <ac:chgData name="Hasan Selim" userId="84cd2103f36ef0dc" providerId="LiveId" clId="{6ED845BA-74CA-4F74-9AC4-C2ED4D184EBF}" dt="2025-10-05T13:51:29.073" v="878" actId="1076"/>
          <ac:grpSpMkLst>
            <pc:docMk/>
            <pc:sldMk cId="3241919719" sldId="327"/>
            <ac:grpSpMk id="243" creationId="{F7E02082-F1AC-E254-FE8A-0431879EA63B}"/>
          </ac:grpSpMkLst>
        </pc:grpChg>
        <pc:grpChg chg="del mod">
          <ac:chgData name="Hasan Selim" userId="84cd2103f36ef0dc" providerId="LiveId" clId="{6ED845BA-74CA-4F74-9AC4-C2ED4D184EBF}" dt="2025-10-05T14:21:53.694" v="1339" actId="478"/>
          <ac:grpSpMkLst>
            <pc:docMk/>
            <pc:sldMk cId="3241919719" sldId="327"/>
            <ac:grpSpMk id="245" creationId="{93F4D70C-F7F9-5FEB-DDEA-ABB525AF687E}"/>
          </ac:grpSpMkLst>
        </pc:grpChg>
        <pc:grpChg chg="del mod topLvl">
          <ac:chgData name="Hasan Selim" userId="84cd2103f36ef0dc" providerId="LiveId" clId="{6ED845BA-74CA-4F74-9AC4-C2ED4D184EBF}" dt="2025-10-05T14:21:53.694" v="1339" actId="478"/>
          <ac:grpSpMkLst>
            <pc:docMk/>
            <pc:sldMk cId="3241919719" sldId="327"/>
            <ac:grpSpMk id="267" creationId="{58257EB2-67D6-2530-3514-92300AD71488}"/>
          </ac:grpSpMkLst>
        </pc:grpChg>
        <pc:grpChg chg="mod">
          <ac:chgData name="Hasan Selim" userId="84cd2103f36ef0dc" providerId="LiveId" clId="{6ED845BA-74CA-4F74-9AC4-C2ED4D184EBF}" dt="2025-10-05T13:51:37.500" v="883" actId="165"/>
          <ac:grpSpMkLst>
            <pc:docMk/>
            <pc:sldMk cId="3241919719" sldId="327"/>
            <ac:grpSpMk id="268" creationId="{836C87A8-049D-50D1-E3F7-BDF53296D3F4}"/>
          </ac:grpSpMkLst>
        </pc:grpChg>
        <pc:grpChg chg="add del mod">
          <ac:chgData name="Hasan Selim" userId="84cd2103f36ef0dc" providerId="LiveId" clId="{6ED845BA-74CA-4F74-9AC4-C2ED4D184EBF}" dt="2025-10-05T14:21:53.694" v="1339" actId="478"/>
          <ac:grpSpMkLst>
            <pc:docMk/>
            <pc:sldMk cId="3241919719" sldId="327"/>
            <ac:grpSpMk id="277" creationId="{666B6EC7-4799-912B-5E3A-AD549292EB46}"/>
          </ac:grpSpMkLst>
        </pc:grpChg>
        <pc:picChg chg="mod">
          <ac:chgData name="Hasan Selim" userId="84cd2103f36ef0dc" providerId="LiveId" clId="{6ED845BA-74CA-4F74-9AC4-C2ED4D184EBF}" dt="2025-10-05T13:17:22.776" v="46" actId="164"/>
          <ac:picMkLst>
            <pc:docMk/>
            <pc:sldMk cId="3241919719" sldId="327"/>
            <ac:picMk id="146" creationId="{D5C23FB3-D2FE-432F-A9F4-60ABDAAD162E}"/>
          </ac:picMkLst>
        </pc:picChg>
      </pc:sldChg>
      <pc:sldChg chg="addSp delSp modSp add del mod setBg">
        <pc:chgData name="Hasan Selim" userId="84cd2103f36ef0dc" providerId="LiveId" clId="{6ED845BA-74CA-4F74-9AC4-C2ED4D184EBF}" dt="2025-10-06T03:53:12.181" v="2454" actId="2696"/>
        <pc:sldMkLst>
          <pc:docMk/>
          <pc:sldMk cId="1070915380" sldId="332"/>
        </pc:sldMkLst>
        <pc:spChg chg="mod">
          <ac:chgData name="Hasan Selim" userId="84cd2103f36ef0dc" providerId="LiveId" clId="{6ED845BA-74CA-4F74-9AC4-C2ED4D184EBF}" dt="2025-10-06T02:19:03.396" v="1806"/>
          <ac:spMkLst>
            <pc:docMk/>
            <pc:sldMk cId="1070915380" sldId="332"/>
            <ac:spMk id="7" creationId="{9806DCEA-2C86-9D01-542C-7F7CC8083A99}"/>
          </ac:spMkLst>
        </pc:spChg>
        <pc:spChg chg="mod">
          <ac:chgData name="Hasan Selim" userId="84cd2103f36ef0dc" providerId="LiveId" clId="{6ED845BA-74CA-4F74-9AC4-C2ED4D184EBF}" dt="2025-10-06T02:19:03.396" v="1806"/>
          <ac:spMkLst>
            <pc:docMk/>
            <pc:sldMk cId="1070915380" sldId="332"/>
            <ac:spMk id="8" creationId="{F33439C9-9AF8-E1F8-5CE6-FB4D0FB2AC6D}"/>
          </ac:spMkLst>
        </pc:spChg>
        <pc:spChg chg="mod">
          <ac:chgData name="Hasan Selim" userId="84cd2103f36ef0dc" providerId="LiveId" clId="{6ED845BA-74CA-4F74-9AC4-C2ED4D184EBF}" dt="2025-10-06T02:24:12.047" v="1849" actId="207"/>
          <ac:spMkLst>
            <pc:docMk/>
            <pc:sldMk cId="1070915380" sldId="332"/>
            <ac:spMk id="15" creationId="{4C544C68-F987-4052-9C90-CC4DC29724BE}"/>
          </ac:spMkLst>
        </pc:spChg>
        <pc:spChg chg="mod">
          <ac:chgData name="Hasan Selim" userId="84cd2103f36ef0dc" providerId="LiveId" clId="{6ED845BA-74CA-4F74-9AC4-C2ED4D184EBF}" dt="2025-10-06T02:19:03.396" v="1806"/>
          <ac:spMkLst>
            <pc:docMk/>
            <pc:sldMk cId="1070915380" sldId="332"/>
            <ac:spMk id="16" creationId="{7C2DCE2C-7DB4-47D2-27A7-B0E422858B8F}"/>
          </ac:spMkLst>
        </pc:spChg>
        <pc:spChg chg="mod">
          <ac:chgData name="Hasan Selim" userId="84cd2103f36ef0dc" providerId="LiveId" clId="{6ED845BA-74CA-4F74-9AC4-C2ED4D184EBF}" dt="2025-10-06T02:19:03.396" v="1806"/>
          <ac:spMkLst>
            <pc:docMk/>
            <pc:sldMk cId="1070915380" sldId="332"/>
            <ac:spMk id="24" creationId="{913417CC-F0F9-5DD2-0ADE-E0EE38DB8608}"/>
          </ac:spMkLst>
        </pc:spChg>
        <pc:spChg chg="mod">
          <ac:chgData name="Hasan Selim" userId="84cd2103f36ef0dc" providerId="LiveId" clId="{6ED845BA-74CA-4F74-9AC4-C2ED4D184EBF}" dt="2025-10-06T02:19:03.396" v="1806"/>
          <ac:spMkLst>
            <pc:docMk/>
            <pc:sldMk cId="1070915380" sldId="332"/>
            <ac:spMk id="27" creationId="{90E35C9C-4831-5C02-71AA-1E77112298CA}"/>
          </ac:spMkLst>
        </pc:spChg>
        <pc:spChg chg="mod">
          <ac:chgData name="Hasan Selim" userId="84cd2103f36ef0dc" providerId="LiveId" clId="{6ED845BA-74CA-4F74-9AC4-C2ED4D184EBF}" dt="2025-10-06T02:19:03.396" v="1806"/>
          <ac:spMkLst>
            <pc:docMk/>
            <pc:sldMk cId="1070915380" sldId="332"/>
            <ac:spMk id="33" creationId="{5DE95F7A-885E-BCED-9A67-E0A799682F0C}"/>
          </ac:spMkLst>
        </pc:spChg>
        <pc:spChg chg="mod">
          <ac:chgData name="Hasan Selim" userId="84cd2103f36ef0dc" providerId="LiveId" clId="{6ED845BA-74CA-4F74-9AC4-C2ED4D184EBF}" dt="2025-10-06T02:19:03.396" v="1806"/>
          <ac:spMkLst>
            <pc:docMk/>
            <pc:sldMk cId="1070915380" sldId="332"/>
            <ac:spMk id="34" creationId="{7103B073-5391-956C-3A61-0593C6E23E5B}"/>
          </ac:spMkLst>
        </pc:spChg>
        <pc:spChg chg="mod">
          <ac:chgData name="Hasan Selim" userId="84cd2103f36ef0dc" providerId="LiveId" clId="{6ED845BA-74CA-4F74-9AC4-C2ED4D184EBF}" dt="2025-10-06T02:19:03.396" v="1806"/>
          <ac:spMkLst>
            <pc:docMk/>
            <pc:sldMk cId="1070915380" sldId="332"/>
            <ac:spMk id="35" creationId="{1FF9DE9D-BCA4-FB41-704E-AF2E242F37F0}"/>
          </ac:spMkLst>
        </pc:spChg>
        <pc:spChg chg="mod">
          <ac:chgData name="Hasan Selim" userId="84cd2103f36ef0dc" providerId="LiveId" clId="{6ED845BA-74CA-4F74-9AC4-C2ED4D184EBF}" dt="2025-10-06T02:19:03.396" v="1806"/>
          <ac:spMkLst>
            <pc:docMk/>
            <pc:sldMk cId="1070915380" sldId="332"/>
            <ac:spMk id="37" creationId="{77337286-D019-3AF2-93D6-EAC58F6A24A2}"/>
          </ac:spMkLst>
        </pc:spChg>
        <pc:spChg chg="mod">
          <ac:chgData name="Hasan Selim" userId="84cd2103f36ef0dc" providerId="LiveId" clId="{6ED845BA-74CA-4F74-9AC4-C2ED4D184EBF}" dt="2025-10-06T02:19:03.396" v="1806"/>
          <ac:spMkLst>
            <pc:docMk/>
            <pc:sldMk cId="1070915380" sldId="332"/>
            <ac:spMk id="39" creationId="{79CDCDB7-E660-C333-ED8F-B17946F27440}"/>
          </ac:spMkLst>
        </pc:spChg>
        <pc:spChg chg="mod">
          <ac:chgData name="Hasan Selim" userId="84cd2103f36ef0dc" providerId="LiveId" clId="{6ED845BA-74CA-4F74-9AC4-C2ED4D184EBF}" dt="2025-10-06T03:48:33.914" v="2385" actId="948"/>
          <ac:spMkLst>
            <pc:docMk/>
            <pc:sldMk cId="1070915380" sldId="332"/>
            <ac:spMk id="41" creationId="{4B25D417-779E-6CC2-5452-0048B643ECB7}"/>
          </ac:spMkLst>
        </pc:spChg>
        <pc:spChg chg="mod">
          <ac:chgData name="Hasan Selim" userId="84cd2103f36ef0dc" providerId="LiveId" clId="{6ED845BA-74CA-4F74-9AC4-C2ED4D184EBF}" dt="2025-10-06T03:48:33.914" v="2385" actId="948"/>
          <ac:spMkLst>
            <pc:docMk/>
            <pc:sldMk cId="1070915380" sldId="332"/>
            <ac:spMk id="44" creationId="{656D83B9-1D15-4A45-56E4-F540D1C39B82}"/>
          </ac:spMkLst>
        </pc:spChg>
        <pc:spChg chg="mod">
          <ac:chgData name="Hasan Selim" userId="84cd2103f36ef0dc" providerId="LiveId" clId="{6ED845BA-74CA-4F74-9AC4-C2ED4D184EBF}" dt="2025-10-06T03:48:33.914" v="2385" actId="948"/>
          <ac:spMkLst>
            <pc:docMk/>
            <pc:sldMk cId="1070915380" sldId="332"/>
            <ac:spMk id="45" creationId="{51BE1305-67A7-65EC-DBF9-4D2F56564C4E}"/>
          </ac:spMkLst>
        </pc:spChg>
        <pc:spChg chg="mod">
          <ac:chgData name="Hasan Selim" userId="84cd2103f36ef0dc" providerId="LiveId" clId="{6ED845BA-74CA-4F74-9AC4-C2ED4D184EBF}" dt="2025-10-06T03:48:33.914" v="2385" actId="948"/>
          <ac:spMkLst>
            <pc:docMk/>
            <pc:sldMk cId="1070915380" sldId="332"/>
            <ac:spMk id="46" creationId="{407E36C3-A603-D018-5D52-C5B5E20E21DC}"/>
          </ac:spMkLst>
        </pc:spChg>
        <pc:spChg chg="mod">
          <ac:chgData name="Hasan Selim" userId="84cd2103f36ef0dc" providerId="LiveId" clId="{6ED845BA-74CA-4F74-9AC4-C2ED4D184EBF}" dt="2025-10-06T03:48:33.914" v="2385" actId="948"/>
          <ac:spMkLst>
            <pc:docMk/>
            <pc:sldMk cId="1070915380" sldId="332"/>
            <ac:spMk id="48" creationId="{03EAE56C-396F-EB52-E854-EE8F37383B54}"/>
          </ac:spMkLst>
        </pc:spChg>
        <pc:spChg chg="mod">
          <ac:chgData name="Hasan Selim" userId="84cd2103f36ef0dc" providerId="LiveId" clId="{6ED845BA-74CA-4F74-9AC4-C2ED4D184EBF}" dt="2025-10-06T03:48:33.914" v="2385" actId="948"/>
          <ac:spMkLst>
            <pc:docMk/>
            <pc:sldMk cId="1070915380" sldId="332"/>
            <ac:spMk id="49" creationId="{7FCF4D7A-4A2C-8D21-1DD4-2CF052C82105}"/>
          </ac:spMkLst>
        </pc:spChg>
        <pc:spChg chg="mod">
          <ac:chgData name="Hasan Selim" userId="84cd2103f36ef0dc" providerId="LiveId" clId="{6ED845BA-74CA-4F74-9AC4-C2ED4D184EBF}" dt="2025-10-06T03:48:33.914" v="2385" actId="948"/>
          <ac:spMkLst>
            <pc:docMk/>
            <pc:sldMk cId="1070915380" sldId="332"/>
            <ac:spMk id="50" creationId="{B2A1758A-E998-DDB0-5155-436AC9150FC9}"/>
          </ac:spMkLst>
        </pc:spChg>
        <pc:spChg chg="mod">
          <ac:chgData name="Hasan Selim" userId="84cd2103f36ef0dc" providerId="LiveId" clId="{6ED845BA-74CA-4F74-9AC4-C2ED4D184EBF}" dt="2025-10-06T03:48:33.914" v="2385" actId="948"/>
          <ac:spMkLst>
            <pc:docMk/>
            <pc:sldMk cId="1070915380" sldId="332"/>
            <ac:spMk id="51" creationId="{3E73DA59-0782-9788-5A21-051DBB968044}"/>
          </ac:spMkLst>
        </pc:spChg>
        <pc:grpChg chg="del">
          <ac:chgData name="Hasan Selim" userId="84cd2103f36ef0dc" providerId="LiveId" clId="{6ED845BA-74CA-4F74-9AC4-C2ED4D184EBF}" dt="2025-10-06T03:47:55.532" v="2373" actId="478"/>
          <ac:grpSpMkLst>
            <pc:docMk/>
            <pc:sldMk cId="1070915380" sldId="332"/>
            <ac:grpSpMk id="2" creationId="{38C17FD2-862A-811C-49A1-F3ED11D8E366}"/>
          </ac:grpSpMkLst>
        </pc:grpChg>
        <pc:grpChg chg="del">
          <ac:chgData name="Hasan Selim" userId="84cd2103f36ef0dc" providerId="LiveId" clId="{6ED845BA-74CA-4F74-9AC4-C2ED4D184EBF}" dt="2025-10-06T03:48:28.392" v="2381" actId="478"/>
          <ac:grpSpMkLst>
            <pc:docMk/>
            <pc:sldMk cId="1070915380" sldId="332"/>
            <ac:grpSpMk id="3" creationId="{56B62E5F-2BB8-0501-8937-EA2B6D267D99}"/>
          </ac:grpSpMkLst>
        </pc:grpChg>
        <pc:grpChg chg="add mod">
          <ac:chgData name="Hasan Selim" userId="84cd2103f36ef0dc" providerId="LiveId" clId="{6ED845BA-74CA-4F74-9AC4-C2ED4D184EBF}" dt="2025-10-06T03:48:33.433" v="2384" actId="14100"/>
          <ac:grpSpMkLst>
            <pc:docMk/>
            <pc:sldMk cId="1070915380" sldId="332"/>
            <ac:grpSpMk id="40" creationId="{991C44CD-1480-D63B-A0D0-870EDB6742EC}"/>
          </ac:grpSpMkLst>
        </pc:grpChg>
        <pc:picChg chg="mod">
          <ac:chgData name="Hasan Selim" userId="84cd2103f36ef0dc" providerId="LiveId" clId="{6ED845BA-74CA-4F74-9AC4-C2ED4D184EBF}" dt="2025-10-06T03:48:28.811" v="2382"/>
          <ac:picMkLst>
            <pc:docMk/>
            <pc:sldMk cId="1070915380" sldId="332"/>
            <ac:picMk id="52" creationId="{D3AAA098-380C-27EB-D4FF-720E5334EB42}"/>
          </ac:picMkLst>
        </pc:picChg>
      </pc:sldChg>
      <pc:sldChg chg="addSp delSp modSp add del mod ord setBg">
        <pc:chgData name="Hasan Selim" userId="84cd2103f36ef0dc" providerId="LiveId" clId="{6ED845BA-74CA-4F74-9AC4-C2ED4D184EBF}" dt="2025-10-06T02:15:56.535" v="1766" actId="2696"/>
        <pc:sldMkLst>
          <pc:docMk/>
          <pc:sldMk cId="1719007704" sldId="332"/>
        </pc:sldMkLst>
        <pc:spChg chg="add del mod">
          <ac:chgData name="Hasan Selim" userId="84cd2103f36ef0dc" providerId="LiveId" clId="{6ED845BA-74CA-4F74-9AC4-C2ED4D184EBF}" dt="2025-10-05T13:23:57.458" v="170" actId="478"/>
          <ac:spMkLst>
            <pc:docMk/>
            <pc:sldMk cId="1719007704" sldId="332"/>
            <ac:spMk id="2" creationId="{48364147-AAC1-7B7D-69B9-B3A04B070621}"/>
          </ac:spMkLst>
        </pc:spChg>
        <pc:spChg chg="mod">
          <ac:chgData name="Hasan Selim" userId="84cd2103f36ef0dc" providerId="LiveId" clId="{6ED845BA-74CA-4F74-9AC4-C2ED4D184EBF}" dt="2025-10-05T14:01:30.054" v="974" actId="948"/>
          <ac:spMkLst>
            <pc:docMk/>
            <pc:sldMk cId="1719007704" sldId="332"/>
            <ac:spMk id="5" creationId="{69CBB2FC-6F30-D474-E325-BD4AD5849DC2}"/>
          </ac:spMkLst>
        </pc:spChg>
        <pc:spChg chg="mod">
          <ac:chgData name="Hasan Selim" userId="84cd2103f36ef0dc" providerId="LiveId" clId="{6ED845BA-74CA-4F74-9AC4-C2ED4D184EBF}" dt="2025-10-05T14:01:30.054" v="974" actId="948"/>
          <ac:spMkLst>
            <pc:docMk/>
            <pc:sldMk cId="1719007704" sldId="332"/>
            <ac:spMk id="6" creationId="{9B3939BB-62E6-E948-107B-21C5FB7EC0BC}"/>
          </ac:spMkLst>
        </pc:spChg>
        <pc:spChg chg="del">
          <ac:chgData name="Hasan Selim" userId="84cd2103f36ef0dc" providerId="LiveId" clId="{6ED845BA-74CA-4F74-9AC4-C2ED4D184EBF}" dt="2025-10-05T13:22:13.874" v="148" actId="478"/>
          <ac:spMkLst>
            <pc:docMk/>
            <pc:sldMk cId="1719007704" sldId="332"/>
            <ac:spMk id="7" creationId="{04F34A83-9EC0-4B60-81F9-7A7F85EAD44A}"/>
          </ac:spMkLst>
        </pc:spChg>
        <pc:spChg chg="del">
          <ac:chgData name="Hasan Selim" userId="84cd2103f36ef0dc" providerId="LiveId" clId="{6ED845BA-74CA-4F74-9AC4-C2ED4D184EBF}" dt="2025-10-05T13:22:15.304" v="149" actId="478"/>
          <ac:spMkLst>
            <pc:docMk/>
            <pc:sldMk cId="1719007704" sldId="332"/>
            <ac:spMk id="8" creationId="{7D491AE9-538C-4C21-B0C1-3D0004632857}"/>
          </ac:spMkLst>
        </pc:spChg>
        <pc:spChg chg="del">
          <ac:chgData name="Hasan Selim" userId="84cd2103f36ef0dc" providerId="LiveId" clId="{6ED845BA-74CA-4F74-9AC4-C2ED4D184EBF}" dt="2025-10-05T13:22:15.304" v="149" actId="478"/>
          <ac:spMkLst>
            <pc:docMk/>
            <pc:sldMk cId="1719007704" sldId="332"/>
            <ac:spMk id="9" creationId="{C8B70419-674E-408C-BA40-75A92326E929}"/>
          </ac:spMkLst>
        </pc:spChg>
        <pc:spChg chg="del">
          <ac:chgData name="Hasan Selim" userId="84cd2103f36ef0dc" providerId="LiveId" clId="{6ED845BA-74CA-4F74-9AC4-C2ED4D184EBF}" dt="2025-10-05T13:22:15.304" v="149" actId="478"/>
          <ac:spMkLst>
            <pc:docMk/>
            <pc:sldMk cId="1719007704" sldId="332"/>
            <ac:spMk id="10" creationId="{2AEEF5BE-C344-4D57-9215-C0F1E4A8EF06}"/>
          </ac:spMkLst>
        </pc:spChg>
        <pc:spChg chg="mod">
          <ac:chgData name="Hasan Selim" userId="84cd2103f36ef0dc" providerId="LiveId" clId="{6ED845BA-74CA-4F74-9AC4-C2ED4D184EBF}" dt="2025-10-05T14:01:30.054" v="974" actId="948"/>
          <ac:spMkLst>
            <pc:docMk/>
            <pc:sldMk cId="1719007704" sldId="332"/>
            <ac:spMk id="11" creationId="{5F8BA496-4D44-B2D6-DC1A-285CC1BE2C10}"/>
          </ac:spMkLst>
        </pc:spChg>
        <pc:spChg chg="mod">
          <ac:chgData name="Hasan Selim" userId="84cd2103f36ef0dc" providerId="LiveId" clId="{6ED845BA-74CA-4F74-9AC4-C2ED4D184EBF}" dt="2025-10-05T14:01:30.054" v="974" actId="948"/>
          <ac:spMkLst>
            <pc:docMk/>
            <pc:sldMk cId="1719007704" sldId="332"/>
            <ac:spMk id="12" creationId="{8D713A36-7C1A-CD0A-A53A-37DDDDDEF067}"/>
          </ac:spMkLst>
        </pc:spChg>
        <pc:spChg chg="mod">
          <ac:chgData name="Hasan Selim" userId="84cd2103f36ef0dc" providerId="LiveId" clId="{6ED845BA-74CA-4F74-9AC4-C2ED4D184EBF}" dt="2025-10-05T14:01:30.054" v="974" actId="948"/>
          <ac:spMkLst>
            <pc:docMk/>
            <pc:sldMk cId="1719007704" sldId="332"/>
            <ac:spMk id="13" creationId="{3D3373D0-088B-6587-1F53-7179DCB69BE7}"/>
          </ac:spMkLst>
        </pc:spChg>
        <pc:spChg chg="mod">
          <ac:chgData name="Hasan Selim" userId="84cd2103f36ef0dc" providerId="LiveId" clId="{6ED845BA-74CA-4F74-9AC4-C2ED4D184EBF}" dt="2025-10-05T14:01:30.054" v="974" actId="948"/>
          <ac:spMkLst>
            <pc:docMk/>
            <pc:sldMk cId="1719007704" sldId="332"/>
            <ac:spMk id="14" creationId="{0C3EDBF2-6821-5D41-04D1-392CE8ED0E1E}"/>
          </ac:spMkLst>
        </pc:spChg>
        <pc:spChg chg="mod">
          <ac:chgData name="Hasan Selim" userId="84cd2103f36ef0dc" providerId="LiveId" clId="{6ED845BA-74CA-4F74-9AC4-C2ED4D184EBF}" dt="2025-10-05T13:45:27.139" v="741" actId="20577"/>
          <ac:spMkLst>
            <pc:docMk/>
            <pc:sldMk cId="1719007704" sldId="332"/>
            <ac:spMk id="15" creationId="{4C544C68-F987-4052-9C90-CC4DC29724BE}"/>
          </ac:spMkLst>
        </pc:spChg>
        <pc:spChg chg="del">
          <ac:chgData name="Hasan Selim" userId="84cd2103f36ef0dc" providerId="LiveId" clId="{6ED845BA-74CA-4F74-9AC4-C2ED4D184EBF}" dt="2025-10-05T13:22:13.874" v="148" actId="478"/>
          <ac:spMkLst>
            <pc:docMk/>
            <pc:sldMk cId="1719007704" sldId="332"/>
            <ac:spMk id="17" creationId="{917C632E-2C3C-4FAB-925C-610217C97062}"/>
          </ac:spMkLst>
        </pc:spChg>
        <pc:spChg chg="del">
          <ac:chgData name="Hasan Selim" userId="84cd2103f36ef0dc" providerId="LiveId" clId="{6ED845BA-74CA-4F74-9AC4-C2ED4D184EBF}" dt="2025-10-05T13:22:15.304" v="149" actId="478"/>
          <ac:spMkLst>
            <pc:docMk/>
            <pc:sldMk cId="1719007704" sldId="332"/>
            <ac:spMk id="18" creationId="{6BD793D1-B608-45E1-8D77-DB2D96521206}"/>
          </ac:spMkLst>
        </pc:spChg>
        <pc:spChg chg="del">
          <ac:chgData name="Hasan Selim" userId="84cd2103f36ef0dc" providerId="LiveId" clId="{6ED845BA-74CA-4F74-9AC4-C2ED4D184EBF}" dt="2025-10-05T13:22:13.874" v="148" actId="478"/>
          <ac:spMkLst>
            <pc:docMk/>
            <pc:sldMk cId="1719007704" sldId="332"/>
            <ac:spMk id="19" creationId="{64DB9AF5-4CAB-4A48-A3C6-EF59FA4E2DAC}"/>
          </ac:spMkLst>
        </pc:spChg>
        <pc:spChg chg="mod topLvl">
          <ac:chgData name="Hasan Selim" userId="84cd2103f36ef0dc" providerId="LiveId" clId="{6ED845BA-74CA-4F74-9AC4-C2ED4D184EBF}" dt="2025-10-05T14:01:31.151" v="976" actId="1076"/>
          <ac:spMkLst>
            <pc:docMk/>
            <pc:sldMk cId="1719007704" sldId="332"/>
            <ac:spMk id="20" creationId="{B9591290-2908-4FD1-BEC6-6522468E0514}"/>
          </ac:spMkLst>
        </pc:spChg>
        <pc:spChg chg="del">
          <ac:chgData name="Hasan Selim" userId="84cd2103f36ef0dc" providerId="LiveId" clId="{6ED845BA-74CA-4F74-9AC4-C2ED4D184EBF}" dt="2025-10-05T13:22:15.304" v="149" actId="478"/>
          <ac:spMkLst>
            <pc:docMk/>
            <pc:sldMk cId="1719007704" sldId="332"/>
            <ac:spMk id="22" creationId="{1F919D1E-B6AD-403A-9855-3C633E3A029B}"/>
          </ac:spMkLst>
        </pc:spChg>
        <pc:spChg chg="mod">
          <ac:chgData name="Hasan Selim" userId="84cd2103f36ef0dc" providerId="LiveId" clId="{6ED845BA-74CA-4F74-9AC4-C2ED4D184EBF}" dt="2025-10-05T13:57:59.433" v="932" actId="165"/>
          <ac:spMkLst>
            <pc:docMk/>
            <pc:sldMk cId="1719007704" sldId="332"/>
            <ac:spMk id="31" creationId="{EBB69E7E-D999-4C2D-A0BE-722359D3F064}"/>
          </ac:spMkLst>
        </pc:spChg>
        <pc:spChg chg="mod">
          <ac:chgData name="Hasan Selim" userId="84cd2103f36ef0dc" providerId="LiveId" clId="{6ED845BA-74CA-4F74-9AC4-C2ED4D184EBF}" dt="2025-10-05T13:57:59.433" v="932" actId="165"/>
          <ac:spMkLst>
            <pc:docMk/>
            <pc:sldMk cId="1719007704" sldId="332"/>
            <ac:spMk id="33" creationId="{F734D782-3EE4-4160-9B40-1D57D9BD4C51}"/>
          </ac:spMkLst>
        </pc:spChg>
        <pc:spChg chg="mod">
          <ac:chgData name="Hasan Selim" userId="84cd2103f36ef0dc" providerId="LiveId" clId="{6ED845BA-74CA-4F74-9AC4-C2ED4D184EBF}" dt="2025-10-05T13:57:59.433" v="932" actId="165"/>
          <ac:spMkLst>
            <pc:docMk/>
            <pc:sldMk cId="1719007704" sldId="332"/>
            <ac:spMk id="35" creationId="{EB03CEB9-4A05-4761-9123-99FD1832617A}"/>
          </ac:spMkLst>
        </pc:spChg>
        <pc:spChg chg="mod">
          <ac:chgData name="Hasan Selim" userId="84cd2103f36ef0dc" providerId="LiveId" clId="{6ED845BA-74CA-4F74-9AC4-C2ED4D184EBF}" dt="2025-10-05T13:57:59.433" v="932" actId="165"/>
          <ac:spMkLst>
            <pc:docMk/>
            <pc:sldMk cId="1719007704" sldId="332"/>
            <ac:spMk id="39" creationId="{070A82B1-E8EC-4FE1-B249-39DCE861FF19}"/>
          </ac:spMkLst>
        </pc:spChg>
        <pc:spChg chg="mod">
          <ac:chgData name="Hasan Selim" userId="84cd2103f36ef0dc" providerId="LiveId" clId="{6ED845BA-74CA-4F74-9AC4-C2ED4D184EBF}" dt="2025-10-05T13:57:59.433" v="932" actId="165"/>
          <ac:spMkLst>
            <pc:docMk/>
            <pc:sldMk cId="1719007704" sldId="332"/>
            <ac:spMk id="41" creationId="{2C444405-217C-467F-83BD-26BAC2257A70}"/>
          </ac:spMkLst>
        </pc:spChg>
        <pc:spChg chg="mod">
          <ac:chgData name="Hasan Selim" userId="84cd2103f36ef0dc" providerId="LiveId" clId="{6ED845BA-74CA-4F74-9AC4-C2ED4D184EBF}" dt="2025-10-05T13:57:59.433" v="932" actId="165"/>
          <ac:spMkLst>
            <pc:docMk/>
            <pc:sldMk cId="1719007704" sldId="332"/>
            <ac:spMk id="42" creationId="{46CFA8E0-EAD2-4101-9165-223F40723CDD}"/>
          </ac:spMkLst>
        </pc:spChg>
        <pc:spChg chg="mod">
          <ac:chgData name="Hasan Selim" userId="84cd2103f36ef0dc" providerId="LiveId" clId="{6ED845BA-74CA-4F74-9AC4-C2ED4D184EBF}" dt="2025-10-05T13:57:59.433" v="932" actId="165"/>
          <ac:spMkLst>
            <pc:docMk/>
            <pc:sldMk cId="1719007704" sldId="332"/>
            <ac:spMk id="43" creationId="{6CBEB1D9-AD3F-4C68-96D6-B2D272F9215D}"/>
          </ac:spMkLst>
        </pc:spChg>
        <pc:spChg chg="mod">
          <ac:chgData name="Hasan Selim" userId="84cd2103f36ef0dc" providerId="LiveId" clId="{6ED845BA-74CA-4F74-9AC4-C2ED4D184EBF}" dt="2025-10-05T13:57:59.433" v="932" actId="165"/>
          <ac:spMkLst>
            <pc:docMk/>
            <pc:sldMk cId="1719007704" sldId="332"/>
            <ac:spMk id="45" creationId="{51746043-CEA3-4A02-B273-709456672909}"/>
          </ac:spMkLst>
        </pc:spChg>
        <pc:spChg chg="mod">
          <ac:chgData name="Hasan Selim" userId="84cd2103f36ef0dc" providerId="LiveId" clId="{6ED845BA-74CA-4F74-9AC4-C2ED4D184EBF}" dt="2025-10-05T13:57:59.433" v="932" actId="165"/>
          <ac:spMkLst>
            <pc:docMk/>
            <pc:sldMk cId="1719007704" sldId="332"/>
            <ac:spMk id="47" creationId="{4003D515-C497-49F7-B70C-0A4029351108}"/>
          </ac:spMkLst>
        </pc:spChg>
        <pc:grpChg chg="add mod">
          <ac:chgData name="Hasan Selim" userId="84cd2103f36ef0dc" providerId="LiveId" clId="{6ED845BA-74CA-4F74-9AC4-C2ED4D184EBF}" dt="2025-10-05T14:01:32.866" v="977" actId="1076"/>
          <ac:grpSpMkLst>
            <pc:docMk/>
            <pc:sldMk cId="1719007704" sldId="332"/>
            <ac:grpSpMk id="3" creationId="{56B62E5F-2BB8-0501-8937-EA2B6D267D99}"/>
          </ac:grpSpMkLst>
        </pc:grpChg>
        <pc:grpChg chg="mod">
          <ac:chgData name="Hasan Selim" userId="84cd2103f36ef0dc" providerId="LiveId" clId="{6ED845BA-74CA-4F74-9AC4-C2ED4D184EBF}" dt="2025-10-05T14:01:26.404" v="971"/>
          <ac:grpSpMkLst>
            <pc:docMk/>
            <pc:sldMk cId="1719007704" sldId="332"/>
            <ac:grpSpMk id="4" creationId="{25ABB640-EC20-9FC9-BCBB-C9C9403EFFEC}"/>
          </ac:grpSpMkLst>
        </pc:grpChg>
        <pc:grpChg chg="del">
          <ac:chgData name="Hasan Selim" userId="84cd2103f36ef0dc" providerId="LiveId" clId="{6ED845BA-74CA-4F74-9AC4-C2ED4D184EBF}" dt="2025-10-05T14:01:26.134" v="970" actId="478"/>
          <ac:grpSpMkLst>
            <pc:docMk/>
            <pc:sldMk cId="1719007704" sldId="332"/>
            <ac:grpSpMk id="51" creationId="{A2DF5023-20C3-4D8B-A127-F4DCF0189CF1}"/>
          </ac:grpSpMkLst>
        </pc:grpChg>
        <pc:grpChg chg="mod">
          <ac:chgData name="Hasan Selim" userId="84cd2103f36ef0dc" providerId="LiveId" clId="{6ED845BA-74CA-4F74-9AC4-C2ED4D184EBF}" dt="2025-10-05T13:23:51.328" v="169" actId="1076"/>
          <ac:grpSpMkLst>
            <pc:docMk/>
            <pc:sldMk cId="1719007704" sldId="332"/>
            <ac:grpSpMk id="72" creationId="{0A4B0BC6-8679-48BD-BE78-14BCD8A6D10B}"/>
          </ac:grpSpMkLst>
        </pc:grpChg>
      </pc:sldChg>
      <pc:sldChg chg="addSp modSp add mod">
        <pc:chgData name="Hasan Selim" userId="84cd2103f36ef0dc" providerId="LiveId" clId="{6ED845BA-74CA-4F74-9AC4-C2ED4D184EBF}" dt="2025-10-06T03:55:47.421" v="2475" actId="1076"/>
        <pc:sldMkLst>
          <pc:docMk/>
          <pc:sldMk cId="4131720327" sldId="332"/>
        </pc:sldMkLst>
        <pc:picChg chg="add mod">
          <ac:chgData name="Hasan Selim" userId="84cd2103f36ef0dc" providerId="LiveId" clId="{6ED845BA-74CA-4F74-9AC4-C2ED4D184EBF}" dt="2025-10-06T03:55:47.421" v="2475" actId="1076"/>
          <ac:picMkLst>
            <pc:docMk/>
            <pc:sldMk cId="4131720327" sldId="332"/>
            <ac:picMk id="2" creationId="{87F1C22C-D570-788B-067A-EE4EEE664AA4}"/>
          </ac:picMkLst>
        </pc:picChg>
      </pc:sldChg>
      <pc:sldChg chg="add del setBg">
        <pc:chgData name="Hasan Selim" userId="84cd2103f36ef0dc" providerId="LiveId" clId="{6ED845BA-74CA-4F74-9AC4-C2ED4D184EBF}" dt="2025-10-05T14:08:46.606" v="1169" actId="47"/>
        <pc:sldMkLst>
          <pc:docMk/>
          <pc:sldMk cId="2428557051" sldId="333"/>
        </pc:sldMkLst>
      </pc:sldChg>
      <pc:sldChg chg="delSp modSp add del setBg">
        <pc:chgData name="Hasan Selim" userId="84cd2103f36ef0dc" providerId="LiveId" clId="{6ED845BA-74CA-4F74-9AC4-C2ED4D184EBF}" dt="2025-10-05T14:08:46.606" v="1169" actId="47"/>
        <pc:sldMkLst>
          <pc:docMk/>
          <pc:sldMk cId="4177408876" sldId="334"/>
        </pc:sldMkLst>
        <pc:spChg chg="mod">
          <ac:chgData name="Hasan Selim" userId="84cd2103f36ef0dc" providerId="LiveId" clId="{6ED845BA-74CA-4F74-9AC4-C2ED4D184EBF}" dt="2025-10-05T13:52:35.515" v="897" actId="165"/>
          <ac:spMkLst>
            <pc:docMk/>
            <pc:sldMk cId="4177408876" sldId="334"/>
            <ac:spMk id="11" creationId="{0DA0A3D5-CCE2-46C8-A2F2-70FB37A17552}"/>
          </ac:spMkLst>
        </pc:spChg>
        <pc:spChg chg="mod">
          <ac:chgData name="Hasan Selim" userId="84cd2103f36ef0dc" providerId="LiveId" clId="{6ED845BA-74CA-4F74-9AC4-C2ED4D184EBF}" dt="2025-10-05T13:52:35.515" v="897" actId="165"/>
          <ac:spMkLst>
            <pc:docMk/>
            <pc:sldMk cId="4177408876" sldId="334"/>
            <ac:spMk id="14" creationId="{78E83313-F642-4DC3-8E15-04B6F904CD6E}"/>
          </ac:spMkLst>
        </pc:spChg>
        <pc:spChg chg="mod topLvl">
          <ac:chgData name="Hasan Selim" userId="84cd2103f36ef0dc" providerId="LiveId" clId="{6ED845BA-74CA-4F74-9AC4-C2ED4D184EBF}" dt="2025-10-05T13:52:35.515" v="897" actId="165"/>
          <ac:spMkLst>
            <pc:docMk/>
            <pc:sldMk cId="4177408876" sldId="334"/>
            <ac:spMk id="20" creationId="{B9591290-2908-4FD1-BEC6-6522468E0514}"/>
          </ac:spMkLst>
        </pc:spChg>
        <pc:spChg chg="mod">
          <ac:chgData name="Hasan Selim" userId="84cd2103f36ef0dc" providerId="LiveId" clId="{6ED845BA-74CA-4F74-9AC4-C2ED4D184EBF}" dt="2025-10-05T13:52:35.515" v="897" actId="165"/>
          <ac:spMkLst>
            <pc:docMk/>
            <pc:sldMk cId="4177408876" sldId="334"/>
            <ac:spMk id="48" creationId="{3286514E-A2F5-4744-B6EE-6CF70E2D566C}"/>
          </ac:spMkLst>
        </pc:spChg>
        <pc:spChg chg="mod">
          <ac:chgData name="Hasan Selim" userId="84cd2103f36ef0dc" providerId="LiveId" clId="{6ED845BA-74CA-4F74-9AC4-C2ED4D184EBF}" dt="2025-10-05T13:52:35.515" v="897" actId="165"/>
          <ac:spMkLst>
            <pc:docMk/>
            <pc:sldMk cId="4177408876" sldId="334"/>
            <ac:spMk id="58" creationId="{6A7942BD-5481-4180-AD6D-661CFD165E04}"/>
          </ac:spMkLst>
        </pc:spChg>
        <pc:spChg chg="mod">
          <ac:chgData name="Hasan Selim" userId="84cd2103f36ef0dc" providerId="LiveId" clId="{6ED845BA-74CA-4F74-9AC4-C2ED4D184EBF}" dt="2025-10-05T13:52:35.515" v="897" actId="165"/>
          <ac:spMkLst>
            <pc:docMk/>
            <pc:sldMk cId="4177408876" sldId="334"/>
            <ac:spMk id="66" creationId="{1BC30A4D-75C1-4E66-91B2-592C98A94394}"/>
          </ac:spMkLst>
        </pc:spChg>
        <pc:spChg chg="mod">
          <ac:chgData name="Hasan Selim" userId="84cd2103f36ef0dc" providerId="LiveId" clId="{6ED845BA-74CA-4F74-9AC4-C2ED4D184EBF}" dt="2025-10-05T13:52:35.515" v="897" actId="165"/>
          <ac:spMkLst>
            <pc:docMk/>
            <pc:sldMk cId="4177408876" sldId="334"/>
            <ac:spMk id="74" creationId="{09BF2453-9F17-4402-8DDB-A76EE5AFFB32}"/>
          </ac:spMkLst>
        </pc:spChg>
        <pc:spChg chg="mod">
          <ac:chgData name="Hasan Selim" userId="84cd2103f36ef0dc" providerId="LiveId" clId="{6ED845BA-74CA-4F74-9AC4-C2ED4D184EBF}" dt="2025-10-05T13:52:35.515" v="897" actId="165"/>
          <ac:spMkLst>
            <pc:docMk/>
            <pc:sldMk cId="4177408876" sldId="334"/>
            <ac:spMk id="77" creationId="{0CB286BD-2D9A-432D-A306-696B76FE2DEA}"/>
          </ac:spMkLst>
        </pc:spChg>
        <pc:spChg chg="mod">
          <ac:chgData name="Hasan Selim" userId="84cd2103f36ef0dc" providerId="LiveId" clId="{6ED845BA-74CA-4F74-9AC4-C2ED4D184EBF}" dt="2025-10-05T13:52:35.515" v="897" actId="165"/>
          <ac:spMkLst>
            <pc:docMk/>
            <pc:sldMk cId="4177408876" sldId="334"/>
            <ac:spMk id="80" creationId="{85AC4818-2465-469B-B9F5-993017D5D7A5}"/>
          </ac:spMkLst>
        </pc:spChg>
        <pc:spChg chg="mod">
          <ac:chgData name="Hasan Selim" userId="84cd2103f36ef0dc" providerId="LiveId" clId="{6ED845BA-74CA-4F74-9AC4-C2ED4D184EBF}" dt="2025-10-05T13:52:35.515" v="897" actId="165"/>
          <ac:spMkLst>
            <pc:docMk/>
            <pc:sldMk cId="4177408876" sldId="334"/>
            <ac:spMk id="84" creationId="{6D055AB6-D8FE-438C-8518-986B5A39BA56}"/>
          </ac:spMkLst>
        </pc:spChg>
      </pc:sldChg>
      <pc:sldChg chg="add del setBg">
        <pc:chgData name="Hasan Selim" userId="84cd2103f36ef0dc" providerId="LiveId" clId="{6ED845BA-74CA-4F74-9AC4-C2ED4D184EBF}" dt="2025-10-05T14:08:46.606" v="1169" actId="47"/>
        <pc:sldMkLst>
          <pc:docMk/>
          <pc:sldMk cId="1982488759" sldId="335"/>
        </pc:sldMkLst>
      </pc:sldChg>
      <pc:sldChg chg="add del setBg">
        <pc:chgData name="Hasan Selim" userId="84cd2103f36ef0dc" providerId="LiveId" clId="{6ED845BA-74CA-4F74-9AC4-C2ED4D184EBF}" dt="2025-10-05T14:08:46.606" v="1169" actId="47"/>
        <pc:sldMkLst>
          <pc:docMk/>
          <pc:sldMk cId="1371448894" sldId="336"/>
        </pc:sldMkLst>
      </pc:sldChg>
      <pc:sldChg chg="add del setBg">
        <pc:chgData name="Hasan Selim" userId="84cd2103f36ef0dc" providerId="LiveId" clId="{6ED845BA-74CA-4F74-9AC4-C2ED4D184EBF}" dt="2025-10-05T14:08:46.606" v="1169" actId="47"/>
        <pc:sldMkLst>
          <pc:docMk/>
          <pc:sldMk cId="3551271637" sldId="337"/>
        </pc:sldMkLst>
      </pc:sldChg>
      <pc:sldChg chg="delSp modSp add del setBg">
        <pc:chgData name="Hasan Selim" userId="84cd2103f36ef0dc" providerId="LiveId" clId="{6ED845BA-74CA-4F74-9AC4-C2ED4D184EBF}" dt="2025-10-05T14:08:46.606" v="1169" actId="47"/>
        <pc:sldMkLst>
          <pc:docMk/>
          <pc:sldMk cId="4283023616" sldId="338"/>
        </pc:sldMkLst>
        <pc:spChg chg="mod topLvl">
          <ac:chgData name="Hasan Selim" userId="84cd2103f36ef0dc" providerId="LiveId" clId="{6ED845BA-74CA-4F74-9AC4-C2ED4D184EBF}" dt="2025-10-05T14:03:20.094" v="988" actId="165"/>
          <ac:spMkLst>
            <pc:docMk/>
            <pc:sldMk cId="4283023616" sldId="338"/>
            <ac:spMk id="13" creationId="{10953DA8-2034-4987-84AE-99F02925F3DA}"/>
          </ac:spMkLst>
        </pc:spChg>
        <pc:spChg chg="mod topLvl">
          <ac:chgData name="Hasan Selim" userId="84cd2103f36ef0dc" providerId="LiveId" clId="{6ED845BA-74CA-4F74-9AC4-C2ED4D184EBF}" dt="2025-10-05T14:03:20.725" v="989" actId="165"/>
          <ac:spMkLst>
            <pc:docMk/>
            <pc:sldMk cId="4283023616" sldId="338"/>
            <ac:spMk id="19" creationId="{7E8CC648-F614-4CAD-A77C-B728931F7DAC}"/>
          </ac:spMkLst>
        </pc:spChg>
        <pc:spChg chg="mod">
          <ac:chgData name="Hasan Selim" userId="84cd2103f36ef0dc" providerId="LiveId" clId="{6ED845BA-74CA-4F74-9AC4-C2ED4D184EBF}" dt="2025-10-05T14:03:20.094" v="988" actId="165"/>
          <ac:spMkLst>
            <pc:docMk/>
            <pc:sldMk cId="4283023616" sldId="338"/>
            <ac:spMk id="20" creationId="{DDB83184-C0F0-4D85-91C8-9C410CE836B1}"/>
          </ac:spMkLst>
        </pc:spChg>
        <pc:spChg chg="mod topLvl">
          <ac:chgData name="Hasan Selim" userId="84cd2103f36ef0dc" providerId="LiveId" clId="{6ED845BA-74CA-4F74-9AC4-C2ED4D184EBF}" dt="2025-10-05T14:03:21.215" v="990" actId="165"/>
          <ac:spMkLst>
            <pc:docMk/>
            <pc:sldMk cId="4283023616" sldId="338"/>
            <ac:spMk id="25" creationId="{33AEC07B-32FC-4303-A244-D1CA32499EAB}"/>
          </ac:spMkLst>
        </pc:spChg>
        <pc:spChg chg="mod">
          <ac:chgData name="Hasan Selim" userId="84cd2103f36ef0dc" providerId="LiveId" clId="{6ED845BA-74CA-4F74-9AC4-C2ED4D184EBF}" dt="2025-10-05T14:03:20.725" v="989" actId="165"/>
          <ac:spMkLst>
            <pc:docMk/>
            <pc:sldMk cId="4283023616" sldId="338"/>
            <ac:spMk id="28" creationId="{F5A99E9D-B218-49DD-8388-25DA759D7FE1}"/>
          </ac:spMkLst>
        </pc:spChg>
        <pc:spChg chg="mod">
          <ac:chgData name="Hasan Selim" userId="84cd2103f36ef0dc" providerId="LiveId" clId="{6ED845BA-74CA-4F74-9AC4-C2ED4D184EBF}" dt="2025-10-05T14:03:21.215" v="990" actId="165"/>
          <ac:spMkLst>
            <pc:docMk/>
            <pc:sldMk cId="4283023616" sldId="338"/>
            <ac:spMk id="30" creationId="{36276105-0B59-4F00-A9FE-B39581EED4A3}"/>
          </ac:spMkLst>
        </pc:spChg>
        <pc:spChg chg="mod topLvl">
          <ac:chgData name="Hasan Selim" userId="84cd2103f36ef0dc" providerId="LiveId" clId="{6ED845BA-74CA-4F74-9AC4-C2ED4D184EBF}" dt="2025-10-05T14:03:20.094" v="988" actId="165"/>
          <ac:spMkLst>
            <pc:docMk/>
            <pc:sldMk cId="4283023616" sldId="338"/>
            <ac:spMk id="32" creationId="{718BC350-EB26-41AA-96FA-4BF6B9B28A9E}"/>
          </ac:spMkLst>
        </pc:spChg>
        <pc:spChg chg="mod topLvl">
          <ac:chgData name="Hasan Selim" userId="84cd2103f36ef0dc" providerId="LiveId" clId="{6ED845BA-74CA-4F74-9AC4-C2ED4D184EBF}" dt="2025-10-05T14:03:21.215" v="990" actId="165"/>
          <ac:spMkLst>
            <pc:docMk/>
            <pc:sldMk cId="4283023616" sldId="338"/>
            <ac:spMk id="33" creationId="{5EF1032A-E05C-42D7-94E4-0BCC713586E3}"/>
          </ac:spMkLst>
        </pc:spChg>
        <pc:spChg chg="mod topLvl">
          <ac:chgData name="Hasan Selim" userId="84cd2103f36ef0dc" providerId="LiveId" clId="{6ED845BA-74CA-4F74-9AC4-C2ED4D184EBF}" dt="2025-10-05T14:03:20.725" v="989" actId="165"/>
          <ac:spMkLst>
            <pc:docMk/>
            <pc:sldMk cId="4283023616" sldId="338"/>
            <ac:spMk id="34" creationId="{9F56760A-0864-45A0-8EBD-09C5B9EFEA1B}"/>
          </ac:spMkLst>
        </pc:spChg>
        <pc:grpChg chg="mod topLvl">
          <ac:chgData name="Hasan Selim" userId="84cd2103f36ef0dc" providerId="LiveId" clId="{6ED845BA-74CA-4F74-9AC4-C2ED4D184EBF}" dt="2025-10-05T14:03:20.094" v="988" actId="165"/>
          <ac:grpSpMkLst>
            <pc:docMk/>
            <pc:sldMk cId="4283023616" sldId="338"/>
            <ac:grpSpMk id="2" creationId="{5F58608A-4C84-43B6-99BC-B72549C8D7DB}"/>
          </ac:grpSpMkLst>
        </pc:grpChg>
        <pc:grpChg chg="mod topLvl">
          <ac:chgData name="Hasan Selim" userId="84cd2103f36ef0dc" providerId="LiveId" clId="{6ED845BA-74CA-4F74-9AC4-C2ED4D184EBF}" dt="2025-10-05T14:03:20.725" v="989" actId="165"/>
          <ac:grpSpMkLst>
            <pc:docMk/>
            <pc:sldMk cId="4283023616" sldId="338"/>
            <ac:grpSpMk id="3" creationId="{09153FA2-219A-4054-84F9-DC020DBC9144}"/>
          </ac:grpSpMkLst>
        </pc:grpChg>
        <pc:grpChg chg="del">
          <ac:chgData name="Hasan Selim" userId="84cd2103f36ef0dc" providerId="LiveId" clId="{6ED845BA-74CA-4F74-9AC4-C2ED4D184EBF}" dt="2025-10-05T14:03:20.094" v="988" actId="165"/>
          <ac:grpSpMkLst>
            <pc:docMk/>
            <pc:sldMk cId="4283023616" sldId="338"/>
            <ac:grpSpMk id="4" creationId="{A9587F5D-C1E2-4F5F-AB47-582FB80DA834}"/>
          </ac:grpSpMkLst>
        </pc:grpChg>
        <pc:grpChg chg="del">
          <ac:chgData name="Hasan Selim" userId="84cd2103f36ef0dc" providerId="LiveId" clId="{6ED845BA-74CA-4F74-9AC4-C2ED4D184EBF}" dt="2025-10-05T14:03:20.725" v="989" actId="165"/>
          <ac:grpSpMkLst>
            <pc:docMk/>
            <pc:sldMk cId="4283023616" sldId="338"/>
            <ac:grpSpMk id="5" creationId="{92EA4898-7427-4602-B217-D5A39221FE3F}"/>
          </ac:grpSpMkLst>
        </pc:grpChg>
        <pc:grpChg chg="del">
          <ac:chgData name="Hasan Selim" userId="84cd2103f36ef0dc" providerId="LiveId" clId="{6ED845BA-74CA-4F74-9AC4-C2ED4D184EBF}" dt="2025-10-05T14:03:21.215" v="990" actId="165"/>
          <ac:grpSpMkLst>
            <pc:docMk/>
            <pc:sldMk cId="4283023616" sldId="338"/>
            <ac:grpSpMk id="6" creationId="{3596A3C3-4776-4C5D-A3D1-3EC0FCD7A8B8}"/>
          </ac:grpSpMkLst>
        </pc:grpChg>
        <pc:grpChg chg="mod topLvl">
          <ac:chgData name="Hasan Selim" userId="84cd2103f36ef0dc" providerId="LiveId" clId="{6ED845BA-74CA-4F74-9AC4-C2ED4D184EBF}" dt="2025-10-05T14:03:21.215" v="990" actId="165"/>
          <ac:grpSpMkLst>
            <pc:docMk/>
            <pc:sldMk cId="4283023616" sldId="338"/>
            <ac:grpSpMk id="29" creationId="{051D4F35-015D-4EAB-BCA7-5FB612DE3719}"/>
          </ac:grpSpMkLst>
        </pc:grpChg>
        <pc:picChg chg="mod">
          <ac:chgData name="Hasan Selim" userId="84cd2103f36ef0dc" providerId="LiveId" clId="{6ED845BA-74CA-4F74-9AC4-C2ED4D184EBF}" dt="2025-10-05T14:03:20.725" v="989" actId="165"/>
          <ac:picMkLst>
            <pc:docMk/>
            <pc:sldMk cId="4283023616" sldId="338"/>
            <ac:picMk id="24" creationId="{D82FCFA6-E29F-4EDE-B510-0F8F15D93F92}"/>
          </ac:picMkLst>
        </pc:picChg>
        <pc:picChg chg="mod">
          <ac:chgData name="Hasan Selim" userId="84cd2103f36ef0dc" providerId="LiveId" clId="{6ED845BA-74CA-4F74-9AC4-C2ED4D184EBF}" dt="2025-10-05T14:03:20.094" v="988" actId="165"/>
          <ac:picMkLst>
            <pc:docMk/>
            <pc:sldMk cId="4283023616" sldId="338"/>
            <ac:picMk id="26" creationId="{D39E9CA6-8601-44E5-8E04-B80227C301ED}"/>
          </ac:picMkLst>
        </pc:picChg>
        <pc:picChg chg="mod">
          <ac:chgData name="Hasan Selim" userId="84cd2103f36ef0dc" providerId="LiveId" clId="{6ED845BA-74CA-4F74-9AC4-C2ED4D184EBF}" dt="2025-10-05T14:03:21.215" v="990" actId="165"/>
          <ac:picMkLst>
            <pc:docMk/>
            <pc:sldMk cId="4283023616" sldId="338"/>
            <ac:picMk id="31" creationId="{CA8103F1-99D2-431A-9C06-634750A9B7A7}"/>
          </ac:picMkLst>
        </pc:picChg>
      </pc:sldChg>
      <pc:sldChg chg="add del setBg">
        <pc:chgData name="Hasan Selim" userId="84cd2103f36ef0dc" providerId="LiveId" clId="{6ED845BA-74CA-4F74-9AC4-C2ED4D184EBF}" dt="2025-10-05T14:08:46.606" v="1169" actId="47"/>
        <pc:sldMkLst>
          <pc:docMk/>
          <pc:sldMk cId="1120436275" sldId="339"/>
        </pc:sldMkLst>
      </pc:sldChg>
      <pc:sldChg chg="add del setBg">
        <pc:chgData name="Hasan Selim" userId="84cd2103f36ef0dc" providerId="LiveId" clId="{6ED845BA-74CA-4F74-9AC4-C2ED4D184EBF}" dt="2025-10-05T14:08:46.606" v="1169" actId="47"/>
        <pc:sldMkLst>
          <pc:docMk/>
          <pc:sldMk cId="2104249314" sldId="340"/>
        </pc:sldMkLst>
      </pc:sldChg>
      <pc:sldChg chg="add del setBg">
        <pc:chgData name="Hasan Selim" userId="84cd2103f36ef0dc" providerId="LiveId" clId="{6ED845BA-74CA-4F74-9AC4-C2ED4D184EBF}" dt="2025-10-05T14:08:46.606" v="1169" actId="47"/>
        <pc:sldMkLst>
          <pc:docMk/>
          <pc:sldMk cId="4208543937" sldId="341"/>
        </pc:sldMkLst>
      </pc:sldChg>
      <pc:sldChg chg="add del setBg">
        <pc:chgData name="Hasan Selim" userId="84cd2103f36ef0dc" providerId="LiveId" clId="{6ED845BA-74CA-4F74-9AC4-C2ED4D184EBF}" dt="2025-10-05T14:08:46.606" v="1169" actId="47"/>
        <pc:sldMkLst>
          <pc:docMk/>
          <pc:sldMk cId="1038211705" sldId="342"/>
        </pc:sldMkLst>
      </pc:sldChg>
      <pc:sldChg chg="modSp add del mod setBg">
        <pc:chgData name="Hasan Selim" userId="84cd2103f36ef0dc" providerId="LiveId" clId="{6ED845BA-74CA-4F74-9AC4-C2ED4D184EBF}" dt="2025-10-05T14:08:46.606" v="1169" actId="47"/>
        <pc:sldMkLst>
          <pc:docMk/>
          <pc:sldMk cId="1188057779" sldId="343"/>
        </pc:sldMkLst>
        <pc:picChg chg="mod">
          <ac:chgData name="Hasan Selim" userId="84cd2103f36ef0dc" providerId="LiveId" clId="{6ED845BA-74CA-4F74-9AC4-C2ED4D184EBF}" dt="2025-10-05T13:38:09.795" v="533" actId="1076"/>
          <ac:picMkLst>
            <pc:docMk/>
            <pc:sldMk cId="1188057779" sldId="343"/>
            <ac:picMk id="107" creationId="{8F3508C1-A9D3-4F3C-A084-7C4C23F6A256}"/>
          </ac:picMkLst>
        </pc:picChg>
      </pc:sldChg>
      <pc:sldChg chg="addSp modSp mod">
        <pc:chgData name="Hasan Selim" userId="84cd2103f36ef0dc" providerId="LiveId" clId="{6ED845BA-74CA-4F74-9AC4-C2ED4D184EBF}" dt="2025-10-05T14:30:30.787" v="1409" actId="1076"/>
        <pc:sldMkLst>
          <pc:docMk/>
          <pc:sldMk cId="4112272708" sldId="344"/>
        </pc:sldMkLst>
        <pc:spChg chg="add mod ord">
          <ac:chgData name="Hasan Selim" userId="84cd2103f36ef0dc" providerId="LiveId" clId="{6ED845BA-74CA-4F74-9AC4-C2ED4D184EBF}" dt="2025-10-05T14:09:01.603" v="1172" actId="167"/>
          <ac:spMkLst>
            <pc:docMk/>
            <pc:sldMk cId="4112272708" sldId="344"/>
            <ac:spMk id="2" creationId="{EC922A98-1705-B93F-2CEF-0E91566FC1BF}"/>
          </ac:spMkLst>
        </pc:spChg>
        <pc:picChg chg="mod modCrop">
          <ac:chgData name="Hasan Selim" userId="84cd2103f36ef0dc" providerId="LiveId" clId="{6ED845BA-74CA-4F74-9AC4-C2ED4D184EBF}" dt="2025-10-05T14:30:30.787" v="1409" actId="1076"/>
          <ac:picMkLst>
            <pc:docMk/>
            <pc:sldMk cId="4112272708" sldId="344"/>
            <ac:picMk id="4" creationId="{E8CA2D86-3FEF-056B-96C4-8C53232AFEC8}"/>
          </ac:picMkLst>
        </pc:picChg>
      </pc:sldChg>
      <pc:sldChg chg="delSp add del mod setBg">
        <pc:chgData name="Hasan Selim" userId="84cd2103f36ef0dc" providerId="LiveId" clId="{6ED845BA-74CA-4F74-9AC4-C2ED4D184EBF}" dt="2025-10-05T14:08:46.606" v="1169" actId="47"/>
        <pc:sldMkLst>
          <pc:docMk/>
          <pc:sldMk cId="2627504679" sldId="345"/>
        </pc:sldMkLst>
        <pc:grpChg chg="del">
          <ac:chgData name="Hasan Selim" userId="84cd2103f36ef0dc" providerId="LiveId" clId="{6ED845BA-74CA-4F74-9AC4-C2ED4D184EBF}" dt="2025-10-05T13:50:59.938" v="863" actId="21"/>
          <ac:grpSpMkLst>
            <pc:docMk/>
            <pc:sldMk cId="2627504679" sldId="345"/>
            <ac:grpSpMk id="219" creationId="{EE3A5ACA-7296-41AC-9548-B787CE3B8FBB}"/>
          </ac:grpSpMkLst>
        </pc:grpChg>
        <pc:grpChg chg="del">
          <ac:chgData name="Hasan Selim" userId="84cd2103f36ef0dc" providerId="LiveId" clId="{6ED845BA-74CA-4F74-9AC4-C2ED4D184EBF}" dt="2025-10-05T13:50:59.938" v="863" actId="21"/>
          <ac:grpSpMkLst>
            <pc:docMk/>
            <pc:sldMk cId="2627504679" sldId="345"/>
            <ac:grpSpMk id="220" creationId="{793D54EE-60D0-4D35-9888-757149B8650C}"/>
          </ac:grpSpMkLst>
        </pc:grpChg>
        <pc:grpChg chg="del">
          <ac:chgData name="Hasan Selim" userId="84cd2103f36ef0dc" providerId="LiveId" clId="{6ED845BA-74CA-4F74-9AC4-C2ED4D184EBF}" dt="2025-10-05T13:50:59.938" v="863" actId="21"/>
          <ac:grpSpMkLst>
            <pc:docMk/>
            <pc:sldMk cId="2627504679" sldId="345"/>
            <ac:grpSpMk id="221" creationId="{32290536-A65B-47B5-827B-0D06358CD15F}"/>
          </ac:grpSpMkLst>
        </pc:grpChg>
        <pc:grpChg chg="del">
          <ac:chgData name="Hasan Selim" userId="84cd2103f36ef0dc" providerId="LiveId" clId="{6ED845BA-74CA-4F74-9AC4-C2ED4D184EBF}" dt="2025-10-05T13:50:59.938" v="863" actId="21"/>
          <ac:grpSpMkLst>
            <pc:docMk/>
            <pc:sldMk cId="2627504679" sldId="345"/>
            <ac:grpSpMk id="222" creationId="{B7FA5391-1ECC-44BE-B7F6-4E8863FA1D9C}"/>
          </ac:grpSpMkLst>
        </pc:grpChg>
      </pc:sldChg>
      <pc:sldChg chg="add del setBg">
        <pc:chgData name="Hasan Selim" userId="84cd2103f36ef0dc" providerId="LiveId" clId="{6ED845BA-74CA-4F74-9AC4-C2ED4D184EBF}" dt="2025-10-05T14:08:46.606" v="1169" actId="47"/>
        <pc:sldMkLst>
          <pc:docMk/>
          <pc:sldMk cId="2940180332" sldId="346"/>
        </pc:sldMkLst>
      </pc:sldChg>
      <pc:sldChg chg="add del">
        <pc:chgData name="Hasan Selim" userId="84cd2103f36ef0dc" providerId="LiveId" clId="{6ED845BA-74CA-4F74-9AC4-C2ED4D184EBF}" dt="2025-10-06T03:56:52.300" v="2476" actId="47"/>
        <pc:sldMkLst>
          <pc:docMk/>
          <pc:sldMk cId="1795212248" sldId="350"/>
        </pc:sldMkLst>
      </pc:sldChg>
      <pc:sldChg chg="addSp modSp add del mod">
        <pc:chgData name="Hasan Selim" userId="84cd2103f36ef0dc" providerId="LiveId" clId="{6ED845BA-74CA-4F74-9AC4-C2ED4D184EBF}" dt="2025-10-06T03:56:52.300" v="2476" actId="47"/>
        <pc:sldMkLst>
          <pc:docMk/>
          <pc:sldMk cId="510276670" sldId="360"/>
        </pc:sldMkLst>
        <pc:spChg chg="mod">
          <ac:chgData name="Hasan Selim" userId="84cd2103f36ef0dc" providerId="LiveId" clId="{6ED845BA-74CA-4F74-9AC4-C2ED4D184EBF}" dt="2025-10-06T03:36:58.309" v="1958" actId="164"/>
          <ac:spMkLst>
            <pc:docMk/>
            <pc:sldMk cId="510276670" sldId="360"/>
            <ac:spMk id="17" creationId="{D1BD3473-6EE8-4CD1-9881-8C863C5DE418}"/>
          </ac:spMkLst>
        </pc:spChg>
        <pc:grpChg chg="add mod">
          <ac:chgData name="Hasan Selim" userId="84cd2103f36ef0dc" providerId="LiveId" clId="{6ED845BA-74CA-4F74-9AC4-C2ED4D184EBF}" dt="2025-10-06T03:36:58.309" v="1958" actId="164"/>
          <ac:grpSpMkLst>
            <pc:docMk/>
            <pc:sldMk cId="510276670" sldId="360"/>
            <ac:grpSpMk id="2" creationId="{D9E47640-F2D7-D7F6-0284-72D99BB32151}"/>
          </ac:grpSpMkLst>
        </pc:grpChg>
        <pc:grpChg chg="mod">
          <ac:chgData name="Hasan Selim" userId="84cd2103f36ef0dc" providerId="LiveId" clId="{6ED845BA-74CA-4F74-9AC4-C2ED4D184EBF}" dt="2025-10-06T03:36:58.309" v="1958" actId="164"/>
          <ac:grpSpMkLst>
            <pc:docMk/>
            <pc:sldMk cId="510276670" sldId="360"/>
            <ac:grpSpMk id="3" creationId="{5B5E5B57-A14F-4F08-9904-37F349F098F7}"/>
          </ac:grpSpMkLst>
        </pc:grpChg>
      </pc:sldChg>
      <pc:sldChg chg="add del">
        <pc:chgData name="Hasan Selim" userId="84cd2103f36ef0dc" providerId="LiveId" clId="{6ED845BA-74CA-4F74-9AC4-C2ED4D184EBF}" dt="2025-10-06T03:56:52.300" v="2476" actId="47"/>
        <pc:sldMkLst>
          <pc:docMk/>
          <pc:sldMk cId="1360206174" sldId="362"/>
        </pc:sldMkLst>
      </pc:sldChg>
      <pc:sldChg chg="add del">
        <pc:chgData name="Hasan Selim" userId="84cd2103f36ef0dc" providerId="LiveId" clId="{6ED845BA-74CA-4F74-9AC4-C2ED4D184EBF}" dt="2025-10-06T03:56:52.300" v="2476" actId="47"/>
        <pc:sldMkLst>
          <pc:docMk/>
          <pc:sldMk cId="2584830448" sldId="363"/>
        </pc:sldMkLst>
      </pc:sldChg>
      <pc:sldChg chg="add del">
        <pc:chgData name="Hasan Selim" userId="84cd2103f36ef0dc" providerId="LiveId" clId="{6ED845BA-74CA-4F74-9AC4-C2ED4D184EBF}" dt="2025-10-06T03:56:52.300" v="2476" actId="47"/>
        <pc:sldMkLst>
          <pc:docMk/>
          <pc:sldMk cId="1641770370" sldId="364"/>
        </pc:sldMkLst>
      </pc:sldChg>
      <pc:sldChg chg="add del">
        <pc:chgData name="Hasan Selim" userId="84cd2103f36ef0dc" providerId="LiveId" clId="{6ED845BA-74CA-4F74-9AC4-C2ED4D184EBF}" dt="2025-10-06T03:56:52.300" v="2476" actId="47"/>
        <pc:sldMkLst>
          <pc:docMk/>
          <pc:sldMk cId="1369781532" sldId="366"/>
        </pc:sldMkLst>
      </pc:sldChg>
      <pc:sldChg chg="add del">
        <pc:chgData name="Hasan Selim" userId="84cd2103f36ef0dc" providerId="LiveId" clId="{6ED845BA-74CA-4F74-9AC4-C2ED4D184EBF}" dt="2025-10-06T03:56:52.300" v="2476" actId="47"/>
        <pc:sldMkLst>
          <pc:docMk/>
          <pc:sldMk cId="1410199493" sldId="367"/>
        </pc:sldMkLst>
      </pc:sldChg>
      <pc:sldChg chg="add del">
        <pc:chgData name="Hasan Selim" userId="84cd2103f36ef0dc" providerId="LiveId" clId="{6ED845BA-74CA-4F74-9AC4-C2ED4D184EBF}" dt="2025-10-06T03:56:52.300" v="2476" actId="47"/>
        <pc:sldMkLst>
          <pc:docMk/>
          <pc:sldMk cId="1769713558" sldId="368"/>
        </pc:sldMkLst>
      </pc:sldChg>
      <pc:sldChg chg="addSp delSp modSp add del mod">
        <pc:chgData name="Hasan Selim" userId="84cd2103f36ef0dc" providerId="LiveId" clId="{6ED845BA-74CA-4F74-9AC4-C2ED4D184EBF}" dt="2025-10-06T03:56:52.300" v="2476" actId="47"/>
        <pc:sldMkLst>
          <pc:docMk/>
          <pc:sldMk cId="3767858397" sldId="369"/>
        </pc:sldMkLst>
        <pc:grpChg chg="add mod">
          <ac:chgData name="Hasan Selim" userId="84cd2103f36ef0dc" providerId="LiveId" clId="{6ED845BA-74CA-4F74-9AC4-C2ED4D184EBF}" dt="2025-10-06T03:42:26.308" v="2182" actId="164"/>
          <ac:grpSpMkLst>
            <pc:docMk/>
            <pc:sldMk cId="3767858397" sldId="369"/>
            <ac:grpSpMk id="2" creationId="{0186054D-7B09-0260-94BC-F8A32C6C1620}"/>
          </ac:grpSpMkLst>
        </pc:grpChg>
        <pc:grpChg chg="mod">
          <ac:chgData name="Hasan Selim" userId="84cd2103f36ef0dc" providerId="LiveId" clId="{6ED845BA-74CA-4F74-9AC4-C2ED4D184EBF}" dt="2025-10-06T03:42:26.308" v="2182" actId="164"/>
          <ac:grpSpMkLst>
            <pc:docMk/>
            <pc:sldMk cId="3767858397" sldId="369"/>
            <ac:grpSpMk id="8" creationId="{4AC7D37E-286F-4827-93B8-0351C5CDC4BD}"/>
          </ac:grpSpMkLst>
        </pc:grpChg>
        <pc:grpChg chg="mod">
          <ac:chgData name="Hasan Selim" userId="84cd2103f36ef0dc" providerId="LiveId" clId="{6ED845BA-74CA-4F74-9AC4-C2ED4D184EBF}" dt="2025-10-06T03:42:26.308" v="2182" actId="164"/>
          <ac:grpSpMkLst>
            <pc:docMk/>
            <pc:sldMk cId="3767858397" sldId="369"/>
            <ac:grpSpMk id="15" creationId="{2012D86E-E74D-4448-A08A-FD31190E1AA1}"/>
          </ac:grpSpMkLst>
        </pc:grpChg>
        <pc:grpChg chg="mod">
          <ac:chgData name="Hasan Selim" userId="84cd2103f36ef0dc" providerId="LiveId" clId="{6ED845BA-74CA-4F74-9AC4-C2ED4D184EBF}" dt="2025-10-06T03:42:26.308" v="2182" actId="164"/>
          <ac:grpSpMkLst>
            <pc:docMk/>
            <pc:sldMk cId="3767858397" sldId="369"/>
            <ac:grpSpMk id="18" creationId="{D2FDAE4A-336E-4D16-9861-6F8935F52CD6}"/>
          </ac:grpSpMkLst>
        </pc:grpChg>
        <pc:picChg chg="del">
          <ac:chgData name="Hasan Selim" userId="84cd2103f36ef0dc" providerId="LiveId" clId="{6ED845BA-74CA-4F74-9AC4-C2ED4D184EBF}" dt="2025-10-06T03:29:57.384" v="1889" actId="478"/>
          <ac:picMkLst>
            <pc:docMk/>
            <pc:sldMk cId="3767858397" sldId="369"/>
            <ac:picMk id="5" creationId="{A68BB83D-D245-4159-A638-966CD554A1AA}"/>
          </ac:picMkLst>
        </pc:picChg>
      </pc:sldChg>
      <pc:sldChg chg="add del">
        <pc:chgData name="Hasan Selim" userId="84cd2103f36ef0dc" providerId="LiveId" clId="{6ED845BA-74CA-4F74-9AC4-C2ED4D184EBF}" dt="2025-10-06T03:56:52.300" v="2476" actId="47"/>
        <pc:sldMkLst>
          <pc:docMk/>
          <pc:sldMk cId="105413476" sldId="370"/>
        </pc:sldMkLst>
      </pc:sldChg>
      <pc:sldChg chg="add del">
        <pc:chgData name="Hasan Selim" userId="84cd2103f36ef0dc" providerId="LiveId" clId="{6ED845BA-74CA-4F74-9AC4-C2ED4D184EBF}" dt="2025-10-06T03:56:52.300" v="2476" actId="47"/>
        <pc:sldMkLst>
          <pc:docMk/>
          <pc:sldMk cId="2501806626" sldId="371"/>
        </pc:sldMkLst>
      </pc:sldChg>
      <pc:sldChg chg="add del">
        <pc:chgData name="Hasan Selim" userId="84cd2103f36ef0dc" providerId="LiveId" clId="{6ED845BA-74CA-4F74-9AC4-C2ED4D184EBF}" dt="2025-10-06T03:56:52.300" v="2476" actId="47"/>
        <pc:sldMkLst>
          <pc:docMk/>
          <pc:sldMk cId="1157741535" sldId="372"/>
        </pc:sldMkLst>
      </pc:sldChg>
      <pc:sldChg chg="addSp delSp modSp add mod">
        <pc:chgData name="Hasan Selim" userId="84cd2103f36ef0dc" providerId="LiveId" clId="{6ED845BA-74CA-4F74-9AC4-C2ED4D184EBF}" dt="2025-10-06T03:36:12.279" v="1949" actId="1076"/>
        <pc:sldMkLst>
          <pc:docMk/>
          <pc:sldMk cId="2208324006" sldId="373"/>
        </pc:sldMkLst>
        <pc:spChg chg="add del mod">
          <ac:chgData name="Hasan Selim" userId="84cd2103f36ef0dc" providerId="LiveId" clId="{6ED845BA-74CA-4F74-9AC4-C2ED4D184EBF}" dt="2025-10-06T03:32:37.972" v="1911" actId="478"/>
          <ac:spMkLst>
            <pc:docMk/>
            <pc:sldMk cId="2208324006" sldId="373"/>
            <ac:spMk id="2" creationId="{A1F3203E-E308-3050-4856-B231D1C877AB}"/>
          </ac:spMkLst>
        </pc:spChg>
        <pc:spChg chg="mod">
          <ac:chgData name="Hasan Selim" userId="84cd2103f36ef0dc" providerId="LiveId" clId="{6ED845BA-74CA-4F74-9AC4-C2ED4D184EBF}" dt="2025-10-06T03:36:12.279" v="1949" actId="1076"/>
          <ac:spMkLst>
            <pc:docMk/>
            <pc:sldMk cId="2208324006" sldId="373"/>
            <ac:spMk id="16" creationId="{4E9F589F-F1CD-45E9-97A7-C3FA027A830E}"/>
          </ac:spMkLst>
        </pc:spChg>
        <pc:spChg chg="add del mod ord">
          <ac:chgData name="Hasan Selim" userId="84cd2103f36ef0dc" providerId="LiveId" clId="{6ED845BA-74CA-4F74-9AC4-C2ED4D184EBF}" dt="2025-10-06T03:35:31.051" v="1944" actId="478"/>
          <ac:spMkLst>
            <pc:docMk/>
            <pc:sldMk cId="2208324006" sldId="373"/>
            <ac:spMk id="17" creationId="{72C1B7D3-4A02-82DE-DAC3-D7DFCD9C8B7E}"/>
          </ac:spMkLst>
        </pc:spChg>
        <pc:grpChg chg="mod">
          <ac:chgData name="Hasan Selim" userId="84cd2103f36ef0dc" providerId="LiveId" clId="{6ED845BA-74CA-4F74-9AC4-C2ED4D184EBF}" dt="2025-10-06T03:36:12.279" v="1949" actId="1076"/>
          <ac:grpSpMkLst>
            <pc:docMk/>
            <pc:sldMk cId="2208324006" sldId="373"/>
            <ac:grpSpMk id="4" creationId="{5B9056DE-E224-49C7-840E-29ED2DB38EFD}"/>
          </ac:grpSpMkLst>
        </pc:grpChg>
        <pc:picChg chg="add mod">
          <ac:chgData name="Hasan Selim" userId="84cd2103f36ef0dc" providerId="LiveId" clId="{6ED845BA-74CA-4F74-9AC4-C2ED4D184EBF}" dt="2025-10-06T03:36:12.279" v="1949" actId="1076"/>
          <ac:picMkLst>
            <pc:docMk/>
            <pc:sldMk cId="2208324006" sldId="373"/>
            <ac:picMk id="3" creationId="{977F2FF9-8AB1-8E86-D369-30E54BC72BEC}"/>
          </ac:picMkLst>
        </pc:picChg>
        <pc:picChg chg="del mod">
          <ac:chgData name="Hasan Selim" userId="84cd2103f36ef0dc" providerId="LiveId" clId="{6ED845BA-74CA-4F74-9AC4-C2ED4D184EBF}" dt="2025-10-06T03:33:06.347" v="1915" actId="478"/>
          <ac:picMkLst>
            <pc:docMk/>
            <pc:sldMk cId="2208324006" sldId="373"/>
            <ac:picMk id="126" creationId="{AF6D9374-5D97-448B-BC3C-7BD404CB4852}"/>
          </ac:picMkLst>
        </pc:picChg>
      </pc:sldChg>
      <pc:sldChg chg="add del">
        <pc:chgData name="Hasan Selim" userId="84cd2103f36ef0dc" providerId="LiveId" clId="{6ED845BA-74CA-4F74-9AC4-C2ED4D184EBF}" dt="2025-10-06T03:56:52.300" v="2476" actId="47"/>
        <pc:sldMkLst>
          <pc:docMk/>
          <pc:sldMk cId="1745025182" sldId="374"/>
        </pc:sldMkLst>
      </pc:sldChg>
      <pc:sldChg chg="add del">
        <pc:chgData name="Hasan Selim" userId="84cd2103f36ef0dc" providerId="LiveId" clId="{6ED845BA-74CA-4F74-9AC4-C2ED4D184EBF}" dt="2025-10-06T03:56:52.300" v="2476" actId="47"/>
        <pc:sldMkLst>
          <pc:docMk/>
          <pc:sldMk cId="1039216159" sldId="375"/>
        </pc:sldMkLst>
      </pc:sldChg>
      <pc:sldChg chg="add del">
        <pc:chgData name="Hasan Selim" userId="84cd2103f36ef0dc" providerId="LiveId" clId="{6ED845BA-74CA-4F74-9AC4-C2ED4D184EBF}" dt="2025-10-06T03:56:52.300" v="2476" actId="47"/>
        <pc:sldMkLst>
          <pc:docMk/>
          <pc:sldMk cId="1164976975" sldId="376"/>
        </pc:sldMkLst>
      </pc:sldChg>
      <pc:sldChg chg="add del">
        <pc:chgData name="Hasan Selim" userId="84cd2103f36ef0dc" providerId="LiveId" clId="{6ED845BA-74CA-4F74-9AC4-C2ED4D184EBF}" dt="2025-10-06T02:20:41.091" v="1821" actId="47"/>
        <pc:sldMkLst>
          <pc:docMk/>
          <pc:sldMk cId="817428304" sldId="399"/>
        </pc:sldMkLst>
      </pc:sldChg>
      <pc:sldChg chg="add del">
        <pc:chgData name="Hasan Selim" userId="84cd2103f36ef0dc" providerId="LiveId" clId="{6ED845BA-74CA-4F74-9AC4-C2ED4D184EBF}" dt="2025-10-06T02:20:41.091" v="1821" actId="47"/>
        <pc:sldMkLst>
          <pc:docMk/>
          <pc:sldMk cId="1542322918" sldId="400"/>
        </pc:sldMkLst>
      </pc:sldChg>
      <pc:sldChg chg="add del">
        <pc:chgData name="Hasan Selim" userId="84cd2103f36ef0dc" providerId="LiveId" clId="{6ED845BA-74CA-4F74-9AC4-C2ED4D184EBF}" dt="2025-10-06T02:20:41.091" v="1821" actId="47"/>
        <pc:sldMkLst>
          <pc:docMk/>
          <pc:sldMk cId="3395447296" sldId="401"/>
        </pc:sldMkLst>
      </pc:sldChg>
      <pc:sldChg chg="add del">
        <pc:chgData name="Hasan Selim" userId="84cd2103f36ef0dc" providerId="LiveId" clId="{6ED845BA-74CA-4F74-9AC4-C2ED4D184EBF}" dt="2025-10-06T02:20:41.091" v="1821" actId="47"/>
        <pc:sldMkLst>
          <pc:docMk/>
          <pc:sldMk cId="17297904" sldId="402"/>
        </pc:sldMkLst>
      </pc:sldChg>
      <pc:sldChg chg="add del">
        <pc:chgData name="Hasan Selim" userId="84cd2103f36ef0dc" providerId="LiveId" clId="{6ED845BA-74CA-4F74-9AC4-C2ED4D184EBF}" dt="2025-10-06T02:20:41.091" v="1821" actId="47"/>
        <pc:sldMkLst>
          <pc:docMk/>
          <pc:sldMk cId="2907493850" sldId="403"/>
        </pc:sldMkLst>
      </pc:sldChg>
      <pc:sldChg chg="add del">
        <pc:chgData name="Hasan Selim" userId="84cd2103f36ef0dc" providerId="LiveId" clId="{6ED845BA-74CA-4F74-9AC4-C2ED4D184EBF}" dt="2025-10-06T02:20:41.091" v="1821" actId="47"/>
        <pc:sldMkLst>
          <pc:docMk/>
          <pc:sldMk cId="3122603315" sldId="404"/>
        </pc:sldMkLst>
      </pc:sldChg>
      <pc:sldChg chg="add del">
        <pc:chgData name="Hasan Selim" userId="84cd2103f36ef0dc" providerId="LiveId" clId="{6ED845BA-74CA-4F74-9AC4-C2ED4D184EBF}" dt="2025-10-06T02:20:41.091" v="1821" actId="47"/>
        <pc:sldMkLst>
          <pc:docMk/>
          <pc:sldMk cId="4151494853" sldId="405"/>
        </pc:sldMkLst>
      </pc:sldChg>
      <pc:sldChg chg="add del">
        <pc:chgData name="Hasan Selim" userId="84cd2103f36ef0dc" providerId="LiveId" clId="{6ED845BA-74CA-4F74-9AC4-C2ED4D184EBF}" dt="2025-10-06T02:20:41.091" v="1821" actId="47"/>
        <pc:sldMkLst>
          <pc:docMk/>
          <pc:sldMk cId="3410168447" sldId="406"/>
        </pc:sldMkLst>
      </pc:sldChg>
      <pc:sldChg chg="add del">
        <pc:chgData name="Hasan Selim" userId="84cd2103f36ef0dc" providerId="LiveId" clId="{6ED845BA-74CA-4F74-9AC4-C2ED4D184EBF}" dt="2025-10-06T02:20:41.091" v="1821" actId="47"/>
        <pc:sldMkLst>
          <pc:docMk/>
          <pc:sldMk cId="3944644770" sldId="407"/>
        </pc:sldMkLst>
      </pc:sldChg>
      <pc:sldChg chg="add del">
        <pc:chgData name="Hasan Selim" userId="84cd2103f36ef0dc" providerId="LiveId" clId="{6ED845BA-74CA-4F74-9AC4-C2ED4D184EBF}" dt="2025-10-06T02:20:41.091" v="1821" actId="47"/>
        <pc:sldMkLst>
          <pc:docMk/>
          <pc:sldMk cId="3291900804" sldId="408"/>
        </pc:sldMkLst>
      </pc:sldChg>
      <pc:sldChg chg="add del">
        <pc:chgData name="Hasan Selim" userId="84cd2103f36ef0dc" providerId="LiveId" clId="{6ED845BA-74CA-4F74-9AC4-C2ED4D184EBF}" dt="2025-10-06T02:20:41.091" v="1821" actId="47"/>
        <pc:sldMkLst>
          <pc:docMk/>
          <pc:sldMk cId="2722505777" sldId="410"/>
        </pc:sldMkLst>
      </pc:sldChg>
      <pc:sldChg chg="add del">
        <pc:chgData name="Hasan Selim" userId="84cd2103f36ef0dc" providerId="LiveId" clId="{6ED845BA-74CA-4F74-9AC4-C2ED4D184EBF}" dt="2025-10-06T02:20:41.091" v="1821" actId="47"/>
        <pc:sldMkLst>
          <pc:docMk/>
          <pc:sldMk cId="3284969479" sldId="411"/>
        </pc:sldMkLst>
      </pc:sldChg>
      <pc:sldChg chg="add del">
        <pc:chgData name="Hasan Selim" userId="84cd2103f36ef0dc" providerId="LiveId" clId="{6ED845BA-74CA-4F74-9AC4-C2ED4D184EBF}" dt="2025-10-06T02:20:41.091" v="1821" actId="47"/>
        <pc:sldMkLst>
          <pc:docMk/>
          <pc:sldMk cId="2852566979" sldId="412"/>
        </pc:sldMkLst>
      </pc:sldChg>
      <pc:sldChg chg="addSp modSp del mod">
        <pc:chgData name="Hasan Selim" userId="84cd2103f36ef0dc" providerId="LiveId" clId="{6ED845BA-74CA-4F74-9AC4-C2ED4D184EBF}" dt="2025-10-05T13:16:27.455" v="26" actId="47"/>
        <pc:sldMkLst>
          <pc:docMk/>
          <pc:sldMk cId="1352927862" sldId="469"/>
        </pc:sldMkLst>
        <pc:spChg chg="mod">
          <ac:chgData name="Hasan Selim" userId="84cd2103f36ef0dc" providerId="LiveId" clId="{6ED845BA-74CA-4F74-9AC4-C2ED4D184EBF}" dt="2025-10-05T12:34:37.582" v="12" actId="1076"/>
          <ac:spMkLst>
            <pc:docMk/>
            <pc:sldMk cId="1352927862" sldId="469"/>
            <ac:spMk id="6" creationId="{634D7EA3-EDA1-5337-8C59-4618C9C70C90}"/>
          </ac:spMkLst>
        </pc:spChg>
        <pc:spChg chg="mod">
          <ac:chgData name="Hasan Selim" userId="84cd2103f36ef0dc" providerId="LiveId" clId="{6ED845BA-74CA-4F74-9AC4-C2ED4D184EBF}" dt="2025-10-05T12:34:30.663" v="10" actId="1076"/>
          <ac:spMkLst>
            <pc:docMk/>
            <pc:sldMk cId="1352927862" sldId="469"/>
            <ac:spMk id="24" creationId="{AC5AF9AD-227B-5963-9DF3-F91ECF7C98B0}"/>
          </ac:spMkLst>
        </pc:spChg>
        <pc:spChg chg="mod">
          <ac:chgData name="Hasan Selim" userId="84cd2103f36ef0dc" providerId="LiveId" clId="{6ED845BA-74CA-4F74-9AC4-C2ED4D184EBF}" dt="2025-10-05T12:34:24.283" v="8" actId="1076"/>
          <ac:spMkLst>
            <pc:docMk/>
            <pc:sldMk cId="1352927862" sldId="469"/>
            <ac:spMk id="26" creationId="{03C89789-EEC4-F8E8-F0BD-4610FE06B5EC}"/>
          </ac:spMkLst>
        </pc:spChg>
        <pc:picChg chg="add mod">
          <ac:chgData name="Hasan Selim" userId="84cd2103f36ef0dc" providerId="LiveId" clId="{6ED845BA-74CA-4F74-9AC4-C2ED4D184EBF}" dt="2025-10-05T12:34:32.254" v="11" actId="1076"/>
          <ac:picMkLst>
            <pc:docMk/>
            <pc:sldMk cId="1352927862" sldId="469"/>
            <ac:picMk id="3" creationId="{D0173EF9-097D-4E8A-4F9E-F8217A70BE1B}"/>
          </ac:picMkLst>
        </pc:picChg>
        <pc:picChg chg="add mod">
          <ac:chgData name="Hasan Selim" userId="84cd2103f36ef0dc" providerId="LiveId" clId="{6ED845BA-74CA-4F74-9AC4-C2ED4D184EBF}" dt="2025-10-05T12:35:05.658" v="22" actId="1076"/>
          <ac:picMkLst>
            <pc:docMk/>
            <pc:sldMk cId="1352927862" sldId="469"/>
            <ac:picMk id="7" creationId="{43974B0F-3DBB-960A-CE3B-C02C4EBCD9C8}"/>
          </ac:picMkLst>
        </pc:picChg>
        <pc:picChg chg="mod">
          <ac:chgData name="Hasan Selim" userId="84cd2103f36ef0dc" providerId="LiveId" clId="{6ED845BA-74CA-4F74-9AC4-C2ED4D184EBF}" dt="2025-10-05T12:35:00.237" v="20" actId="1076"/>
          <ac:picMkLst>
            <pc:docMk/>
            <pc:sldMk cId="1352927862" sldId="469"/>
            <ac:picMk id="28" creationId="{982913B1-44A6-8699-5876-4B5AA579A0DE}"/>
          </ac:picMkLst>
        </pc:picChg>
      </pc:sldChg>
      <pc:sldChg chg="add del setBg">
        <pc:chgData name="Hasan Selim" userId="84cd2103f36ef0dc" providerId="LiveId" clId="{6ED845BA-74CA-4F74-9AC4-C2ED4D184EBF}" dt="2025-10-05T14:08:46.606" v="1169" actId="47"/>
        <pc:sldMkLst>
          <pc:docMk/>
          <pc:sldMk cId="4106468095" sldId="470"/>
        </pc:sldMkLst>
      </pc:sldChg>
      <pc:sldChg chg="addSp delSp modSp new del mod">
        <pc:chgData name="Hasan Selim" userId="84cd2103f36ef0dc" providerId="LiveId" clId="{6ED845BA-74CA-4F74-9AC4-C2ED4D184EBF}" dt="2025-10-05T13:29:18.663" v="321" actId="47"/>
        <pc:sldMkLst>
          <pc:docMk/>
          <pc:sldMk cId="2809438584" sldId="471"/>
        </pc:sldMkLst>
        <pc:spChg chg="add mod">
          <ac:chgData name="Hasan Selim" userId="84cd2103f36ef0dc" providerId="LiveId" clId="{6ED845BA-74CA-4F74-9AC4-C2ED4D184EBF}" dt="2025-10-05T13:25:13.273" v="187" actId="20577"/>
          <ac:spMkLst>
            <pc:docMk/>
            <pc:sldMk cId="2809438584" sldId="471"/>
            <ac:spMk id="2" creationId="{52D40649-A642-D52D-146D-0FD0560FDE70}"/>
          </ac:spMkLst>
        </pc:spChg>
        <pc:spChg chg="add mod ord">
          <ac:chgData name="Hasan Selim" userId="84cd2103f36ef0dc" providerId="LiveId" clId="{6ED845BA-74CA-4F74-9AC4-C2ED4D184EBF}" dt="2025-10-05T13:27:45.074" v="267" actId="14100"/>
          <ac:spMkLst>
            <pc:docMk/>
            <pc:sldMk cId="2809438584" sldId="471"/>
            <ac:spMk id="5" creationId="{0F3846C6-5EF4-C9D4-E427-FDFFCA9399AF}"/>
          </ac:spMkLst>
        </pc:spChg>
        <pc:spChg chg="add mod">
          <ac:chgData name="Hasan Selim" userId="84cd2103f36ef0dc" providerId="LiveId" clId="{6ED845BA-74CA-4F74-9AC4-C2ED4D184EBF}" dt="2025-10-05T13:27:37.235" v="265" actId="1076"/>
          <ac:spMkLst>
            <pc:docMk/>
            <pc:sldMk cId="2809438584" sldId="471"/>
            <ac:spMk id="6" creationId="{605255A9-40A6-9AB7-1F23-A91A81DEEB50}"/>
          </ac:spMkLst>
        </pc:spChg>
        <pc:spChg chg="add mod ord">
          <ac:chgData name="Hasan Selim" userId="84cd2103f36ef0dc" providerId="LiveId" clId="{6ED845BA-74CA-4F74-9AC4-C2ED4D184EBF}" dt="2025-10-05T13:27:45.074" v="267" actId="14100"/>
          <ac:spMkLst>
            <pc:docMk/>
            <pc:sldMk cId="2809438584" sldId="471"/>
            <ac:spMk id="7" creationId="{AE358C9D-E9E1-87B5-AAEE-DED81F8DE6DC}"/>
          </ac:spMkLst>
        </pc:spChg>
        <pc:spChg chg="add mod ord">
          <ac:chgData name="Hasan Selim" userId="84cd2103f36ef0dc" providerId="LiveId" clId="{6ED845BA-74CA-4F74-9AC4-C2ED4D184EBF}" dt="2025-10-05T13:27:45.074" v="267" actId="14100"/>
          <ac:spMkLst>
            <pc:docMk/>
            <pc:sldMk cId="2809438584" sldId="471"/>
            <ac:spMk id="8" creationId="{67B0A162-267B-E495-51D8-23325972BE81}"/>
          </ac:spMkLst>
        </pc:spChg>
        <pc:spChg chg="add mod ord">
          <ac:chgData name="Hasan Selim" userId="84cd2103f36ef0dc" providerId="LiveId" clId="{6ED845BA-74CA-4F74-9AC4-C2ED4D184EBF}" dt="2025-10-05T13:27:45.074" v="267" actId="14100"/>
          <ac:spMkLst>
            <pc:docMk/>
            <pc:sldMk cId="2809438584" sldId="471"/>
            <ac:spMk id="9" creationId="{5B6FFCFE-53A7-8F24-CEE9-8FD056FEF05C}"/>
          </ac:spMkLst>
        </pc:spChg>
        <pc:spChg chg="add mod ord">
          <ac:chgData name="Hasan Selim" userId="84cd2103f36ef0dc" providerId="LiveId" clId="{6ED845BA-74CA-4F74-9AC4-C2ED4D184EBF}" dt="2025-10-05T13:27:45.074" v="267" actId="14100"/>
          <ac:spMkLst>
            <pc:docMk/>
            <pc:sldMk cId="2809438584" sldId="471"/>
            <ac:spMk id="10" creationId="{0400BC2A-8B0A-6174-AF8B-1B454949D580}"/>
          </ac:spMkLst>
        </pc:spChg>
        <pc:picChg chg="add del mod">
          <ac:chgData name="Hasan Selim" userId="84cd2103f36ef0dc" providerId="LiveId" clId="{6ED845BA-74CA-4F74-9AC4-C2ED4D184EBF}" dt="2025-10-05T13:27:47.305" v="268" actId="478"/>
          <ac:picMkLst>
            <pc:docMk/>
            <pc:sldMk cId="2809438584" sldId="471"/>
            <ac:picMk id="4" creationId="{8B909F8F-5035-DEC8-95E3-118EFFE06024}"/>
          </ac:picMkLst>
        </pc:picChg>
      </pc:sldChg>
      <pc:sldChg chg="addSp delSp modSp add del mod">
        <pc:chgData name="Hasan Selim" userId="84cd2103f36ef0dc" providerId="LiveId" clId="{6ED845BA-74CA-4F74-9AC4-C2ED4D184EBF}" dt="2025-10-06T01:56:29.393" v="1601" actId="47"/>
        <pc:sldMkLst>
          <pc:docMk/>
          <pc:sldMk cId="2989074446" sldId="472"/>
        </pc:sldMkLst>
        <pc:spChg chg="mod">
          <ac:chgData name="Hasan Selim" userId="84cd2103f36ef0dc" providerId="LiveId" clId="{6ED845BA-74CA-4F74-9AC4-C2ED4D184EBF}" dt="2025-10-05T14:21:14.054" v="1338" actId="1076"/>
          <ac:spMkLst>
            <pc:docMk/>
            <pc:sldMk cId="2989074446" sldId="472"/>
            <ac:spMk id="2" creationId="{3C02B274-4AA8-A7D0-7332-F437A08CA49E}"/>
          </ac:spMkLst>
        </pc:spChg>
        <pc:spChg chg="add mod topLvl">
          <ac:chgData name="Hasan Selim" userId="84cd2103f36ef0dc" providerId="LiveId" clId="{6ED845BA-74CA-4F74-9AC4-C2ED4D184EBF}" dt="2025-10-05T14:15:27.849" v="1291" actId="1076"/>
          <ac:spMkLst>
            <pc:docMk/>
            <pc:sldMk cId="2989074446" sldId="472"/>
            <ac:spMk id="4" creationId="{6B7E5F58-F425-FDB9-35E0-E2256CD3CAD8}"/>
          </ac:spMkLst>
        </pc:spChg>
        <pc:spChg chg="mod">
          <ac:chgData name="Hasan Selim" userId="84cd2103f36ef0dc" providerId="LiveId" clId="{6ED845BA-74CA-4F74-9AC4-C2ED4D184EBF}" dt="2025-10-05T14:20:52.533" v="1332" actId="14100"/>
          <ac:spMkLst>
            <pc:docMk/>
            <pc:sldMk cId="2989074446" sldId="472"/>
            <ac:spMk id="5" creationId="{444812FC-E869-BB16-9729-D29AFEF62FF0}"/>
          </ac:spMkLst>
        </pc:spChg>
        <pc:spChg chg="del mod">
          <ac:chgData name="Hasan Selim" userId="84cd2103f36ef0dc" providerId="LiveId" clId="{6ED845BA-74CA-4F74-9AC4-C2ED4D184EBF}" dt="2025-10-05T14:00:20.185" v="950" actId="478"/>
          <ac:spMkLst>
            <pc:docMk/>
            <pc:sldMk cId="2989074446" sldId="472"/>
            <ac:spMk id="6" creationId="{F279AEED-EA82-1F18-5870-15DCC5303557}"/>
          </ac:spMkLst>
        </pc:spChg>
        <pc:spChg chg="del">
          <ac:chgData name="Hasan Selim" userId="84cd2103f36ef0dc" providerId="LiveId" clId="{6ED845BA-74CA-4F74-9AC4-C2ED4D184EBF}" dt="2025-10-05T13:27:57.283" v="273" actId="478"/>
          <ac:spMkLst>
            <pc:docMk/>
            <pc:sldMk cId="2989074446" sldId="472"/>
            <ac:spMk id="7" creationId="{D511BE31-B844-D39D-FBC1-718F5734C08A}"/>
          </ac:spMkLst>
        </pc:spChg>
        <pc:spChg chg="del">
          <ac:chgData name="Hasan Selim" userId="84cd2103f36ef0dc" providerId="LiveId" clId="{6ED845BA-74CA-4F74-9AC4-C2ED4D184EBF}" dt="2025-10-05T13:27:56.887" v="272" actId="478"/>
          <ac:spMkLst>
            <pc:docMk/>
            <pc:sldMk cId="2989074446" sldId="472"/>
            <ac:spMk id="8" creationId="{8C8E449C-19CA-F098-681E-9CEAB3468ED9}"/>
          </ac:spMkLst>
        </pc:spChg>
        <pc:spChg chg="del">
          <ac:chgData name="Hasan Selim" userId="84cd2103f36ef0dc" providerId="LiveId" clId="{6ED845BA-74CA-4F74-9AC4-C2ED4D184EBF}" dt="2025-10-05T13:27:56.513" v="271" actId="478"/>
          <ac:spMkLst>
            <pc:docMk/>
            <pc:sldMk cId="2989074446" sldId="472"/>
            <ac:spMk id="9" creationId="{C0065297-B33C-5A40-4779-D20E5B4EF0B0}"/>
          </ac:spMkLst>
        </pc:spChg>
        <pc:spChg chg="del">
          <ac:chgData name="Hasan Selim" userId="84cd2103f36ef0dc" providerId="LiveId" clId="{6ED845BA-74CA-4F74-9AC4-C2ED4D184EBF}" dt="2025-10-05T13:27:56.093" v="270" actId="478"/>
          <ac:spMkLst>
            <pc:docMk/>
            <pc:sldMk cId="2989074446" sldId="472"/>
            <ac:spMk id="10" creationId="{00AB14C1-B39B-0F49-C9F9-941F0097B60E}"/>
          </ac:spMkLst>
        </pc:spChg>
        <pc:spChg chg="add mod">
          <ac:chgData name="Hasan Selim" userId="84cd2103f36ef0dc" providerId="LiveId" clId="{6ED845BA-74CA-4F74-9AC4-C2ED4D184EBF}" dt="2025-10-05T14:20:51.183" v="1331" actId="1076"/>
          <ac:spMkLst>
            <pc:docMk/>
            <pc:sldMk cId="2989074446" sldId="472"/>
            <ac:spMk id="12" creationId="{B2967410-1845-56C0-2D6B-8657D03B8274}"/>
          </ac:spMkLst>
        </pc:spChg>
        <pc:grpChg chg="add del mod">
          <ac:chgData name="Hasan Selim" userId="84cd2103f36ef0dc" providerId="LiveId" clId="{6ED845BA-74CA-4F74-9AC4-C2ED4D184EBF}" dt="2025-10-05T14:13:35.884" v="1234" actId="165"/>
          <ac:grpSpMkLst>
            <pc:docMk/>
            <pc:sldMk cId="2989074446" sldId="472"/>
            <ac:grpSpMk id="13" creationId="{10B3CDE3-5115-17FA-A189-155AE18AF33F}"/>
          </ac:grpSpMkLst>
        </pc:grpChg>
        <pc:picChg chg="add del mod">
          <ac:chgData name="Hasan Selim" userId="84cd2103f36ef0dc" providerId="LiveId" clId="{6ED845BA-74CA-4F74-9AC4-C2ED4D184EBF}" dt="2025-10-05T14:00:16.249" v="949" actId="478"/>
          <ac:picMkLst>
            <pc:docMk/>
            <pc:sldMk cId="2989074446" sldId="472"/>
            <ac:picMk id="3" creationId="{536775E5-7F68-2AED-A2E0-97696A1B8C5F}"/>
          </ac:picMkLst>
        </pc:picChg>
        <pc:picChg chg="add del mod topLvl">
          <ac:chgData name="Hasan Selim" userId="84cd2103f36ef0dc" providerId="LiveId" clId="{6ED845BA-74CA-4F74-9AC4-C2ED4D184EBF}" dt="2025-10-05T14:15:39.515" v="1306" actId="478"/>
          <ac:picMkLst>
            <pc:docMk/>
            <pc:sldMk cId="2989074446" sldId="472"/>
            <ac:picMk id="11" creationId="{4D25C739-2041-1C3B-D98C-D0744689CB88}"/>
          </ac:picMkLst>
        </pc:picChg>
        <pc:picChg chg="add del mod">
          <ac:chgData name="Hasan Selim" userId="84cd2103f36ef0dc" providerId="LiveId" clId="{6ED845BA-74CA-4F74-9AC4-C2ED4D184EBF}" dt="2025-10-05T14:13:57.821" v="1249" actId="21"/>
          <ac:picMkLst>
            <pc:docMk/>
            <pc:sldMk cId="2989074446" sldId="472"/>
            <ac:picMk id="15" creationId="{CA751014-E4A3-7F44-A9D3-38E4528241E7}"/>
          </ac:picMkLst>
        </pc:picChg>
        <pc:picChg chg="add del mod">
          <ac:chgData name="Hasan Selim" userId="84cd2103f36ef0dc" providerId="LiveId" clId="{6ED845BA-74CA-4F74-9AC4-C2ED4D184EBF}" dt="2025-10-05T14:13:57.821" v="1249" actId="21"/>
          <ac:picMkLst>
            <pc:docMk/>
            <pc:sldMk cId="2989074446" sldId="472"/>
            <ac:picMk id="17" creationId="{6A61E768-3639-BA7A-BFD6-97ED49D3AF02}"/>
          </ac:picMkLst>
        </pc:picChg>
        <pc:picChg chg="add del mod">
          <ac:chgData name="Hasan Selim" userId="84cd2103f36ef0dc" providerId="LiveId" clId="{6ED845BA-74CA-4F74-9AC4-C2ED4D184EBF}" dt="2025-10-05T14:13:57.821" v="1249" actId="21"/>
          <ac:picMkLst>
            <pc:docMk/>
            <pc:sldMk cId="2989074446" sldId="472"/>
            <ac:picMk id="19" creationId="{087C4E10-BA80-5F5B-5740-F5DAA06D0698}"/>
          </ac:picMkLst>
        </pc:picChg>
        <pc:picChg chg="add del mod">
          <ac:chgData name="Hasan Selim" userId="84cd2103f36ef0dc" providerId="LiveId" clId="{6ED845BA-74CA-4F74-9AC4-C2ED4D184EBF}" dt="2025-10-05T14:13:57.821" v="1249" actId="21"/>
          <ac:picMkLst>
            <pc:docMk/>
            <pc:sldMk cId="2989074446" sldId="472"/>
            <ac:picMk id="21" creationId="{7088EC8E-891C-CFE5-DAA8-EFAB6D819226}"/>
          </ac:picMkLst>
        </pc:picChg>
        <pc:picChg chg="add mod">
          <ac:chgData name="Hasan Selim" userId="84cd2103f36ef0dc" providerId="LiveId" clId="{6ED845BA-74CA-4F74-9AC4-C2ED4D184EBF}" dt="2025-10-05T14:15:35.213" v="1303" actId="14100"/>
          <ac:picMkLst>
            <pc:docMk/>
            <pc:sldMk cId="2989074446" sldId="472"/>
            <ac:picMk id="23" creationId="{3B2990F0-F081-CF72-7C9A-775E3774D206}"/>
          </ac:picMkLst>
        </pc:picChg>
        <pc:picChg chg="add del mod">
          <ac:chgData name="Hasan Selim" userId="84cd2103f36ef0dc" providerId="LiveId" clId="{6ED845BA-74CA-4F74-9AC4-C2ED4D184EBF}" dt="2025-10-05T14:15:38.905" v="1305" actId="478"/>
          <ac:picMkLst>
            <pc:docMk/>
            <pc:sldMk cId="2989074446" sldId="472"/>
            <ac:picMk id="24" creationId="{C699BDF5-0990-1F3C-1EA2-4F8F5FF723EE}"/>
          </ac:picMkLst>
        </pc:picChg>
      </pc:sldChg>
      <pc:sldChg chg="modSp add del mod">
        <pc:chgData name="Hasan Selim" userId="84cd2103f36ef0dc" providerId="LiveId" clId="{6ED845BA-74CA-4F74-9AC4-C2ED4D184EBF}" dt="2025-10-06T02:20:41.091" v="1821" actId="47"/>
        <pc:sldMkLst>
          <pc:docMk/>
          <pc:sldMk cId="1722810502" sldId="473"/>
        </pc:sldMkLst>
        <pc:spChg chg="mod">
          <ac:chgData name="Hasan Selim" userId="84cd2103f36ef0dc" providerId="LiveId" clId="{6ED845BA-74CA-4F74-9AC4-C2ED4D184EBF}" dt="2025-10-06T01:55:02.447" v="1579" actId="948"/>
          <ac:spMkLst>
            <pc:docMk/>
            <pc:sldMk cId="1722810502" sldId="473"/>
            <ac:spMk id="1026" creationId="{AFB4690B-BBDF-6AA6-FE5F-2D34B088E046}"/>
          </ac:spMkLst>
        </pc:spChg>
        <pc:spChg chg="mod">
          <ac:chgData name="Hasan Selim" userId="84cd2103f36ef0dc" providerId="LiveId" clId="{6ED845BA-74CA-4F74-9AC4-C2ED4D184EBF}" dt="2025-10-06T01:55:02.447" v="1579" actId="948"/>
          <ac:spMkLst>
            <pc:docMk/>
            <pc:sldMk cId="1722810502" sldId="473"/>
            <ac:spMk id="1050" creationId="{5B93A7AA-5E99-5C16-A6F2-ECC592C2F216}"/>
          </ac:spMkLst>
        </pc:spChg>
        <pc:spChg chg="mod">
          <ac:chgData name="Hasan Selim" userId="84cd2103f36ef0dc" providerId="LiveId" clId="{6ED845BA-74CA-4F74-9AC4-C2ED4D184EBF}" dt="2025-10-06T01:55:02.447" v="1579" actId="948"/>
          <ac:spMkLst>
            <pc:docMk/>
            <pc:sldMk cId="1722810502" sldId="473"/>
            <ac:spMk id="1052" creationId="{5637220B-3507-F0C8-255A-A1C0732C45E0}"/>
          </ac:spMkLst>
        </pc:spChg>
        <pc:spChg chg="mod">
          <ac:chgData name="Hasan Selim" userId="84cd2103f36ef0dc" providerId="LiveId" clId="{6ED845BA-74CA-4F74-9AC4-C2ED4D184EBF}" dt="2025-10-06T01:55:02.447" v="1579" actId="948"/>
          <ac:spMkLst>
            <pc:docMk/>
            <pc:sldMk cId="1722810502" sldId="473"/>
            <ac:spMk id="1058" creationId="{5D642932-1658-0217-5869-E1D6403EF03F}"/>
          </ac:spMkLst>
        </pc:spChg>
        <pc:spChg chg="mod">
          <ac:chgData name="Hasan Selim" userId="84cd2103f36ef0dc" providerId="LiveId" clId="{6ED845BA-74CA-4F74-9AC4-C2ED4D184EBF}" dt="2025-10-06T01:55:02.447" v="1579" actId="948"/>
          <ac:spMkLst>
            <pc:docMk/>
            <pc:sldMk cId="1722810502" sldId="473"/>
            <ac:spMk id="1193" creationId="{4E734326-4D55-75F5-C20C-F77018444099}"/>
          </ac:spMkLst>
        </pc:spChg>
        <pc:spChg chg="mod">
          <ac:chgData name="Hasan Selim" userId="84cd2103f36ef0dc" providerId="LiveId" clId="{6ED845BA-74CA-4F74-9AC4-C2ED4D184EBF}" dt="2025-10-06T01:55:02.447" v="1579" actId="948"/>
          <ac:spMkLst>
            <pc:docMk/>
            <pc:sldMk cId="1722810502" sldId="473"/>
            <ac:spMk id="1198" creationId="{D97CC2BD-647B-2812-AAB7-EEF902907180}"/>
          </ac:spMkLst>
        </pc:spChg>
        <pc:spChg chg="mod">
          <ac:chgData name="Hasan Selim" userId="84cd2103f36ef0dc" providerId="LiveId" clId="{6ED845BA-74CA-4F74-9AC4-C2ED4D184EBF}" dt="2025-10-06T01:55:02.447" v="1579" actId="948"/>
          <ac:spMkLst>
            <pc:docMk/>
            <pc:sldMk cId="1722810502" sldId="473"/>
            <ac:spMk id="1200" creationId="{78B18AAD-C710-72E9-5B05-56926AF2243D}"/>
          </ac:spMkLst>
        </pc:spChg>
        <pc:spChg chg="mod">
          <ac:chgData name="Hasan Selim" userId="84cd2103f36ef0dc" providerId="LiveId" clId="{6ED845BA-74CA-4F74-9AC4-C2ED4D184EBF}" dt="2025-10-06T01:55:02.447" v="1579" actId="948"/>
          <ac:spMkLst>
            <pc:docMk/>
            <pc:sldMk cId="1722810502" sldId="473"/>
            <ac:spMk id="1203" creationId="{0DED3CFB-9CBD-318D-2C69-B56DF0F229A8}"/>
          </ac:spMkLst>
        </pc:spChg>
        <pc:spChg chg="mod">
          <ac:chgData name="Hasan Selim" userId="84cd2103f36ef0dc" providerId="LiveId" clId="{6ED845BA-74CA-4F74-9AC4-C2ED4D184EBF}" dt="2025-10-06T01:55:02.447" v="1579" actId="948"/>
          <ac:spMkLst>
            <pc:docMk/>
            <pc:sldMk cId="1722810502" sldId="473"/>
            <ac:spMk id="1209" creationId="{C096BADF-2145-0551-10D3-00BBE4D8541D}"/>
          </ac:spMkLst>
        </pc:spChg>
        <pc:spChg chg="mod">
          <ac:chgData name="Hasan Selim" userId="84cd2103f36ef0dc" providerId="LiveId" clId="{6ED845BA-74CA-4F74-9AC4-C2ED4D184EBF}" dt="2025-10-06T01:55:02.447" v="1579" actId="948"/>
          <ac:spMkLst>
            <pc:docMk/>
            <pc:sldMk cId="1722810502" sldId="473"/>
            <ac:spMk id="1210" creationId="{6D555E44-9035-B1EF-9D90-856D87376B5D}"/>
          </ac:spMkLst>
        </pc:spChg>
      </pc:sldChg>
      <pc:sldChg chg="addSp delSp modSp add del mod">
        <pc:chgData name="Hasan Selim" userId="84cd2103f36ef0dc" providerId="LiveId" clId="{6ED845BA-74CA-4F74-9AC4-C2ED4D184EBF}" dt="2025-10-05T13:43:00.378" v="642" actId="47"/>
        <pc:sldMkLst>
          <pc:docMk/>
          <pc:sldMk cId="1916356930" sldId="473"/>
        </pc:sldMkLst>
        <pc:spChg chg="mod">
          <ac:chgData name="Hasan Selim" userId="84cd2103f36ef0dc" providerId="LiveId" clId="{6ED845BA-74CA-4F74-9AC4-C2ED4D184EBF}" dt="2025-10-05T13:31:43.575" v="360" actId="20577"/>
          <ac:spMkLst>
            <pc:docMk/>
            <pc:sldMk cId="1916356930" sldId="473"/>
            <ac:spMk id="2" creationId="{C99132BD-A088-886E-F169-F8009DF4BBF5}"/>
          </ac:spMkLst>
        </pc:spChg>
        <pc:spChg chg="mod">
          <ac:chgData name="Hasan Selim" userId="84cd2103f36ef0dc" providerId="LiveId" clId="{6ED845BA-74CA-4F74-9AC4-C2ED4D184EBF}" dt="2025-10-05T13:39:23.945" v="547" actId="1076"/>
          <ac:spMkLst>
            <pc:docMk/>
            <pc:sldMk cId="1916356930" sldId="473"/>
            <ac:spMk id="5" creationId="{6FE19A37-82B0-EBD3-FDB2-427BA40CAE13}"/>
          </ac:spMkLst>
        </pc:spChg>
        <pc:spChg chg="del mod">
          <ac:chgData name="Hasan Selim" userId="84cd2103f36ef0dc" providerId="LiveId" clId="{6ED845BA-74CA-4F74-9AC4-C2ED4D184EBF}" dt="2025-10-05T13:39:07.094" v="545" actId="478"/>
          <ac:spMkLst>
            <pc:docMk/>
            <pc:sldMk cId="1916356930" sldId="473"/>
            <ac:spMk id="6" creationId="{9DDDF212-566B-B2FE-F5E3-54607A3F4A4D}"/>
          </ac:spMkLst>
        </pc:spChg>
        <pc:graphicFrameChg chg="add del mod modGraphic">
          <ac:chgData name="Hasan Selim" userId="84cd2103f36ef0dc" providerId="LiveId" clId="{6ED845BA-74CA-4F74-9AC4-C2ED4D184EBF}" dt="2025-10-05T13:35:42.017" v="502" actId="478"/>
          <ac:graphicFrameMkLst>
            <pc:docMk/>
            <pc:sldMk cId="1916356930" sldId="473"/>
            <ac:graphicFrameMk id="4" creationId="{9E221B4D-EBC6-20D8-5AEC-198F9ECFBF47}"/>
          </ac:graphicFrameMkLst>
        </pc:graphicFrameChg>
        <pc:graphicFrameChg chg="add mod modGraphic">
          <ac:chgData name="Hasan Selim" userId="84cd2103f36ef0dc" providerId="LiveId" clId="{6ED845BA-74CA-4F74-9AC4-C2ED4D184EBF}" dt="2025-10-05T13:39:23.945" v="547" actId="1076"/>
          <ac:graphicFrameMkLst>
            <pc:docMk/>
            <pc:sldMk cId="1916356930" sldId="473"/>
            <ac:graphicFrameMk id="9" creationId="{1AC1D167-556C-86F6-1EAD-EF003C197E63}"/>
          </ac:graphicFrameMkLst>
        </pc:graphicFrameChg>
        <pc:picChg chg="del">
          <ac:chgData name="Hasan Selim" userId="84cd2103f36ef0dc" providerId="LiveId" clId="{6ED845BA-74CA-4F74-9AC4-C2ED4D184EBF}" dt="2025-10-05T13:31:38.143" v="349" actId="478"/>
          <ac:picMkLst>
            <pc:docMk/>
            <pc:sldMk cId="1916356930" sldId="473"/>
            <ac:picMk id="3" creationId="{83A772EB-BE97-2FAB-42F0-4AAB30A0C8BA}"/>
          </ac:picMkLst>
        </pc:picChg>
        <pc:picChg chg="add del mod">
          <ac:chgData name="Hasan Selim" userId="84cd2103f36ef0dc" providerId="LiveId" clId="{6ED845BA-74CA-4F74-9AC4-C2ED4D184EBF}" dt="2025-10-05T13:38:51.183" v="543" actId="478"/>
          <ac:picMkLst>
            <pc:docMk/>
            <pc:sldMk cId="1916356930" sldId="473"/>
            <ac:picMk id="8" creationId="{1B24B5E7-1920-7C34-6B79-2E79840E4D08}"/>
          </ac:picMkLst>
        </pc:picChg>
        <pc:picChg chg="add del mod">
          <ac:chgData name="Hasan Selim" userId="84cd2103f36ef0dc" providerId="LiveId" clId="{6ED845BA-74CA-4F74-9AC4-C2ED4D184EBF}" dt="2025-10-05T13:39:12.748" v="546" actId="478"/>
          <ac:picMkLst>
            <pc:docMk/>
            <pc:sldMk cId="1916356930" sldId="473"/>
            <ac:picMk id="10" creationId="{1E74AF12-0E40-45DB-7254-EF94C34F18B3}"/>
          </ac:picMkLst>
        </pc:picChg>
        <pc:picChg chg="add mod">
          <ac:chgData name="Hasan Selim" userId="84cd2103f36ef0dc" providerId="LiveId" clId="{6ED845BA-74CA-4F74-9AC4-C2ED4D184EBF}" dt="2025-10-05T13:38:26.394" v="538" actId="1076"/>
          <ac:picMkLst>
            <pc:docMk/>
            <pc:sldMk cId="1916356930" sldId="473"/>
            <ac:picMk id="11" creationId="{81619888-8B81-A274-AD1A-0CD165A27F61}"/>
          </ac:picMkLst>
        </pc:picChg>
      </pc:sldChg>
      <pc:sldChg chg="delSp modSp add del mod">
        <pc:chgData name="Hasan Selim" userId="84cd2103f36ef0dc" providerId="LiveId" clId="{6ED845BA-74CA-4F74-9AC4-C2ED4D184EBF}" dt="2025-10-06T02:16:47.660" v="1772" actId="47"/>
        <pc:sldMkLst>
          <pc:docMk/>
          <pc:sldMk cId="1910899558" sldId="474"/>
        </pc:sldMkLst>
        <pc:spChg chg="del mod">
          <ac:chgData name="Hasan Selim" userId="84cd2103f36ef0dc" providerId="LiveId" clId="{6ED845BA-74CA-4F74-9AC4-C2ED4D184EBF}" dt="2025-10-06T02:05:26.158" v="1657" actId="21"/>
          <ac:spMkLst>
            <pc:docMk/>
            <pc:sldMk cId="1910899558" sldId="474"/>
            <ac:spMk id="15" creationId="{5C604F9C-C2A0-1018-86C8-45815FFFAF84}"/>
          </ac:spMkLst>
        </pc:spChg>
        <pc:spChg chg="del mod topLvl">
          <ac:chgData name="Hasan Selim" userId="84cd2103f36ef0dc" providerId="LiveId" clId="{6ED845BA-74CA-4F74-9AC4-C2ED4D184EBF}" dt="2025-10-06T02:05:26.158" v="1657" actId="21"/>
          <ac:spMkLst>
            <pc:docMk/>
            <pc:sldMk cId="1910899558" sldId="474"/>
            <ac:spMk id="20" creationId="{73BBD73E-2401-6021-8C83-32B7A39A279A}"/>
          </ac:spMkLst>
        </pc:spChg>
        <pc:spChg chg="mod">
          <ac:chgData name="Hasan Selim" userId="84cd2103f36ef0dc" providerId="LiveId" clId="{6ED845BA-74CA-4F74-9AC4-C2ED4D184EBF}" dt="2025-10-05T13:53:08.406" v="908" actId="165"/>
          <ac:spMkLst>
            <pc:docMk/>
            <pc:sldMk cId="1910899558" sldId="474"/>
            <ac:spMk id="31" creationId="{E5EF8EAA-8F38-0497-4DBE-014D5CD17240}"/>
          </ac:spMkLst>
        </pc:spChg>
        <pc:spChg chg="mod">
          <ac:chgData name="Hasan Selim" userId="84cd2103f36ef0dc" providerId="LiveId" clId="{6ED845BA-74CA-4F74-9AC4-C2ED4D184EBF}" dt="2025-10-05T13:53:08.406" v="908" actId="165"/>
          <ac:spMkLst>
            <pc:docMk/>
            <pc:sldMk cId="1910899558" sldId="474"/>
            <ac:spMk id="32" creationId="{38D48050-CD81-7488-50AD-B68BE36F3695}"/>
          </ac:spMkLst>
        </pc:spChg>
        <pc:spChg chg="mod">
          <ac:chgData name="Hasan Selim" userId="84cd2103f36ef0dc" providerId="LiveId" clId="{6ED845BA-74CA-4F74-9AC4-C2ED4D184EBF}" dt="2025-10-05T13:53:08.406" v="908" actId="165"/>
          <ac:spMkLst>
            <pc:docMk/>
            <pc:sldMk cId="1910899558" sldId="474"/>
            <ac:spMk id="34" creationId="{AB205096-678A-6A59-A032-755C31A7C53A}"/>
          </ac:spMkLst>
        </pc:spChg>
        <pc:spChg chg="mod">
          <ac:chgData name="Hasan Selim" userId="84cd2103f36ef0dc" providerId="LiveId" clId="{6ED845BA-74CA-4F74-9AC4-C2ED4D184EBF}" dt="2025-10-05T13:53:08.406" v="908" actId="165"/>
          <ac:spMkLst>
            <pc:docMk/>
            <pc:sldMk cId="1910899558" sldId="474"/>
            <ac:spMk id="35" creationId="{E5D5175E-0F54-DCB2-3081-3626E6637202}"/>
          </ac:spMkLst>
        </pc:spChg>
        <pc:spChg chg="mod">
          <ac:chgData name="Hasan Selim" userId="84cd2103f36ef0dc" providerId="LiveId" clId="{6ED845BA-74CA-4F74-9AC4-C2ED4D184EBF}" dt="2025-10-05T13:53:08.406" v="908" actId="165"/>
          <ac:spMkLst>
            <pc:docMk/>
            <pc:sldMk cId="1910899558" sldId="474"/>
            <ac:spMk id="37" creationId="{7EFD8E95-68F9-CD69-E81C-7B99FF33B227}"/>
          </ac:spMkLst>
        </pc:spChg>
        <pc:spChg chg="mod">
          <ac:chgData name="Hasan Selim" userId="84cd2103f36ef0dc" providerId="LiveId" clId="{6ED845BA-74CA-4F74-9AC4-C2ED4D184EBF}" dt="2025-10-05T13:53:08.406" v="908" actId="165"/>
          <ac:spMkLst>
            <pc:docMk/>
            <pc:sldMk cId="1910899558" sldId="474"/>
            <ac:spMk id="38" creationId="{9D06ACB3-0679-5468-9552-C421CF79FBD1}"/>
          </ac:spMkLst>
        </pc:spChg>
        <pc:spChg chg="mod">
          <ac:chgData name="Hasan Selim" userId="84cd2103f36ef0dc" providerId="LiveId" clId="{6ED845BA-74CA-4F74-9AC4-C2ED4D184EBF}" dt="2025-10-05T13:53:08.406" v="908" actId="165"/>
          <ac:spMkLst>
            <pc:docMk/>
            <pc:sldMk cId="1910899558" sldId="474"/>
            <ac:spMk id="39" creationId="{C80D42C5-FFFB-92B1-CD42-E16B8253CD04}"/>
          </ac:spMkLst>
        </pc:spChg>
        <pc:spChg chg="mod">
          <ac:chgData name="Hasan Selim" userId="84cd2103f36ef0dc" providerId="LiveId" clId="{6ED845BA-74CA-4F74-9AC4-C2ED4D184EBF}" dt="2025-10-05T13:53:08.406" v="908" actId="165"/>
          <ac:spMkLst>
            <pc:docMk/>
            <pc:sldMk cId="1910899558" sldId="474"/>
            <ac:spMk id="42" creationId="{D4F01687-B18A-AFE1-7A2E-4904A18BD04F}"/>
          </ac:spMkLst>
        </pc:spChg>
        <pc:spChg chg="mod">
          <ac:chgData name="Hasan Selim" userId="84cd2103f36ef0dc" providerId="LiveId" clId="{6ED845BA-74CA-4F74-9AC4-C2ED4D184EBF}" dt="2025-10-05T13:53:08.406" v="908" actId="165"/>
          <ac:spMkLst>
            <pc:docMk/>
            <pc:sldMk cId="1910899558" sldId="474"/>
            <ac:spMk id="45" creationId="{B11945EA-529B-7998-511A-54EA3D2570CF}"/>
          </ac:spMkLst>
        </pc:spChg>
        <pc:grpChg chg="del">
          <ac:chgData name="Hasan Selim" userId="84cd2103f36ef0dc" providerId="LiveId" clId="{6ED845BA-74CA-4F74-9AC4-C2ED4D184EBF}" dt="2025-10-06T02:05:26.158" v="1657" actId="21"/>
          <ac:grpSpMkLst>
            <pc:docMk/>
            <pc:sldMk cId="1910899558" sldId="474"/>
            <ac:grpSpMk id="51" creationId="{7E3385EF-62B4-DA65-9F3B-D395914E4BA4}"/>
          </ac:grpSpMkLst>
        </pc:grpChg>
      </pc:sldChg>
      <pc:sldChg chg="addSp delSp modSp add del mod ord">
        <pc:chgData name="Hasan Selim" userId="84cd2103f36ef0dc" providerId="LiveId" clId="{6ED845BA-74CA-4F74-9AC4-C2ED4D184EBF}" dt="2025-10-06T02:15:56.535" v="1766" actId="2696"/>
        <pc:sldMkLst>
          <pc:docMk/>
          <pc:sldMk cId="228775859" sldId="475"/>
        </pc:sldMkLst>
        <pc:spChg chg="mod">
          <ac:chgData name="Hasan Selim" userId="84cd2103f36ef0dc" providerId="LiveId" clId="{6ED845BA-74CA-4F74-9AC4-C2ED4D184EBF}" dt="2025-10-05T13:58:12.654" v="937"/>
          <ac:spMkLst>
            <pc:docMk/>
            <pc:sldMk cId="228775859" sldId="475"/>
            <ac:spMk id="9" creationId="{491EEFAC-0AF0-3C80-203E-4F571E156939}"/>
          </ac:spMkLst>
        </pc:spChg>
        <pc:spChg chg="mod">
          <ac:chgData name="Hasan Selim" userId="84cd2103f36ef0dc" providerId="LiveId" clId="{6ED845BA-74CA-4F74-9AC4-C2ED4D184EBF}" dt="2025-10-05T13:45:24.404" v="740" actId="20577"/>
          <ac:spMkLst>
            <pc:docMk/>
            <pc:sldMk cId="228775859" sldId="475"/>
            <ac:spMk id="15" creationId="{253A9178-0D2D-DBAE-8386-7736C5F9A8B0}"/>
          </ac:spMkLst>
        </pc:spChg>
        <pc:spChg chg="mod">
          <ac:chgData name="Hasan Selim" userId="84cd2103f36ef0dc" providerId="LiveId" clId="{6ED845BA-74CA-4F74-9AC4-C2ED4D184EBF}" dt="2025-10-05T13:58:12.654" v="937"/>
          <ac:spMkLst>
            <pc:docMk/>
            <pc:sldMk cId="228775859" sldId="475"/>
            <ac:spMk id="23" creationId="{B1F7D7A0-0C9E-B09C-E81A-860717DF4D38}"/>
          </ac:spMkLst>
        </pc:spChg>
        <pc:spChg chg="mod">
          <ac:chgData name="Hasan Selim" userId="84cd2103f36ef0dc" providerId="LiveId" clId="{6ED845BA-74CA-4F74-9AC4-C2ED4D184EBF}" dt="2025-10-05T13:58:12.654" v="937"/>
          <ac:spMkLst>
            <pc:docMk/>
            <pc:sldMk cId="228775859" sldId="475"/>
            <ac:spMk id="28" creationId="{65AE1946-0808-4998-1599-B94C74248DDD}"/>
          </ac:spMkLst>
        </pc:spChg>
        <pc:spChg chg="mod">
          <ac:chgData name="Hasan Selim" userId="84cd2103f36ef0dc" providerId="LiveId" clId="{6ED845BA-74CA-4F74-9AC4-C2ED4D184EBF}" dt="2025-10-05T13:58:01.323" v="933" actId="165"/>
          <ac:spMkLst>
            <pc:docMk/>
            <pc:sldMk cId="228775859" sldId="475"/>
            <ac:spMk id="32" creationId="{A628DE28-4F66-7E3A-A9B8-A0968174D849}"/>
          </ac:spMkLst>
        </pc:spChg>
        <pc:spChg chg="mod">
          <ac:chgData name="Hasan Selim" userId="84cd2103f36ef0dc" providerId="LiveId" clId="{6ED845BA-74CA-4F74-9AC4-C2ED4D184EBF}" dt="2025-10-05T13:58:01.323" v="933" actId="165"/>
          <ac:spMkLst>
            <pc:docMk/>
            <pc:sldMk cId="228775859" sldId="475"/>
            <ac:spMk id="34" creationId="{E8F80982-A038-DCAF-5606-48410D082ED1}"/>
          </ac:spMkLst>
        </pc:spChg>
        <pc:spChg chg="mod">
          <ac:chgData name="Hasan Selim" userId="84cd2103f36ef0dc" providerId="LiveId" clId="{6ED845BA-74CA-4F74-9AC4-C2ED4D184EBF}" dt="2025-10-05T13:58:01.323" v="933" actId="165"/>
          <ac:spMkLst>
            <pc:docMk/>
            <pc:sldMk cId="228775859" sldId="475"/>
            <ac:spMk id="37" creationId="{28FE9456-C01A-C25C-2B3A-50CCE02FD71F}"/>
          </ac:spMkLst>
        </pc:spChg>
        <pc:spChg chg="mod">
          <ac:chgData name="Hasan Selim" userId="84cd2103f36ef0dc" providerId="LiveId" clId="{6ED845BA-74CA-4F74-9AC4-C2ED4D184EBF}" dt="2025-10-05T13:58:01.323" v="933" actId="165"/>
          <ac:spMkLst>
            <pc:docMk/>
            <pc:sldMk cId="228775859" sldId="475"/>
            <ac:spMk id="38" creationId="{7BD834C8-A5BA-3A5B-7E69-15894A2BC20A}"/>
          </ac:spMkLst>
        </pc:spChg>
        <pc:spChg chg="mod">
          <ac:chgData name="Hasan Selim" userId="84cd2103f36ef0dc" providerId="LiveId" clId="{6ED845BA-74CA-4F74-9AC4-C2ED4D184EBF}" dt="2025-10-05T13:58:01.323" v="933" actId="165"/>
          <ac:spMkLst>
            <pc:docMk/>
            <pc:sldMk cId="228775859" sldId="475"/>
            <ac:spMk id="41" creationId="{6936C9CC-EB16-3904-CF80-F72B6B726601}"/>
          </ac:spMkLst>
        </pc:spChg>
        <pc:spChg chg="mod">
          <ac:chgData name="Hasan Selim" userId="84cd2103f36ef0dc" providerId="LiveId" clId="{6ED845BA-74CA-4F74-9AC4-C2ED4D184EBF}" dt="2025-10-05T13:58:01.323" v="933" actId="165"/>
          <ac:spMkLst>
            <pc:docMk/>
            <pc:sldMk cId="228775859" sldId="475"/>
            <ac:spMk id="43" creationId="{90459D7B-0467-2AED-D39A-A82C6BDB6D88}"/>
          </ac:spMkLst>
        </pc:spChg>
        <pc:spChg chg="mod">
          <ac:chgData name="Hasan Selim" userId="84cd2103f36ef0dc" providerId="LiveId" clId="{6ED845BA-74CA-4F74-9AC4-C2ED4D184EBF}" dt="2025-10-05T13:58:01.323" v="933" actId="165"/>
          <ac:spMkLst>
            <pc:docMk/>
            <pc:sldMk cId="228775859" sldId="475"/>
            <ac:spMk id="44" creationId="{99330DB0-179E-4935-9394-85933C7C77FB}"/>
          </ac:spMkLst>
        </pc:spChg>
        <pc:spChg chg="mod">
          <ac:chgData name="Hasan Selim" userId="84cd2103f36ef0dc" providerId="LiveId" clId="{6ED845BA-74CA-4F74-9AC4-C2ED4D184EBF}" dt="2025-10-05T13:58:01.323" v="933" actId="165"/>
          <ac:spMkLst>
            <pc:docMk/>
            <pc:sldMk cId="228775859" sldId="475"/>
            <ac:spMk id="45" creationId="{0FAEB13C-4528-8C36-50C4-D61C4AE5E605}"/>
          </ac:spMkLst>
        </pc:spChg>
        <pc:spChg chg="mod">
          <ac:chgData name="Hasan Selim" userId="84cd2103f36ef0dc" providerId="LiveId" clId="{6ED845BA-74CA-4F74-9AC4-C2ED4D184EBF}" dt="2025-10-05T13:58:01.323" v="933" actId="165"/>
          <ac:spMkLst>
            <pc:docMk/>
            <pc:sldMk cId="228775859" sldId="475"/>
            <ac:spMk id="46" creationId="{5192C65B-4798-F040-A567-D4F5A0812E9D}"/>
          </ac:spMkLst>
        </pc:spChg>
        <pc:spChg chg="mod">
          <ac:chgData name="Hasan Selim" userId="84cd2103f36ef0dc" providerId="LiveId" clId="{6ED845BA-74CA-4F74-9AC4-C2ED4D184EBF}" dt="2025-10-05T13:58:01.323" v="933" actId="165"/>
          <ac:spMkLst>
            <pc:docMk/>
            <pc:sldMk cId="228775859" sldId="475"/>
            <ac:spMk id="47" creationId="{B717C73F-B30E-54DD-097A-A75C2826132B}"/>
          </ac:spMkLst>
        </pc:spChg>
        <pc:spChg chg="mod">
          <ac:chgData name="Hasan Selim" userId="84cd2103f36ef0dc" providerId="LiveId" clId="{6ED845BA-74CA-4F74-9AC4-C2ED4D184EBF}" dt="2025-10-05T13:58:12.654" v="937"/>
          <ac:spMkLst>
            <pc:docMk/>
            <pc:sldMk cId="228775859" sldId="475"/>
            <ac:spMk id="50" creationId="{206EA7AA-C338-16CF-197B-278876DE6F92}"/>
          </ac:spMkLst>
        </pc:spChg>
        <pc:spChg chg="mod">
          <ac:chgData name="Hasan Selim" userId="84cd2103f36ef0dc" providerId="LiveId" clId="{6ED845BA-74CA-4F74-9AC4-C2ED4D184EBF}" dt="2025-10-05T13:58:12.654" v="937"/>
          <ac:spMkLst>
            <pc:docMk/>
            <pc:sldMk cId="228775859" sldId="475"/>
            <ac:spMk id="54" creationId="{3D83DD05-59D8-67AF-ECC7-4B9991DDA7C3}"/>
          </ac:spMkLst>
        </pc:spChg>
        <pc:spChg chg="mod">
          <ac:chgData name="Hasan Selim" userId="84cd2103f36ef0dc" providerId="LiveId" clId="{6ED845BA-74CA-4F74-9AC4-C2ED4D184EBF}" dt="2025-10-05T13:58:12.654" v="937"/>
          <ac:spMkLst>
            <pc:docMk/>
            <pc:sldMk cId="228775859" sldId="475"/>
            <ac:spMk id="60" creationId="{91623DF6-7D18-7303-DE36-7D66D905EE96}"/>
          </ac:spMkLst>
        </pc:spChg>
        <pc:spChg chg="mod">
          <ac:chgData name="Hasan Selim" userId="84cd2103f36ef0dc" providerId="LiveId" clId="{6ED845BA-74CA-4F74-9AC4-C2ED4D184EBF}" dt="2025-10-05T13:58:12.654" v="937"/>
          <ac:spMkLst>
            <pc:docMk/>
            <pc:sldMk cId="228775859" sldId="475"/>
            <ac:spMk id="66" creationId="{3305E7EA-355A-D3B7-A95C-FFD77DAE3708}"/>
          </ac:spMkLst>
        </pc:spChg>
        <pc:spChg chg="mod">
          <ac:chgData name="Hasan Selim" userId="84cd2103f36ef0dc" providerId="LiveId" clId="{6ED845BA-74CA-4F74-9AC4-C2ED4D184EBF}" dt="2025-10-05T13:58:12.654" v="937"/>
          <ac:spMkLst>
            <pc:docMk/>
            <pc:sldMk cId="228775859" sldId="475"/>
            <ac:spMk id="67" creationId="{DAB3B5C9-3CAB-2552-F0A5-167525F83C8B}"/>
          </ac:spMkLst>
        </pc:spChg>
        <pc:spChg chg="mod">
          <ac:chgData name="Hasan Selim" userId="84cd2103f36ef0dc" providerId="LiveId" clId="{6ED845BA-74CA-4F74-9AC4-C2ED4D184EBF}" dt="2025-10-05T13:58:12.654" v="937"/>
          <ac:spMkLst>
            <pc:docMk/>
            <pc:sldMk cId="228775859" sldId="475"/>
            <ac:spMk id="68" creationId="{6C14E08E-8F22-CF23-86AF-726543B9FD52}"/>
          </ac:spMkLst>
        </pc:spChg>
        <pc:spChg chg="mod">
          <ac:chgData name="Hasan Selim" userId="84cd2103f36ef0dc" providerId="LiveId" clId="{6ED845BA-74CA-4F74-9AC4-C2ED4D184EBF}" dt="2025-10-05T13:58:12.654" v="937"/>
          <ac:spMkLst>
            <pc:docMk/>
            <pc:sldMk cId="228775859" sldId="475"/>
            <ac:spMk id="73" creationId="{9D577A24-5889-1B26-EE5A-2A086B87A5A7}"/>
          </ac:spMkLst>
        </pc:spChg>
        <pc:grpChg chg="del">
          <ac:chgData name="Hasan Selim" userId="84cd2103f36ef0dc" providerId="LiveId" clId="{6ED845BA-74CA-4F74-9AC4-C2ED4D184EBF}" dt="2025-10-05T13:58:12.324" v="936" actId="478"/>
          <ac:grpSpMkLst>
            <pc:docMk/>
            <pc:sldMk cId="228775859" sldId="475"/>
            <ac:grpSpMk id="51" creationId="{A6D22865-608D-29A7-A398-65CD0198560D}"/>
          </ac:grpSpMkLst>
        </pc:grpChg>
      </pc:sldChg>
      <pc:sldChg chg="add">
        <pc:chgData name="Hasan Selim" userId="84cd2103f36ef0dc" providerId="LiveId" clId="{6ED845BA-74CA-4F74-9AC4-C2ED4D184EBF}" dt="2025-10-06T03:53:18.938" v="2455"/>
        <pc:sldMkLst>
          <pc:docMk/>
          <pc:sldMk cId="1192233653" sldId="475"/>
        </pc:sldMkLst>
      </pc:sldChg>
      <pc:sldChg chg="addSp delSp modSp add del mod setBg">
        <pc:chgData name="Hasan Selim" userId="84cd2103f36ef0dc" providerId="LiveId" clId="{6ED845BA-74CA-4F74-9AC4-C2ED4D184EBF}" dt="2025-10-06T03:53:12.181" v="2454" actId="2696"/>
        <pc:sldMkLst>
          <pc:docMk/>
          <pc:sldMk cId="2058922367" sldId="475"/>
        </pc:sldMkLst>
        <pc:spChg chg="mod">
          <ac:chgData name="Hasan Selim" userId="84cd2103f36ef0dc" providerId="LiveId" clId="{6ED845BA-74CA-4F74-9AC4-C2ED4D184EBF}" dt="2025-10-06T02:24:16.355" v="1850" actId="207"/>
          <ac:spMkLst>
            <pc:docMk/>
            <pc:sldMk cId="2058922367" sldId="475"/>
            <ac:spMk id="15" creationId="{253A9178-0D2D-DBAE-8386-7736C5F9A8B0}"/>
          </ac:spMkLst>
        </pc:spChg>
        <pc:spChg chg="mod">
          <ac:chgData name="Hasan Selim" userId="84cd2103f36ef0dc" providerId="LiveId" clId="{6ED845BA-74CA-4F74-9AC4-C2ED4D184EBF}" dt="2025-10-06T03:49:25.229" v="2398" actId="948"/>
          <ac:spMkLst>
            <pc:docMk/>
            <pc:sldMk cId="2058922367" sldId="475"/>
            <ac:spMk id="31" creationId="{1300F1B5-C3B2-B9F8-14D1-4242FF44337A}"/>
          </ac:spMkLst>
        </pc:spChg>
        <pc:spChg chg="mod">
          <ac:chgData name="Hasan Selim" userId="84cd2103f36ef0dc" providerId="LiveId" clId="{6ED845BA-74CA-4F74-9AC4-C2ED4D184EBF}" dt="2025-10-06T03:49:25.229" v="2398" actId="948"/>
          <ac:spMkLst>
            <pc:docMk/>
            <pc:sldMk cId="2058922367" sldId="475"/>
            <ac:spMk id="35" creationId="{D3C88046-EBC0-5090-E9B5-B3151CC8A747}"/>
          </ac:spMkLst>
        </pc:spChg>
        <pc:spChg chg="mod">
          <ac:chgData name="Hasan Selim" userId="84cd2103f36ef0dc" providerId="LiveId" clId="{6ED845BA-74CA-4F74-9AC4-C2ED4D184EBF}" dt="2025-10-06T03:49:25.229" v="2398" actId="948"/>
          <ac:spMkLst>
            <pc:docMk/>
            <pc:sldMk cId="2058922367" sldId="475"/>
            <ac:spMk id="37" creationId="{DF7F0AB1-4458-A834-313A-A3C3B232FCB5}"/>
          </ac:spMkLst>
        </pc:spChg>
        <pc:spChg chg="mod">
          <ac:chgData name="Hasan Selim" userId="84cd2103f36ef0dc" providerId="LiveId" clId="{6ED845BA-74CA-4F74-9AC4-C2ED4D184EBF}" dt="2025-10-06T03:49:25.229" v="2398" actId="948"/>
          <ac:spMkLst>
            <pc:docMk/>
            <pc:sldMk cId="2058922367" sldId="475"/>
            <ac:spMk id="38" creationId="{2777568F-A89C-AD31-7F3B-FB659BF0B293}"/>
          </ac:spMkLst>
        </pc:spChg>
        <pc:spChg chg="mod">
          <ac:chgData name="Hasan Selim" userId="84cd2103f36ef0dc" providerId="LiveId" clId="{6ED845BA-74CA-4F74-9AC4-C2ED4D184EBF}" dt="2025-10-06T03:49:25.229" v="2398" actId="948"/>
          <ac:spMkLst>
            <pc:docMk/>
            <pc:sldMk cId="2058922367" sldId="475"/>
            <ac:spMk id="39" creationId="{D489F572-16FC-6DBC-2C10-81A55771EC95}"/>
          </ac:spMkLst>
        </pc:spChg>
        <pc:spChg chg="mod">
          <ac:chgData name="Hasan Selim" userId="84cd2103f36ef0dc" providerId="LiveId" clId="{6ED845BA-74CA-4F74-9AC4-C2ED4D184EBF}" dt="2025-10-06T03:49:25.229" v="2398" actId="948"/>
          <ac:spMkLst>
            <pc:docMk/>
            <pc:sldMk cId="2058922367" sldId="475"/>
            <ac:spMk id="40" creationId="{EBD7C0A3-3DF3-42DD-0DDA-89B996F72245}"/>
          </ac:spMkLst>
        </pc:spChg>
        <pc:spChg chg="mod">
          <ac:chgData name="Hasan Selim" userId="84cd2103f36ef0dc" providerId="LiveId" clId="{6ED845BA-74CA-4F74-9AC4-C2ED4D184EBF}" dt="2025-10-06T03:49:25.229" v="2398" actId="948"/>
          <ac:spMkLst>
            <pc:docMk/>
            <pc:sldMk cId="2058922367" sldId="475"/>
            <ac:spMk id="42" creationId="{E931C8A7-EB83-9EF8-FF5B-D9352B274D15}"/>
          </ac:spMkLst>
        </pc:spChg>
        <pc:spChg chg="mod">
          <ac:chgData name="Hasan Selim" userId="84cd2103f36ef0dc" providerId="LiveId" clId="{6ED845BA-74CA-4F74-9AC4-C2ED4D184EBF}" dt="2025-10-06T03:49:25.229" v="2398" actId="948"/>
          <ac:spMkLst>
            <pc:docMk/>
            <pc:sldMk cId="2058922367" sldId="475"/>
            <ac:spMk id="43" creationId="{45841C84-FC57-5A32-E853-EC5AFC452028}"/>
          </ac:spMkLst>
        </pc:spChg>
        <pc:grpChg chg="del">
          <ac:chgData name="Hasan Selim" userId="84cd2103f36ef0dc" providerId="LiveId" clId="{6ED845BA-74CA-4F74-9AC4-C2ED4D184EBF}" dt="2025-10-06T03:49:22.957" v="2395" actId="478"/>
          <ac:grpSpMkLst>
            <pc:docMk/>
            <pc:sldMk cId="2058922367" sldId="475"/>
            <ac:grpSpMk id="2" creationId="{3442F3BF-290C-CA27-D319-4DEFBBC2AE25}"/>
          </ac:grpSpMkLst>
        </pc:grpChg>
        <pc:grpChg chg="mod">
          <ac:chgData name="Hasan Selim" userId="84cd2103f36ef0dc" providerId="LiveId" clId="{6ED845BA-74CA-4F74-9AC4-C2ED4D184EBF}" dt="2025-10-06T03:49:26.667" v="2399" actId="1076"/>
          <ac:grpSpMkLst>
            <pc:docMk/>
            <pc:sldMk cId="2058922367" sldId="475"/>
            <ac:grpSpMk id="30" creationId="{7568B2F1-A84D-E7E2-7303-60940EB517C7}"/>
          </ac:grpSpMkLst>
        </pc:grpChg>
        <pc:grpChg chg="mod">
          <ac:chgData name="Hasan Selim" userId="84cd2103f36ef0dc" providerId="LiveId" clId="{6ED845BA-74CA-4F74-9AC4-C2ED4D184EBF}" dt="2025-10-06T03:49:23.308" v="2396"/>
          <ac:grpSpMkLst>
            <pc:docMk/>
            <pc:sldMk cId="2058922367" sldId="475"/>
            <ac:grpSpMk id="32" creationId="{63F88234-4750-D56A-2163-82697149287D}"/>
          </ac:grpSpMkLst>
        </pc:grpChg>
        <pc:picChg chg="add del mod">
          <ac:chgData name="Hasan Selim" userId="84cd2103f36ef0dc" providerId="LiveId" clId="{6ED845BA-74CA-4F74-9AC4-C2ED4D184EBF}" dt="2025-10-06T03:47:57.145" v="2374" actId="478"/>
          <ac:picMkLst>
            <pc:docMk/>
            <pc:sldMk cId="2058922367" sldId="475"/>
            <ac:picMk id="29" creationId="{C93534BA-1BB6-DC07-CC7F-08EC910E9830}"/>
          </ac:picMkLst>
        </pc:picChg>
        <pc:picChg chg="mod">
          <ac:chgData name="Hasan Selim" userId="84cd2103f36ef0dc" providerId="LiveId" clId="{6ED845BA-74CA-4F74-9AC4-C2ED4D184EBF}" dt="2025-10-06T03:49:23.308" v="2396"/>
          <ac:picMkLst>
            <pc:docMk/>
            <pc:sldMk cId="2058922367" sldId="475"/>
            <ac:picMk id="33" creationId="{16DDDA60-8630-9557-858F-C98E15DED93B}"/>
          </ac:picMkLst>
        </pc:picChg>
      </pc:sldChg>
      <pc:sldChg chg="addSp delSp modSp add del mod setBg">
        <pc:chgData name="Hasan Selim" userId="84cd2103f36ef0dc" providerId="LiveId" clId="{6ED845BA-74CA-4F74-9AC4-C2ED4D184EBF}" dt="2025-10-06T03:53:12.181" v="2454" actId="2696"/>
        <pc:sldMkLst>
          <pc:docMk/>
          <pc:sldMk cId="924220423" sldId="476"/>
        </pc:sldMkLst>
        <pc:spChg chg="mod">
          <ac:chgData name="Hasan Selim" userId="84cd2103f36ef0dc" providerId="LiveId" clId="{6ED845BA-74CA-4F74-9AC4-C2ED4D184EBF}" dt="2025-10-06T02:18:50.725" v="1803"/>
          <ac:spMkLst>
            <pc:docMk/>
            <pc:sldMk cId="924220423" sldId="476"/>
            <ac:spMk id="8" creationId="{B6906234-3401-E6E9-5C80-8425E21ACA8C}"/>
          </ac:spMkLst>
        </pc:spChg>
        <pc:spChg chg="mod">
          <ac:chgData name="Hasan Selim" userId="84cd2103f36ef0dc" providerId="LiveId" clId="{6ED845BA-74CA-4F74-9AC4-C2ED4D184EBF}" dt="2025-10-06T02:18:50.725" v="1803"/>
          <ac:spMkLst>
            <pc:docMk/>
            <pc:sldMk cId="924220423" sldId="476"/>
            <ac:spMk id="13" creationId="{7128D61A-711B-09DA-E74B-AD568E9591BC}"/>
          </ac:spMkLst>
        </pc:spChg>
        <pc:spChg chg="mod">
          <ac:chgData name="Hasan Selim" userId="84cd2103f36ef0dc" providerId="LiveId" clId="{6ED845BA-74CA-4F74-9AC4-C2ED4D184EBF}" dt="2025-10-06T02:24:09.773" v="1848" actId="207"/>
          <ac:spMkLst>
            <pc:docMk/>
            <pc:sldMk cId="924220423" sldId="476"/>
            <ac:spMk id="15" creationId="{2AE59031-5D29-F564-EE5D-AA43CAD9DA4B}"/>
          </ac:spMkLst>
        </pc:spChg>
        <pc:spChg chg="mod">
          <ac:chgData name="Hasan Selim" userId="84cd2103f36ef0dc" providerId="LiveId" clId="{6ED845BA-74CA-4F74-9AC4-C2ED4D184EBF}" dt="2025-10-06T02:18:50.725" v="1803"/>
          <ac:spMkLst>
            <pc:docMk/>
            <pc:sldMk cId="924220423" sldId="476"/>
            <ac:spMk id="19" creationId="{3BC1E131-E9BD-ADC6-A3BE-3384E5702245}"/>
          </ac:spMkLst>
        </pc:spChg>
        <pc:spChg chg="mod">
          <ac:chgData name="Hasan Selim" userId="84cd2103f36ef0dc" providerId="LiveId" clId="{6ED845BA-74CA-4F74-9AC4-C2ED4D184EBF}" dt="2025-10-06T02:18:50.725" v="1803"/>
          <ac:spMkLst>
            <pc:docMk/>
            <pc:sldMk cId="924220423" sldId="476"/>
            <ac:spMk id="23" creationId="{C8F488B7-7EAA-2F96-5C46-B5E9FAEBCDDA}"/>
          </ac:spMkLst>
        </pc:spChg>
        <pc:spChg chg="mod">
          <ac:chgData name="Hasan Selim" userId="84cd2103f36ef0dc" providerId="LiveId" clId="{6ED845BA-74CA-4F74-9AC4-C2ED4D184EBF}" dt="2025-10-06T02:18:50.725" v="1803"/>
          <ac:spMkLst>
            <pc:docMk/>
            <pc:sldMk cId="924220423" sldId="476"/>
            <ac:spMk id="30" creationId="{744AB9D1-B9C2-B64A-F5BB-296689C97474}"/>
          </ac:spMkLst>
        </pc:spChg>
        <pc:spChg chg="mod">
          <ac:chgData name="Hasan Selim" userId="84cd2103f36ef0dc" providerId="LiveId" clId="{6ED845BA-74CA-4F74-9AC4-C2ED4D184EBF}" dt="2025-10-06T02:18:50.725" v="1803"/>
          <ac:spMkLst>
            <pc:docMk/>
            <pc:sldMk cId="924220423" sldId="476"/>
            <ac:spMk id="31" creationId="{7BCFB428-8C5F-AA54-CF95-130D8D179229}"/>
          </ac:spMkLst>
        </pc:spChg>
        <pc:spChg chg="mod">
          <ac:chgData name="Hasan Selim" userId="84cd2103f36ef0dc" providerId="LiveId" clId="{6ED845BA-74CA-4F74-9AC4-C2ED4D184EBF}" dt="2025-10-06T02:18:50.725" v="1803"/>
          <ac:spMkLst>
            <pc:docMk/>
            <pc:sldMk cId="924220423" sldId="476"/>
            <ac:spMk id="32" creationId="{5779D038-978B-20CE-EF2F-7CD133649B6F}"/>
          </ac:spMkLst>
        </pc:spChg>
        <pc:spChg chg="mod">
          <ac:chgData name="Hasan Selim" userId="84cd2103f36ef0dc" providerId="LiveId" clId="{6ED845BA-74CA-4F74-9AC4-C2ED4D184EBF}" dt="2025-10-06T02:18:50.725" v="1803"/>
          <ac:spMkLst>
            <pc:docMk/>
            <pc:sldMk cId="924220423" sldId="476"/>
            <ac:spMk id="34" creationId="{B61051EF-53EB-F4AD-C4C4-5BA5DEFF9AA0}"/>
          </ac:spMkLst>
        </pc:spChg>
        <pc:spChg chg="mod">
          <ac:chgData name="Hasan Selim" userId="84cd2103f36ef0dc" providerId="LiveId" clId="{6ED845BA-74CA-4F74-9AC4-C2ED4D184EBF}" dt="2025-10-06T02:18:50.725" v="1803"/>
          <ac:spMkLst>
            <pc:docMk/>
            <pc:sldMk cId="924220423" sldId="476"/>
            <ac:spMk id="35" creationId="{94D26259-F063-5A87-1784-C89F57B6231B}"/>
          </ac:spMkLst>
        </pc:spChg>
        <pc:spChg chg="mod">
          <ac:chgData name="Hasan Selim" userId="84cd2103f36ef0dc" providerId="LiveId" clId="{6ED845BA-74CA-4F74-9AC4-C2ED4D184EBF}" dt="2025-10-06T02:18:50.725" v="1803"/>
          <ac:spMkLst>
            <pc:docMk/>
            <pc:sldMk cId="924220423" sldId="476"/>
            <ac:spMk id="43" creationId="{7AB59DC5-5031-538B-B347-FFC72568561B}"/>
          </ac:spMkLst>
        </pc:spChg>
        <pc:spChg chg="mod">
          <ac:chgData name="Hasan Selim" userId="84cd2103f36ef0dc" providerId="LiveId" clId="{6ED845BA-74CA-4F74-9AC4-C2ED4D184EBF}" dt="2025-10-06T03:49:42.363" v="2403" actId="948"/>
          <ac:spMkLst>
            <pc:docMk/>
            <pc:sldMk cId="924220423" sldId="476"/>
            <ac:spMk id="45" creationId="{F05914DF-CA85-F7C1-789D-0BD6776EC5F7}"/>
          </ac:spMkLst>
        </pc:spChg>
        <pc:spChg chg="mod">
          <ac:chgData name="Hasan Selim" userId="84cd2103f36ef0dc" providerId="LiveId" clId="{6ED845BA-74CA-4F74-9AC4-C2ED4D184EBF}" dt="2025-10-06T03:49:42.363" v="2403" actId="948"/>
          <ac:spMkLst>
            <pc:docMk/>
            <pc:sldMk cId="924220423" sldId="476"/>
            <ac:spMk id="47" creationId="{A9869B95-494A-2584-0B11-C2DEB6F694DC}"/>
          </ac:spMkLst>
        </pc:spChg>
        <pc:spChg chg="mod">
          <ac:chgData name="Hasan Selim" userId="84cd2103f36ef0dc" providerId="LiveId" clId="{6ED845BA-74CA-4F74-9AC4-C2ED4D184EBF}" dt="2025-10-06T03:49:42.363" v="2403" actId="948"/>
          <ac:spMkLst>
            <pc:docMk/>
            <pc:sldMk cId="924220423" sldId="476"/>
            <ac:spMk id="48" creationId="{365AB586-625F-0A15-B9F3-B533195E40F8}"/>
          </ac:spMkLst>
        </pc:spChg>
        <pc:spChg chg="mod">
          <ac:chgData name="Hasan Selim" userId="84cd2103f36ef0dc" providerId="LiveId" clId="{6ED845BA-74CA-4F74-9AC4-C2ED4D184EBF}" dt="2025-10-06T03:49:42.363" v="2403" actId="948"/>
          <ac:spMkLst>
            <pc:docMk/>
            <pc:sldMk cId="924220423" sldId="476"/>
            <ac:spMk id="49" creationId="{7F495F09-52CB-D295-E26A-E5B4B8807F26}"/>
          </ac:spMkLst>
        </pc:spChg>
        <pc:spChg chg="mod">
          <ac:chgData name="Hasan Selim" userId="84cd2103f36ef0dc" providerId="LiveId" clId="{6ED845BA-74CA-4F74-9AC4-C2ED4D184EBF}" dt="2025-10-06T03:49:42.363" v="2403" actId="948"/>
          <ac:spMkLst>
            <pc:docMk/>
            <pc:sldMk cId="924220423" sldId="476"/>
            <ac:spMk id="50" creationId="{C5CCAC79-1D93-A469-FE4C-C5E2523433DF}"/>
          </ac:spMkLst>
        </pc:spChg>
        <pc:spChg chg="mod">
          <ac:chgData name="Hasan Selim" userId="84cd2103f36ef0dc" providerId="LiveId" clId="{6ED845BA-74CA-4F74-9AC4-C2ED4D184EBF}" dt="2025-10-06T03:49:42.363" v="2403" actId="948"/>
          <ac:spMkLst>
            <pc:docMk/>
            <pc:sldMk cId="924220423" sldId="476"/>
            <ac:spMk id="51" creationId="{A0BB7BAA-EE38-CEC8-33BE-1AEE47153966}"/>
          </ac:spMkLst>
        </pc:spChg>
        <pc:spChg chg="mod">
          <ac:chgData name="Hasan Selim" userId="84cd2103f36ef0dc" providerId="LiveId" clId="{6ED845BA-74CA-4F74-9AC4-C2ED4D184EBF}" dt="2025-10-06T03:49:42.363" v="2403" actId="948"/>
          <ac:spMkLst>
            <pc:docMk/>
            <pc:sldMk cId="924220423" sldId="476"/>
            <ac:spMk id="52" creationId="{A48BF999-5913-A556-67E7-D79DEDBBC141}"/>
          </ac:spMkLst>
        </pc:spChg>
        <pc:spChg chg="mod">
          <ac:chgData name="Hasan Selim" userId="84cd2103f36ef0dc" providerId="LiveId" clId="{6ED845BA-74CA-4F74-9AC4-C2ED4D184EBF}" dt="2025-10-06T03:49:42.363" v="2403" actId="948"/>
          <ac:spMkLst>
            <pc:docMk/>
            <pc:sldMk cId="924220423" sldId="476"/>
            <ac:spMk id="53" creationId="{60ECFD4E-934F-6615-7D53-7CF73587A540}"/>
          </ac:spMkLst>
        </pc:spChg>
        <pc:spChg chg="mod">
          <ac:chgData name="Hasan Selim" userId="84cd2103f36ef0dc" providerId="LiveId" clId="{6ED845BA-74CA-4F74-9AC4-C2ED4D184EBF}" dt="2025-10-06T03:49:42.363" v="2403" actId="948"/>
          <ac:spMkLst>
            <pc:docMk/>
            <pc:sldMk cId="924220423" sldId="476"/>
            <ac:spMk id="54" creationId="{4F1C5712-ABD4-DAAF-E8AC-30C8691A6A48}"/>
          </ac:spMkLst>
        </pc:spChg>
        <pc:spChg chg="mod">
          <ac:chgData name="Hasan Selim" userId="84cd2103f36ef0dc" providerId="LiveId" clId="{6ED845BA-74CA-4F74-9AC4-C2ED4D184EBF}" dt="2025-10-06T03:49:42.363" v="2403" actId="948"/>
          <ac:spMkLst>
            <pc:docMk/>
            <pc:sldMk cId="924220423" sldId="476"/>
            <ac:spMk id="55" creationId="{57AD33E7-68EE-C917-2E3B-56772A117E02}"/>
          </ac:spMkLst>
        </pc:spChg>
        <pc:grpChg chg="del mod">
          <ac:chgData name="Hasan Selim" userId="84cd2103f36ef0dc" providerId="LiveId" clId="{6ED845BA-74CA-4F74-9AC4-C2ED4D184EBF}" dt="2025-10-06T03:47:52.566" v="2372" actId="478"/>
          <ac:grpSpMkLst>
            <pc:docMk/>
            <pc:sldMk cId="924220423" sldId="476"/>
            <ac:grpSpMk id="2" creationId="{2ABC30D0-7802-0873-1DDB-6255A100D7A3}"/>
          </ac:grpSpMkLst>
        </pc:grpChg>
        <pc:grpChg chg="mod">
          <ac:chgData name="Hasan Selim" userId="84cd2103f36ef0dc" providerId="LiveId" clId="{6ED845BA-74CA-4F74-9AC4-C2ED4D184EBF}" dt="2025-10-06T03:49:43.570" v="2404" actId="1076"/>
          <ac:grpSpMkLst>
            <pc:docMk/>
            <pc:sldMk cId="924220423" sldId="476"/>
            <ac:grpSpMk id="44" creationId="{D6CE0740-2558-3144-CE3B-CBDF3503A764}"/>
          </ac:grpSpMkLst>
        </pc:grpChg>
        <pc:picChg chg="del">
          <ac:chgData name="Hasan Selim" userId="84cd2103f36ef0dc" providerId="LiveId" clId="{6ED845BA-74CA-4F74-9AC4-C2ED4D184EBF}" dt="2025-10-06T03:49:32.773" v="2400" actId="478"/>
          <ac:picMkLst>
            <pc:docMk/>
            <pc:sldMk cId="924220423" sldId="476"/>
            <ac:picMk id="3" creationId="{41EFEBD1-DB8A-F230-470B-61AEC790609F}"/>
          </ac:picMkLst>
        </pc:picChg>
      </pc:sldChg>
      <pc:sldChg chg="addSp delSp modSp add del mod ord">
        <pc:chgData name="Hasan Selim" userId="84cd2103f36ef0dc" providerId="LiveId" clId="{6ED845BA-74CA-4F74-9AC4-C2ED4D184EBF}" dt="2025-10-06T02:15:56.535" v="1766" actId="2696"/>
        <pc:sldMkLst>
          <pc:docMk/>
          <pc:sldMk cId="979960598" sldId="476"/>
        </pc:sldMkLst>
        <pc:spChg chg="mod">
          <ac:chgData name="Hasan Selim" userId="84cd2103f36ef0dc" providerId="LiveId" clId="{6ED845BA-74CA-4F74-9AC4-C2ED4D184EBF}" dt="2025-10-05T13:45:30.571" v="742" actId="20577"/>
          <ac:spMkLst>
            <pc:docMk/>
            <pc:sldMk cId="979960598" sldId="476"/>
            <ac:spMk id="15" creationId="{2AE59031-5D29-F564-EE5D-AA43CAD9DA4B}"/>
          </ac:spMkLst>
        </pc:spChg>
        <pc:spChg chg="mod topLvl">
          <ac:chgData name="Hasan Selim" userId="84cd2103f36ef0dc" providerId="LiveId" clId="{6ED845BA-74CA-4F74-9AC4-C2ED4D184EBF}" dt="2025-10-05T13:57:57.505" v="931" actId="165"/>
          <ac:spMkLst>
            <pc:docMk/>
            <pc:sldMk cId="979960598" sldId="476"/>
            <ac:spMk id="20" creationId="{D302261E-36CC-D9EB-2FF8-471DD4A487C4}"/>
          </ac:spMkLst>
        </pc:spChg>
        <pc:spChg chg="mod">
          <ac:chgData name="Hasan Selim" userId="84cd2103f36ef0dc" providerId="LiveId" clId="{6ED845BA-74CA-4F74-9AC4-C2ED4D184EBF}" dt="2025-10-05T13:57:57.505" v="931" actId="165"/>
          <ac:spMkLst>
            <pc:docMk/>
            <pc:sldMk cId="979960598" sldId="476"/>
            <ac:spMk id="31" creationId="{02B16ABD-E9FF-6689-6107-92A75D13EECA}"/>
          </ac:spMkLst>
        </pc:spChg>
        <pc:spChg chg="mod">
          <ac:chgData name="Hasan Selim" userId="84cd2103f36ef0dc" providerId="LiveId" clId="{6ED845BA-74CA-4F74-9AC4-C2ED4D184EBF}" dt="2025-10-05T13:57:57.505" v="931" actId="165"/>
          <ac:spMkLst>
            <pc:docMk/>
            <pc:sldMk cId="979960598" sldId="476"/>
            <ac:spMk id="34" creationId="{3558D63A-722D-740E-90AD-42224ABC11DA}"/>
          </ac:spMkLst>
        </pc:spChg>
        <pc:spChg chg="mod">
          <ac:chgData name="Hasan Selim" userId="84cd2103f36ef0dc" providerId="LiveId" clId="{6ED845BA-74CA-4F74-9AC4-C2ED4D184EBF}" dt="2025-10-05T13:57:57.505" v="931" actId="165"/>
          <ac:spMkLst>
            <pc:docMk/>
            <pc:sldMk cId="979960598" sldId="476"/>
            <ac:spMk id="35" creationId="{F514539B-8224-A316-4005-118FB5BB3D2C}"/>
          </ac:spMkLst>
        </pc:spChg>
        <pc:spChg chg="mod">
          <ac:chgData name="Hasan Selim" userId="84cd2103f36ef0dc" providerId="LiveId" clId="{6ED845BA-74CA-4F74-9AC4-C2ED4D184EBF}" dt="2025-10-05T13:57:57.505" v="931" actId="165"/>
          <ac:spMkLst>
            <pc:docMk/>
            <pc:sldMk cId="979960598" sldId="476"/>
            <ac:spMk id="37" creationId="{70A87F83-B0CC-059F-EF7C-578F3CC5F69D}"/>
          </ac:spMkLst>
        </pc:spChg>
        <pc:spChg chg="mod">
          <ac:chgData name="Hasan Selim" userId="84cd2103f36ef0dc" providerId="LiveId" clId="{6ED845BA-74CA-4F74-9AC4-C2ED4D184EBF}" dt="2025-10-05T13:57:57.505" v="931" actId="165"/>
          <ac:spMkLst>
            <pc:docMk/>
            <pc:sldMk cId="979960598" sldId="476"/>
            <ac:spMk id="38" creationId="{25626673-159F-55CC-896D-C741ECCED100}"/>
          </ac:spMkLst>
        </pc:spChg>
        <pc:spChg chg="mod">
          <ac:chgData name="Hasan Selim" userId="84cd2103f36ef0dc" providerId="LiveId" clId="{6ED845BA-74CA-4F74-9AC4-C2ED4D184EBF}" dt="2025-10-05T13:57:57.505" v="931" actId="165"/>
          <ac:spMkLst>
            <pc:docMk/>
            <pc:sldMk cId="979960598" sldId="476"/>
            <ac:spMk id="39" creationId="{61F2C4F4-AC59-1F6A-1453-D903CFFE2145}"/>
          </ac:spMkLst>
        </pc:spChg>
        <pc:spChg chg="mod">
          <ac:chgData name="Hasan Selim" userId="84cd2103f36ef0dc" providerId="LiveId" clId="{6ED845BA-74CA-4F74-9AC4-C2ED4D184EBF}" dt="2025-10-05T13:57:57.505" v="931" actId="165"/>
          <ac:spMkLst>
            <pc:docMk/>
            <pc:sldMk cId="979960598" sldId="476"/>
            <ac:spMk id="41" creationId="{88D69C4F-A2F9-1BFF-A8F5-ADFCB2AB0D7C}"/>
          </ac:spMkLst>
        </pc:spChg>
        <pc:spChg chg="mod">
          <ac:chgData name="Hasan Selim" userId="84cd2103f36ef0dc" providerId="LiveId" clId="{6ED845BA-74CA-4F74-9AC4-C2ED4D184EBF}" dt="2025-10-05T13:57:57.505" v="931" actId="165"/>
          <ac:spMkLst>
            <pc:docMk/>
            <pc:sldMk cId="979960598" sldId="476"/>
            <ac:spMk id="42" creationId="{952398A1-DD93-DD98-233A-94338F73EDD9}"/>
          </ac:spMkLst>
        </pc:spChg>
        <pc:spChg chg="mod">
          <ac:chgData name="Hasan Selim" userId="84cd2103f36ef0dc" providerId="LiveId" clId="{6ED845BA-74CA-4F74-9AC4-C2ED4D184EBF}" dt="2025-10-05T13:57:57.505" v="931" actId="165"/>
          <ac:spMkLst>
            <pc:docMk/>
            <pc:sldMk cId="979960598" sldId="476"/>
            <ac:spMk id="47" creationId="{CE23465A-1477-DC4E-A7DA-A4FD97475CAE}"/>
          </ac:spMkLst>
        </pc:spChg>
        <pc:grpChg chg="del">
          <ac:chgData name="Hasan Selim" userId="84cd2103f36ef0dc" providerId="LiveId" clId="{6ED845BA-74CA-4F74-9AC4-C2ED4D184EBF}" dt="2025-10-05T14:06:23.599" v="1134" actId="478"/>
          <ac:grpSpMkLst>
            <pc:docMk/>
            <pc:sldMk cId="979960598" sldId="476"/>
            <ac:grpSpMk id="51" creationId="{4D24038B-F4C7-0DB2-6CE2-FE75E9833B4C}"/>
          </ac:grpSpMkLst>
        </pc:grpChg>
        <pc:picChg chg="add mod">
          <ac:chgData name="Hasan Selim" userId="84cd2103f36ef0dc" providerId="LiveId" clId="{6ED845BA-74CA-4F74-9AC4-C2ED4D184EBF}" dt="2025-10-05T14:06:31.454" v="1139"/>
          <ac:picMkLst>
            <pc:docMk/>
            <pc:sldMk cId="979960598" sldId="476"/>
            <ac:picMk id="3" creationId="{41EFEBD1-DB8A-F230-470B-61AEC790609F}"/>
          </ac:picMkLst>
        </pc:picChg>
      </pc:sldChg>
      <pc:sldChg chg="add">
        <pc:chgData name="Hasan Selim" userId="84cd2103f36ef0dc" providerId="LiveId" clId="{6ED845BA-74CA-4F74-9AC4-C2ED4D184EBF}" dt="2025-10-06T03:53:18.938" v="2455"/>
        <pc:sldMkLst>
          <pc:docMk/>
          <pc:sldMk cId="2956028999" sldId="476"/>
        </pc:sldMkLst>
      </pc:sldChg>
      <pc:sldChg chg="add del">
        <pc:chgData name="Hasan Selim" userId="84cd2103f36ef0dc" providerId="LiveId" clId="{6ED845BA-74CA-4F74-9AC4-C2ED4D184EBF}" dt="2025-10-05T13:43:13.845" v="643" actId="47"/>
        <pc:sldMkLst>
          <pc:docMk/>
          <pc:sldMk cId="312920679" sldId="477"/>
        </pc:sldMkLst>
      </pc:sldChg>
      <pc:sldChg chg="modSp add mod">
        <pc:chgData name="Hasan Selim" userId="84cd2103f36ef0dc" providerId="LiveId" clId="{6ED845BA-74CA-4F74-9AC4-C2ED4D184EBF}" dt="2025-10-06T04:01:42.135" v="2489" actId="108"/>
        <pc:sldMkLst>
          <pc:docMk/>
          <pc:sldMk cId="1656922536" sldId="478"/>
        </pc:sldMkLst>
        <pc:spChg chg="mod">
          <ac:chgData name="Hasan Selim" userId="84cd2103f36ef0dc" providerId="LiveId" clId="{6ED845BA-74CA-4F74-9AC4-C2ED4D184EBF}" dt="2025-10-06T04:01:42.135" v="2489" actId="108"/>
          <ac:spMkLst>
            <pc:docMk/>
            <pc:sldMk cId="1656922536" sldId="478"/>
            <ac:spMk id="20" creationId="{0BC57744-A9E0-C308-0209-5780AFDBD0C7}"/>
          </ac:spMkLst>
        </pc:spChg>
      </pc:sldChg>
      <pc:sldChg chg="addSp delSp modSp add del mod setBg">
        <pc:chgData name="Hasan Selim" userId="84cd2103f36ef0dc" providerId="LiveId" clId="{6ED845BA-74CA-4F74-9AC4-C2ED4D184EBF}" dt="2025-10-06T03:53:12.181" v="2454" actId="2696"/>
        <pc:sldMkLst>
          <pc:docMk/>
          <pc:sldMk cId="1801661761" sldId="478"/>
        </pc:sldMkLst>
        <pc:spChg chg="mod">
          <ac:chgData name="Hasan Selim" userId="84cd2103f36ef0dc" providerId="LiveId" clId="{6ED845BA-74CA-4F74-9AC4-C2ED4D184EBF}" dt="2025-10-06T02:17:16.459" v="1778"/>
          <ac:spMkLst>
            <pc:docMk/>
            <pc:sldMk cId="1801661761" sldId="478"/>
            <ac:spMk id="11" creationId="{7002B184-524D-BE6C-ED45-3DEB01B2A7B3}"/>
          </ac:spMkLst>
        </pc:spChg>
        <pc:spChg chg="mod">
          <ac:chgData name="Hasan Selim" userId="84cd2103f36ef0dc" providerId="LiveId" clId="{6ED845BA-74CA-4F74-9AC4-C2ED4D184EBF}" dt="2025-10-06T02:23:28.451" v="1833" actId="207"/>
          <ac:spMkLst>
            <pc:docMk/>
            <pc:sldMk cId="1801661761" sldId="478"/>
            <ac:spMk id="15" creationId="{7B16C901-B53B-F7BC-D464-5BC38E9A1C35}"/>
          </ac:spMkLst>
        </pc:spChg>
        <pc:spChg chg="mod">
          <ac:chgData name="Hasan Selim" userId="84cd2103f36ef0dc" providerId="LiveId" clId="{6ED845BA-74CA-4F74-9AC4-C2ED4D184EBF}" dt="2025-10-06T02:17:16.459" v="1778"/>
          <ac:spMkLst>
            <pc:docMk/>
            <pc:sldMk cId="1801661761" sldId="478"/>
            <ac:spMk id="16" creationId="{92595B24-03A9-933E-E0BD-683ECB64ABA8}"/>
          </ac:spMkLst>
        </pc:spChg>
        <pc:spChg chg="mod">
          <ac:chgData name="Hasan Selim" userId="84cd2103f36ef0dc" providerId="LiveId" clId="{6ED845BA-74CA-4F74-9AC4-C2ED4D184EBF}" dt="2025-10-06T02:17:16.459" v="1778"/>
          <ac:spMkLst>
            <pc:docMk/>
            <pc:sldMk cId="1801661761" sldId="478"/>
            <ac:spMk id="19" creationId="{969E3B1E-2652-57B0-DE2D-1C11402181EC}"/>
          </ac:spMkLst>
        </pc:spChg>
        <pc:spChg chg="topLvl">
          <ac:chgData name="Hasan Selim" userId="84cd2103f36ef0dc" providerId="LiveId" clId="{6ED845BA-74CA-4F74-9AC4-C2ED4D184EBF}" dt="2025-10-06T03:51:26.083" v="2427" actId="478"/>
          <ac:spMkLst>
            <pc:docMk/>
            <pc:sldMk cId="1801661761" sldId="478"/>
            <ac:spMk id="20" creationId="{0BC57744-A9E0-C308-0209-5780AFDBD0C7}"/>
          </ac:spMkLst>
        </pc:spChg>
        <pc:spChg chg="mod">
          <ac:chgData name="Hasan Selim" userId="84cd2103f36ef0dc" providerId="LiveId" clId="{6ED845BA-74CA-4F74-9AC4-C2ED4D184EBF}" dt="2025-10-06T02:17:16.459" v="1778"/>
          <ac:spMkLst>
            <pc:docMk/>
            <pc:sldMk cId="1801661761" sldId="478"/>
            <ac:spMk id="22" creationId="{4B052AE4-33B3-DD2B-67B6-B946F2B6D33C}"/>
          </ac:spMkLst>
        </pc:spChg>
        <pc:spChg chg="mod">
          <ac:chgData name="Hasan Selim" userId="84cd2103f36ef0dc" providerId="LiveId" clId="{6ED845BA-74CA-4F74-9AC4-C2ED4D184EBF}" dt="2025-10-06T02:17:16.459" v="1778"/>
          <ac:spMkLst>
            <pc:docMk/>
            <pc:sldMk cId="1801661761" sldId="478"/>
            <ac:spMk id="25" creationId="{681C9EAF-ACA5-D1F9-E98A-A667BEBEFD0A}"/>
          </ac:spMkLst>
        </pc:spChg>
        <pc:spChg chg="mod">
          <ac:chgData name="Hasan Selim" userId="84cd2103f36ef0dc" providerId="LiveId" clId="{6ED845BA-74CA-4F74-9AC4-C2ED4D184EBF}" dt="2025-10-06T02:17:16.459" v="1778"/>
          <ac:spMkLst>
            <pc:docMk/>
            <pc:sldMk cId="1801661761" sldId="478"/>
            <ac:spMk id="28" creationId="{77FDF030-8DBB-18E5-A817-2C42B07D364A}"/>
          </ac:spMkLst>
        </pc:spChg>
        <pc:spChg chg="mod">
          <ac:chgData name="Hasan Selim" userId="84cd2103f36ef0dc" providerId="LiveId" clId="{6ED845BA-74CA-4F74-9AC4-C2ED4D184EBF}" dt="2025-10-06T02:17:16.459" v="1778"/>
          <ac:spMkLst>
            <pc:docMk/>
            <pc:sldMk cId="1801661761" sldId="478"/>
            <ac:spMk id="29" creationId="{4A2EED5F-73A6-40E1-03A9-47EFD373EF25}"/>
          </ac:spMkLst>
        </pc:spChg>
        <pc:spChg chg="mod">
          <ac:chgData name="Hasan Selim" userId="84cd2103f36ef0dc" providerId="LiveId" clId="{6ED845BA-74CA-4F74-9AC4-C2ED4D184EBF}" dt="2025-10-06T02:17:16.459" v="1778"/>
          <ac:spMkLst>
            <pc:docMk/>
            <pc:sldMk cId="1801661761" sldId="478"/>
            <ac:spMk id="30" creationId="{C05483EE-90A8-0872-0763-E6AEB4319D34}"/>
          </ac:spMkLst>
        </pc:spChg>
        <pc:spChg chg="mod">
          <ac:chgData name="Hasan Selim" userId="84cd2103f36ef0dc" providerId="LiveId" clId="{6ED845BA-74CA-4F74-9AC4-C2ED4D184EBF}" dt="2025-10-06T02:17:16.459" v="1778"/>
          <ac:spMkLst>
            <pc:docMk/>
            <pc:sldMk cId="1801661761" sldId="478"/>
            <ac:spMk id="36" creationId="{865B7AFD-39E0-9EBB-210C-F5DA91887DD3}"/>
          </ac:spMkLst>
        </pc:spChg>
        <pc:spChg chg="mod">
          <ac:chgData name="Hasan Selim" userId="84cd2103f36ef0dc" providerId="LiveId" clId="{6ED845BA-74CA-4F74-9AC4-C2ED4D184EBF}" dt="2025-10-06T02:17:16.459" v="1778"/>
          <ac:spMkLst>
            <pc:docMk/>
            <pc:sldMk cId="1801661761" sldId="478"/>
            <ac:spMk id="40" creationId="{D36B82FE-B234-98CA-BCC5-692D604F56EF}"/>
          </ac:spMkLst>
        </pc:spChg>
        <pc:spChg chg="mod">
          <ac:chgData name="Hasan Selim" userId="84cd2103f36ef0dc" providerId="LiveId" clId="{6ED845BA-74CA-4F74-9AC4-C2ED4D184EBF}" dt="2025-10-06T03:51:38.621" v="2435" actId="948"/>
          <ac:spMkLst>
            <pc:docMk/>
            <pc:sldMk cId="1801661761" sldId="478"/>
            <ac:spMk id="44" creationId="{30706F31-607B-3D91-C84D-15EE67869651}"/>
          </ac:spMkLst>
        </pc:spChg>
        <pc:spChg chg="mod">
          <ac:chgData name="Hasan Selim" userId="84cd2103f36ef0dc" providerId="LiveId" clId="{6ED845BA-74CA-4F74-9AC4-C2ED4D184EBF}" dt="2025-10-06T03:51:38.621" v="2435" actId="948"/>
          <ac:spMkLst>
            <pc:docMk/>
            <pc:sldMk cId="1801661761" sldId="478"/>
            <ac:spMk id="45" creationId="{9000B19D-3BD2-AEF3-3D4F-ED81991F8013}"/>
          </ac:spMkLst>
        </pc:spChg>
        <pc:spChg chg="mod">
          <ac:chgData name="Hasan Selim" userId="84cd2103f36ef0dc" providerId="LiveId" clId="{6ED845BA-74CA-4F74-9AC4-C2ED4D184EBF}" dt="2025-10-06T03:51:38.621" v="2435" actId="948"/>
          <ac:spMkLst>
            <pc:docMk/>
            <pc:sldMk cId="1801661761" sldId="478"/>
            <ac:spMk id="46" creationId="{1AE06B78-7699-B163-D230-0FD4403AFEC1}"/>
          </ac:spMkLst>
        </pc:spChg>
        <pc:spChg chg="mod">
          <ac:chgData name="Hasan Selim" userId="84cd2103f36ef0dc" providerId="LiveId" clId="{6ED845BA-74CA-4F74-9AC4-C2ED4D184EBF}" dt="2025-10-06T03:51:38.621" v="2435" actId="948"/>
          <ac:spMkLst>
            <pc:docMk/>
            <pc:sldMk cId="1801661761" sldId="478"/>
            <ac:spMk id="47" creationId="{61089087-22EE-C150-5756-23D15BAD99A1}"/>
          </ac:spMkLst>
        </pc:spChg>
        <pc:spChg chg="mod">
          <ac:chgData name="Hasan Selim" userId="84cd2103f36ef0dc" providerId="LiveId" clId="{6ED845BA-74CA-4F74-9AC4-C2ED4D184EBF}" dt="2025-10-06T03:51:38.621" v="2435" actId="948"/>
          <ac:spMkLst>
            <pc:docMk/>
            <pc:sldMk cId="1801661761" sldId="478"/>
            <ac:spMk id="48" creationId="{325F275B-F4FC-6EEB-46DB-3DE221367892}"/>
          </ac:spMkLst>
        </pc:spChg>
        <pc:spChg chg="mod">
          <ac:chgData name="Hasan Selim" userId="84cd2103f36ef0dc" providerId="LiveId" clId="{6ED845BA-74CA-4F74-9AC4-C2ED4D184EBF}" dt="2025-10-06T03:51:38.621" v="2435" actId="948"/>
          <ac:spMkLst>
            <pc:docMk/>
            <pc:sldMk cId="1801661761" sldId="478"/>
            <ac:spMk id="49" creationId="{09D73A5F-8834-D64A-4A07-AC6170BCC9F0}"/>
          </ac:spMkLst>
        </pc:spChg>
        <pc:spChg chg="mod">
          <ac:chgData name="Hasan Selim" userId="84cd2103f36ef0dc" providerId="LiveId" clId="{6ED845BA-74CA-4F74-9AC4-C2ED4D184EBF}" dt="2025-10-06T03:51:38.621" v="2435" actId="948"/>
          <ac:spMkLst>
            <pc:docMk/>
            <pc:sldMk cId="1801661761" sldId="478"/>
            <ac:spMk id="50" creationId="{7C848BD0-8629-FAF1-3DAB-E9F3CCBCAE13}"/>
          </ac:spMkLst>
        </pc:spChg>
        <pc:spChg chg="mod">
          <ac:chgData name="Hasan Selim" userId="84cd2103f36ef0dc" providerId="LiveId" clId="{6ED845BA-74CA-4F74-9AC4-C2ED4D184EBF}" dt="2025-10-06T03:51:38.621" v="2435" actId="948"/>
          <ac:spMkLst>
            <pc:docMk/>
            <pc:sldMk cId="1801661761" sldId="478"/>
            <ac:spMk id="51" creationId="{8F46B778-D7B1-C43C-FEDF-F11AC9E30194}"/>
          </ac:spMkLst>
        </pc:spChg>
        <pc:spChg chg="mod">
          <ac:chgData name="Hasan Selim" userId="84cd2103f36ef0dc" providerId="LiveId" clId="{6ED845BA-74CA-4F74-9AC4-C2ED4D184EBF}" dt="2025-10-06T03:51:38.621" v="2435" actId="948"/>
          <ac:spMkLst>
            <pc:docMk/>
            <pc:sldMk cId="1801661761" sldId="478"/>
            <ac:spMk id="52" creationId="{1605CF57-7EE6-1D4C-94A1-66370FF17122}"/>
          </ac:spMkLst>
        </pc:spChg>
        <pc:spChg chg="del">
          <ac:chgData name="Hasan Selim" userId="84cd2103f36ef0dc" providerId="LiveId" clId="{6ED845BA-74CA-4F74-9AC4-C2ED4D184EBF}" dt="2025-10-06T03:51:20.933" v="2424" actId="478"/>
          <ac:spMkLst>
            <pc:docMk/>
            <pc:sldMk cId="1801661761" sldId="478"/>
            <ac:spMk id="96" creationId="{356D8293-E4B0-DCCB-67BF-EF90B4C5D6BF}"/>
          </ac:spMkLst>
        </pc:spChg>
        <pc:grpChg chg="del mod">
          <ac:chgData name="Hasan Selim" userId="84cd2103f36ef0dc" providerId="LiveId" clId="{6ED845BA-74CA-4F74-9AC4-C2ED4D184EBF}" dt="2025-10-06T03:50:07.553" v="2410" actId="478"/>
          <ac:grpSpMkLst>
            <pc:docMk/>
            <pc:sldMk cId="1801661761" sldId="478"/>
            <ac:grpSpMk id="2" creationId="{C0A9ACB8-42F9-A400-2B5D-7C1A4F5153BA}"/>
          </ac:grpSpMkLst>
        </pc:grpChg>
        <pc:grpChg chg="add mod">
          <ac:chgData name="Hasan Selim" userId="84cd2103f36ef0dc" providerId="LiveId" clId="{6ED845BA-74CA-4F74-9AC4-C2ED4D184EBF}" dt="2025-10-06T03:51:38.120" v="2434" actId="14100"/>
          <ac:grpSpMkLst>
            <pc:docMk/>
            <pc:sldMk cId="1801661761" sldId="478"/>
            <ac:grpSpMk id="43" creationId="{0F4CFD31-1DB7-2CD5-71F6-0ED5BCDD8810}"/>
          </ac:grpSpMkLst>
        </pc:grpChg>
        <pc:grpChg chg="add del">
          <ac:chgData name="Hasan Selim" userId="84cd2103f36ef0dc" providerId="LiveId" clId="{6ED845BA-74CA-4F74-9AC4-C2ED4D184EBF}" dt="2025-10-06T03:51:26.083" v="2427" actId="478"/>
          <ac:grpSpMkLst>
            <pc:docMk/>
            <pc:sldMk cId="1801661761" sldId="478"/>
            <ac:grpSpMk id="98" creationId="{6DD6D8CC-F294-92EC-4E6A-A7AE81546CB9}"/>
          </ac:grpSpMkLst>
        </pc:grpChg>
        <pc:picChg chg="del topLvl">
          <ac:chgData name="Hasan Selim" userId="84cd2103f36ef0dc" providerId="LiveId" clId="{6ED845BA-74CA-4F74-9AC4-C2ED4D184EBF}" dt="2025-10-06T03:51:26.083" v="2427" actId="478"/>
          <ac:picMkLst>
            <pc:docMk/>
            <pc:sldMk cId="1801661761" sldId="478"/>
            <ac:picMk id="95" creationId="{6C87221D-7FB6-93CD-7105-BA1DBE77B904}"/>
          </ac:picMkLst>
        </pc:picChg>
        <pc:picChg chg="del">
          <ac:chgData name="Hasan Selim" userId="84cd2103f36ef0dc" providerId="LiveId" clId="{6ED845BA-74CA-4F74-9AC4-C2ED4D184EBF}" dt="2025-10-06T03:51:23.555" v="2425" actId="478"/>
          <ac:picMkLst>
            <pc:docMk/>
            <pc:sldMk cId="1801661761" sldId="478"/>
            <ac:picMk id="97" creationId="{E86B090A-1A00-6DF3-E179-B845D4CF4F7E}"/>
          </ac:picMkLst>
        </pc:picChg>
      </pc:sldChg>
      <pc:sldChg chg="addSp delSp modSp add del mod">
        <pc:chgData name="Hasan Selim" userId="84cd2103f36ef0dc" providerId="LiveId" clId="{6ED845BA-74CA-4F74-9AC4-C2ED4D184EBF}" dt="2025-10-06T02:15:56.535" v="1766" actId="2696"/>
        <pc:sldMkLst>
          <pc:docMk/>
          <pc:sldMk cId="3535273683" sldId="478"/>
        </pc:sldMkLst>
        <pc:spChg chg="mod">
          <ac:chgData name="Hasan Selim" userId="84cd2103f36ef0dc" providerId="LiveId" clId="{6ED845BA-74CA-4F74-9AC4-C2ED4D184EBF}" dt="2025-10-05T13:44:40.198" v="705" actId="20577"/>
          <ac:spMkLst>
            <pc:docMk/>
            <pc:sldMk cId="3535273683" sldId="478"/>
            <ac:spMk id="15" creationId="{7B16C901-B53B-F7BC-D464-5BC38E9A1C35}"/>
          </ac:spMkLst>
        </pc:spChg>
        <pc:spChg chg="mod">
          <ac:chgData name="Hasan Selim" userId="84cd2103f36ef0dc" providerId="LiveId" clId="{6ED845BA-74CA-4F74-9AC4-C2ED4D184EBF}" dt="2025-10-05T14:08:03.075" v="1166" actId="164"/>
          <ac:spMkLst>
            <pc:docMk/>
            <pc:sldMk cId="3535273683" sldId="478"/>
            <ac:spMk id="20" creationId="{0BC57744-A9E0-C308-0209-5780AFDBD0C7}"/>
          </ac:spMkLst>
        </pc:spChg>
        <pc:spChg chg="mod">
          <ac:chgData name="Hasan Selim" userId="84cd2103f36ef0dc" providerId="LiveId" clId="{6ED845BA-74CA-4F74-9AC4-C2ED4D184EBF}" dt="2025-10-05T13:52:05.871" v="895" actId="948"/>
          <ac:spMkLst>
            <pc:docMk/>
            <pc:sldMk cId="3535273683" sldId="478"/>
            <ac:spMk id="24" creationId="{BD9F38EB-4833-702B-62D9-2D805E233BBB}"/>
          </ac:spMkLst>
        </pc:spChg>
        <pc:spChg chg="mod">
          <ac:chgData name="Hasan Selim" userId="84cd2103f36ef0dc" providerId="LiveId" clId="{6ED845BA-74CA-4F74-9AC4-C2ED4D184EBF}" dt="2025-10-05T13:52:05.871" v="895" actId="948"/>
          <ac:spMkLst>
            <pc:docMk/>
            <pc:sldMk cId="3535273683" sldId="478"/>
            <ac:spMk id="25" creationId="{322EC73B-7850-F9DF-98E4-B997A4ED52C8}"/>
          </ac:spMkLst>
        </pc:spChg>
        <pc:spChg chg="mod">
          <ac:chgData name="Hasan Selim" userId="84cd2103f36ef0dc" providerId="LiveId" clId="{6ED845BA-74CA-4F74-9AC4-C2ED4D184EBF}" dt="2025-10-05T13:52:05.871" v="895" actId="948"/>
          <ac:spMkLst>
            <pc:docMk/>
            <pc:sldMk cId="3535273683" sldId="478"/>
            <ac:spMk id="26" creationId="{534B16D4-BE45-36F6-8B71-B37B2BD8C7E1}"/>
          </ac:spMkLst>
        </pc:spChg>
        <pc:spChg chg="mod">
          <ac:chgData name="Hasan Selim" userId="84cd2103f36ef0dc" providerId="LiveId" clId="{6ED845BA-74CA-4F74-9AC4-C2ED4D184EBF}" dt="2025-10-05T13:51:59.513" v="890" actId="165"/>
          <ac:spMkLst>
            <pc:docMk/>
            <pc:sldMk cId="3535273683" sldId="478"/>
            <ac:spMk id="31" creationId="{AC72E82C-AAF9-A978-B281-E176061809DE}"/>
          </ac:spMkLst>
        </pc:spChg>
        <pc:spChg chg="mod">
          <ac:chgData name="Hasan Selim" userId="84cd2103f36ef0dc" providerId="LiveId" clId="{6ED845BA-74CA-4F74-9AC4-C2ED4D184EBF}" dt="2025-10-05T13:51:59.513" v="890" actId="165"/>
          <ac:spMkLst>
            <pc:docMk/>
            <pc:sldMk cId="3535273683" sldId="478"/>
            <ac:spMk id="33" creationId="{6E011258-7E61-F117-69E2-C6558E0FE6FE}"/>
          </ac:spMkLst>
        </pc:spChg>
        <pc:spChg chg="mod">
          <ac:chgData name="Hasan Selim" userId="84cd2103f36ef0dc" providerId="LiveId" clId="{6ED845BA-74CA-4F74-9AC4-C2ED4D184EBF}" dt="2025-10-05T13:51:59.513" v="890" actId="165"/>
          <ac:spMkLst>
            <pc:docMk/>
            <pc:sldMk cId="3535273683" sldId="478"/>
            <ac:spMk id="34" creationId="{4D6D4D7A-00D7-0C76-D97E-1798838E75C6}"/>
          </ac:spMkLst>
        </pc:spChg>
        <pc:spChg chg="mod">
          <ac:chgData name="Hasan Selim" userId="84cd2103f36ef0dc" providerId="LiveId" clId="{6ED845BA-74CA-4F74-9AC4-C2ED4D184EBF}" dt="2025-10-05T13:51:59.513" v="890" actId="165"/>
          <ac:spMkLst>
            <pc:docMk/>
            <pc:sldMk cId="3535273683" sldId="478"/>
            <ac:spMk id="37" creationId="{68C4350A-E2E3-FCCE-B077-2F8AC12FEE92}"/>
          </ac:spMkLst>
        </pc:spChg>
        <pc:spChg chg="mod">
          <ac:chgData name="Hasan Selim" userId="84cd2103f36ef0dc" providerId="LiveId" clId="{6ED845BA-74CA-4F74-9AC4-C2ED4D184EBF}" dt="2025-10-05T13:51:59.513" v="890" actId="165"/>
          <ac:spMkLst>
            <pc:docMk/>
            <pc:sldMk cId="3535273683" sldId="478"/>
            <ac:spMk id="39" creationId="{B4BAE48C-FA4A-1674-D8C7-FFF9542E8C75}"/>
          </ac:spMkLst>
        </pc:spChg>
        <pc:spChg chg="mod">
          <ac:chgData name="Hasan Selim" userId="84cd2103f36ef0dc" providerId="LiveId" clId="{6ED845BA-74CA-4F74-9AC4-C2ED4D184EBF}" dt="2025-10-05T13:51:59.513" v="890" actId="165"/>
          <ac:spMkLst>
            <pc:docMk/>
            <pc:sldMk cId="3535273683" sldId="478"/>
            <ac:spMk id="41" creationId="{AEEF65F5-BC5F-FA6B-7300-93E5C2B6B39A}"/>
          </ac:spMkLst>
        </pc:spChg>
        <pc:spChg chg="mod">
          <ac:chgData name="Hasan Selim" userId="84cd2103f36ef0dc" providerId="LiveId" clId="{6ED845BA-74CA-4F74-9AC4-C2ED4D184EBF}" dt="2025-10-05T13:51:59.513" v="890" actId="165"/>
          <ac:spMkLst>
            <pc:docMk/>
            <pc:sldMk cId="3535273683" sldId="478"/>
            <ac:spMk id="42" creationId="{834CFE85-4215-162E-6C90-32BF0988BF20}"/>
          </ac:spMkLst>
        </pc:spChg>
        <pc:spChg chg="mod">
          <ac:chgData name="Hasan Selim" userId="84cd2103f36ef0dc" providerId="LiveId" clId="{6ED845BA-74CA-4F74-9AC4-C2ED4D184EBF}" dt="2025-10-05T13:51:59.513" v="890" actId="165"/>
          <ac:spMkLst>
            <pc:docMk/>
            <pc:sldMk cId="3535273683" sldId="478"/>
            <ac:spMk id="44" creationId="{0422E980-5718-F282-E9E1-58A372C3D2C8}"/>
          </ac:spMkLst>
        </pc:spChg>
        <pc:spChg chg="mod">
          <ac:chgData name="Hasan Selim" userId="84cd2103f36ef0dc" providerId="LiveId" clId="{6ED845BA-74CA-4F74-9AC4-C2ED4D184EBF}" dt="2025-10-05T13:51:59.513" v="890" actId="165"/>
          <ac:spMkLst>
            <pc:docMk/>
            <pc:sldMk cId="3535273683" sldId="478"/>
            <ac:spMk id="45" creationId="{EFEE763B-47E0-3D35-5F10-E7CD7203B639}"/>
          </ac:spMkLst>
        </pc:spChg>
        <pc:spChg chg="mod">
          <ac:chgData name="Hasan Selim" userId="84cd2103f36ef0dc" providerId="LiveId" clId="{6ED845BA-74CA-4F74-9AC4-C2ED4D184EBF}" dt="2025-10-05T13:51:59.513" v="890" actId="165"/>
          <ac:spMkLst>
            <pc:docMk/>
            <pc:sldMk cId="3535273683" sldId="478"/>
            <ac:spMk id="46" creationId="{218F14CC-C8A6-60FA-0413-C8EFACA9CFCF}"/>
          </ac:spMkLst>
        </pc:spChg>
        <pc:spChg chg="mod">
          <ac:chgData name="Hasan Selim" userId="84cd2103f36ef0dc" providerId="LiveId" clId="{6ED845BA-74CA-4F74-9AC4-C2ED4D184EBF}" dt="2025-10-05T13:52:05.871" v="895" actId="948"/>
          <ac:spMkLst>
            <pc:docMk/>
            <pc:sldMk cId="3535273683" sldId="478"/>
            <ac:spMk id="58" creationId="{9B5EEF84-3B68-CE6D-9E55-3C1AAD2EB615}"/>
          </ac:spMkLst>
        </pc:spChg>
        <pc:spChg chg="mod">
          <ac:chgData name="Hasan Selim" userId="84cd2103f36ef0dc" providerId="LiveId" clId="{6ED845BA-74CA-4F74-9AC4-C2ED4D184EBF}" dt="2025-10-05T13:52:05.871" v="895" actId="948"/>
          <ac:spMkLst>
            <pc:docMk/>
            <pc:sldMk cId="3535273683" sldId="478"/>
            <ac:spMk id="62" creationId="{30EF6EB6-FA71-9B43-4275-56FAAB1DDF94}"/>
          </ac:spMkLst>
        </pc:spChg>
        <pc:spChg chg="mod">
          <ac:chgData name="Hasan Selim" userId="84cd2103f36ef0dc" providerId="LiveId" clId="{6ED845BA-74CA-4F74-9AC4-C2ED4D184EBF}" dt="2025-10-05T13:52:05.871" v="895" actId="948"/>
          <ac:spMkLst>
            <pc:docMk/>
            <pc:sldMk cId="3535273683" sldId="478"/>
            <ac:spMk id="63" creationId="{9EE0F986-9D39-332B-4428-AD66467AFA7C}"/>
          </ac:spMkLst>
        </pc:spChg>
        <pc:spChg chg="mod">
          <ac:chgData name="Hasan Selim" userId="84cd2103f36ef0dc" providerId="LiveId" clId="{6ED845BA-74CA-4F74-9AC4-C2ED4D184EBF}" dt="2025-10-05T13:52:05.871" v="895" actId="948"/>
          <ac:spMkLst>
            <pc:docMk/>
            <pc:sldMk cId="3535273683" sldId="478"/>
            <ac:spMk id="66" creationId="{53F06A58-4E77-699E-154C-B68CA548506C}"/>
          </ac:spMkLst>
        </pc:spChg>
        <pc:spChg chg="mod">
          <ac:chgData name="Hasan Selim" userId="84cd2103f36ef0dc" providerId="LiveId" clId="{6ED845BA-74CA-4F74-9AC4-C2ED4D184EBF}" dt="2025-10-05T13:52:05.871" v="895" actId="948"/>
          <ac:spMkLst>
            <pc:docMk/>
            <pc:sldMk cId="3535273683" sldId="478"/>
            <ac:spMk id="70" creationId="{7BAC7F7E-9F6E-9CE0-4BB1-78786D26441A}"/>
          </ac:spMkLst>
        </pc:spChg>
        <pc:spChg chg="mod">
          <ac:chgData name="Hasan Selim" userId="84cd2103f36ef0dc" providerId="LiveId" clId="{6ED845BA-74CA-4F74-9AC4-C2ED4D184EBF}" dt="2025-10-05T13:52:05.871" v="895" actId="948"/>
          <ac:spMkLst>
            <pc:docMk/>
            <pc:sldMk cId="3535273683" sldId="478"/>
            <ac:spMk id="75" creationId="{AEA905DA-B30D-FECB-018F-15BDBFD8089C}"/>
          </ac:spMkLst>
        </pc:spChg>
        <pc:spChg chg="mod">
          <ac:chgData name="Hasan Selim" userId="84cd2103f36ef0dc" providerId="LiveId" clId="{6ED845BA-74CA-4F74-9AC4-C2ED4D184EBF}" dt="2025-10-05T13:52:05.871" v="895" actId="948"/>
          <ac:spMkLst>
            <pc:docMk/>
            <pc:sldMk cId="3535273683" sldId="478"/>
            <ac:spMk id="90" creationId="{50479C55-174B-5239-AE18-2CD27DF28513}"/>
          </ac:spMkLst>
        </pc:spChg>
        <pc:spChg chg="add mod">
          <ac:chgData name="Hasan Selim" userId="84cd2103f36ef0dc" providerId="LiveId" clId="{6ED845BA-74CA-4F74-9AC4-C2ED4D184EBF}" dt="2025-10-05T14:07:46.491" v="1163" actId="403"/>
          <ac:spMkLst>
            <pc:docMk/>
            <pc:sldMk cId="3535273683" sldId="478"/>
            <ac:spMk id="96" creationId="{356D8293-E4B0-DCCB-67BF-EF90B4C5D6BF}"/>
          </ac:spMkLst>
        </pc:spChg>
        <pc:grpChg chg="del mod">
          <ac:chgData name="Hasan Selim" userId="84cd2103f36ef0dc" providerId="LiveId" clId="{6ED845BA-74CA-4F74-9AC4-C2ED4D184EBF}" dt="2025-10-05T14:16:45.485" v="1319" actId="21"/>
          <ac:grpSpMkLst>
            <pc:docMk/>
            <pc:sldMk cId="3535273683" sldId="478"/>
            <ac:grpSpMk id="2" creationId="{CD1BD7CC-15C5-A5DA-B22E-2693C0E8FF9A}"/>
          </ac:grpSpMkLst>
        </pc:grpChg>
        <pc:grpChg chg="del">
          <ac:chgData name="Hasan Selim" userId="84cd2103f36ef0dc" providerId="LiveId" clId="{6ED845BA-74CA-4F74-9AC4-C2ED4D184EBF}" dt="2025-10-05T13:52:01.254" v="891" actId="478"/>
          <ac:grpSpMkLst>
            <pc:docMk/>
            <pc:sldMk cId="3535273683" sldId="478"/>
            <ac:grpSpMk id="51" creationId="{A6E3B1DE-0ED4-B073-5708-2B5D6E9D5ACB}"/>
          </ac:grpSpMkLst>
        </pc:grpChg>
        <pc:grpChg chg="add mod">
          <ac:chgData name="Hasan Selim" userId="84cd2103f36ef0dc" providerId="LiveId" clId="{6ED845BA-74CA-4F74-9AC4-C2ED4D184EBF}" dt="2025-10-05T14:08:04.565" v="1168" actId="1076"/>
          <ac:grpSpMkLst>
            <pc:docMk/>
            <pc:sldMk cId="3535273683" sldId="478"/>
            <ac:grpSpMk id="98" creationId="{6DD6D8CC-F294-92EC-4E6A-A7AE81546CB9}"/>
          </ac:grpSpMkLst>
        </pc:grpChg>
        <pc:picChg chg="add mod">
          <ac:chgData name="Hasan Selim" userId="84cd2103f36ef0dc" providerId="LiveId" clId="{6ED845BA-74CA-4F74-9AC4-C2ED4D184EBF}" dt="2025-10-05T14:08:03.075" v="1166" actId="164"/>
          <ac:picMkLst>
            <pc:docMk/>
            <pc:sldMk cId="3535273683" sldId="478"/>
            <ac:picMk id="95" creationId="{6C87221D-7FB6-93CD-7105-BA1DBE77B904}"/>
          </ac:picMkLst>
        </pc:picChg>
        <pc:picChg chg="add mod">
          <ac:chgData name="Hasan Selim" userId="84cd2103f36ef0dc" providerId="LiveId" clId="{6ED845BA-74CA-4F74-9AC4-C2ED4D184EBF}" dt="2025-10-05T14:08:03.075" v="1166" actId="164"/>
          <ac:picMkLst>
            <pc:docMk/>
            <pc:sldMk cId="3535273683" sldId="478"/>
            <ac:picMk id="97" creationId="{E86B090A-1A00-6DF3-E179-B845D4CF4F7E}"/>
          </ac:picMkLst>
        </pc:picChg>
      </pc:sldChg>
      <pc:sldChg chg="modSp add mod">
        <pc:chgData name="Hasan Selim" userId="84cd2103f36ef0dc" providerId="LiveId" clId="{6ED845BA-74CA-4F74-9AC4-C2ED4D184EBF}" dt="2025-10-06T04:01:40.623" v="2484" actId="108"/>
        <pc:sldMkLst>
          <pc:docMk/>
          <pc:sldMk cId="39311037" sldId="479"/>
        </pc:sldMkLst>
        <pc:spChg chg="mod">
          <ac:chgData name="Hasan Selim" userId="84cd2103f36ef0dc" providerId="LiveId" clId="{6ED845BA-74CA-4F74-9AC4-C2ED4D184EBF}" dt="2025-10-06T04:01:40.623" v="2484" actId="108"/>
          <ac:spMkLst>
            <pc:docMk/>
            <pc:sldMk cId="39311037" sldId="479"/>
            <ac:spMk id="20" creationId="{CB3C4A1F-EB49-4FBF-C70B-76A07D2ECC0B}"/>
          </ac:spMkLst>
        </pc:spChg>
      </pc:sldChg>
      <pc:sldChg chg="delSp modSp add del mod ord">
        <pc:chgData name="Hasan Selim" userId="84cd2103f36ef0dc" providerId="LiveId" clId="{6ED845BA-74CA-4F74-9AC4-C2ED4D184EBF}" dt="2025-10-06T02:15:56.535" v="1766" actId="2696"/>
        <pc:sldMkLst>
          <pc:docMk/>
          <pc:sldMk cId="1390722111" sldId="479"/>
        </pc:sldMkLst>
        <pc:spChg chg="mod">
          <ac:chgData name="Hasan Selim" userId="84cd2103f36ef0dc" providerId="LiveId" clId="{6ED845BA-74CA-4F74-9AC4-C2ED4D184EBF}" dt="2025-10-05T13:43:57.624" v="675" actId="20577"/>
          <ac:spMkLst>
            <pc:docMk/>
            <pc:sldMk cId="1390722111" sldId="479"/>
            <ac:spMk id="15" creationId="{BBB8B006-9F93-81CC-C996-B5CBB7ED376F}"/>
          </ac:spMkLst>
        </pc:spChg>
        <pc:spChg chg="mod">
          <ac:chgData name="Hasan Selim" userId="84cd2103f36ef0dc" providerId="LiveId" clId="{6ED845BA-74CA-4F74-9AC4-C2ED4D184EBF}" dt="2025-10-05T13:57:55.235" v="930" actId="165"/>
          <ac:spMkLst>
            <pc:docMk/>
            <pc:sldMk cId="1390722111" sldId="479"/>
            <ac:spMk id="32" creationId="{C3E07253-7B68-9973-0FB8-E9A0487ED563}"/>
          </ac:spMkLst>
        </pc:spChg>
        <pc:spChg chg="mod">
          <ac:chgData name="Hasan Selim" userId="84cd2103f36ef0dc" providerId="LiveId" clId="{6ED845BA-74CA-4F74-9AC4-C2ED4D184EBF}" dt="2025-10-05T13:57:55.235" v="930" actId="165"/>
          <ac:spMkLst>
            <pc:docMk/>
            <pc:sldMk cId="1390722111" sldId="479"/>
            <ac:spMk id="34" creationId="{C1C4D035-1AD8-7281-810F-FC783F724E6B}"/>
          </ac:spMkLst>
        </pc:spChg>
        <pc:spChg chg="mod">
          <ac:chgData name="Hasan Selim" userId="84cd2103f36ef0dc" providerId="LiveId" clId="{6ED845BA-74CA-4F74-9AC4-C2ED4D184EBF}" dt="2025-10-05T13:57:55.235" v="930" actId="165"/>
          <ac:spMkLst>
            <pc:docMk/>
            <pc:sldMk cId="1390722111" sldId="479"/>
            <ac:spMk id="37" creationId="{C6CA100C-8F1B-4FF9-4132-0BDED92D42A0}"/>
          </ac:spMkLst>
        </pc:spChg>
        <pc:spChg chg="mod">
          <ac:chgData name="Hasan Selim" userId="84cd2103f36ef0dc" providerId="LiveId" clId="{6ED845BA-74CA-4F74-9AC4-C2ED4D184EBF}" dt="2025-10-05T13:57:55.235" v="930" actId="165"/>
          <ac:spMkLst>
            <pc:docMk/>
            <pc:sldMk cId="1390722111" sldId="479"/>
            <ac:spMk id="38" creationId="{03B7EB6B-2088-9ABA-8479-2B187B7813E5}"/>
          </ac:spMkLst>
        </pc:spChg>
        <pc:spChg chg="mod">
          <ac:chgData name="Hasan Selim" userId="84cd2103f36ef0dc" providerId="LiveId" clId="{6ED845BA-74CA-4F74-9AC4-C2ED4D184EBF}" dt="2025-10-05T13:57:55.235" v="930" actId="165"/>
          <ac:spMkLst>
            <pc:docMk/>
            <pc:sldMk cId="1390722111" sldId="479"/>
            <ac:spMk id="39" creationId="{E69EBC12-2555-A1B0-D05E-C8EB69D6794B}"/>
          </ac:spMkLst>
        </pc:spChg>
        <pc:spChg chg="mod">
          <ac:chgData name="Hasan Selim" userId="84cd2103f36ef0dc" providerId="LiveId" clId="{6ED845BA-74CA-4F74-9AC4-C2ED4D184EBF}" dt="2025-10-05T13:57:55.235" v="930" actId="165"/>
          <ac:spMkLst>
            <pc:docMk/>
            <pc:sldMk cId="1390722111" sldId="479"/>
            <ac:spMk id="41" creationId="{137044DD-8D8C-67DA-391C-FC8B395088B5}"/>
          </ac:spMkLst>
        </pc:spChg>
        <pc:spChg chg="mod">
          <ac:chgData name="Hasan Selim" userId="84cd2103f36ef0dc" providerId="LiveId" clId="{6ED845BA-74CA-4F74-9AC4-C2ED4D184EBF}" dt="2025-10-05T13:57:55.235" v="930" actId="165"/>
          <ac:spMkLst>
            <pc:docMk/>
            <pc:sldMk cId="1390722111" sldId="479"/>
            <ac:spMk id="43" creationId="{FF86F578-D558-20D4-B269-9BD1166DFD99}"/>
          </ac:spMkLst>
        </pc:spChg>
        <pc:spChg chg="mod">
          <ac:chgData name="Hasan Selim" userId="84cd2103f36ef0dc" providerId="LiveId" clId="{6ED845BA-74CA-4F74-9AC4-C2ED4D184EBF}" dt="2025-10-05T13:57:55.235" v="930" actId="165"/>
          <ac:spMkLst>
            <pc:docMk/>
            <pc:sldMk cId="1390722111" sldId="479"/>
            <ac:spMk id="44" creationId="{4FC84932-25AB-91C9-4075-83567D94A7F7}"/>
          </ac:spMkLst>
        </pc:spChg>
        <pc:spChg chg="mod">
          <ac:chgData name="Hasan Selim" userId="84cd2103f36ef0dc" providerId="LiveId" clId="{6ED845BA-74CA-4F74-9AC4-C2ED4D184EBF}" dt="2025-10-05T13:57:55.235" v="930" actId="165"/>
          <ac:spMkLst>
            <pc:docMk/>
            <pc:sldMk cId="1390722111" sldId="479"/>
            <ac:spMk id="46" creationId="{0AF0D239-FC9E-1653-5A7B-D10C2E7EE699}"/>
          </ac:spMkLst>
        </pc:spChg>
        <pc:spChg chg="mod">
          <ac:chgData name="Hasan Selim" userId="84cd2103f36ef0dc" providerId="LiveId" clId="{6ED845BA-74CA-4F74-9AC4-C2ED4D184EBF}" dt="2025-10-05T13:57:55.235" v="930" actId="165"/>
          <ac:spMkLst>
            <pc:docMk/>
            <pc:sldMk cId="1390722111" sldId="479"/>
            <ac:spMk id="47" creationId="{37FF3099-909F-023B-D4F8-F5B06A5CDABA}"/>
          </ac:spMkLst>
        </pc:spChg>
      </pc:sldChg>
      <pc:sldChg chg="addSp delSp modSp add del mod setBg">
        <pc:chgData name="Hasan Selim" userId="84cd2103f36ef0dc" providerId="LiveId" clId="{6ED845BA-74CA-4F74-9AC4-C2ED4D184EBF}" dt="2025-10-06T03:53:12.181" v="2454" actId="2696"/>
        <pc:sldMkLst>
          <pc:docMk/>
          <pc:sldMk cId="3341153758" sldId="479"/>
        </pc:sldMkLst>
        <pc:spChg chg="mod">
          <ac:chgData name="Hasan Selim" userId="84cd2103f36ef0dc" providerId="LiveId" clId="{6ED845BA-74CA-4F74-9AC4-C2ED4D184EBF}" dt="2025-10-06T02:18:42.446" v="1802"/>
          <ac:spMkLst>
            <pc:docMk/>
            <pc:sldMk cId="3341153758" sldId="479"/>
            <ac:spMk id="8" creationId="{FA8F39C2-5DEA-0E9E-8336-B7546D363872}"/>
          </ac:spMkLst>
        </pc:spChg>
        <pc:spChg chg="mod">
          <ac:chgData name="Hasan Selim" userId="84cd2103f36ef0dc" providerId="LiveId" clId="{6ED845BA-74CA-4F74-9AC4-C2ED4D184EBF}" dt="2025-10-06T02:18:42.446" v="1802"/>
          <ac:spMkLst>
            <pc:docMk/>
            <pc:sldMk cId="3341153758" sldId="479"/>
            <ac:spMk id="13" creationId="{C887FCB3-DEB3-B22B-D8EB-FF1C8CCB1B87}"/>
          </ac:spMkLst>
        </pc:spChg>
        <pc:spChg chg="mod">
          <ac:chgData name="Hasan Selim" userId="84cd2103f36ef0dc" providerId="LiveId" clId="{6ED845BA-74CA-4F74-9AC4-C2ED4D184EBF}" dt="2025-10-06T02:24:06.614" v="1847" actId="207"/>
          <ac:spMkLst>
            <pc:docMk/>
            <pc:sldMk cId="3341153758" sldId="479"/>
            <ac:spMk id="15" creationId="{BBB8B006-9F93-81CC-C996-B5CBB7ED376F}"/>
          </ac:spMkLst>
        </pc:spChg>
        <pc:spChg chg="mod">
          <ac:chgData name="Hasan Selim" userId="84cd2103f36ef0dc" providerId="LiveId" clId="{6ED845BA-74CA-4F74-9AC4-C2ED4D184EBF}" dt="2025-10-06T02:18:42.446" v="1802"/>
          <ac:spMkLst>
            <pc:docMk/>
            <pc:sldMk cId="3341153758" sldId="479"/>
            <ac:spMk id="19" creationId="{B9C3668D-FB12-D143-78C4-7691F460F304}"/>
          </ac:spMkLst>
        </pc:spChg>
        <pc:spChg chg="mod">
          <ac:chgData name="Hasan Selim" userId="84cd2103f36ef0dc" providerId="LiveId" clId="{6ED845BA-74CA-4F74-9AC4-C2ED4D184EBF}" dt="2025-10-06T02:18:42.446" v="1802"/>
          <ac:spMkLst>
            <pc:docMk/>
            <pc:sldMk cId="3341153758" sldId="479"/>
            <ac:spMk id="24" creationId="{14EF8AF3-D56F-3E6F-1C60-7D3823E7C822}"/>
          </ac:spMkLst>
        </pc:spChg>
        <pc:spChg chg="mod">
          <ac:chgData name="Hasan Selim" userId="84cd2103f36ef0dc" providerId="LiveId" clId="{6ED845BA-74CA-4F74-9AC4-C2ED4D184EBF}" dt="2025-10-06T02:18:42.446" v="1802"/>
          <ac:spMkLst>
            <pc:docMk/>
            <pc:sldMk cId="3341153758" sldId="479"/>
            <ac:spMk id="25" creationId="{77FFD9FE-D822-807D-7C22-D06A6157B2C5}"/>
          </ac:spMkLst>
        </pc:spChg>
        <pc:spChg chg="mod">
          <ac:chgData name="Hasan Selim" userId="84cd2103f36ef0dc" providerId="LiveId" clId="{6ED845BA-74CA-4F74-9AC4-C2ED4D184EBF}" dt="2025-10-06T02:18:42.446" v="1802"/>
          <ac:spMkLst>
            <pc:docMk/>
            <pc:sldMk cId="3341153758" sldId="479"/>
            <ac:spMk id="28" creationId="{55399AB5-D9D9-2A68-B778-9D5629D57104}"/>
          </ac:spMkLst>
        </pc:spChg>
        <pc:spChg chg="mod">
          <ac:chgData name="Hasan Selim" userId="84cd2103f36ef0dc" providerId="LiveId" clId="{6ED845BA-74CA-4F74-9AC4-C2ED4D184EBF}" dt="2025-10-06T02:18:42.446" v="1802"/>
          <ac:spMkLst>
            <pc:docMk/>
            <pc:sldMk cId="3341153758" sldId="479"/>
            <ac:spMk id="48" creationId="{6B7727D3-3DA0-AE6D-2C47-45A9C414F8E4}"/>
          </ac:spMkLst>
        </pc:spChg>
        <pc:spChg chg="mod">
          <ac:chgData name="Hasan Selim" userId="84cd2103f36ef0dc" providerId="LiveId" clId="{6ED845BA-74CA-4F74-9AC4-C2ED4D184EBF}" dt="2025-10-06T02:18:42.446" v="1802"/>
          <ac:spMkLst>
            <pc:docMk/>
            <pc:sldMk cId="3341153758" sldId="479"/>
            <ac:spMk id="54" creationId="{335392B1-A428-DCBC-4959-38F885134E81}"/>
          </ac:spMkLst>
        </pc:spChg>
        <pc:spChg chg="mod">
          <ac:chgData name="Hasan Selim" userId="84cd2103f36ef0dc" providerId="LiveId" clId="{6ED845BA-74CA-4F74-9AC4-C2ED4D184EBF}" dt="2025-10-06T02:18:42.446" v="1802"/>
          <ac:spMkLst>
            <pc:docMk/>
            <pc:sldMk cId="3341153758" sldId="479"/>
            <ac:spMk id="72" creationId="{BF1416AE-999B-BC67-AC0D-E44E220DA0DD}"/>
          </ac:spMkLst>
        </pc:spChg>
        <pc:spChg chg="mod">
          <ac:chgData name="Hasan Selim" userId="84cd2103f36ef0dc" providerId="LiveId" clId="{6ED845BA-74CA-4F74-9AC4-C2ED4D184EBF}" dt="2025-10-06T02:18:42.446" v="1802"/>
          <ac:spMkLst>
            <pc:docMk/>
            <pc:sldMk cId="3341153758" sldId="479"/>
            <ac:spMk id="78" creationId="{A96F7EE9-8698-63C2-0741-167141A65442}"/>
          </ac:spMkLst>
        </pc:spChg>
        <pc:spChg chg="mod">
          <ac:chgData name="Hasan Selim" userId="84cd2103f36ef0dc" providerId="LiveId" clId="{6ED845BA-74CA-4F74-9AC4-C2ED4D184EBF}" dt="2025-10-06T03:49:03.988" v="2394" actId="948"/>
          <ac:spMkLst>
            <pc:docMk/>
            <pc:sldMk cId="3341153758" sldId="479"/>
            <ac:spMk id="80" creationId="{8A44671C-2992-3C0E-5480-A1357B3243CF}"/>
          </ac:spMkLst>
        </pc:spChg>
        <pc:spChg chg="mod">
          <ac:chgData name="Hasan Selim" userId="84cd2103f36ef0dc" providerId="LiveId" clId="{6ED845BA-74CA-4F74-9AC4-C2ED4D184EBF}" dt="2025-10-06T03:49:03.988" v="2394" actId="948"/>
          <ac:spMkLst>
            <pc:docMk/>
            <pc:sldMk cId="3341153758" sldId="479"/>
            <ac:spMk id="82" creationId="{9DEEAD9B-38A5-9A9A-09AA-5B5634B7AC77}"/>
          </ac:spMkLst>
        </pc:spChg>
        <pc:spChg chg="mod">
          <ac:chgData name="Hasan Selim" userId="84cd2103f36ef0dc" providerId="LiveId" clId="{6ED845BA-74CA-4F74-9AC4-C2ED4D184EBF}" dt="2025-10-06T03:49:03.988" v="2394" actId="948"/>
          <ac:spMkLst>
            <pc:docMk/>
            <pc:sldMk cId="3341153758" sldId="479"/>
            <ac:spMk id="85" creationId="{8881F17B-468D-90DE-AFA2-E9475E52C796}"/>
          </ac:spMkLst>
        </pc:spChg>
        <pc:spChg chg="mod">
          <ac:chgData name="Hasan Selim" userId="84cd2103f36ef0dc" providerId="LiveId" clId="{6ED845BA-74CA-4F74-9AC4-C2ED4D184EBF}" dt="2025-10-06T03:49:03.988" v="2394" actId="948"/>
          <ac:spMkLst>
            <pc:docMk/>
            <pc:sldMk cId="3341153758" sldId="479"/>
            <ac:spMk id="86" creationId="{E86F92C4-3560-6C16-174B-A710AD5325AE}"/>
          </ac:spMkLst>
        </pc:spChg>
        <pc:spChg chg="mod">
          <ac:chgData name="Hasan Selim" userId="84cd2103f36ef0dc" providerId="LiveId" clId="{6ED845BA-74CA-4F74-9AC4-C2ED4D184EBF}" dt="2025-10-06T03:49:03.988" v="2394" actId="948"/>
          <ac:spMkLst>
            <pc:docMk/>
            <pc:sldMk cId="3341153758" sldId="479"/>
            <ac:spMk id="87" creationId="{3103F0F2-0A0F-D8DB-2B14-8C7EEEF03F3B}"/>
          </ac:spMkLst>
        </pc:spChg>
        <pc:spChg chg="mod">
          <ac:chgData name="Hasan Selim" userId="84cd2103f36ef0dc" providerId="LiveId" clId="{6ED845BA-74CA-4F74-9AC4-C2ED4D184EBF}" dt="2025-10-06T03:49:03.988" v="2394" actId="948"/>
          <ac:spMkLst>
            <pc:docMk/>
            <pc:sldMk cId="3341153758" sldId="479"/>
            <ac:spMk id="88" creationId="{757494D6-CFFF-5DDC-960D-B1B640444CA4}"/>
          </ac:spMkLst>
        </pc:spChg>
        <pc:spChg chg="mod">
          <ac:chgData name="Hasan Selim" userId="84cd2103f36ef0dc" providerId="LiveId" clId="{6ED845BA-74CA-4F74-9AC4-C2ED4D184EBF}" dt="2025-10-06T03:49:03.988" v="2394" actId="948"/>
          <ac:spMkLst>
            <pc:docMk/>
            <pc:sldMk cId="3341153758" sldId="479"/>
            <ac:spMk id="89" creationId="{CBB5D29F-F6C5-7F4E-0F9B-E27A851DA14D}"/>
          </ac:spMkLst>
        </pc:spChg>
        <pc:spChg chg="mod">
          <ac:chgData name="Hasan Selim" userId="84cd2103f36ef0dc" providerId="LiveId" clId="{6ED845BA-74CA-4F74-9AC4-C2ED4D184EBF}" dt="2025-10-06T03:49:03.988" v="2394" actId="948"/>
          <ac:spMkLst>
            <pc:docMk/>
            <pc:sldMk cId="3341153758" sldId="479"/>
            <ac:spMk id="92" creationId="{E9FFBDF5-4928-E74A-F000-613065E83B19}"/>
          </ac:spMkLst>
        </pc:spChg>
        <pc:spChg chg="mod">
          <ac:chgData name="Hasan Selim" userId="84cd2103f36ef0dc" providerId="LiveId" clId="{6ED845BA-74CA-4F74-9AC4-C2ED4D184EBF}" dt="2025-10-06T03:49:03.988" v="2394" actId="948"/>
          <ac:spMkLst>
            <pc:docMk/>
            <pc:sldMk cId="3341153758" sldId="479"/>
            <ac:spMk id="94" creationId="{01B719BE-3E88-E4CE-3FA1-5C6A3D7D5C7C}"/>
          </ac:spMkLst>
        </pc:spChg>
        <pc:spChg chg="mod">
          <ac:chgData name="Hasan Selim" userId="84cd2103f36ef0dc" providerId="LiveId" clId="{6ED845BA-74CA-4F74-9AC4-C2ED4D184EBF}" dt="2025-10-06T03:49:03.988" v="2394" actId="948"/>
          <ac:spMkLst>
            <pc:docMk/>
            <pc:sldMk cId="3341153758" sldId="479"/>
            <ac:spMk id="95" creationId="{A551A8DC-0A77-34DF-BFC4-183555FE8CCC}"/>
          </ac:spMkLst>
        </pc:spChg>
        <pc:grpChg chg="del">
          <ac:chgData name="Hasan Selim" userId="84cd2103f36ef0dc" providerId="LiveId" clId="{6ED845BA-74CA-4F74-9AC4-C2ED4D184EBF}" dt="2025-10-06T03:47:46.740" v="2370" actId="478"/>
          <ac:grpSpMkLst>
            <pc:docMk/>
            <pc:sldMk cId="3341153758" sldId="479"/>
            <ac:grpSpMk id="2" creationId="{04466C3F-FA8A-5991-4735-EB517C784290}"/>
          </ac:grpSpMkLst>
        </pc:grpChg>
        <pc:grpChg chg="del">
          <ac:chgData name="Hasan Selim" userId="84cd2103f36ef0dc" providerId="LiveId" clId="{6ED845BA-74CA-4F74-9AC4-C2ED4D184EBF}" dt="2025-10-06T03:47:47.461" v="2371" actId="478"/>
          <ac:grpSpMkLst>
            <pc:docMk/>
            <pc:sldMk cId="3341153758" sldId="479"/>
            <ac:grpSpMk id="49" creationId="{CA052D49-411C-22E8-6015-B6FCD613189C}"/>
          </ac:grpSpMkLst>
        </pc:grpChg>
        <pc:grpChg chg="del">
          <ac:chgData name="Hasan Selim" userId="84cd2103f36ef0dc" providerId="LiveId" clId="{6ED845BA-74CA-4F74-9AC4-C2ED4D184EBF}" dt="2025-10-06T03:47:34.201" v="2361" actId="478"/>
          <ac:grpSpMkLst>
            <pc:docMk/>
            <pc:sldMk cId="3341153758" sldId="479"/>
            <ac:grpSpMk id="51" creationId="{53C4FD62-FEFB-A73A-04EA-F5F3F9E0E53B}"/>
          </ac:grpSpMkLst>
        </pc:grpChg>
        <pc:grpChg chg="mod">
          <ac:chgData name="Hasan Selim" userId="84cd2103f36ef0dc" providerId="LiveId" clId="{6ED845BA-74CA-4F74-9AC4-C2ED4D184EBF}" dt="2025-10-06T03:52:38.622" v="2450" actId="14100"/>
          <ac:grpSpMkLst>
            <pc:docMk/>
            <pc:sldMk cId="3341153758" sldId="479"/>
            <ac:grpSpMk id="79" creationId="{764AEB58-7C2C-22CA-E1EA-3BDA2D8E2780}"/>
          </ac:grpSpMkLst>
        </pc:grpChg>
      </pc:sldChg>
      <pc:sldChg chg="addSp delSp modSp add del mod ord">
        <pc:chgData name="Hasan Selim" userId="84cd2103f36ef0dc" providerId="LiveId" clId="{6ED845BA-74CA-4F74-9AC4-C2ED4D184EBF}" dt="2025-10-06T02:15:56.535" v="1766" actId="2696"/>
        <pc:sldMkLst>
          <pc:docMk/>
          <pc:sldMk cId="898782075" sldId="480"/>
        </pc:sldMkLst>
        <pc:spChg chg="mod">
          <ac:chgData name="Hasan Selim" userId="84cd2103f36ef0dc" providerId="LiveId" clId="{6ED845BA-74CA-4F74-9AC4-C2ED4D184EBF}" dt="2025-10-05T13:52:51.744" v="904"/>
          <ac:spMkLst>
            <pc:docMk/>
            <pc:sldMk cId="898782075" sldId="480"/>
            <ac:spMk id="8" creationId="{AFBC5B33-5533-989E-E2CF-D7ACB0E4EB95}"/>
          </ac:spMkLst>
        </pc:spChg>
        <pc:spChg chg="mod">
          <ac:chgData name="Hasan Selim" userId="84cd2103f36ef0dc" providerId="LiveId" clId="{6ED845BA-74CA-4F74-9AC4-C2ED4D184EBF}" dt="2025-10-05T13:52:51.744" v="904"/>
          <ac:spMkLst>
            <pc:docMk/>
            <pc:sldMk cId="898782075" sldId="480"/>
            <ac:spMk id="13" creationId="{8BDE6A7C-084E-9E09-4BCC-67A65AE93F78}"/>
          </ac:spMkLst>
        </pc:spChg>
        <pc:spChg chg="mod">
          <ac:chgData name="Hasan Selim" userId="84cd2103f36ef0dc" providerId="LiveId" clId="{6ED845BA-74CA-4F74-9AC4-C2ED4D184EBF}" dt="2025-10-05T13:44:00.894" v="676" actId="20577"/>
          <ac:spMkLst>
            <pc:docMk/>
            <pc:sldMk cId="898782075" sldId="480"/>
            <ac:spMk id="15" creationId="{CE7B5A0D-C3E5-7B92-7E6D-DE71D417A1C0}"/>
          </ac:spMkLst>
        </pc:spChg>
        <pc:spChg chg="mod">
          <ac:chgData name="Hasan Selim" userId="84cd2103f36ef0dc" providerId="LiveId" clId="{6ED845BA-74CA-4F74-9AC4-C2ED4D184EBF}" dt="2025-10-05T13:52:51.744" v="904"/>
          <ac:spMkLst>
            <pc:docMk/>
            <pc:sldMk cId="898782075" sldId="480"/>
            <ac:spMk id="17" creationId="{DAAFC809-2E2D-D425-B4B0-CB8BF1F4D385}"/>
          </ac:spMkLst>
        </pc:spChg>
        <pc:spChg chg="mod">
          <ac:chgData name="Hasan Selim" userId="84cd2103f36ef0dc" providerId="LiveId" clId="{6ED845BA-74CA-4F74-9AC4-C2ED4D184EBF}" dt="2025-10-05T13:52:51.744" v="904"/>
          <ac:spMkLst>
            <pc:docMk/>
            <pc:sldMk cId="898782075" sldId="480"/>
            <ac:spMk id="19" creationId="{1B4FB640-E34D-ED23-3B29-E766803F3326}"/>
          </ac:spMkLst>
        </pc:spChg>
        <pc:spChg chg="mod topLvl">
          <ac:chgData name="Hasan Selim" userId="84cd2103f36ef0dc" providerId="LiveId" clId="{6ED845BA-74CA-4F74-9AC4-C2ED4D184EBF}" dt="2025-10-05T13:52:49.855" v="902" actId="165"/>
          <ac:spMkLst>
            <pc:docMk/>
            <pc:sldMk cId="898782075" sldId="480"/>
            <ac:spMk id="20" creationId="{C5C37B53-A33A-30E3-9C79-C5E530F337FD}"/>
          </ac:spMkLst>
        </pc:spChg>
        <pc:spChg chg="mod">
          <ac:chgData name="Hasan Selim" userId="84cd2103f36ef0dc" providerId="LiveId" clId="{6ED845BA-74CA-4F74-9AC4-C2ED4D184EBF}" dt="2025-10-05T13:52:51.744" v="904"/>
          <ac:spMkLst>
            <pc:docMk/>
            <pc:sldMk cId="898782075" sldId="480"/>
            <ac:spMk id="23" creationId="{D9665FA7-FC2D-ECB2-7E55-DE807B162AA5}"/>
          </ac:spMkLst>
        </pc:spChg>
        <pc:spChg chg="mod">
          <ac:chgData name="Hasan Selim" userId="84cd2103f36ef0dc" providerId="LiveId" clId="{6ED845BA-74CA-4F74-9AC4-C2ED4D184EBF}" dt="2025-10-05T13:52:51.744" v="904"/>
          <ac:spMkLst>
            <pc:docMk/>
            <pc:sldMk cId="898782075" sldId="480"/>
            <ac:spMk id="27" creationId="{FCC4C356-AA13-AF9D-76B0-CF812AF5FAE5}"/>
          </ac:spMkLst>
        </pc:spChg>
        <pc:spChg chg="mod">
          <ac:chgData name="Hasan Selim" userId="84cd2103f36ef0dc" providerId="LiveId" clId="{6ED845BA-74CA-4F74-9AC4-C2ED4D184EBF}" dt="2025-10-05T13:52:49.855" v="902" actId="165"/>
          <ac:spMkLst>
            <pc:docMk/>
            <pc:sldMk cId="898782075" sldId="480"/>
            <ac:spMk id="33" creationId="{121D02F6-538D-F900-618A-07DE4279CAAE}"/>
          </ac:spMkLst>
        </pc:spChg>
        <pc:spChg chg="mod">
          <ac:chgData name="Hasan Selim" userId="84cd2103f36ef0dc" providerId="LiveId" clId="{6ED845BA-74CA-4F74-9AC4-C2ED4D184EBF}" dt="2025-10-05T13:52:49.855" v="902" actId="165"/>
          <ac:spMkLst>
            <pc:docMk/>
            <pc:sldMk cId="898782075" sldId="480"/>
            <ac:spMk id="34" creationId="{C9AFF64E-1FF9-484C-83F0-39D58C179925}"/>
          </ac:spMkLst>
        </pc:spChg>
        <pc:spChg chg="mod">
          <ac:chgData name="Hasan Selim" userId="84cd2103f36ef0dc" providerId="LiveId" clId="{6ED845BA-74CA-4F74-9AC4-C2ED4D184EBF}" dt="2025-10-05T13:52:49.855" v="902" actId="165"/>
          <ac:spMkLst>
            <pc:docMk/>
            <pc:sldMk cId="898782075" sldId="480"/>
            <ac:spMk id="35" creationId="{7ADAE80E-7944-258F-9893-4DD3850CEEBE}"/>
          </ac:spMkLst>
        </pc:spChg>
        <pc:spChg chg="mod">
          <ac:chgData name="Hasan Selim" userId="84cd2103f36ef0dc" providerId="LiveId" clId="{6ED845BA-74CA-4F74-9AC4-C2ED4D184EBF}" dt="2025-10-05T13:52:49.855" v="902" actId="165"/>
          <ac:spMkLst>
            <pc:docMk/>
            <pc:sldMk cId="898782075" sldId="480"/>
            <ac:spMk id="37" creationId="{803C717C-C177-0CEE-6E2B-C13A1D3FD9CA}"/>
          </ac:spMkLst>
        </pc:spChg>
        <pc:spChg chg="mod">
          <ac:chgData name="Hasan Selim" userId="84cd2103f36ef0dc" providerId="LiveId" clId="{6ED845BA-74CA-4F74-9AC4-C2ED4D184EBF}" dt="2025-10-05T13:52:49.855" v="902" actId="165"/>
          <ac:spMkLst>
            <pc:docMk/>
            <pc:sldMk cId="898782075" sldId="480"/>
            <ac:spMk id="39" creationId="{086E2CC5-CDD9-486D-FC43-797B2F879D47}"/>
          </ac:spMkLst>
        </pc:spChg>
        <pc:spChg chg="mod">
          <ac:chgData name="Hasan Selim" userId="84cd2103f36ef0dc" providerId="LiveId" clId="{6ED845BA-74CA-4F74-9AC4-C2ED4D184EBF}" dt="2025-10-05T13:52:49.855" v="902" actId="165"/>
          <ac:spMkLst>
            <pc:docMk/>
            <pc:sldMk cId="898782075" sldId="480"/>
            <ac:spMk id="42" creationId="{029F1D05-0B29-DFC1-ECC0-18E25569BFC9}"/>
          </ac:spMkLst>
        </pc:spChg>
        <pc:spChg chg="mod">
          <ac:chgData name="Hasan Selim" userId="84cd2103f36ef0dc" providerId="LiveId" clId="{6ED845BA-74CA-4F74-9AC4-C2ED4D184EBF}" dt="2025-10-05T13:52:49.855" v="902" actId="165"/>
          <ac:spMkLst>
            <pc:docMk/>
            <pc:sldMk cId="898782075" sldId="480"/>
            <ac:spMk id="43" creationId="{B22C0695-913B-1AA0-26F5-26BF811FE2FF}"/>
          </ac:spMkLst>
        </pc:spChg>
        <pc:spChg chg="mod">
          <ac:chgData name="Hasan Selim" userId="84cd2103f36ef0dc" providerId="LiveId" clId="{6ED845BA-74CA-4F74-9AC4-C2ED4D184EBF}" dt="2025-10-05T13:52:49.855" v="902" actId="165"/>
          <ac:spMkLst>
            <pc:docMk/>
            <pc:sldMk cId="898782075" sldId="480"/>
            <ac:spMk id="45" creationId="{16A5B423-5C48-23BF-CE6D-C4A986F338DD}"/>
          </ac:spMkLst>
        </pc:spChg>
        <pc:spChg chg="mod">
          <ac:chgData name="Hasan Selim" userId="84cd2103f36ef0dc" providerId="LiveId" clId="{6ED845BA-74CA-4F74-9AC4-C2ED4D184EBF}" dt="2025-10-05T13:52:49.855" v="902" actId="165"/>
          <ac:spMkLst>
            <pc:docMk/>
            <pc:sldMk cId="898782075" sldId="480"/>
            <ac:spMk id="47" creationId="{8732E900-A8BD-2EA3-58F3-9423D0DB9059}"/>
          </ac:spMkLst>
        </pc:spChg>
        <pc:spChg chg="mod">
          <ac:chgData name="Hasan Selim" userId="84cd2103f36ef0dc" providerId="LiveId" clId="{6ED845BA-74CA-4F74-9AC4-C2ED4D184EBF}" dt="2025-10-05T13:52:51.744" v="904"/>
          <ac:spMkLst>
            <pc:docMk/>
            <pc:sldMk cId="898782075" sldId="480"/>
            <ac:spMk id="58" creationId="{40822B74-A1FB-B651-FFE1-F2D0AE26DF6B}"/>
          </ac:spMkLst>
        </pc:spChg>
        <pc:spChg chg="mod">
          <ac:chgData name="Hasan Selim" userId="84cd2103f36ef0dc" providerId="LiveId" clId="{6ED845BA-74CA-4F74-9AC4-C2ED4D184EBF}" dt="2025-10-05T13:52:51.744" v="904"/>
          <ac:spMkLst>
            <pc:docMk/>
            <pc:sldMk cId="898782075" sldId="480"/>
            <ac:spMk id="63" creationId="{60826B41-B738-8D96-34CA-EEFC900D2C70}"/>
          </ac:spMkLst>
        </pc:spChg>
        <pc:spChg chg="mod">
          <ac:chgData name="Hasan Selim" userId="84cd2103f36ef0dc" providerId="LiveId" clId="{6ED845BA-74CA-4F74-9AC4-C2ED4D184EBF}" dt="2025-10-05T13:52:51.744" v="904"/>
          <ac:spMkLst>
            <pc:docMk/>
            <pc:sldMk cId="898782075" sldId="480"/>
            <ac:spMk id="67" creationId="{A1580C8C-9E82-0888-26C5-7E0F96648667}"/>
          </ac:spMkLst>
        </pc:spChg>
        <pc:spChg chg="mod">
          <ac:chgData name="Hasan Selim" userId="84cd2103f36ef0dc" providerId="LiveId" clId="{6ED845BA-74CA-4F74-9AC4-C2ED4D184EBF}" dt="2025-10-05T13:52:51.744" v="904"/>
          <ac:spMkLst>
            <pc:docMk/>
            <pc:sldMk cId="898782075" sldId="480"/>
            <ac:spMk id="71" creationId="{A57B4D7B-71CE-609A-15F0-4482F9840BFD}"/>
          </ac:spMkLst>
        </pc:spChg>
        <pc:grpChg chg="mod">
          <ac:chgData name="Hasan Selim" userId="84cd2103f36ef0dc" providerId="LiveId" clId="{6ED845BA-74CA-4F74-9AC4-C2ED4D184EBF}" dt="2025-10-05T13:52:53.359" v="905" actId="1076"/>
          <ac:grpSpMkLst>
            <pc:docMk/>
            <pc:sldMk cId="898782075" sldId="480"/>
            <ac:grpSpMk id="2" creationId="{58A62EAE-66A5-0543-EF33-6B95650F5E33}"/>
          </ac:grpSpMkLst>
        </pc:grpChg>
        <pc:grpChg chg="del">
          <ac:chgData name="Hasan Selim" userId="84cd2103f36ef0dc" providerId="LiveId" clId="{6ED845BA-74CA-4F74-9AC4-C2ED4D184EBF}" dt="2025-10-05T13:52:51.423" v="903" actId="478"/>
          <ac:grpSpMkLst>
            <pc:docMk/>
            <pc:sldMk cId="898782075" sldId="480"/>
            <ac:grpSpMk id="51" creationId="{F0C701CB-F506-B945-BA9C-C5E750406CB8}"/>
          </ac:grpSpMkLst>
        </pc:grpChg>
      </pc:sldChg>
      <pc:sldChg chg="addSp delSp modSp add del mod setBg">
        <pc:chgData name="Hasan Selim" userId="84cd2103f36ef0dc" providerId="LiveId" clId="{6ED845BA-74CA-4F74-9AC4-C2ED4D184EBF}" dt="2025-10-06T03:53:12.181" v="2454" actId="2696"/>
        <pc:sldMkLst>
          <pc:docMk/>
          <pc:sldMk cId="1492204730" sldId="480"/>
        </pc:sldMkLst>
        <pc:spChg chg="mod">
          <ac:chgData name="Hasan Selim" userId="84cd2103f36ef0dc" providerId="LiveId" clId="{6ED845BA-74CA-4F74-9AC4-C2ED4D184EBF}" dt="2025-10-06T02:23:36.740" v="1836" actId="207"/>
          <ac:spMkLst>
            <pc:docMk/>
            <pc:sldMk cId="1492204730" sldId="480"/>
            <ac:spMk id="15" creationId="{CE7B5A0D-C3E5-7B92-7E6D-DE71D417A1C0}"/>
          </ac:spMkLst>
        </pc:spChg>
        <pc:spChg chg="mod">
          <ac:chgData name="Hasan Selim" userId="84cd2103f36ef0dc" providerId="LiveId" clId="{6ED845BA-74CA-4F74-9AC4-C2ED4D184EBF}" dt="2025-10-06T02:18:10" v="1792"/>
          <ac:spMkLst>
            <pc:docMk/>
            <pc:sldMk cId="1492204730" sldId="480"/>
            <ac:spMk id="31" creationId="{8E19D80B-E391-34DA-1F5F-19D6BDE29EC1}"/>
          </ac:spMkLst>
        </pc:spChg>
        <pc:spChg chg="mod">
          <ac:chgData name="Hasan Selim" userId="84cd2103f36ef0dc" providerId="LiveId" clId="{6ED845BA-74CA-4F74-9AC4-C2ED4D184EBF}" dt="2025-10-06T02:18:10" v="1792"/>
          <ac:spMkLst>
            <pc:docMk/>
            <pc:sldMk cId="1492204730" sldId="480"/>
            <ac:spMk id="39" creationId="{01EE3CCA-E80D-E73A-0429-CF9B794F2B54}"/>
          </ac:spMkLst>
        </pc:spChg>
        <pc:spChg chg="mod">
          <ac:chgData name="Hasan Selim" userId="84cd2103f36ef0dc" providerId="LiveId" clId="{6ED845BA-74CA-4F74-9AC4-C2ED4D184EBF}" dt="2025-10-06T02:18:10" v="1792"/>
          <ac:spMkLst>
            <pc:docMk/>
            <pc:sldMk cId="1492204730" sldId="480"/>
            <ac:spMk id="40" creationId="{D44C7FF6-43F0-62F9-5C30-E551E64DB7A2}"/>
          </ac:spMkLst>
        </pc:spChg>
        <pc:spChg chg="mod">
          <ac:chgData name="Hasan Selim" userId="84cd2103f36ef0dc" providerId="LiveId" clId="{6ED845BA-74CA-4F74-9AC4-C2ED4D184EBF}" dt="2025-10-06T02:18:10" v="1792"/>
          <ac:spMkLst>
            <pc:docMk/>
            <pc:sldMk cId="1492204730" sldId="480"/>
            <ac:spMk id="41" creationId="{BE76D20E-FF6C-5981-A15C-69ABEEA8BF8C}"/>
          </ac:spMkLst>
        </pc:spChg>
        <pc:spChg chg="mod">
          <ac:chgData name="Hasan Selim" userId="84cd2103f36ef0dc" providerId="LiveId" clId="{6ED845BA-74CA-4F74-9AC4-C2ED4D184EBF}" dt="2025-10-06T02:18:10" v="1792"/>
          <ac:spMkLst>
            <pc:docMk/>
            <pc:sldMk cId="1492204730" sldId="480"/>
            <ac:spMk id="44" creationId="{18E767DC-5796-9174-63F8-9EA05725AF17}"/>
          </ac:spMkLst>
        </pc:spChg>
        <pc:spChg chg="mod">
          <ac:chgData name="Hasan Selim" userId="84cd2103f36ef0dc" providerId="LiveId" clId="{6ED845BA-74CA-4F74-9AC4-C2ED4D184EBF}" dt="2025-10-06T02:18:10" v="1792"/>
          <ac:spMkLst>
            <pc:docMk/>
            <pc:sldMk cId="1492204730" sldId="480"/>
            <ac:spMk id="45" creationId="{4AEC6636-4A02-9F89-39FE-B265F5C1E521}"/>
          </ac:spMkLst>
        </pc:spChg>
        <pc:spChg chg="mod">
          <ac:chgData name="Hasan Selim" userId="84cd2103f36ef0dc" providerId="LiveId" clId="{6ED845BA-74CA-4F74-9AC4-C2ED4D184EBF}" dt="2025-10-06T02:18:10" v="1792"/>
          <ac:spMkLst>
            <pc:docMk/>
            <pc:sldMk cId="1492204730" sldId="480"/>
            <ac:spMk id="72" creationId="{FEC7100F-DE68-39E2-3869-E01863696FC3}"/>
          </ac:spMkLst>
        </pc:spChg>
        <pc:spChg chg="mod">
          <ac:chgData name="Hasan Selim" userId="84cd2103f36ef0dc" providerId="LiveId" clId="{6ED845BA-74CA-4F74-9AC4-C2ED4D184EBF}" dt="2025-10-06T02:18:10" v="1792"/>
          <ac:spMkLst>
            <pc:docMk/>
            <pc:sldMk cId="1492204730" sldId="480"/>
            <ac:spMk id="81" creationId="{F65C39DA-7E4C-5F2E-FEEF-BB387A030CE7}"/>
          </ac:spMkLst>
        </pc:spChg>
        <pc:spChg chg="mod">
          <ac:chgData name="Hasan Selim" userId="84cd2103f36ef0dc" providerId="LiveId" clId="{6ED845BA-74CA-4F74-9AC4-C2ED4D184EBF}" dt="2025-10-06T02:18:10" v="1792"/>
          <ac:spMkLst>
            <pc:docMk/>
            <pc:sldMk cId="1492204730" sldId="480"/>
            <ac:spMk id="82" creationId="{C6F7CD48-E97F-7E72-DB93-0C69ADD110D5}"/>
          </ac:spMkLst>
        </pc:spChg>
        <pc:spChg chg="mod">
          <ac:chgData name="Hasan Selim" userId="84cd2103f36ef0dc" providerId="LiveId" clId="{6ED845BA-74CA-4F74-9AC4-C2ED4D184EBF}" dt="2025-10-06T02:18:10" v="1792"/>
          <ac:spMkLst>
            <pc:docMk/>
            <pc:sldMk cId="1492204730" sldId="480"/>
            <ac:spMk id="83" creationId="{8EBDA609-3CF3-390D-74B9-DA2B8A253870}"/>
          </ac:spMkLst>
        </pc:spChg>
        <pc:spChg chg="mod">
          <ac:chgData name="Hasan Selim" userId="84cd2103f36ef0dc" providerId="LiveId" clId="{6ED845BA-74CA-4F74-9AC4-C2ED4D184EBF}" dt="2025-10-06T02:20:10.345" v="1820"/>
          <ac:spMkLst>
            <pc:docMk/>
            <pc:sldMk cId="1492204730" sldId="480"/>
            <ac:spMk id="89" creationId="{5C48CB45-B6AD-7E2A-A75C-DEF40BC51064}"/>
          </ac:spMkLst>
        </pc:spChg>
        <pc:spChg chg="mod">
          <ac:chgData name="Hasan Selim" userId="84cd2103f36ef0dc" providerId="LiveId" clId="{6ED845BA-74CA-4F74-9AC4-C2ED4D184EBF}" dt="2025-10-06T02:20:10.345" v="1820"/>
          <ac:spMkLst>
            <pc:docMk/>
            <pc:sldMk cId="1492204730" sldId="480"/>
            <ac:spMk id="90" creationId="{080DFDE0-DD1C-6F43-9A4B-240DAB16F034}"/>
          </ac:spMkLst>
        </pc:spChg>
        <pc:spChg chg="mod">
          <ac:chgData name="Hasan Selim" userId="84cd2103f36ef0dc" providerId="LiveId" clId="{6ED845BA-74CA-4F74-9AC4-C2ED4D184EBF}" dt="2025-10-06T02:20:10.345" v="1820"/>
          <ac:spMkLst>
            <pc:docMk/>
            <pc:sldMk cId="1492204730" sldId="480"/>
            <ac:spMk id="91" creationId="{5E19A436-F59F-7B77-807C-182D565E3460}"/>
          </ac:spMkLst>
        </pc:spChg>
        <pc:spChg chg="mod">
          <ac:chgData name="Hasan Selim" userId="84cd2103f36ef0dc" providerId="LiveId" clId="{6ED845BA-74CA-4F74-9AC4-C2ED4D184EBF}" dt="2025-10-06T02:20:10.345" v="1820"/>
          <ac:spMkLst>
            <pc:docMk/>
            <pc:sldMk cId="1492204730" sldId="480"/>
            <ac:spMk id="92" creationId="{82FD6562-7C20-AD9B-B50C-DAF61D51D878}"/>
          </ac:spMkLst>
        </pc:spChg>
        <pc:spChg chg="mod">
          <ac:chgData name="Hasan Selim" userId="84cd2103f36ef0dc" providerId="LiveId" clId="{6ED845BA-74CA-4F74-9AC4-C2ED4D184EBF}" dt="2025-10-06T02:20:10.345" v="1820"/>
          <ac:spMkLst>
            <pc:docMk/>
            <pc:sldMk cId="1492204730" sldId="480"/>
            <ac:spMk id="95" creationId="{ED59A712-7DE4-B9D1-85F5-9238AAD66413}"/>
          </ac:spMkLst>
        </pc:spChg>
        <pc:spChg chg="mod">
          <ac:chgData name="Hasan Selim" userId="84cd2103f36ef0dc" providerId="LiveId" clId="{6ED845BA-74CA-4F74-9AC4-C2ED4D184EBF}" dt="2025-10-06T02:20:10.345" v="1820"/>
          <ac:spMkLst>
            <pc:docMk/>
            <pc:sldMk cId="1492204730" sldId="480"/>
            <ac:spMk id="97" creationId="{0E0A13B9-98F3-29CF-B528-DBEA7D252F21}"/>
          </ac:spMkLst>
        </pc:spChg>
        <pc:spChg chg="mod">
          <ac:chgData name="Hasan Selim" userId="84cd2103f36ef0dc" providerId="LiveId" clId="{6ED845BA-74CA-4F74-9AC4-C2ED4D184EBF}" dt="2025-10-06T02:20:10.345" v="1820"/>
          <ac:spMkLst>
            <pc:docMk/>
            <pc:sldMk cId="1492204730" sldId="480"/>
            <ac:spMk id="98" creationId="{4550F315-E2E8-7BEE-C247-06D6D99A8F25}"/>
          </ac:spMkLst>
        </pc:spChg>
        <pc:spChg chg="mod">
          <ac:chgData name="Hasan Selim" userId="84cd2103f36ef0dc" providerId="LiveId" clId="{6ED845BA-74CA-4F74-9AC4-C2ED4D184EBF}" dt="2025-10-06T02:20:10.345" v="1820"/>
          <ac:spMkLst>
            <pc:docMk/>
            <pc:sldMk cId="1492204730" sldId="480"/>
            <ac:spMk id="99" creationId="{CE3D6D3C-A769-0908-D002-CA31A8E902F7}"/>
          </ac:spMkLst>
        </pc:spChg>
        <pc:spChg chg="mod">
          <ac:chgData name="Hasan Selim" userId="84cd2103f36ef0dc" providerId="LiveId" clId="{6ED845BA-74CA-4F74-9AC4-C2ED4D184EBF}" dt="2025-10-06T02:20:10.345" v="1820"/>
          <ac:spMkLst>
            <pc:docMk/>
            <pc:sldMk cId="1492204730" sldId="480"/>
            <ac:spMk id="100" creationId="{F3C528C5-C002-B20D-B24F-14B7D2E0AC13}"/>
          </ac:spMkLst>
        </pc:spChg>
        <pc:spChg chg="mod">
          <ac:chgData name="Hasan Selim" userId="84cd2103f36ef0dc" providerId="LiveId" clId="{6ED845BA-74CA-4F74-9AC4-C2ED4D184EBF}" dt="2025-10-06T02:20:10.345" v="1820"/>
          <ac:spMkLst>
            <pc:docMk/>
            <pc:sldMk cId="1492204730" sldId="480"/>
            <ac:spMk id="101" creationId="{306C72A5-DE33-AA08-F96A-ABDBD5E1344E}"/>
          </ac:spMkLst>
        </pc:spChg>
        <pc:spChg chg="mod">
          <ac:chgData name="Hasan Selim" userId="84cd2103f36ef0dc" providerId="LiveId" clId="{6ED845BA-74CA-4F74-9AC4-C2ED4D184EBF}" dt="2025-10-06T03:48:57.525" v="2392" actId="948"/>
          <ac:spMkLst>
            <pc:docMk/>
            <pc:sldMk cId="1492204730" sldId="480"/>
            <ac:spMk id="103" creationId="{0FE12791-74C6-90B1-5E6D-871CC976C9A2}"/>
          </ac:spMkLst>
        </pc:spChg>
        <pc:spChg chg="mod">
          <ac:chgData name="Hasan Selim" userId="84cd2103f36ef0dc" providerId="LiveId" clId="{6ED845BA-74CA-4F74-9AC4-C2ED4D184EBF}" dt="2025-10-06T03:48:57.525" v="2392" actId="948"/>
          <ac:spMkLst>
            <pc:docMk/>
            <pc:sldMk cId="1492204730" sldId="480"/>
            <ac:spMk id="104" creationId="{FBC817BB-DE36-346B-93CE-109AD175C934}"/>
          </ac:spMkLst>
        </pc:spChg>
        <pc:spChg chg="mod">
          <ac:chgData name="Hasan Selim" userId="84cd2103f36ef0dc" providerId="LiveId" clId="{6ED845BA-74CA-4F74-9AC4-C2ED4D184EBF}" dt="2025-10-06T03:48:57.525" v="2392" actId="948"/>
          <ac:spMkLst>
            <pc:docMk/>
            <pc:sldMk cId="1492204730" sldId="480"/>
            <ac:spMk id="105" creationId="{0DF8C93A-582A-6323-B945-5D80A0020DFD}"/>
          </ac:spMkLst>
        </pc:spChg>
        <pc:spChg chg="mod">
          <ac:chgData name="Hasan Selim" userId="84cd2103f36ef0dc" providerId="LiveId" clId="{6ED845BA-74CA-4F74-9AC4-C2ED4D184EBF}" dt="2025-10-06T03:48:57.525" v="2392" actId="948"/>
          <ac:spMkLst>
            <pc:docMk/>
            <pc:sldMk cId="1492204730" sldId="480"/>
            <ac:spMk id="106" creationId="{3D359099-4B7C-871C-23A9-4DC31EC0A24C}"/>
          </ac:spMkLst>
        </pc:spChg>
        <pc:spChg chg="mod">
          <ac:chgData name="Hasan Selim" userId="84cd2103f36ef0dc" providerId="LiveId" clId="{6ED845BA-74CA-4F74-9AC4-C2ED4D184EBF}" dt="2025-10-06T03:48:57.525" v="2392" actId="948"/>
          <ac:spMkLst>
            <pc:docMk/>
            <pc:sldMk cId="1492204730" sldId="480"/>
            <ac:spMk id="107" creationId="{47E88E85-065A-2916-ADD8-58FF6CC80D57}"/>
          </ac:spMkLst>
        </pc:spChg>
        <pc:spChg chg="mod">
          <ac:chgData name="Hasan Selim" userId="84cd2103f36ef0dc" providerId="LiveId" clId="{6ED845BA-74CA-4F74-9AC4-C2ED4D184EBF}" dt="2025-10-06T03:48:57.525" v="2392" actId="948"/>
          <ac:spMkLst>
            <pc:docMk/>
            <pc:sldMk cId="1492204730" sldId="480"/>
            <ac:spMk id="108" creationId="{88FE80C8-A93F-6229-D2F6-2A6E1964F844}"/>
          </ac:spMkLst>
        </pc:spChg>
        <pc:spChg chg="mod">
          <ac:chgData name="Hasan Selim" userId="84cd2103f36ef0dc" providerId="LiveId" clId="{6ED845BA-74CA-4F74-9AC4-C2ED4D184EBF}" dt="2025-10-06T03:48:57.525" v="2392" actId="948"/>
          <ac:spMkLst>
            <pc:docMk/>
            <pc:sldMk cId="1492204730" sldId="480"/>
            <ac:spMk id="109" creationId="{ADFF8E71-A2CE-BDDA-1380-E4AB93A7A101}"/>
          </ac:spMkLst>
        </pc:spChg>
        <pc:spChg chg="mod">
          <ac:chgData name="Hasan Selim" userId="84cd2103f36ef0dc" providerId="LiveId" clId="{6ED845BA-74CA-4F74-9AC4-C2ED4D184EBF}" dt="2025-10-06T03:48:57.525" v="2392" actId="948"/>
          <ac:spMkLst>
            <pc:docMk/>
            <pc:sldMk cId="1492204730" sldId="480"/>
            <ac:spMk id="110" creationId="{519CD35D-2046-7BE1-55FC-421EA09454CF}"/>
          </ac:spMkLst>
        </pc:spChg>
        <pc:spChg chg="mod">
          <ac:chgData name="Hasan Selim" userId="84cd2103f36ef0dc" providerId="LiveId" clId="{6ED845BA-74CA-4F74-9AC4-C2ED4D184EBF}" dt="2025-10-06T03:48:57.525" v="2392" actId="948"/>
          <ac:spMkLst>
            <pc:docMk/>
            <pc:sldMk cId="1492204730" sldId="480"/>
            <ac:spMk id="111" creationId="{D388EE5A-7F1B-3E8D-05F6-F02E9A5F7420}"/>
          </ac:spMkLst>
        </pc:spChg>
        <pc:grpChg chg="del">
          <ac:chgData name="Hasan Selim" userId="84cd2103f36ef0dc" providerId="LiveId" clId="{6ED845BA-74CA-4F74-9AC4-C2ED4D184EBF}" dt="2025-10-06T03:48:53.898" v="2388" actId="478"/>
          <ac:grpSpMkLst>
            <pc:docMk/>
            <pc:sldMk cId="1492204730" sldId="480"/>
            <ac:grpSpMk id="2" creationId="{58A62EAE-66A5-0543-EF33-6B95650F5E33}"/>
          </ac:grpSpMkLst>
        </pc:grpChg>
        <pc:grpChg chg="del mod">
          <ac:chgData name="Hasan Selim" userId="84cd2103f36ef0dc" providerId="LiveId" clId="{6ED845BA-74CA-4F74-9AC4-C2ED4D184EBF}" dt="2025-10-06T03:48:43.947" v="2386" actId="478"/>
          <ac:grpSpMkLst>
            <pc:docMk/>
            <pc:sldMk cId="1492204730" sldId="480"/>
            <ac:grpSpMk id="29" creationId="{99B99ECA-B62E-E31B-BF12-10D5B0080BC6}"/>
          </ac:grpSpMkLst>
        </pc:grpChg>
        <pc:grpChg chg="del">
          <ac:chgData name="Hasan Selim" userId="84cd2103f36ef0dc" providerId="LiveId" clId="{6ED845BA-74CA-4F74-9AC4-C2ED4D184EBF}" dt="2025-10-06T03:48:44.854" v="2387" actId="478"/>
          <ac:grpSpMkLst>
            <pc:docMk/>
            <pc:sldMk cId="1492204730" sldId="480"/>
            <ac:grpSpMk id="87" creationId="{024D488E-58BD-3F05-47C0-08C2982A535F}"/>
          </ac:grpSpMkLst>
        </pc:grpChg>
        <pc:grpChg chg="add mod">
          <ac:chgData name="Hasan Selim" userId="84cd2103f36ef0dc" providerId="LiveId" clId="{6ED845BA-74CA-4F74-9AC4-C2ED4D184EBF}" dt="2025-10-06T03:52:26.093" v="2445" actId="14100"/>
          <ac:grpSpMkLst>
            <pc:docMk/>
            <pc:sldMk cId="1492204730" sldId="480"/>
            <ac:grpSpMk id="102" creationId="{0622F220-DE28-86B2-EA79-6F1E34D1A79E}"/>
          </ac:grpSpMkLst>
        </pc:grpChg>
      </pc:sldChg>
      <pc:sldChg chg="modSp add mod">
        <pc:chgData name="Hasan Selim" userId="84cd2103f36ef0dc" providerId="LiveId" clId="{6ED845BA-74CA-4F74-9AC4-C2ED4D184EBF}" dt="2025-10-06T04:01:40.979" v="2486" actId="108"/>
        <pc:sldMkLst>
          <pc:docMk/>
          <pc:sldMk cId="4174231519" sldId="480"/>
        </pc:sldMkLst>
        <pc:spChg chg="mod">
          <ac:chgData name="Hasan Selim" userId="84cd2103f36ef0dc" providerId="LiveId" clId="{6ED845BA-74CA-4F74-9AC4-C2ED4D184EBF}" dt="2025-10-06T04:01:40.979" v="2486" actId="108"/>
          <ac:spMkLst>
            <pc:docMk/>
            <pc:sldMk cId="4174231519" sldId="480"/>
            <ac:spMk id="20" creationId="{C5C37B53-A33A-30E3-9C79-C5E530F337FD}"/>
          </ac:spMkLst>
        </pc:spChg>
      </pc:sldChg>
      <pc:sldChg chg="addSp delSp modSp add del mod">
        <pc:chgData name="Hasan Selim" userId="84cd2103f36ef0dc" providerId="LiveId" clId="{6ED845BA-74CA-4F74-9AC4-C2ED4D184EBF}" dt="2025-10-06T02:15:50.664" v="1765" actId="47"/>
        <pc:sldMkLst>
          <pc:docMk/>
          <pc:sldMk cId="1343565021" sldId="481"/>
        </pc:sldMkLst>
        <pc:spChg chg="del mod">
          <ac:chgData name="Hasan Selim" userId="84cd2103f36ef0dc" providerId="LiveId" clId="{6ED845BA-74CA-4F74-9AC4-C2ED4D184EBF}" dt="2025-10-06T02:04:59.404" v="1653" actId="21"/>
          <ac:spMkLst>
            <pc:docMk/>
            <pc:sldMk cId="1343565021" sldId="481"/>
            <ac:spMk id="2" creationId="{30927EFA-F2A7-834F-53D7-2548FCD7FFB2}"/>
          </ac:spMkLst>
        </pc:spChg>
        <pc:spChg chg="del mod topLvl">
          <ac:chgData name="Hasan Selim" userId="84cd2103f36ef0dc" providerId="LiveId" clId="{6ED845BA-74CA-4F74-9AC4-C2ED4D184EBF}" dt="2025-10-06T02:04:59.404" v="1653" actId="21"/>
          <ac:spMkLst>
            <pc:docMk/>
            <pc:sldMk cId="1343565021" sldId="481"/>
            <ac:spMk id="4" creationId="{3380BAE5-C15A-6B6F-1E52-F72A7D3D0CB3}"/>
          </ac:spMkLst>
        </pc:spChg>
        <pc:spChg chg="del mod">
          <ac:chgData name="Hasan Selim" userId="84cd2103f36ef0dc" providerId="LiveId" clId="{6ED845BA-74CA-4F74-9AC4-C2ED4D184EBF}" dt="2025-10-06T02:04:59.404" v="1653" actId="21"/>
          <ac:spMkLst>
            <pc:docMk/>
            <pc:sldMk cId="1343565021" sldId="481"/>
            <ac:spMk id="5" creationId="{A10E2513-3AB3-4D14-99A0-AA0DAB47799B}"/>
          </ac:spMkLst>
        </pc:spChg>
        <pc:grpChg chg="add del mod">
          <ac:chgData name="Hasan Selim" userId="84cd2103f36ef0dc" providerId="LiveId" clId="{6ED845BA-74CA-4F74-9AC4-C2ED4D184EBF}" dt="2025-10-05T14:14:35.046" v="1266" actId="165"/>
          <ac:grpSpMkLst>
            <pc:docMk/>
            <pc:sldMk cId="1343565021" sldId="481"/>
            <ac:grpSpMk id="3" creationId="{01333328-1F36-E0B3-AE6E-61912E12199D}"/>
          </ac:grpSpMkLst>
        </pc:grpChg>
        <pc:graphicFrameChg chg="del mod modGraphic">
          <ac:chgData name="Hasan Selim" userId="84cd2103f36ef0dc" providerId="LiveId" clId="{6ED845BA-74CA-4F74-9AC4-C2ED4D184EBF}" dt="2025-10-06T02:04:59.404" v="1653" actId="21"/>
          <ac:graphicFrameMkLst>
            <pc:docMk/>
            <pc:sldMk cId="1343565021" sldId="481"/>
            <ac:graphicFrameMk id="9" creationId="{6971D3EA-268C-10CF-78CD-82FD3F94B803}"/>
          </ac:graphicFrameMkLst>
        </pc:graphicFrameChg>
        <pc:picChg chg="del mod topLvl">
          <ac:chgData name="Hasan Selim" userId="84cd2103f36ef0dc" providerId="LiveId" clId="{6ED845BA-74CA-4F74-9AC4-C2ED4D184EBF}" dt="2025-10-05T14:14:37.083" v="1268" actId="478"/>
          <ac:picMkLst>
            <pc:docMk/>
            <pc:sldMk cId="1343565021" sldId="481"/>
            <ac:picMk id="6" creationId="{02CAAF9E-912F-A2D6-06D9-B4258FE2BDC0}"/>
          </ac:picMkLst>
        </pc:picChg>
        <pc:picChg chg="add del mod">
          <ac:chgData name="Hasan Selim" userId="84cd2103f36ef0dc" providerId="LiveId" clId="{6ED845BA-74CA-4F74-9AC4-C2ED4D184EBF}" dt="2025-10-06T02:04:59.404" v="1653" actId="21"/>
          <ac:picMkLst>
            <pc:docMk/>
            <pc:sldMk cId="1343565021" sldId="481"/>
            <ac:picMk id="7" creationId="{754C256E-51C0-9B6C-8A56-2CF182E4F3A9}"/>
          </ac:picMkLst>
        </pc:picChg>
        <pc:picChg chg="mod">
          <ac:chgData name="Hasan Selim" userId="84cd2103f36ef0dc" providerId="LiveId" clId="{6ED845BA-74CA-4F74-9AC4-C2ED4D184EBF}" dt="2025-10-05T14:03:03.185" v="987" actId="1076"/>
          <ac:picMkLst>
            <pc:docMk/>
            <pc:sldMk cId="1343565021" sldId="481"/>
            <ac:picMk id="11" creationId="{3F5D042B-A5B6-BBC9-5B98-6A6F43A60E22}"/>
          </ac:picMkLst>
        </pc:picChg>
      </pc:sldChg>
      <pc:sldChg chg="addSp delSp modSp add del mod ord">
        <pc:chgData name="Hasan Selim" userId="84cd2103f36ef0dc" providerId="LiveId" clId="{6ED845BA-74CA-4F74-9AC4-C2ED4D184EBF}" dt="2025-10-06T02:15:56.535" v="1766" actId="2696"/>
        <pc:sldMkLst>
          <pc:docMk/>
          <pc:sldMk cId="554223526" sldId="482"/>
        </pc:sldMkLst>
        <pc:spChg chg="mod">
          <ac:chgData name="Hasan Selim" userId="84cd2103f36ef0dc" providerId="LiveId" clId="{6ED845BA-74CA-4F74-9AC4-C2ED4D184EBF}" dt="2025-10-05T13:52:44.305" v="900"/>
          <ac:spMkLst>
            <pc:docMk/>
            <pc:sldMk cId="554223526" sldId="482"/>
            <ac:spMk id="8" creationId="{D2ABE4AF-B0A0-4FC4-22CA-EEC18CAFE631}"/>
          </ac:spMkLst>
        </pc:spChg>
        <pc:spChg chg="mod">
          <ac:chgData name="Hasan Selim" userId="84cd2103f36ef0dc" providerId="LiveId" clId="{6ED845BA-74CA-4F74-9AC4-C2ED4D184EBF}" dt="2025-10-05T13:52:44.305" v="900"/>
          <ac:spMkLst>
            <pc:docMk/>
            <pc:sldMk cId="554223526" sldId="482"/>
            <ac:spMk id="11" creationId="{73F7ABC2-E520-0808-34B8-FFEE57CC99DB}"/>
          </ac:spMkLst>
        </pc:spChg>
        <pc:spChg chg="mod">
          <ac:chgData name="Hasan Selim" userId="84cd2103f36ef0dc" providerId="LiveId" clId="{6ED845BA-74CA-4F74-9AC4-C2ED4D184EBF}" dt="2025-10-05T13:52:44.305" v="900"/>
          <ac:spMkLst>
            <pc:docMk/>
            <pc:sldMk cId="554223526" sldId="482"/>
            <ac:spMk id="12" creationId="{6FC5816F-6D23-C4D8-6124-AA1FD7072C1F}"/>
          </ac:spMkLst>
        </pc:spChg>
        <pc:spChg chg="mod">
          <ac:chgData name="Hasan Selim" userId="84cd2103f36ef0dc" providerId="LiveId" clId="{6ED845BA-74CA-4F74-9AC4-C2ED4D184EBF}" dt="2025-10-05T13:52:44.305" v="900"/>
          <ac:spMkLst>
            <pc:docMk/>
            <pc:sldMk cId="554223526" sldId="482"/>
            <ac:spMk id="14" creationId="{87A6FCD0-6CCD-4F9C-8FF6-4F91E7B58E2E}"/>
          </ac:spMkLst>
        </pc:spChg>
        <pc:spChg chg="mod">
          <ac:chgData name="Hasan Selim" userId="84cd2103f36ef0dc" providerId="LiveId" clId="{6ED845BA-74CA-4F74-9AC4-C2ED4D184EBF}" dt="2025-10-05T13:44:05.434" v="679" actId="6549"/>
          <ac:spMkLst>
            <pc:docMk/>
            <pc:sldMk cId="554223526" sldId="482"/>
            <ac:spMk id="15" creationId="{43990C9C-F10F-1036-4C6F-9B4A46F3A2B2}"/>
          </ac:spMkLst>
        </pc:spChg>
        <pc:spChg chg="mod topLvl">
          <ac:chgData name="Hasan Selim" userId="84cd2103f36ef0dc" providerId="LiveId" clId="{6ED845BA-74CA-4F74-9AC4-C2ED4D184EBF}" dt="2025-10-05T13:52:42.374" v="898" actId="165"/>
          <ac:spMkLst>
            <pc:docMk/>
            <pc:sldMk cId="554223526" sldId="482"/>
            <ac:spMk id="20" creationId="{7707AE74-57F1-3282-743D-F1AFD1BD839B}"/>
          </ac:spMkLst>
        </pc:spChg>
        <pc:spChg chg="mod">
          <ac:chgData name="Hasan Selim" userId="84cd2103f36ef0dc" providerId="LiveId" clId="{6ED845BA-74CA-4F74-9AC4-C2ED4D184EBF}" dt="2025-10-05T13:52:44.305" v="900"/>
          <ac:spMkLst>
            <pc:docMk/>
            <pc:sldMk cId="554223526" sldId="482"/>
            <ac:spMk id="21" creationId="{152E104E-4A2B-8718-F9B1-E91DD23A0ECF}"/>
          </ac:spMkLst>
        </pc:spChg>
        <pc:spChg chg="mod">
          <ac:chgData name="Hasan Selim" userId="84cd2103f36ef0dc" providerId="LiveId" clId="{6ED845BA-74CA-4F74-9AC4-C2ED4D184EBF}" dt="2025-10-05T13:52:44.305" v="900"/>
          <ac:spMkLst>
            <pc:docMk/>
            <pc:sldMk cId="554223526" sldId="482"/>
            <ac:spMk id="23" creationId="{B1F7D7A0-0C9E-B09C-E81A-860717DF4D38}"/>
          </ac:spMkLst>
        </pc:spChg>
        <pc:spChg chg="mod">
          <ac:chgData name="Hasan Selim" userId="84cd2103f36ef0dc" providerId="LiveId" clId="{6ED845BA-74CA-4F74-9AC4-C2ED4D184EBF}" dt="2025-10-05T13:52:42.374" v="898" actId="165"/>
          <ac:spMkLst>
            <pc:docMk/>
            <pc:sldMk cId="554223526" sldId="482"/>
            <ac:spMk id="32" creationId="{B4285E85-41F7-3070-8180-9E778E806B40}"/>
          </ac:spMkLst>
        </pc:spChg>
        <pc:spChg chg="mod">
          <ac:chgData name="Hasan Selim" userId="84cd2103f36ef0dc" providerId="LiveId" clId="{6ED845BA-74CA-4F74-9AC4-C2ED4D184EBF}" dt="2025-10-05T13:52:42.374" v="898" actId="165"/>
          <ac:spMkLst>
            <pc:docMk/>
            <pc:sldMk cId="554223526" sldId="482"/>
            <ac:spMk id="34" creationId="{0A57FB6E-E02C-0595-2B63-036D9788DA39}"/>
          </ac:spMkLst>
        </pc:spChg>
        <pc:spChg chg="mod">
          <ac:chgData name="Hasan Selim" userId="84cd2103f36ef0dc" providerId="LiveId" clId="{6ED845BA-74CA-4F74-9AC4-C2ED4D184EBF}" dt="2025-10-05T13:52:42.374" v="898" actId="165"/>
          <ac:spMkLst>
            <pc:docMk/>
            <pc:sldMk cId="554223526" sldId="482"/>
            <ac:spMk id="35" creationId="{723B8561-4B84-B792-DB67-B6372A2A725D}"/>
          </ac:spMkLst>
        </pc:spChg>
        <pc:spChg chg="mod">
          <ac:chgData name="Hasan Selim" userId="84cd2103f36ef0dc" providerId="LiveId" clId="{6ED845BA-74CA-4F74-9AC4-C2ED4D184EBF}" dt="2025-10-05T13:52:42.374" v="898" actId="165"/>
          <ac:spMkLst>
            <pc:docMk/>
            <pc:sldMk cId="554223526" sldId="482"/>
            <ac:spMk id="38" creationId="{E608AE5D-29D5-3FB3-D456-0CEAF6EDA734}"/>
          </ac:spMkLst>
        </pc:spChg>
        <pc:spChg chg="mod">
          <ac:chgData name="Hasan Selim" userId="84cd2103f36ef0dc" providerId="LiveId" clId="{6ED845BA-74CA-4F74-9AC4-C2ED4D184EBF}" dt="2025-10-05T13:52:42.374" v="898" actId="165"/>
          <ac:spMkLst>
            <pc:docMk/>
            <pc:sldMk cId="554223526" sldId="482"/>
            <ac:spMk id="39" creationId="{41CBCA7A-9C13-E840-05C2-A7C4594FA758}"/>
          </ac:spMkLst>
        </pc:spChg>
        <pc:spChg chg="mod">
          <ac:chgData name="Hasan Selim" userId="84cd2103f36ef0dc" providerId="LiveId" clId="{6ED845BA-74CA-4F74-9AC4-C2ED4D184EBF}" dt="2025-10-05T13:52:42.374" v="898" actId="165"/>
          <ac:spMkLst>
            <pc:docMk/>
            <pc:sldMk cId="554223526" sldId="482"/>
            <ac:spMk id="41" creationId="{E08CDF79-477A-B8C4-30A4-D54CF810B04B}"/>
          </ac:spMkLst>
        </pc:spChg>
        <pc:spChg chg="mod">
          <ac:chgData name="Hasan Selim" userId="84cd2103f36ef0dc" providerId="LiveId" clId="{6ED845BA-74CA-4F74-9AC4-C2ED4D184EBF}" dt="2025-10-05T13:52:42.374" v="898" actId="165"/>
          <ac:spMkLst>
            <pc:docMk/>
            <pc:sldMk cId="554223526" sldId="482"/>
            <ac:spMk id="43" creationId="{7D1EB728-E467-F68F-B52D-2F4834BFDD95}"/>
          </ac:spMkLst>
        </pc:spChg>
        <pc:spChg chg="mod">
          <ac:chgData name="Hasan Selim" userId="84cd2103f36ef0dc" providerId="LiveId" clId="{6ED845BA-74CA-4F74-9AC4-C2ED4D184EBF}" dt="2025-10-05T13:52:42.374" v="898" actId="165"/>
          <ac:spMkLst>
            <pc:docMk/>
            <pc:sldMk cId="554223526" sldId="482"/>
            <ac:spMk id="45" creationId="{360A1A05-F208-12AC-5A15-AECE72BE7257}"/>
          </ac:spMkLst>
        </pc:spChg>
        <pc:spChg chg="mod">
          <ac:chgData name="Hasan Selim" userId="84cd2103f36ef0dc" providerId="LiveId" clId="{6ED845BA-74CA-4F74-9AC4-C2ED4D184EBF}" dt="2025-10-05T13:52:42.374" v="898" actId="165"/>
          <ac:spMkLst>
            <pc:docMk/>
            <pc:sldMk cId="554223526" sldId="482"/>
            <ac:spMk id="46" creationId="{AFA8BE20-BE40-B659-D7A1-0AF9BD442B1D}"/>
          </ac:spMkLst>
        </pc:spChg>
        <pc:spChg chg="mod">
          <ac:chgData name="Hasan Selim" userId="84cd2103f36ef0dc" providerId="LiveId" clId="{6ED845BA-74CA-4F74-9AC4-C2ED4D184EBF}" dt="2025-10-05T13:52:44.305" v="900"/>
          <ac:spMkLst>
            <pc:docMk/>
            <pc:sldMk cId="554223526" sldId="482"/>
            <ac:spMk id="54" creationId="{3D83DD05-59D8-67AF-ECC7-4B9991DDA7C3}"/>
          </ac:spMkLst>
        </pc:spChg>
        <pc:spChg chg="mod">
          <ac:chgData name="Hasan Selim" userId="84cd2103f36ef0dc" providerId="LiveId" clId="{6ED845BA-74CA-4F74-9AC4-C2ED4D184EBF}" dt="2025-10-05T13:52:44.305" v="900"/>
          <ac:spMkLst>
            <pc:docMk/>
            <pc:sldMk cId="554223526" sldId="482"/>
            <ac:spMk id="58" creationId="{89B0C7BB-A086-60FF-A3DC-CD8D779B75A0}"/>
          </ac:spMkLst>
        </pc:spChg>
        <pc:spChg chg="mod">
          <ac:chgData name="Hasan Selim" userId="84cd2103f36ef0dc" providerId="LiveId" clId="{6ED845BA-74CA-4F74-9AC4-C2ED4D184EBF}" dt="2025-10-05T13:52:44.305" v="900"/>
          <ac:spMkLst>
            <pc:docMk/>
            <pc:sldMk cId="554223526" sldId="482"/>
            <ac:spMk id="68" creationId="{6C14E08E-8F22-CF23-86AF-726543B9FD52}"/>
          </ac:spMkLst>
        </pc:spChg>
        <pc:spChg chg="mod">
          <ac:chgData name="Hasan Selim" userId="84cd2103f36ef0dc" providerId="LiveId" clId="{6ED845BA-74CA-4F74-9AC4-C2ED4D184EBF}" dt="2025-10-05T13:52:44.305" v="900"/>
          <ac:spMkLst>
            <pc:docMk/>
            <pc:sldMk cId="554223526" sldId="482"/>
            <ac:spMk id="73" creationId="{9D577A24-5889-1B26-EE5A-2A086B87A5A7}"/>
          </ac:spMkLst>
        </pc:spChg>
        <pc:spChg chg="mod">
          <ac:chgData name="Hasan Selim" userId="84cd2103f36ef0dc" providerId="LiveId" clId="{6ED845BA-74CA-4F74-9AC4-C2ED4D184EBF}" dt="2025-10-05T14:16:51.373" v="1321"/>
          <ac:spMkLst>
            <pc:docMk/>
            <pc:sldMk cId="554223526" sldId="482"/>
            <ac:spMk id="91" creationId="{5D311981-1EF5-3DFE-75C7-F3AE0557D626}"/>
          </ac:spMkLst>
        </pc:spChg>
        <pc:spChg chg="mod">
          <ac:chgData name="Hasan Selim" userId="84cd2103f36ef0dc" providerId="LiveId" clId="{6ED845BA-74CA-4F74-9AC4-C2ED4D184EBF}" dt="2025-10-05T14:16:51.373" v="1321"/>
          <ac:spMkLst>
            <pc:docMk/>
            <pc:sldMk cId="554223526" sldId="482"/>
            <ac:spMk id="94" creationId="{046FE86F-145B-32CB-CE7C-5BE68BAE92DB}"/>
          </ac:spMkLst>
        </pc:spChg>
        <pc:spChg chg="mod">
          <ac:chgData name="Hasan Selim" userId="84cd2103f36ef0dc" providerId="LiveId" clId="{6ED845BA-74CA-4F74-9AC4-C2ED4D184EBF}" dt="2025-10-05T14:16:51.373" v="1321"/>
          <ac:spMkLst>
            <pc:docMk/>
            <pc:sldMk cId="554223526" sldId="482"/>
            <ac:spMk id="97" creationId="{322EC73B-7850-F9DF-98E4-B997A4ED52C8}"/>
          </ac:spMkLst>
        </pc:spChg>
        <pc:spChg chg="mod">
          <ac:chgData name="Hasan Selim" userId="84cd2103f36ef0dc" providerId="LiveId" clId="{6ED845BA-74CA-4F74-9AC4-C2ED4D184EBF}" dt="2025-10-05T14:16:51.373" v="1321"/>
          <ac:spMkLst>
            <pc:docMk/>
            <pc:sldMk cId="554223526" sldId="482"/>
            <ac:spMk id="105" creationId="{58AD57F4-3A56-0CBC-7A88-FAC4CC94762E}"/>
          </ac:spMkLst>
        </pc:spChg>
        <pc:spChg chg="mod">
          <ac:chgData name="Hasan Selim" userId="84cd2103f36ef0dc" providerId="LiveId" clId="{6ED845BA-74CA-4F74-9AC4-C2ED4D184EBF}" dt="2025-10-05T14:16:51.373" v="1321"/>
          <ac:spMkLst>
            <pc:docMk/>
            <pc:sldMk cId="554223526" sldId="482"/>
            <ac:spMk id="108" creationId="{CE811BFF-1C85-022A-D92F-1B62E73D851D}"/>
          </ac:spMkLst>
        </pc:spChg>
        <pc:spChg chg="mod">
          <ac:chgData name="Hasan Selim" userId="84cd2103f36ef0dc" providerId="LiveId" clId="{6ED845BA-74CA-4F74-9AC4-C2ED4D184EBF}" dt="2025-10-05T14:16:51.373" v="1321"/>
          <ac:spMkLst>
            <pc:docMk/>
            <pc:sldMk cId="554223526" sldId="482"/>
            <ac:spMk id="113" creationId="{399F146C-1289-2E41-1CF7-D02F568F50BA}"/>
          </ac:spMkLst>
        </pc:spChg>
        <pc:spChg chg="mod">
          <ac:chgData name="Hasan Selim" userId="84cd2103f36ef0dc" providerId="LiveId" clId="{6ED845BA-74CA-4F74-9AC4-C2ED4D184EBF}" dt="2025-10-05T14:16:51.373" v="1321"/>
          <ac:spMkLst>
            <pc:docMk/>
            <pc:sldMk cId="554223526" sldId="482"/>
            <ac:spMk id="127" creationId="{A17A6D56-675B-939F-2FCB-22FDBC23B25A}"/>
          </ac:spMkLst>
        </pc:spChg>
        <pc:spChg chg="mod">
          <ac:chgData name="Hasan Selim" userId="84cd2103f36ef0dc" providerId="LiveId" clId="{6ED845BA-74CA-4F74-9AC4-C2ED4D184EBF}" dt="2025-10-05T14:16:51.373" v="1321"/>
          <ac:spMkLst>
            <pc:docMk/>
            <pc:sldMk cId="554223526" sldId="482"/>
            <ac:spMk id="131" creationId="{A348D029-83E3-B246-5EA9-D947380568D9}"/>
          </ac:spMkLst>
        </pc:spChg>
        <pc:spChg chg="mod">
          <ac:chgData name="Hasan Selim" userId="84cd2103f36ef0dc" providerId="LiveId" clId="{6ED845BA-74CA-4F74-9AC4-C2ED4D184EBF}" dt="2025-10-05T14:16:51.373" v="1321"/>
          <ac:spMkLst>
            <pc:docMk/>
            <pc:sldMk cId="554223526" sldId="482"/>
            <ac:spMk id="136" creationId="{929821FB-23E2-4F39-A0A8-FD82B92A65AB}"/>
          </ac:spMkLst>
        </pc:spChg>
        <pc:spChg chg="mod">
          <ac:chgData name="Hasan Selim" userId="84cd2103f36ef0dc" providerId="LiveId" clId="{6ED845BA-74CA-4F74-9AC4-C2ED4D184EBF}" dt="2025-10-05T14:16:51.373" v="1321"/>
          <ac:spMkLst>
            <pc:docMk/>
            <pc:sldMk cId="554223526" sldId="482"/>
            <ac:spMk id="137" creationId="{94368186-15A0-39EC-E07C-A902796BA43A}"/>
          </ac:spMkLst>
        </pc:spChg>
        <pc:grpChg chg="del mod">
          <ac:chgData name="Hasan Selim" userId="84cd2103f36ef0dc" providerId="LiveId" clId="{6ED845BA-74CA-4F74-9AC4-C2ED4D184EBF}" dt="2025-10-05T13:58:09.275" v="935" actId="21"/>
          <ac:grpSpMkLst>
            <pc:docMk/>
            <pc:sldMk cId="554223526" sldId="482"/>
            <ac:grpSpMk id="2" creationId="{3442F3BF-290C-CA27-D319-4DEFBBC2AE25}"/>
          </ac:grpSpMkLst>
        </pc:grpChg>
        <pc:grpChg chg="del">
          <ac:chgData name="Hasan Selim" userId="84cd2103f36ef0dc" providerId="LiveId" clId="{6ED845BA-74CA-4F74-9AC4-C2ED4D184EBF}" dt="2025-10-05T13:52:43.973" v="899" actId="478"/>
          <ac:grpSpMkLst>
            <pc:docMk/>
            <pc:sldMk cId="554223526" sldId="482"/>
            <ac:grpSpMk id="51" creationId="{298AAEF1-1358-DDEA-5E70-3EE82B4EC69A}"/>
          </ac:grpSpMkLst>
        </pc:grpChg>
        <pc:grpChg chg="mod">
          <ac:chgData name="Hasan Selim" userId="84cd2103f36ef0dc" providerId="LiveId" clId="{6ED845BA-74CA-4F74-9AC4-C2ED4D184EBF}" dt="2025-10-05T14:16:54.473" v="1322" actId="1076"/>
          <ac:grpSpMkLst>
            <pc:docMk/>
            <pc:sldMk cId="554223526" sldId="482"/>
            <ac:grpSpMk id="76" creationId="{CD1BD7CC-15C5-A5DA-B22E-2693C0E8FF9A}"/>
          </ac:grpSpMkLst>
        </pc:grpChg>
        <pc:picChg chg="add del mod">
          <ac:chgData name="Hasan Selim" userId="84cd2103f36ef0dc" providerId="LiveId" clId="{6ED845BA-74CA-4F74-9AC4-C2ED4D184EBF}" dt="2025-10-05T14:16:49.105" v="1320" actId="478"/>
          <ac:picMkLst>
            <pc:docMk/>
            <pc:sldMk cId="554223526" sldId="482"/>
            <ac:picMk id="75" creationId="{F983355C-C990-90CE-F558-9042FB69AC31}"/>
          </ac:picMkLst>
        </pc:picChg>
      </pc:sldChg>
      <pc:sldChg chg="modSp add mod">
        <pc:chgData name="Hasan Selim" userId="84cd2103f36ef0dc" providerId="LiveId" clId="{6ED845BA-74CA-4F74-9AC4-C2ED4D184EBF}" dt="2025-10-06T04:01:41.363" v="2488" actId="108"/>
        <pc:sldMkLst>
          <pc:docMk/>
          <pc:sldMk cId="3155247879" sldId="482"/>
        </pc:sldMkLst>
        <pc:spChg chg="mod">
          <ac:chgData name="Hasan Selim" userId="84cd2103f36ef0dc" providerId="LiveId" clId="{6ED845BA-74CA-4F74-9AC4-C2ED4D184EBF}" dt="2025-10-06T04:01:41.363" v="2488" actId="108"/>
          <ac:spMkLst>
            <pc:docMk/>
            <pc:sldMk cId="3155247879" sldId="482"/>
            <ac:spMk id="20" creationId="{7707AE74-57F1-3282-743D-F1AFD1BD839B}"/>
          </ac:spMkLst>
        </pc:spChg>
      </pc:sldChg>
      <pc:sldChg chg="addSp delSp modSp add del mod setBg">
        <pc:chgData name="Hasan Selim" userId="84cd2103f36ef0dc" providerId="LiveId" clId="{6ED845BA-74CA-4F74-9AC4-C2ED4D184EBF}" dt="2025-10-06T03:53:12.181" v="2454" actId="2696"/>
        <pc:sldMkLst>
          <pc:docMk/>
          <pc:sldMk cId="4163775838" sldId="482"/>
        </pc:sldMkLst>
        <pc:spChg chg="mod">
          <ac:chgData name="Hasan Selim" userId="84cd2103f36ef0dc" providerId="LiveId" clId="{6ED845BA-74CA-4F74-9AC4-C2ED4D184EBF}" dt="2025-10-06T02:17:29.514" v="1782"/>
          <ac:spMkLst>
            <pc:docMk/>
            <pc:sldMk cId="4163775838" sldId="482"/>
            <ac:spMk id="10" creationId="{6619C6CB-98A5-4001-B9C7-E82E4EC8BEC7}"/>
          </ac:spMkLst>
        </pc:spChg>
        <pc:spChg chg="mod">
          <ac:chgData name="Hasan Selim" userId="84cd2103f36ef0dc" providerId="LiveId" clId="{6ED845BA-74CA-4F74-9AC4-C2ED4D184EBF}" dt="2025-10-06T02:17:29.514" v="1782"/>
          <ac:spMkLst>
            <pc:docMk/>
            <pc:sldMk cId="4163775838" sldId="482"/>
            <ac:spMk id="11" creationId="{D0A2754B-7601-FCFD-F0AB-0619F69D9387}"/>
          </ac:spMkLst>
        </pc:spChg>
        <pc:spChg chg="mod">
          <ac:chgData name="Hasan Selim" userId="84cd2103f36ef0dc" providerId="LiveId" clId="{6ED845BA-74CA-4F74-9AC4-C2ED4D184EBF}" dt="2025-10-06T02:17:29.514" v="1782"/>
          <ac:spMkLst>
            <pc:docMk/>
            <pc:sldMk cId="4163775838" sldId="482"/>
            <ac:spMk id="12" creationId="{F7284516-F546-E050-5485-44A750D3D3BB}"/>
          </ac:spMkLst>
        </pc:spChg>
        <pc:spChg chg="mod">
          <ac:chgData name="Hasan Selim" userId="84cd2103f36ef0dc" providerId="LiveId" clId="{6ED845BA-74CA-4F74-9AC4-C2ED4D184EBF}" dt="2025-10-06T02:17:29.514" v="1782"/>
          <ac:spMkLst>
            <pc:docMk/>
            <pc:sldMk cId="4163775838" sldId="482"/>
            <ac:spMk id="13" creationId="{006D700D-E5A6-4E76-434B-8674C0AD9C81}"/>
          </ac:spMkLst>
        </pc:spChg>
        <pc:spChg chg="mod">
          <ac:chgData name="Hasan Selim" userId="84cd2103f36ef0dc" providerId="LiveId" clId="{6ED845BA-74CA-4F74-9AC4-C2ED4D184EBF}" dt="2025-10-06T02:23:31.251" v="1834" actId="207"/>
          <ac:spMkLst>
            <pc:docMk/>
            <pc:sldMk cId="4163775838" sldId="482"/>
            <ac:spMk id="15" creationId="{43990C9C-F10F-1036-4C6F-9B4A46F3A2B2}"/>
          </ac:spMkLst>
        </pc:spChg>
        <pc:spChg chg="mod">
          <ac:chgData name="Hasan Selim" userId="84cd2103f36ef0dc" providerId="LiveId" clId="{6ED845BA-74CA-4F74-9AC4-C2ED4D184EBF}" dt="2025-10-06T02:17:29.514" v="1782"/>
          <ac:spMkLst>
            <pc:docMk/>
            <pc:sldMk cId="4163775838" sldId="482"/>
            <ac:spMk id="17" creationId="{5A569B12-91E6-83B3-AB81-265ABEB741F5}"/>
          </ac:spMkLst>
        </pc:spChg>
        <pc:spChg chg="mod">
          <ac:chgData name="Hasan Selim" userId="84cd2103f36ef0dc" providerId="LiveId" clId="{6ED845BA-74CA-4F74-9AC4-C2ED4D184EBF}" dt="2025-10-06T02:17:29.514" v="1782"/>
          <ac:spMkLst>
            <pc:docMk/>
            <pc:sldMk cId="4163775838" sldId="482"/>
            <ac:spMk id="19" creationId="{8E96CBCB-E1D8-3470-8389-ABBCBFBBDEF5}"/>
          </ac:spMkLst>
        </pc:spChg>
        <pc:spChg chg="mod">
          <ac:chgData name="Hasan Selim" userId="84cd2103f36ef0dc" providerId="LiveId" clId="{6ED845BA-74CA-4F74-9AC4-C2ED4D184EBF}" dt="2025-10-06T02:17:29.514" v="1782"/>
          <ac:spMkLst>
            <pc:docMk/>
            <pc:sldMk cId="4163775838" sldId="482"/>
            <ac:spMk id="22" creationId="{B80B3D35-3D08-C168-202F-19101E85D99B}"/>
          </ac:spMkLst>
        </pc:spChg>
        <pc:spChg chg="mod">
          <ac:chgData name="Hasan Selim" userId="84cd2103f36ef0dc" providerId="LiveId" clId="{6ED845BA-74CA-4F74-9AC4-C2ED4D184EBF}" dt="2025-10-06T02:17:29.514" v="1782"/>
          <ac:spMkLst>
            <pc:docMk/>
            <pc:sldMk cId="4163775838" sldId="482"/>
            <ac:spMk id="24" creationId="{1098003B-9230-9821-443B-9A2B38C7C15E}"/>
          </ac:spMkLst>
        </pc:spChg>
        <pc:spChg chg="mod">
          <ac:chgData name="Hasan Selim" userId="84cd2103f36ef0dc" providerId="LiveId" clId="{6ED845BA-74CA-4F74-9AC4-C2ED4D184EBF}" dt="2025-10-06T02:17:29.514" v="1782"/>
          <ac:spMkLst>
            <pc:docMk/>
            <pc:sldMk cId="4163775838" sldId="482"/>
            <ac:spMk id="25" creationId="{7F2D5BBE-0321-6A22-5E50-06784F64771A}"/>
          </ac:spMkLst>
        </pc:spChg>
        <pc:spChg chg="mod">
          <ac:chgData name="Hasan Selim" userId="84cd2103f36ef0dc" providerId="LiveId" clId="{6ED845BA-74CA-4F74-9AC4-C2ED4D184EBF}" dt="2025-10-06T02:17:29.514" v="1782"/>
          <ac:spMkLst>
            <pc:docMk/>
            <pc:sldMk cId="4163775838" sldId="482"/>
            <ac:spMk id="27" creationId="{E9FDBF98-CC66-05E8-40FD-2E1F5AEB04A6}"/>
          </ac:spMkLst>
        </pc:spChg>
        <pc:spChg chg="mod">
          <ac:chgData name="Hasan Selim" userId="84cd2103f36ef0dc" providerId="LiveId" clId="{6ED845BA-74CA-4F74-9AC4-C2ED4D184EBF}" dt="2025-10-06T02:17:40.151" v="1785"/>
          <ac:spMkLst>
            <pc:docMk/>
            <pc:sldMk cId="4163775838" sldId="482"/>
            <ac:spMk id="32" creationId="{26CD8D3A-CCE5-0A7C-2075-2D7BD2573A4B}"/>
          </ac:spMkLst>
        </pc:spChg>
        <pc:spChg chg="mod">
          <ac:chgData name="Hasan Selim" userId="84cd2103f36ef0dc" providerId="LiveId" clId="{6ED845BA-74CA-4F74-9AC4-C2ED4D184EBF}" dt="2025-10-06T02:17:40.151" v="1785"/>
          <ac:spMkLst>
            <pc:docMk/>
            <pc:sldMk cId="4163775838" sldId="482"/>
            <ac:spMk id="41" creationId="{D87BE233-EF76-186D-4FF6-7AF52B3039F8}"/>
          </ac:spMkLst>
        </pc:spChg>
        <pc:spChg chg="mod">
          <ac:chgData name="Hasan Selim" userId="84cd2103f36ef0dc" providerId="LiveId" clId="{6ED845BA-74CA-4F74-9AC4-C2ED4D184EBF}" dt="2025-10-06T02:17:40.151" v="1785"/>
          <ac:spMkLst>
            <pc:docMk/>
            <pc:sldMk cId="4163775838" sldId="482"/>
            <ac:spMk id="43" creationId="{14752F55-6E72-F37A-E052-F7325F6B23EF}"/>
          </ac:spMkLst>
        </pc:spChg>
        <pc:spChg chg="mod">
          <ac:chgData name="Hasan Selim" userId="84cd2103f36ef0dc" providerId="LiveId" clId="{6ED845BA-74CA-4F74-9AC4-C2ED4D184EBF}" dt="2025-10-06T02:17:40.151" v="1785"/>
          <ac:spMkLst>
            <pc:docMk/>
            <pc:sldMk cId="4163775838" sldId="482"/>
            <ac:spMk id="44" creationId="{EB5BF701-0326-3AD2-FF6F-78E5DFE695C5}"/>
          </ac:spMkLst>
        </pc:spChg>
        <pc:spChg chg="mod">
          <ac:chgData name="Hasan Selim" userId="84cd2103f36ef0dc" providerId="LiveId" clId="{6ED845BA-74CA-4F74-9AC4-C2ED4D184EBF}" dt="2025-10-06T02:17:40.151" v="1785"/>
          <ac:spMkLst>
            <pc:docMk/>
            <pc:sldMk cId="4163775838" sldId="482"/>
            <ac:spMk id="45" creationId="{175F77DC-FBCE-B858-4AE4-8C73446C6E44}"/>
          </ac:spMkLst>
        </pc:spChg>
        <pc:spChg chg="mod">
          <ac:chgData name="Hasan Selim" userId="84cd2103f36ef0dc" providerId="LiveId" clId="{6ED845BA-74CA-4F74-9AC4-C2ED4D184EBF}" dt="2025-10-06T02:17:40.151" v="1785"/>
          <ac:spMkLst>
            <pc:docMk/>
            <pc:sldMk cId="4163775838" sldId="482"/>
            <ac:spMk id="46" creationId="{C6AA7610-1481-4290-1771-6A755DE4466D}"/>
          </ac:spMkLst>
        </pc:spChg>
        <pc:spChg chg="mod">
          <ac:chgData name="Hasan Selim" userId="84cd2103f36ef0dc" providerId="LiveId" clId="{6ED845BA-74CA-4F74-9AC4-C2ED4D184EBF}" dt="2025-10-06T02:17:40.151" v="1785"/>
          <ac:spMkLst>
            <pc:docMk/>
            <pc:sldMk cId="4163775838" sldId="482"/>
            <ac:spMk id="50" creationId="{7C90F020-46AD-7D63-757D-C006F77F7B97}"/>
          </ac:spMkLst>
        </pc:spChg>
        <pc:spChg chg="mod">
          <ac:chgData name="Hasan Selim" userId="84cd2103f36ef0dc" providerId="LiveId" clId="{6ED845BA-74CA-4F74-9AC4-C2ED4D184EBF}" dt="2025-10-06T02:17:40.151" v="1785"/>
          <ac:spMkLst>
            <pc:docMk/>
            <pc:sldMk cId="4163775838" sldId="482"/>
            <ac:spMk id="54" creationId="{335BCDCF-CF13-24BF-9701-7B7402C446F2}"/>
          </ac:spMkLst>
        </pc:spChg>
        <pc:spChg chg="mod">
          <ac:chgData name="Hasan Selim" userId="84cd2103f36ef0dc" providerId="LiveId" clId="{6ED845BA-74CA-4F74-9AC4-C2ED4D184EBF}" dt="2025-10-06T02:17:40.151" v="1785"/>
          <ac:spMkLst>
            <pc:docMk/>
            <pc:sldMk cId="4163775838" sldId="482"/>
            <ac:spMk id="55" creationId="{B4619B59-B93A-FE1B-579B-91F49C4B56D8}"/>
          </ac:spMkLst>
        </pc:spChg>
        <pc:spChg chg="mod">
          <ac:chgData name="Hasan Selim" userId="84cd2103f36ef0dc" providerId="LiveId" clId="{6ED845BA-74CA-4F74-9AC4-C2ED4D184EBF}" dt="2025-10-06T02:17:40.151" v="1785"/>
          <ac:spMkLst>
            <pc:docMk/>
            <pc:sldMk cId="4163775838" sldId="482"/>
            <ac:spMk id="56" creationId="{BA249412-33FF-CC25-8F2A-536EA7FDA30C}"/>
          </ac:spMkLst>
        </pc:spChg>
        <pc:spChg chg="mod">
          <ac:chgData name="Hasan Selim" userId="84cd2103f36ef0dc" providerId="LiveId" clId="{6ED845BA-74CA-4F74-9AC4-C2ED4D184EBF}" dt="2025-10-06T03:51:57.400" v="2441" actId="948"/>
          <ac:spMkLst>
            <pc:docMk/>
            <pc:sldMk cId="4163775838" sldId="482"/>
            <ac:spMk id="60" creationId="{6847FC85-669B-2131-6640-737B647B03D6}"/>
          </ac:spMkLst>
        </pc:spChg>
        <pc:spChg chg="mod">
          <ac:chgData name="Hasan Selim" userId="84cd2103f36ef0dc" providerId="LiveId" clId="{6ED845BA-74CA-4F74-9AC4-C2ED4D184EBF}" dt="2025-10-06T03:51:57.400" v="2441" actId="948"/>
          <ac:spMkLst>
            <pc:docMk/>
            <pc:sldMk cId="4163775838" sldId="482"/>
            <ac:spMk id="62" creationId="{5D25A4B4-D457-A5E9-F1D6-396C0462C0DA}"/>
          </ac:spMkLst>
        </pc:spChg>
        <pc:spChg chg="mod">
          <ac:chgData name="Hasan Selim" userId="84cd2103f36ef0dc" providerId="LiveId" clId="{6ED845BA-74CA-4F74-9AC4-C2ED4D184EBF}" dt="2025-10-06T03:51:57.400" v="2441" actId="948"/>
          <ac:spMkLst>
            <pc:docMk/>
            <pc:sldMk cId="4163775838" sldId="482"/>
            <ac:spMk id="63" creationId="{F1DC39A1-4D14-E70E-2A1E-B61AAB171457}"/>
          </ac:spMkLst>
        </pc:spChg>
        <pc:spChg chg="mod">
          <ac:chgData name="Hasan Selim" userId="84cd2103f36ef0dc" providerId="LiveId" clId="{6ED845BA-74CA-4F74-9AC4-C2ED4D184EBF}" dt="2025-10-06T03:51:57.400" v="2441" actId="948"/>
          <ac:spMkLst>
            <pc:docMk/>
            <pc:sldMk cId="4163775838" sldId="482"/>
            <ac:spMk id="64" creationId="{21D6BCD5-7668-A297-6C03-06A6E07E9BBA}"/>
          </ac:spMkLst>
        </pc:spChg>
        <pc:spChg chg="mod">
          <ac:chgData name="Hasan Selim" userId="84cd2103f36ef0dc" providerId="LiveId" clId="{6ED845BA-74CA-4F74-9AC4-C2ED4D184EBF}" dt="2025-10-06T03:51:57.400" v="2441" actId="948"/>
          <ac:spMkLst>
            <pc:docMk/>
            <pc:sldMk cId="4163775838" sldId="482"/>
            <ac:spMk id="65" creationId="{F916BDA5-1ABC-8AA8-FE4B-0B2478F7E794}"/>
          </ac:spMkLst>
        </pc:spChg>
        <pc:spChg chg="mod">
          <ac:chgData name="Hasan Selim" userId="84cd2103f36ef0dc" providerId="LiveId" clId="{6ED845BA-74CA-4F74-9AC4-C2ED4D184EBF}" dt="2025-10-06T03:51:57.400" v="2441" actId="948"/>
          <ac:spMkLst>
            <pc:docMk/>
            <pc:sldMk cId="4163775838" sldId="482"/>
            <ac:spMk id="66" creationId="{BC812C35-58BF-37EC-E760-CE2A8C75F5FE}"/>
          </ac:spMkLst>
        </pc:spChg>
        <pc:spChg chg="mod">
          <ac:chgData name="Hasan Selim" userId="84cd2103f36ef0dc" providerId="LiveId" clId="{6ED845BA-74CA-4F74-9AC4-C2ED4D184EBF}" dt="2025-10-06T03:51:57.400" v="2441" actId="948"/>
          <ac:spMkLst>
            <pc:docMk/>
            <pc:sldMk cId="4163775838" sldId="482"/>
            <ac:spMk id="67" creationId="{43C862C1-DB8F-41EB-D1A1-9B19D880FC95}"/>
          </ac:spMkLst>
        </pc:spChg>
        <pc:spChg chg="mod">
          <ac:chgData name="Hasan Selim" userId="84cd2103f36ef0dc" providerId="LiveId" clId="{6ED845BA-74CA-4F74-9AC4-C2ED4D184EBF}" dt="2025-10-06T03:51:57.400" v="2441" actId="948"/>
          <ac:spMkLst>
            <pc:docMk/>
            <pc:sldMk cId="4163775838" sldId="482"/>
            <ac:spMk id="68" creationId="{B75CACB2-A48C-B752-6611-2C2752DDC0BD}"/>
          </ac:spMkLst>
        </pc:spChg>
        <pc:spChg chg="mod">
          <ac:chgData name="Hasan Selim" userId="84cd2103f36ef0dc" providerId="LiveId" clId="{6ED845BA-74CA-4F74-9AC4-C2ED4D184EBF}" dt="2025-10-06T03:51:57.400" v="2441" actId="948"/>
          <ac:spMkLst>
            <pc:docMk/>
            <pc:sldMk cId="4163775838" sldId="482"/>
            <ac:spMk id="69" creationId="{8D98918A-51C4-2C70-7033-9AF42E934EF2}"/>
          </ac:spMkLst>
        </pc:spChg>
        <pc:spChg chg="mod">
          <ac:chgData name="Hasan Selim" userId="84cd2103f36ef0dc" providerId="LiveId" clId="{6ED845BA-74CA-4F74-9AC4-C2ED4D184EBF}" dt="2025-10-06T03:51:57.400" v="2441" actId="948"/>
          <ac:spMkLst>
            <pc:docMk/>
            <pc:sldMk cId="4163775838" sldId="482"/>
            <ac:spMk id="70" creationId="{ED514ECC-D917-C3BA-305B-1792355043F4}"/>
          </ac:spMkLst>
        </pc:spChg>
        <pc:grpChg chg="del mod">
          <ac:chgData name="Hasan Selim" userId="84cd2103f36ef0dc" providerId="LiveId" clId="{6ED845BA-74CA-4F74-9AC4-C2ED4D184EBF}" dt="2025-10-06T03:50:03.270" v="2408" actId="478"/>
          <ac:grpSpMkLst>
            <pc:docMk/>
            <pc:sldMk cId="4163775838" sldId="482"/>
            <ac:grpSpMk id="2" creationId="{0EE988A6-7A38-E9ED-4DD4-0E01409F2967}"/>
          </ac:grpSpMkLst>
        </pc:grpChg>
        <pc:grpChg chg="del mod">
          <ac:chgData name="Hasan Selim" userId="84cd2103f36ef0dc" providerId="LiveId" clId="{6ED845BA-74CA-4F74-9AC4-C2ED4D184EBF}" dt="2025-10-06T03:50:03.681" v="2409" actId="478"/>
          <ac:grpSpMkLst>
            <pc:docMk/>
            <pc:sldMk cId="4163775838" sldId="482"/>
            <ac:grpSpMk id="30" creationId="{57EAC289-17B1-3D96-6AC5-F9789D9BBF5A}"/>
          </ac:grpSpMkLst>
        </pc:grpChg>
        <pc:grpChg chg="mod">
          <ac:chgData name="Hasan Selim" userId="84cd2103f36ef0dc" providerId="LiveId" clId="{6ED845BA-74CA-4F74-9AC4-C2ED4D184EBF}" dt="2025-10-06T03:51:57.123" v="2440" actId="14100"/>
          <ac:grpSpMkLst>
            <pc:docMk/>
            <pc:sldMk cId="4163775838" sldId="482"/>
            <ac:grpSpMk id="59" creationId="{7FBD4723-D7F4-FBB5-A0B6-E6CB2CE49075}"/>
          </ac:grpSpMkLst>
        </pc:grpChg>
        <pc:grpChg chg="del">
          <ac:chgData name="Hasan Selim" userId="84cd2103f36ef0dc" providerId="LiveId" clId="{6ED845BA-74CA-4F74-9AC4-C2ED4D184EBF}" dt="2025-10-06T03:50:02.720" v="2407" actId="478"/>
          <ac:grpSpMkLst>
            <pc:docMk/>
            <pc:sldMk cId="4163775838" sldId="482"/>
            <ac:grpSpMk id="76" creationId="{CD1BD7CC-15C5-A5DA-B22E-2693C0E8FF9A}"/>
          </ac:grpSpMkLst>
        </pc:grpChg>
      </pc:sldChg>
      <pc:sldChg chg="addSp delSp modSp add del mod">
        <pc:chgData name="Hasan Selim" userId="84cd2103f36ef0dc" providerId="LiveId" clId="{6ED845BA-74CA-4F74-9AC4-C2ED4D184EBF}" dt="2025-10-06T02:15:56.535" v="1766" actId="2696"/>
        <pc:sldMkLst>
          <pc:docMk/>
          <pc:sldMk cId="703678076" sldId="483"/>
        </pc:sldMkLst>
        <pc:spChg chg="mod">
          <ac:chgData name="Hasan Selim" userId="84cd2103f36ef0dc" providerId="LiveId" clId="{6ED845BA-74CA-4F74-9AC4-C2ED4D184EBF}" dt="2025-10-05T13:44:27.397" v="700" actId="20577"/>
          <ac:spMkLst>
            <pc:docMk/>
            <pc:sldMk cId="703678076" sldId="483"/>
            <ac:spMk id="15" creationId="{F3BF880D-BBAF-B1C8-185D-5D3DCC84B236}"/>
          </ac:spMkLst>
        </pc:spChg>
        <pc:spChg chg="mod topLvl">
          <ac:chgData name="Hasan Selim" userId="84cd2103f36ef0dc" providerId="LiveId" clId="{6ED845BA-74CA-4F74-9AC4-C2ED4D184EBF}" dt="2025-10-05T13:56:02.836" v="909" actId="165"/>
          <ac:spMkLst>
            <pc:docMk/>
            <pc:sldMk cId="703678076" sldId="483"/>
            <ac:spMk id="20" creationId="{A99F1779-FE2D-BD13-4A05-F3AF7E8AE917}"/>
          </ac:spMkLst>
        </pc:spChg>
        <pc:spChg chg="mod">
          <ac:chgData name="Hasan Selim" userId="84cd2103f36ef0dc" providerId="LiveId" clId="{6ED845BA-74CA-4F74-9AC4-C2ED4D184EBF}" dt="2025-10-05T13:56:02.836" v="909" actId="165"/>
          <ac:spMkLst>
            <pc:docMk/>
            <pc:sldMk cId="703678076" sldId="483"/>
            <ac:spMk id="31" creationId="{EB297040-433A-5087-471F-B7B42222A5E7}"/>
          </ac:spMkLst>
        </pc:spChg>
        <pc:spChg chg="mod">
          <ac:chgData name="Hasan Selim" userId="84cd2103f36ef0dc" providerId="LiveId" clId="{6ED845BA-74CA-4F74-9AC4-C2ED4D184EBF}" dt="2025-10-05T13:56:02.836" v="909" actId="165"/>
          <ac:spMkLst>
            <pc:docMk/>
            <pc:sldMk cId="703678076" sldId="483"/>
            <ac:spMk id="33" creationId="{6CAAA364-9F98-383B-E0FF-7E2F21646936}"/>
          </ac:spMkLst>
        </pc:spChg>
        <pc:spChg chg="mod">
          <ac:chgData name="Hasan Selim" userId="84cd2103f36ef0dc" providerId="LiveId" clId="{6ED845BA-74CA-4F74-9AC4-C2ED4D184EBF}" dt="2025-10-05T13:56:02.836" v="909" actId="165"/>
          <ac:spMkLst>
            <pc:docMk/>
            <pc:sldMk cId="703678076" sldId="483"/>
            <ac:spMk id="34" creationId="{261023CB-403E-AC6B-CF48-121E968EA663}"/>
          </ac:spMkLst>
        </pc:spChg>
        <pc:spChg chg="mod">
          <ac:chgData name="Hasan Selim" userId="84cd2103f36ef0dc" providerId="LiveId" clId="{6ED845BA-74CA-4F74-9AC4-C2ED4D184EBF}" dt="2025-10-05T13:56:02.836" v="909" actId="165"/>
          <ac:spMkLst>
            <pc:docMk/>
            <pc:sldMk cId="703678076" sldId="483"/>
            <ac:spMk id="35" creationId="{FE1479DB-3D17-CBB7-ADD5-BBF21DF8E3AF}"/>
          </ac:spMkLst>
        </pc:spChg>
        <pc:spChg chg="mod">
          <ac:chgData name="Hasan Selim" userId="84cd2103f36ef0dc" providerId="LiveId" clId="{6ED845BA-74CA-4F74-9AC4-C2ED4D184EBF}" dt="2025-10-05T13:56:02.836" v="909" actId="165"/>
          <ac:spMkLst>
            <pc:docMk/>
            <pc:sldMk cId="703678076" sldId="483"/>
            <ac:spMk id="39" creationId="{0F52FBE2-69DB-608B-7A4E-4ED63D335540}"/>
          </ac:spMkLst>
        </pc:spChg>
        <pc:spChg chg="mod">
          <ac:chgData name="Hasan Selim" userId="84cd2103f36ef0dc" providerId="LiveId" clId="{6ED845BA-74CA-4F74-9AC4-C2ED4D184EBF}" dt="2025-10-05T13:56:02.836" v="909" actId="165"/>
          <ac:spMkLst>
            <pc:docMk/>
            <pc:sldMk cId="703678076" sldId="483"/>
            <ac:spMk id="41" creationId="{2CBFD78D-B800-073A-E5B1-DE4BFFB0EF38}"/>
          </ac:spMkLst>
        </pc:spChg>
        <pc:spChg chg="mod">
          <ac:chgData name="Hasan Selim" userId="84cd2103f36ef0dc" providerId="LiveId" clId="{6ED845BA-74CA-4F74-9AC4-C2ED4D184EBF}" dt="2025-10-05T13:56:02.836" v="909" actId="165"/>
          <ac:spMkLst>
            <pc:docMk/>
            <pc:sldMk cId="703678076" sldId="483"/>
            <ac:spMk id="42" creationId="{D634443B-24A1-3B5F-487E-6FC8BD72E96B}"/>
          </ac:spMkLst>
        </pc:spChg>
        <pc:spChg chg="mod">
          <ac:chgData name="Hasan Selim" userId="84cd2103f36ef0dc" providerId="LiveId" clId="{6ED845BA-74CA-4F74-9AC4-C2ED4D184EBF}" dt="2025-10-05T13:56:02.836" v="909" actId="165"/>
          <ac:spMkLst>
            <pc:docMk/>
            <pc:sldMk cId="703678076" sldId="483"/>
            <ac:spMk id="46" creationId="{B85DADDC-48B9-6210-9E81-F102FF4E5BAE}"/>
          </ac:spMkLst>
        </pc:spChg>
        <pc:spChg chg="mod">
          <ac:chgData name="Hasan Selim" userId="84cd2103f36ef0dc" providerId="LiveId" clId="{6ED845BA-74CA-4F74-9AC4-C2ED4D184EBF}" dt="2025-10-05T13:56:02.836" v="909" actId="165"/>
          <ac:spMkLst>
            <pc:docMk/>
            <pc:sldMk cId="703678076" sldId="483"/>
            <ac:spMk id="47" creationId="{4C9CBD06-487C-3C78-F001-E894BCB677D5}"/>
          </ac:spMkLst>
        </pc:spChg>
        <pc:grpChg chg="del mod">
          <ac:chgData name="Hasan Selim" userId="84cd2103f36ef0dc" providerId="LiveId" clId="{6ED845BA-74CA-4F74-9AC4-C2ED4D184EBF}" dt="2025-10-05T13:56:04.466" v="911" actId="478"/>
          <ac:grpSpMkLst>
            <pc:docMk/>
            <pc:sldMk cId="703678076" sldId="483"/>
            <ac:grpSpMk id="51" creationId="{1B72C87F-366C-D479-79BD-B3CB2E438805}"/>
          </ac:grpSpMkLst>
        </pc:grpChg>
        <pc:picChg chg="add mod">
          <ac:chgData name="Hasan Selim" userId="84cd2103f36ef0dc" providerId="LiveId" clId="{6ED845BA-74CA-4F74-9AC4-C2ED4D184EBF}" dt="2025-10-05T13:56:13.273" v="915"/>
          <ac:picMkLst>
            <pc:docMk/>
            <pc:sldMk cId="703678076" sldId="483"/>
            <ac:picMk id="3" creationId="{AE5ED037-C3F0-A580-BE44-4A7B1A0230CA}"/>
          </ac:picMkLst>
        </pc:picChg>
      </pc:sldChg>
      <pc:sldChg chg="modSp add mod">
        <pc:chgData name="Hasan Selim" userId="84cd2103f36ef0dc" providerId="LiveId" clId="{6ED845BA-74CA-4F74-9AC4-C2ED4D184EBF}" dt="2025-10-06T04:01:49.993" v="2492" actId="108"/>
        <pc:sldMkLst>
          <pc:docMk/>
          <pc:sldMk cId="3822452988" sldId="483"/>
        </pc:sldMkLst>
        <pc:spChg chg="mod">
          <ac:chgData name="Hasan Selim" userId="84cd2103f36ef0dc" providerId="LiveId" clId="{6ED845BA-74CA-4F74-9AC4-C2ED4D184EBF}" dt="2025-10-06T04:01:49.993" v="2492" actId="108"/>
          <ac:spMkLst>
            <pc:docMk/>
            <pc:sldMk cId="3822452988" sldId="483"/>
            <ac:spMk id="20" creationId="{A99F1779-FE2D-BD13-4A05-F3AF7E8AE917}"/>
          </ac:spMkLst>
        </pc:spChg>
      </pc:sldChg>
      <pc:sldChg chg="addSp delSp modSp add del mod setBg">
        <pc:chgData name="Hasan Selim" userId="84cd2103f36ef0dc" providerId="LiveId" clId="{6ED845BA-74CA-4F74-9AC4-C2ED4D184EBF}" dt="2025-10-06T03:53:12.181" v="2454" actId="2696"/>
        <pc:sldMkLst>
          <pc:docMk/>
          <pc:sldMk cId="3840643164" sldId="483"/>
        </pc:sldMkLst>
        <pc:spChg chg="mod">
          <ac:chgData name="Hasan Selim" userId="84cd2103f36ef0dc" providerId="LiveId" clId="{6ED845BA-74CA-4F74-9AC4-C2ED4D184EBF}" dt="2025-10-06T02:17:08.252" v="1776"/>
          <ac:spMkLst>
            <pc:docMk/>
            <pc:sldMk cId="3840643164" sldId="483"/>
            <ac:spMk id="9" creationId="{D99044F7-4092-57AC-28FF-EFD25CEC0B95}"/>
          </ac:spMkLst>
        </pc:spChg>
        <pc:spChg chg="mod">
          <ac:chgData name="Hasan Selim" userId="84cd2103f36ef0dc" providerId="LiveId" clId="{6ED845BA-74CA-4F74-9AC4-C2ED4D184EBF}" dt="2025-10-06T02:17:08.252" v="1776"/>
          <ac:spMkLst>
            <pc:docMk/>
            <pc:sldMk cId="3840643164" sldId="483"/>
            <ac:spMk id="10" creationId="{078149A9-F700-A103-1AC9-E29744871406}"/>
          </ac:spMkLst>
        </pc:spChg>
        <pc:spChg chg="mod">
          <ac:chgData name="Hasan Selim" userId="84cd2103f36ef0dc" providerId="LiveId" clId="{6ED845BA-74CA-4F74-9AC4-C2ED4D184EBF}" dt="2025-10-06T02:17:08.252" v="1776"/>
          <ac:spMkLst>
            <pc:docMk/>
            <pc:sldMk cId="3840643164" sldId="483"/>
            <ac:spMk id="12" creationId="{725E564A-24CE-7578-79DC-C12797B8ED99}"/>
          </ac:spMkLst>
        </pc:spChg>
        <pc:spChg chg="mod">
          <ac:chgData name="Hasan Selim" userId="84cd2103f36ef0dc" providerId="LiveId" clId="{6ED845BA-74CA-4F74-9AC4-C2ED4D184EBF}" dt="2025-10-06T02:17:08.252" v="1776"/>
          <ac:spMkLst>
            <pc:docMk/>
            <pc:sldMk cId="3840643164" sldId="483"/>
            <ac:spMk id="14" creationId="{1703B5FF-E189-7526-7D00-E13695E1C7D2}"/>
          </ac:spMkLst>
        </pc:spChg>
        <pc:spChg chg="mod">
          <ac:chgData name="Hasan Selim" userId="84cd2103f36ef0dc" providerId="LiveId" clId="{6ED845BA-74CA-4F74-9AC4-C2ED4D184EBF}" dt="2025-10-06T02:23:26.006" v="1832" actId="207"/>
          <ac:spMkLst>
            <pc:docMk/>
            <pc:sldMk cId="3840643164" sldId="483"/>
            <ac:spMk id="15" creationId="{F3BF880D-BBAF-B1C8-185D-5D3DCC84B236}"/>
          </ac:spMkLst>
        </pc:spChg>
        <pc:spChg chg="mod">
          <ac:chgData name="Hasan Selim" userId="84cd2103f36ef0dc" providerId="LiveId" clId="{6ED845BA-74CA-4F74-9AC4-C2ED4D184EBF}" dt="2025-10-06T02:17:08.252" v="1776"/>
          <ac:spMkLst>
            <pc:docMk/>
            <pc:sldMk cId="3840643164" sldId="483"/>
            <ac:spMk id="16" creationId="{A3627D40-F034-FF46-DE23-C6BF6D213FDF}"/>
          </ac:spMkLst>
        </pc:spChg>
        <pc:spChg chg="mod">
          <ac:chgData name="Hasan Selim" userId="84cd2103f36ef0dc" providerId="LiveId" clId="{6ED845BA-74CA-4F74-9AC4-C2ED4D184EBF}" dt="2025-10-06T02:17:08.252" v="1776"/>
          <ac:spMkLst>
            <pc:docMk/>
            <pc:sldMk cId="3840643164" sldId="483"/>
            <ac:spMk id="21" creationId="{D9F47553-2E90-49D9-AB73-63E2A7E32AB9}"/>
          </ac:spMkLst>
        </pc:spChg>
        <pc:spChg chg="mod">
          <ac:chgData name="Hasan Selim" userId="84cd2103f36ef0dc" providerId="LiveId" clId="{6ED845BA-74CA-4F74-9AC4-C2ED4D184EBF}" dt="2025-10-06T02:17:08.252" v="1776"/>
          <ac:spMkLst>
            <pc:docMk/>
            <pc:sldMk cId="3840643164" sldId="483"/>
            <ac:spMk id="22" creationId="{DC3E4D9D-FA4C-0E4B-868D-D3A5AC878177}"/>
          </ac:spMkLst>
        </pc:spChg>
        <pc:spChg chg="mod">
          <ac:chgData name="Hasan Selim" userId="84cd2103f36ef0dc" providerId="LiveId" clId="{6ED845BA-74CA-4F74-9AC4-C2ED4D184EBF}" dt="2025-10-06T02:17:08.252" v="1776"/>
          <ac:spMkLst>
            <pc:docMk/>
            <pc:sldMk cId="3840643164" sldId="483"/>
            <ac:spMk id="26" creationId="{43AED01C-3E36-7FAB-567C-E15CF25DBA21}"/>
          </ac:spMkLst>
        </pc:spChg>
        <pc:spChg chg="mod">
          <ac:chgData name="Hasan Selim" userId="84cd2103f36ef0dc" providerId="LiveId" clId="{6ED845BA-74CA-4F74-9AC4-C2ED4D184EBF}" dt="2025-10-06T02:17:08.252" v="1776"/>
          <ac:spMkLst>
            <pc:docMk/>
            <pc:sldMk cId="3840643164" sldId="483"/>
            <ac:spMk id="27" creationId="{34529D21-F9FB-B4CA-6C9A-8789ECFF588C}"/>
          </ac:spMkLst>
        </pc:spChg>
        <pc:spChg chg="mod">
          <ac:chgData name="Hasan Selim" userId="84cd2103f36ef0dc" providerId="LiveId" clId="{6ED845BA-74CA-4F74-9AC4-C2ED4D184EBF}" dt="2025-10-06T02:17:08.252" v="1776"/>
          <ac:spMkLst>
            <pc:docMk/>
            <pc:sldMk cId="3840643164" sldId="483"/>
            <ac:spMk id="30" creationId="{2E16C0E4-1377-7704-E4EE-E599C151158D}"/>
          </ac:spMkLst>
        </pc:spChg>
        <pc:spChg chg="mod">
          <ac:chgData name="Hasan Selim" userId="84cd2103f36ef0dc" providerId="LiveId" clId="{6ED845BA-74CA-4F74-9AC4-C2ED4D184EBF}" dt="2025-10-06T03:51:05.226" v="2421" actId="948"/>
          <ac:spMkLst>
            <pc:docMk/>
            <pc:sldMk cId="3840643164" sldId="483"/>
            <ac:spMk id="36" creationId="{022D636C-0DD4-EC0E-3361-41AD1BC14481}"/>
          </ac:spMkLst>
        </pc:spChg>
        <pc:spChg chg="mod">
          <ac:chgData name="Hasan Selim" userId="84cd2103f36ef0dc" providerId="LiveId" clId="{6ED845BA-74CA-4F74-9AC4-C2ED4D184EBF}" dt="2025-10-06T03:51:05.226" v="2421" actId="948"/>
          <ac:spMkLst>
            <pc:docMk/>
            <pc:sldMk cId="3840643164" sldId="483"/>
            <ac:spMk id="38" creationId="{F4EC9242-51B8-4B0D-0D71-F1C19C0DE55D}"/>
          </ac:spMkLst>
        </pc:spChg>
        <pc:spChg chg="mod">
          <ac:chgData name="Hasan Selim" userId="84cd2103f36ef0dc" providerId="LiveId" clId="{6ED845BA-74CA-4F74-9AC4-C2ED4D184EBF}" dt="2025-10-06T03:51:05.226" v="2421" actId="948"/>
          <ac:spMkLst>
            <pc:docMk/>
            <pc:sldMk cId="3840643164" sldId="483"/>
            <ac:spMk id="39" creationId="{ADDD0451-B343-7673-C53D-2CBA0C3EB0A0}"/>
          </ac:spMkLst>
        </pc:spChg>
        <pc:spChg chg="mod">
          <ac:chgData name="Hasan Selim" userId="84cd2103f36ef0dc" providerId="LiveId" clId="{6ED845BA-74CA-4F74-9AC4-C2ED4D184EBF}" dt="2025-10-06T03:51:05.226" v="2421" actId="948"/>
          <ac:spMkLst>
            <pc:docMk/>
            <pc:sldMk cId="3840643164" sldId="483"/>
            <ac:spMk id="42" creationId="{E44B8486-3B3B-6103-F9A9-95958BE797FE}"/>
          </ac:spMkLst>
        </pc:spChg>
        <pc:spChg chg="mod">
          <ac:chgData name="Hasan Selim" userId="84cd2103f36ef0dc" providerId="LiveId" clId="{6ED845BA-74CA-4F74-9AC4-C2ED4D184EBF}" dt="2025-10-06T03:51:05.226" v="2421" actId="948"/>
          <ac:spMkLst>
            <pc:docMk/>
            <pc:sldMk cId="3840643164" sldId="483"/>
            <ac:spMk id="43" creationId="{D1F65050-1FA0-B63E-6DEA-5C42E79F5B70}"/>
          </ac:spMkLst>
        </pc:spChg>
        <pc:spChg chg="mod">
          <ac:chgData name="Hasan Selim" userId="84cd2103f36ef0dc" providerId="LiveId" clId="{6ED845BA-74CA-4F74-9AC4-C2ED4D184EBF}" dt="2025-10-06T03:51:05.226" v="2421" actId="948"/>
          <ac:spMkLst>
            <pc:docMk/>
            <pc:sldMk cId="3840643164" sldId="483"/>
            <ac:spMk id="44" creationId="{A705E7F6-F330-4FCB-22F3-2147A5FE561E}"/>
          </ac:spMkLst>
        </pc:spChg>
        <pc:spChg chg="mod">
          <ac:chgData name="Hasan Selim" userId="84cd2103f36ef0dc" providerId="LiveId" clId="{6ED845BA-74CA-4F74-9AC4-C2ED4D184EBF}" dt="2025-10-06T03:51:05.226" v="2421" actId="948"/>
          <ac:spMkLst>
            <pc:docMk/>
            <pc:sldMk cId="3840643164" sldId="483"/>
            <ac:spMk id="45" creationId="{1C146152-0575-6E75-ED6B-81879526F1DB}"/>
          </ac:spMkLst>
        </pc:spChg>
        <pc:spChg chg="mod">
          <ac:chgData name="Hasan Selim" userId="84cd2103f36ef0dc" providerId="LiveId" clId="{6ED845BA-74CA-4F74-9AC4-C2ED4D184EBF}" dt="2025-10-06T03:51:05.226" v="2421" actId="948"/>
          <ac:spMkLst>
            <pc:docMk/>
            <pc:sldMk cId="3840643164" sldId="483"/>
            <ac:spMk id="46" creationId="{87892895-2CD5-BEC4-3C51-27569EDB3340}"/>
          </ac:spMkLst>
        </pc:spChg>
        <pc:spChg chg="mod">
          <ac:chgData name="Hasan Selim" userId="84cd2103f36ef0dc" providerId="LiveId" clId="{6ED845BA-74CA-4F74-9AC4-C2ED4D184EBF}" dt="2025-10-06T03:51:05.226" v="2421" actId="948"/>
          <ac:spMkLst>
            <pc:docMk/>
            <pc:sldMk cId="3840643164" sldId="483"/>
            <ac:spMk id="47" creationId="{6D1A2120-FF6E-CDA9-B26B-F66BF60C0E65}"/>
          </ac:spMkLst>
        </pc:spChg>
        <pc:spChg chg="mod">
          <ac:chgData name="Hasan Selim" userId="84cd2103f36ef0dc" providerId="LiveId" clId="{6ED845BA-74CA-4F74-9AC4-C2ED4D184EBF}" dt="2025-10-06T03:51:05.226" v="2421" actId="948"/>
          <ac:spMkLst>
            <pc:docMk/>
            <pc:sldMk cId="3840643164" sldId="483"/>
            <ac:spMk id="48" creationId="{7F477725-022D-C0C8-515D-3C1DB9A7240B}"/>
          </ac:spMkLst>
        </pc:spChg>
        <pc:grpChg chg="mod">
          <ac:chgData name="Hasan Selim" userId="84cd2103f36ef0dc" providerId="LiveId" clId="{6ED845BA-74CA-4F74-9AC4-C2ED4D184EBF}" dt="2025-10-06T02:17:10.401" v="1777" actId="1076"/>
          <ac:grpSpMkLst>
            <pc:docMk/>
            <pc:sldMk cId="3840643164" sldId="483"/>
            <ac:grpSpMk id="2" creationId="{EC0495D3-6EF4-AC82-75DD-6DCAC2E840AE}"/>
          </ac:grpSpMkLst>
        </pc:grpChg>
        <pc:grpChg chg="mod">
          <ac:chgData name="Hasan Selim" userId="84cd2103f36ef0dc" providerId="LiveId" clId="{6ED845BA-74CA-4F74-9AC4-C2ED4D184EBF}" dt="2025-10-06T03:51:04.908" v="2420" actId="14100"/>
          <ac:grpSpMkLst>
            <pc:docMk/>
            <pc:sldMk cId="3840643164" sldId="483"/>
            <ac:grpSpMk id="35" creationId="{AA958DF0-472E-612C-76C3-DC7EED7FB2DD}"/>
          </ac:grpSpMkLst>
        </pc:grpChg>
        <pc:picChg chg="del">
          <ac:chgData name="Hasan Selim" userId="84cd2103f36ef0dc" providerId="LiveId" clId="{6ED845BA-74CA-4F74-9AC4-C2ED4D184EBF}" dt="2025-10-06T03:50:58.123" v="2417" actId="478"/>
          <ac:picMkLst>
            <pc:docMk/>
            <pc:sldMk cId="3840643164" sldId="483"/>
            <ac:picMk id="3" creationId="{AE5ED037-C3F0-A580-BE44-4A7B1A0230CA}"/>
          </ac:picMkLst>
        </pc:picChg>
      </pc:sldChg>
      <pc:sldChg chg="modSp add mod">
        <pc:chgData name="Hasan Selim" userId="84cd2103f36ef0dc" providerId="LiveId" clId="{6ED845BA-74CA-4F74-9AC4-C2ED4D184EBF}" dt="2025-10-06T04:01:41.161" v="2487" actId="108"/>
        <pc:sldMkLst>
          <pc:docMk/>
          <pc:sldMk cId="729984414" sldId="484"/>
        </pc:sldMkLst>
        <pc:spChg chg="mod">
          <ac:chgData name="Hasan Selim" userId="84cd2103f36ef0dc" providerId="LiveId" clId="{6ED845BA-74CA-4F74-9AC4-C2ED4D184EBF}" dt="2025-10-06T04:01:41.161" v="2487" actId="108"/>
          <ac:spMkLst>
            <pc:docMk/>
            <pc:sldMk cId="729984414" sldId="484"/>
            <ac:spMk id="20" creationId="{E104FF74-C823-2D20-899E-72D59A44B646}"/>
          </ac:spMkLst>
        </pc:spChg>
      </pc:sldChg>
      <pc:sldChg chg="addSp delSp modSp add del mod">
        <pc:chgData name="Hasan Selim" userId="84cd2103f36ef0dc" providerId="LiveId" clId="{6ED845BA-74CA-4F74-9AC4-C2ED4D184EBF}" dt="2025-10-06T02:15:56.535" v="1766" actId="2696"/>
        <pc:sldMkLst>
          <pc:docMk/>
          <pc:sldMk cId="3278288442" sldId="484"/>
        </pc:sldMkLst>
        <pc:spChg chg="mod">
          <ac:chgData name="Hasan Selim" userId="84cd2103f36ef0dc" providerId="LiveId" clId="{6ED845BA-74CA-4F74-9AC4-C2ED4D184EBF}" dt="2025-10-05T13:44:47.683" v="717" actId="20577"/>
          <ac:spMkLst>
            <pc:docMk/>
            <pc:sldMk cId="3278288442" sldId="484"/>
            <ac:spMk id="15" creationId="{D43586ED-F060-55E9-DF74-B1FFDACF15B8}"/>
          </ac:spMkLst>
        </pc:spChg>
        <pc:spChg chg="mod">
          <ac:chgData name="Hasan Selim" userId="84cd2103f36ef0dc" providerId="LiveId" clId="{6ED845BA-74CA-4F74-9AC4-C2ED4D184EBF}" dt="2025-10-05T13:57:21.697" v="916" actId="165"/>
          <ac:spMkLst>
            <pc:docMk/>
            <pc:sldMk cId="3278288442" sldId="484"/>
            <ac:spMk id="31" creationId="{AD099F5D-4DF6-1EE0-27B7-3AF443291CDD}"/>
          </ac:spMkLst>
        </pc:spChg>
        <pc:spChg chg="mod">
          <ac:chgData name="Hasan Selim" userId="84cd2103f36ef0dc" providerId="LiveId" clId="{6ED845BA-74CA-4F74-9AC4-C2ED4D184EBF}" dt="2025-10-05T13:57:21.697" v="916" actId="165"/>
          <ac:spMkLst>
            <pc:docMk/>
            <pc:sldMk cId="3278288442" sldId="484"/>
            <ac:spMk id="32" creationId="{74B1E742-7093-B2BA-AB31-FA4F9137054A}"/>
          </ac:spMkLst>
        </pc:spChg>
        <pc:spChg chg="mod">
          <ac:chgData name="Hasan Selim" userId="84cd2103f36ef0dc" providerId="LiveId" clId="{6ED845BA-74CA-4F74-9AC4-C2ED4D184EBF}" dt="2025-10-05T13:57:21.697" v="916" actId="165"/>
          <ac:spMkLst>
            <pc:docMk/>
            <pc:sldMk cId="3278288442" sldId="484"/>
            <ac:spMk id="33" creationId="{DEDFBA2A-FA78-B744-18C5-60B555A04F6D}"/>
          </ac:spMkLst>
        </pc:spChg>
        <pc:spChg chg="mod">
          <ac:chgData name="Hasan Selim" userId="84cd2103f36ef0dc" providerId="LiveId" clId="{6ED845BA-74CA-4F74-9AC4-C2ED4D184EBF}" dt="2025-10-05T13:57:21.697" v="916" actId="165"/>
          <ac:spMkLst>
            <pc:docMk/>
            <pc:sldMk cId="3278288442" sldId="484"/>
            <ac:spMk id="34" creationId="{06EED6F9-CBA0-C5DD-0639-CADB2A809472}"/>
          </ac:spMkLst>
        </pc:spChg>
        <pc:spChg chg="mod">
          <ac:chgData name="Hasan Selim" userId="84cd2103f36ef0dc" providerId="LiveId" clId="{6ED845BA-74CA-4F74-9AC4-C2ED4D184EBF}" dt="2025-10-05T13:57:21.697" v="916" actId="165"/>
          <ac:spMkLst>
            <pc:docMk/>
            <pc:sldMk cId="3278288442" sldId="484"/>
            <ac:spMk id="37" creationId="{AE1AA435-8285-1828-8E26-55ED79D9F3EC}"/>
          </ac:spMkLst>
        </pc:spChg>
        <pc:spChg chg="mod">
          <ac:chgData name="Hasan Selim" userId="84cd2103f36ef0dc" providerId="LiveId" clId="{6ED845BA-74CA-4F74-9AC4-C2ED4D184EBF}" dt="2025-10-05T13:57:21.697" v="916" actId="165"/>
          <ac:spMkLst>
            <pc:docMk/>
            <pc:sldMk cId="3278288442" sldId="484"/>
            <ac:spMk id="39" creationId="{3E178711-CC01-1363-9B3B-C7458C6A4BF0}"/>
          </ac:spMkLst>
        </pc:spChg>
        <pc:spChg chg="mod">
          <ac:chgData name="Hasan Selim" userId="84cd2103f36ef0dc" providerId="LiveId" clId="{6ED845BA-74CA-4F74-9AC4-C2ED4D184EBF}" dt="2025-10-05T13:57:21.697" v="916" actId="165"/>
          <ac:spMkLst>
            <pc:docMk/>
            <pc:sldMk cId="3278288442" sldId="484"/>
            <ac:spMk id="42" creationId="{4ACE9F48-DE30-D063-932F-196DE050855A}"/>
          </ac:spMkLst>
        </pc:spChg>
        <pc:spChg chg="mod">
          <ac:chgData name="Hasan Selim" userId="84cd2103f36ef0dc" providerId="LiveId" clId="{6ED845BA-74CA-4F74-9AC4-C2ED4D184EBF}" dt="2025-10-05T13:57:21.697" v="916" actId="165"/>
          <ac:spMkLst>
            <pc:docMk/>
            <pc:sldMk cId="3278288442" sldId="484"/>
            <ac:spMk id="44" creationId="{D3CA33BD-0366-AE6F-3F82-E3434A427A2F}"/>
          </ac:spMkLst>
        </pc:spChg>
        <pc:spChg chg="mod">
          <ac:chgData name="Hasan Selim" userId="84cd2103f36ef0dc" providerId="LiveId" clId="{6ED845BA-74CA-4F74-9AC4-C2ED4D184EBF}" dt="2025-10-05T13:57:21.697" v="916" actId="165"/>
          <ac:spMkLst>
            <pc:docMk/>
            <pc:sldMk cId="3278288442" sldId="484"/>
            <ac:spMk id="46" creationId="{34AEC62B-215A-471C-AFD9-5A358523A3DA}"/>
          </ac:spMkLst>
        </pc:spChg>
        <pc:spChg chg="mod">
          <ac:chgData name="Hasan Selim" userId="84cd2103f36ef0dc" providerId="LiveId" clId="{6ED845BA-74CA-4F74-9AC4-C2ED4D184EBF}" dt="2025-10-05T13:57:21.697" v="916" actId="165"/>
          <ac:spMkLst>
            <pc:docMk/>
            <pc:sldMk cId="3278288442" sldId="484"/>
            <ac:spMk id="47" creationId="{015EF354-A6ED-BF82-9015-A2F4C29B6AF9}"/>
          </ac:spMkLst>
        </pc:spChg>
        <pc:grpChg chg="del mod">
          <ac:chgData name="Hasan Selim" userId="84cd2103f36ef0dc" providerId="LiveId" clId="{6ED845BA-74CA-4F74-9AC4-C2ED4D184EBF}" dt="2025-10-05T13:57:23.594" v="918" actId="478"/>
          <ac:grpSpMkLst>
            <pc:docMk/>
            <pc:sldMk cId="3278288442" sldId="484"/>
            <ac:grpSpMk id="51" creationId="{6AA0342F-0FC3-B1F5-3269-85DAF577B2F1}"/>
          </ac:grpSpMkLst>
        </pc:grpChg>
        <pc:picChg chg="add mod">
          <ac:chgData name="Hasan Selim" userId="84cd2103f36ef0dc" providerId="LiveId" clId="{6ED845BA-74CA-4F74-9AC4-C2ED4D184EBF}" dt="2025-10-05T13:57:47.373" v="928" actId="1076"/>
          <ac:picMkLst>
            <pc:docMk/>
            <pc:sldMk cId="3278288442" sldId="484"/>
            <ac:picMk id="2" creationId="{417224E7-6F12-DC68-1E09-47AC2C0300AE}"/>
          </ac:picMkLst>
        </pc:picChg>
        <pc:picChg chg="add mod">
          <ac:chgData name="Hasan Selim" userId="84cd2103f36ef0dc" providerId="LiveId" clId="{6ED845BA-74CA-4F74-9AC4-C2ED4D184EBF}" dt="2025-10-05T14:19:54.114" v="1328"/>
          <ac:picMkLst>
            <pc:docMk/>
            <pc:sldMk cId="3278288442" sldId="484"/>
            <ac:picMk id="4" creationId="{4B283EA5-385F-5962-8178-89D1D00B08F7}"/>
          </ac:picMkLst>
        </pc:picChg>
      </pc:sldChg>
      <pc:sldChg chg="addSp delSp modSp add del mod setBg">
        <pc:chgData name="Hasan Selim" userId="84cd2103f36ef0dc" providerId="LiveId" clId="{6ED845BA-74CA-4F74-9AC4-C2ED4D184EBF}" dt="2025-10-06T03:53:12.181" v="2454" actId="2696"/>
        <pc:sldMkLst>
          <pc:docMk/>
          <pc:sldMk cId="3288276086" sldId="484"/>
        </pc:sldMkLst>
        <pc:spChg chg="mod">
          <ac:chgData name="Hasan Selim" userId="84cd2103f36ef0dc" providerId="LiveId" clId="{6ED845BA-74CA-4F74-9AC4-C2ED4D184EBF}" dt="2025-10-06T02:17:58.176" v="1788"/>
          <ac:spMkLst>
            <pc:docMk/>
            <pc:sldMk cId="3288276086" sldId="484"/>
            <ac:spMk id="5" creationId="{9E4AC1CA-A56A-1B43-9EA8-4A14E7CE4034}"/>
          </ac:spMkLst>
        </pc:spChg>
        <pc:spChg chg="mod">
          <ac:chgData name="Hasan Selim" userId="84cd2103f36ef0dc" providerId="LiveId" clId="{6ED845BA-74CA-4F74-9AC4-C2ED4D184EBF}" dt="2025-10-06T02:17:58.176" v="1788"/>
          <ac:spMkLst>
            <pc:docMk/>
            <pc:sldMk cId="3288276086" sldId="484"/>
            <ac:spMk id="6" creationId="{4B344720-0592-F9EB-929D-C1545A059CEC}"/>
          </ac:spMkLst>
        </pc:spChg>
        <pc:spChg chg="mod">
          <ac:chgData name="Hasan Selim" userId="84cd2103f36ef0dc" providerId="LiveId" clId="{6ED845BA-74CA-4F74-9AC4-C2ED4D184EBF}" dt="2025-10-06T02:17:58.176" v="1788"/>
          <ac:spMkLst>
            <pc:docMk/>
            <pc:sldMk cId="3288276086" sldId="484"/>
            <ac:spMk id="7" creationId="{4082949B-5D8C-74CD-2B9B-8619DD14E0C1}"/>
          </ac:spMkLst>
        </pc:spChg>
        <pc:spChg chg="mod">
          <ac:chgData name="Hasan Selim" userId="84cd2103f36ef0dc" providerId="LiveId" clId="{6ED845BA-74CA-4F74-9AC4-C2ED4D184EBF}" dt="2025-10-06T02:17:58.176" v="1788"/>
          <ac:spMkLst>
            <pc:docMk/>
            <pc:sldMk cId="3288276086" sldId="484"/>
            <ac:spMk id="8" creationId="{6CD441AD-20B0-A7BC-CE0D-766F95DEAD16}"/>
          </ac:spMkLst>
        </pc:spChg>
        <pc:spChg chg="mod">
          <ac:chgData name="Hasan Selim" userId="84cd2103f36ef0dc" providerId="LiveId" clId="{6ED845BA-74CA-4F74-9AC4-C2ED4D184EBF}" dt="2025-10-06T02:17:58.176" v="1788"/>
          <ac:spMkLst>
            <pc:docMk/>
            <pc:sldMk cId="3288276086" sldId="484"/>
            <ac:spMk id="9" creationId="{4D4A2E1D-75C9-756A-2A80-60B81E7B9473}"/>
          </ac:spMkLst>
        </pc:spChg>
        <pc:spChg chg="mod">
          <ac:chgData name="Hasan Selim" userId="84cd2103f36ef0dc" providerId="LiveId" clId="{6ED845BA-74CA-4F74-9AC4-C2ED4D184EBF}" dt="2025-10-06T02:17:58.176" v="1788"/>
          <ac:spMkLst>
            <pc:docMk/>
            <pc:sldMk cId="3288276086" sldId="484"/>
            <ac:spMk id="10" creationId="{3A94F946-18D9-43EC-04BE-CB0051716F58}"/>
          </ac:spMkLst>
        </pc:spChg>
        <pc:spChg chg="mod">
          <ac:chgData name="Hasan Selim" userId="84cd2103f36ef0dc" providerId="LiveId" clId="{6ED845BA-74CA-4F74-9AC4-C2ED4D184EBF}" dt="2025-10-06T02:23:34.181" v="1835" actId="207"/>
          <ac:spMkLst>
            <pc:docMk/>
            <pc:sldMk cId="3288276086" sldId="484"/>
            <ac:spMk id="15" creationId="{D43586ED-F060-55E9-DF74-B1FFDACF15B8}"/>
          </ac:spMkLst>
        </pc:spChg>
        <pc:spChg chg="mod">
          <ac:chgData name="Hasan Selim" userId="84cd2103f36ef0dc" providerId="LiveId" clId="{6ED845BA-74CA-4F74-9AC4-C2ED4D184EBF}" dt="2025-10-06T02:17:58.176" v="1788"/>
          <ac:spMkLst>
            <pc:docMk/>
            <pc:sldMk cId="3288276086" sldId="484"/>
            <ac:spMk id="17" creationId="{FF771250-94E2-B703-4AD6-29AD1D17F124}"/>
          </ac:spMkLst>
        </pc:spChg>
        <pc:spChg chg="mod">
          <ac:chgData name="Hasan Selim" userId="84cd2103f36ef0dc" providerId="LiveId" clId="{6ED845BA-74CA-4F74-9AC4-C2ED4D184EBF}" dt="2025-10-06T02:17:58.176" v="1788"/>
          <ac:spMkLst>
            <pc:docMk/>
            <pc:sldMk cId="3288276086" sldId="484"/>
            <ac:spMk id="21" creationId="{091353FB-1096-5CA7-77A4-8009C4A77894}"/>
          </ac:spMkLst>
        </pc:spChg>
        <pc:spChg chg="mod">
          <ac:chgData name="Hasan Selim" userId="84cd2103f36ef0dc" providerId="LiveId" clId="{6ED845BA-74CA-4F74-9AC4-C2ED4D184EBF}" dt="2025-10-06T02:17:58.176" v="1788"/>
          <ac:spMkLst>
            <pc:docMk/>
            <pc:sldMk cId="3288276086" sldId="484"/>
            <ac:spMk id="24" creationId="{7616D771-7660-83DF-6153-81691CD10B75}"/>
          </ac:spMkLst>
        </pc:spChg>
        <pc:spChg chg="mod">
          <ac:chgData name="Hasan Selim" userId="84cd2103f36ef0dc" providerId="LiveId" clId="{6ED845BA-74CA-4F74-9AC4-C2ED4D184EBF}" dt="2025-10-06T02:17:58.176" v="1788"/>
          <ac:spMkLst>
            <pc:docMk/>
            <pc:sldMk cId="3288276086" sldId="484"/>
            <ac:spMk id="26" creationId="{38CC66BC-41E4-D808-FDDD-FBB2F8E61BED}"/>
          </ac:spMkLst>
        </pc:spChg>
        <pc:spChg chg="mod">
          <ac:chgData name="Hasan Selim" userId="84cd2103f36ef0dc" providerId="LiveId" clId="{6ED845BA-74CA-4F74-9AC4-C2ED4D184EBF}" dt="2025-10-06T03:52:14.707" v="2442"/>
          <ac:spMkLst>
            <pc:docMk/>
            <pc:sldMk cId="3288276086" sldId="484"/>
            <ac:spMk id="34" creationId="{75234B9F-DABB-9573-E2A1-A87520574AFA}"/>
          </ac:spMkLst>
        </pc:spChg>
        <pc:spChg chg="mod">
          <ac:chgData name="Hasan Selim" userId="84cd2103f36ef0dc" providerId="LiveId" clId="{6ED845BA-74CA-4F74-9AC4-C2ED4D184EBF}" dt="2025-10-06T03:52:14.707" v="2442"/>
          <ac:spMkLst>
            <pc:docMk/>
            <pc:sldMk cId="3288276086" sldId="484"/>
            <ac:spMk id="37" creationId="{F2DEBA24-2456-2F86-A6C1-35830420D858}"/>
          </ac:spMkLst>
        </pc:spChg>
        <pc:spChg chg="mod">
          <ac:chgData name="Hasan Selim" userId="84cd2103f36ef0dc" providerId="LiveId" clId="{6ED845BA-74CA-4F74-9AC4-C2ED4D184EBF}" dt="2025-10-06T03:52:14.707" v="2442"/>
          <ac:spMkLst>
            <pc:docMk/>
            <pc:sldMk cId="3288276086" sldId="484"/>
            <ac:spMk id="38" creationId="{46FE1CD6-BD75-7084-ABFD-094566029A9A}"/>
          </ac:spMkLst>
        </pc:spChg>
        <pc:spChg chg="mod">
          <ac:chgData name="Hasan Selim" userId="84cd2103f36ef0dc" providerId="LiveId" clId="{6ED845BA-74CA-4F74-9AC4-C2ED4D184EBF}" dt="2025-10-06T03:52:14.707" v="2442"/>
          <ac:spMkLst>
            <pc:docMk/>
            <pc:sldMk cId="3288276086" sldId="484"/>
            <ac:spMk id="39" creationId="{35C1A004-6361-621A-4803-00A323BB1C20}"/>
          </ac:spMkLst>
        </pc:spChg>
        <pc:spChg chg="mod">
          <ac:chgData name="Hasan Selim" userId="84cd2103f36ef0dc" providerId="LiveId" clId="{6ED845BA-74CA-4F74-9AC4-C2ED4D184EBF}" dt="2025-10-06T03:52:14.707" v="2442"/>
          <ac:spMkLst>
            <pc:docMk/>
            <pc:sldMk cId="3288276086" sldId="484"/>
            <ac:spMk id="42" creationId="{CDADB96D-B6F0-2E87-69E1-4C0B06E32397}"/>
          </ac:spMkLst>
        </pc:spChg>
        <pc:spChg chg="mod">
          <ac:chgData name="Hasan Selim" userId="84cd2103f36ef0dc" providerId="LiveId" clId="{6ED845BA-74CA-4F74-9AC4-C2ED4D184EBF}" dt="2025-10-06T03:52:14.707" v="2442"/>
          <ac:spMkLst>
            <pc:docMk/>
            <pc:sldMk cId="3288276086" sldId="484"/>
            <ac:spMk id="43" creationId="{31BDCCDB-EF16-1432-0669-38A2BDD51A5D}"/>
          </ac:spMkLst>
        </pc:spChg>
        <pc:spChg chg="mod">
          <ac:chgData name="Hasan Selim" userId="84cd2103f36ef0dc" providerId="LiveId" clId="{6ED845BA-74CA-4F74-9AC4-C2ED4D184EBF}" dt="2025-10-06T03:52:14.707" v="2442"/>
          <ac:spMkLst>
            <pc:docMk/>
            <pc:sldMk cId="3288276086" sldId="484"/>
            <ac:spMk id="44" creationId="{DA86EB12-7A6F-0131-D5A5-E7B965547766}"/>
          </ac:spMkLst>
        </pc:spChg>
        <pc:spChg chg="mod">
          <ac:chgData name="Hasan Selim" userId="84cd2103f36ef0dc" providerId="LiveId" clId="{6ED845BA-74CA-4F74-9AC4-C2ED4D184EBF}" dt="2025-10-06T03:52:14.707" v="2442"/>
          <ac:spMkLst>
            <pc:docMk/>
            <pc:sldMk cId="3288276086" sldId="484"/>
            <ac:spMk id="45" creationId="{B4B4DC3B-0EE8-27DE-5A78-3CDDD2B8BD25}"/>
          </ac:spMkLst>
        </pc:spChg>
        <pc:spChg chg="mod">
          <ac:chgData name="Hasan Selim" userId="84cd2103f36ef0dc" providerId="LiveId" clId="{6ED845BA-74CA-4F74-9AC4-C2ED4D184EBF}" dt="2025-10-06T03:52:14.707" v="2442"/>
          <ac:spMkLst>
            <pc:docMk/>
            <pc:sldMk cId="3288276086" sldId="484"/>
            <ac:spMk id="46" creationId="{F051B1A2-4364-7FB5-8701-83412EB3BD9B}"/>
          </ac:spMkLst>
        </pc:spChg>
        <pc:spChg chg="mod">
          <ac:chgData name="Hasan Selim" userId="84cd2103f36ef0dc" providerId="LiveId" clId="{6ED845BA-74CA-4F74-9AC4-C2ED4D184EBF}" dt="2025-10-06T03:52:14.707" v="2442"/>
          <ac:spMkLst>
            <pc:docMk/>
            <pc:sldMk cId="3288276086" sldId="484"/>
            <ac:spMk id="47" creationId="{DD1CB133-A7C8-0FDD-853F-AAD5D9C8A757}"/>
          </ac:spMkLst>
        </pc:spChg>
        <pc:grpChg chg="mod">
          <ac:chgData name="Hasan Selim" userId="84cd2103f36ef0dc" providerId="LiveId" clId="{6ED845BA-74CA-4F74-9AC4-C2ED4D184EBF}" dt="2025-10-06T03:52:20.521" v="2444" actId="14100"/>
          <ac:grpSpMkLst>
            <pc:docMk/>
            <pc:sldMk cId="3288276086" sldId="484"/>
            <ac:grpSpMk id="2" creationId="{304F6B1E-BE61-68B1-87AB-42B17AD1C206}"/>
          </ac:grpSpMkLst>
        </pc:grpChg>
        <pc:grpChg chg="del mod">
          <ac:chgData name="Hasan Selim" userId="84cd2103f36ef0dc" providerId="LiveId" clId="{6ED845BA-74CA-4F74-9AC4-C2ED4D184EBF}" dt="2025-10-06T03:49:59.421" v="2405" actId="478"/>
          <ac:grpSpMkLst>
            <pc:docMk/>
            <pc:sldMk cId="3288276086" sldId="484"/>
            <ac:grpSpMk id="3" creationId="{B3D56A89-60E4-7972-6E2B-34CF8BC5FAFB}"/>
          </ac:grpSpMkLst>
        </pc:grpChg>
        <pc:picChg chg="del">
          <ac:chgData name="Hasan Selim" userId="84cd2103f36ef0dc" providerId="LiveId" clId="{6ED845BA-74CA-4F74-9AC4-C2ED4D184EBF}" dt="2025-10-06T02:17:46.380" v="1787" actId="478"/>
          <ac:picMkLst>
            <pc:docMk/>
            <pc:sldMk cId="3288276086" sldId="484"/>
            <ac:picMk id="2" creationId="{417224E7-6F12-DC68-1E09-47AC2C0300AE}"/>
          </ac:picMkLst>
        </pc:picChg>
        <pc:picChg chg="del">
          <ac:chgData name="Hasan Selim" userId="84cd2103f36ef0dc" providerId="LiveId" clId="{6ED845BA-74CA-4F74-9AC4-C2ED4D184EBF}" dt="2025-10-06T03:50:00.292" v="2406" actId="478"/>
          <ac:picMkLst>
            <pc:docMk/>
            <pc:sldMk cId="3288276086" sldId="484"/>
            <ac:picMk id="4" creationId="{4B283EA5-385F-5962-8178-89D1D00B08F7}"/>
          </ac:picMkLst>
        </pc:picChg>
      </pc:sldChg>
      <pc:sldChg chg="modSp add mod">
        <pc:chgData name="Hasan Selim" userId="84cd2103f36ef0dc" providerId="LiveId" clId="{6ED845BA-74CA-4F74-9AC4-C2ED4D184EBF}" dt="2025-10-06T04:01:40.825" v="2485" actId="108"/>
        <pc:sldMkLst>
          <pc:docMk/>
          <pc:sldMk cId="267977503" sldId="485"/>
        </pc:sldMkLst>
        <pc:spChg chg="mod">
          <ac:chgData name="Hasan Selim" userId="84cd2103f36ef0dc" providerId="LiveId" clId="{6ED845BA-74CA-4F74-9AC4-C2ED4D184EBF}" dt="2025-10-06T04:01:40.825" v="2485" actId="108"/>
          <ac:spMkLst>
            <pc:docMk/>
            <pc:sldMk cId="267977503" sldId="485"/>
            <ac:spMk id="20" creationId="{C0FAD7C8-0ECE-63CE-EC56-0D6C8010F384}"/>
          </ac:spMkLst>
        </pc:spChg>
      </pc:sldChg>
      <pc:sldChg chg="addSp delSp modSp add del mod setBg">
        <pc:chgData name="Hasan Selim" userId="84cd2103f36ef0dc" providerId="LiveId" clId="{6ED845BA-74CA-4F74-9AC4-C2ED4D184EBF}" dt="2025-10-06T03:53:12.181" v="2454" actId="2696"/>
        <pc:sldMkLst>
          <pc:docMk/>
          <pc:sldMk cId="1769348235" sldId="485"/>
        </pc:sldMkLst>
        <pc:spChg chg="mod">
          <ac:chgData name="Hasan Selim" userId="84cd2103f36ef0dc" providerId="LiveId" clId="{6ED845BA-74CA-4F74-9AC4-C2ED4D184EBF}" dt="2025-10-06T03:52:34.783" v="2449" actId="948"/>
          <ac:spMkLst>
            <pc:docMk/>
            <pc:sldMk cId="1769348235" sldId="485"/>
            <ac:spMk id="4" creationId="{8A4587B0-6BA3-C15E-47C0-ED67D1F10A6E}"/>
          </ac:spMkLst>
        </pc:spChg>
        <pc:spChg chg="mod">
          <ac:chgData name="Hasan Selim" userId="84cd2103f36ef0dc" providerId="LiveId" clId="{6ED845BA-74CA-4F74-9AC4-C2ED4D184EBF}" dt="2025-10-06T03:52:34.783" v="2449" actId="948"/>
          <ac:spMkLst>
            <pc:docMk/>
            <pc:sldMk cId="1769348235" sldId="485"/>
            <ac:spMk id="6" creationId="{9C82B9E8-2480-9A4A-CAE3-659146D70910}"/>
          </ac:spMkLst>
        </pc:spChg>
        <pc:spChg chg="mod">
          <ac:chgData name="Hasan Selim" userId="84cd2103f36ef0dc" providerId="LiveId" clId="{6ED845BA-74CA-4F74-9AC4-C2ED4D184EBF}" dt="2025-10-06T02:18:25.475" v="1797"/>
          <ac:spMkLst>
            <pc:docMk/>
            <pc:sldMk cId="1769348235" sldId="485"/>
            <ac:spMk id="7" creationId="{5BFF0D4B-EC36-49BD-25C6-C181A4ACFD48}"/>
          </ac:spMkLst>
        </pc:spChg>
        <pc:spChg chg="mod">
          <ac:chgData name="Hasan Selim" userId="84cd2103f36ef0dc" providerId="LiveId" clId="{6ED845BA-74CA-4F74-9AC4-C2ED4D184EBF}" dt="2025-10-06T03:52:34.783" v="2449" actId="948"/>
          <ac:spMkLst>
            <pc:docMk/>
            <pc:sldMk cId="1769348235" sldId="485"/>
            <ac:spMk id="10" creationId="{5B2430A1-3F2F-10AC-4B38-B9ED6735F3AA}"/>
          </ac:spMkLst>
        </pc:spChg>
        <pc:spChg chg="mod">
          <ac:chgData name="Hasan Selim" userId="84cd2103f36ef0dc" providerId="LiveId" clId="{6ED845BA-74CA-4F74-9AC4-C2ED4D184EBF}" dt="2025-10-06T03:52:34.783" v="2449" actId="948"/>
          <ac:spMkLst>
            <pc:docMk/>
            <pc:sldMk cId="1769348235" sldId="485"/>
            <ac:spMk id="11" creationId="{8EE4F885-6BAF-497C-9412-E5DDA875B5A5}"/>
          </ac:spMkLst>
        </pc:spChg>
        <pc:spChg chg="mod">
          <ac:chgData name="Hasan Selim" userId="84cd2103f36ef0dc" providerId="LiveId" clId="{6ED845BA-74CA-4F74-9AC4-C2ED4D184EBF}" dt="2025-10-06T02:18:25.475" v="1797"/>
          <ac:spMkLst>
            <pc:docMk/>
            <pc:sldMk cId="1769348235" sldId="485"/>
            <ac:spMk id="12" creationId="{281FE1C4-D7F8-0A56-7A86-ED63165AC2D0}"/>
          </ac:spMkLst>
        </pc:spChg>
        <pc:spChg chg="mod">
          <ac:chgData name="Hasan Selim" userId="84cd2103f36ef0dc" providerId="LiveId" clId="{6ED845BA-74CA-4F74-9AC4-C2ED4D184EBF}" dt="2025-10-06T03:52:34.783" v="2449" actId="948"/>
          <ac:spMkLst>
            <pc:docMk/>
            <pc:sldMk cId="1769348235" sldId="485"/>
            <ac:spMk id="12" creationId="{30F53C31-E022-67D1-3B02-CAE387509935}"/>
          </ac:spMkLst>
        </pc:spChg>
        <pc:spChg chg="mod">
          <ac:chgData name="Hasan Selim" userId="84cd2103f36ef0dc" providerId="LiveId" clId="{6ED845BA-74CA-4F74-9AC4-C2ED4D184EBF}" dt="2025-10-06T03:52:34.783" v="2449" actId="948"/>
          <ac:spMkLst>
            <pc:docMk/>
            <pc:sldMk cId="1769348235" sldId="485"/>
            <ac:spMk id="13" creationId="{6380BA7E-32C4-FEA1-A70A-78AE88987AA1}"/>
          </ac:spMkLst>
        </pc:spChg>
        <pc:spChg chg="mod">
          <ac:chgData name="Hasan Selim" userId="84cd2103f36ef0dc" providerId="LiveId" clId="{6ED845BA-74CA-4F74-9AC4-C2ED4D184EBF}" dt="2025-10-06T03:52:34.783" v="2449" actId="948"/>
          <ac:spMkLst>
            <pc:docMk/>
            <pc:sldMk cId="1769348235" sldId="485"/>
            <ac:spMk id="14" creationId="{5B3BFCE8-7D3F-38EA-1A6F-F1EDE782F50F}"/>
          </ac:spMkLst>
        </pc:spChg>
        <pc:spChg chg="mod">
          <ac:chgData name="Hasan Selim" userId="84cd2103f36ef0dc" providerId="LiveId" clId="{6ED845BA-74CA-4F74-9AC4-C2ED4D184EBF}" dt="2025-10-06T03:52:31.371" v="2447" actId="14100"/>
          <ac:spMkLst>
            <pc:docMk/>
            <pc:sldMk cId="1769348235" sldId="485"/>
            <ac:spMk id="15" creationId="{630776F0-9647-50FF-0C16-0C5A930A65BD}"/>
          </ac:spMkLst>
        </pc:spChg>
        <pc:spChg chg="mod">
          <ac:chgData name="Hasan Selim" userId="84cd2103f36ef0dc" providerId="LiveId" clId="{6ED845BA-74CA-4F74-9AC4-C2ED4D184EBF}" dt="2025-10-06T03:52:34.783" v="2449" actId="948"/>
          <ac:spMkLst>
            <pc:docMk/>
            <pc:sldMk cId="1769348235" sldId="485"/>
            <ac:spMk id="16" creationId="{4F29A5F1-3649-F808-753D-B43E9153491E}"/>
          </ac:spMkLst>
        </pc:spChg>
        <pc:spChg chg="mod">
          <ac:chgData name="Hasan Selim" userId="84cd2103f36ef0dc" providerId="LiveId" clId="{6ED845BA-74CA-4F74-9AC4-C2ED4D184EBF}" dt="2025-10-06T02:18:25.475" v="1797"/>
          <ac:spMkLst>
            <pc:docMk/>
            <pc:sldMk cId="1769348235" sldId="485"/>
            <ac:spMk id="16" creationId="{DCDA64D4-B754-D0F8-9076-B351C24B3448}"/>
          </ac:spMkLst>
        </pc:spChg>
        <pc:spChg chg="mod">
          <ac:chgData name="Hasan Selim" userId="84cd2103f36ef0dc" providerId="LiveId" clId="{6ED845BA-74CA-4F74-9AC4-C2ED4D184EBF}" dt="2025-10-06T02:18:25.475" v="1797"/>
          <ac:spMkLst>
            <pc:docMk/>
            <pc:sldMk cId="1769348235" sldId="485"/>
            <ac:spMk id="17" creationId="{D20FCC98-3BC3-8A86-1CC9-63B13F5FC7C6}"/>
          </ac:spMkLst>
        </pc:spChg>
        <pc:spChg chg="mod">
          <ac:chgData name="Hasan Selim" userId="84cd2103f36ef0dc" providerId="LiveId" clId="{6ED845BA-74CA-4F74-9AC4-C2ED4D184EBF}" dt="2025-10-06T03:52:34.783" v="2449" actId="948"/>
          <ac:spMkLst>
            <pc:docMk/>
            <pc:sldMk cId="1769348235" sldId="485"/>
            <ac:spMk id="18" creationId="{19A89D61-3AA6-40D5-BBE7-D4DBA4FD9AD8}"/>
          </ac:spMkLst>
        </pc:spChg>
        <pc:spChg chg="mod">
          <ac:chgData name="Hasan Selim" userId="84cd2103f36ef0dc" providerId="LiveId" clId="{6ED845BA-74CA-4F74-9AC4-C2ED4D184EBF}" dt="2025-10-06T03:52:34.783" v="2449" actId="948"/>
          <ac:spMkLst>
            <pc:docMk/>
            <pc:sldMk cId="1769348235" sldId="485"/>
            <ac:spMk id="19" creationId="{084E5DD6-2125-FBB6-8DE6-162BE21EFE86}"/>
          </ac:spMkLst>
        </pc:spChg>
        <pc:spChg chg="mod">
          <ac:chgData name="Hasan Selim" userId="84cd2103f36ef0dc" providerId="LiveId" clId="{6ED845BA-74CA-4F74-9AC4-C2ED4D184EBF}" dt="2025-10-06T03:52:31.371" v="2447" actId="14100"/>
          <ac:spMkLst>
            <pc:docMk/>
            <pc:sldMk cId="1769348235" sldId="485"/>
            <ac:spMk id="20" creationId="{C0FAD7C8-0ECE-63CE-EC56-0D6C8010F384}"/>
          </ac:spMkLst>
        </pc:spChg>
        <pc:spChg chg="mod">
          <ac:chgData name="Hasan Selim" userId="84cd2103f36ef0dc" providerId="LiveId" clId="{6ED845BA-74CA-4F74-9AC4-C2ED4D184EBF}" dt="2025-10-06T02:18:25.475" v="1797"/>
          <ac:spMkLst>
            <pc:docMk/>
            <pc:sldMk cId="1769348235" sldId="485"/>
            <ac:spMk id="22" creationId="{12623D6B-2999-92D4-F62B-0629B4DFC552}"/>
          </ac:spMkLst>
        </pc:spChg>
        <pc:spChg chg="mod">
          <ac:chgData name="Hasan Selim" userId="84cd2103f36ef0dc" providerId="LiveId" clId="{6ED845BA-74CA-4F74-9AC4-C2ED4D184EBF}" dt="2025-10-06T02:18:25.475" v="1797"/>
          <ac:spMkLst>
            <pc:docMk/>
            <pc:sldMk cId="1769348235" sldId="485"/>
            <ac:spMk id="24" creationId="{277BB42A-DC58-0AF2-31D2-FD0E686133A0}"/>
          </ac:spMkLst>
        </pc:spChg>
        <pc:spChg chg="mod">
          <ac:chgData name="Hasan Selim" userId="84cd2103f36ef0dc" providerId="LiveId" clId="{6ED845BA-74CA-4F74-9AC4-C2ED4D184EBF}" dt="2025-10-06T02:18:25.475" v="1797"/>
          <ac:spMkLst>
            <pc:docMk/>
            <pc:sldMk cId="1769348235" sldId="485"/>
            <ac:spMk id="25" creationId="{12D91F43-85B6-538E-E00F-E24707A3DEEA}"/>
          </ac:spMkLst>
        </pc:spChg>
        <pc:spChg chg="mod">
          <ac:chgData name="Hasan Selim" userId="84cd2103f36ef0dc" providerId="LiveId" clId="{6ED845BA-74CA-4F74-9AC4-C2ED4D184EBF}" dt="2025-10-06T02:18:25.475" v="1797"/>
          <ac:spMkLst>
            <pc:docMk/>
            <pc:sldMk cId="1769348235" sldId="485"/>
            <ac:spMk id="27" creationId="{6B6A5125-F4A7-4F95-67DB-9C96DE2CCB80}"/>
          </ac:spMkLst>
        </pc:spChg>
        <pc:spChg chg="mod">
          <ac:chgData name="Hasan Selim" userId="84cd2103f36ef0dc" providerId="LiveId" clId="{6ED845BA-74CA-4F74-9AC4-C2ED4D184EBF}" dt="2025-10-06T02:18:25.475" v="1797"/>
          <ac:spMkLst>
            <pc:docMk/>
            <pc:sldMk cId="1769348235" sldId="485"/>
            <ac:spMk id="31" creationId="{F6775D66-0905-5264-7CE3-2B0846F3DE49}"/>
          </ac:spMkLst>
        </pc:spChg>
        <pc:spChg chg="mod">
          <ac:chgData name="Hasan Selim" userId="84cd2103f36ef0dc" providerId="LiveId" clId="{6ED845BA-74CA-4F74-9AC4-C2ED4D184EBF}" dt="2025-10-06T02:18:25.475" v="1797"/>
          <ac:spMkLst>
            <pc:docMk/>
            <pc:sldMk cId="1769348235" sldId="485"/>
            <ac:spMk id="34" creationId="{7D322EE2-982A-1C31-B9AD-96489D652A59}"/>
          </ac:spMkLst>
        </pc:spChg>
        <pc:spChg chg="mod">
          <ac:chgData name="Hasan Selim" userId="84cd2103f36ef0dc" providerId="LiveId" clId="{6ED845BA-74CA-4F74-9AC4-C2ED4D184EBF}" dt="2025-10-06T02:18:30.250" v="1799"/>
          <ac:spMkLst>
            <pc:docMk/>
            <pc:sldMk cId="1769348235" sldId="485"/>
            <ac:spMk id="39" creationId="{9C7B9E5B-ED69-374B-A176-5E2F0F6D34AE}"/>
          </ac:spMkLst>
        </pc:spChg>
        <pc:spChg chg="mod">
          <ac:chgData name="Hasan Selim" userId="84cd2103f36ef0dc" providerId="LiveId" clId="{6ED845BA-74CA-4F74-9AC4-C2ED4D184EBF}" dt="2025-10-06T02:18:30.250" v="1799"/>
          <ac:spMkLst>
            <pc:docMk/>
            <pc:sldMk cId="1769348235" sldId="485"/>
            <ac:spMk id="41" creationId="{06C4F9AC-01C9-9A76-D000-31540C2A04D5}"/>
          </ac:spMkLst>
        </pc:spChg>
        <pc:spChg chg="mod">
          <ac:chgData name="Hasan Selim" userId="84cd2103f36ef0dc" providerId="LiveId" clId="{6ED845BA-74CA-4F74-9AC4-C2ED4D184EBF}" dt="2025-10-06T02:18:30.250" v="1799"/>
          <ac:spMkLst>
            <pc:docMk/>
            <pc:sldMk cId="1769348235" sldId="485"/>
            <ac:spMk id="42" creationId="{51FB9E3D-64FA-6212-1B1A-010203E17F4B}"/>
          </ac:spMkLst>
        </pc:spChg>
        <pc:spChg chg="mod">
          <ac:chgData name="Hasan Selim" userId="84cd2103f36ef0dc" providerId="LiveId" clId="{6ED845BA-74CA-4F74-9AC4-C2ED4D184EBF}" dt="2025-10-06T02:18:30.250" v="1799"/>
          <ac:spMkLst>
            <pc:docMk/>
            <pc:sldMk cId="1769348235" sldId="485"/>
            <ac:spMk id="43" creationId="{BD601F20-C43A-9331-FBBB-EA7B884E6571}"/>
          </ac:spMkLst>
        </pc:spChg>
        <pc:spChg chg="mod">
          <ac:chgData name="Hasan Selim" userId="84cd2103f36ef0dc" providerId="LiveId" clId="{6ED845BA-74CA-4F74-9AC4-C2ED4D184EBF}" dt="2025-10-06T02:18:30.250" v="1799"/>
          <ac:spMkLst>
            <pc:docMk/>
            <pc:sldMk cId="1769348235" sldId="485"/>
            <ac:spMk id="45" creationId="{40BD430C-A20D-8143-7AC3-BB58E4880D6B}"/>
          </ac:spMkLst>
        </pc:spChg>
        <pc:spChg chg="mod">
          <ac:chgData name="Hasan Selim" userId="84cd2103f36ef0dc" providerId="LiveId" clId="{6ED845BA-74CA-4F74-9AC4-C2ED4D184EBF}" dt="2025-10-06T02:18:30.250" v="1799"/>
          <ac:spMkLst>
            <pc:docMk/>
            <pc:sldMk cId="1769348235" sldId="485"/>
            <ac:spMk id="48" creationId="{2504BA74-75C4-021A-303C-73C6FC4BFB95}"/>
          </ac:spMkLst>
        </pc:spChg>
        <pc:spChg chg="mod">
          <ac:chgData name="Hasan Selim" userId="84cd2103f36ef0dc" providerId="LiveId" clId="{6ED845BA-74CA-4F74-9AC4-C2ED4D184EBF}" dt="2025-10-06T02:18:30.250" v="1799"/>
          <ac:spMkLst>
            <pc:docMk/>
            <pc:sldMk cId="1769348235" sldId="485"/>
            <ac:spMk id="57" creationId="{81D64DA5-D6C3-F904-E614-97A2D7A13DFA}"/>
          </ac:spMkLst>
        </pc:spChg>
        <pc:spChg chg="mod">
          <ac:chgData name="Hasan Selim" userId="84cd2103f36ef0dc" providerId="LiveId" clId="{6ED845BA-74CA-4F74-9AC4-C2ED4D184EBF}" dt="2025-10-06T02:18:30.250" v="1799"/>
          <ac:spMkLst>
            <pc:docMk/>
            <pc:sldMk cId="1769348235" sldId="485"/>
            <ac:spMk id="60" creationId="{9F40D10C-3F16-85EB-E649-BEFE0EC996D8}"/>
          </ac:spMkLst>
        </pc:spChg>
        <pc:spChg chg="mod">
          <ac:chgData name="Hasan Selim" userId="84cd2103f36ef0dc" providerId="LiveId" clId="{6ED845BA-74CA-4F74-9AC4-C2ED4D184EBF}" dt="2025-10-06T02:18:30.250" v="1799"/>
          <ac:spMkLst>
            <pc:docMk/>
            <pc:sldMk cId="1769348235" sldId="485"/>
            <ac:spMk id="61" creationId="{90E8C738-7488-C6D7-D844-630B9E89B5C0}"/>
          </ac:spMkLst>
        </pc:spChg>
        <pc:spChg chg="mod">
          <ac:chgData name="Hasan Selim" userId="84cd2103f36ef0dc" providerId="LiveId" clId="{6ED845BA-74CA-4F74-9AC4-C2ED4D184EBF}" dt="2025-10-06T02:18:30.250" v="1799"/>
          <ac:spMkLst>
            <pc:docMk/>
            <pc:sldMk cId="1769348235" sldId="485"/>
            <ac:spMk id="62" creationId="{D8A9CF7F-A9E9-35B4-BF67-7D7AFDC035D3}"/>
          </ac:spMkLst>
        </pc:spChg>
        <pc:grpChg chg="del mod">
          <ac:chgData name="Hasan Selim" userId="84cd2103f36ef0dc" providerId="LiveId" clId="{6ED845BA-74CA-4F74-9AC4-C2ED4D184EBF}" dt="2025-10-06T02:18:32.454" v="1801" actId="478"/>
          <ac:grpSpMkLst>
            <pc:docMk/>
            <pc:sldMk cId="1769348235" sldId="485"/>
            <ac:grpSpMk id="2" creationId="{8AFF8260-E128-07A6-4582-639ACE8E8753}"/>
          </ac:grpSpMkLst>
        </pc:grpChg>
        <pc:grpChg chg="mod">
          <ac:chgData name="Hasan Selim" userId="84cd2103f36ef0dc" providerId="LiveId" clId="{6ED845BA-74CA-4F74-9AC4-C2ED4D184EBF}" dt="2025-10-06T03:52:34.308" v="2448" actId="14100"/>
          <ac:grpSpMkLst>
            <pc:docMk/>
            <pc:sldMk cId="1769348235" sldId="485"/>
            <ac:grpSpMk id="2" creationId="{C9D78173-D83D-9480-C878-3D50323F1732}"/>
          </ac:grpSpMkLst>
        </pc:grpChg>
        <pc:grpChg chg="del">
          <ac:chgData name="Hasan Selim" userId="84cd2103f36ef0dc" providerId="LiveId" clId="{6ED845BA-74CA-4F74-9AC4-C2ED4D184EBF}" dt="2025-10-06T03:47:01.794" v="2360" actId="478"/>
          <ac:grpSpMkLst>
            <pc:docMk/>
            <pc:sldMk cId="1769348235" sldId="485"/>
            <ac:grpSpMk id="35" creationId="{2FD257C2-A480-1E8E-94AC-3F240675B8E6}"/>
          </ac:grpSpMkLst>
        </pc:grpChg>
        <pc:picChg chg="del">
          <ac:chgData name="Hasan Selim" userId="84cd2103f36ef0dc" providerId="LiveId" clId="{6ED845BA-74CA-4F74-9AC4-C2ED4D184EBF}" dt="2025-10-06T03:46:48.743" v="2354" actId="478"/>
          <ac:picMkLst>
            <pc:docMk/>
            <pc:sldMk cId="1769348235" sldId="485"/>
            <ac:picMk id="3" creationId="{4F6D67A6-CD25-E6BA-C39D-468930AA24EC}"/>
          </ac:picMkLst>
        </pc:picChg>
      </pc:sldChg>
      <pc:sldChg chg="addSp delSp modSp add del mod">
        <pc:chgData name="Hasan Selim" userId="84cd2103f36ef0dc" providerId="LiveId" clId="{6ED845BA-74CA-4F74-9AC4-C2ED4D184EBF}" dt="2025-10-06T02:15:56.535" v="1766" actId="2696"/>
        <pc:sldMkLst>
          <pc:docMk/>
          <pc:sldMk cId="3273200233" sldId="485"/>
        </pc:sldMkLst>
        <pc:spChg chg="mod">
          <ac:chgData name="Hasan Selim" userId="84cd2103f36ef0dc" providerId="LiveId" clId="{6ED845BA-74CA-4F74-9AC4-C2ED4D184EBF}" dt="2025-10-05T13:45:04.003" v="739" actId="20577"/>
          <ac:spMkLst>
            <pc:docMk/>
            <pc:sldMk cId="3273200233" sldId="485"/>
            <ac:spMk id="15" creationId="{630776F0-9647-50FF-0C16-0C5A930A65BD}"/>
          </ac:spMkLst>
        </pc:spChg>
        <pc:spChg chg="mod topLvl">
          <ac:chgData name="Hasan Selim" userId="84cd2103f36ef0dc" providerId="LiveId" clId="{6ED845BA-74CA-4F74-9AC4-C2ED4D184EBF}" dt="2025-10-05T13:57:52.393" v="929" actId="165"/>
          <ac:spMkLst>
            <pc:docMk/>
            <pc:sldMk cId="3273200233" sldId="485"/>
            <ac:spMk id="20" creationId="{C0FAD7C8-0ECE-63CE-EC56-0D6C8010F384}"/>
          </ac:spMkLst>
        </pc:spChg>
        <pc:spChg chg="mod">
          <ac:chgData name="Hasan Selim" userId="84cd2103f36ef0dc" providerId="LiveId" clId="{6ED845BA-74CA-4F74-9AC4-C2ED4D184EBF}" dt="2025-10-05T13:57:52.393" v="929" actId="165"/>
          <ac:spMkLst>
            <pc:docMk/>
            <pc:sldMk cId="3273200233" sldId="485"/>
            <ac:spMk id="31" creationId="{40D72332-E33B-CF32-1191-928B4FECD813}"/>
          </ac:spMkLst>
        </pc:spChg>
        <pc:spChg chg="mod">
          <ac:chgData name="Hasan Selim" userId="84cd2103f36ef0dc" providerId="LiveId" clId="{6ED845BA-74CA-4F74-9AC4-C2ED4D184EBF}" dt="2025-10-05T13:57:52.393" v="929" actId="165"/>
          <ac:spMkLst>
            <pc:docMk/>
            <pc:sldMk cId="3273200233" sldId="485"/>
            <ac:spMk id="35" creationId="{FACD436C-19DF-247D-B588-0233C61F9FA0}"/>
          </ac:spMkLst>
        </pc:spChg>
        <pc:spChg chg="mod">
          <ac:chgData name="Hasan Selim" userId="84cd2103f36ef0dc" providerId="LiveId" clId="{6ED845BA-74CA-4F74-9AC4-C2ED4D184EBF}" dt="2025-10-05T13:57:52.393" v="929" actId="165"/>
          <ac:spMkLst>
            <pc:docMk/>
            <pc:sldMk cId="3273200233" sldId="485"/>
            <ac:spMk id="37" creationId="{4D1D9780-B15E-6BDC-A219-C8D76CC839DA}"/>
          </ac:spMkLst>
        </pc:spChg>
        <pc:spChg chg="mod">
          <ac:chgData name="Hasan Selim" userId="84cd2103f36ef0dc" providerId="LiveId" clId="{6ED845BA-74CA-4F74-9AC4-C2ED4D184EBF}" dt="2025-10-05T13:57:52.393" v="929" actId="165"/>
          <ac:spMkLst>
            <pc:docMk/>
            <pc:sldMk cId="3273200233" sldId="485"/>
            <ac:spMk id="38" creationId="{09D7E89D-8152-D12C-109E-BFD2A175566A}"/>
          </ac:spMkLst>
        </pc:spChg>
        <pc:spChg chg="mod">
          <ac:chgData name="Hasan Selim" userId="84cd2103f36ef0dc" providerId="LiveId" clId="{6ED845BA-74CA-4F74-9AC4-C2ED4D184EBF}" dt="2025-10-05T13:57:52.393" v="929" actId="165"/>
          <ac:spMkLst>
            <pc:docMk/>
            <pc:sldMk cId="3273200233" sldId="485"/>
            <ac:spMk id="39" creationId="{0DBE61D9-2B51-D0DA-E2A4-B36788002E72}"/>
          </ac:spMkLst>
        </pc:spChg>
        <pc:spChg chg="mod">
          <ac:chgData name="Hasan Selim" userId="84cd2103f36ef0dc" providerId="LiveId" clId="{6ED845BA-74CA-4F74-9AC4-C2ED4D184EBF}" dt="2025-10-05T13:57:52.393" v="929" actId="165"/>
          <ac:spMkLst>
            <pc:docMk/>
            <pc:sldMk cId="3273200233" sldId="485"/>
            <ac:spMk id="43" creationId="{7900F394-22D0-E5A5-A00F-BE6C1B2BC03F}"/>
          </ac:spMkLst>
        </pc:spChg>
        <pc:spChg chg="mod">
          <ac:chgData name="Hasan Selim" userId="84cd2103f36ef0dc" providerId="LiveId" clId="{6ED845BA-74CA-4F74-9AC4-C2ED4D184EBF}" dt="2025-10-05T13:57:52.393" v="929" actId="165"/>
          <ac:spMkLst>
            <pc:docMk/>
            <pc:sldMk cId="3273200233" sldId="485"/>
            <ac:spMk id="44" creationId="{45C6E3DD-E736-3EA5-ADDA-5793F035080F}"/>
          </ac:spMkLst>
        </pc:spChg>
        <pc:spChg chg="mod">
          <ac:chgData name="Hasan Selim" userId="84cd2103f36ef0dc" providerId="LiveId" clId="{6ED845BA-74CA-4F74-9AC4-C2ED4D184EBF}" dt="2025-10-05T13:57:52.393" v="929" actId="165"/>
          <ac:spMkLst>
            <pc:docMk/>
            <pc:sldMk cId="3273200233" sldId="485"/>
            <ac:spMk id="45" creationId="{F21A84A8-A319-6962-BE10-3635C75967E6}"/>
          </ac:spMkLst>
        </pc:spChg>
        <pc:spChg chg="mod">
          <ac:chgData name="Hasan Selim" userId="84cd2103f36ef0dc" providerId="LiveId" clId="{6ED845BA-74CA-4F74-9AC4-C2ED4D184EBF}" dt="2025-10-05T13:57:52.393" v="929" actId="165"/>
          <ac:spMkLst>
            <pc:docMk/>
            <pc:sldMk cId="3273200233" sldId="485"/>
            <ac:spMk id="46" creationId="{86D247ED-568E-8798-C73F-1B8B79E5212B}"/>
          </ac:spMkLst>
        </pc:spChg>
        <pc:grpChg chg="del">
          <ac:chgData name="Hasan Selim" userId="84cd2103f36ef0dc" providerId="LiveId" clId="{6ED845BA-74CA-4F74-9AC4-C2ED4D184EBF}" dt="2025-10-05T14:22:28.519" v="1340" actId="478"/>
          <ac:grpSpMkLst>
            <pc:docMk/>
            <pc:sldMk cId="3273200233" sldId="485"/>
            <ac:grpSpMk id="51" creationId="{6ADB1E40-FD45-13AA-A86A-D30F6494656D}"/>
          </ac:grpSpMkLst>
        </pc:grpChg>
        <pc:picChg chg="add mod">
          <ac:chgData name="Hasan Selim" userId="84cd2103f36ef0dc" providerId="LiveId" clId="{6ED845BA-74CA-4F74-9AC4-C2ED4D184EBF}" dt="2025-10-05T14:22:37.724" v="1346"/>
          <ac:picMkLst>
            <pc:docMk/>
            <pc:sldMk cId="3273200233" sldId="485"/>
            <ac:picMk id="3" creationId="{4F6D67A6-CD25-E6BA-C39D-468930AA24EC}"/>
          </ac:picMkLst>
        </pc:picChg>
      </pc:sldChg>
      <pc:sldChg chg="delSp modSp add del mod">
        <pc:chgData name="Hasan Selim" userId="84cd2103f36ef0dc" providerId="LiveId" clId="{6ED845BA-74CA-4F74-9AC4-C2ED4D184EBF}" dt="2025-10-06T02:15:56.535" v="1766" actId="2696"/>
        <pc:sldMkLst>
          <pc:docMk/>
          <pc:sldMk cId="392616139" sldId="486"/>
        </pc:sldMkLst>
        <pc:spChg chg="mod">
          <ac:chgData name="Hasan Selim" userId="84cd2103f36ef0dc" providerId="LiveId" clId="{6ED845BA-74CA-4F74-9AC4-C2ED4D184EBF}" dt="2025-10-05T13:46:18.893" v="761" actId="20577"/>
          <ac:spMkLst>
            <pc:docMk/>
            <pc:sldMk cId="392616139" sldId="486"/>
            <ac:spMk id="15" creationId="{F49125B2-7495-38C3-0754-C3315BAFD189}"/>
          </ac:spMkLst>
        </pc:spChg>
        <pc:spChg chg="mod">
          <ac:chgData name="Hasan Selim" userId="84cd2103f36ef0dc" providerId="LiveId" clId="{6ED845BA-74CA-4F74-9AC4-C2ED4D184EBF}" dt="2025-10-05T13:58:03.300" v="934" actId="165"/>
          <ac:spMkLst>
            <pc:docMk/>
            <pc:sldMk cId="392616139" sldId="486"/>
            <ac:spMk id="31" creationId="{100EBFC5-B744-1928-8457-CE890AFA3EC2}"/>
          </ac:spMkLst>
        </pc:spChg>
        <pc:spChg chg="mod">
          <ac:chgData name="Hasan Selim" userId="84cd2103f36ef0dc" providerId="LiveId" clId="{6ED845BA-74CA-4F74-9AC4-C2ED4D184EBF}" dt="2025-10-05T13:58:03.300" v="934" actId="165"/>
          <ac:spMkLst>
            <pc:docMk/>
            <pc:sldMk cId="392616139" sldId="486"/>
            <ac:spMk id="32" creationId="{E58CD00C-1E63-ACC1-EA20-DC893D5119B5}"/>
          </ac:spMkLst>
        </pc:spChg>
        <pc:spChg chg="mod">
          <ac:chgData name="Hasan Selim" userId="84cd2103f36ef0dc" providerId="LiveId" clId="{6ED845BA-74CA-4F74-9AC4-C2ED4D184EBF}" dt="2025-10-05T13:58:03.300" v="934" actId="165"/>
          <ac:spMkLst>
            <pc:docMk/>
            <pc:sldMk cId="392616139" sldId="486"/>
            <ac:spMk id="33" creationId="{EBA9BC01-642E-52F1-6C2E-8D4C1D7649FF}"/>
          </ac:spMkLst>
        </pc:spChg>
        <pc:spChg chg="mod">
          <ac:chgData name="Hasan Selim" userId="84cd2103f36ef0dc" providerId="LiveId" clId="{6ED845BA-74CA-4F74-9AC4-C2ED4D184EBF}" dt="2025-10-05T13:58:03.300" v="934" actId="165"/>
          <ac:spMkLst>
            <pc:docMk/>
            <pc:sldMk cId="392616139" sldId="486"/>
            <ac:spMk id="34" creationId="{72BCE139-5301-D0BA-5092-94AC25AF7D16}"/>
          </ac:spMkLst>
        </pc:spChg>
        <pc:spChg chg="mod">
          <ac:chgData name="Hasan Selim" userId="84cd2103f36ef0dc" providerId="LiveId" clId="{6ED845BA-74CA-4F74-9AC4-C2ED4D184EBF}" dt="2025-10-05T13:58:03.300" v="934" actId="165"/>
          <ac:spMkLst>
            <pc:docMk/>
            <pc:sldMk cId="392616139" sldId="486"/>
            <ac:spMk id="37" creationId="{F044BE43-6EB2-4825-26E1-71700632F549}"/>
          </ac:spMkLst>
        </pc:spChg>
        <pc:spChg chg="mod">
          <ac:chgData name="Hasan Selim" userId="84cd2103f36ef0dc" providerId="LiveId" clId="{6ED845BA-74CA-4F74-9AC4-C2ED4D184EBF}" dt="2025-10-05T13:58:03.300" v="934" actId="165"/>
          <ac:spMkLst>
            <pc:docMk/>
            <pc:sldMk cId="392616139" sldId="486"/>
            <ac:spMk id="41" creationId="{C22243FD-0CE5-8DD8-4998-23D89B566949}"/>
          </ac:spMkLst>
        </pc:spChg>
        <pc:spChg chg="mod">
          <ac:chgData name="Hasan Selim" userId="84cd2103f36ef0dc" providerId="LiveId" clId="{6ED845BA-74CA-4F74-9AC4-C2ED4D184EBF}" dt="2025-10-05T13:58:03.300" v="934" actId="165"/>
          <ac:spMkLst>
            <pc:docMk/>
            <pc:sldMk cId="392616139" sldId="486"/>
            <ac:spMk id="42" creationId="{6ADC51AF-8CA7-DAE6-E289-AEB99FA4853C}"/>
          </ac:spMkLst>
        </pc:spChg>
        <pc:spChg chg="mod">
          <ac:chgData name="Hasan Selim" userId="84cd2103f36ef0dc" providerId="LiveId" clId="{6ED845BA-74CA-4F74-9AC4-C2ED4D184EBF}" dt="2025-10-05T13:58:03.300" v="934" actId="165"/>
          <ac:spMkLst>
            <pc:docMk/>
            <pc:sldMk cId="392616139" sldId="486"/>
            <ac:spMk id="44" creationId="{D6C5C9E8-9D81-3F0B-BC28-78F09756FA89}"/>
          </ac:spMkLst>
        </pc:spChg>
        <pc:spChg chg="mod">
          <ac:chgData name="Hasan Selim" userId="84cd2103f36ef0dc" providerId="LiveId" clId="{6ED845BA-74CA-4F74-9AC4-C2ED4D184EBF}" dt="2025-10-05T13:58:03.300" v="934" actId="165"/>
          <ac:spMkLst>
            <pc:docMk/>
            <pc:sldMk cId="392616139" sldId="486"/>
            <ac:spMk id="45" creationId="{40E57942-74CD-1CF4-C67B-A09A1BFAAF26}"/>
          </ac:spMkLst>
        </pc:spChg>
        <pc:spChg chg="mod">
          <ac:chgData name="Hasan Selim" userId="84cd2103f36ef0dc" providerId="LiveId" clId="{6ED845BA-74CA-4F74-9AC4-C2ED4D184EBF}" dt="2025-10-05T13:58:03.300" v="934" actId="165"/>
          <ac:spMkLst>
            <pc:docMk/>
            <pc:sldMk cId="392616139" sldId="486"/>
            <ac:spMk id="47" creationId="{8D9C6981-33F5-D9B1-7421-5CFC38DF5C71}"/>
          </ac:spMkLst>
        </pc:spChg>
      </pc:sldChg>
      <pc:sldChg chg="addSp delSp modSp add del mod setBg">
        <pc:chgData name="Hasan Selim" userId="84cd2103f36ef0dc" providerId="LiveId" clId="{6ED845BA-74CA-4F74-9AC4-C2ED4D184EBF}" dt="2025-10-06T03:53:12.181" v="2454" actId="2696"/>
        <pc:sldMkLst>
          <pc:docMk/>
          <pc:sldMk cId="2135971281" sldId="486"/>
        </pc:sldMkLst>
        <pc:spChg chg="mod">
          <ac:chgData name="Hasan Selim" userId="84cd2103f36ef0dc" providerId="LiveId" clId="{6ED845BA-74CA-4F74-9AC4-C2ED4D184EBF}" dt="2025-10-06T02:19:50.104" v="1814"/>
          <ac:spMkLst>
            <pc:docMk/>
            <pc:sldMk cId="2135971281" sldId="486"/>
            <ac:spMk id="7" creationId="{507F3A6C-0F18-6F71-769C-EC5786920D5E}"/>
          </ac:spMkLst>
        </pc:spChg>
        <pc:spChg chg="mod">
          <ac:chgData name="Hasan Selim" userId="84cd2103f36ef0dc" providerId="LiveId" clId="{6ED845BA-74CA-4F74-9AC4-C2ED4D184EBF}" dt="2025-10-06T02:19:50.104" v="1814"/>
          <ac:spMkLst>
            <pc:docMk/>
            <pc:sldMk cId="2135971281" sldId="486"/>
            <ac:spMk id="8" creationId="{23FB4706-775B-73D0-BBB7-1AAA4184043D}"/>
          </ac:spMkLst>
        </pc:spChg>
        <pc:spChg chg="mod">
          <ac:chgData name="Hasan Selim" userId="84cd2103f36ef0dc" providerId="LiveId" clId="{6ED845BA-74CA-4F74-9AC4-C2ED4D184EBF}" dt="2025-10-06T02:19:50.104" v="1814"/>
          <ac:spMkLst>
            <pc:docMk/>
            <pc:sldMk cId="2135971281" sldId="486"/>
            <ac:spMk id="9" creationId="{6911D18B-0AC6-3E99-DDF1-907C7AE53457}"/>
          </ac:spMkLst>
        </pc:spChg>
        <pc:spChg chg="mod">
          <ac:chgData name="Hasan Selim" userId="84cd2103f36ef0dc" providerId="LiveId" clId="{6ED845BA-74CA-4F74-9AC4-C2ED4D184EBF}" dt="2025-10-06T02:19:50.104" v="1814"/>
          <ac:spMkLst>
            <pc:docMk/>
            <pc:sldMk cId="2135971281" sldId="486"/>
            <ac:spMk id="10" creationId="{71AC526D-BC7E-DAEA-C114-FCEC8CC30620}"/>
          </ac:spMkLst>
        </pc:spChg>
        <pc:spChg chg="mod">
          <ac:chgData name="Hasan Selim" userId="84cd2103f36ef0dc" providerId="LiveId" clId="{6ED845BA-74CA-4F74-9AC4-C2ED4D184EBF}" dt="2025-10-06T02:19:50.104" v="1814"/>
          <ac:spMkLst>
            <pc:docMk/>
            <pc:sldMk cId="2135971281" sldId="486"/>
            <ac:spMk id="13" creationId="{CC328435-6ED7-E981-47A2-EFD2EE5F44E6}"/>
          </ac:spMkLst>
        </pc:spChg>
        <pc:spChg chg="mod">
          <ac:chgData name="Hasan Selim" userId="84cd2103f36ef0dc" providerId="LiveId" clId="{6ED845BA-74CA-4F74-9AC4-C2ED4D184EBF}" dt="2025-10-06T02:19:50.104" v="1814"/>
          <ac:spMkLst>
            <pc:docMk/>
            <pc:sldMk cId="2135971281" sldId="486"/>
            <ac:spMk id="14" creationId="{65B7655D-EC31-E0B8-6E35-631141BB8ECA}"/>
          </ac:spMkLst>
        </pc:spChg>
        <pc:spChg chg="mod">
          <ac:chgData name="Hasan Selim" userId="84cd2103f36ef0dc" providerId="LiveId" clId="{6ED845BA-74CA-4F74-9AC4-C2ED4D184EBF}" dt="2025-10-06T02:24:18.510" v="1851" actId="207"/>
          <ac:spMkLst>
            <pc:docMk/>
            <pc:sldMk cId="2135971281" sldId="486"/>
            <ac:spMk id="15" creationId="{F49125B2-7495-38C3-0754-C3315BAFD189}"/>
          </ac:spMkLst>
        </pc:spChg>
        <pc:spChg chg="mod">
          <ac:chgData name="Hasan Selim" userId="84cd2103f36ef0dc" providerId="LiveId" clId="{6ED845BA-74CA-4F74-9AC4-C2ED4D184EBF}" dt="2025-10-06T02:19:50.104" v="1814"/>
          <ac:spMkLst>
            <pc:docMk/>
            <pc:sldMk cId="2135971281" sldId="486"/>
            <ac:spMk id="16" creationId="{CBAB4A83-0EFA-C6E0-9168-B5ECCE17D90B}"/>
          </ac:spMkLst>
        </pc:spChg>
        <pc:spChg chg="mod">
          <ac:chgData name="Hasan Selim" userId="84cd2103f36ef0dc" providerId="LiveId" clId="{6ED845BA-74CA-4F74-9AC4-C2ED4D184EBF}" dt="2025-10-06T02:19:50.104" v="1814"/>
          <ac:spMkLst>
            <pc:docMk/>
            <pc:sldMk cId="2135971281" sldId="486"/>
            <ac:spMk id="17" creationId="{241656AE-1637-218F-80CC-CE95E70A2EF5}"/>
          </ac:spMkLst>
        </pc:spChg>
        <pc:spChg chg="mod">
          <ac:chgData name="Hasan Selim" userId="84cd2103f36ef0dc" providerId="LiveId" clId="{6ED845BA-74CA-4F74-9AC4-C2ED4D184EBF}" dt="2025-10-06T02:19:50.104" v="1814"/>
          <ac:spMkLst>
            <pc:docMk/>
            <pc:sldMk cId="2135971281" sldId="486"/>
            <ac:spMk id="18" creationId="{5335DB0A-429A-A681-945B-09FC12C5D5AA}"/>
          </ac:spMkLst>
        </pc:spChg>
        <pc:spChg chg="mod">
          <ac:chgData name="Hasan Selim" userId="84cd2103f36ef0dc" providerId="LiveId" clId="{6ED845BA-74CA-4F74-9AC4-C2ED4D184EBF}" dt="2025-10-06T02:19:50.104" v="1814"/>
          <ac:spMkLst>
            <pc:docMk/>
            <pc:sldMk cId="2135971281" sldId="486"/>
            <ac:spMk id="21" creationId="{CFD76AEB-9A36-A54D-05B1-120FE95CE7A3}"/>
          </ac:spMkLst>
        </pc:spChg>
        <pc:spChg chg="mod">
          <ac:chgData name="Hasan Selim" userId="84cd2103f36ef0dc" providerId="LiveId" clId="{6ED845BA-74CA-4F74-9AC4-C2ED4D184EBF}" dt="2025-10-06T03:52:51.340" v="2452" actId="948"/>
          <ac:spMkLst>
            <pc:docMk/>
            <pc:sldMk cId="2135971281" sldId="486"/>
            <ac:spMk id="22" creationId="{083BB937-8EBC-F005-5AE9-3262DE66C79F}"/>
          </ac:spMkLst>
        </pc:spChg>
        <pc:spChg chg="mod">
          <ac:chgData name="Hasan Selim" userId="84cd2103f36ef0dc" providerId="LiveId" clId="{6ED845BA-74CA-4F74-9AC4-C2ED4D184EBF}" dt="2025-10-06T03:52:51.340" v="2452" actId="948"/>
          <ac:spMkLst>
            <pc:docMk/>
            <pc:sldMk cId="2135971281" sldId="486"/>
            <ac:spMk id="25" creationId="{6DA001E1-72C5-8C7B-23F5-1E0A921D3316}"/>
          </ac:spMkLst>
        </pc:spChg>
        <pc:spChg chg="mod">
          <ac:chgData name="Hasan Selim" userId="84cd2103f36ef0dc" providerId="LiveId" clId="{6ED845BA-74CA-4F74-9AC4-C2ED4D184EBF}" dt="2025-10-06T03:52:51.340" v="2452" actId="948"/>
          <ac:spMkLst>
            <pc:docMk/>
            <pc:sldMk cId="2135971281" sldId="486"/>
            <ac:spMk id="26" creationId="{6882497D-9F45-1A2E-E7C3-7E6AC7792C40}"/>
          </ac:spMkLst>
        </pc:spChg>
        <pc:spChg chg="mod">
          <ac:chgData name="Hasan Selim" userId="84cd2103f36ef0dc" providerId="LiveId" clId="{6ED845BA-74CA-4F74-9AC4-C2ED4D184EBF}" dt="2025-10-06T03:52:51.340" v="2452" actId="948"/>
          <ac:spMkLst>
            <pc:docMk/>
            <pc:sldMk cId="2135971281" sldId="486"/>
            <ac:spMk id="27" creationId="{6F5E70B6-2EE0-286C-AF5A-459AF659B6CF}"/>
          </ac:spMkLst>
        </pc:spChg>
        <pc:spChg chg="mod">
          <ac:chgData name="Hasan Selim" userId="84cd2103f36ef0dc" providerId="LiveId" clId="{6ED845BA-74CA-4F74-9AC4-C2ED4D184EBF}" dt="2025-10-06T03:52:51.340" v="2452" actId="948"/>
          <ac:spMkLst>
            <pc:docMk/>
            <pc:sldMk cId="2135971281" sldId="486"/>
            <ac:spMk id="49" creationId="{427358E6-AC83-A49F-439B-A1536F08B123}"/>
          </ac:spMkLst>
        </pc:spChg>
        <pc:spChg chg="mod">
          <ac:chgData name="Hasan Selim" userId="84cd2103f36ef0dc" providerId="LiveId" clId="{6ED845BA-74CA-4F74-9AC4-C2ED4D184EBF}" dt="2025-10-06T03:52:51.340" v="2452" actId="948"/>
          <ac:spMkLst>
            <pc:docMk/>
            <pc:sldMk cId="2135971281" sldId="486"/>
            <ac:spMk id="50" creationId="{2C6A5C4E-066F-D822-0598-BBE601142227}"/>
          </ac:spMkLst>
        </pc:spChg>
        <pc:spChg chg="mod">
          <ac:chgData name="Hasan Selim" userId="84cd2103f36ef0dc" providerId="LiveId" clId="{6ED845BA-74CA-4F74-9AC4-C2ED4D184EBF}" dt="2025-10-06T03:52:51.340" v="2452" actId="948"/>
          <ac:spMkLst>
            <pc:docMk/>
            <pc:sldMk cId="2135971281" sldId="486"/>
            <ac:spMk id="52" creationId="{43C8C055-E6DF-3E7B-647D-554CFFDB8E39}"/>
          </ac:spMkLst>
        </pc:spChg>
        <pc:spChg chg="mod">
          <ac:chgData name="Hasan Selim" userId="84cd2103f36ef0dc" providerId="LiveId" clId="{6ED845BA-74CA-4F74-9AC4-C2ED4D184EBF}" dt="2025-10-06T03:52:51.340" v="2452" actId="948"/>
          <ac:spMkLst>
            <pc:docMk/>
            <pc:sldMk cId="2135971281" sldId="486"/>
            <ac:spMk id="53" creationId="{C96CED17-7F94-33EE-E1A8-C0BD64E44768}"/>
          </ac:spMkLst>
        </pc:spChg>
        <pc:spChg chg="mod">
          <ac:chgData name="Hasan Selim" userId="84cd2103f36ef0dc" providerId="LiveId" clId="{6ED845BA-74CA-4F74-9AC4-C2ED4D184EBF}" dt="2025-10-06T03:52:51.340" v="2452" actId="948"/>
          <ac:spMkLst>
            <pc:docMk/>
            <pc:sldMk cId="2135971281" sldId="486"/>
            <ac:spMk id="54" creationId="{C28F0AA4-F49A-9098-336F-6F9B2E01DFA7}"/>
          </ac:spMkLst>
        </pc:spChg>
        <pc:spChg chg="mod">
          <ac:chgData name="Hasan Selim" userId="84cd2103f36ef0dc" providerId="LiveId" clId="{6ED845BA-74CA-4F74-9AC4-C2ED4D184EBF}" dt="2025-10-06T03:52:51.340" v="2452" actId="948"/>
          <ac:spMkLst>
            <pc:docMk/>
            <pc:sldMk cId="2135971281" sldId="486"/>
            <ac:spMk id="55" creationId="{D53F1830-5D0D-A81A-6767-744FA503B0BF}"/>
          </ac:spMkLst>
        </pc:spChg>
        <pc:grpChg chg="mod">
          <ac:chgData name="Hasan Selim" userId="84cd2103f36ef0dc" providerId="LiveId" clId="{6ED845BA-74CA-4F74-9AC4-C2ED4D184EBF}" dt="2025-10-06T03:52:50.244" v="2451" actId="14100"/>
          <ac:grpSpMkLst>
            <pc:docMk/>
            <pc:sldMk cId="2135971281" sldId="486"/>
            <ac:grpSpMk id="2" creationId="{2F354330-BFAD-AA63-4E05-2E4CA829DE95}"/>
          </ac:grpSpMkLst>
        </pc:grpChg>
        <pc:grpChg chg="del mod">
          <ac:chgData name="Hasan Selim" userId="84cd2103f36ef0dc" providerId="LiveId" clId="{6ED845BA-74CA-4F74-9AC4-C2ED4D184EBF}" dt="2025-10-06T03:47:58.946" v="2375" actId="478"/>
          <ac:grpSpMkLst>
            <pc:docMk/>
            <pc:sldMk cId="2135971281" sldId="486"/>
            <ac:grpSpMk id="3" creationId="{673793D3-2B07-AD1D-49D9-947DB52BAEF2}"/>
          </ac:grpSpMkLst>
        </pc:grpChg>
        <pc:grpChg chg="del">
          <ac:chgData name="Hasan Selim" userId="84cd2103f36ef0dc" providerId="LiveId" clId="{6ED845BA-74CA-4F74-9AC4-C2ED4D184EBF}" dt="2025-10-06T03:48:01.674" v="2376" actId="478"/>
          <ac:grpSpMkLst>
            <pc:docMk/>
            <pc:sldMk cId="2135971281" sldId="486"/>
            <ac:grpSpMk id="51" creationId="{9208FC39-80D2-4D44-60C8-68366086C3EF}"/>
          </ac:grpSpMkLst>
        </pc:grpChg>
        <pc:picChg chg="add del mod">
          <ac:chgData name="Hasan Selim" userId="84cd2103f36ef0dc" providerId="LiveId" clId="{6ED845BA-74CA-4F74-9AC4-C2ED4D184EBF}" dt="2025-10-06T02:19:29.238" v="1812" actId="21"/>
          <ac:picMkLst>
            <pc:docMk/>
            <pc:sldMk cId="2135971281" sldId="486"/>
            <ac:picMk id="2" creationId="{C93534BA-1BB6-DC07-CC7F-08EC910E9830}"/>
          </ac:picMkLst>
        </pc:picChg>
      </pc:sldChg>
      <pc:sldChg chg="add">
        <pc:chgData name="Hasan Selim" userId="84cd2103f36ef0dc" providerId="LiveId" clId="{6ED845BA-74CA-4F74-9AC4-C2ED4D184EBF}" dt="2025-10-06T03:53:18.938" v="2455"/>
        <pc:sldMkLst>
          <pc:docMk/>
          <pc:sldMk cId="2944580062" sldId="486"/>
        </pc:sldMkLst>
      </pc:sldChg>
      <pc:sldChg chg="addSp delSp modSp add del mod">
        <pc:chgData name="Hasan Selim" userId="84cd2103f36ef0dc" providerId="LiveId" clId="{6ED845BA-74CA-4F74-9AC4-C2ED4D184EBF}" dt="2025-10-06T02:15:50.664" v="1765" actId="47"/>
        <pc:sldMkLst>
          <pc:docMk/>
          <pc:sldMk cId="1771989822" sldId="487"/>
        </pc:sldMkLst>
        <pc:spChg chg="del mod">
          <ac:chgData name="Hasan Selim" userId="84cd2103f36ef0dc" providerId="LiveId" clId="{6ED845BA-74CA-4F74-9AC4-C2ED4D184EBF}" dt="2025-10-06T02:05:07.137" v="1655" actId="21"/>
          <ac:spMkLst>
            <pc:docMk/>
            <pc:sldMk cId="1771989822" sldId="487"/>
            <ac:spMk id="2" creationId="{5D55C070-C54A-4FBC-98B6-FFAE09426E3F}"/>
          </ac:spMkLst>
        </pc:spChg>
        <pc:spChg chg="add del mod">
          <ac:chgData name="Hasan Selim" userId="84cd2103f36ef0dc" providerId="LiveId" clId="{6ED845BA-74CA-4F74-9AC4-C2ED4D184EBF}" dt="2025-10-06T02:05:07.137" v="1655" actId="21"/>
          <ac:spMkLst>
            <pc:docMk/>
            <pc:sldMk cId="1771989822" sldId="487"/>
            <ac:spMk id="3" creationId="{13ABAEDC-CB99-07AC-5F30-21D37DC01B89}"/>
          </ac:spMkLst>
        </pc:spChg>
        <pc:spChg chg="add del mod">
          <ac:chgData name="Hasan Selim" userId="84cd2103f36ef0dc" providerId="LiveId" clId="{6ED845BA-74CA-4F74-9AC4-C2ED4D184EBF}" dt="2025-10-06T02:05:07.137" v="1655" actId="21"/>
          <ac:spMkLst>
            <pc:docMk/>
            <pc:sldMk cId="1771989822" sldId="487"/>
            <ac:spMk id="4" creationId="{CCDCF7D4-7212-9BFA-8780-934AB64C0A35}"/>
          </ac:spMkLst>
        </pc:spChg>
        <pc:spChg chg="del mod">
          <ac:chgData name="Hasan Selim" userId="84cd2103f36ef0dc" providerId="LiveId" clId="{6ED845BA-74CA-4F74-9AC4-C2ED4D184EBF}" dt="2025-10-05T13:48:06.577" v="784" actId="478"/>
          <ac:spMkLst>
            <pc:docMk/>
            <pc:sldMk cId="1771989822" sldId="487"/>
            <ac:spMk id="5" creationId="{9770479B-CE62-70E6-A8B3-4017C15C6BF3}"/>
          </ac:spMkLst>
        </pc:spChg>
        <pc:spChg chg="add del mod">
          <ac:chgData name="Hasan Selim" userId="84cd2103f36ef0dc" providerId="LiveId" clId="{6ED845BA-74CA-4F74-9AC4-C2ED4D184EBF}" dt="2025-10-06T02:05:07.137" v="1655" actId="21"/>
          <ac:spMkLst>
            <pc:docMk/>
            <pc:sldMk cId="1771989822" sldId="487"/>
            <ac:spMk id="6" creationId="{E8FB9B6D-4563-7E0A-9E45-C57A568F7B51}"/>
          </ac:spMkLst>
        </pc:spChg>
        <pc:spChg chg="add del mod">
          <ac:chgData name="Hasan Selim" userId="84cd2103f36ef0dc" providerId="LiveId" clId="{6ED845BA-74CA-4F74-9AC4-C2ED4D184EBF}" dt="2025-10-06T02:05:07.137" v="1655" actId="21"/>
          <ac:spMkLst>
            <pc:docMk/>
            <pc:sldMk cId="1771989822" sldId="487"/>
            <ac:spMk id="7" creationId="{8C5CD465-B225-9A2A-1A46-AFB5C56ADC81}"/>
          </ac:spMkLst>
        </pc:spChg>
        <pc:spChg chg="add del mod">
          <ac:chgData name="Hasan Selim" userId="84cd2103f36ef0dc" providerId="LiveId" clId="{6ED845BA-74CA-4F74-9AC4-C2ED4D184EBF}" dt="2025-10-06T02:05:07.137" v="1655" actId="21"/>
          <ac:spMkLst>
            <pc:docMk/>
            <pc:sldMk cId="1771989822" sldId="487"/>
            <ac:spMk id="8" creationId="{CF2895CE-AABB-A418-80F8-53994AC678DE}"/>
          </ac:spMkLst>
        </pc:spChg>
        <pc:spChg chg="add del mod">
          <ac:chgData name="Hasan Selim" userId="84cd2103f36ef0dc" providerId="LiveId" clId="{6ED845BA-74CA-4F74-9AC4-C2ED4D184EBF}" dt="2025-10-06T02:05:07.137" v="1655" actId="21"/>
          <ac:spMkLst>
            <pc:docMk/>
            <pc:sldMk cId="1771989822" sldId="487"/>
            <ac:spMk id="10" creationId="{DE41F6F7-B621-F0E6-5944-5513AB22E2F9}"/>
          </ac:spMkLst>
        </pc:spChg>
        <pc:spChg chg="add mod">
          <ac:chgData name="Hasan Selim" userId="84cd2103f36ef0dc" providerId="LiveId" clId="{6ED845BA-74CA-4F74-9AC4-C2ED4D184EBF}" dt="2025-10-05T13:49:13.709" v="824" actId="571"/>
          <ac:spMkLst>
            <pc:docMk/>
            <pc:sldMk cId="1771989822" sldId="487"/>
            <ac:spMk id="12" creationId="{5E023EF4-E3D3-F974-7A85-F6FF29D4D482}"/>
          </ac:spMkLst>
        </pc:spChg>
        <pc:spChg chg="add del mod">
          <ac:chgData name="Hasan Selim" userId="84cd2103f36ef0dc" providerId="LiveId" clId="{6ED845BA-74CA-4F74-9AC4-C2ED4D184EBF}" dt="2025-10-06T02:05:07.137" v="1655" actId="21"/>
          <ac:spMkLst>
            <pc:docMk/>
            <pc:sldMk cId="1771989822" sldId="487"/>
            <ac:spMk id="13" creationId="{47DA0443-0F6B-C421-CE3E-27BC014F72DE}"/>
          </ac:spMkLst>
        </pc:spChg>
        <pc:spChg chg="add del mod">
          <ac:chgData name="Hasan Selim" userId="84cd2103f36ef0dc" providerId="LiveId" clId="{6ED845BA-74CA-4F74-9AC4-C2ED4D184EBF}" dt="2025-10-06T02:05:07.137" v="1655" actId="21"/>
          <ac:spMkLst>
            <pc:docMk/>
            <pc:sldMk cId="1771989822" sldId="487"/>
            <ac:spMk id="14" creationId="{86E16392-FDD7-2537-F42A-62E8127CF5E4}"/>
          </ac:spMkLst>
        </pc:spChg>
        <pc:spChg chg="mod">
          <ac:chgData name="Hasan Selim" userId="84cd2103f36ef0dc" providerId="LiveId" clId="{6ED845BA-74CA-4F74-9AC4-C2ED4D184EBF}" dt="2025-10-05T14:03:28.367" v="991"/>
          <ac:spMkLst>
            <pc:docMk/>
            <pc:sldMk cId="1771989822" sldId="487"/>
            <ac:spMk id="17" creationId="{5FDA741E-25FA-3C1A-572C-3FD781785A98}"/>
          </ac:spMkLst>
        </pc:spChg>
        <pc:spChg chg="mod topLvl">
          <ac:chgData name="Hasan Selim" userId="84cd2103f36ef0dc" providerId="LiveId" clId="{6ED845BA-74CA-4F74-9AC4-C2ED4D184EBF}" dt="2025-10-05T14:14:28.245" v="1263" actId="164"/>
          <ac:spMkLst>
            <pc:docMk/>
            <pc:sldMk cId="1771989822" sldId="487"/>
            <ac:spMk id="20" creationId="{4CD8D3E3-9FA8-E909-B05C-841D6165B62C}"/>
          </ac:spMkLst>
        </pc:spChg>
        <pc:spChg chg="mod topLvl">
          <ac:chgData name="Hasan Selim" userId="84cd2103f36ef0dc" providerId="LiveId" clId="{6ED845BA-74CA-4F74-9AC4-C2ED4D184EBF}" dt="2025-10-05T14:14:08.030" v="1253" actId="165"/>
          <ac:spMkLst>
            <pc:docMk/>
            <pc:sldMk cId="1771989822" sldId="487"/>
            <ac:spMk id="23" creationId="{23F3AD0F-5BF0-C331-96BF-5CE18F751CE4}"/>
          </ac:spMkLst>
        </pc:spChg>
        <pc:spChg chg="add del mod">
          <ac:chgData name="Hasan Selim" userId="84cd2103f36ef0dc" providerId="LiveId" clId="{6ED845BA-74CA-4F74-9AC4-C2ED4D184EBF}" dt="2025-10-06T02:05:07.137" v="1655" actId="21"/>
          <ac:spMkLst>
            <pc:docMk/>
            <pc:sldMk cId="1771989822" sldId="487"/>
            <ac:spMk id="25" creationId="{9DF71C79-0554-40C2-9650-76479BFF4D8F}"/>
          </ac:spMkLst>
        </pc:spChg>
        <pc:grpChg chg="add mod">
          <ac:chgData name="Hasan Selim" userId="84cd2103f36ef0dc" providerId="LiveId" clId="{6ED845BA-74CA-4F74-9AC4-C2ED4D184EBF}" dt="2025-10-05T14:03:58.465" v="1002" actId="1076"/>
          <ac:grpSpMkLst>
            <pc:docMk/>
            <pc:sldMk cId="1771989822" sldId="487"/>
            <ac:grpSpMk id="16" creationId="{6D316B88-B789-E986-DA2F-81039FAC12CC}"/>
          </ac:grpSpMkLst>
        </pc:grpChg>
        <pc:grpChg chg="add del mod">
          <ac:chgData name="Hasan Selim" userId="84cd2103f36ef0dc" providerId="LiveId" clId="{6ED845BA-74CA-4F74-9AC4-C2ED4D184EBF}" dt="2025-10-05T14:14:13.216" v="1254" actId="165"/>
          <ac:grpSpMkLst>
            <pc:docMk/>
            <pc:sldMk cId="1771989822" sldId="487"/>
            <ac:grpSpMk id="19" creationId="{983679BB-9C87-82FD-9335-EA90D1CA2E86}"/>
          </ac:grpSpMkLst>
        </pc:grpChg>
        <pc:grpChg chg="add del mod">
          <ac:chgData name="Hasan Selim" userId="84cd2103f36ef0dc" providerId="LiveId" clId="{6ED845BA-74CA-4F74-9AC4-C2ED4D184EBF}" dt="2025-10-05T14:14:08.030" v="1253" actId="165"/>
          <ac:grpSpMkLst>
            <pc:docMk/>
            <pc:sldMk cId="1771989822" sldId="487"/>
            <ac:grpSpMk id="22" creationId="{7D96A7A4-DAD0-104A-93C1-9ED78A63BFB1}"/>
          </ac:grpSpMkLst>
        </pc:grpChg>
        <pc:grpChg chg="add mod">
          <ac:chgData name="Hasan Selim" userId="84cd2103f36ef0dc" providerId="LiveId" clId="{6ED845BA-74CA-4F74-9AC4-C2ED4D184EBF}" dt="2025-10-05T14:14:28.245" v="1263" actId="164"/>
          <ac:grpSpMkLst>
            <pc:docMk/>
            <pc:sldMk cId="1771989822" sldId="487"/>
            <ac:grpSpMk id="30" creationId="{7B334A25-7EB9-A653-EE88-83A3D09628B7}"/>
          </ac:grpSpMkLst>
        </pc:grpChg>
        <pc:graphicFrameChg chg="del modGraphic">
          <ac:chgData name="Hasan Selim" userId="84cd2103f36ef0dc" providerId="LiveId" clId="{6ED845BA-74CA-4F74-9AC4-C2ED4D184EBF}" dt="2025-10-05T13:47:52.556" v="779" actId="478"/>
          <ac:graphicFrameMkLst>
            <pc:docMk/>
            <pc:sldMk cId="1771989822" sldId="487"/>
            <ac:graphicFrameMk id="9" creationId="{6EC2EBBF-8D62-35CD-0941-3E5237E29B2C}"/>
          </ac:graphicFrameMkLst>
        </pc:graphicFrameChg>
        <pc:picChg chg="del">
          <ac:chgData name="Hasan Selim" userId="84cd2103f36ef0dc" providerId="LiveId" clId="{6ED845BA-74CA-4F74-9AC4-C2ED4D184EBF}" dt="2025-10-05T13:47:54.215" v="780" actId="478"/>
          <ac:picMkLst>
            <pc:docMk/>
            <pc:sldMk cId="1771989822" sldId="487"/>
            <ac:picMk id="11" creationId="{30D1A5AF-E2AA-E015-1B56-39F292000843}"/>
          </ac:picMkLst>
        </pc:picChg>
        <pc:picChg chg="add mod">
          <ac:chgData name="Hasan Selim" userId="84cd2103f36ef0dc" providerId="LiveId" clId="{6ED845BA-74CA-4F74-9AC4-C2ED4D184EBF}" dt="2025-10-05T13:49:52.699" v="852" actId="1076"/>
          <ac:picMkLst>
            <pc:docMk/>
            <pc:sldMk cId="1771989822" sldId="487"/>
            <ac:picMk id="15" creationId="{AA6D18A1-126D-CA70-4133-24D0E5553B07}"/>
          </ac:picMkLst>
        </pc:picChg>
        <pc:picChg chg="mod">
          <ac:chgData name="Hasan Selim" userId="84cd2103f36ef0dc" providerId="LiveId" clId="{6ED845BA-74CA-4F74-9AC4-C2ED4D184EBF}" dt="2025-10-05T14:03:28.367" v="991"/>
          <ac:picMkLst>
            <pc:docMk/>
            <pc:sldMk cId="1771989822" sldId="487"/>
            <ac:picMk id="18" creationId="{0ED7106B-E101-FA9E-92B8-53E0A4390C5C}"/>
          </ac:picMkLst>
        </pc:picChg>
        <pc:picChg chg="del mod topLvl">
          <ac:chgData name="Hasan Selim" userId="84cd2103f36ef0dc" providerId="LiveId" clId="{6ED845BA-74CA-4F74-9AC4-C2ED4D184EBF}" dt="2025-10-05T14:15:44.616" v="1307" actId="478"/>
          <ac:picMkLst>
            <pc:docMk/>
            <pc:sldMk cId="1771989822" sldId="487"/>
            <ac:picMk id="21" creationId="{A0E78299-7E31-A508-94DD-5DF05FDC4887}"/>
          </ac:picMkLst>
        </pc:picChg>
        <pc:picChg chg="mod topLvl">
          <ac:chgData name="Hasan Selim" userId="84cd2103f36ef0dc" providerId="LiveId" clId="{6ED845BA-74CA-4F74-9AC4-C2ED4D184EBF}" dt="2025-10-05T14:14:08.030" v="1253" actId="165"/>
          <ac:picMkLst>
            <pc:docMk/>
            <pc:sldMk cId="1771989822" sldId="487"/>
            <ac:picMk id="24" creationId="{23083E63-A615-F21B-B549-FECA73949F64}"/>
          </ac:picMkLst>
        </pc:picChg>
        <pc:picChg chg="add del mod">
          <ac:chgData name="Hasan Selim" userId="84cd2103f36ef0dc" providerId="LiveId" clId="{6ED845BA-74CA-4F74-9AC4-C2ED4D184EBF}" dt="2025-10-05T14:15:45.634" v="1308" actId="478"/>
          <ac:picMkLst>
            <pc:docMk/>
            <pc:sldMk cId="1771989822" sldId="487"/>
            <ac:picMk id="26" creationId="{CA751014-E4A3-7F44-A9D3-38E4528241E7}"/>
          </ac:picMkLst>
        </pc:picChg>
        <pc:picChg chg="add mod">
          <ac:chgData name="Hasan Selim" userId="84cd2103f36ef0dc" providerId="LiveId" clId="{6ED845BA-74CA-4F74-9AC4-C2ED4D184EBF}" dt="2025-10-05T14:14:28.245" v="1263" actId="164"/>
          <ac:picMkLst>
            <pc:docMk/>
            <pc:sldMk cId="1771989822" sldId="487"/>
            <ac:picMk id="27" creationId="{6A61E768-3639-BA7A-BFD6-97ED49D3AF02}"/>
          </ac:picMkLst>
        </pc:picChg>
        <pc:picChg chg="add del mod">
          <ac:chgData name="Hasan Selim" userId="84cd2103f36ef0dc" providerId="LiveId" clId="{6ED845BA-74CA-4F74-9AC4-C2ED4D184EBF}" dt="2025-10-05T14:15:44.616" v="1307" actId="478"/>
          <ac:picMkLst>
            <pc:docMk/>
            <pc:sldMk cId="1771989822" sldId="487"/>
            <ac:picMk id="28" creationId="{087C4E10-BA80-5F5B-5740-F5DAA06D0698}"/>
          </ac:picMkLst>
        </pc:picChg>
        <pc:picChg chg="add del mod">
          <ac:chgData name="Hasan Selim" userId="84cd2103f36ef0dc" providerId="LiveId" clId="{6ED845BA-74CA-4F74-9AC4-C2ED4D184EBF}" dt="2025-10-05T14:15:44.616" v="1307" actId="478"/>
          <ac:picMkLst>
            <pc:docMk/>
            <pc:sldMk cId="1771989822" sldId="487"/>
            <ac:picMk id="29" creationId="{7088EC8E-891C-CFE5-DAA8-EFAB6D819226}"/>
          </ac:picMkLst>
        </pc:picChg>
      </pc:sldChg>
      <pc:sldChg chg="add del">
        <pc:chgData name="Hasan Selim" userId="84cd2103f36ef0dc" providerId="LiveId" clId="{6ED845BA-74CA-4F74-9AC4-C2ED4D184EBF}" dt="2025-10-06T02:03:34.851" v="1636" actId="47"/>
        <pc:sldMkLst>
          <pc:docMk/>
          <pc:sldMk cId="2476586398" sldId="488"/>
        </pc:sldMkLst>
      </pc:sldChg>
      <pc:sldChg chg="addSp delSp modSp add del mod ord">
        <pc:chgData name="Hasan Selim" userId="84cd2103f36ef0dc" providerId="LiveId" clId="{6ED845BA-74CA-4F74-9AC4-C2ED4D184EBF}" dt="2025-10-06T03:43:57.827" v="2208" actId="47"/>
        <pc:sldMkLst>
          <pc:docMk/>
          <pc:sldMk cId="3710461797" sldId="489"/>
        </pc:sldMkLst>
        <pc:spChg chg="add mod">
          <ac:chgData name="Hasan Selim" userId="84cd2103f36ef0dc" providerId="LiveId" clId="{6ED845BA-74CA-4F74-9AC4-C2ED4D184EBF}" dt="2025-10-06T02:28:25.725" v="1861" actId="164"/>
          <ac:spMkLst>
            <pc:docMk/>
            <pc:sldMk cId="3710461797" sldId="489"/>
            <ac:spMk id="2" creationId="{B25E90A9-C1D0-31CB-5D2A-1C85DAD1B463}"/>
          </ac:spMkLst>
        </pc:spChg>
        <pc:spChg chg="mod">
          <ac:chgData name="Hasan Selim" userId="84cd2103f36ef0dc" providerId="LiveId" clId="{6ED845BA-74CA-4F74-9AC4-C2ED4D184EBF}" dt="2025-10-06T01:49:29.613" v="1537" actId="1076"/>
          <ac:spMkLst>
            <pc:docMk/>
            <pc:sldMk cId="3710461797" sldId="489"/>
            <ac:spMk id="3" creationId="{997C2D36-1F31-4571-9141-D9F584E92429}"/>
          </ac:spMkLst>
        </pc:spChg>
        <pc:spChg chg="del">
          <ac:chgData name="Hasan Selim" userId="84cd2103f36ef0dc" providerId="LiveId" clId="{6ED845BA-74CA-4F74-9AC4-C2ED4D184EBF}" dt="2025-10-06T01:46:27.694" v="1449" actId="478"/>
          <ac:spMkLst>
            <pc:docMk/>
            <pc:sldMk cId="3710461797" sldId="489"/>
            <ac:spMk id="8" creationId="{A0E7B65B-48B3-379D-023E-309DD5ED28C3}"/>
          </ac:spMkLst>
        </pc:spChg>
        <pc:spChg chg="del">
          <ac:chgData name="Hasan Selim" userId="84cd2103f36ef0dc" providerId="LiveId" clId="{6ED845BA-74CA-4F74-9AC4-C2ED4D184EBF}" dt="2025-10-06T01:46:27.694" v="1449" actId="478"/>
          <ac:spMkLst>
            <pc:docMk/>
            <pc:sldMk cId="3710461797" sldId="489"/>
            <ac:spMk id="9" creationId="{2725F8EB-A334-50D6-1DA0-3B6A3A3A494F}"/>
          </ac:spMkLst>
        </pc:spChg>
        <pc:spChg chg="del">
          <ac:chgData name="Hasan Selim" userId="84cd2103f36ef0dc" providerId="LiveId" clId="{6ED845BA-74CA-4F74-9AC4-C2ED4D184EBF}" dt="2025-10-06T01:46:27.694" v="1449" actId="478"/>
          <ac:spMkLst>
            <pc:docMk/>
            <pc:sldMk cId="3710461797" sldId="489"/>
            <ac:spMk id="10" creationId="{198B1460-1AEE-C0F7-FC0C-C52021C54EC3}"/>
          </ac:spMkLst>
        </pc:spChg>
        <pc:spChg chg="mod">
          <ac:chgData name="Hasan Selim" userId="84cd2103f36ef0dc" providerId="LiveId" clId="{6ED845BA-74CA-4F74-9AC4-C2ED4D184EBF}" dt="2025-10-06T01:46:43.790" v="1453"/>
          <ac:spMkLst>
            <pc:docMk/>
            <pc:sldMk cId="3710461797" sldId="489"/>
            <ac:spMk id="25" creationId="{335800FF-796C-22B8-79CD-0C0D5A9A8DEC}"/>
          </ac:spMkLst>
        </pc:spChg>
        <pc:spChg chg="del">
          <ac:chgData name="Hasan Selim" userId="84cd2103f36ef0dc" providerId="LiveId" clId="{6ED845BA-74CA-4F74-9AC4-C2ED4D184EBF}" dt="2025-10-06T01:46:27.694" v="1449" actId="478"/>
          <ac:spMkLst>
            <pc:docMk/>
            <pc:sldMk cId="3710461797" sldId="489"/>
            <ac:spMk id="32" creationId="{E2B57DB9-6AEC-D477-C599-B8B775BB8EED}"/>
          </ac:spMkLst>
        </pc:spChg>
        <pc:spChg chg="del">
          <ac:chgData name="Hasan Selim" userId="84cd2103f36ef0dc" providerId="LiveId" clId="{6ED845BA-74CA-4F74-9AC4-C2ED4D184EBF}" dt="2025-10-06T01:46:27.694" v="1449" actId="478"/>
          <ac:spMkLst>
            <pc:docMk/>
            <pc:sldMk cId="3710461797" sldId="489"/>
            <ac:spMk id="1035" creationId="{4CE0317F-547F-D216-FF23-F830F24D701A}"/>
          </ac:spMkLst>
        </pc:spChg>
        <pc:spChg chg="del">
          <ac:chgData name="Hasan Selim" userId="84cd2103f36ef0dc" providerId="LiveId" clId="{6ED845BA-74CA-4F74-9AC4-C2ED4D184EBF}" dt="2025-10-06T01:46:27.694" v="1449" actId="478"/>
          <ac:spMkLst>
            <pc:docMk/>
            <pc:sldMk cId="3710461797" sldId="489"/>
            <ac:spMk id="1038" creationId="{27F73C31-98C8-CA05-0B2A-7523329722EB}"/>
          </ac:spMkLst>
        </pc:spChg>
        <pc:spChg chg="del">
          <ac:chgData name="Hasan Selim" userId="84cd2103f36ef0dc" providerId="LiveId" clId="{6ED845BA-74CA-4F74-9AC4-C2ED4D184EBF}" dt="2025-10-06T01:46:27.694" v="1449" actId="478"/>
          <ac:spMkLst>
            <pc:docMk/>
            <pc:sldMk cId="3710461797" sldId="489"/>
            <ac:spMk id="1039" creationId="{A2D1FE7C-EBD6-DBF4-8B2A-96D8D16B56B5}"/>
          </ac:spMkLst>
        </pc:spChg>
        <pc:spChg chg="del">
          <ac:chgData name="Hasan Selim" userId="84cd2103f36ef0dc" providerId="LiveId" clId="{6ED845BA-74CA-4F74-9AC4-C2ED4D184EBF}" dt="2025-10-06T01:46:27.694" v="1449" actId="478"/>
          <ac:spMkLst>
            <pc:docMk/>
            <pc:sldMk cId="3710461797" sldId="489"/>
            <ac:spMk id="1042" creationId="{C4F1C223-E102-15EA-CD27-15A7595131ED}"/>
          </ac:spMkLst>
        </pc:spChg>
        <pc:spChg chg="del">
          <ac:chgData name="Hasan Selim" userId="84cd2103f36ef0dc" providerId="LiveId" clId="{6ED845BA-74CA-4F74-9AC4-C2ED4D184EBF}" dt="2025-10-06T01:46:27.694" v="1449" actId="478"/>
          <ac:spMkLst>
            <pc:docMk/>
            <pc:sldMk cId="3710461797" sldId="489"/>
            <ac:spMk id="1044" creationId="{EAA9B909-C6EC-2033-2FE9-4B7BBA518F37}"/>
          </ac:spMkLst>
        </pc:spChg>
        <pc:spChg chg="del">
          <ac:chgData name="Hasan Selim" userId="84cd2103f36ef0dc" providerId="LiveId" clId="{6ED845BA-74CA-4F74-9AC4-C2ED4D184EBF}" dt="2025-10-06T01:46:27.694" v="1449" actId="478"/>
          <ac:spMkLst>
            <pc:docMk/>
            <pc:sldMk cId="3710461797" sldId="489"/>
            <ac:spMk id="1045" creationId="{8CBA8308-BBFB-C0F4-4B95-45F4A29DCB2E}"/>
          </ac:spMkLst>
        </pc:spChg>
        <pc:spChg chg="mod">
          <ac:chgData name="Hasan Selim" userId="84cd2103f36ef0dc" providerId="LiveId" clId="{6ED845BA-74CA-4F74-9AC4-C2ED4D184EBF}" dt="2025-10-06T01:46:43.790" v="1453"/>
          <ac:spMkLst>
            <pc:docMk/>
            <pc:sldMk cId="3710461797" sldId="489"/>
            <ac:spMk id="1061" creationId="{A757711E-AC81-C3D8-3080-99D4121929AE}"/>
          </ac:spMkLst>
        </pc:spChg>
        <pc:spChg chg="mod">
          <ac:chgData name="Hasan Selim" userId="84cd2103f36ef0dc" providerId="LiveId" clId="{6ED845BA-74CA-4F74-9AC4-C2ED4D184EBF}" dt="2025-10-06T01:46:43.790" v="1453"/>
          <ac:spMkLst>
            <pc:docMk/>
            <pc:sldMk cId="3710461797" sldId="489"/>
            <ac:spMk id="1092" creationId="{30A4EF98-E44B-7FAC-9B83-0C69C890A875}"/>
          </ac:spMkLst>
        </pc:spChg>
        <pc:spChg chg="mod">
          <ac:chgData name="Hasan Selim" userId="84cd2103f36ef0dc" providerId="LiveId" clId="{6ED845BA-74CA-4F74-9AC4-C2ED4D184EBF}" dt="2025-10-06T01:46:43.790" v="1453"/>
          <ac:spMkLst>
            <pc:docMk/>
            <pc:sldMk cId="3710461797" sldId="489"/>
            <ac:spMk id="1093" creationId="{24798303-33ED-2945-CF81-DC2FF657699E}"/>
          </ac:spMkLst>
        </pc:spChg>
        <pc:spChg chg="mod">
          <ac:chgData name="Hasan Selim" userId="84cd2103f36ef0dc" providerId="LiveId" clId="{6ED845BA-74CA-4F74-9AC4-C2ED4D184EBF}" dt="2025-10-06T01:46:43.790" v="1453"/>
          <ac:spMkLst>
            <pc:docMk/>
            <pc:sldMk cId="3710461797" sldId="489"/>
            <ac:spMk id="1113" creationId="{81BC4100-2C88-A5CD-B7C3-31F0EB2B89DD}"/>
          </ac:spMkLst>
        </pc:spChg>
        <pc:spChg chg="mod">
          <ac:chgData name="Hasan Selim" userId="84cd2103f36ef0dc" providerId="LiveId" clId="{6ED845BA-74CA-4F74-9AC4-C2ED4D184EBF}" dt="2025-10-06T01:46:43.790" v="1453"/>
          <ac:spMkLst>
            <pc:docMk/>
            <pc:sldMk cId="3710461797" sldId="489"/>
            <ac:spMk id="1156" creationId="{FD693828-1DD5-C92D-57F0-610EEF71EDC7}"/>
          </ac:spMkLst>
        </pc:spChg>
        <pc:spChg chg="mod">
          <ac:chgData name="Hasan Selim" userId="84cd2103f36ef0dc" providerId="LiveId" clId="{6ED845BA-74CA-4F74-9AC4-C2ED4D184EBF}" dt="2025-10-06T01:46:43.790" v="1453"/>
          <ac:spMkLst>
            <pc:docMk/>
            <pc:sldMk cId="3710461797" sldId="489"/>
            <ac:spMk id="1211" creationId="{14DB51FE-28CE-5789-E637-4C52D5E47BE3}"/>
          </ac:spMkLst>
        </pc:spChg>
        <pc:spChg chg="mod">
          <ac:chgData name="Hasan Selim" userId="84cd2103f36ef0dc" providerId="LiveId" clId="{6ED845BA-74CA-4F74-9AC4-C2ED4D184EBF}" dt="2025-10-06T01:46:43.790" v="1453"/>
          <ac:spMkLst>
            <pc:docMk/>
            <pc:sldMk cId="3710461797" sldId="489"/>
            <ac:spMk id="1212" creationId="{BB2397BD-FC52-6DD0-4E0C-689E4DC387B3}"/>
          </ac:spMkLst>
        </pc:spChg>
        <pc:spChg chg="mod">
          <ac:chgData name="Hasan Selim" userId="84cd2103f36ef0dc" providerId="LiveId" clId="{6ED845BA-74CA-4F74-9AC4-C2ED4D184EBF}" dt="2025-10-06T01:46:43.790" v="1453"/>
          <ac:spMkLst>
            <pc:docMk/>
            <pc:sldMk cId="3710461797" sldId="489"/>
            <ac:spMk id="1214" creationId="{316ECEBF-200F-6E81-CD3D-E2C56D68DA80}"/>
          </ac:spMkLst>
        </pc:spChg>
        <pc:spChg chg="mod">
          <ac:chgData name="Hasan Selim" userId="84cd2103f36ef0dc" providerId="LiveId" clId="{6ED845BA-74CA-4F74-9AC4-C2ED4D184EBF}" dt="2025-10-06T01:46:43.790" v="1453"/>
          <ac:spMkLst>
            <pc:docMk/>
            <pc:sldMk cId="3710461797" sldId="489"/>
            <ac:spMk id="1216" creationId="{CD379598-7C2C-DC8C-4F21-441BA4947D0E}"/>
          </ac:spMkLst>
        </pc:spChg>
        <pc:spChg chg="add mod">
          <ac:chgData name="Hasan Selim" userId="84cd2103f36ef0dc" providerId="LiveId" clId="{6ED845BA-74CA-4F74-9AC4-C2ED4D184EBF}" dt="2025-10-06T02:28:25.725" v="1861" actId="164"/>
          <ac:spMkLst>
            <pc:docMk/>
            <pc:sldMk cId="3710461797" sldId="489"/>
            <ac:spMk id="1220" creationId="{03890179-5821-2FC2-5B89-4417BBD1BD62}"/>
          </ac:spMkLst>
        </pc:spChg>
        <pc:spChg chg="add mod">
          <ac:chgData name="Hasan Selim" userId="84cd2103f36ef0dc" providerId="LiveId" clId="{6ED845BA-74CA-4F74-9AC4-C2ED4D184EBF}" dt="2025-10-06T02:28:33.611" v="1863" actId="12788"/>
          <ac:spMkLst>
            <pc:docMk/>
            <pc:sldMk cId="3710461797" sldId="489"/>
            <ac:spMk id="1221" creationId="{C4D43D92-E53A-650F-D5CE-E472E596748C}"/>
          </ac:spMkLst>
        </pc:spChg>
        <pc:spChg chg="mod">
          <ac:chgData name="Hasan Selim" userId="84cd2103f36ef0dc" providerId="LiveId" clId="{6ED845BA-74CA-4F74-9AC4-C2ED4D184EBF}" dt="2025-10-06T01:48:33.576" v="1509"/>
          <ac:spMkLst>
            <pc:docMk/>
            <pc:sldMk cId="3710461797" sldId="489"/>
            <ac:spMk id="1225" creationId="{DFCB08B6-F931-78C6-571B-065A1A2EBDB8}"/>
          </ac:spMkLst>
        </pc:spChg>
        <pc:spChg chg="mod">
          <ac:chgData name="Hasan Selim" userId="84cd2103f36ef0dc" providerId="LiveId" clId="{6ED845BA-74CA-4F74-9AC4-C2ED4D184EBF}" dt="2025-10-06T01:48:33.576" v="1509"/>
          <ac:spMkLst>
            <pc:docMk/>
            <pc:sldMk cId="3710461797" sldId="489"/>
            <ac:spMk id="1226" creationId="{B3EDBF7E-9D07-DA59-B1AD-2B44B7B35C66}"/>
          </ac:spMkLst>
        </pc:spChg>
        <pc:spChg chg="mod">
          <ac:chgData name="Hasan Selim" userId="84cd2103f36ef0dc" providerId="LiveId" clId="{6ED845BA-74CA-4F74-9AC4-C2ED4D184EBF}" dt="2025-10-06T01:48:33.576" v="1509"/>
          <ac:spMkLst>
            <pc:docMk/>
            <pc:sldMk cId="3710461797" sldId="489"/>
            <ac:spMk id="1227" creationId="{E326F804-BC7C-F461-A703-60730632E401}"/>
          </ac:spMkLst>
        </pc:spChg>
        <pc:spChg chg="mod">
          <ac:chgData name="Hasan Selim" userId="84cd2103f36ef0dc" providerId="LiveId" clId="{6ED845BA-74CA-4F74-9AC4-C2ED4D184EBF}" dt="2025-10-06T01:48:33.576" v="1509"/>
          <ac:spMkLst>
            <pc:docMk/>
            <pc:sldMk cId="3710461797" sldId="489"/>
            <ac:spMk id="1228" creationId="{E0A897F7-67DB-ECDB-3545-CF1A71A2B4EC}"/>
          </ac:spMkLst>
        </pc:spChg>
        <pc:spChg chg="mod">
          <ac:chgData name="Hasan Selim" userId="84cd2103f36ef0dc" providerId="LiveId" clId="{6ED845BA-74CA-4F74-9AC4-C2ED4D184EBF}" dt="2025-10-06T01:48:33.576" v="1509"/>
          <ac:spMkLst>
            <pc:docMk/>
            <pc:sldMk cId="3710461797" sldId="489"/>
            <ac:spMk id="1232" creationId="{36C05A9A-F726-C280-9141-DDD177A44740}"/>
          </ac:spMkLst>
        </pc:spChg>
        <pc:spChg chg="mod">
          <ac:chgData name="Hasan Selim" userId="84cd2103f36ef0dc" providerId="LiveId" clId="{6ED845BA-74CA-4F74-9AC4-C2ED4D184EBF}" dt="2025-10-06T01:48:33.576" v="1509"/>
          <ac:spMkLst>
            <pc:docMk/>
            <pc:sldMk cId="3710461797" sldId="489"/>
            <ac:spMk id="1233" creationId="{3E9B1198-2B47-3C4C-2EBB-35628C77EC41}"/>
          </ac:spMkLst>
        </pc:spChg>
        <pc:spChg chg="mod">
          <ac:chgData name="Hasan Selim" userId="84cd2103f36ef0dc" providerId="LiveId" clId="{6ED845BA-74CA-4F74-9AC4-C2ED4D184EBF}" dt="2025-10-06T01:48:33.576" v="1509"/>
          <ac:spMkLst>
            <pc:docMk/>
            <pc:sldMk cId="3710461797" sldId="489"/>
            <ac:spMk id="1234" creationId="{F8929649-AB84-4AA4-0D5D-C52BCA07268F}"/>
          </ac:spMkLst>
        </pc:spChg>
        <pc:spChg chg="mod">
          <ac:chgData name="Hasan Selim" userId="84cd2103f36ef0dc" providerId="LiveId" clId="{6ED845BA-74CA-4F74-9AC4-C2ED4D184EBF}" dt="2025-10-06T01:48:33.576" v="1509"/>
          <ac:spMkLst>
            <pc:docMk/>
            <pc:sldMk cId="3710461797" sldId="489"/>
            <ac:spMk id="1235" creationId="{2A1A9D38-1250-8DDE-265A-090411D7452A}"/>
          </ac:spMkLst>
        </pc:spChg>
        <pc:spChg chg="mod">
          <ac:chgData name="Hasan Selim" userId="84cd2103f36ef0dc" providerId="LiveId" clId="{6ED845BA-74CA-4F74-9AC4-C2ED4D184EBF}" dt="2025-10-06T01:49:38.169" v="1538"/>
          <ac:spMkLst>
            <pc:docMk/>
            <pc:sldMk cId="3710461797" sldId="489"/>
            <ac:spMk id="1238" creationId="{0A5AD4EF-3730-C195-F677-68726D460312}"/>
          </ac:spMkLst>
        </pc:spChg>
        <pc:spChg chg="mod">
          <ac:chgData name="Hasan Selim" userId="84cd2103f36ef0dc" providerId="LiveId" clId="{6ED845BA-74CA-4F74-9AC4-C2ED4D184EBF}" dt="2025-10-06T01:49:38.169" v="1538"/>
          <ac:spMkLst>
            <pc:docMk/>
            <pc:sldMk cId="3710461797" sldId="489"/>
            <ac:spMk id="1239" creationId="{4F9545D8-D8B7-E69C-3E65-C5FCC3AF7214}"/>
          </ac:spMkLst>
        </pc:spChg>
        <pc:spChg chg="mod">
          <ac:chgData name="Hasan Selim" userId="84cd2103f36ef0dc" providerId="LiveId" clId="{6ED845BA-74CA-4F74-9AC4-C2ED4D184EBF}" dt="2025-10-06T01:49:38.169" v="1538"/>
          <ac:spMkLst>
            <pc:docMk/>
            <pc:sldMk cId="3710461797" sldId="489"/>
            <ac:spMk id="1241" creationId="{9FF4BBC5-100B-D65B-6D35-09B710BFE8E6}"/>
          </ac:spMkLst>
        </pc:spChg>
        <pc:spChg chg="mod">
          <ac:chgData name="Hasan Selim" userId="84cd2103f36ef0dc" providerId="LiveId" clId="{6ED845BA-74CA-4F74-9AC4-C2ED4D184EBF}" dt="2025-10-06T01:49:38.169" v="1538"/>
          <ac:spMkLst>
            <pc:docMk/>
            <pc:sldMk cId="3710461797" sldId="489"/>
            <ac:spMk id="1244" creationId="{2C15FFE8-F383-B8A7-0120-E161F5CA9942}"/>
          </ac:spMkLst>
        </pc:spChg>
        <pc:spChg chg="mod">
          <ac:chgData name="Hasan Selim" userId="84cd2103f36ef0dc" providerId="LiveId" clId="{6ED845BA-74CA-4F74-9AC4-C2ED4D184EBF}" dt="2025-10-06T01:49:38.169" v="1538"/>
          <ac:spMkLst>
            <pc:docMk/>
            <pc:sldMk cId="3710461797" sldId="489"/>
            <ac:spMk id="1245" creationId="{4E5CC3A3-FBC6-9152-C90B-C1969E50A19B}"/>
          </ac:spMkLst>
        </pc:spChg>
        <pc:spChg chg="mod">
          <ac:chgData name="Hasan Selim" userId="84cd2103f36ef0dc" providerId="LiveId" clId="{6ED845BA-74CA-4F74-9AC4-C2ED4D184EBF}" dt="2025-10-06T01:49:38.169" v="1538"/>
          <ac:spMkLst>
            <pc:docMk/>
            <pc:sldMk cId="3710461797" sldId="489"/>
            <ac:spMk id="1246" creationId="{8DE8EC3F-F59B-4581-CDDB-48330161F760}"/>
          </ac:spMkLst>
        </pc:spChg>
        <pc:spChg chg="mod">
          <ac:chgData name="Hasan Selim" userId="84cd2103f36ef0dc" providerId="LiveId" clId="{6ED845BA-74CA-4F74-9AC4-C2ED4D184EBF}" dt="2025-10-06T01:49:38.169" v="1538"/>
          <ac:spMkLst>
            <pc:docMk/>
            <pc:sldMk cId="3710461797" sldId="489"/>
            <ac:spMk id="1247" creationId="{7A633998-F49C-F69D-847D-1BA832B8A285}"/>
          </ac:spMkLst>
        </pc:spChg>
        <pc:spChg chg="mod">
          <ac:chgData name="Hasan Selim" userId="84cd2103f36ef0dc" providerId="LiveId" clId="{6ED845BA-74CA-4F74-9AC4-C2ED4D184EBF}" dt="2025-10-06T01:49:38.169" v="1538"/>
          <ac:spMkLst>
            <pc:docMk/>
            <pc:sldMk cId="3710461797" sldId="489"/>
            <ac:spMk id="1248" creationId="{12C7BCF2-341E-52B3-E1FD-5115E738A05C}"/>
          </ac:spMkLst>
        </pc:spChg>
        <pc:spChg chg="mod">
          <ac:chgData name="Hasan Selim" userId="84cd2103f36ef0dc" providerId="LiveId" clId="{6ED845BA-74CA-4F74-9AC4-C2ED4D184EBF}" dt="2025-10-06T01:49:38.169" v="1538"/>
          <ac:spMkLst>
            <pc:docMk/>
            <pc:sldMk cId="3710461797" sldId="489"/>
            <ac:spMk id="1249" creationId="{17876C00-C35E-135F-8D7E-17D5758D9651}"/>
          </ac:spMkLst>
        </pc:spChg>
        <pc:spChg chg="mod">
          <ac:chgData name="Hasan Selim" userId="84cd2103f36ef0dc" providerId="LiveId" clId="{6ED845BA-74CA-4F74-9AC4-C2ED4D184EBF}" dt="2025-10-06T01:49:38.169" v="1538"/>
          <ac:spMkLst>
            <pc:docMk/>
            <pc:sldMk cId="3710461797" sldId="489"/>
            <ac:spMk id="1250" creationId="{956870D7-46E7-582F-7260-8E5D04E9E1B7}"/>
          </ac:spMkLst>
        </pc:spChg>
        <pc:spChg chg="mod">
          <ac:chgData name="Hasan Selim" userId="84cd2103f36ef0dc" providerId="LiveId" clId="{6ED845BA-74CA-4F74-9AC4-C2ED4D184EBF}" dt="2025-10-06T01:49:51.644" v="1540"/>
          <ac:spMkLst>
            <pc:docMk/>
            <pc:sldMk cId="3710461797" sldId="489"/>
            <ac:spMk id="1255" creationId="{6A8BE4F3-9A56-62CD-5CCE-96BE29733869}"/>
          </ac:spMkLst>
        </pc:spChg>
        <pc:spChg chg="mod">
          <ac:chgData name="Hasan Selim" userId="84cd2103f36ef0dc" providerId="LiveId" clId="{6ED845BA-74CA-4F74-9AC4-C2ED4D184EBF}" dt="2025-10-06T01:49:51.644" v="1540"/>
          <ac:spMkLst>
            <pc:docMk/>
            <pc:sldMk cId="3710461797" sldId="489"/>
            <ac:spMk id="1261" creationId="{878A8375-7B15-C6B1-90CA-3E8AC274943A}"/>
          </ac:spMkLst>
        </pc:spChg>
        <pc:spChg chg="mod">
          <ac:chgData name="Hasan Selim" userId="84cd2103f36ef0dc" providerId="LiveId" clId="{6ED845BA-74CA-4F74-9AC4-C2ED4D184EBF}" dt="2025-10-06T01:49:51.644" v="1540"/>
          <ac:spMkLst>
            <pc:docMk/>
            <pc:sldMk cId="3710461797" sldId="489"/>
            <ac:spMk id="1273" creationId="{74AC2E9E-6E73-C36A-6C79-78579557597B}"/>
          </ac:spMkLst>
        </pc:spChg>
        <pc:spChg chg="mod">
          <ac:chgData name="Hasan Selim" userId="84cd2103f36ef0dc" providerId="LiveId" clId="{6ED845BA-74CA-4F74-9AC4-C2ED4D184EBF}" dt="2025-10-06T01:49:51.644" v="1540"/>
          <ac:spMkLst>
            <pc:docMk/>
            <pc:sldMk cId="3710461797" sldId="489"/>
            <ac:spMk id="1278" creationId="{8381405F-AB7B-B1D8-9578-36911389EAA9}"/>
          </ac:spMkLst>
        </pc:spChg>
        <pc:spChg chg="mod">
          <ac:chgData name="Hasan Selim" userId="84cd2103f36ef0dc" providerId="LiveId" clId="{6ED845BA-74CA-4F74-9AC4-C2ED4D184EBF}" dt="2025-10-06T01:49:51.644" v="1540"/>
          <ac:spMkLst>
            <pc:docMk/>
            <pc:sldMk cId="3710461797" sldId="489"/>
            <ac:spMk id="1280" creationId="{7EA722A1-1F19-A27B-FD9C-183D12B506AC}"/>
          </ac:spMkLst>
        </pc:spChg>
        <pc:spChg chg="mod">
          <ac:chgData name="Hasan Selim" userId="84cd2103f36ef0dc" providerId="LiveId" clId="{6ED845BA-74CA-4F74-9AC4-C2ED4D184EBF}" dt="2025-10-06T01:49:51.644" v="1540"/>
          <ac:spMkLst>
            <pc:docMk/>
            <pc:sldMk cId="3710461797" sldId="489"/>
            <ac:spMk id="1288" creationId="{37530A1E-258E-07CA-69FD-495EB8111678}"/>
          </ac:spMkLst>
        </pc:spChg>
        <pc:spChg chg="mod">
          <ac:chgData name="Hasan Selim" userId="84cd2103f36ef0dc" providerId="LiveId" clId="{6ED845BA-74CA-4F74-9AC4-C2ED4D184EBF}" dt="2025-10-06T01:49:51.644" v="1540"/>
          <ac:spMkLst>
            <pc:docMk/>
            <pc:sldMk cId="3710461797" sldId="489"/>
            <ac:spMk id="1290" creationId="{16A190C7-6868-4505-ED1B-20780EA4606B}"/>
          </ac:spMkLst>
        </pc:spChg>
        <pc:spChg chg="mod">
          <ac:chgData name="Hasan Selim" userId="84cd2103f36ef0dc" providerId="LiveId" clId="{6ED845BA-74CA-4F74-9AC4-C2ED4D184EBF}" dt="2025-10-06T01:49:51.644" v="1540"/>
          <ac:spMkLst>
            <pc:docMk/>
            <pc:sldMk cId="3710461797" sldId="489"/>
            <ac:spMk id="1292" creationId="{37F54B3D-78A4-EA91-8259-80C574C16C41}"/>
          </ac:spMkLst>
        </pc:spChg>
        <pc:spChg chg="mod">
          <ac:chgData name="Hasan Selim" userId="84cd2103f36ef0dc" providerId="LiveId" clId="{6ED845BA-74CA-4F74-9AC4-C2ED4D184EBF}" dt="2025-10-06T01:49:51.644" v="1540"/>
          <ac:spMkLst>
            <pc:docMk/>
            <pc:sldMk cId="3710461797" sldId="489"/>
            <ac:spMk id="1293" creationId="{4BC77678-E51C-5623-FAD0-DFDE8FA4734A}"/>
          </ac:spMkLst>
        </pc:spChg>
        <pc:spChg chg="mod">
          <ac:chgData name="Hasan Selim" userId="84cd2103f36ef0dc" providerId="LiveId" clId="{6ED845BA-74CA-4F74-9AC4-C2ED4D184EBF}" dt="2025-10-06T01:49:51.644" v="1540"/>
          <ac:spMkLst>
            <pc:docMk/>
            <pc:sldMk cId="3710461797" sldId="489"/>
            <ac:spMk id="1303" creationId="{DE14F177-C0CB-7997-8470-8F01ECF83407}"/>
          </ac:spMkLst>
        </pc:spChg>
        <pc:grpChg chg="mod">
          <ac:chgData name="Hasan Selim" userId="84cd2103f36ef0dc" providerId="LiveId" clId="{6ED845BA-74CA-4F74-9AC4-C2ED4D184EBF}" dt="2025-10-06T01:49:29.613" v="1537" actId="1076"/>
          <ac:grpSpMkLst>
            <pc:docMk/>
            <pc:sldMk cId="3710461797" sldId="489"/>
            <ac:grpSpMk id="5" creationId="{0B3BEBAF-4626-4E8A-8878-D8811BA05DDE}"/>
          </ac:grpSpMkLst>
        </pc:grpChg>
        <pc:grpChg chg="mod">
          <ac:chgData name="Hasan Selim" userId="84cd2103f36ef0dc" providerId="LiveId" clId="{6ED845BA-74CA-4F74-9AC4-C2ED4D184EBF}" dt="2025-10-06T01:49:29.613" v="1537" actId="1076"/>
          <ac:grpSpMkLst>
            <pc:docMk/>
            <pc:sldMk cId="3710461797" sldId="489"/>
            <ac:grpSpMk id="19" creationId="{5FA65730-20F1-3676-B202-6B77391793A7}"/>
          </ac:grpSpMkLst>
        </pc:grpChg>
        <pc:grpChg chg="mod">
          <ac:chgData name="Hasan Selim" userId="84cd2103f36ef0dc" providerId="LiveId" clId="{6ED845BA-74CA-4F74-9AC4-C2ED4D184EBF}" dt="2025-10-06T01:49:29.613" v="1537" actId="1076"/>
          <ac:grpSpMkLst>
            <pc:docMk/>
            <pc:sldMk cId="3710461797" sldId="489"/>
            <ac:grpSpMk id="27" creationId="{B9EC5A5B-A2A2-27D4-B3D6-79DE594C492A}"/>
          </ac:grpSpMkLst>
        </pc:grpChg>
        <pc:grpChg chg="mod">
          <ac:chgData name="Hasan Selim" userId="84cd2103f36ef0dc" providerId="LiveId" clId="{6ED845BA-74CA-4F74-9AC4-C2ED4D184EBF}" dt="2025-10-06T01:49:29.613" v="1537" actId="1076"/>
          <ac:grpSpMkLst>
            <pc:docMk/>
            <pc:sldMk cId="3710461797" sldId="489"/>
            <ac:grpSpMk id="1063" creationId="{F4DCFE1B-6F96-81C6-2142-FD37276844CE}"/>
          </ac:grpSpMkLst>
        </pc:grpChg>
        <pc:grpChg chg="mod">
          <ac:chgData name="Hasan Selim" userId="84cd2103f36ef0dc" providerId="LiveId" clId="{6ED845BA-74CA-4F74-9AC4-C2ED4D184EBF}" dt="2025-10-06T01:49:29.613" v="1537" actId="1076"/>
          <ac:grpSpMkLst>
            <pc:docMk/>
            <pc:sldMk cId="3710461797" sldId="489"/>
            <ac:grpSpMk id="1104" creationId="{90E6D28D-B544-29E6-52B3-38D5ECE2E998}"/>
          </ac:grpSpMkLst>
        </pc:grpChg>
        <pc:grpChg chg="mod">
          <ac:chgData name="Hasan Selim" userId="84cd2103f36ef0dc" providerId="LiveId" clId="{6ED845BA-74CA-4F74-9AC4-C2ED4D184EBF}" dt="2025-10-06T01:49:29.613" v="1537" actId="1076"/>
          <ac:grpSpMkLst>
            <pc:docMk/>
            <pc:sldMk cId="3710461797" sldId="489"/>
            <ac:grpSpMk id="1107" creationId="{B7B45ED1-6C39-A7E7-9255-D160755E0B6F}"/>
          </ac:grpSpMkLst>
        </pc:grpChg>
        <pc:grpChg chg="mod">
          <ac:chgData name="Hasan Selim" userId="84cd2103f36ef0dc" providerId="LiveId" clId="{6ED845BA-74CA-4F74-9AC4-C2ED4D184EBF}" dt="2025-10-06T01:48:43.476" v="1511" actId="197"/>
          <ac:grpSpMkLst>
            <pc:docMk/>
            <pc:sldMk cId="3710461797" sldId="489"/>
            <ac:grpSpMk id="1222" creationId="{D7C5F771-B16F-94DB-C134-9C4EE7817EA7}"/>
          </ac:grpSpMkLst>
        </pc:grpChg>
        <pc:grpChg chg="mod">
          <ac:chgData name="Hasan Selim" userId="84cd2103f36ef0dc" providerId="LiveId" clId="{6ED845BA-74CA-4F74-9AC4-C2ED4D184EBF}" dt="2025-10-06T01:48:33.576" v="1509"/>
          <ac:grpSpMkLst>
            <pc:docMk/>
            <pc:sldMk cId="3710461797" sldId="489"/>
            <ac:grpSpMk id="1223" creationId="{4E0F5FCE-0C30-D13F-C6E9-0E14E1FE93EC}"/>
          </ac:grpSpMkLst>
        </pc:grpChg>
        <pc:grpChg chg="mod">
          <ac:chgData name="Hasan Selim" userId="84cd2103f36ef0dc" providerId="LiveId" clId="{6ED845BA-74CA-4F74-9AC4-C2ED4D184EBF}" dt="2025-10-06T01:48:46.547" v="1512" actId="197"/>
          <ac:grpSpMkLst>
            <pc:docMk/>
            <pc:sldMk cId="3710461797" sldId="489"/>
            <ac:grpSpMk id="1229" creationId="{E8D58CF6-4A88-B988-D479-8E086DEA7B45}"/>
          </ac:grpSpMkLst>
        </pc:grpChg>
        <pc:grpChg chg="mod">
          <ac:chgData name="Hasan Selim" userId="84cd2103f36ef0dc" providerId="LiveId" clId="{6ED845BA-74CA-4F74-9AC4-C2ED4D184EBF}" dt="2025-10-06T01:48:33.576" v="1509"/>
          <ac:grpSpMkLst>
            <pc:docMk/>
            <pc:sldMk cId="3710461797" sldId="489"/>
            <ac:grpSpMk id="1231" creationId="{589F551D-1FE7-9E69-AE1C-B9BE95B5A730}"/>
          </ac:grpSpMkLst>
        </pc:grpChg>
        <pc:grpChg chg="mod">
          <ac:chgData name="Hasan Selim" userId="84cd2103f36ef0dc" providerId="LiveId" clId="{6ED845BA-74CA-4F74-9AC4-C2ED4D184EBF}" dt="2025-10-06T01:50:25.521" v="1543" actId="1076"/>
          <ac:grpSpMkLst>
            <pc:docMk/>
            <pc:sldMk cId="3710461797" sldId="489"/>
            <ac:grpSpMk id="1236" creationId="{12C1ED6C-2A0D-CC62-0D72-1C366BE6F06D}"/>
          </ac:grpSpMkLst>
        </pc:grpChg>
        <pc:grpChg chg="mod">
          <ac:chgData name="Hasan Selim" userId="84cd2103f36ef0dc" providerId="LiveId" clId="{6ED845BA-74CA-4F74-9AC4-C2ED4D184EBF}" dt="2025-10-06T01:49:53.792" v="1541" actId="1076"/>
          <ac:grpSpMkLst>
            <pc:docMk/>
            <pc:sldMk cId="3710461797" sldId="489"/>
            <ac:grpSpMk id="1251" creationId="{A64AFDF1-CF28-45F1-E422-5C661A94B325}"/>
          </ac:grpSpMkLst>
        </pc:grpChg>
        <pc:grpChg chg="mod">
          <ac:chgData name="Hasan Selim" userId="84cd2103f36ef0dc" providerId="LiveId" clId="{6ED845BA-74CA-4F74-9AC4-C2ED4D184EBF}" dt="2025-10-06T02:26:55.050" v="1860" actId="1076"/>
          <ac:grpSpMkLst>
            <pc:docMk/>
            <pc:sldMk cId="3710461797" sldId="489"/>
            <ac:grpSpMk id="1281" creationId="{BD2D4620-6B7B-D75F-C623-A00C06AE8C5E}"/>
          </ac:grpSpMkLst>
        </pc:grpChg>
        <pc:grpChg chg="add mod">
          <ac:chgData name="Hasan Selim" userId="84cd2103f36ef0dc" providerId="LiveId" clId="{6ED845BA-74CA-4F74-9AC4-C2ED4D184EBF}" dt="2025-10-06T02:28:29.449" v="1862" actId="12788"/>
          <ac:grpSpMkLst>
            <pc:docMk/>
            <pc:sldMk cId="3710461797" sldId="489"/>
            <ac:grpSpMk id="1311" creationId="{25A832E4-21D3-5CD2-1FED-2562B37A3D7A}"/>
          </ac:grpSpMkLst>
        </pc:grpChg>
        <pc:picChg chg="mod">
          <ac:chgData name="Hasan Selim" userId="84cd2103f36ef0dc" providerId="LiveId" clId="{6ED845BA-74CA-4F74-9AC4-C2ED4D184EBF}" dt="2025-10-06T01:49:29.613" v="1537" actId="1076"/>
          <ac:picMkLst>
            <pc:docMk/>
            <pc:sldMk cId="3710461797" sldId="489"/>
            <ac:picMk id="18" creationId="{FFD028E5-5528-547F-E0F2-C8FE6B48ACF8}"/>
          </ac:picMkLst>
        </pc:picChg>
      </pc:sldChg>
      <pc:sldChg chg="addSp delSp modSp add del mod">
        <pc:chgData name="Hasan Selim" userId="84cd2103f36ef0dc" providerId="LiveId" clId="{6ED845BA-74CA-4F74-9AC4-C2ED4D184EBF}" dt="2025-10-06T03:38:16.729" v="1981" actId="47"/>
        <pc:sldMkLst>
          <pc:docMk/>
          <pc:sldMk cId="1035499294" sldId="490"/>
        </pc:sldMkLst>
        <pc:spChg chg="del">
          <ac:chgData name="Hasan Selim" userId="84cd2103f36ef0dc" providerId="LiveId" clId="{6ED845BA-74CA-4F74-9AC4-C2ED4D184EBF}" dt="2025-10-06T01:51:06.012" v="1546" actId="478"/>
          <ac:spMkLst>
            <pc:docMk/>
            <pc:sldMk cId="1035499294" sldId="490"/>
            <ac:spMk id="2" creationId="{039098A6-C889-E968-B112-28821BB25316}"/>
          </ac:spMkLst>
        </pc:spChg>
        <pc:spChg chg="del">
          <ac:chgData name="Hasan Selim" userId="84cd2103f36ef0dc" providerId="LiveId" clId="{6ED845BA-74CA-4F74-9AC4-C2ED4D184EBF}" dt="2025-10-06T02:04:13.475" v="1644" actId="478"/>
          <ac:spMkLst>
            <pc:docMk/>
            <pc:sldMk cId="1035499294" sldId="490"/>
            <ac:spMk id="3" creationId="{AA368081-EE02-69CD-21D7-34EBBAEAC471}"/>
          </ac:spMkLst>
        </pc:spChg>
        <pc:spChg chg="add mod ord">
          <ac:chgData name="Hasan Selim" userId="84cd2103f36ef0dc" providerId="LiveId" clId="{6ED845BA-74CA-4F74-9AC4-C2ED4D184EBF}" dt="2025-10-06T01:58:15.512" v="1624" actId="948"/>
          <ac:spMkLst>
            <pc:docMk/>
            <pc:sldMk cId="1035499294" sldId="490"/>
            <ac:spMk id="4" creationId="{B26F7353-2055-02B9-C8E2-2C6A4083EC8B}"/>
          </ac:spMkLst>
        </pc:spChg>
        <pc:spChg chg="add mod">
          <ac:chgData name="Hasan Selim" userId="84cd2103f36ef0dc" providerId="LiveId" clId="{6ED845BA-74CA-4F74-9AC4-C2ED4D184EBF}" dt="2025-10-06T01:58:36.491" v="1628" actId="1076"/>
          <ac:spMkLst>
            <pc:docMk/>
            <pc:sldMk cId="1035499294" sldId="490"/>
            <ac:spMk id="7" creationId="{B9DC44DE-1192-771D-955C-6D89D93E5599}"/>
          </ac:spMkLst>
        </pc:spChg>
        <pc:spChg chg="add mod ord">
          <ac:chgData name="Hasan Selim" userId="84cd2103f36ef0dc" providerId="LiveId" clId="{6ED845BA-74CA-4F74-9AC4-C2ED4D184EBF}" dt="2025-10-06T02:14:54.765" v="1756" actId="108"/>
          <ac:spMkLst>
            <pc:docMk/>
            <pc:sldMk cId="1035499294" sldId="490"/>
            <ac:spMk id="8" creationId="{0295B632-C207-0ED5-9B63-C8DAAA1DC5E5}"/>
          </ac:spMkLst>
        </pc:spChg>
        <pc:spChg chg="mod">
          <ac:chgData name="Hasan Selim" userId="84cd2103f36ef0dc" providerId="LiveId" clId="{6ED845BA-74CA-4F74-9AC4-C2ED4D184EBF}" dt="2025-10-06T01:55:03.926" v="1580"/>
          <ac:spMkLst>
            <pc:docMk/>
            <pc:sldMk cId="1035499294" sldId="490"/>
            <ac:spMk id="16" creationId="{185A7656-E291-D9A2-3523-62A519C494F2}"/>
          </ac:spMkLst>
        </pc:spChg>
        <pc:spChg chg="mod">
          <ac:chgData name="Hasan Selim" userId="84cd2103f36ef0dc" providerId="LiveId" clId="{6ED845BA-74CA-4F74-9AC4-C2ED4D184EBF}" dt="2025-10-06T01:55:03.926" v="1580"/>
          <ac:spMkLst>
            <pc:docMk/>
            <pc:sldMk cId="1035499294" sldId="490"/>
            <ac:spMk id="29" creationId="{BE58DC8B-93CC-59F0-5CA8-3DF4938A0B46}"/>
          </ac:spMkLst>
        </pc:spChg>
        <pc:spChg chg="mod">
          <ac:chgData name="Hasan Selim" userId="84cd2103f36ef0dc" providerId="LiveId" clId="{6ED845BA-74CA-4F74-9AC4-C2ED4D184EBF}" dt="2025-10-06T01:55:03.926" v="1580"/>
          <ac:spMkLst>
            <pc:docMk/>
            <pc:sldMk cId="1035499294" sldId="490"/>
            <ac:spMk id="38" creationId="{5D4CA4EF-465E-B63C-F81C-11BAA0A50835}"/>
          </ac:spMkLst>
        </pc:spChg>
        <pc:spChg chg="mod">
          <ac:chgData name="Hasan Selim" userId="84cd2103f36ef0dc" providerId="LiveId" clId="{6ED845BA-74CA-4F74-9AC4-C2ED4D184EBF}" dt="2025-10-06T01:55:03.926" v="1580"/>
          <ac:spMkLst>
            <pc:docMk/>
            <pc:sldMk cId="1035499294" sldId="490"/>
            <ac:spMk id="39" creationId="{D144DFBE-5B02-4811-42F1-3E60A1484939}"/>
          </ac:spMkLst>
        </pc:spChg>
        <pc:spChg chg="mod">
          <ac:chgData name="Hasan Selim" userId="84cd2103f36ef0dc" providerId="LiveId" clId="{6ED845BA-74CA-4F74-9AC4-C2ED4D184EBF}" dt="2025-10-06T01:55:03.926" v="1580"/>
          <ac:spMkLst>
            <pc:docMk/>
            <pc:sldMk cId="1035499294" sldId="490"/>
            <ac:spMk id="46" creationId="{2A628E59-50A4-C618-5B35-653736010828}"/>
          </ac:spMkLst>
        </pc:spChg>
        <pc:spChg chg="mod">
          <ac:chgData name="Hasan Selim" userId="84cd2103f36ef0dc" providerId="LiveId" clId="{6ED845BA-74CA-4F74-9AC4-C2ED4D184EBF}" dt="2025-10-06T01:55:03.926" v="1580"/>
          <ac:spMkLst>
            <pc:docMk/>
            <pc:sldMk cId="1035499294" sldId="490"/>
            <ac:spMk id="48" creationId="{2FF542D6-61A1-AF5C-6949-A224EA640129}"/>
          </ac:spMkLst>
        </pc:spChg>
        <pc:spChg chg="mod">
          <ac:chgData name="Hasan Selim" userId="84cd2103f36ef0dc" providerId="LiveId" clId="{6ED845BA-74CA-4F74-9AC4-C2ED4D184EBF}" dt="2025-10-06T01:55:03.926" v="1580"/>
          <ac:spMkLst>
            <pc:docMk/>
            <pc:sldMk cId="1035499294" sldId="490"/>
            <ac:spMk id="49" creationId="{ED55F0F1-ABB8-3ED9-794C-FA79072FD574}"/>
          </ac:spMkLst>
        </pc:spChg>
        <pc:spChg chg="mod">
          <ac:chgData name="Hasan Selim" userId="84cd2103f36ef0dc" providerId="LiveId" clId="{6ED845BA-74CA-4F74-9AC4-C2ED4D184EBF}" dt="2025-10-06T01:55:03.926" v="1580"/>
          <ac:spMkLst>
            <pc:docMk/>
            <pc:sldMk cId="1035499294" sldId="490"/>
            <ac:spMk id="50" creationId="{67C53155-8E54-0ECA-B4E9-B923B55FCA57}"/>
          </ac:spMkLst>
        </pc:spChg>
        <pc:spChg chg="mod">
          <ac:chgData name="Hasan Selim" userId="84cd2103f36ef0dc" providerId="LiveId" clId="{6ED845BA-74CA-4F74-9AC4-C2ED4D184EBF}" dt="2025-10-06T01:55:03.926" v="1580"/>
          <ac:spMkLst>
            <pc:docMk/>
            <pc:sldMk cId="1035499294" sldId="490"/>
            <ac:spMk id="57" creationId="{989F95BF-62B1-65C3-0AD9-15E461EF2771}"/>
          </ac:spMkLst>
        </pc:spChg>
        <pc:spChg chg="mod">
          <ac:chgData name="Hasan Selim" userId="84cd2103f36ef0dc" providerId="LiveId" clId="{6ED845BA-74CA-4F74-9AC4-C2ED4D184EBF}" dt="2025-10-06T01:55:03.926" v="1580"/>
          <ac:spMkLst>
            <pc:docMk/>
            <pc:sldMk cId="1035499294" sldId="490"/>
            <ac:spMk id="62" creationId="{B883B7C0-7D95-E0E7-3975-B7DF4B4D7FA0}"/>
          </ac:spMkLst>
        </pc:spChg>
        <pc:spChg chg="del">
          <ac:chgData name="Hasan Selim" userId="84cd2103f36ef0dc" providerId="LiveId" clId="{6ED845BA-74CA-4F74-9AC4-C2ED4D184EBF}" dt="2025-10-06T01:51:06.012" v="1546" actId="478"/>
          <ac:spMkLst>
            <pc:docMk/>
            <pc:sldMk cId="1035499294" sldId="490"/>
            <ac:spMk id="1220" creationId="{F31E199C-4581-205D-7609-174EAEB0B0CB}"/>
          </ac:spMkLst>
        </pc:spChg>
        <pc:spChg chg="del">
          <ac:chgData name="Hasan Selim" userId="84cd2103f36ef0dc" providerId="LiveId" clId="{6ED845BA-74CA-4F74-9AC4-C2ED4D184EBF}" dt="2025-10-06T01:51:06.012" v="1546" actId="478"/>
          <ac:spMkLst>
            <pc:docMk/>
            <pc:sldMk cId="1035499294" sldId="490"/>
            <ac:spMk id="1221" creationId="{6EC8335D-B2C7-C3CE-919C-FE536C0DE829}"/>
          </ac:spMkLst>
        </pc:spChg>
        <pc:grpChg chg="add del">
          <ac:chgData name="Hasan Selim" userId="84cd2103f36ef0dc" providerId="LiveId" clId="{6ED845BA-74CA-4F74-9AC4-C2ED4D184EBF}" dt="2025-10-06T02:04:21.879" v="1647" actId="21"/>
          <ac:grpSpMkLst>
            <pc:docMk/>
            <pc:sldMk cId="1035499294" sldId="490"/>
            <ac:grpSpMk id="5" creationId="{BAB5B96A-7FCA-79F3-5286-09212751A2C1}"/>
          </ac:grpSpMkLst>
        </pc:grpChg>
        <pc:grpChg chg="mod">
          <ac:chgData name="Hasan Selim" userId="84cd2103f36ef0dc" providerId="LiveId" clId="{6ED845BA-74CA-4F74-9AC4-C2ED4D184EBF}" dt="2025-10-06T01:58:36.491" v="1628" actId="1076"/>
          <ac:grpSpMkLst>
            <pc:docMk/>
            <pc:sldMk cId="1035499294" sldId="490"/>
            <ac:grpSpMk id="9" creationId="{4B8C92AD-3589-9B86-8303-EBA662754CA7}"/>
          </ac:grpSpMkLst>
        </pc:grpChg>
        <pc:grpChg chg="add del">
          <ac:chgData name="Hasan Selim" userId="84cd2103f36ef0dc" providerId="LiveId" clId="{6ED845BA-74CA-4F74-9AC4-C2ED4D184EBF}" dt="2025-10-06T02:04:10.783" v="1642" actId="478"/>
          <ac:grpSpMkLst>
            <pc:docMk/>
            <pc:sldMk cId="1035499294" sldId="490"/>
            <ac:grpSpMk id="19" creationId="{75143A70-F2F1-0DD6-38BD-59A7C5486E39}"/>
          </ac:grpSpMkLst>
        </pc:grpChg>
        <pc:grpChg chg="add del">
          <ac:chgData name="Hasan Selim" userId="84cd2103f36ef0dc" providerId="LiveId" clId="{6ED845BA-74CA-4F74-9AC4-C2ED4D184EBF}" dt="2025-10-06T02:04:12.567" v="1643" actId="478"/>
          <ac:grpSpMkLst>
            <pc:docMk/>
            <pc:sldMk cId="1035499294" sldId="490"/>
            <ac:grpSpMk id="27" creationId="{1DE14310-0DD1-C154-A2E5-74345446D170}"/>
          </ac:grpSpMkLst>
        </pc:grpChg>
        <pc:grpChg chg="mod">
          <ac:chgData name="Hasan Selim" userId="84cd2103f36ef0dc" providerId="LiveId" clId="{6ED845BA-74CA-4F74-9AC4-C2ED4D184EBF}" dt="2025-10-06T01:58:36.491" v="1628" actId="1076"/>
          <ac:grpSpMkLst>
            <pc:docMk/>
            <pc:sldMk cId="1035499294" sldId="490"/>
            <ac:grpSpMk id="51" creationId="{AD647F85-8F89-EC03-FF44-ECFBF5F25A3F}"/>
          </ac:grpSpMkLst>
        </pc:grpChg>
        <pc:grpChg chg="add mod">
          <ac:chgData name="Hasan Selim" userId="84cd2103f36ef0dc" providerId="LiveId" clId="{6ED845BA-74CA-4F74-9AC4-C2ED4D184EBF}" dt="2025-10-06T01:58:36.491" v="1628" actId="1076"/>
          <ac:grpSpMkLst>
            <pc:docMk/>
            <pc:sldMk cId="1035499294" sldId="490"/>
            <ac:grpSpMk id="1044" creationId="{D208803F-BA88-2009-E2B2-A16AFDAA10BC}"/>
          </ac:grpSpMkLst>
        </pc:grpChg>
        <pc:grpChg chg="del">
          <ac:chgData name="Hasan Selim" userId="84cd2103f36ef0dc" providerId="LiveId" clId="{6ED845BA-74CA-4F74-9AC4-C2ED4D184EBF}" dt="2025-10-06T01:51:13.122" v="1551" actId="478"/>
          <ac:grpSpMkLst>
            <pc:docMk/>
            <pc:sldMk cId="1035499294" sldId="490"/>
            <ac:grpSpMk id="1063" creationId="{6DBD297D-456A-7960-64C5-CD66F2A8F0D2}"/>
          </ac:grpSpMkLst>
        </pc:grpChg>
        <pc:grpChg chg="add del">
          <ac:chgData name="Hasan Selim" userId="84cd2103f36ef0dc" providerId="LiveId" clId="{6ED845BA-74CA-4F74-9AC4-C2ED4D184EBF}" dt="2025-10-06T02:04:21.879" v="1647" actId="21"/>
          <ac:grpSpMkLst>
            <pc:docMk/>
            <pc:sldMk cId="1035499294" sldId="490"/>
            <ac:grpSpMk id="1104" creationId="{F79D036F-1D71-88A8-3A52-BB4F5336F315}"/>
          </ac:grpSpMkLst>
        </pc:grpChg>
        <pc:grpChg chg="del">
          <ac:chgData name="Hasan Selim" userId="84cd2103f36ef0dc" providerId="LiveId" clId="{6ED845BA-74CA-4F74-9AC4-C2ED4D184EBF}" dt="2025-10-06T01:51:14.116" v="1552" actId="478"/>
          <ac:grpSpMkLst>
            <pc:docMk/>
            <pc:sldMk cId="1035499294" sldId="490"/>
            <ac:grpSpMk id="1107" creationId="{E308BE6D-818E-3DFE-047C-3E455541A8FF}"/>
          </ac:grpSpMkLst>
        </pc:grpChg>
        <pc:grpChg chg="del mod">
          <ac:chgData name="Hasan Selim" userId="84cd2103f36ef0dc" providerId="LiveId" clId="{6ED845BA-74CA-4F74-9AC4-C2ED4D184EBF}" dt="2025-10-06T01:56:18.976" v="1598" actId="478"/>
          <ac:grpSpMkLst>
            <pc:docMk/>
            <pc:sldMk cId="1035499294" sldId="490"/>
            <ac:grpSpMk id="1222" creationId="{36809E19-D6B6-EBBD-C661-0784E700D4D6}"/>
          </ac:grpSpMkLst>
        </pc:grpChg>
        <pc:grpChg chg="del mod ord">
          <ac:chgData name="Hasan Selim" userId="84cd2103f36ef0dc" providerId="LiveId" clId="{6ED845BA-74CA-4F74-9AC4-C2ED4D184EBF}" dt="2025-10-06T01:56:19.593" v="1599" actId="478"/>
          <ac:grpSpMkLst>
            <pc:docMk/>
            <pc:sldMk cId="1035499294" sldId="490"/>
            <ac:grpSpMk id="1229" creationId="{9B4F02F6-81BA-B074-04F2-2E9769A5359F}"/>
          </ac:grpSpMkLst>
        </pc:grpChg>
        <pc:grpChg chg="del">
          <ac:chgData name="Hasan Selim" userId="84cd2103f36ef0dc" providerId="LiveId" clId="{6ED845BA-74CA-4F74-9AC4-C2ED4D184EBF}" dt="2025-10-06T01:51:06.012" v="1546" actId="478"/>
          <ac:grpSpMkLst>
            <pc:docMk/>
            <pc:sldMk cId="1035499294" sldId="490"/>
            <ac:grpSpMk id="1236" creationId="{ED6BCB81-3E85-30E1-5A2B-F58125B2AA05}"/>
          </ac:grpSpMkLst>
        </pc:grpChg>
        <pc:grpChg chg="del">
          <ac:chgData name="Hasan Selim" userId="84cd2103f36ef0dc" providerId="LiveId" clId="{6ED845BA-74CA-4F74-9AC4-C2ED4D184EBF}" dt="2025-10-06T01:51:07.537" v="1547" actId="478"/>
          <ac:grpSpMkLst>
            <pc:docMk/>
            <pc:sldMk cId="1035499294" sldId="490"/>
            <ac:grpSpMk id="1251" creationId="{60BC785D-F83B-8D27-B4C4-1AE3A38753D8}"/>
          </ac:grpSpMkLst>
        </pc:grpChg>
        <pc:grpChg chg="del">
          <ac:chgData name="Hasan Selim" userId="84cd2103f36ef0dc" providerId="LiveId" clId="{6ED845BA-74CA-4F74-9AC4-C2ED4D184EBF}" dt="2025-10-06T01:51:06.012" v="1546" actId="478"/>
          <ac:grpSpMkLst>
            <pc:docMk/>
            <pc:sldMk cId="1035499294" sldId="490"/>
            <ac:grpSpMk id="1281" creationId="{90B54E21-2BD2-ABED-AA10-5E44DC3588EE}"/>
          </ac:grpSpMkLst>
        </pc:grpChg>
        <pc:picChg chg="del">
          <ac:chgData name="Hasan Selim" userId="84cd2103f36ef0dc" providerId="LiveId" clId="{6ED845BA-74CA-4F74-9AC4-C2ED4D184EBF}" dt="2025-10-06T01:51:08.841" v="1548" actId="478"/>
          <ac:picMkLst>
            <pc:docMk/>
            <pc:sldMk cId="1035499294" sldId="490"/>
            <ac:picMk id="18" creationId="{2E6F1728-5462-B70A-A141-58946F6F3CAF}"/>
          </ac:picMkLst>
        </pc:picChg>
        <pc:picChg chg="add mod">
          <ac:chgData name="Hasan Selim" userId="84cd2103f36ef0dc" providerId="LiveId" clId="{6ED845BA-74CA-4F74-9AC4-C2ED4D184EBF}" dt="2025-10-06T01:58:12.358" v="1622" actId="164"/>
          <ac:picMkLst>
            <pc:docMk/>
            <pc:sldMk cId="1035499294" sldId="490"/>
            <ac:picMk id="1043" creationId="{CE0D9667-6CF2-1CFC-9861-1F01AD4B8A06}"/>
          </ac:picMkLst>
        </pc:picChg>
      </pc:sldChg>
      <pc:sldChg chg="addSp delSp modSp add del mod">
        <pc:chgData name="Hasan Selim" userId="84cd2103f36ef0dc" providerId="LiveId" clId="{6ED845BA-74CA-4F74-9AC4-C2ED4D184EBF}" dt="2025-10-06T03:42:03.731" v="2179" actId="47"/>
        <pc:sldMkLst>
          <pc:docMk/>
          <pc:sldMk cId="818994880" sldId="491"/>
        </pc:sldMkLst>
        <pc:spChg chg="add mod">
          <ac:chgData name="Hasan Selim" userId="84cd2103f36ef0dc" providerId="LiveId" clId="{6ED845BA-74CA-4F74-9AC4-C2ED4D184EBF}" dt="2025-10-06T02:14:48.102" v="1755" actId="108"/>
          <ac:spMkLst>
            <pc:docMk/>
            <pc:sldMk cId="818994880" sldId="491"/>
            <ac:spMk id="2" creationId="{17C87678-0E23-E78F-B54A-56205388DDE7}"/>
          </ac:spMkLst>
        </pc:spChg>
        <pc:spChg chg="del">
          <ac:chgData name="Hasan Selim" userId="84cd2103f36ef0dc" providerId="LiveId" clId="{6ED845BA-74CA-4F74-9AC4-C2ED4D184EBF}" dt="2025-10-06T02:04:42.294" v="1649" actId="478"/>
          <ac:spMkLst>
            <pc:docMk/>
            <pc:sldMk cId="818994880" sldId="491"/>
            <ac:spMk id="3" creationId="{B30D3EB6-CC2E-597C-F011-8EEF3EEE7662}"/>
          </ac:spMkLst>
        </pc:spChg>
        <pc:spChg chg="del">
          <ac:chgData name="Hasan Selim" userId="84cd2103f36ef0dc" providerId="LiveId" clId="{6ED845BA-74CA-4F74-9AC4-C2ED4D184EBF}" dt="2025-10-06T01:56:45.597" v="1602" actId="478"/>
          <ac:spMkLst>
            <pc:docMk/>
            <pc:sldMk cId="818994880" sldId="491"/>
            <ac:spMk id="4" creationId="{F219822F-30F8-28E1-138D-E5E452F165F7}"/>
          </ac:spMkLst>
        </pc:spChg>
        <pc:spChg chg="del">
          <ac:chgData name="Hasan Selim" userId="84cd2103f36ef0dc" providerId="LiveId" clId="{6ED845BA-74CA-4F74-9AC4-C2ED4D184EBF}" dt="2025-10-06T01:56:45.597" v="1602" actId="478"/>
          <ac:spMkLst>
            <pc:docMk/>
            <pc:sldMk cId="818994880" sldId="491"/>
            <ac:spMk id="7" creationId="{A055A61B-9855-321D-9BA9-5A16FC571FAE}"/>
          </ac:spMkLst>
        </pc:spChg>
        <pc:spChg chg="del">
          <ac:chgData name="Hasan Selim" userId="84cd2103f36ef0dc" providerId="LiveId" clId="{6ED845BA-74CA-4F74-9AC4-C2ED4D184EBF}" dt="2025-10-06T01:56:45.597" v="1602" actId="478"/>
          <ac:spMkLst>
            <pc:docMk/>
            <pc:sldMk cId="818994880" sldId="491"/>
            <ac:spMk id="8" creationId="{1E648BED-54DC-1854-1641-D4E797E9494F}"/>
          </ac:spMkLst>
        </pc:spChg>
        <pc:spChg chg="add mod">
          <ac:chgData name="Hasan Selim" userId="84cd2103f36ef0dc" providerId="LiveId" clId="{6ED845BA-74CA-4F74-9AC4-C2ED4D184EBF}" dt="2025-10-06T02:02:25.965" v="1632" actId="1076"/>
          <ac:spMkLst>
            <pc:docMk/>
            <pc:sldMk cId="818994880" sldId="491"/>
            <ac:spMk id="18" creationId="{F236784C-C0C6-29E8-ECE7-AB4B984F32FE}"/>
          </ac:spMkLst>
        </pc:spChg>
        <pc:spChg chg="add mod">
          <ac:chgData name="Hasan Selim" userId="84cd2103f36ef0dc" providerId="LiveId" clId="{6ED845BA-74CA-4F74-9AC4-C2ED4D184EBF}" dt="2025-10-06T02:26:30.287" v="1858" actId="207"/>
          <ac:spMkLst>
            <pc:docMk/>
            <pc:sldMk cId="818994880" sldId="491"/>
            <ac:spMk id="1043" creationId="{D5242779-8436-55FF-67A4-A03FF5FB732A}"/>
          </ac:spMkLst>
        </pc:spChg>
        <pc:grpChg chg="del">
          <ac:chgData name="Hasan Selim" userId="84cd2103f36ef0dc" providerId="LiveId" clId="{6ED845BA-74CA-4F74-9AC4-C2ED4D184EBF}" dt="2025-10-06T02:04:42.294" v="1649" actId="478"/>
          <ac:grpSpMkLst>
            <pc:docMk/>
            <pc:sldMk cId="818994880" sldId="491"/>
            <ac:grpSpMk id="5" creationId="{8B73C2F2-9D55-A00E-FDB5-962FD5214463}"/>
          </ac:grpSpMkLst>
        </pc:grpChg>
        <pc:grpChg chg="del">
          <ac:chgData name="Hasan Selim" userId="84cd2103f36ef0dc" providerId="LiveId" clId="{6ED845BA-74CA-4F74-9AC4-C2ED4D184EBF}" dt="2025-10-06T01:56:45.597" v="1602" actId="478"/>
          <ac:grpSpMkLst>
            <pc:docMk/>
            <pc:sldMk cId="818994880" sldId="491"/>
            <ac:grpSpMk id="9" creationId="{6D0CE89A-F69B-678C-94F6-E4851E174E54}"/>
          </ac:grpSpMkLst>
        </pc:grpChg>
        <pc:grpChg chg="del">
          <ac:chgData name="Hasan Selim" userId="84cd2103f36ef0dc" providerId="LiveId" clId="{6ED845BA-74CA-4F74-9AC4-C2ED4D184EBF}" dt="2025-10-06T02:03:57.434" v="1640" actId="21"/>
          <ac:grpSpMkLst>
            <pc:docMk/>
            <pc:sldMk cId="818994880" sldId="491"/>
            <ac:grpSpMk id="19" creationId="{2DA34228-23D8-D2BA-054C-731CB501CA77}"/>
          </ac:grpSpMkLst>
        </pc:grpChg>
        <pc:grpChg chg="del">
          <ac:chgData name="Hasan Selim" userId="84cd2103f36ef0dc" providerId="LiveId" clId="{6ED845BA-74CA-4F74-9AC4-C2ED4D184EBF}" dt="2025-10-06T02:03:57.434" v="1640" actId="21"/>
          <ac:grpSpMkLst>
            <pc:docMk/>
            <pc:sldMk cId="818994880" sldId="491"/>
            <ac:grpSpMk id="27" creationId="{4B7382E6-E0FD-7D79-5AAF-59DCD4831E3D}"/>
          </ac:grpSpMkLst>
        </pc:grpChg>
        <pc:grpChg chg="del">
          <ac:chgData name="Hasan Selim" userId="84cd2103f36ef0dc" providerId="LiveId" clId="{6ED845BA-74CA-4F74-9AC4-C2ED4D184EBF}" dt="2025-10-06T01:56:45.597" v="1602" actId="478"/>
          <ac:grpSpMkLst>
            <pc:docMk/>
            <pc:sldMk cId="818994880" sldId="491"/>
            <ac:grpSpMk id="51" creationId="{C880AAFC-A461-5B3F-1EB3-4668A545DBB3}"/>
          </ac:grpSpMkLst>
        </pc:grpChg>
        <pc:grpChg chg="del">
          <ac:chgData name="Hasan Selim" userId="84cd2103f36ef0dc" providerId="LiveId" clId="{6ED845BA-74CA-4F74-9AC4-C2ED4D184EBF}" dt="2025-10-06T02:04:42.294" v="1649" actId="478"/>
          <ac:grpSpMkLst>
            <pc:docMk/>
            <pc:sldMk cId="818994880" sldId="491"/>
            <ac:grpSpMk id="1104" creationId="{54FEB4BA-102A-A1C2-11B9-DD2A7E202F10}"/>
          </ac:grpSpMkLst>
        </pc:grpChg>
        <pc:graphicFrameChg chg="add del mod">
          <ac:chgData name="Hasan Selim" userId="84cd2103f36ef0dc" providerId="LiveId" clId="{6ED845BA-74CA-4F74-9AC4-C2ED4D184EBF}" dt="2025-10-06T02:26:35.800" v="1859" actId="478"/>
          <ac:graphicFrameMkLst>
            <pc:docMk/>
            <pc:sldMk cId="818994880" sldId="491"/>
            <ac:graphicFrameMk id="1045" creationId="{B1095D7E-DC93-33D5-DA88-4189A8B91DA1}"/>
          </ac:graphicFrameMkLst>
        </pc:graphicFrameChg>
        <pc:picChg chg="add mod">
          <ac:chgData name="Hasan Selim" userId="84cd2103f36ef0dc" providerId="LiveId" clId="{6ED845BA-74CA-4F74-9AC4-C2ED4D184EBF}" dt="2025-10-06T02:02:34.784" v="1635" actId="1076"/>
          <ac:picMkLst>
            <pc:docMk/>
            <pc:sldMk cId="818994880" sldId="491"/>
            <ac:picMk id="1044" creationId="{0E6F279C-512E-2B69-B18B-F2460B11D4E7}"/>
          </ac:picMkLst>
        </pc:picChg>
      </pc:sldChg>
      <pc:sldChg chg="addSp delSp modSp add del mod">
        <pc:chgData name="Hasan Selim" userId="84cd2103f36ef0dc" providerId="LiveId" clId="{6ED845BA-74CA-4F74-9AC4-C2ED4D184EBF}" dt="2025-10-06T03:43:27.274" v="2202" actId="47"/>
        <pc:sldMkLst>
          <pc:docMk/>
          <pc:sldMk cId="1804949186" sldId="492"/>
        </pc:sldMkLst>
        <pc:spChg chg="del">
          <ac:chgData name="Hasan Selim" userId="84cd2103f36ef0dc" providerId="LiveId" clId="{6ED845BA-74CA-4F74-9AC4-C2ED4D184EBF}" dt="2025-10-06T02:03:45.813" v="1638" actId="478"/>
          <ac:spMkLst>
            <pc:docMk/>
            <pc:sldMk cId="1804949186" sldId="492"/>
            <ac:spMk id="2" creationId="{745F13A0-1BA6-6975-8C53-61F2935CE6A3}"/>
          </ac:spMkLst>
        </pc:spChg>
        <pc:spChg chg="del">
          <ac:chgData name="Hasan Selim" userId="84cd2103f36ef0dc" providerId="LiveId" clId="{6ED845BA-74CA-4F74-9AC4-C2ED4D184EBF}" dt="2025-10-06T02:04:52.021" v="1650" actId="478"/>
          <ac:spMkLst>
            <pc:docMk/>
            <pc:sldMk cId="1804949186" sldId="492"/>
            <ac:spMk id="3" creationId="{EB97EAA2-EEC3-97B2-5146-1E772BCA2309}"/>
          </ac:spMkLst>
        </pc:spChg>
        <pc:spChg chg="add mod">
          <ac:chgData name="Hasan Selim" userId="84cd2103f36ef0dc" providerId="LiveId" clId="{6ED845BA-74CA-4F74-9AC4-C2ED4D184EBF}" dt="2025-10-06T02:07:15.373" v="1673" actId="108"/>
          <ac:spMkLst>
            <pc:docMk/>
            <pc:sldMk cId="1804949186" sldId="492"/>
            <ac:spMk id="4" creationId="{A10E2513-3AB3-4D14-99A0-AA0DAB47799B}"/>
          </ac:spMkLst>
        </pc:spChg>
        <pc:spChg chg="add mod">
          <ac:chgData name="Hasan Selim" userId="84cd2103f36ef0dc" providerId="LiveId" clId="{6ED845BA-74CA-4F74-9AC4-C2ED4D184EBF}" dt="2025-10-06T02:14:27.932" v="1749" actId="12788"/>
          <ac:spMkLst>
            <pc:docMk/>
            <pc:sldMk cId="1804949186" sldId="492"/>
            <ac:spMk id="7" creationId="{30927EFA-F2A7-834F-53D7-2548FCD7FFB2}"/>
          </ac:spMkLst>
        </pc:spChg>
        <pc:spChg chg="add del mod">
          <ac:chgData name="Hasan Selim" userId="84cd2103f36ef0dc" providerId="LiveId" clId="{6ED845BA-74CA-4F74-9AC4-C2ED4D184EBF}" dt="2025-10-06T02:05:47.016" v="1660" actId="478"/>
          <ac:spMkLst>
            <pc:docMk/>
            <pc:sldMk cId="1804949186" sldId="492"/>
            <ac:spMk id="8" creationId="{3380BAE5-C15A-6B6F-1E52-F72A7D3D0CB3}"/>
          </ac:spMkLst>
        </pc:spChg>
        <pc:spChg chg="add del mod">
          <ac:chgData name="Hasan Selim" userId="84cd2103f36ef0dc" providerId="LiveId" clId="{6ED845BA-74CA-4F74-9AC4-C2ED4D184EBF}" dt="2025-10-06T02:10:58.634" v="1700" actId="478"/>
          <ac:spMkLst>
            <pc:docMk/>
            <pc:sldMk cId="1804949186" sldId="492"/>
            <ac:spMk id="11" creationId="{BF83AB17-094D-6200-8955-9BC0675E9866}"/>
          </ac:spMkLst>
        </pc:spChg>
        <pc:spChg chg="add del mod">
          <ac:chgData name="Hasan Selim" userId="84cd2103f36ef0dc" providerId="LiveId" clId="{6ED845BA-74CA-4F74-9AC4-C2ED4D184EBF}" dt="2025-10-06T02:10:42.596" v="1699" actId="478"/>
          <ac:spMkLst>
            <pc:docMk/>
            <pc:sldMk cId="1804949186" sldId="492"/>
            <ac:spMk id="12" creationId="{3430FCEA-35CB-E2EF-1D83-A8FD69669FE1}"/>
          </ac:spMkLst>
        </pc:spChg>
        <pc:spChg chg="add del mod">
          <ac:chgData name="Hasan Selim" userId="84cd2103f36ef0dc" providerId="LiveId" clId="{6ED845BA-74CA-4F74-9AC4-C2ED4D184EBF}" dt="2025-10-06T02:10:42.596" v="1699" actId="478"/>
          <ac:spMkLst>
            <pc:docMk/>
            <pc:sldMk cId="1804949186" sldId="492"/>
            <ac:spMk id="13" creationId="{E168CD16-B09C-F688-9B26-F12F125075B0}"/>
          </ac:spMkLst>
        </pc:spChg>
        <pc:spChg chg="add del mod">
          <ac:chgData name="Hasan Selim" userId="84cd2103f36ef0dc" providerId="LiveId" clId="{6ED845BA-74CA-4F74-9AC4-C2ED4D184EBF}" dt="2025-10-06T02:10:42.596" v="1699" actId="478"/>
          <ac:spMkLst>
            <pc:docMk/>
            <pc:sldMk cId="1804949186" sldId="492"/>
            <ac:spMk id="14" creationId="{6E7DAFEE-989F-9A43-88F8-9CE864F81160}"/>
          </ac:spMkLst>
        </pc:spChg>
        <pc:spChg chg="add del mod">
          <ac:chgData name="Hasan Selim" userId="84cd2103f36ef0dc" providerId="LiveId" clId="{6ED845BA-74CA-4F74-9AC4-C2ED4D184EBF}" dt="2025-10-06T02:10:42.596" v="1699" actId="478"/>
          <ac:spMkLst>
            <pc:docMk/>
            <pc:sldMk cId="1804949186" sldId="492"/>
            <ac:spMk id="15" creationId="{C2E88DE1-A2B5-2127-DC11-DD12B365452F}"/>
          </ac:spMkLst>
        </pc:spChg>
        <pc:spChg chg="add del mod">
          <ac:chgData name="Hasan Selim" userId="84cd2103f36ef0dc" providerId="LiveId" clId="{6ED845BA-74CA-4F74-9AC4-C2ED4D184EBF}" dt="2025-10-06T02:10:42.596" v="1699" actId="478"/>
          <ac:spMkLst>
            <pc:docMk/>
            <pc:sldMk cId="1804949186" sldId="492"/>
            <ac:spMk id="16" creationId="{BE2345A1-C4CC-A4A3-24CA-21517EAFA527}"/>
          </ac:spMkLst>
        </pc:spChg>
        <pc:spChg chg="del">
          <ac:chgData name="Hasan Selim" userId="84cd2103f36ef0dc" providerId="LiveId" clId="{6ED845BA-74CA-4F74-9AC4-C2ED4D184EBF}" dt="2025-10-06T02:03:45.813" v="1638" actId="478"/>
          <ac:spMkLst>
            <pc:docMk/>
            <pc:sldMk cId="1804949186" sldId="492"/>
            <ac:spMk id="18" creationId="{E7AFFED2-C72E-8176-8E25-87B2A938D072}"/>
          </ac:spMkLst>
        </pc:spChg>
        <pc:spChg chg="mod">
          <ac:chgData name="Hasan Selim" userId="84cd2103f36ef0dc" providerId="LiveId" clId="{6ED845BA-74CA-4F74-9AC4-C2ED4D184EBF}" dt="2025-10-06T02:11:38.500" v="1711"/>
          <ac:spMkLst>
            <pc:docMk/>
            <pc:sldMk cId="1804949186" sldId="492"/>
            <ac:spMk id="36" creationId="{A649B4ED-B791-1993-BB12-F0ECB65DF1BB}"/>
          </ac:spMkLst>
        </pc:spChg>
        <pc:spChg chg="mod">
          <ac:chgData name="Hasan Selim" userId="84cd2103f36ef0dc" providerId="LiveId" clId="{6ED845BA-74CA-4F74-9AC4-C2ED4D184EBF}" dt="2025-10-06T02:11:38.500" v="1711"/>
          <ac:spMkLst>
            <pc:docMk/>
            <pc:sldMk cId="1804949186" sldId="492"/>
            <ac:spMk id="38" creationId="{011C4702-C230-42A2-409C-C638896B67C1}"/>
          </ac:spMkLst>
        </pc:spChg>
        <pc:spChg chg="mod">
          <ac:chgData name="Hasan Selim" userId="84cd2103f36ef0dc" providerId="LiveId" clId="{6ED845BA-74CA-4F74-9AC4-C2ED4D184EBF}" dt="2025-10-06T02:11:38.500" v="1711"/>
          <ac:spMkLst>
            <pc:docMk/>
            <pc:sldMk cId="1804949186" sldId="492"/>
            <ac:spMk id="42" creationId="{6AC4AC59-508C-41AF-FD9A-3BA7C28A3711}"/>
          </ac:spMkLst>
        </pc:spChg>
        <pc:spChg chg="mod">
          <ac:chgData name="Hasan Selim" userId="84cd2103f36ef0dc" providerId="LiveId" clId="{6ED845BA-74CA-4F74-9AC4-C2ED4D184EBF}" dt="2025-10-06T02:11:38.500" v="1711"/>
          <ac:spMkLst>
            <pc:docMk/>
            <pc:sldMk cId="1804949186" sldId="492"/>
            <ac:spMk id="46" creationId="{7A6DDAF4-D611-C73A-FA51-2A4F153773D8}"/>
          </ac:spMkLst>
        </pc:spChg>
        <pc:spChg chg="mod">
          <ac:chgData name="Hasan Selim" userId="84cd2103f36ef0dc" providerId="LiveId" clId="{6ED845BA-74CA-4F74-9AC4-C2ED4D184EBF}" dt="2025-10-06T02:11:38.500" v="1711"/>
          <ac:spMkLst>
            <pc:docMk/>
            <pc:sldMk cId="1804949186" sldId="492"/>
            <ac:spMk id="47" creationId="{B87EBA0B-FE33-28FA-2AB0-838CBE940D15}"/>
          </ac:spMkLst>
        </pc:spChg>
        <pc:spChg chg="mod">
          <ac:chgData name="Hasan Selim" userId="84cd2103f36ef0dc" providerId="LiveId" clId="{6ED845BA-74CA-4F74-9AC4-C2ED4D184EBF}" dt="2025-10-06T02:11:38.500" v="1711"/>
          <ac:spMkLst>
            <pc:docMk/>
            <pc:sldMk cId="1804949186" sldId="492"/>
            <ac:spMk id="55" creationId="{8D725698-047A-23FA-16EE-D74CE0F845BE}"/>
          </ac:spMkLst>
        </pc:spChg>
        <pc:spChg chg="mod">
          <ac:chgData name="Hasan Selim" userId="84cd2103f36ef0dc" providerId="LiveId" clId="{6ED845BA-74CA-4F74-9AC4-C2ED4D184EBF}" dt="2025-10-06T02:11:38.500" v="1711"/>
          <ac:spMkLst>
            <pc:docMk/>
            <pc:sldMk cId="1804949186" sldId="492"/>
            <ac:spMk id="58" creationId="{965C703A-7F2B-B0F6-AE3C-82718A650AC5}"/>
          </ac:spMkLst>
        </pc:spChg>
        <pc:spChg chg="mod">
          <ac:chgData name="Hasan Selim" userId="84cd2103f36ef0dc" providerId="LiveId" clId="{6ED845BA-74CA-4F74-9AC4-C2ED4D184EBF}" dt="2025-10-06T02:13:55.529" v="1744" actId="948"/>
          <ac:spMkLst>
            <pc:docMk/>
            <pc:sldMk cId="1804949186" sldId="492"/>
            <ac:spMk id="1024" creationId="{1D6F7347-2AB0-FA74-8CFA-E67D8BA6FBC5}"/>
          </ac:spMkLst>
        </pc:spChg>
        <pc:spChg chg="mod">
          <ac:chgData name="Hasan Selim" userId="84cd2103f36ef0dc" providerId="LiveId" clId="{6ED845BA-74CA-4F74-9AC4-C2ED4D184EBF}" dt="2025-10-06T02:13:55.529" v="1744" actId="948"/>
          <ac:spMkLst>
            <pc:docMk/>
            <pc:sldMk cId="1804949186" sldId="492"/>
            <ac:spMk id="1034" creationId="{521FD98F-C46E-3CA1-A251-C2A6387749D7}"/>
          </ac:spMkLst>
        </pc:spChg>
        <pc:spChg chg="mod">
          <ac:chgData name="Hasan Selim" userId="84cd2103f36ef0dc" providerId="LiveId" clId="{6ED845BA-74CA-4F74-9AC4-C2ED4D184EBF}" dt="2025-10-06T02:13:55.529" v="1744" actId="948"/>
          <ac:spMkLst>
            <pc:docMk/>
            <pc:sldMk cId="1804949186" sldId="492"/>
            <ac:spMk id="1035" creationId="{3049E76A-C152-3ECE-03CA-0B15FFCD6D91}"/>
          </ac:spMkLst>
        </pc:spChg>
        <pc:spChg chg="mod">
          <ac:chgData name="Hasan Selim" userId="84cd2103f36ef0dc" providerId="LiveId" clId="{6ED845BA-74CA-4F74-9AC4-C2ED4D184EBF}" dt="2025-10-06T02:13:55.529" v="1744" actId="948"/>
          <ac:spMkLst>
            <pc:docMk/>
            <pc:sldMk cId="1804949186" sldId="492"/>
            <ac:spMk id="1038" creationId="{773FEF42-F20B-04F1-E287-9FA0A0C56D98}"/>
          </ac:spMkLst>
        </pc:spChg>
        <pc:spChg chg="mod">
          <ac:chgData name="Hasan Selim" userId="84cd2103f36ef0dc" providerId="LiveId" clId="{6ED845BA-74CA-4F74-9AC4-C2ED4D184EBF}" dt="2025-10-06T02:13:55.529" v="1744" actId="948"/>
          <ac:spMkLst>
            <pc:docMk/>
            <pc:sldMk cId="1804949186" sldId="492"/>
            <ac:spMk id="1039" creationId="{6EEEA617-CDD5-2F0E-1DF9-B6DB9A4759D4}"/>
          </ac:spMkLst>
        </pc:spChg>
        <pc:spChg chg="mod">
          <ac:chgData name="Hasan Selim" userId="84cd2103f36ef0dc" providerId="LiveId" clId="{6ED845BA-74CA-4F74-9AC4-C2ED4D184EBF}" dt="2025-10-06T02:13:55.529" v="1744" actId="948"/>
          <ac:spMkLst>
            <pc:docMk/>
            <pc:sldMk cId="1804949186" sldId="492"/>
            <ac:spMk id="1042" creationId="{DD6C47A0-FC7F-E240-A5A4-3436B0BCD947}"/>
          </ac:spMkLst>
        </pc:spChg>
        <pc:spChg chg="del">
          <ac:chgData name="Hasan Selim" userId="84cd2103f36ef0dc" providerId="LiveId" clId="{6ED845BA-74CA-4F74-9AC4-C2ED4D184EBF}" dt="2025-10-06T02:03:45.813" v="1638" actId="478"/>
          <ac:spMkLst>
            <pc:docMk/>
            <pc:sldMk cId="1804949186" sldId="492"/>
            <ac:spMk id="1043" creationId="{A4C2ED8C-04EA-8F4F-02D6-72CCBD243DE1}"/>
          </ac:spMkLst>
        </pc:spChg>
        <pc:spChg chg="mod">
          <ac:chgData name="Hasan Selim" userId="84cd2103f36ef0dc" providerId="LiveId" clId="{6ED845BA-74CA-4F74-9AC4-C2ED4D184EBF}" dt="2025-10-06T02:13:55.529" v="1744" actId="948"/>
          <ac:spMkLst>
            <pc:docMk/>
            <pc:sldMk cId="1804949186" sldId="492"/>
            <ac:spMk id="1046" creationId="{811BCEFB-397A-F138-4AA5-F53AA55B5A21}"/>
          </ac:spMkLst>
        </pc:spChg>
        <pc:spChg chg="mod">
          <ac:chgData name="Hasan Selim" userId="84cd2103f36ef0dc" providerId="LiveId" clId="{6ED845BA-74CA-4F74-9AC4-C2ED4D184EBF}" dt="2025-10-06T02:13:55.529" v="1744" actId="948"/>
          <ac:spMkLst>
            <pc:docMk/>
            <pc:sldMk cId="1804949186" sldId="492"/>
            <ac:spMk id="1049" creationId="{563AC864-AE04-2935-79E6-FE72F050C2A2}"/>
          </ac:spMkLst>
        </pc:spChg>
        <pc:spChg chg="mod">
          <ac:chgData name="Hasan Selim" userId="84cd2103f36ef0dc" providerId="LiveId" clId="{6ED845BA-74CA-4F74-9AC4-C2ED4D184EBF}" dt="2025-10-06T02:13:55.529" v="1744" actId="948"/>
          <ac:spMkLst>
            <pc:docMk/>
            <pc:sldMk cId="1804949186" sldId="492"/>
            <ac:spMk id="1050" creationId="{0E1BB838-9B71-AE7D-A018-D6F7185197BD}"/>
          </ac:spMkLst>
        </pc:spChg>
        <pc:spChg chg="mod">
          <ac:chgData name="Hasan Selim" userId="84cd2103f36ef0dc" providerId="LiveId" clId="{6ED845BA-74CA-4F74-9AC4-C2ED4D184EBF}" dt="2025-10-06T02:13:55.529" v="1744" actId="948"/>
          <ac:spMkLst>
            <pc:docMk/>
            <pc:sldMk cId="1804949186" sldId="492"/>
            <ac:spMk id="1052" creationId="{2094ECBC-6187-C007-5C8A-B2934C53117F}"/>
          </ac:spMkLst>
        </pc:spChg>
        <pc:spChg chg="mod">
          <ac:chgData name="Hasan Selim" userId="84cd2103f36ef0dc" providerId="LiveId" clId="{6ED845BA-74CA-4F74-9AC4-C2ED4D184EBF}" dt="2025-10-06T02:11:38.500" v="1711"/>
          <ac:spMkLst>
            <pc:docMk/>
            <pc:sldMk cId="1804949186" sldId="492"/>
            <ac:spMk id="1053" creationId="{298D95B3-EE0B-D45C-DF64-A3E41DE4D8C1}"/>
          </ac:spMkLst>
        </pc:spChg>
        <pc:spChg chg="mod">
          <ac:chgData name="Hasan Selim" userId="84cd2103f36ef0dc" providerId="LiveId" clId="{6ED845BA-74CA-4F74-9AC4-C2ED4D184EBF}" dt="2025-10-06T02:11:58.071" v="1718"/>
          <ac:spMkLst>
            <pc:docMk/>
            <pc:sldMk cId="1804949186" sldId="492"/>
            <ac:spMk id="1057" creationId="{33E485AB-B1F9-DEF5-AA0B-33C8632C0107}"/>
          </ac:spMkLst>
        </pc:spChg>
        <pc:spChg chg="mod">
          <ac:chgData name="Hasan Selim" userId="84cd2103f36ef0dc" providerId="LiveId" clId="{6ED845BA-74CA-4F74-9AC4-C2ED4D184EBF}" dt="2025-10-06T02:11:58.071" v="1718"/>
          <ac:spMkLst>
            <pc:docMk/>
            <pc:sldMk cId="1804949186" sldId="492"/>
            <ac:spMk id="1059" creationId="{DE35879B-1B77-F4C7-A1F0-9B710EA0FB62}"/>
          </ac:spMkLst>
        </pc:spChg>
        <pc:spChg chg="mod">
          <ac:chgData name="Hasan Selim" userId="84cd2103f36ef0dc" providerId="LiveId" clId="{6ED845BA-74CA-4F74-9AC4-C2ED4D184EBF}" dt="2025-10-06T02:11:58.071" v="1718"/>
          <ac:spMkLst>
            <pc:docMk/>
            <pc:sldMk cId="1804949186" sldId="492"/>
            <ac:spMk id="1060" creationId="{8455C02C-5858-0576-C965-7DAADB739C72}"/>
          </ac:spMkLst>
        </pc:spChg>
        <pc:spChg chg="mod">
          <ac:chgData name="Hasan Selim" userId="84cd2103f36ef0dc" providerId="LiveId" clId="{6ED845BA-74CA-4F74-9AC4-C2ED4D184EBF}" dt="2025-10-06T02:11:58.071" v="1718"/>
          <ac:spMkLst>
            <pc:docMk/>
            <pc:sldMk cId="1804949186" sldId="492"/>
            <ac:spMk id="1063" creationId="{CBD4DF69-39D0-08AB-228F-7DF0CB664D29}"/>
          </ac:spMkLst>
        </pc:spChg>
        <pc:spChg chg="mod">
          <ac:chgData name="Hasan Selim" userId="84cd2103f36ef0dc" providerId="LiveId" clId="{6ED845BA-74CA-4F74-9AC4-C2ED4D184EBF}" dt="2025-10-06T02:11:58.071" v="1718"/>
          <ac:spMkLst>
            <pc:docMk/>
            <pc:sldMk cId="1804949186" sldId="492"/>
            <ac:spMk id="1070" creationId="{639B37CB-87D8-4C30-7CD0-41D62490994B}"/>
          </ac:spMkLst>
        </pc:spChg>
        <pc:spChg chg="mod">
          <ac:chgData name="Hasan Selim" userId="84cd2103f36ef0dc" providerId="LiveId" clId="{6ED845BA-74CA-4F74-9AC4-C2ED4D184EBF}" dt="2025-10-06T02:11:58.071" v="1718"/>
          <ac:spMkLst>
            <pc:docMk/>
            <pc:sldMk cId="1804949186" sldId="492"/>
            <ac:spMk id="1071" creationId="{9328E0A1-2339-F620-DB66-88E4DEDA72B6}"/>
          </ac:spMkLst>
        </pc:spChg>
        <pc:spChg chg="mod">
          <ac:chgData name="Hasan Selim" userId="84cd2103f36ef0dc" providerId="LiveId" clId="{6ED845BA-74CA-4F74-9AC4-C2ED4D184EBF}" dt="2025-10-06T02:11:58.071" v="1718"/>
          <ac:spMkLst>
            <pc:docMk/>
            <pc:sldMk cId="1804949186" sldId="492"/>
            <ac:spMk id="1072" creationId="{517D37DC-2242-1C1C-4C8B-72CB191C2B68}"/>
          </ac:spMkLst>
        </pc:spChg>
        <pc:spChg chg="mod">
          <ac:chgData name="Hasan Selim" userId="84cd2103f36ef0dc" providerId="LiveId" clId="{6ED845BA-74CA-4F74-9AC4-C2ED4D184EBF}" dt="2025-10-06T02:11:58.071" v="1718"/>
          <ac:spMkLst>
            <pc:docMk/>
            <pc:sldMk cId="1804949186" sldId="492"/>
            <ac:spMk id="1075" creationId="{E2500222-9E38-6610-8F9E-3A5FA519E79B}"/>
          </ac:spMkLst>
        </pc:spChg>
        <pc:spChg chg="mod">
          <ac:chgData name="Hasan Selim" userId="84cd2103f36ef0dc" providerId="LiveId" clId="{6ED845BA-74CA-4F74-9AC4-C2ED4D184EBF}" dt="2025-10-06T02:11:58.071" v="1718"/>
          <ac:spMkLst>
            <pc:docMk/>
            <pc:sldMk cId="1804949186" sldId="492"/>
            <ac:spMk id="1077" creationId="{0526BE06-2416-F109-109B-17E1BFD550D1}"/>
          </ac:spMkLst>
        </pc:spChg>
        <pc:spChg chg="mod">
          <ac:chgData name="Hasan Selim" userId="84cd2103f36ef0dc" providerId="LiveId" clId="{6ED845BA-74CA-4F74-9AC4-C2ED4D184EBF}" dt="2025-10-06T02:11:58.071" v="1718"/>
          <ac:spMkLst>
            <pc:docMk/>
            <pc:sldMk cId="1804949186" sldId="492"/>
            <ac:spMk id="1078" creationId="{1FE14685-ECC4-B260-070F-31573D70492B}"/>
          </ac:spMkLst>
        </pc:spChg>
        <pc:spChg chg="mod">
          <ac:chgData name="Hasan Selim" userId="84cd2103f36ef0dc" providerId="LiveId" clId="{6ED845BA-74CA-4F74-9AC4-C2ED4D184EBF}" dt="2025-10-06T02:14:09.171" v="1745"/>
          <ac:spMkLst>
            <pc:docMk/>
            <pc:sldMk cId="1804949186" sldId="492"/>
            <ac:spMk id="1081" creationId="{017199A8-FD5D-BCA5-8F2C-EFA24131C721}"/>
          </ac:spMkLst>
        </pc:spChg>
        <pc:spChg chg="mod">
          <ac:chgData name="Hasan Selim" userId="84cd2103f36ef0dc" providerId="LiveId" clId="{6ED845BA-74CA-4F74-9AC4-C2ED4D184EBF}" dt="2025-10-06T02:14:09.171" v="1745"/>
          <ac:spMkLst>
            <pc:docMk/>
            <pc:sldMk cId="1804949186" sldId="492"/>
            <ac:spMk id="1082" creationId="{35401FD9-C576-A71D-63A2-97016979E1FB}"/>
          </ac:spMkLst>
        </pc:spChg>
        <pc:spChg chg="mod">
          <ac:chgData name="Hasan Selim" userId="84cd2103f36ef0dc" providerId="LiveId" clId="{6ED845BA-74CA-4F74-9AC4-C2ED4D184EBF}" dt="2025-10-06T02:14:09.171" v="1745"/>
          <ac:spMkLst>
            <pc:docMk/>
            <pc:sldMk cId="1804949186" sldId="492"/>
            <ac:spMk id="1083" creationId="{92EF5842-AD57-21BC-FF83-EF13F4424164}"/>
          </ac:spMkLst>
        </pc:spChg>
        <pc:spChg chg="mod">
          <ac:chgData name="Hasan Selim" userId="84cd2103f36ef0dc" providerId="LiveId" clId="{6ED845BA-74CA-4F74-9AC4-C2ED4D184EBF}" dt="2025-10-06T02:14:09.171" v="1745"/>
          <ac:spMkLst>
            <pc:docMk/>
            <pc:sldMk cId="1804949186" sldId="492"/>
            <ac:spMk id="1084" creationId="{E20E51A6-4FF4-85CA-AF64-08F01125E03B}"/>
          </ac:spMkLst>
        </pc:spChg>
        <pc:spChg chg="mod">
          <ac:chgData name="Hasan Selim" userId="84cd2103f36ef0dc" providerId="LiveId" clId="{6ED845BA-74CA-4F74-9AC4-C2ED4D184EBF}" dt="2025-10-06T02:14:09.171" v="1745"/>
          <ac:spMkLst>
            <pc:docMk/>
            <pc:sldMk cId="1804949186" sldId="492"/>
            <ac:spMk id="1087" creationId="{E895364D-A9B2-6931-5359-259E8F245C8A}"/>
          </ac:spMkLst>
        </pc:spChg>
        <pc:spChg chg="mod">
          <ac:chgData name="Hasan Selim" userId="84cd2103f36ef0dc" providerId="LiveId" clId="{6ED845BA-74CA-4F74-9AC4-C2ED4D184EBF}" dt="2025-10-06T02:14:09.171" v="1745"/>
          <ac:spMkLst>
            <pc:docMk/>
            <pc:sldMk cId="1804949186" sldId="492"/>
            <ac:spMk id="1088" creationId="{09F5874F-85DB-244E-E841-B4946627BD15}"/>
          </ac:spMkLst>
        </pc:spChg>
        <pc:spChg chg="mod">
          <ac:chgData name="Hasan Selim" userId="84cd2103f36ef0dc" providerId="LiveId" clId="{6ED845BA-74CA-4F74-9AC4-C2ED4D184EBF}" dt="2025-10-06T02:14:09.171" v="1745"/>
          <ac:spMkLst>
            <pc:docMk/>
            <pc:sldMk cId="1804949186" sldId="492"/>
            <ac:spMk id="1089" creationId="{DC274F71-F92E-DCC1-2398-A84C5486786C}"/>
          </ac:spMkLst>
        </pc:spChg>
        <pc:spChg chg="mod">
          <ac:chgData name="Hasan Selim" userId="84cd2103f36ef0dc" providerId="LiveId" clId="{6ED845BA-74CA-4F74-9AC4-C2ED4D184EBF}" dt="2025-10-06T02:14:09.171" v="1745"/>
          <ac:spMkLst>
            <pc:docMk/>
            <pc:sldMk cId="1804949186" sldId="492"/>
            <ac:spMk id="1091" creationId="{F2D15275-B98C-4B8F-1EF4-BF5BFE41C891}"/>
          </ac:spMkLst>
        </pc:spChg>
        <pc:spChg chg="mod">
          <ac:chgData name="Hasan Selim" userId="84cd2103f36ef0dc" providerId="LiveId" clId="{6ED845BA-74CA-4F74-9AC4-C2ED4D184EBF}" dt="2025-10-06T02:14:09.171" v="1745"/>
          <ac:spMkLst>
            <pc:docMk/>
            <pc:sldMk cId="1804949186" sldId="492"/>
            <ac:spMk id="1092" creationId="{3259F153-F66B-26F3-F93D-16D904816963}"/>
          </ac:spMkLst>
        </pc:spChg>
        <pc:spChg chg="mod">
          <ac:chgData name="Hasan Selim" userId="84cd2103f36ef0dc" providerId="LiveId" clId="{6ED845BA-74CA-4F74-9AC4-C2ED4D184EBF}" dt="2025-10-06T02:14:09.171" v="1745"/>
          <ac:spMkLst>
            <pc:docMk/>
            <pc:sldMk cId="1804949186" sldId="492"/>
            <ac:spMk id="1093" creationId="{52B8C6A8-1AA5-E592-0E08-FB187542D05E}"/>
          </ac:spMkLst>
        </pc:spChg>
        <pc:grpChg chg="del">
          <ac:chgData name="Hasan Selim" userId="84cd2103f36ef0dc" providerId="LiveId" clId="{6ED845BA-74CA-4F74-9AC4-C2ED4D184EBF}" dt="2025-10-06T02:04:52.021" v="1650" actId="478"/>
          <ac:grpSpMkLst>
            <pc:docMk/>
            <pc:sldMk cId="1804949186" sldId="492"/>
            <ac:grpSpMk id="5" creationId="{141A20EF-8FB3-70FB-3089-08BDA7A1DDA1}"/>
          </ac:grpSpMkLst>
        </pc:grpChg>
        <pc:grpChg chg="del">
          <ac:chgData name="Hasan Selim" userId="84cd2103f36ef0dc" providerId="LiveId" clId="{6ED845BA-74CA-4F74-9AC4-C2ED4D184EBF}" dt="2025-10-06T02:04:52.021" v="1650" actId="478"/>
          <ac:grpSpMkLst>
            <pc:docMk/>
            <pc:sldMk cId="1804949186" sldId="492"/>
            <ac:grpSpMk id="19" creationId="{AE8DD917-A34E-A683-68CA-F8349466891D}"/>
          </ac:grpSpMkLst>
        </pc:grpChg>
        <pc:grpChg chg="del">
          <ac:chgData name="Hasan Selim" userId="84cd2103f36ef0dc" providerId="LiveId" clId="{6ED845BA-74CA-4F74-9AC4-C2ED4D184EBF}" dt="2025-10-06T02:04:52.021" v="1650" actId="478"/>
          <ac:grpSpMkLst>
            <pc:docMk/>
            <pc:sldMk cId="1804949186" sldId="492"/>
            <ac:grpSpMk id="27" creationId="{46DAB852-4408-9F7A-B9BA-B7F8DB7116CE}"/>
          </ac:grpSpMkLst>
        </pc:grpChg>
        <pc:grpChg chg="del mod">
          <ac:chgData name="Hasan Selim" userId="84cd2103f36ef0dc" providerId="LiveId" clId="{6ED845BA-74CA-4F74-9AC4-C2ED4D184EBF}" dt="2025-10-06T02:14:20.894" v="1748" actId="478"/>
          <ac:grpSpMkLst>
            <pc:docMk/>
            <pc:sldMk cId="1804949186" sldId="492"/>
            <ac:grpSpMk id="29" creationId="{910CC009-9088-7096-6F6A-C669AF2B64CA}"/>
          </ac:grpSpMkLst>
        </pc:grpChg>
        <pc:grpChg chg="mod">
          <ac:chgData name="Hasan Selim" userId="84cd2103f36ef0dc" providerId="LiveId" clId="{6ED845BA-74CA-4F74-9AC4-C2ED4D184EBF}" dt="2025-10-06T02:13:55.253" v="1743" actId="14100"/>
          <ac:grpSpMkLst>
            <pc:docMk/>
            <pc:sldMk cId="1804949186" sldId="492"/>
            <ac:grpSpMk id="60" creationId="{3EB681EA-AF0D-4C6F-D743-5EA027623EFF}"/>
          </ac:grpSpMkLst>
        </pc:grpChg>
        <pc:grpChg chg="mod">
          <ac:chgData name="Hasan Selim" userId="84cd2103f36ef0dc" providerId="LiveId" clId="{6ED845BA-74CA-4F74-9AC4-C2ED4D184EBF}" dt="2025-10-06T02:12:04.737" v="1721" actId="1076"/>
          <ac:grpSpMkLst>
            <pc:docMk/>
            <pc:sldMk cId="1804949186" sldId="492"/>
            <ac:grpSpMk id="1054" creationId="{15122B86-428E-3F1B-D10D-42B1CFDA21F7}"/>
          </ac:grpSpMkLst>
        </pc:grpChg>
        <pc:grpChg chg="mod">
          <ac:chgData name="Hasan Selim" userId="84cd2103f36ef0dc" providerId="LiveId" clId="{6ED845BA-74CA-4F74-9AC4-C2ED4D184EBF}" dt="2025-10-06T02:14:16.948" v="1747" actId="1076"/>
          <ac:grpSpMkLst>
            <pc:docMk/>
            <pc:sldMk cId="1804949186" sldId="492"/>
            <ac:grpSpMk id="1079" creationId="{B5B467F1-CF51-7E02-FCEB-377F22B89DEC}"/>
          </ac:grpSpMkLst>
        </pc:grpChg>
        <pc:grpChg chg="del">
          <ac:chgData name="Hasan Selim" userId="84cd2103f36ef0dc" providerId="LiveId" clId="{6ED845BA-74CA-4F74-9AC4-C2ED4D184EBF}" dt="2025-10-06T02:04:52.021" v="1650" actId="478"/>
          <ac:grpSpMkLst>
            <pc:docMk/>
            <pc:sldMk cId="1804949186" sldId="492"/>
            <ac:grpSpMk id="1104" creationId="{29A46B82-65BC-9A44-1258-05F6C797861E}"/>
          </ac:grpSpMkLst>
        </pc:grpChg>
        <pc:graphicFrameChg chg="add mod modGraphic">
          <ac:chgData name="Hasan Selim" userId="84cd2103f36ef0dc" providerId="LiveId" clId="{6ED845BA-74CA-4F74-9AC4-C2ED4D184EBF}" dt="2025-10-06T02:13:10.778" v="1734"/>
          <ac:graphicFrameMkLst>
            <pc:docMk/>
            <pc:sldMk cId="1804949186" sldId="492"/>
            <ac:graphicFrameMk id="9" creationId="{6971D3EA-268C-10CF-78CD-82FD3F94B803}"/>
          </ac:graphicFrameMkLst>
        </pc:graphicFrameChg>
        <pc:picChg chg="add del mod">
          <ac:chgData name="Hasan Selim" userId="84cd2103f36ef0dc" providerId="LiveId" clId="{6ED845BA-74CA-4F74-9AC4-C2ED4D184EBF}" dt="2025-10-06T02:05:49.637" v="1661" actId="478"/>
          <ac:picMkLst>
            <pc:docMk/>
            <pc:sldMk cId="1804949186" sldId="492"/>
            <ac:picMk id="10" creationId="{754C256E-51C0-9B6C-8A56-2CF182E4F3A9}"/>
          </ac:picMkLst>
        </pc:picChg>
        <pc:picChg chg="add mod">
          <ac:chgData name="Hasan Selim" userId="84cd2103f36ef0dc" providerId="LiveId" clId="{6ED845BA-74CA-4F74-9AC4-C2ED4D184EBF}" dt="2025-10-06T02:14:30.353" v="1750" actId="1076"/>
          <ac:picMkLst>
            <pc:docMk/>
            <pc:sldMk cId="1804949186" sldId="492"/>
            <ac:picMk id="20" creationId="{1B4BC343-F19A-B015-BE1E-020FC194737B}"/>
          </ac:picMkLst>
        </pc:picChg>
        <pc:picChg chg="del">
          <ac:chgData name="Hasan Selim" userId="84cd2103f36ef0dc" providerId="LiveId" clId="{6ED845BA-74CA-4F74-9AC4-C2ED4D184EBF}" dt="2025-10-06T02:03:46.180" v="1639" actId="478"/>
          <ac:picMkLst>
            <pc:docMk/>
            <pc:sldMk cId="1804949186" sldId="492"/>
            <ac:picMk id="1044" creationId="{90F895F3-36F9-EB10-BD49-21CC6C939E42}"/>
          </ac:picMkLst>
        </pc:picChg>
      </pc:sldChg>
      <pc:sldChg chg="addSp delSp modSp add del mod">
        <pc:chgData name="Hasan Selim" userId="84cd2103f36ef0dc" providerId="LiveId" clId="{6ED845BA-74CA-4F74-9AC4-C2ED4D184EBF}" dt="2025-10-06T03:43:55.728" v="2207" actId="47"/>
        <pc:sldMkLst>
          <pc:docMk/>
          <pc:sldMk cId="3516768755" sldId="493"/>
        </pc:sldMkLst>
        <pc:spChg chg="mod">
          <ac:chgData name="Hasan Selim" userId="84cd2103f36ef0dc" providerId="LiveId" clId="{6ED845BA-74CA-4F74-9AC4-C2ED4D184EBF}" dt="2025-10-06T02:12:46.879" v="1729" actId="1076"/>
          <ac:spMkLst>
            <pc:docMk/>
            <pc:sldMk cId="3516768755" sldId="493"/>
            <ac:spMk id="2" creationId="{5D55C070-C54A-4FBC-98B6-FFAE09426E3F}"/>
          </ac:spMkLst>
        </pc:spChg>
        <pc:spChg chg="add mod">
          <ac:chgData name="Hasan Selim" userId="84cd2103f36ef0dc" providerId="LiveId" clId="{6ED845BA-74CA-4F74-9AC4-C2ED4D184EBF}" dt="2025-10-06T02:14:41.486" v="1754" actId="108"/>
          <ac:spMkLst>
            <pc:docMk/>
            <pc:sldMk cId="3516768755" sldId="493"/>
            <ac:spMk id="3" creationId="{13ABAEDC-CB99-07AC-5F30-21D37DC01B89}"/>
          </ac:spMkLst>
        </pc:spChg>
        <pc:spChg chg="add mod">
          <ac:chgData name="Hasan Selim" userId="84cd2103f36ef0dc" providerId="LiveId" clId="{6ED845BA-74CA-4F74-9AC4-C2ED4D184EBF}" dt="2025-10-06T02:14:37.340" v="1751" actId="108"/>
          <ac:spMkLst>
            <pc:docMk/>
            <pc:sldMk cId="3516768755" sldId="493"/>
            <ac:spMk id="4" creationId="{CCDCF7D4-7212-9BFA-8780-934AB64C0A35}"/>
          </ac:spMkLst>
        </pc:spChg>
        <pc:spChg chg="add mod">
          <ac:chgData name="Hasan Selim" userId="84cd2103f36ef0dc" providerId="LiveId" clId="{6ED845BA-74CA-4F74-9AC4-C2ED4D184EBF}" dt="2025-10-06T02:14:39.569" v="1752" actId="108"/>
          <ac:spMkLst>
            <pc:docMk/>
            <pc:sldMk cId="3516768755" sldId="493"/>
            <ac:spMk id="6" creationId="{E8FB9B6D-4563-7E0A-9E45-C57A568F7B51}"/>
          </ac:spMkLst>
        </pc:spChg>
        <pc:spChg chg="add mod">
          <ac:chgData name="Hasan Selim" userId="84cd2103f36ef0dc" providerId="LiveId" clId="{6ED845BA-74CA-4F74-9AC4-C2ED4D184EBF}" dt="2025-10-06T02:14:41.007" v="1753" actId="108"/>
          <ac:spMkLst>
            <pc:docMk/>
            <pc:sldMk cId="3516768755" sldId="493"/>
            <ac:spMk id="7" creationId="{8C5CD465-B225-9A2A-1A46-AFB5C56ADC81}"/>
          </ac:spMkLst>
        </pc:spChg>
        <pc:spChg chg="mod">
          <ac:chgData name="Hasan Selim" userId="84cd2103f36ef0dc" providerId="LiveId" clId="{6ED845BA-74CA-4F74-9AC4-C2ED4D184EBF}" dt="2025-10-06T02:12:46.879" v="1729" actId="1076"/>
          <ac:spMkLst>
            <pc:docMk/>
            <pc:sldMk cId="3516768755" sldId="493"/>
            <ac:spMk id="8" creationId="{CF2895CE-AABB-A418-80F8-53994AC678DE}"/>
          </ac:spMkLst>
        </pc:spChg>
        <pc:spChg chg="add mod">
          <ac:chgData name="Hasan Selim" userId="84cd2103f36ef0dc" providerId="LiveId" clId="{6ED845BA-74CA-4F74-9AC4-C2ED4D184EBF}" dt="2025-10-06T02:13:37.703" v="1739" actId="1076"/>
          <ac:spMkLst>
            <pc:docMk/>
            <pc:sldMk cId="3516768755" sldId="493"/>
            <ac:spMk id="10" creationId="{DE41F6F7-B621-F0E6-5944-5513AB22E2F9}"/>
          </ac:spMkLst>
        </pc:spChg>
        <pc:spChg chg="add mod">
          <ac:chgData name="Hasan Selim" userId="84cd2103f36ef0dc" providerId="LiveId" clId="{6ED845BA-74CA-4F74-9AC4-C2ED4D184EBF}" dt="2025-10-06T02:12:46.879" v="1729" actId="1076"/>
          <ac:spMkLst>
            <pc:docMk/>
            <pc:sldMk cId="3516768755" sldId="493"/>
            <ac:spMk id="13" creationId="{47DA0443-0F6B-C421-CE3E-27BC014F72DE}"/>
          </ac:spMkLst>
        </pc:spChg>
        <pc:spChg chg="add mod">
          <ac:chgData name="Hasan Selim" userId="84cd2103f36ef0dc" providerId="LiveId" clId="{6ED845BA-74CA-4F74-9AC4-C2ED4D184EBF}" dt="2025-10-06T02:12:46.879" v="1729" actId="1076"/>
          <ac:spMkLst>
            <pc:docMk/>
            <pc:sldMk cId="3516768755" sldId="493"/>
            <ac:spMk id="14" creationId="{86E16392-FDD7-2537-F42A-62E8127CF5E4}"/>
          </ac:spMkLst>
        </pc:spChg>
        <pc:spChg chg="mod">
          <ac:chgData name="Hasan Selim" userId="84cd2103f36ef0dc" providerId="LiveId" clId="{6ED845BA-74CA-4F74-9AC4-C2ED4D184EBF}" dt="2025-10-06T02:05:09.512" v="1656"/>
          <ac:spMkLst>
            <pc:docMk/>
            <pc:sldMk cId="3516768755" sldId="493"/>
            <ac:spMk id="17" creationId="{5FDA741E-25FA-3C1A-572C-3FD781785A98}"/>
          </ac:spMkLst>
        </pc:spChg>
        <pc:spChg chg="mod">
          <ac:chgData name="Hasan Selim" userId="84cd2103f36ef0dc" providerId="LiveId" clId="{6ED845BA-74CA-4F74-9AC4-C2ED4D184EBF}" dt="2025-10-06T02:05:09.512" v="1656"/>
          <ac:spMkLst>
            <pc:docMk/>
            <pc:sldMk cId="3516768755" sldId="493"/>
            <ac:spMk id="20" creationId="{4CD8D3E3-9FA8-E909-B05C-841D6165B62C}"/>
          </ac:spMkLst>
        </pc:spChg>
        <pc:spChg chg="add mod">
          <ac:chgData name="Hasan Selim" userId="84cd2103f36ef0dc" providerId="LiveId" clId="{6ED845BA-74CA-4F74-9AC4-C2ED4D184EBF}" dt="2025-10-06T02:12:46.879" v="1729" actId="1076"/>
          <ac:spMkLst>
            <pc:docMk/>
            <pc:sldMk cId="3516768755" sldId="493"/>
            <ac:spMk id="25" creationId="{9DF71C79-0554-40C2-9650-76479BFF4D8F}"/>
          </ac:spMkLst>
        </pc:spChg>
        <pc:grpChg chg="del">
          <ac:chgData name="Hasan Selim" userId="84cd2103f36ef0dc" providerId="LiveId" clId="{6ED845BA-74CA-4F74-9AC4-C2ED4D184EBF}" dt="2025-10-06T02:12:14.833" v="1723" actId="478"/>
          <ac:grpSpMkLst>
            <pc:docMk/>
            <pc:sldMk cId="3516768755" sldId="493"/>
            <ac:grpSpMk id="16" creationId="{6D316B88-B789-E986-DA2F-81039FAC12CC}"/>
          </ac:grpSpMkLst>
        </pc:grpChg>
        <pc:grpChg chg="del">
          <ac:chgData name="Hasan Selim" userId="84cd2103f36ef0dc" providerId="LiveId" clId="{6ED845BA-74CA-4F74-9AC4-C2ED4D184EBF}" dt="2025-10-06T02:12:15.592" v="1724" actId="478"/>
          <ac:grpSpMkLst>
            <pc:docMk/>
            <pc:sldMk cId="3516768755" sldId="493"/>
            <ac:grpSpMk id="22" creationId="{7D96A7A4-DAD0-104A-93C1-9ED78A63BFB1}"/>
          </ac:grpSpMkLst>
        </pc:grpChg>
        <pc:grpChg chg="del">
          <ac:chgData name="Hasan Selim" userId="84cd2103f36ef0dc" providerId="LiveId" clId="{6ED845BA-74CA-4F74-9AC4-C2ED4D184EBF}" dt="2025-10-06T02:12:13.704" v="1722" actId="478"/>
          <ac:grpSpMkLst>
            <pc:docMk/>
            <pc:sldMk cId="3516768755" sldId="493"/>
            <ac:grpSpMk id="30" creationId="{7B334A25-7EB9-A653-EE88-83A3D09628B7}"/>
          </ac:grpSpMkLst>
        </pc:grpChg>
        <pc:picChg chg="add mod">
          <ac:chgData name="Hasan Selim" userId="84cd2103f36ef0dc" providerId="LiveId" clId="{6ED845BA-74CA-4F74-9AC4-C2ED4D184EBF}" dt="2025-10-06T02:13:02.645" v="1733" actId="1076"/>
          <ac:picMkLst>
            <pc:docMk/>
            <pc:sldMk cId="3516768755" sldId="493"/>
            <ac:picMk id="5" creationId="{14D84D0A-F2E0-370A-D274-C7BB2D11E8FD}"/>
          </ac:picMkLst>
        </pc:picChg>
        <pc:picChg chg="del">
          <ac:chgData name="Hasan Selim" userId="84cd2103f36ef0dc" providerId="LiveId" clId="{6ED845BA-74CA-4F74-9AC4-C2ED4D184EBF}" dt="2025-10-06T02:05:41.045" v="1659" actId="478"/>
          <ac:picMkLst>
            <pc:docMk/>
            <pc:sldMk cId="3516768755" sldId="493"/>
            <ac:picMk id="15" creationId="{AA6D18A1-126D-CA70-4133-24D0E5553B07}"/>
          </ac:picMkLst>
        </pc:picChg>
      </pc:sldChg>
      <pc:sldChg chg="addSp delSp modSp add del mod">
        <pc:chgData name="Hasan Selim" userId="84cd2103f36ef0dc" providerId="LiveId" clId="{6ED845BA-74CA-4F74-9AC4-C2ED4D184EBF}" dt="2025-10-06T03:53:12.181" v="2454" actId="2696"/>
        <pc:sldMkLst>
          <pc:docMk/>
          <pc:sldMk cId="544480247" sldId="494"/>
        </pc:sldMkLst>
        <pc:spChg chg="mod">
          <ac:chgData name="Hasan Selim" userId="84cd2103f36ef0dc" providerId="LiveId" clId="{6ED845BA-74CA-4F74-9AC4-C2ED4D184EBF}" dt="2025-10-06T03:50:39.195" v="2415" actId="948"/>
          <ac:spMkLst>
            <pc:docMk/>
            <pc:sldMk cId="544480247" sldId="494"/>
            <ac:spMk id="3" creationId="{B5ABF16A-AA46-A193-9682-2829BA34EE62}"/>
          </ac:spMkLst>
        </pc:spChg>
        <pc:spChg chg="mod">
          <ac:chgData name="Hasan Selim" userId="84cd2103f36ef0dc" providerId="LiveId" clId="{6ED845BA-74CA-4F74-9AC4-C2ED4D184EBF}" dt="2025-10-06T02:15:37.444" v="1764" actId="948"/>
          <ac:spMkLst>
            <pc:docMk/>
            <pc:sldMk cId="544480247" sldId="494"/>
            <ac:spMk id="5" creationId="{ED01DDEC-96D3-7945-2E78-941B9014E158}"/>
          </ac:spMkLst>
        </pc:spChg>
        <pc:spChg chg="mod">
          <ac:chgData name="Hasan Selim" userId="84cd2103f36ef0dc" providerId="LiveId" clId="{6ED845BA-74CA-4F74-9AC4-C2ED4D184EBF}" dt="2025-10-06T02:15:37.444" v="1764" actId="948"/>
          <ac:spMkLst>
            <pc:docMk/>
            <pc:sldMk cId="544480247" sldId="494"/>
            <ac:spMk id="7" creationId="{03285AF2-9BAF-8927-7F1D-24DE6AB6B49A}"/>
          </ac:spMkLst>
        </pc:spChg>
        <pc:spChg chg="mod">
          <ac:chgData name="Hasan Selim" userId="84cd2103f36ef0dc" providerId="LiveId" clId="{6ED845BA-74CA-4F74-9AC4-C2ED4D184EBF}" dt="2025-10-06T02:15:37.444" v="1764" actId="948"/>
          <ac:spMkLst>
            <pc:docMk/>
            <pc:sldMk cId="544480247" sldId="494"/>
            <ac:spMk id="8" creationId="{3482FBC6-3CCF-AE93-84F4-A5C79249BF31}"/>
          </ac:spMkLst>
        </pc:spChg>
        <pc:spChg chg="mod">
          <ac:chgData name="Hasan Selim" userId="84cd2103f36ef0dc" providerId="LiveId" clId="{6ED845BA-74CA-4F74-9AC4-C2ED4D184EBF}" dt="2025-10-06T03:50:39.195" v="2415" actId="948"/>
          <ac:spMkLst>
            <pc:docMk/>
            <pc:sldMk cId="544480247" sldId="494"/>
            <ac:spMk id="8" creationId="{F7A618FA-D352-863A-9781-09B35F6AD12B}"/>
          </ac:spMkLst>
        </pc:spChg>
        <pc:spChg chg="mod">
          <ac:chgData name="Hasan Selim" userId="84cd2103f36ef0dc" providerId="LiveId" clId="{6ED845BA-74CA-4F74-9AC4-C2ED4D184EBF}" dt="2025-10-06T03:50:39.195" v="2415" actId="948"/>
          <ac:spMkLst>
            <pc:docMk/>
            <pc:sldMk cId="544480247" sldId="494"/>
            <ac:spMk id="9" creationId="{16153CA6-A8A1-F723-A533-67D033CD4B8F}"/>
          </ac:spMkLst>
        </pc:spChg>
        <pc:spChg chg="mod">
          <ac:chgData name="Hasan Selim" userId="84cd2103f36ef0dc" providerId="LiveId" clId="{6ED845BA-74CA-4F74-9AC4-C2ED4D184EBF}" dt="2025-10-06T02:15:37.444" v="1764" actId="948"/>
          <ac:spMkLst>
            <pc:docMk/>
            <pc:sldMk cId="544480247" sldId="494"/>
            <ac:spMk id="9" creationId="{2EF41404-C65F-724F-16BF-78DAAB5D3FED}"/>
          </ac:spMkLst>
        </pc:spChg>
        <pc:spChg chg="mod">
          <ac:chgData name="Hasan Selim" userId="84cd2103f36ef0dc" providerId="LiveId" clId="{6ED845BA-74CA-4F74-9AC4-C2ED4D184EBF}" dt="2025-10-06T03:50:39.195" v="2415" actId="948"/>
          <ac:spMkLst>
            <pc:docMk/>
            <pc:sldMk cId="544480247" sldId="494"/>
            <ac:spMk id="10" creationId="{FE3765EB-FC9B-171F-32BB-3CF2BE406042}"/>
          </ac:spMkLst>
        </pc:spChg>
        <pc:spChg chg="mod">
          <ac:chgData name="Hasan Selim" userId="84cd2103f36ef0dc" providerId="LiveId" clId="{6ED845BA-74CA-4F74-9AC4-C2ED4D184EBF}" dt="2025-10-06T03:50:39.195" v="2415" actId="948"/>
          <ac:spMkLst>
            <pc:docMk/>
            <pc:sldMk cId="544480247" sldId="494"/>
            <ac:spMk id="11" creationId="{9421BB1B-49CD-1EF6-14C8-4213315B3C60}"/>
          </ac:spMkLst>
        </pc:spChg>
        <pc:spChg chg="mod">
          <ac:chgData name="Hasan Selim" userId="84cd2103f36ef0dc" providerId="LiveId" clId="{6ED845BA-74CA-4F74-9AC4-C2ED4D184EBF}" dt="2025-10-06T03:50:39.195" v="2415" actId="948"/>
          <ac:spMkLst>
            <pc:docMk/>
            <pc:sldMk cId="544480247" sldId="494"/>
            <ac:spMk id="12" creationId="{34EE1009-3C79-210A-AEF0-B6D01D11B5C8}"/>
          </ac:spMkLst>
        </pc:spChg>
        <pc:spChg chg="mod">
          <ac:chgData name="Hasan Selim" userId="84cd2103f36ef0dc" providerId="LiveId" clId="{6ED845BA-74CA-4F74-9AC4-C2ED4D184EBF}" dt="2025-10-06T02:15:37.444" v="1764" actId="948"/>
          <ac:spMkLst>
            <pc:docMk/>
            <pc:sldMk cId="544480247" sldId="494"/>
            <ac:spMk id="12" creationId="{443A6F28-2B89-706A-6DD8-A34E1FC7CE7C}"/>
          </ac:spMkLst>
        </pc:spChg>
        <pc:spChg chg="mod">
          <ac:chgData name="Hasan Selim" userId="84cd2103f36ef0dc" providerId="LiveId" clId="{6ED845BA-74CA-4F74-9AC4-C2ED4D184EBF}" dt="2025-10-06T03:50:39.195" v="2415" actId="948"/>
          <ac:spMkLst>
            <pc:docMk/>
            <pc:sldMk cId="544480247" sldId="494"/>
            <ac:spMk id="13" creationId="{A6316DE5-D46F-C3BB-1610-6C58E47D9611}"/>
          </ac:spMkLst>
        </pc:spChg>
        <pc:spChg chg="mod">
          <ac:chgData name="Hasan Selim" userId="84cd2103f36ef0dc" providerId="LiveId" clId="{6ED845BA-74CA-4F74-9AC4-C2ED4D184EBF}" dt="2025-10-06T03:50:39.195" v="2415" actId="948"/>
          <ac:spMkLst>
            <pc:docMk/>
            <pc:sldMk cId="544480247" sldId="494"/>
            <ac:spMk id="14" creationId="{89936AF3-D8E6-5400-D202-C806DDE0ADCE}"/>
          </ac:spMkLst>
        </pc:spChg>
        <pc:spChg chg="mod">
          <ac:chgData name="Hasan Selim" userId="84cd2103f36ef0dc" providerId="LiveId" clId="{6ED845BA-74CA-4F74-9AC4-C2ED4D184EBF}" dt="2025-10-06T02:15:37.444" v="1764" actId="948"/>
          <ac:spMkLst>
            <pc:docMk/>
            <pc:sldMk cId="544480247" sldId="494"/>
            <ac:spMk id="14" creationId="{F9CA6E36-D644-0DDC-2AE9-39081D8081CE}"/>
          </ac:spMkLst>
        </pc:spChg>
        <pc:spChg chg="add mod">
          <ac:chgData name="Hasan Selim" userId="84cd2103f36ef0dc" providerId="LiveId" clId="{6ED845BA-74CA-4F74-9AC4-C2ED4D184EBF}" dt="2025-10-06T02:23:21.189" v="1831" actId="207"/>
          <ac:spMkLst>
            <pc:docMk/>
            <pc:sldMk cId="544480247" sldId="494"/>
            <ac:spMk id="15" creationId="{5C604F9C-C2A0-1018-86C8-45815FFFAF84}"/>
          </ac:spMkLst>
        </pc:spChg>
        <pc:spChg chg="mod">
          <ac:chgData name="Hasan Selim" userId="84cd2103f36ef0dc" providerId="LiveId" clId="{6ED845BA-74CA-4F74-9AC4-C2ED4D184EBF}" dt="2025-10-06T03:50:39.195" v="2415" actId="948"/>
          <ac:spMkLst>
            <pc:docMk/>
            <pc:sldMk cId="544480247" sldId="494"/>
            <ac:spMk id="16" creationId="{0E2C8A31-49CA-2FBE-4F84-DEEFBC22C13F}"/>
          </ac:spMkLst>
        </pc:spChg>
        <pc:spChg chg="mod">
          <ac:chgData name="Hasan Selim" userId="84cd2103f36ef0dc" providerId="LiveId" clId="{6ED845BA-74CA-4F74-9AC4-C2ED4D184EBF}" dt="2025-10-06T02:15:37.444" v="1764" actId="948"/>
          <ac:spMkLst>
            <pc:docMk/>
            <pc:sldMk cId="544480247" sldId="494"/>
            <ac:spMk id="16" creationId="{9C3C4092-B6AE-BE7D-A0E3-33F3A0387B8D}"/>
          </ac:spMkLst>
        </pc:spChg>
        <pc:spChg chg="mod">
          <ac:chgData name="Hasan Selim" userId="84cd2103f36ef0dc" providerId="LiveId" clId="{6ED845BA-74CA-4F74-9AC4-C2ED4D184EBF}" dt="2025-10-06T03:50:39.195" v="2415" actId="948"/>
          <ac:spMkLst>
            <pc:docMk/>
            <pc:sldMk cId="544480247" sldId="494"/>
            <ac:spMk id="17" creationId="{88D7DF2B-A3B7-E6D0-AB43-F35AC9038BA6}"/>
          </ac:spMkLst>
        </pc:spChg>
        <pc:spChg chg="mod">
          <ac:chgData name="Hasan Selim" userId="84cd2103f36ef0dc" providerId="LiveId" clId="{6ED845BA-74CA-4F74-9AC4-C2ED4D184EBF}" dt="2025-10-06T02:15:37.444" v="1764" actId="948"/>
          <ac:spMkLst>
            <pc:docMk/>
            <pc:sldMk cId="544480247" sldId="494"/>
            <ac:spMk id="17" creationId="{D0B05A6F-0F86-9D35-A222-4A141BEA6C1A}"/>
          </ac:spMkLst>
        </pc:spChg>
        <pc:spChg chg="mod">
          <ac:chgData name="Hasan Selim" userId="84cd2103f36ef0dc" providerId="LiveId" clId="{6ED845BA-74CA-4F74-9AC4-C2ED4D184EBF}" dt="2025-10-06T02:15:37.444" v="1764" actId="948"/>
          <ac:spMkLst>
            <pc:docMk/>
            <pc:sldMk cId="544480247" sldId="494"/>
            <ac:spMk id="19" creationId="{D0B09AAD-D086-14B0-93AC-9F019FD78B7E}"/>
          </ac:spMkLst>
        </pc:spChg>
        <pc:spChg chg="add mod">
          <ac:chgData name="Hasan Selim" userId="84cd2103f36ef0dc" providerId="LiveId" clId="{6ED845BA-74CA-4F74-9AC4-C2ED4D184EBF}" dt="2025-10-06T02:15:06.923" v="1757" actId="108"/>
          <ac:spMkLst>
            <pc:docMk/>
            <pc:sldMk cId="544480247" sldId="494"/>
            <ac:spMk id="20" creationId="{73BBD73E-2401-6021-8C83-32B7A39A279A}"/>
          </ac:spMkLst>
        </pc:spChg>
        <pc:spChg chg="mod">
          <ac:chgData name="Hasan Selim" userId="84cd2103f36ef0dc" providerId="LiveId" clId="{6ED845BA-74CA-4F74-9AC4-C2ED4D184EBF}" dt="2025-10-06T02:15:37.444" v="1764" actId="948"/>
          <ac:spMkLst>
            <pc:docMk/>
            <pc:sldMk cId="544480247" sldId="494"/>
            <ac:spMk id="24" creationId="{9F633301-29ED-771E-6C95-A0C19453D7AD}"/>
          </ac:spMkLst>
        </pc:spChg>
        <pc:spChg chg="mod">
          <ac:chgData name="Hasan Selim" userId="84cd2103f36ef0dc" providerId="LiveId" clId="{6ED845BA-74CA-4F74-9AC4-C2ED4D184EBF}" dt="2025-10-06T02:05:28.195" v="1658"/>
          <ac:spMkLst>
            <pc:docMk/>
            <pc:sldMk cId="544480247" sldId="494"/>
            <ac:spMk id="32" creationId="{38D48050-CD81-7488-50AD-B68BE36F3695}"/>
          </ac:spMkLst>
        </pc:spChg>
        <pc:spChg chg="mod">
          <ac:chgData name="Hasan Selim" userId="84cd2103f36ef0dc" providerId="LiveId" clId="{6ED845BA-74CA-4F74-9AC4-C2ED4D184EBF}" dt="2025-10-06T02:05:28.195" v="1658"/>
          <ac:spMkLst>
            <pc:docMk/>
            <pc:sldMk cId="544480247" sldId="494"/>
            <ac:spMk id="37" creationId="{7EFD8E95-68F9-CD69-E81C-7B99FF33B227}"/>
          </ac:spMkLst>
        </pc:spChg>
        <pc:spChg chg="mod">
          <ac:chgData name="Hasan Selim" userId="84cd2103f36ef0dc" providerId="LiveId" clId="{6ED845BA-74CA-4F74-9AC4-C2ED4D184EBF}" dt="2025-10-06T02:05:28.195" v="1658"/>
          <ac:spMkLst>
            <pc:docMk/>
            <pc:sldMk cId="544480247" sldId="494"/>
            <ac:spMk id="38" creationId="{9D06ACB3-0679-5468-9552-C421CF79FBD1}"/>
          </ac:spMkLst>
        </pc:spChg>
        <pc:spChg chg="mod">
          <ac:chgData name="Hasan Selim" userId="84cd2103f36ef0dc" providerId="LiveId" clId="{6ED845BA-74CA-4F74-9AC4-C2ED4D184EBF}" dt="2025-10-06T02:05:28.195" v="1658"/>
          <ac:spMkLst>
            <pc:docMk/>
            <pc:sldMk cId="544480247" sldId="494"/>
            <ac:spMk id="41" creationId="{66245939-186A-E28C-FE36-AF562798F02B}"/>
          </ac:spMkLst>
        </pc:spChg>
        <pc:spChg chg="mod">
          <ac:chgData name="Hasan Selim" userId="84cd2103f36ef0dc" providerId="LiveId" clId="{6ED845BA-74CA-4F74-9AC4-C2ED4D184EBF}" dt="2025-10-06T02:05:28.195" v="1658"/>
          <ac:spMkLst>
            <pc:docMk/>
            <pc:sldMk cId="544480247" sldId="494"/>
            <ac:spMk id="42" creationId="{D4F01687-B18A-AFE1-7A2E-4904A18BD04F}"/>
          </ac:spMkLst>
        </pc:spChg>
        <pc:spChg chg="mod">
          <ac:chgData name="Hasan Selim" userId="84cd2103f36ef0dc" providerId="LiveId" clId="{6ED845BA-74CA-4F74-9AC4-C2ED4D184EBF}" dt="2025-10-06T02:05:28.195" v="1658"/>
          <ac:spMkLst>
            <pc:docMk/>
            <pc:sldMk cId="544480247" sldId="494"/>
            <ac:spMk id="43" creationId="{0447351C-8466-D3A2-6D7B-0FC153437D3F}"/>
          </ac:spMkLst>
        </pc:spChg>
        <pc:spChg chg="mod">
          <ac:chgData name="Hasan Selim" userId="84cd2103f36ef0dc" providerId="LiveId" clId="{6ED845BA-74CA-4F74-9AC4-C2ED4D184EBF}" dt="2025-10-06T02:05:28.195" v="1658"/>
          <ac:spMkLst>
            <pc:docMk/>
            <pc:sldMk cId="544480247" sldId="494"/>
            <ac:spMk id="44" creationId="{C0B86A07-1935-7F95-71B6-28B8D6B7ED72}"/>
          </ac:spMkLst>
        </pc:spChg>
        <pc:spChg chg="mod">
          <ac:chgData name="Hasan Selim" userId="84cd2103f36ef0dc" providerId="LiveId" clId="{6ED845BA-74CA-4F74-9AC4-C2ED4D184EBF}" dt="2025-10-06T02:05:28.195" v="1658"/>
          <ac:spMkLst>
            <pc:docMk/>
            <pc:sldMk cId="544480247" sldId="494"/>
            <ac:spMk id="45" creationId="{B11945EA-529B-7998-511A-54EA3D2570CF}"/>
          </ac:spMkLst>
        </pc:spChg>
        <pc:spChg chg="mod">
          <ac:chgData name="Hasan Selim" userId="84cd2103f36ef0dc" providerId="LiveId" clId="{6ED845BA-74CA-4F74-9AC4-C2ED4D184EBF}" dt="2025-10-06T02:16:31.251" v="1771"/>
          <ac:spMkLst>
            <pc:docMk/>
            <pc:sldMk cId="544480247" sldId="494"/>
            <ac:spMk id="52" creationId="{9F6E74BF-B051-1175-70A3-170A2E47C394}"/>
          </ac:spMkLst>
        </pc:spChg>
        <pc:spChg chg="mod">
          <ac:chgData name="Hasan Selim" userId="84cd2103f36ef0dc" providerId="LiveId" clId="{6ED845BA-74CA-4F74-9AC4-C2ED4D184EBF}" dt="2025-10-06T02:16:31.251" v="1771"/>
          <ac:spMkLst>
            <pc:docMk/>
            <pc:sldMk cId="544480247" sldId="494"/>
            <ac:spMk id="53" creationId="{C5CAED88-1A04-EB2C-8058-B0A75E4FF811}"/>
          </ac:spMkLst>
        </pc:spChg>
        <pc:spChg chg="mod">
          <ac:chgData name="Hasan Selim" userId="84cd2103f36ef0dc" providerId="LiveId" clId="{6ED845BA-74CA-4F74-9AC4-C2ED4D184EBF}" dt="2025-10-06T02:16:31.251" v="1771"/>
          <ac:spMkLst>
            <pc:docMk/>
            <pc:sldMk cId="544480247" sldId="494"/>
            <ac:spMk id="54" creationId="{C830D850-5049-7605-152B-D8604F512DD2}"/>
          </ac:spMkLst>
        </pc:spChg>
        <pc:spChg chg="mod">
          <ac:chgData name="Hasan Selim" userId="84cd2103f36ef0dc" providerId="LiveId" clId="{6ED845BA-74CA-4F74-9AC4-C2ED4D184EBF}" dt="2025-10-06T02:16:31.251" v="1771"/>
          <ac:spMkLst>
            <pc:docMk/>
            <pc:sldMk cId="544480247" sldId="494"/>
            <ac:spMk id="55" creationId="{B2D06A3D-D54D-5218-32FE-8D2B1AA6FB60}"/>
          </ac:spMkLst>
        </pc:spChg>
        <pc:spChg chg="mod">
          <ac:chgData name="Hasan Selim" userId="84cd2103f36ef0dc" providerId="LiveId" clId="{6ED845BA-74CA-4F74-9AC4-C2ED4D184EBF}" dt="2025-10-06T02:16:31.251" v="1771"/>
          <ac:spMkLst>
            <pc:docMk/>
            <pc:sldMk cId="544480247" sldId="494"/>
            <ac:spMk id="56" creationId="{ECAC7428-56B0-F64B-B96C-19D6051E744F}"/>
          </ac:spMkLst>
        </pc:spChg>
        <pc:spChg chg="mod">
          <ac:chgData name="Hasan Selim" userId="84cd2103f36ef0dc" providerId="LiveId" clId="{6ED845BA-74CA-4F74-9AC4-C2ED4D184EBF}" dt="2025-10-06T02:16:31.251" v="1771"/>
          <ac:spMkLst>
            <pc:docMk/>
            <pc:sldMk cId="544480247" sldId="494"/>
            <ac:spMk id="57" creationId="{BAD470F5-1F78-2AB8-A6A7-5823FCFA3EDD}"/>
          </ac:spMkLst>
        </pc:spChg>
        <pc:spChg chg="mod">
          <ac:chgData name="Hasan Selim" userId="84cd2103f36ef0dc" providerId="LiveId" clId="{6ED845BA-74CA-4F74-9AC4-C2ED4D184EBF}" dt="2025-10-06T02:16:31.251" v="1771"/>
          <ac:spMkLst>
            <pc:docMk/>
            <pc:sldMk cId="544480247" sldId="494"/>
            <ac:spMk id="59" creationId="{A6C326CD-F411-79F3-2907-8A297FA39146}"/>
          </ac:spMkLst>
        </pc:spChg>
        <pc:spChg chg="mod">
          <ac:chgData name="Hasan Selim" userId="84cd2103f36ef0dc" providerId="LiveId" clId="{6ED845BA-74CA-4F74-9AC4-C2ED4D184EBF}" dt="2025-10-06T02:16:31.251" v="1771"/>
          <ac:spMkLst>
            <pc:docMk/>
            <pc:sldMk cId="544480247" sldId="494"/>
            <ac:spMk id="60" creationId="{140B1E95-AD81-A04B-B5B3-8F130BC57AE2}"/>
          </ac:spMkLst>
        </pc:spChg>
        <pc:spChg chg="mod">
          <ac:chgData name="Hasan Selim" userId="84cd2103f36ef0dc" providerId="LiveId" clId="{6ED845BA-74CA-4F74-9AC4-C2ED4D184EBF}" dt="2025-10-06T02:16:31.251" v="1771"/>
          <ac:spMkLst>
            <pc:docMk/>
            <pc:sldMk cId="544480247" sldId="494"/>
            <ac:spMk id="63" creationId="{FC292138-014E-D280-3DD9-95B6A2C9CDCF}"/>
          </ac:spMkLst>
        </pc:spChg>
        <pc:spChg chg="mod">
          <ac:chgData name="Hasan Selim" userId="84cd2103f36ef0dc" providerId="LiveId" clId="{6ED845BA-74CA-4F74-9AC4-C2ED4D184EBF}" dt="2025-10-06T02:16:31.251" v="1771"/>
          <ac:spMkLst>
            <pc:docMk/>
            <pc:sldMk cId="544480247" sldId="494"/>
            <ac:spMk id="66" creationId="{32E74862-BB8F-AAEC-4978-15159ED7AE55}"/>
          </ac:spMkLst>
        </pc:spChg>
        <pc:spChg chg="mod">
          <ac:chgData name="Hasan Selim" userId="84cd2103f36ef0dc" providerId="LiveId" clId="{6ED845BA-74CA-4F74-9AC4-C2ED4D184EBF}" dt="2025-10-06T02:16:58.584" v="1773"/>
          <ac:spMkLst>
            <pc:docMk/>
            <pc:sldMk cId="544480247" sldId="494"/>
            <ac:spMk id="69" creationId="{BFED6D95-D626-245C-A17E-54429FFFC92E}"/>
          </ac:spMkLst>
        </pc:spChg>
        <pc:spChg chg="mod">
          <ac:chgData name="Hasan Selim" userId="84cd2103f36ef0dc" providerId="LiveId" clId="{6ED845BA-74CA-4F74-9AC4-C2ED4D184EBF}" dt="2025-10-06T02:16:58.584" v="1773"/>
          <ac:spMkLst>
            <pc:docMk/>
            <pc:sldMk cId="544480247" sldId="494"/>
            <ac:spMk id="70" creationId="{A40EEDCD-0A82-3208-CE44-BF9E9D44B4C5}"/>
          </ac:spMkLst>
        </pc:spChg>
        <pc:spChg chg="mod">
          <ac:chgData name="Hasan Selim" userId="84cd2103f36ef0dc" providerId="LiveId" clId="{6ED845BA-74CA-4F74-9AC4-C2ED4D184EBF}" dt="2025-10-06T02:16:58.584" v="1773"/>
          <ac:spMkLst>
            <pc:docMk/>
            <pc:sldMk cId="544480247" sldId="494"/>
            <ac:spMk id="71" creationId="{544436EA-8844-57A1-722D-71865871A3E0}"/>
          </ac:spMkLst>
        </pc:spChg>
        <pc:spChg chg="mod">
          <ac:chgData name="Hasan Selim" userId="84cd2103f36ef0dc" providerId="LiveId" clId="{6ED845BA-74CA-4F74-9AC4-C2ED4D184EBF}" dt="2025-10-06T02:16:58.584" v="1773"/>
          <ac:spMkLst>
            <pc:docMk/>
            <pc:sldMk cId="544480247" sldId="494"/>
            <ac:spMk id="72" creationId="{86CB45E4-826E-C3A5-C156-A1440D3FDFE4}"/>
          </ac:spMkLst>
        </pc:spChg>
        <pc:spChg chg="mod">
          <ac:chgData name="Hasan Selim" userId="84cd2103f36ef0dc" providerId="LiveId" clId="{6ED845BA-74CA-4F74-9AC4-C2ED4D184EBF}" dt="2025-10-06T02:16:58.584" v="1773"/>
          <ac:spMkLst>
            <pc:docMk/>
            <pc:sldMk cId="544480247" sldId="494"/>
            <ac:spMk id="75" creationId="{DBFBE34F-669B-51C0-F9B1-FF7D0C6B5141}"/>
          </ac:spMkLst>
        </pc:spChg>
        <pc:spChg chg="mod">
          <ac:chgData name="Hasan Selim" userId="84cd2103f36ef0dc" providerId="LiveId" clId="{6ED845BA-74CA-4F74-9AC4-C2ED4D184EBF}" dt="2025-10-06T02:16:58.584" v="1773"/>
          <ac:spMkLst>
            <pc:docMk/>
            <pc:sldMk cId="544480247" sldId="494"/>
            <ac:spMk id="76" creationId="{6F31AF8A-509B-1A19-2CB9-BE9212B96E5A}"/>
          </ac:spMkLst>
        </pc:spChg>
        <pc:spChg chg="mod">
          <ac:chgData name="Hasan Selim" userId="84cd2103f36ef0dc" providerId="LiveId" clId="{6ED845BA-74CA-4F74-9AC4-C2ED4D184EBF}" dt="2025-10-06T02:16:58.584" v="1773"/>
          <ac:spMkLst>
            <pc:docMk/>
            <pc:sldMk cId="544480247" sldId="494"/>
            <ac:spMk id="77" creationId="{8093952A-C330-6281-2221-DC71143AE57C}"/>
          </ac:spMkLst>
        </pc:spChg>
        <pc:spChg chg="mod">
          <ac:chgData name="Hasan Selim" userId="84cd2103f36ef0dc" providerId="LiveId" clId="{6ED845BA-74CA-4F74-9AC4-C2ED4D184EBF}" dt="2025-10-06T02:16:58.584" v="1773"/>
          <ac:spMkLst>
            <pc:docMk/>
            <pc:sldMk cId="544480247" sldId="494"/>
            <ac:spMk id="78" creationId="{015A0C43-08A5-419D-9639-C8CF7FF2B334}"/>
          </ac:spMkLst>
        </pc:spChg>
        <pc:spChg chg="mod">
          <ac:chgData name="Hasan Selim" userId="84cd2103f36ef0dc" providerId="LiveId" clId="{6ED845BA-74CA-4F74-9AC4-C2ED4D184EBF}" dt="2025-10-06T02:16:58.584" v="1773"/>
          <ac:spMkLst>
            <pc:docMk/>
            <pc:sldMk cId="544480247" sldId="494"/>
            <ac:spMk id="80" creationId="{FFA7F2DE-47F6-4174-FAB3-286B1956948A}"/>
          </ac:spMkLst>
        </pc:spChg>
        <pc:spChg chg="mod">
          <ac:chgData name="Hasan Selim" userId="84cd2103f36ef0dc" providerId="LiveId" clId="{6ED845BA-74CA-4F74-9AC4-C2ED4D184EBF}" dt="2025-10-06T02:16:58.584" v="1773"/>
          <ac:spMkLst>
            <pc:docMk/>
            <pc:sldMk cId="544480247" sldId="494"/>
            <ac:spMk id="81" creationId="{A57661B7-DAF6-ECF6-4C91-85B3996A13F4}"/>
          </ac:spMkLst>
        </pc:spChg>
        <pc:grpChg chg="mod">
          <ac:chgData name="Hasan Selim" userId="84cd2103f36ef0dc" providerId="LiveId" clId="{6ED845BA-74CA-4F74-9AC4-C2ED4D184EBF}" dt="2025-10-06T03:50:40.503" v="2416" actId="1035"/>
          <ac:grpSpMkLst>
            <pc:docMk/>
            <pc:sldMk cId="544480247" sldId="494"/>
            <ac:grpSpMk id="2" creationId="{0271ACD8-844A-F223-1473-FFFACE8B663B}"/>
          </ac:grpSpMkLst>
        </pc:grpChg>
        <pc:grpChg chg="del mod">
          <ac:chgData name="Hasan Selim" userId="84cd2103f36ef0dc" providerId="LiveId" clId="{6ED845BA-74CA-4F74-9AC4-C2ED4D184EBF}" dt="2025-10-06T02:16:30.976" v="1770" actId="478"/>
          <ac:grpSpMkLst>
            <pc:docMk/>
            <pc:sldMk cId="544480247" sldId="494"/>
            <ac:grpSpMk id="2" creationId="{62AF3877-C2D0-272C-D523-3E7E4E2EE1AA}"/>
          </ac:grpSpMkLst>
        </pc:grpChg>
        <pc:grpChg chg="del">
          <ac:chgData name="Hasan Selim" userId="84cd2103f36ef0dc" providerId="LiveId" clId="{6ED845BA-74CA-4F74-9AC4-C2ED4D184EBF}" dt="2025-10-06T03:50:33.168" v="2411" actId="478"/>
          <ac:grpSpMkLst>
            <pc:docMk/>
            <pc:sldMk cId="544480247" sldId="494"/>
            <ac:grpSpMk id="27" creationId="{7495A6A8-FB1F-8C50-C6B2-0C711C1494F7}"/>
          </ac:grpSpMkLst>
        </pc:grpChg>
        <pc:grpChg chg="del">
          <ac:chgData name="Hasan Selim" userId="84cd2103f36ef0dc" providerId="LiveId" clId="{6ED845BA-74CA-4F74-9AC4-C2ED4D184EBF}" dt="2025-10-06T02:06:40.232" v="1670" actId="478"/>
          <ac:grpSpMkLst>
            <pc:docMk/>
            <pc:sldMk cId="544480247" sldId="494"/>
            <ac:grpSpMk id="51" creationId="{7E3385EF-62B4-DA65-9F3B-D395914E4BA4}"/>
          </ac:grpSpMkLst>
        </pc:grpChg>
        <pc:grpChg chg="mod">
          <ac:chgData name="Hasan Selim" userId="84cd2103f36ef0dc" providerId="LiveId" clId="{6ED845BA-74CA-4F74-9AC4-C2ED4D184EBF}" dt="2025-10-06T02:17:03.197" v="1775" actId="14100"/>
          <ac:grpSpMkLst>
            <pc:docMk/>
            <pc:sldMk cId="544480247" sldId="494"/>
            <ac:grpSpMk id="67" creationId="{79271A51-62EA-9EE0-20F5-EBC3EDBDA6FD}"/>
          </ac:grpSpMkLst>
        </pc:grpChg>
      </pc:sldChg>
      <pc:sldChg chg="addSp delSp modSp add mod">
        <pc:chgData name="Hasan Selim" userId="84cd2103f36ef0dc" providerId="LiveId" clId="{6ED845BA-74CA-4F74-9AC4-C2ED4D184EBF}" dt="2025-10-06T04:01:53.488" v="2493" actId="108"/>
        <pc:sldMkLst>
          <pc:docMk/>
          <pc:sldMk cId="2852707749" sldId="494"/>
        </pc:sldMkLst>
        <pc:spChg chg="mod">
          <ac:chgData name="Hasan Selim" userId="84cd2103f36ef0dc" providerId="LiveId" clId="{6ED845BA-74CA-4F74-9AC4-C2ED4D184EBF}" dt="2025-10-06T03:54:53.729" v="2461" actId="108"/>
          <ac:spMkLst>
            <pc:docMk/>
            <pc:sldMk cId="2852707749" sldId="494"/>
            <ac:spMk id="15" creationId="{5C604F9C-C2A0-1018-86C8-45815FFFAF84}"/>
          </ac:spMkLst>
        </pc:spChg>
        <pc:spChg chg="add del mod">
          <ac:chgData name="Hasan Selim" userId="84cd2103f36ef0dc" providerId="LiveId" clId="{6ED845BA-74CA-4F74-9AC4-C2ED4D184EBF}" dt="2025-10-06T03:55:12.554" v="2471" actId="478"/>
          <ac:spMkLst>
            <pc:docMk/>
            <pc:sldMk cId="2852707749" sldId="494"/>
            <ac:spMk id="19" creationId="{48D4627C-A2E4-E1AD-B88F-E79D6340C8FB}"/>
          </ac:spMkLst>
        </pc:spChg>
        <pc:spChg chg="mod">
          <ac:chgData name="Hasan Selim" userId="84cd2103f36ef0dc" providerId="LiveId" clId="{6ED845BA-74CA-4F74-9AC4-C2ED4D184EBF}" dt="2025-10-06T04:01:53.488" v="2493" actId="108"/>
          <ac:spMkLst>
            <pc:docMk/>
            <pc:sldMk cId="2852707749" sldId="494"/>
            <ac:spMk id="20" creationId="{73BBD73E-2401-6021-8C83-32B7A39A279A}"/>
          </ac:spMkLst>
        </pc:spChg>
      </pc:sldChg>
      <pc:sldChg chg="new del ord">
        <pc:chgData name="Hasan Selim" userId="84cd2103f36ef0dc" providerId="LiveId" clId="{6ED845BA-74CA-4F74-9AC4-C2ED4D184EBF}" dt="2025-10-06T03:53:06.997" v="2453" actId="47"/>
        <pc:sldMkLst>
          <pc:docMk/>
          <pc:sldMk cId="741365666" sldId="495"/>
        </pc:sldMkLst>
      </pc:sldChg>
      <pc:sldChg chg="addSp modSp new mod">
        <pc:chgData name="Hasan Selim" userId="84cd2103f36ef0dc" providerId="LiveId" clId="{6ED845BA-74CA-4F74-9AC4-C2ED4D184EBF}" dt="2025-10-06T03:37:51.644" v="1979" actId="1076"/>
        <pc:sldMkLst>
          <pc:docMk/>
          <pc:sldMk cId="3314639032" sldId="496"/>
        </pc:sldMkLst>
        <pc:spChg chg="add mod">
          <ac:chgData name="Hasan Selim" userId="84cd2103f36ef0dc" providerId="LiveId" clId="{6ED845BA-74CA-4F74-9AC4-C2ED4D184EBF}" dt="2025-10-06T03:36:47.876" v="1955"/>
          <ac:spMkLst>
            <pc:docMk/>
            <pc:sldMk cId="3314639032" sldId="496"/>
            <ac:spMk id="2" creationId="{6D496E89-AB54-396B-78BB-FDDA6C78ED7D}"/>
          </ac:spMkLst>
        </pc:spChg>
        <pc:spChg chg="add mod">
          <ac:chgData name="Hasan Selim" userId="84cd2103f36ef0dc" providerId="LiveId" clId="{6ED845BA-74CA-4F74-9AC4-C2ED4D184EBF}" dt="2025-10-06T03:37:51.644" v="1979" actId="1076"/>
          <ac:spMkLst>
            <pc:docMk/>
            <pc:sldMk cId="3314639032" sldId="496"/>
            <ac:spMk id="3" creationId="{27BBF299-3CEE-9DB1-DEC0-7D7B7885334A}"/>
          </ac:spMkLst>
        </pc:spChg>
        <pc:spChg chg="mod">
          <ac:chgData name="Hasan Selim" userId="84cd2103f36ef0dc" providerId="LiveId" clId="{6ED845BA-74CA-4F74-9AC4-C2ED4D184EBF}" dt="2025-10-06T03:37:19.467" v="1969" actId="20577"/>
          <ac:spMkLst>
            <pc:docMk/>
            <pc:sldMk cId="3314639032" sldId="496"/>
            <ac:spMk id="6" creationId="{61BB3DA9-F70A-4464-045C-C91CA31B2CF7}"/>
          </ac:spMkLst>
        </pc:spChg>
        <pc:grpChg chg="add mod">
          <ac:chgData name="Hasan Selim" userId="84cd2103f36ef0dc" providerId="LiveId" clId="{6ED845BA-74CA-4F74-9AC4-C2ED4D184EBF}" dt="2025-10-06T03:37:23.078" v="1970" actId="1076"/>
          <ac:grpSpMkLst>
            <pc:docMk/>
            <pc:sldMk cId="3314639032" sldId="496"/>
            <ac:grpSpMk id="4" creationId="{10539F39-E284-2689-A816-698D2712E99F}"/>
          </ac:grpSpMkLst>
        </pc:grpChg>
        <pc:picChg chg="mod">
          <ac:chgData name="Hasan Selim" userId="84cd2103f36ef0dc" providerId="LiveId" clId="{6ED845BA-74CA-4F74-9AC4-C2ED4D184EBF}" dt="2025-10-06T03:37:09.878" v="1959"/>
          <ac:picMkLst>
            <pc:docMk/>
            <pc:sldMk cId="3314639032" sldId="496"/>
            <ac:picMk id="5" creationId="{EB0838B0-6528-E71D-BCA2-E57B4728F209}"/>
          </ac:picMkLst>
        </pc:picChg>
      </pc:sldChg>
      <pc:sldChg chg="new del">
        <pc:chgData name="Hasan Selim" userId="84cd2103f36ef0dc" providerId="LiveId" clId="{6ED845BA-74CA-4F74-9AC4-C2ED4D184EBF}" dt="2025-10-06T03:37:33.247" v="1974" actId="47"/>
        <pc:sldMkLst>
          <pc:docMk/>
          <pc:sldMk cId="1488319534" sldId="497"/>
        </pc:sldMkLst>
      </pc:sldChg>
      <pc:sldChg chg="addSp modSp new mod">
        <pc:chgData name="Hasan Selim" userId="84cd2103f36ef0dc" providerId="LiveId" clId="{6ED845BA-74CA-4F74-9AC4-C2ED4D184EBF}" dt="2025-10-06T03:54:07.533" v="2459" actId="1076"/>
        <pc:sldMkLst>
          <pc:docMk/>
          <pc:sldMk cId="3354740584" sldId="497"/>
        </pc:sldMkLst>
        <pc:spChg chg="add mod">
          <ac:chgData name="Hasan Selim" userId="84cd2103f36ef0dc" providerId="LiveId" clId="{6ED845BA-74CA-4F74-9AC4-C2ED4D184EBF}" dt="2025-10-06T03:38:52.504" v="2007" actId="1076"/>
          <ac:spMkLst>
            <pc:docMk/>
            <pc:sldMk cId="3354740584" sldId="497"/>
            <ac:spMk id="2" creationId="{AA42C178-7C10-45F4-6A21-5B520DBBA146}"/>
          </ac:spMkLst>
        </pc:spChg>
        <pc:spChg chg="add mod">
          <ac:chgData name="Hasan Selim" userId="84cd2103f36ef0dc" providerId="LiveId" clId="{6ED845BA-74CA-4F74-9AC4-C2ED4D184EBF}" dt="2025-10-06T03:41:09.810" v="2177" actId="20577"/>
          <ac:spMkLst>
            <pc:docMk/>
            <pc:sldMk cId="3354740584" sldId="497"/>
            <ac:spMk id="3" creationId="{83DBA36D-CEC8-6158-C03D-F79491A93B95}"/>
          </ac:spMkLst>
        </pc:spChg>
        <pc:spChg chg="mod">
          <ac:chgData name="Hasan Selim" userId="84cd2103f36ef0dc" providerId="LiveId" clId="{6ED845BA-74CA-4F74-9AC4-C2ED4D184EBF}" dt="2025-10-06T03:38:47.392" v="2006" actId="403"/>
          <ac:spMkLst>
            <pc:docMk/>
            <pc:sldMk cId="3354740584" sldId="497"/>
            <ac:spMk id="6" creationId="{3B3ACB20-B9FC-AD63-86E4-D61FC5C693C4}"/>
          </ac:spMkLst>
        </pc:spChg>
        <pc:spChg chg="mod">
          <ac:chgData name="Hasan Selim" userId="84cd2103f36ef0dc" providerId="LiveId" clId="{6ED845BA-74CA-4F74-9AC4-C2ED4D184EBF}" dt="2025-10-06T03:38:29.905" v="1984"/>
          <ac:spMkLst>
            <pc:docMk/>
            <pc:sldMk cId="3354740584" sldId="497"/>
            <ac:spMk id="10" creationId="{E21E8AEC-2A40-722B-D6F5-634303279ECF}"/>
          </ac:spMkLst>
        </pc:spChg>
        <pc:spChg chg="mod">
          <ac:chgData name="Hasan Selim" userId="84cd2103f36ef0dc" providerId="LiveId" clId="{6ED845BA-74CA-4F74-9AC4-C2ED4D184EBF}" dt="2025-10-06T03:38:29.905" v="1984"/>
          <ac:spMkLst>
            <pc:docMk/>
            <pc:sldMk cId="3354740584" sldId="497"/>
            <ac:spMk id="11" creationId="{13622B73-4A1D-2C48-2DE8-801E0A73BE5A}"/>
          </ac:spMkLst>
        </pc:spChg>
        <pc:spChg chg="mod">
          <ac:chgData name="Hasan Selim" userId="84cd2103f36ef0dc" providerId="LiveId" clId="{6ED845BA-74CA-4F74-9AC4-C2ED4D184EBF}" dt="2025-10-06T03:38:29.905" v="1984"/>
          <ac:spMkLst>
            <pc:docMk/>
            <pc:sldMk cId="3354740584" sldId="497"/>
            <ac:spMk id="12" creationId="{95717BCC-9B66-150D-4A82-D16A6562232C}"/>
          </ac:spMkLst>
        </pc:spChg>
        <pc:spChg chg="mod">
          <ac:chgData name="Hasan Selim" userId="84cd2103f36ef0dc" providerId="LiveId" clId="{6ED845BA-74CA-4F74-9AC4-C2ED4D184EBF}" dt="2025-10-06T03:38:29.905" v="1984"/>
          <ac:spMkLst>
            <pc:docMk/>
            <pc:sldMk cId="3354740584" sldId="497"/>
            <ac:spMk id="13" creationId="{B083190A-84A8-AF7C-66E0-CA5E61757C86}"/>
          </ac:spMkLst>
        </pc:spChg>
        <pc:spChg chg="mod">
          <ac:chgData name="Hasan Selim" userId="84cd2103f36ef0dc" providerId="LiveId" clId="{6ED845BA-74CA-4F74-9AC4-C2ED4D184EBF}" dt="2025-10-06T03:38:29.905" v="1984"/>
          <ac:spMkLst>
            <pc:docMk/>
            <pc:sldMk cId="3354740584" sldId="497"/>
            <ac:spMk id="14" creationId="{1DBF2CC6-C7DE-0C65-EB8B-2BC86F2086D8}"/>
          </ac:spMkLst>
        </pc:spChg>
        <pc:spChg chg="mod">
          <ac:chgData name="Hasan Selim" userId="84cd2103f36ef0dc" providerId="LiveId" clId="{6ED845BA-74CA-4F74-9AC4-C2ED4D184EBF}" dt="2025-10-06T03:38:29.905" v="1984"/>
          <ac:spMkLst>
            <pc:docMk/>
            <pc:sldMk cId="3354740584" sldId="497"/>
            <ac:spMk id="16" creationId="{D384EB92-FFE6-02D9-38F9-B07880A98C72}"/>
          </ac:spMkLst>
        </pc:spChg>
        <pc:spChg chg="mod">
          <ac:chgData name="Hasan Selim" userId="84cd2103f36ef0dc" providerId="LiveId" clId="{6ED845BA-74CA-4F74-9AC4-C2ED4D184EBF}" dt="2025-10-06T03:38:29.905" v="1984"/>
          <ac:spMkLst>
            <pc:docMk/>
            <pc:sldMk cId="3354740584" sldId="497"/>
            <ac:spMk id="17" creationId="{E74D8E5D-B6CC-B731-BE78-470267F548E0}"/>
          </ac:spMkLst>
        </pc:spChg>
        <pc:grpChg chg="add mod">
          <ac:chgData name="Hasan Selim" userId="84cd2103f36ef0dc" providerId="LiveId" clId="{6ED845BA-74CA-4F74-9AC4-C2ED4D184EBF}" dt="2025-10-06T03:38:34.854" v="1986" actId="14100"/>
          <ac:grpSpMkLst>
            <pc:docMk/>
            <pc:sldMk cId="3354740584" sldId="497"/>
            <ac:grpSpMk id="4" creationId="{D6CAC9A5-0C4D-6240-21F6-B624969F9CF3}"/>
          </ac:grpSpMkLst>
        </pc:grpChg>
        <pc:grpChg chg="mod">
          <ac:chgData name="Hasan Selim" userId="84cd2103f36ef0dc" providerId="LiveId" clId="{6ED845BA-74CA-4F74-9AC4-C2ED4D184EBF}" dt="2025-10-06T03:38:29.905" v="1984"/>
          <ac:grpSpMkLst>
            <pc:docMk/>
            <pc:sldMk cId="3354740584" sldId="497"/>
            <ac:grpSpMk id="9" creationId="{A8B5A356-DACD-824E-FFED-2EFCDDBA77A7}"/>
          </ac:grpSpMkLst>
        </pc:grpChg>
        <pc:picChg chg="add mod">
          <ac:chgData name="Hasan Selim" userId="84cd2103f36ef0dc" providerId="LiveId" clId="{6ED845BA-74CA-4F74-9AC4-C2ED4D184EBF}" dt="2025-10-06T03:54:07.533" v="2459" actId="1076"/>
          <ac:picMkLst>
            <pc:docMk/>
            <pc:sldMk cId="3354740584" sldId="497"/>
            <ac:picMk id="18" creationId="{1A78F18D-C1FF-2835-B7F5-D624D0F15C2B}"/>
          </ac:picMkLst>
        </pc:picChg>
      </pc:sldChg>
      <pc:sldChg chg="new del">
        <pc:chgData name="Hasan Selim" userId="84cd2103f36ef0dc" providerId="LiveId" clId="{6ED845BA-74CA-4F74-9AC4-C2ED4D184EBF}" dt="2025-10-06T03:37:30.992" v="1973" actId="47"/>
        <pc:sldMkLst>
          <pc:docMk/>
          <pc:sldMk cId="815075503" sldId="498"/>
        </pc:sldMkLst>
      </pc:sldChg>
      <pc:sldChg chg="addSp delSp modSp new mod">
        <pc:chgData name="Hasan Selim" userId="84cd2103f36ef0dc" providerId="LiveId" clId="{6ED845BA-74CA-4F74-9AC4-C2ED4D184EBF}" dt="2025-10-06T03:43:15.748" v="2200" actId="1076"/>
        <pc:sldMkLst>
          <pc:docMk/>
          <pc:sldMk cId="2105163576" sldId="498"/>
        </pc:sldMkLst>
        <pc:spChg chg="mod">
          <ac:chgData name="Hasan Selim" userId="84cd2103f36ef0dc" providerId="LiveId" clId="{6ED845BA-74CA-4F74-9AC4-C2ED4D184EBF}" dt="2025-10-06T03:43:15.748" v="2200" actId="1076"/>
          <ac:spMkLst>
            <pc:docMk/>
            <pc:sldMk cId="2105163576" sldId="498"/>
            <ac:spMk id="2" creationId="{46324E2A-01A4-384C-F703-2F18D55F4FE4}"/>
          </ac:spMkLst>
        </pc:spChg>
        <pc:spChg chg="del">
          <ac:chgData name="Hasan Selim" userId="84cd2103f36ef0dc" providerId="LiveId" clId="{6ED845BA-74CA-4F74-9AC4-C2ED4D184EBF}" dt="2025-10-06T03:42:44.065" v="2191" actId="478"/>
          <ac:spMkLst>
            <pc:docMk/>
            <pc:sldMk cId="2105163576" sldId="498"/>
            <ac:spMk id="3" creationId="{0F14CF23-C727-BCC9-BF30-BEE6EA5A6131}"/>
          </ac:spMkLst>
        </pc:spChg>
        <pc:spChg chg="mod">
          <ac:chgData name="Hasan Selim" userId="84cd2103f36ef0dc" providerId="LiveId" clId="{6ED845BA-74CA-4F74-9AC4-C2ED4D184EBF}" dt="2025-10-06T03:42:11.873" v="2180"/>
          <ac:spMkLst>
            <pc:docMk/>
            <pc:sldMk cId="2105163576" sldId="498"/>
            <ac:spMk id="9" creationId="{59EA05BC-0D24-637D-0EF1-259B80F662FA}"/>
          </ac:spMkLst>
        </pc:spChg>
        <pc:spChg chg="mod">
          <ac:chgData name="Hasan Selim" userId="84cd2103f36ef0dc" providerId="LiveId" clId="{6ED845BA-74CA-4F74-9AC4-C2ED4D184EBF}" dt="2025-10-06T03:42:11.873" v="2180"/>
          <ac:spMkLst>
            <pc:docMk/>
            <pc:sldMk cId="2105163576" sldId="498"/>
            <ac:spMk id="11" creationId="{650B0596-2E84-DBAD-1642-B7A18030A6CB}"/>
          </ac:spMkLst>
        </pc:spChg>
        <pc:spChg chg="mod">
          <ac:chgData name="Hasan Selim" userId="84cd2103f36ef0dc" providerId="LiveId" clId="{6ED845BA-74CA-4F74-9AC4-C2ED4D184EBF}" dt="2025-10-06T03:42:11.873" v="2180"/>
          <ac:spMkLst>
            <pc:docMk/>
            <pc:sldMk cId="2105163576" sldId="498"/>
            <ac:spMk id="14" creationId="{178F89AC-0EB0-1DBD-B2A0-A46339AE66A9}"/>
          </ac:spMkLst>
        </pc:spChg>
        <pc:spChg chg="mod">
          <ac:chgData name="Hasan Selim" userId="84cd2103f36ef0dc" providerId="LiveId" clId="{6ED845BA-74CA-4F74-9AC4-C2ED4D184EBF}" dt="2025-10-06T03:42:11.873" v="2180"/>
          <ac:spMkLst>
            <pc:docMk/>
            <pc:sldMk cId="2105163576" sldId="498"/>
            <ac:spMk id="15" creationId="{65A4667D-2B40-B2DD-F53C-35F42B19176B}"/>
          </ac:spMkLst>
        </pc:spChg>
        <pc:spChg chg="mod">
          <ac:chgData name="Hasan Selim" userId="84cd2103f36ef0dc" providerId="LiveId" clId="{6ED845BA-74CA-4F74-9AC4-C2ED4D184EBF}" dt="2025-10-06T03:42:11.873" v="2180"/>
          <ac:spMkLst>
            <pc:docMk/>
            <pc:sldMk cId="2105163576" sldId="498"/>
            <ac:spMk id="16" creationId="{DFB80930-AA78-22B4-63FD-05BDE4A8D999}"/>
          </ac:spMkLst>
        </pc:spChg>
        <pc:spChg chg="mod">
          <ac:chgData name="Hasan Selim" userId="84cd2103f36ef0dc" providerId="LiveId" clId="{6ED845BA-74CA-4F74-9AC4-C2ED4D184EBF}" dt="2025-10-06T03:42:11.873" v="2180"/>
          <ac:spMkLst>
            <pc:docMk/>
            <pc:sldMk cId="2105163576" sldId="498"/>
            <ac:spMk id="18" creationId="{8931FB8A-37E8-F9D8-687F-7E8B5EC9F538}"/>
          </ac:spMkLst>
        </pc:spChg>
        <pc:spChg chg="mod">
          <ac:chgData name="Hasan Selim" userId="84cd2103f36ef0dc" providerId="LiveId" clId="{6ED845BA-74CA-4F74-9AC4-C2ED4D184EBF}" dt="2025-10-06T03:42:11.873" v="2180"/>
          <ac:spMkLst>
            <pc:docMk/>
            <pc:sldMk cId="2105163576" sldId="498"/>
            <ac:spMk id="27" creationId="{687ADE7C-D547-4140-5890-7ED11B2AE9AD}"/>
          </ac:spMkLst>
        </pc:spChg>
        <pc:spChg chg="mod">
          <ac:chgData name="Hasan Selim" userId="84cd2103f36ef0dc" providerId="LiveId" clId="{6ED845BA-74CA-4F74-9AC4-C2ED4D184EBF}" dt="2025-10-06T03:42:11.873" v="2180"/>
          <ac:spMkLst>
            <pc:docMk/>
            <pc:sldMk cId="2105163576" sldId="498"/>
            <ac:spMk id="30" creationId="{E9728ED4-049F-593B-978F-0C500D5F6EAB}"/>
          </ac:spMkLst>
        </pc:spChg>
        <pc:spChg chg="mod">
          <ac:chgData name="Hasan Selim" userId="84cd2103f36ef0dc" providerId="LiveId" clId="{6ED845BA-74CA-4F74-9AC4-C2ED4D184EBF}" dt="2025-10-06T03:42:11.873" v="2180"/>
          <ac:spMkLst>
            <pc:docMk/>
            <pc:sldMk cId="2105163576" sldId="498"/>
            <ac:spMk id="33" creationId="{97B63A90-1850-6D9D-19AC-C5F002A69FC6}"/>
          </ac:spMkLst>
        </pc:spChg>
        <pc:spChg chg="mod">
          <ac:chgData name="Hasan Selim" userId="84cd2103f36ef0dc" providerId="LiveId" clId="{6ED845BA-74CA-4F74-9AC4-C2ED4D184EBF}" dt="2025-10-06T03:42:11.873" v="2180"/>
          <ac:spMkLst>
            <pc:docMk/>
            <pc:sldMk cId="2105163576" sldId="498"/>
            <ac:spMk id="34" creationId="{65B062D9-D9A6-7A9D-6D46-57FCDF684610}"/>
          </ac:spMkLst>
        </pc:spChg>
        <pc:spChg chg="mod">
          <ac:chgData name="Hasan Selim" userId="84cd2103f36ef0dc" providerId="LiveId" clId="{6ED845BA-74CA-4F74-9AC4-C2ED4D184EBF}" dt="2025-10-06T03:42:48.621" v="2194" actId="948"/>
          <ac:spMkLst>
            <pc:docMk/>
            <pc:sldMk cId="2105163576" sldId="498"/>
            <ac:spMk id="39" creationId="{ADEE93F1-9B15-B1DF-D22D-F728A7E1E406}"/>
          </ac:spMkLst>
        </pc:spChg>
        <pc:spChg chg="mod">
          <ac:chgData name="Hasan Selim" userId="84cd2103f36ef0dc" providerId="LiveId" clId="{6ED845BA-74CA-4F74-9AC4-C2ED4D184EBF}" dt="2025-10-06T03:42:48.621" v="2194" actId="948"/>
          <ac:spMkLst>
            <pc:docMk/>
            <pc:sldMk cId="2105163576" sldId="498"/>
            <ac:spMk id="40" creationId="{91472F71-71BE-5474-EC6A-E17D08C174FD}"/>
          </ac:spMkLst>
        </pc:spChg>
        <pc:spChg chg="mod">
          <ac:chgData name="Hasan Selim" userId="84cd2103f36ef0dc" providerId="LiveId" clId="{6ED845BA-74CA-4F74-9AC4-C2ED4D184EBF}" dt="2025-10-06T03:42:48.621" v="2194" actId="948"/>
          <ac:spMkLst>
            <pc:docMk/>
            <pc:sldMk cId="2105163576" sldId="498"/>
            <ac:spMk id="41" creationId="{743C9A5F-CB6F-B3BD-FB64-A27CA0233B46}"/>
          </ac:spMkLst>
        </pc:spChg>
        <pc:spChg chg="mod">
          <ac:chgData name="Hasan Selim" userId="84cd2103f36ef0dc" providerId="LiveId" clId="{6ED845BA-74CA-4F74-9AC4-C2ED4D184EBF}" dt="2025-10-06T03:42:48.621" v="2194" actId="948"/>
          <ac:spMkLst>
            <pc:docMk/>
            <pc:sldMk cId="2105163576" sldId="498"/>
            <ac:spMk id="42" creationId="{2F541849-BC02-2337-5AB8-783501214F6A}"/>
          </ac:spMkLst>
        </pc:spChg>
        <pc:spChg chg="mod">
          <ac:chgData name="Hasan Selim" userId="84cd2103f36ef0dc" providerId="LiveId" clId="{6ED845BA-74CA-4F74-9AC4-C2ED4D184EBF}" dt="2025-10-06T03:42:48.621" v="2194" actId="948"/>
          <ac:spMkLst>
            <pc:docMk/>
            <pc:sldMk cId="2105163576" sldId="498"/>
            <ac:spMk id="43" creationId="{1B1449FA-FF02-2A78-035A-AE0E894A337E}"/>
          </ac:spMkLst>
        </pc:spChg>
        <pc:spChg chg="mod">
          <ac:chgData name="Hasan Selim" userId="84cd2103f36ef0dc" providerId="LiveId" clId="{6ED845BA-74CA-4F74-9AC4-C2ED4D184EBF}" dt="2025-10-06T03:42:48.621" v="2194" actId="948"/>
          <ac:spMkLst>
            <pc:docMk/>
            <pc:sldMk cId="2105163576" sldId="498"/>
            <ac:spMk id="44" creationId="{DD0B6DBD-D41F-E4D0-6D38-F1B88DE10ADC}"/>
          </ac:spMkLst>
        </pc:spChg>
        <pc:grpChg chg="del">
          <ac:chgData name="Hasan Selim" userId="84cd2103f36ef0dc" providerId="LiveId" clId="{6ED845BA-74CA-4F74-9AC4-C2ED4D184EBF}" dt="2025-10-06T03:42:14.404" v="2181" actId="478"/>
          <ac:grpSpMkLst>
            <pc:docMk/>
            <pc:sldMk cId="2105163576" sldId="498"/>
            <ac:grpSpMk id="5" creationId="{EF078FDF-744B-2DBE-08E9-34DC867FB765}"/>
          </ac:grpSpMkLst>
        </pc:grpChg>
        <pc:grpChg chg="add mod">
          <ac:chgData name="Hasan Selim" userId="84cd2103f36ef0dc" providerId="LiveId" clId="{6ED845BA-74CA-4F74-9AC4-C2ED4D184EBF}" dt="2025-10-06T03:43:15.748" v="2200" actId="1076"/>
          <ac:grpSpMkLst>
            <pc:docMk/>
            <pc:sldMk cId="2105163576" sldId="498"/>
            <ac:grpSpMk id="35" creationId="{90CA4F36-714B-C384-0E1A-5F9001D26CC6}"/>
          </ac:grpSpMkLst>
        </pc:grpChg>
        <pc:grpChg chg="mod">
          <ac:chgData name="Hasan Selim" userId="84cd2103f36ef0dc" providerId="LiveId" clId="{6ED845BA-74CA-4F74-9AC4-C2ED4D184EBF}" dt="2025-10-06T03:42:30.197" v="2183"/>
          <ac:grpSpMkLst>
            <pc:docMk/>
            <pc:sldMk cId="2105163576" sldId="498"/>
            <ac:grpSpMk id="36" creationId="{C7CA7C49-E0D6-4DE1-9EE4-070F5C498E99}"/>
          </ac:grpSpMkLst>
        </pc:grpChg>
        <pc:grpChg chg="mod">
          <ac:chgData name="Hasan Selim" userId="84cd2103f36ef0dc" providerId="LiveId" clId="{6ED845BA-74CA-4F74-9AC4-C2ED4D184EBF}" dt="2025-10-06T03:42:30.197" v="2183"/>
          <ac:grpSpMkLst>
            <pc:docMk/>
            <pc:sldMk cId="2105163576" sldId="498"/>
            <ac:grpSpMk id="37" creationId="{D519A2B3-ED66-5BD8-F62D-AB16AC85DCB9}"/>
          </ac:grpSpMkLst>
        </pc:grpChg>
        <pc:grpChg chg="mod">
          <ac:chgData name="Hasan Selim" userId="84cd2103f36ef0dc" providerId="LiveId" clId="{6ED845BA-74CA-4F74-9AC4-C2ED4D184EBF}" dt="2025-10-06T03:42:30.197" v="2183"/>
          <ac:grpSpMkLst>
            <pc:docMk/>
            <pc:sldMk cId="2105163576" sldId="498"/>
            <ac:grpSpMk id="38" creationId="{9688AA38-6786-47BC-635F-7E35E09718E1}"/>
          </ac:grpSpMkLst>
        </pc:grpChg>
        <pc:graphicFrameChg chg="mod">
          <ac:chgData name="Hasan Selim" userId="84cd2103f36ef0dc" providerId="LiveId" clId="{6ED845BA-74CA-4F74-9AC4-C2ED4D184EBF}" dt="2025-10-06T03:43:15.748" v="2200" actId="1076"/>
          <ac:graphicFrameMkLst>
            <pc:docMk/>
            <pc:sldMk cId="2105163576" sldId="498"/>
            <ac:graphicFrameMk id="4" creationId="{5D2130F1-3349-7D96-F97D-5A54D6B11DA8}"/>
          </ac:graphicFrameMkLst>
        </pc:graphicFrameChg>
      </pc:sldChg>
      <pc:sldChg chg="addSp delSp modSp new mod">
        <pc:chgData name="Hasan Selim" userId="84cd2103f36ef0dc" providerId="LiveId" clId="{6ED845BA-74CA-4F74-9AC4-C2ED4D184EBF}" dt="2025-10-06T03:45:36.197" v="2353" actId="14100"/>
        <pc:sldMkLst>
          <pc:docMk/>
          <pc:sldMk cId="3149519296" sldId="499"/>
        </pc:sldMkLst>
        <pc:spChg chg="add del mod">
          <ac:chgData name="Hasan Selim" userId="84cd2103f36ef0dc" providerId="LiveId" clId="{6ED845BA-74CA-4F74-9AC4-C2ED4D184EBF}" dt="2025-10-06T03:44:10.953" v="2209" actId="478"/>
          <ac:spMkLst>
            <pc:docMk/>
            <pc:sldMk cId="3149519296" sldId="499"/>
            <ac:spMk id="2" creationId="{19825CA2-19F1-8C02-BCA8-B8A950779D0B}"/>
          </ac:spMkLst>
        </pc:spChg>
        <pc:spChg chg="add mod">
          <ac:chgData name="Hasan Selim" userId="84cd2103f36ef0dc" providerId="LiveId" clId="{6ED845BA-74CA-4F74-9AC4-C2ED4D184EBF}" dt="2025-10-06T03:44:18.652" v="2212" actId="1076"/>
          <ac:spMkLst>
            <pc:docMk/>
            <pc:sldMk cId="3149519296" sldId="499"/>
            <ac:spMk id="3" creationId="{8D12C1CF-1826-C191-EAC0-3DD87C1D749E}"/>
          </ac:spMkLst>
        </pc:spChg>
        <pc:spChg chg="add mod">
          <ac:chgData name="Hasan Selim" userId="84cd2103f36ef0dc" providerId="LiveId" clId="{6ED845BA-74CA-4F74-9AC4-C2ED4D184EBF}" dt="2025-10-06T03:44:18.652" v="2212" actId="1076"/>
          <ac:spMkLst>
            <pc:docMk/>
            <pc:sldMk cId="3149519296" sldId="499"/>
            <ac:spMk id="4" creationId="{B14EE3D1-6EE5-B785-5735-4415CD61E9C3}"/>
          </ac:spMkLst>
        </pc:spChg>
        <pc:spChg chg="add mod">
          <ac:chgData name="Hasan Selim" userId="84cd2103f36ef0dc" providerId="LiveId" clId="{6ED845BA-74CA-4F74-9AC4-C2ED4D184EBF}" dt="2025-10-06T03:44:18.652" v="2212" actId="1076"/>
          <ac:spMkLst>
            <pc:docMk/>
            <pc:sldMk cId="3149519296" sldId="499"/>
            <ac:spMk id="5" creationId="{F73BE1F5-F8E6-FF32-F9A9-616AA7C88263}"/>
          </ac:spMkLst>
        </pc:spChg>
        <pc:spChg chg="add mod">
          <ac:chgData name="Hasan Selim" userId="84cd2103f36ef0dc" providerId="LiveId" clId="{6ED845BA-74CA-4F74-9AC4-C2ED4D184EBF}" dt="2025-10-06T03:44:18.652" v="2212" actId="1076"/>
          <ac:spMkLst>
            <pc:docMk/>
            <pc:sldMk cId="3149519296" sldId="499"/>
            <ac:spMk id="6" creationId="{E08A1B7B-B946-103F-BAEA-E6C2FC249FF2}"/>
          </ac:spMkLst>
        </pc:spChg>
        <pc:spChg chg="add mod">
          <ac:chgData name="Hasan Selim" userId="84cd2103f36ef0dc" providerId="LiveId" clId="{6ED845BA-74CA-4F74-9AC4-C2ED4D184EBF}" dt="2025-10-06T03:44:18.652" v="2212" actId="1076"/>
          <ac:spMkLst>
            <pc:docMk/>
            <pc:sldMk cId="3149519296" sldId="499"/>
            <ac:spMk id="7" creationId="{D4247C35-6D3B-5C79-676B-0E471A53F83B}"/>
          </ac:spMkLst>
        </pc:spChg>
        <pc:spChg chg="add mod">
          <ac:chgData name="Hasan Selim" userId="84cd2103f36ef0dc" providerId="LiveId" clId="{6ED845BA-74CA-4F74-9AC4-C2ED4D184EBF}" dt="2025-10-06T03:44:18.652" v="2212" actId="1076"/>
          <ac:spMkLst>
            <pc:docMk/>
            <pc:sldMk cId="3149519296" sldId="499"/>
            <ac:spMk id="8" creationId="{7DD12E04-2E49-E7B5-059D-AB84AF6D3F24}"/>
          </ac:spMkLst>
        </pc:spChg>
        <pc:spChg chg="add mod">
          <ac:chgData name="Hasan Selim" userId="84cd2103f36ef0dc" providerId="LiveId" clId="{6ED845BA-74CA-4F74-9AC4-C2ED4D184EBF}" dt="2025-10-06T03:44:18.652" v="2212" actId="1076"/>
          <ac:spMkLst>
            <pc:docMk/>
            <pc:sldMk cId="3149519296" sldId="499"/>
            <ac:spMk id="9" creationId="{5C92D87B-6181-A9EA-29B5-A19348226EEB}"/>
          </ac:spMkLst>
        </pc:spChg>
        <pc:spChg chg="add mod">
          <ac:chgData name="Hasan Selim" userId="84cd2103f36ef0dc" providerId="LiveId" clId="{6ED845BA-74CA-4F74-9AC4-C2ED4D184EBF}" dt="2025-10-06T03:44:18.652" v="2212" actId="1076"/>
          <ac:spMkLst>
            <pc:docMk/>
            <pc:sldMk cId="3149519296" sldId="499"/>
            <ac:spMk id="10" creationId="{9D6598CA-FF0F-3657-464C-FCBC68E497C9}"/>
          </ac:spMkLst>
        </pc:spChg>
        <pc:spChg chg="mod">
          <ac:chgData name="Hasan Selim" userId="84cd2103f36ef0dc" providerId="LiveId" clId="{6ED845BA-74CA-4F74-9AC4-C2ED4D184EBF}" dt="2025-10-06T03:44:11.245" v="2210"/>
          <ac:spMkLst>
            <pc:docMk/>
            <pc:sldMk cId="3149519296" sldId="499"/>
            <ac:spMk id="13" creationId="{99221AC3-E97E-CC8E-5C96-67EB51F6186D}"/>
          </ac:spMkLst>
        </pc:spChg>
        <pc:spChg chg="mod">
          <ac:chgData name="Hasan Selim" userId="84cd2103f36ef0dc" providerId="LiveId" clId="{6ED845BA-74CA-4F74-9AC4-C2ED4D184EBF}" dt="2025-10-06T03:44:11.245" v="2210"/>
          <ac:spMkLst>
            <pc:docMk/>
            <pc:sldMk cId="3149519296" sldId="499"/>
            <ac:spMk id="17" creationId="{E90AAD01-0711-84F9-C8C9-8659FA2866DC}"/>
          </ac:spMkLst>
        </pc:spChg>
        <pc:spChg chg="mod">
          <ac:chgData name="Hasan Selim" userId="84cd2103f36ef0dc" providerId="LiveId" clId="{6ED845BA-74CA-4F74-9AC4-C2ED4D184EBF}" dt="2025-10-06T03:44:11.245" v="2210"/>
          <ac:spMkLst>
            <pc:docMk/>
            <pc:sldMk cId="3149519296" sldId="499"/>
            <ac:spMk id="18" creationId="{4725C6F1-4BC6-6243-7D76-A24E486724EE}"/>
          </ac:spMkLst>
        </pc:spChg>
        <pc:spChg chg="mod">
          <ac:chgData name="Hasan Selim" userId="84cd2103f36ef0dc" providerId="LiveId" clId="{6ED845BA-74CA-4F74-9AC4-C2ED4D184EBF}" dt="2025-10-06T03:44:11.245" v="2210"/>
          <ac:spMkLst>
            <pc:docMk/>
            <pc:sldMk cId="3149519296" sldId="499"/>
            <ac:spMk id="19" creationId="{25A10B0A-68C4-97B9-3C0B-8242BC36BEC3}"/>
          </ac:spMkLst>
        </pc:spChg>
        <pc:spChg chg="mod">
          <ac:chgData name="Hasan Selim" userId="84cd2103f36ef0dc" providerId="LiveId" clId="{6ED845BA-74CA-4F74-9AC4-C2ED4D184EBF}" dt="2025-10-06T03:44:11.245" v="2210"/>
          <ac:spMkLst>
            <pc:docMk/>
            <pc:sldMk cId="3149519296" sldId="499"/>
            <ac:spMk id="20" creationId="{7443058B-6378-5056-E007-CA60E5F37CAA}"/>
          </ac:spMkLst>
        </pc:spChg>
        <pc:spChg chg="mod">
          <ac:chgData name="Hasan Selim" userId="84cd2103f36ef0dc" providerId="LiveId" clId="{6ED845BA-74CA-4F74-9AC4-C2ED4D184EBF}" dt="2025-10-06T03:44:11.245" v="2210"/>
          <ac:spMkLst>
            <pc:docMk/>
            <pc:sldMk cId="3149519296" sldId="499"/>
            <ac:spMk id="21" creationId="{76835506-6FCB-164F-A7C5-363DB3EB5DAF}"/>
          </ac:spMkLst>
        </pc:spChg>
        <pc:spChg chg="mod">
          <ac:chgData name="Hasan Selim" userId="84cd2103f36ef0dc" providerId="LiveId" clId="{6ED845BA-74CA-4F74-9AC4-C2ED4D184EBF}" dt="2025-10-06T03:44:11.245" v="2210"/>
          <ac:spMkLst>
            <pc:docMk/>
            <pc:sldMk cId="3149519296" sldId="499"/>
            <ac:spMk id="23" creationId="{E6CB94D3-843D-2AA0-2A90-3216ABB92423}"/>
          </ac:spMkLst>
        </pc:spChg>
        <pc:spChg chg="mod">
          <ac:chgData name="Hasan Selim" userId="84cd2103f36ef0dc" providerId="LiveId" clId="{6ED845BA-74CA-4F74-9AC4-C2ED4D184EBF}" dt="2025-10-06T03:44:11.245" v="2210"/>
          <ac:spMkLst>
            <pc:docMk/>
            <pc:sldMk cId="3149519296" sldId="499"/>
            <ac:spMk id="24" creationId="{C37C0D00-51CC-A55D-1AAF-AA9C358BAB3A}"/>
          </ac:spMkLst>
        </pc:spChg>
        <pc:spChg chg="mod">
          <ac:chgData name="Hasan Selim" userId="84cd2103f36ef0dc" providerId="LiveId" clId="{6ED845BA-74CA-4F74-9AC4-C2ED4D184EBF}" dt="2025-10-06T03:44:23.795" v="2214"/>
          <ac:spMkLst>
            <pc:docMk/>
            <pc:sldMk cId="3149519296" sldId="499"/>
            <ac:spMk id="29" creationId="{F79DFEFC-CB96-15E9-8FC4-C6553296F17D}"/>
          </ac:spMkLst>
        </pc:spChg>
        <pc:spChg chg="mod">
          <ac:chgData name="Hasan Selim" userId="84cd2103f36ef0dc" providerId="LiveId" clId="{6ED845BA-74CA-4F74-9AC4-C2ED4D184EBF}" dt="2025-10-06T03:44:23.795" v="2214"/>
          <ac:spMkLst>
            <pc:docMk/>
            <pc:sldMk cId="3149519296" sldId="499"/>
            <ac:spMk id="30" creationId="{A621EAC3-A78E-434C-733F-0624C11C006D}"/>
          </ac:spMkLst>
        </pc:spChg>
        <pc:spChg chg="mod">
          <ac:chgData name="Hasan Selim" userId="84cd2103f36ef0dc" providerId="LiveId" clId="{6ED845BA-74CA-4F74-9AC4-C2ED4D184EBF}" dt="2025-10-06T03:44:23.795" v="2214"/>
          <ac:spMkLst>
            <pc:docMk/>
            <pc:sldMk cId="3149519296" sldId="499"/>
            <ac:spMk id="31" creationId="{99EFEE2E-D112-D7AF-32D9-3BB054CE507C}"/>
          </ac:spMkLst>
        </pc:spChg>
        <pc:spChg chg="mod">
          <ac:chgData name="Hasan Selim" userId="84cd2103f36ef0dc" providerId="LiveId" clId="{6ED845BA-74CA-4F74-9AC4-C2ED4D184EBF}" dt="2025-10-06T03:44:23.795" v="2214"/>
          <ac:spMkLst>
            <pc:docMk/>
            <pc:sldMk cId="3149519296" sldId="499"/>
            <ac:spMk id="32" creationId="{E93A2BEE-90E7-ABEF-3435-1B2938D978DD}"/>
          </ac:spMkLst>
        </pc:spChg>
        <pc:spChg chg="mod">
          <ac:chgData name="Hasan Selim" userId="84cd2103f36ef0dc" providerId="LiveId" clId="{6ED845BA-74CA-4F74-9AC4-C2ED4D184EBF}" dt="2025-10-06T03:44:23.795" v="2214"/>
          <ac:spMkLst>
            <pc:docMk/>
            <pc:sldMk cId="3149519296" sldId="499"/>
            <ac:spMk id="33" creationId="{DD8542EA-6B3F-2C9C-FE83-9490553CD90F}"/>
          </ac:spMkLst>
        </pc:spChg>
        <pc:spChg chg="mod">
          <ac:chgData name="Hasan Selim" userId="84cd2103f36ef0dc" providerId="LiveId" clId="{6ED845BA-74CA-4F74-9AC4-C2ED4D184EBF}" dt="2025-10-06T03:44:30.806" v="2228" actId="20577"/>
          <ac:spMkLst>
            <pc:docMk/>
            <pc:sldMk cId="3149519296" sldId="499"/>
            <ac:spMk id="34" creationId="{3176DAB5-46AE-3D7B-0734-093D9408E0BB}"/>
          </ac:spMkLst>
        </pc:spChg>
        <pc:spChg chg="add mod">
          <ac:chgData name="Hasan Selim" userId="84cd2103f36ef0dc" providerId="LiveId" clId="{6ED845BA-74CA-4F74-9AC4-C2ED4D184EBF}" dt="2025-10-06T03:45:21.427" v="2350" actId="20577"/>
          <ac:spMkLst>
            <pc:docMk/>
            <pc:sldMk cId="3149519296" sldId="499"/>
            <ac:spMk id="36" creationId="{3B214F2C-9AF3-EC54-46C0-E79ADFFA181D}"/>
          </ac:spMkLst>
        </pc:spChg>
        <pc:grpChg chg="del mod">
          <ac:chgData name="Hasan Selim" userId="84cd2103f36ef0dc" providerId="LiveId" clId="{6ED845BA-74CA-4F74-9AC4-C2ED4D184EBF}" dt="2025-10-06T03:44:23.443" v="2213" actId="478"/>
          <ac:grpSpMkLst>
            <pc:docMk/>
            <pc:sldMk cId="3149519296" sldId="499"/>
            <ac:grpSpMk id="11" creationId="{B3F235A3-56A2-474F-799D-7A475CA4AE73}"/>
          </ac:grpSpMkLst>
        </pc:grpChg>
        <pc:grpChg chg="mod">
          <ac:chgData name="Hasan Selim" userId="84cd2103f36ef0dc" providerId="LiveId" clId="{6ED845BA-74CA-4F74-9AC4-C2ED4D184EBF}" dt="2025-10-06T03:44:11.245" v="2210"/>
          <ac:grpSpMkLst>
            <pc:docMk/>
            <pc:sldMk cId="3149519296" sldId="499"/>
            <ac:grpSpMk id="14" creationId="{DCE58120-A2DC-C78C-9641-680EA1F3648D}"/>
          </ac:grpSpMkLst>
        </pc:grpChg>
        <pc:grpChg chg="mod">
          <ac:chgData name="Hasan Selim" userId="84cd2103f36ef0dc" providerId="LiveId" clId="{6ED845BA-74CA-4F74-9AC4-C2ED4D184EBF}" dt="2025-10-06T03:44:11.245" v="2210"/>
          <ac:grpSpMkLst>
            <pc:docMk/>
            <pc:sldMk cId="3149519296" sldId="499"/>
            <ac:grpSpMk id="15" creationId="{F013DC05-8B4E-A9FC-0BF8-19510C216EB4}"/>
          </ac:grpSpMkLst>
        </pc:grpChg>
        <pc:grpChg chg="add mod">
          <ac:chgData name="Hasan Selim" userId="84cd2103f36ef0dc" providerId="LiveId" clId="{6ED845BA-74CA-4F74-9AC4-C2ED4D184EBF}" dt="2025-10-06T03:44:26.428" v="2215" actId="1076"/>
          <ac:grpSpMkLst>
            <pc:docMk/>
            <pc:sldMk cId="3149519296" sldId="499"/>
            <ac:grpSpMk id="25" creationId="{1FAF5845-07B3-DBCA-C371-4BD4D04F5133}"/>
          </ac:grpSpMkLst>
        </pc:grpChg>
        <pc:grpChg chg="mod">
          <ac:chgData name="Hasan Selim" userId="84cd2103f36ef0dc" providerId="LiveId" clId="{6ED845BA-74CA-4F74-9AC4-C2ED4D184EBF}" dt="2025-10-06T03:44:23.795" v="2214"/>
          <ac:grpSpMkLst>
            <pc:docMk/>
            <pc:sldMk cId="3149519296" sldId="499"/>
            <ac:grpSpMk id="26" creationId="{67F697CC-1F97-5F84-C9B4-DB6D0107F5B1}"/>
          </ac:grpSpMkLst>
        </pc:grpChg>
        <pc:grpChg chg="mod">
          <ac:chgData name="Hasan Selim" userId="84cd2103f36ef0dc" providerId="LiveId" clId="{6ED845BA-74CA-4F74-9AC4-C2ED4D184EBF}" dt="2025-10-06T03:44:23.795" v="2214"/>
          <ac:grpSpMkLst>
            <pc:docMk/>
            <pc:sldMk cId="3149519296" sldId="499"/>
            <ac:grpSpMk id="27" creationId="{CDF6DC59-F449-0D07-CB72-BC5E8489D5BF}"/>
          </ac:grpSpMkLst>
        </pc:grpChg>
        <pc:grpChg chg="mod">
          <ac:chgData name="Hasan Selim" userId="84cd2103f36ef0dc" providerId="LiveId" clId="{6ED845BA-74CA-4F74-9AC4-C2ED4D184EBF}" dt="2025-10-06T03:44:23.795" v="2214"/>
          <ac:grpSpMkLst>
            <pc:docMk/>
            <pc:sldMk cId="3149519296" sldId="499"/>
            <ac:grpSpMk id="28" creationId="{990E098E-104E-D052-2C20-9311E3CB050F}"/>
          </ac:grpSpMkLst>
        </pc:grpChg>
        <pc:picChg chg="add mod">
          <ac:chgData name="Hasan Selim" userId="84cd2103f36ef0dc" providerId="LiveId" clId="{6ED845BA-74CA-4F74-9AC4-C2ED4D184EBF}" dt="2025-10-06T03:45:36.197" v="2353" actId="14100"/>
          <ac:picMkLst>
            <pc:docMk/>
            <pc:sldMk cId="3149519296" sldId="499"/>
            <ac:picMk id="37" creationId="{71EB7ABE-E108-0261-19DF-8DB4183DA272}"/>
          </ac:picMkLst>
        </pc:picChg>
      </pc:sldChg>
      <pc:sldChg chg="new del">
        <pc:chgData name="Hasan Selim" userId="84cd2103f36ef0dc" providerId="LiveId" clId="{6ED845BA-74CA-4F74-9AC4-C2ED4D184EBF}" dt="2025-10-06T03:37:27.676" v="1971" actId="47"/>
        <pc:sldMkLst>
          <pc:docMk/>
          <pc:sldMk cId="3903652318" sldId="499"/>
        </pc:sldMkLst>
      </pc:sldChg>
      <pc:sldChg chg="new del">
        <pc:chgData name="Hasan Selim" userId="84cd2103f36ef0dc" providerId="LiveId" clId="{6ED845BA-74CA-4F74-9AC4-C2ED4D184EBF}" dt="2025-10-06T03:37:28.495" v="1972" actId="47"/>
        <pc:sldMkLst>
          <pc:docMk/>
          <pc:sldMk cId="1191867538" sldId="500"/>
        </pc:sldMkLst>
      </pc:sldChg>
      <pc:sldChg chg="new del">
        <pc:chgData name="Hasan Selim" userId="84cd2103f36ef0dc" providerId="LiveId" clId="{6ED845BA-74CA-4F74-9AC4-C2ED4D184EBF}" dt="2025-10-06T03:56:52.300" v="2476" actId="47"/>
        <pc:sldMkLst>
          <pc:docMk/>
          <pc:sldMk cId="3807152631" sldId="500"/>
        </pc:sldMkLst>
      </pc:sldChg>
      <pc:sldMasterChg chg="addSp delSp modSp mod modSldLayout">
        <pc:chgData name="Hasan Selim" userId="84cd2103f36ef0dc" providerId="LiveId" clId="{6ED845BA-74CA-4F74-9AC4-C2ED4D184EBF}" dt="2025-10-05T14:33:24.173" v="1440" actId="14100"/>
        <pc:sldMasterMkLst>
          <pc:docMk/>
          <pc:sldMasterMk cId="1865090406" sldId="2147483668"/>
        </pc:sldMasterMkLst>
        <pc:spChg chg="del">
          <ac:chgData name="Hasan Selim" userId="84cd2103f36ef0dc" providerId="LiveId" clId="{6ED845BA-74CA-4F74-9AC4-C2ED4D184EBF}" dt="2025-10-05T13:20:52.186" v="134" actId="478"/>
          <ac:spMkLst>
            <pc:docMk/>
            <pc:sldMasterMk cId="1865090406" sldId="2147483668"/>
            <ac:spMk id="2" creationId="{9421E2EC-99A1-460A-98B4-BB7D4BB8E106}"/>
          </ac:spMkLst>
        </pc:spChg>
        <pc:spChg chg="del">
          <ac:chgData name="Hasan Selim" userId="84cd2103f36ef0dc" providerId="LiveId" clId="{6ED845BA-74CA-4F74-9AC4-C2ED4D184EBF}" dt="2025-10-05T13:20:52.186" v="134" actId="478"/>
          <ac:spMkLst>
            <pc:docMk/>
            <pc:sldMasterMk cId="1865090406" sldId="2147483668"/>
            <ac:spMk id="3" creationId="{B9FF89C3-A6E9-4A84-A050-909C9AE00F3A}"/>
          </ac:spMkLst>
        </pc:spChg>
        <pc:spChg chg="del">
          <ac:chgData name="Hasan Selim" userId="84cd2103f36ef0dc" providerId="LiveId" clId="{6ED845BA-74CA-4F74-9AC4-C2ED4D184EBF}" dt="2025-10-05T13:20:52.186" v="134" actId="478"/>
          <ac:spMkLst>
            <pc:docMk/>
            <pc:sldMasterMk cId="1865090406" sldId="2147483668"/>
            <ac:spMk id="4" creationId="{BB69099C-D7BE-4490-9500-5924AA55AAAF}"/>
          </ac:spMkLst>
        </pc:spChg>
        <pc:spChg chg="del">
          <ac:chgData name="Hasan Selim" userId="84cd2103f36ef0dc" providerId="LiveId" clId="{6ED845BA-74CA-4F74-9AC4-C2ED4D184EBF}" dt="2025-10-05T13:20:52.186" v="134" actId="478"/>
          <ac:spMkLst>
            <pc:docMk/>
            <pc:sldMasterMk cId="1865090406" sldId="2147483668"/>
            <ac:spMk id="5" creationId="{2AF0FCC2-F81D-4355-9E16-2FAA7BC4D3C9}"/>
          </ac:spMkLst>
        </pc:spChg>
        <pc:spChg chg="del">
          <ac:chgData name="Hasan Selim" userId="84cd2103f36ef0dc" providerId="LiveId" clId="{6ED845BA-74CA-4F74-9AC4-C2ED4D184EBF}" dt="2025-10-05T13:20:52.186" v="134" actId="478"/>
          <ac:spMkLst>
            <pc:docMk/>
            <pc:sldMasterMk cId="1865090406" sldId="2147483668"/>
            <ac:spMk id="6" creationId="{7930118B-F1E2-4396-B42A-7F6B34518485}"/>
          </ac:spMkLst>
        </pc:spChg>
        <pc:spChg chg="del mod topLvl">
          <ac:chgData name="Hasan Selim" userId="84cd2103f36ef0dc" providerId="LiveId" clId="{6ED845BA-74CA-4F74-9AC4-C2ED4D184EBF}" dt="2025-10-05T13:30:04.505" v="332"/>
          <ac:spMkLst>
            <pc:docMk/>
            <pc:sldMasterMk cId="1865090406" sldId="2147483668"/>
            <ac:spMk id="7" creationId="{04F34A83-9EC0-4B60-81F9-7A7F85EAD44A}"/>
          </ac:spMkLst>
        </pc:spChg>
        <pc:spChg chg="mod">
          <ac:chgData name="Hasan Selim" userId="84cd2103f36ef0dc" providerId="LiveId" clId="{6ED845BA-74CA-4F74-9AC4-C2ED4D184EBF}" dt="2025-10-05T14:33:24.173" v="1440" actId="14100"/>
          <ac:spMkLst>
            <pc:docMk/>
            <pc:sldMasterMk cId="1865090406" sldId="2147483668"/>
            <ac:spMk id="8" creationId="{A6FBB519-2733-4A92-9000-2E4E21C3E63E}"/>
          </ac:spMkLst>
        </pc:spChg>
        <pc:spChg chg="del mod topLvl">
          <ac:chgData name="Hasan Selim" userId="84cd2103f36ef0dc" providerId="LiveId" clId="{6ED845BA-74CA-4F74-9AC4-C2ED4D184EBF}" dt="2025-10-05T13:29:54.441" v="330"/>
          <ac:spMkLst>
            <pc:docMk/>
            <pc:sldMasterMk cId="1865090406" sldId="2147483668"/>
            <ac:spMk id="10" creationId="{2AEEF5BE-C344-4D57-9215-C0F1E4A8EF06}"/>
          </ac:spMkLst>
        </pc:spChg>
        <pc:spChg chg="del mod topLvl">
          <ac:chgData name="Hasan Selim" userId="84cd2103f36ef0dc" providerId="LiveId" clId="{6ED845BA-74CA-4F74-9AC4-C2ED4D184EBF}" dt="2025-10-05T13:30:24.994" v="339"/>
          <ac:spMkLst>
            <pc:docMk/>
            <pc:sldMasterMk cId="1865090406" sldId="2147483668"/>
            <ac:spMk id="11" creationId="{7D491AE9-538C-4C21-B0C1-3D0004632857}"/>
          </ac:spMkLst>
        </pc:spChg>
        <pc:spChg chg="add del mod">
          <ac:chgData name="Hasan Selim" userId="84cd2103f36ef0dc" providerId="LiveId" clId="{6ED845BA-74CA-4F74-9AC4-C2ED4D184EBF}" dt="2025-10-05T13:29:54.441" v="330"/>
          <ac:spMkLst>
            <pc:docMk/>
            <pc:sldMasterMk cId="1865090406" sldId="2147483668"/>
            <ac:spMk id="12" creationId="{D8767B33-2457-D9DF-2F1A-402D0011EA30}"/>
          </ac:spMkLst>
        </pc:spChg>
        <pc:spChg chg="add del mod">
          <ac:chgData name="Hasan Selim" userId="84cd2103f36ef0dc" providerId="LiveId" clId="{6ED845BA-74CA-4F74-9AC4-C2ED4D184EBF}" dt="2025-10-05T13:29:54.441" v="330"/>
          <ac:spMkLst>
            <pc:docMk/>
            <pc:sldMasterMk cId="1865090406" sldId="2147483668"/>
            <ac:spMk id="13" creationId="{D301E7D3-8F64-D998-8A2D-995ED3D590B1}"/>
          </ac:spMkLst>
        </pc:spChg>
        <pc:spChg chg="mod">
          <ac:chgData name="Hasan Selim" userId="84cd2103f36ef0dc" providerId="LiveId" clId="{6ED845BA-74CA-4F74-9AC4-C2ED4D184EBF}" dt="2025-10-05T13:29:54.441" v="330"/>
          <ac:spMkLst>
            <pc:docMk/>
            <pc:sldMasterMk cId="1865090406" sldId="2147483668"/>
            <ac:spMk id="14" creationId="{8494C9F3-9870-2472-E021-0C60F106A6C0}"/>
          </ac:spMkLst>
        </pc:spChg>
        <pc:spChg chg="add del">
          <ac:chgData name="Hasan Selim" userId="84cd2103f36ef0dc" providerId="LiveId" clId="{6ED845BA-74CA-4F74-9AC4-C2ED4D184EBF}" dt="2025-10-05T13:30:04.505" v="332"/>
          <ac:spMkLst>
            <pc:docMk/>
            <pc:sldMasterMk cId="1865090406" sldId="2147483668"/>
            <ac:spMk id="15" creationId="{C86D37B1-F4EC-F40C-6D8A-120BFE31D8C4}"/>
          </ac:spMkLst>
        </pc:spChg>
        <pc:spChg chg="mod">
          <ac:chgData name="Hasan Selim" userId="84cd2103f36ef0dc" providerId="LiveId" clId="{6ED845BA-74CA-4F74-9AC4-C2ED4D184EBF}" dt="2025-10-05T13:30:04.505" v="332"/>
          <ac:spMkLst>
            <pc:docMk/>
            <pc:sldMasterMk cId="1865090406" sldId="2147483668"/>
            <ac:spMk id="16" creationId="{DE9EA296-6372-6BD5-5893-72CE75CE73E3}"/>
          </ac:spMkLst>
        </pc:spChg>
        <pc:spChg chg="mod topLvl">
          <ac:chgData name="Hasan Selim" userId="84cd2103f36ef0dc" providerId="LiveId" clId="{6ED845BA-74CA-4F74-9AC4-C2ED4D184EBF}" dt="2025-10-05T13:29:46.665" v="329" actId="165"/>
          <ac:spMkLst>
            <pc:docMk/>
            <pc:sldMasterMk cId="1865090406" sldId="2147483668"/>
            <ac:spMk id="17" creationId="{917C632E-2C3C-4FAB-925C-610217C97062}"/>
          </ac:spMkLst>
        </pc:spChg>
        <pc:spChg chg="mod topLvl">
          <ac:chgData name="Hasan Selim" userId="84cd2103f36ef0dc" providerId="LiveId" clId="{6ED845BA-74CA-4F74-9AC4-C2ED4D184EBF}" dt="2025-10-05T13:30:19.135" v="338" actId="165"/>
          <ac:spMkLst>
            <pc:docMk/>
            <pc:sldMasterMk cId="1865090406" sldId="2147483668"/>
            <ac:spMk id="18" creationId="{6BD793D1-B608-45E1-8D77-DB2D96521206}"/>
          </ac:spMkLst>
        </pc:spChg>
        <pc:spChg chg="mod topLvl">
          <ac:chgData name="Hasan Selim" userId="84cd2103f36ef0dc" providerId="LiveId" clId="{6ED845BA-74CA-4F74-9AC4-C2ED4D184EBF}" dt="2025-10-05T13:29:46.665" v="329" actId="165"/>
          <ac:spMkLst>
            <pc:docMk/>
            <pc:sldMasterMk cId="1865090406" sldId="2147483668"/>
            <ac:spMk id="19" creationId="{64DB9AF5-4CAB-4A48-A3C6-EF59FA4E2DAC}"/>
          </ac:spMkLst>
        </pc:spChg>
        <pc:spChg chg="add del">
          <ac:chgData name="Hasan Selim" userId="84cd2103f36ef0dc" providerId="LiveId" clId="{6ED845BA-74CA-4F74-9AC4-C2ED4D184EBF}" dt="2025-10-05T13:30:24.994" v="339"/>
          <ac:spMkLst>
            <pc:docMk/>
            <pc:sldMasterMk cId="1865090406" sldId="2147483668"/>
            <ac:spMk id="20" creationId="{912E9661-AAE7-A419-2F46-95D2DF132D6B}"/>
          </ac:spMkLst>
        </pc:spChg>
        <pc:spChg chg="add del mod">
          <ac:chgData name="Hasan Selim" userId="84cd2103f36ef0dc" providerId="LiveId" clId="{6ED845BA-74CA-4F74-9AC4-C2ED4D184EBF}" dt="2025-10-05T13:30:24.994" v="339"/>
          <ac:spMkLst>
            <pc:docMk/>
            <pc:sldMasterMk cId="1865090406" sldId="2147483668"/>
            <ac:spMk id="21" creationId="{B039A812-A5C4-6FDC-EEB1-732E1F9BB5CB}"/>
          </ac:spMkLst>
        </pc:spChg>
        <pc:spChg chg="mod">
          <ac:chgData name="Hasan Selim" userId="84cd2103f36ef0dc" providerId="LiveId" clId="{6ED845BA-74CA-4F74-9AC4-C2ED4D184EBF}" dt="2025-10-05T13:30:24.994" v="339"/>
          <ac:spMkLst>
            <pc:docMk/>
            <pc:sldMasterMk cId="1865090406" sldId="2147483668"/>
            <ac:spMk id="22" creationId="{B91F3585-6ECA-D695-EB95-89524C3B3514}"/>
          </ac:spMkLst>
        </pc:spChg>
        <pc:grpChg chg="del mod topLvl">
          <ac:chgData name="Hasan Selim" userId="84cd2103f36ef0dc" providerId="LiveId" clId="{6ED845BA-74CA-4F74-9AC4-C2ED4D184EBF}" dt="2025-10-05T13:30:19.135" v="338" actId="165"/>
          <ac:grpSpMkLst>
            <pc:docMk/>
            <pc:sldMasterMk cId="1865090406" sldId="2147483668"/>
            <ac:grpSpMk id="9" creationId="{5A39C355-C60F-074F-3073-F990E05CDEBE}"/>
          </ac:grpSpMkLst>
        </pc:grpChg>
        <pc:grpChg chg="add del mod">
          <ac:chgData name="Hasan Selim" userId="84cd2103f36ef0dc" providerId="LiveId" clId="{6ED845BA-74CA-4F74-9AC4-C2ED4D184EBF}" dt="2025-10-05T13:29:46.665" v="329" actId="165"/>
          <ac:grpSpMkLst>
            <pc:docMk/>
            <pc:sldMasterMk cId="1865090406" sldId="2147483668"/>
            <ac:grpSpMk id="87" creationId="{66E86E8D-8FCF-E4E6-3E27-B1D5E5351C10}"/>
          </ac:grpSpMkLst>
        </pc:grpChg>
        <pc:sldLayoutChg chg="delSp mod">
          <pc:chgData name="Hasan Selim" userId="84cd2103f36ef0dc" providerId="LiveId" clId="{6ED845BA-74CA-4F74-9AC4-C2ED4D184EBF}" dt="2025-10-05T13:20:50.435" v="133" actId="478"/>
          <pc:sldLayoutMkLst>
            <pc:docMk/>
            <pc:sldMasterMk cId="1865090406" sldId="2147483668"/>
            <pc:sldLayoutMk cId="1192570766" sldId="2147483669"/>
          </pc:sldLayoutMkLst>
          <pc:spChg chg="del">
            <ac:chgData name="Hasan Selim" userId="84cd2103f36ef0dc" providerId="LiveId" clId="{6ED845BA-74CA-4F74-9AC4-C2ED4D184EBF}" dt="2025-10-05T13:20:50.435" v="133" actId="478"/>
            <ac:spMkLst>
              <pc:docMk/>
              <pc:sldMasterMk cId="1865090406" sldId="2147483668"/>
              <pc:sldLayoutMk cId="1192570766" sldId="2147483669"/>
              <ac:spMk id="2" creationId="{CA3E46BE-A259-48A7-8C60-7ED7823EF002}"/>
            </ac:spMkLst>
          </pc:spChg>
          <pc:spChg chg="del">
            <ac:chgData name="Hasan Selim" userId="84cd2103f36ef0dc" providerId="LiveId" clId="{6ED845BA-74CA-4F74-9AC4-C2ED4D184EBF}" dt="2025-10-05T13:20:50.435" v="133" actId="478"/>
            <ac:spMkLst>
              <pc:docMk/>
              <pc:sldMasterMk cId="1865090406" sldId="2147483668"/>
              <pc:sldLayoutMk cId="1192570766" sldId="2147483669"/>
              <ac:spMk id="3" creationId="{26878867-1D80-42EC-AC87-6C34F2C0CF67}"/>
            </ac:spMkLst>
          </pc:spChg>
          <pc:spChg chg="del">
            <ac:chgData name="Hasan Selim" userId="84cd2103f36ef0dc" providerId="LiveId" clId="{6ED845BA-74CA-4F74-9AC4-C2ED4D184EBF}" dt="2025-10-05T13:20:50.435" v="133" actId="478"/>
            <ac:spMkLst>
              <pc:docMk/>
              <pc:sldMasterMk cId="1865090406" sldId="2147483668"/>
              <pc:sldLayoutMk cId="1192570766" sldId="2147483669"/>
              <ac:spMk id="4" creationId="{377FD594-0ECF-490C-82DB-676A32B7D958}"/>
            </ac:spMkLst>
          </pc:spChg>
          <pc:spChg chg="del">
            <ac:chgData name="Hasan Selim" userId="84cd2103f36ef0dc" providerId="LiveId" clId="{6ED845BA-74CA-4F74-9AC4-C2ED4D184EBF}" dt="2025-10-05T13:20:50.435" v="133" actId="478"/>
            <ac:spMkLst>
              <pc:docMk/>
              <pc:sldMasterMk cId="1865090406" sldId="2147483668"/>
              <pc:sldLayoutMk cId="1192570766" sldId="2147483669"/>
              <ac:spMk id="5" creationId="{E9CB37B8-6F74-4CC2-B509-0DECC9DB875D}"/>
            </ac:spMkLst>
          </pc:spChg>
          <pc:spChg chg="del">
            <ac:chgData name="Hasan Selim" userId="84cd2103f36ef0dc" providerId="LiveId" clId="{6ED845BA-74CA-4F74-9AC4-C2ED4D184EBF}" dt="2025-10-05T13:20:50.435" v="133" actId="478"/>
            <ac:spMkLst>
              <pc:docMk/>
              <pc:sldMasterMk cId="1865090406" sldId="2147483668"/>
              <pc:sldLayoutMk cId="1192570766" sldId="2147483669"/>
              <ac:spMk id="6" creationId="{4E617158-EB0B-4E4C-BFA1-FDB6CD3284DB}"/>
            </ac:spMkLst>
          </pc:spChg>
        </pc:sldLayoutChg>
        <pc:sldLayoutChg chg="addSp delSp modSp mod">
          <pc:chgData name="Hasan Selim" userId="84cd2103f36ef0dc" providerId="LiveId" clId="{6ED845BA-74CA-4F74-9AC4-C2ED4D184EBF}" dt="2025-10-05T13:29:42.375" v="327" actId="21"/>
          <pc:sldLayoutMkLst>
            <pc:docMk/>
            <pc:sldMasterMk cId="1865090406" sldId="2147483668"/>
            <pc:sldLayoutMk cId="3212967637" sldId="2147483670"/>
          </pc:sldLayoutMkLst>
          <pc:spChg chg="del">
            <ac:chgData name="Hasan Selim" userId="84cd2103f36ef0dc" providerId="LiveId" clId="{6ED845BA-74CA-4F74-9AC4-C2ED4D184EBF}" dt="2025-10-05T13:20:49.065" v="132" actId="478"/>
            <ac:spMkLst>
              <pc:docMk/>
              <pc:sldMasterMk cId="1865090406" sldId="2147483668"/>
              <pc:sldLayoutMk cId="3212967637" sldId="2147483670"/>
              <ac:spMk id="2" creationId="{57D8D651-84F6-42E1-BDE4-352DE4A79A18}"/>
            </ac:spMkLst>
          </pc:spChg>
          <pc:spChg chg="del">
            <ac:chgData name="Hasan Selim" userId="84cd2103f36ef0dc" providerId="LiveId" clId="{6ED845BA-74CA-4F74-9AC4-C2ED4D184EBF}" dt="2025-10-05T13:20:49.065" v="132" actId="478"/>
            <ac:spMkLst>
              <pc:docMk/>
              <pc:sldMasterMk cId="1865090406" sldId="2147483668"/>
              <pc:sldLayoutMk cId="3212967637" sldId="2147483670"/>
              <ac:spMk id="3" creationId="{B2E0FF66-1696-4B5C-BAC4-F1980D4A6AA6}"/>
            </ac:spMkLst>
          </pc:spChg>
          <pc:spChg chg="del">
            <ac:chgData name="Hasan Selim" userId="84cd2103f36ef0dc" providerId="LiveId" clId="{6ED845BA-74CA-4F74-9AC4-C2ED4D184EBF}" dt="2025-10-05T13:20:49.065" v="132" actId="478"/>
            <ac:spMkLst>
              <pc:docMk/>
              <pc:sldMasterMk cId="1865090406" sldId="2147483668"/>
              <pc:sldLayoutMk cId="3212967637" sldId="2147483670"/>
              <ac:spMk id="4" creationId="{9779AB8A-DAC4-46CE-AFDB-33FA2C5C3DA3}"/>
            </ac:spMkLst>
          </pc:spChg>
          <pc:spChg chg="del">
            <ac:chgData name="Hasan Selim" userId="84cd2103f36ef0dc" providerId="LiveId" clId="{6ED845BA-74CA-4F74-9AC4-C2ED4D184EBF}" dt="2025-10-05T13:20:49.065" v="132" actId="478"/>
            <ac:spMkLst>
              <pc:docMk/>
              <pc:sldMasterMk cId="1865090406" sldId="2147483668"/>
              <pc:sldLayoutMk cId="3212967637" sldId="2147483670"/>
              <ac:spMk id="5" creationId="{07717785-9BA3-4D72-AD3D-BD3D96F92C9D}"/>
            </ac:spMkLst>
          </pc:spChg>
          <pc:spChg chg="del">
            <ac:chgData name="Hasan Selim" userId="84cd2103f36ef0dc" providerId="LiveId" clId="{6ED845BA-74CA-4F74-9AC4-C2ED4D184EBF}" dt="2025-10-05T13:20:49.065" v="132" actId="478"/>
            <ac:spMkLst>
              <pc:docMk/>
              <pc:sldMasterMk cId="1865090406" sldId="2147483668"/>
              <pc:sldLayoutMk cId="3212967637" sldId="2147483670"/>
              <ac:spMk id="6" creationId="{16F2E551-1779-46D5-8A39-B36F7CC8F978}"/>
            </ac:spMkLst>
          </pc:spChg>
          <pc:spChg chg="add del">
            <ac:chgData name="Hasan Selim" userId="84cd2103f36ef0dc" providerId="LiveId" clId="{6ED845BA-74CA-4F74-9AC4-C2ED4D184EBF}" dt="2025-10-05T13:29:42.375" v="327" actId="21"/>
            <ac:spMkLst>
              <pc:docMk/>
              <pc:sldMasterMk cId="1865090406" sldId="2147483668"/>
              <pc:sldLayoutMk cId="3212967637" sldId="2147483670"/>
              <ac:spMk id="7" creationId="{D8767B33-2457-D9DF-2F1A-402D0011EA30}"/>
            </ac:spMkLst>
          </pc:spChg>
          <pc:spChg chg="add del mod">
            <ac:chgData name="Hasan Selim" userId="84cd2103f36ef0dc" providerId="LiveId" clId="{6ED845BA-74CA-4F74-9AC4-C2ED4D184EBF}" dt="2025-10-05T13:29:42.375" v="327" actId="21"/>
            <ac:spMkLst>
              <pc:docMk/>
              <pc:sldMasterMk cId="1865090406" sldId="2147483668"/>
              <pc:sldLayoutMk cId="3212967637" sldId="2147483670"/>
              <ac:spMk id="8" creationId="{D301E7D3-8F64-D998-8A2D-995ED3D590B1}"/>
            </ac:spMkLst>
          </pc:spChg>
        </pc:sldLayoutChg>
      </pc:sldMasterChg>
      <pc:sldMasterChg chg="addSp delSp modSp mod modSldLayout">
        <pc:chgData name="Hasan Selim" userId="84cd2103f36ef0dc" providerId="LiveId" clId="{6ED845BA-74CA-4F74-9AC4-C2ED4D184EBF}" dt="2025-10-06T03:22:39.721" v="1870" actId="478"/>
        <pc:sldMasterMkLst>
          <pc:docMk/>
          <pc:sldMasterMk cId="1115456340" sldId="2147483674"/>
        </pc:sldMasterMkLst>
        <pc:spChg chg="mod">
          <ac:chgData name="Hasan Selim" userId="84cd2103f36ef0dc" providerId="LiveId" clId="{6ED845BA-74CA-4F74-9AC4-C2ED4D184EBF}" dt="2025-10-06T02:04:02.288" v="1641"/>
          <ac:spMkLst>
            <pc:docMk/>
            <pc:sldMasterMk cId="1115456340" sldId="2147483674"/>
            <ac:spMk id="23" creationId="{01F55004-8BE6-6B67-27F7-66FA2DB5F28A}"/>
          </ac:spMkLst>
        </pc:spChg>
        <pc:spChg chg="mod">
          <ac:chgData name="Hasan Selim" userId="84cd2103f36ef0dc" providerId="LiveId" clId="{6ED845BA-74CA-4F74-9AC4-C2ED4D184EBF}" dt="2025-10-06T02:04:02.288" v="1641"/>
          <ac:spMkLst>
            <pc:docMk/>
            <pc:sldMasterMk cId="1115456340" sldId="2147483674"/>
            <ac:spMk id="24" creationId="{8678DE4B-CEE0-CCB2-7EC9-6DA0D3EE2F82}"/>
          </ac:spMkLst>
        </pc:spChg>
        <pc:spChg chg="mod">
          <ac:chgData name="Hasan Selim" userId="84cd2103f36ef0dc" providerId="LiveId" clId="{6ED845BA-74CA-4F74-9AC4-C2ED4D184EBF}" dt="2025-10-06T02:04:02.288" v="1641"/>
          <ac:spMkLst>
            <pc:docMk/>
            <pc:sldMasterMk cId="1115456340" sldId="2147483674"/>
            <ac:spMk id="25" creationId="{2283C4EC-411A-9C12-4822-6100F3AB87F9}"/>
          </ac:spMkLst>
        </pc:spChg>
        <pc:spChg chg="mod">
          <ac:chgData name="Hasan Selim" userId="84cd2103f36ef0dc" providerId="LiveId" clId="{6ED845BA-74CA-4F74-9AC4-C2ED4D184EBF}" dt="2025-10-06T02:04:02.288" v="1641"/>
          <ac:spMkLst>
            <pc:docMk/>
            <pc:sldMasterMk cId="1115456340" sldId="2147483674"/>
            <ac:spMk id="26" creationId="{5036DE3B-9014-D0EC-2506-F89986554489}"/>
          </ac:spMkLst>
        </pc:spChg>
        <pc:spChg chg="add del mod">
          <ac:chgData name="Hasan Selim" userId="84cd2103f36ef0dc" providerId="LiveId" clId="{6ED845BA-74CA-4F74-9AC4-C2ED4D184EBF}" dt="2025-10-06T03:22:25.070" v="1869" actId="478"/>
          <ac:spMkLst>
            <pc:docMk/>
            <pc:sldMasterMk cId="1115456340" sldId="2147483674"/>
            <ac:spMk id="36" creationId="{9097123B-917D-4B7B-A9C1-3FFF16FEBAFB}"/>
          </ac:spMkLst>
        </pc:spChg>
        <pc:spChg chg="add del mod">
          <ac:chgData name="Hasan Selim" userId="84cd2103f36ef0dc" providerId="LiveId" clId="{6ED845BA-74CA-4F74-9AC4-C2ED4D184EBF}" dt="2025-10-06T03:22:23.074" v="1868" actId="478"/>
          <ac:spMkLst>
            <pc:docMk/>
            <pc:sldMasterMk cId="1115456340" sldId="2147483674"/>
            <ac:spMk id="37" creationId="{F62E8FFE-4AA8-46A7-84F9-CD922EE51F54}"/>
          </ac:spMkLst>
        </pc:spChg>
        <pc:spChg chg="add del mod">
          <ac:chgData name="Hasan Selim" userId="84cd2103f36ef0dc" providerId="LiveId" clId="{6ED845BA-74CA-4F74-9AC4-C2ED4D184EBF}" dt="2025-10-06T03:22:23.074" v="1868" actId="478"/>
          <ac:spMkLst>
            <pc:docMk/>
            <pc:sldMasterMk cId="1115456340" sldId="2147483674"/>
            <ac:spMk id="38" creationId="{F1F9726C-7267-4C58-A744-6BD19F0E0F2C}"/>
          </ac:spMkLst>
        </pc:spChg>
        <pc:spChg chg="mod">
          <ac:chgData name="Hasan Selim" userId="84cd2103f36ef0dc" providerId="LiveId" clId="{6ED845BA-74CA-4F74-9AC4-C2ED4D184EBF}" dt="2025-10-06T01:53:24.119" v="1561" actId="14100"/>
          <ac:spMkLst>
            <pc:docMk/>
            <pc:sldMasterMk cId="1115456340" sldId="2147483674"/>
            <ac:spMk id="39" creationId="{22455879-3B0F-4818-9674-677B5C10FB1D}"/>
          </ac:spMkLst>
        </pc:spChg>
        <pc:spChg chg="mod">
          <ac:chgData name="Hasan Selim" userId="84cd2103f36ef0dc" providerId="LiveId" clId="{6ED845BA-74CA-4F74-9AC4-C2ED4D184EBF}" dt="2025-10-06T02:04:02.288" v="1641"/>
          <ac:spMkLst>
            <pc:docMk/>
            <pc:sldMasterMk cId="1115456340" sldId="2147483674"/>
            <ac:spMk id="1028" creationId="{34E67A2D-B7AD-46E6-748A-0A513D950B6A}"/>
          </ac:spMkLst>
        </pc:spChg>
        <pc:spChg chg="mod">
          <ac:chgData name="Hasan Selim" userId="84cd2103f36ef0dc" providerId="LiveId" clId="{6ED845BA-74CA-4F74-9AC4-C2ED4D184EBF}" dt="2025-10-06T02:04:02.288" v="1641"/>
          <ac:spMkLst>
            <pc:docMk/>
            <pc:sldMasterMk cId="1115456340" sldId="2147483674"/>
            <ac:spMk id="1032" creationId="{33B2C903-F839-8EFA-8D77-C90F2BDA98E1}"/>
          </ac:spMkLst>
        </pc:spChg>
        <pc:spChg chg="mod">
          <ac:chgData name="Hasan Selim" userId="84cd2103f36ef0dc" providerId="LiveId" clId="{6ED845BA-74CA-4F74-9AC4-C2ED4D184EBF}" dt="2025-10-06T02:04:02.288" v="1641"/>
          <ac:spMkLst>
            <pc:docMk/>
            <pc:sldMasterMk cId="1115456340" sldId="2147483674"/>
            <ac:spMk id="1061" creationId="{C3D9D240-99EA-3A11-B063-46735DA8458F}"/>
          </ac:spMkLst>
        </pc:spChg>
        <pc:spChg chg="mod">
          <ac:chgData name="Hasan Selim" userId="84cd2103f36ef0dc" providerId="LiveId" clId="{6ED845BA-74CA-4F74-9AC4-C2ED4D184EBF}" dt="2025-10-06T02:04:02.288" v="1641"/>
          <ac:spMkLst>
            <pc:docMk/>
            <pc:sldMasterMk cId="1115456340" sldId="2147483674"/>
            <ac:spMk id="1062" creationId="{AC2D18A1-86FC-6C65-1DBB-DB07820C425D}"/>
          </ac:spMkLst>
        </pc:spChg>
        <pc:grpChg chg="add del">
          <ac:chgData name="Hasan Selim" userId="84cd2103f36ef0dc" providerId="LiveId" clId="{6ED845BA-74CA-4F74-9AC4-C2ED4D184EBF}" dt="2025-10-06T03:22:25.070" v="1869" actId="478"/>
          <ac:grpSpMkLst>
            <pc:docMk/>
            <pc:sldMasterMk cId="1115456340" sldId="2147483674"/>
            <ac:grpSpMk id="19" creationId="{2DA34228-23D8-D2BA-054C-731CB501CA77}"/>
          </ac:grpSpMkLst>
        </pc:grpChg>
        <pc:grpChg chg="mod">
          <ac:chgData name="Hasan Selim" userId="84cd2103f36ef0dc" providerId="LiveId" clId="{6ED845BA-74CA-4F74-9AC4-C2ED4D184EBF}" dt="2025-10-06T02:04:02.288" v="1641"/>
          <ac:grpSpMkLst>
            <pc:docMk/>
            <pc:sldMasterMk cId="1115456340" sldId="2147483674"/>
            <ac:grpSpMk id="22" creationId="{B07139F3-3BAC-2B3D-22F1-D280390BD30C}"/>
          </ac:grpSpMkLst>
        </pc:grpChg>
        <pc:grpChg chg="add del">
          <ac:chgData name="Hasan Selim" userId="84cd2103f36ef0dc" providerId="LiveId" clId="{6ED845BA-74CA-4F74-9AC4-C2ED4D184EBF}" dt="2025-10-06T03:22:25.070" v="1869" actId="478"/>
          <ac:grpSpMkLst>
            <pc:docMk/>
            <pc:sldMasterMk cId="1115456340" sldId="2147483674"/>
            <ac:grpSpMk id="27" creationId="{4B7382E6-E0FD-7D79-5AAF-59DCD4831E3D}"/>
          </ac:grpSpMkLst>
        </pc:grpChg>
        <pc:grpChg chg="mod">
          <ac:chgData name="Hasan Selim" userId="84cd2103f36ef0dc" providerId="LiveId" clId="{6ED845BA-74CA-4F74-9AC4-C2ED4D184EBF}" dt="2025-10-06T02:04:02.288" v="1641"/>
          <ac:grpSpMkLst>
            <pc:docMk/>
            <pc:sldMasterMk cId="1115456340" sldId="2147483674"/>
            <ac:grpSpMk id="28" creationId="{CBB2F9B1-BB1C-F34B-3D03-3D214D51FD21}"/>
          </ac:grpSpMkLst>
        </pc:grpChg>
        <pc:grpChg chg="add del">
          <ac:chgData name="Hasan Selim" userId="84cd2103f36ef0dc" providerId="LiveId" clId="{6ED845BA-74CA-4F74-9AC4-C2ED4D184EBF}" dt="2025-10-06T03:22:25.070" v="1869" actId="478"/>
          <ac:grpSpMkLst>
            <pc:docMk/>
            <pc:sldMasterMk cId="1115456340" sldId="2147483674"/>
            <ac:grpSpMk id="40" creationId="{8AE61116-2F73-4B2E-B423-62FE38A38E24}"/>
          </ac:grpSpMkLst>
        </pc:grpChg>
        <pc:grpChg chg="add del">
          <ac:chgData name="Hasan Selim" userId="84cd2103f36ef0dc" providerId="LiveId" clId="{6ED845BA-74CA-4F74-9AC4-C2ED4D184EBF}" dt="2025-10-06T03:22:25.070" v="1869" actId="478"/>
          <ac:grpSpMkLst>
            <pc:docMk/>
            <pc:sldMasterMk cId="1115456340" sldId="2147483674"/>
            <ac:grpSpMk id="44" creationId="{228E5B81-78F9-42E1-9307-C1EAB1498BA4}"/>
          </ac:grpSpMkLst>
        </pc:grpChg>
        <pc:sldLayoutChg chg="delSp mod">
          <pc:chgData name="Hasan Selim" userId="84cd2103f36ef0dc" providerId="LiveId" clId="{6ED845BA-74CA-4F74-9AC4-C2ED4D184EBF}" dt="2025-10-06T01:53:57.265" v="1562" actId="478"/>
          <pc:sldLayoutMkLst>
            <pc:docMk/>
            <pc:sldMasterMk cId="875147374" sldId="2147483681"/>
            <pc:sldLayoutMk cId="1001087744" sldId="2147483676"/>
          </pc:sldLayoutMkLst>
          <pc:spChg chg="del">
            <ac:chgData name="Hasan Selim" userId="84cd2103f36ef0dc" providerId="LiveId" clId="{6ED845BA-74CA-4F74-9AC4-C2ED4D184EBF}" dt="2025-10-06T01:53:57.265" v="1562" actId="478"/>
            <ac:spMkLst>
              <pc:docMk/>
              <pc:sldMasterMk cId="875147374" sldId="2147483681"/>
              <pc:sldLayoutMk cId="1001087744" sldId="2147483676"/>
              <ac:spMk id="2" creationId="{57D8D651-84F6-42E1-BDE4-352DE4A79A18}"/>
            </ac:spMkLst>
          </pc:spChg>
          <pc:spChg chg="del">
            <ac:chgData name="Hasan Selim" userId="84cd2103f36ef0dc" providerId="LiveId" clId="{6ED845BA-74CA-4F74-9AC4-C2ED4D184EBF}" dt="2025-10-06T01:53:57.265" v="1562" actId="478"/>
            <ac:spMkLst>
              <pc:docMk/>
              <pc:sldMasterMk cId="875147374" sldId="2147483681"/>
              <pc:sldLayoutMk cId="1001087744" sldId="2147483676"/>
              <ac:spMk id="3" creationId="{B2E0FF66-1696-4B5C-BAC4-F1980D4A6AA6}"/>
            </ac:spMkLst>
          </pc:spChg>
          <pc:spChg chg="del">
            <ac:chgData name="Hasan Selim" userId="84cd2103f36ef0dc" providerId="LiveId" clId="{6ED845BA-74CA-4F74-9AC4-C2ED4D184EBF}" dt="2025-10-06T01:53:57.265" v="1562" actId="478"/>
            <ac:spMkLst>
              <pc:docMk/>
              <pc:sldMasterMk cId="875147374" sldId="2147483681"/>
              <pc:sldLayoutMk cId="1001087744" sldId="2147483676"/>
              <ac:spMk id="4" creationId="{9779AB8A-DAC4-46CE-AFDB-33FA2C5C3DA3}"/>
            </ac:spMkLst>
          </pc:spChg>
          <pc:spChg chg="del">
            <ac:chgData name="Hasan Selim" userId="84cd2103f36ef0dc" providerId="LiveId" clId="{6ED845BA-74CA-4F74-9AC4-C2ED4D184EBF}" dt="2025-10-06T01:53:57.265" v="1562" actId="478"/>
            <ac:spMkLst>
              <pc:docMk/>
              <pc:sldMasterMk cId="875147374" sldId="2147483681"/>
              <pc:sldLayoutMk cId="1001087744" sldId="2147483676"/>
              <ac:spMk id="5" creationId="{07717785-9BA3-4D72-AD3D-BD3D96F92C9D}"/>
            </ac:spMkLst>
          </pc:spChg>
          <pc:spChg chg="del">
            <ac:chgData name="Hasan Selim" userId="84cd2103f36ef0dc" providerId="LiveId" clId="{6ED845BA-74CA-4F74-9AC4-C2ED4D184EBF}" dt="2025-10-06T01:53:57.265" v="1562" actId="478"/>
            <ac:spMkLst>
              <pc:docMk/>
              <pc:sldMasterMk cId="875147374" sldId="2147483681"/>
              <pc:sldLayoutMk cId="1001087744" sldId="2147483676"/>
              <ac:spMk id="6" creationId="{16F2E551-1779-46D5-8A39-B36F7CC8F978}"/>
            </ac:spMkLst>
          </pc:spChg>
        </pc:sldLayoutChg>
        <pc:sldLayoutChg chg="addSp delSp modSp mod">
          <pc:chgData name="Hasan Selim" userId="84cd2103f36ef0dc" providerId="LiveId" clId="{6ED845BA-74CA-4F74-9AC4-C2ED4D184EBF}" dt="2025-10-06T03:22:39.721" v="1870" actId="478"/>
          <pc:sldLayoutMkLst>
            <pc:docMk/>
            <pc:sldMasterMk cId="1115456340" sldId="2147483674"/>
            <pc:sldLayoutMk cId="3167072240" sldId="2147483678"/>
          </pc:sldLayoutMkLst>
          <pc:spChg chg="mod">
            <ac:chgData name="Hasan Selim" userId="84cd2103f36ef0dc" providerId="LiveId" clId="{6ED845BA-74CA-4F74-9AC4-C2ED4D184EBF}" dt="2025-10-06T02:04:24.513" v="1648"/>
            <ac:spMkLst>
              <pc:docMk/>
              <pc:sldMasterMk cId="1115456340" sldId="2147483674"/>
              <pc:sldLayoutMk cId="3167072240" sldId="2147483678"/>
              <ac:spMk id="6" creationId="{CB6C55F0-DB2A-81EB-BBA1-9ADFBEA534F3}"/>
            </ac:spMkLst>
          </pc:spChg>
          <pc:spChg chg="mod">
            <ac:chgData name="Hasan Selim" userId="84cd2103f36ef0dc" providerId="LiveId" clId="{6ED845BA-74CA-4F74-9AC4-C2ED4D184EBF}" dt="2025-10-06T02:04:24.513" v="1648"/>
            <ac:spMkLst>
              <pc:docMk/>
              <pc:sldMasterMk cId="1115456340" sldId="2147483674"/>
              <pc:sldLayoutMk cId="3167072240" sldId="2147483678"/>
              <ac:spMk id="17" creationId="{F8CED9D7-C0EC-887F-2216-1AC3BA2C7F94}"/>
            </ac:spMkLst>
          </pc:spChg>
          <pc:spChg chg="mod">
            <ac:chgData name="Hasan Selim" userId="84cd2103f36ef0dc" providerId="LiveId" clId="{6ED845BA-74CA-4F74-9AC4-C2ED4D184EBF}" dt="2025-10-06T02:04:24.513" v="1648"/>
            <ac:spMkLst>
              <pc:docMk/>
              <pc:sldMasterMk cId="1115456340" sldId="2147483674"/>
              <pc:sldLayoutMk cId="3167072240" sldId="2147483678"/>
              <ac:spMk id="1105" creationId="{72ECA601-4D56-FDB3-4106-F6E910366CDF}"/>
            </ac:spMkLst>
          </pc:spChg>
          <pc:spChg chg="mod">
            <ac:chgData name="Hasan Selim" userId="84cd2103f36ef0dc" providerId="LiveId" clId="{6ED845BA-74CA-4F74-9AC4-C2ED4D184EBF}" dt="2025-10-06T02:04:24.513" v="1648"/>
            <ac:spMkLst>
              <pc:docMk/>
              <pc:sldMasterMk cId="1115456340" sldId="2147483674"/>
              <pc:sldLayoutMk cId="3167072240" sldId="2147483678"/>
              <ac:spMk id="1106" creationId="{75E8A01C-4DC5-3C85-55A1-A0C0D2ACBA96}"/>
            </ac:spMkLst>
          </pc:spChg>
          <pc:grpChg chg="add del mod">
            <ac:chgData name="Hasan Selim" userId="84cd2103f36ef0dc" providerId="LiveId" clId="{6ED845BA-74CA-4F74-9AC4-C2ED4D184EBF}" dt="2025-10-06T03:22:39.721" v="1870" actId="478"/>
            <ac:grpSpMkLst>
              <pc:docMk/>
              <pc:sldMasterMk cId="1115456340" sldId="2147483674"/>
              <pc:sldLayoutMk cId="3167072240" sldId="2147483678"/>
              <ac:grpSpMk id="5" creationId="{BAB5B96A-7FCA-79F3-5286-09212751A2C1}"/>
            </ac:grpSpMkLst>
          </pc:grpChg>
          <pc:grpChg chg="add del mod">
            <ac:chgData name="Hasan Selim" userId="84cd2103f36ef0dc" providerId="LiveId" clId="{6ED845BA-74CA-4F74-9AC4-C2ED4D184EBF}" dt="2025-10-06T03:22:39.721" v="1870" actId="478"/>
            <ac:grpSpMkLst>
              <pc:docMk/>
              <pc:sldMasterMk cId="1115456340" sldId="2147483674"/>
              <pc:sldLayoutMk cId="3167072240" sldId="2147483678"/>
              <ac:grpSpMk id="1104" creationId="{F79D036F-1D71-88A8-3A52-BB4F5336F315}"/>
            </ac:grpSpMkLst>
          </pc:grpChg>
        </pc:sldLayoutChg>
      </pc:sldMasterChg>
      <pc:sldMasterChg chg="modSp mod modSldLayout">
        <pc:chgData name="Hasan Selim" userId="84cd2103f36ef0dc" providerId="LiveId" clId="{6ED845BA-74CA-4F74-9AC4-C2ED4D184EBF}" dt="2025-10-06T03:35:53.257" v="1948" actId="14100"/>
        <pc:sldMasterMkLst>
          <pc:docMk/>
          <pc:sldMasterMk cId="875147374" sldId="2147483681"/>
        </pc:sldMasterMkLst>
        <pc:spChg chg="mod">
          <ac:chgData name="Hasan Selim" userId="84cd2103f36ef0dc" providerId="LiveId" clId="{6ED845BA-74CA-4F74-9AC4-C2ED4D184EBF}" dt="2025-10-06T03:28:58.718" v="1876" actId="14100"/>
          <ac:spMkLst>
            <pc:docMk/>
            <pc:sldMasterMk cId="875147374" sldId="2147483681"/>
            <ac:spMk id="9" creationId="{E1BD7B15-1771-45B3-A915-E93F7D323BBC}"/>
          </ac:spMkLst>
        </pc:spChg>
        <pc:spChg chg="mod">
          <ac:chgData name="Hasan Selim" userId="84cd2103f36ef0dc" providerId="LiveId" clId="{6ED845BA-74CA-4F74-9AC4-C2ED4D184EBF}" dt="2025-10-06T03:29:01.244" v="1877" actId="14100"/>
          <ac:spMkLst>
            <pc:docMk/>
            <pc:sldMasterMk cId="875147374" sldId="2147483681"/>
            <ac:spMk id="10" creationId="{9DA3BBCE-59FC-49EC-89B3-3A3984B825F1}"/>
          </ac:spMkLst>
        </pc:spChg>
        <pc:spChg chg="mod">
          <ac:chgData name="Hasan Selim" userId="84cd2103f36ef0dc" providerId="LiveId" clId="{6ED845BA-74CA-4F74-9AC4-C2ED4D184EBF}" dt="2025-10-06T03:29:08.922" v="1878" actId="14100"/>
          <ac:spMkLst>
            <pc:docMk/>
            <pc:sldMasterMk cId="875147374" sldId="2147483681"/>
            <ac:spMk id="11" creationId="{3B71A5C7-F0A3-4DEE-92F0-85CBB397A44B}"/>
          </ac:spMkLst>
        </pc:spChg>
        <pc:grpChg chg="mod">
          <ac:chgData name="Hasan Selim" userId="84cd2103f36ef0dc" providerId="LiveId" clId="{6ED845BA-74CA-4F74-9AC4-C2ED4D184EBF}" dt="2025-10-06T03:28:46.394" v="1873" actId="14100"/>
          <ac:grpSpMkLst>
            <pc:docMk/>
            <pc:sldMasterMk cId="875147374" sldId="2147483681"/>
            <ac:grpSpMk id="21" creationId="{30F9948C-CC2F-415A-89E0-0D0A40B13695}"/>
          </ac:grpSpMkLst>
        </pc:grpChg>
        <pc:grpChg chg="mod">
          <ac:chgData name="Hasan Selim" userId="84cd2103f36ef0dc" providerId="LiveId" clId="{6ED845BA-74CA-4F74-9AC4-C2ED4D184EBF}" dt="2025-10-06T03:28:48.904" v="1874" actId="14100"/>
          <ac:grpSpMkLst>
            <pc:docMk/>
            <pc:sldMasterMk cId="875147374" sldId="2147483681"/>
            <ac:grpSpMk id="26" creationId="{B8739B98-C1F8-40A2-AD57-74295A44DB41}"/>
          </ac:grpSpMkLst>
        </pc:grpChg>
        <pc:grpChg chg="mod">
          <ac:chgData name="Hasan Selim" userId="84cd2103f36ef0dc" providerId="LiveId" clId="{6ED845BA-74CA-4F74-9AC4-C2ED4D184EBF}" dt="2025-10-06T03:28:54.476" v="1875" actId="14100"/>
          <ac:grpSpMkLst>
            <pc:docMk/>
            <pc:sldMasterMk cId="875147374" sldId="2147483681"/>
            <ac:grpSpMk id="31" creationId="{14557BAB-9719-4D91-A8A4-C8FD450705B8}"/>
          </ac:grpSpMkLst>
        </pc:grpChg>
        <pc:picChg chg="mod">
          <ac:chgData name="Hasan Selim" userId="84cd2103f36ef0dc" providerId="LiveId" clId="{6ED845BA-74CA-4F74-9AC4-C2ED4D184EBF}" dt="2025-10-06T03:35:53.257" v="1948" actId="14100"/>
          <ac:picMkLst>
            <pc:docMk/>
            <pc:sldMasterMk cId="875147374" sldId="2147483681"/>
            <ac:picMk id="20" creationId="{BA288B0C-38C4-456E-A3F4-93E7502C1CB2}"/>
          </ac:picMkLst>
        </pc:picChg>
        <pc:sldLayoutChg chg="delSp mod">
          <pc:chgData name="Hasan Selim" userId="84cd2103f36ef0dc" providerId="LiveId" clId="{6ED845BA-74CA-4F74-9AC4-C2ED4D184EBF}" dt="2025-10-06T03:28:40.665" v="1872" actId="478"/>
          <pc:sldLayoutMkLst>
            <pc:docMk/>
            <pc:sldMasterMk cId="875147374" sldId="2147483681"/>
            <pc:sldLayoutMk cId="1581240820" sldId="2147483683"/>
          </pc:sldLayoutMkLst>
          <pc:spChg chg="del">
            <ac:chgData name="Hasan Selim" userId="84cd2103f36ef0dc" providerId="LiveId" clId="{6ED845BA-74CA-4F74-9AC4-C2ED4D184EBF}" dt="2025-10-06T03:28:40.665" v="1872" actId="478"/>
            <ac:spMkLst>
              <pc:docMk/>
              <pc:sldMasterMk cId="875147374" sldId="2147483681"/>
              <pc:sldLayoutMk cId="1581240820" sldId="2147483683"/>
              <ac:spMk id="2" creationId="{57D8D651-84F6-42E1-BDE4-352DE4A79A18}"/>
            </ac:spMkLst>
          </pc:spChg>
          <pc:spChg chg="del">
            <ac:chgData name="Hasan Selim" userId="84cd2103f36ef0dc" providerId="LiveId" clId="{6ED845BA-74CA-4F74-9AC4-C2ED4D184EBF}" dt="2025-10-06T03:28:40.665" v="1872" actId="478"/>
            <ac:spMkLst>
              <pc:docMk/>
              <pc:sldMasterMk cId="875147374" sldId="2147483681"/>
              <pc:sldLayoutMk cId="1581240820" sldId="2147483683"/>
              <ac:spMk id="3" creationId="{B2E0FF66-1696-4B5C-BAC4-F1980D4A6AA6}"/>
            </ac:spMkLst>
          </pc:spChg>
          <pc:spChg chg="del">
            <ac:chgData name="Hasan Selim" userId="84cd2103f36ef0dc" providerId="LiveId" clId="{6ED845BA-74CA-4F74-9AC4-C2ED4D184EBF}" dt="2025-10-06T03:28:40.665" v="1872" actId="478"/>
            <ac:spMkLst>
              <pc:docMk/>
              <pc:sldMasterMk cId="875147374" sldId="2147483681"/>
              <pc:sldLayoutMk cId="1581240820" sldId="2147483683"/>
              <ac:spMk id="4" creationId="{9779AB8A-DAC4-46CE-AFDB-33FA2C5C3DA3}"/>
            </ac:spMkLst>
          </pc:spChg>
          <pc:spChg chg="del">
            <ac:chgData name="Hasan Selim" userId="84cd2103f36ef0dc" providerId="LiveId" clId="{6ED845BA-74CA-4F74-9AC4-C2ED4D184EBF}" dt="2025-10-06T03:28:40.665" v="1872" actId="478"/>
            <ac:spMkLst>
              <pc:docMk/>
              <pc:sldMasterMk cId="875147374" sldId="2147483681"/>
              <pc:sldLayoutMk cId="1581240820" sldId="2147483683"/>
              <ac:spMk id="5" creationId="{07717785-9BA3-4D72-AD3D-BD3D96F92C9D}"/>
            </ac:spMkLst>
          </pc:spChg>
          <pc:spChg chg="del">
            <ac:chgData name="Hasan Selim" userId="84cd2103f36ef0dc" providerId="LiveId" clId="{6ED845BA-74CA-4F74-9AC4-C2ED4D184EBF}" dt="2025-10-06T03:28:40.665" v="1872" actId="478"/>
            <ac:spMkLst>
              <pc:docMk/>
              <pc:sldMasterMk cId="875147374" sldId="2147483681"/>
              <pc:sldLayoutMk cId="1581240820" sldId="2147483683"/>
              <ac:spMk id="6" creationId="{16F2E551-1779-46D5-8A39-B36F7CC8F978}"/>
            </ac:spMkLst>
          </pc:spChg>
        </pc:sldLayoutChg>
      </pc:sldMasterChg>
    </pc:docChg>
  </pc:docChgLst>
  <pc:docChgLst>
    <pc:chgData name="Hasan Selim" userId="84cd2103f36ef0dc" providerId="LiveId" clId="{9C740E32-10B6-44F5-9C27-17E16B8BC83F}"/>
    <pc:docChg chg="undo custSel addSld delSld modSld sldOrd modMainMaster">
      <pc:chgData name="Hasan Selim" userId="84cd2103f36ef0dc" providerId="LiveId" clId="{9C740E32-10B6-44F5-9C27-17E16B8BC83F}" dt="2025-07-23T09:02:22.596" v="644"/>
      <pc:docMkLst>
        <pc:docMk/>
      </pc:docMkLst>
      <pc:sldChg chg="addSp delSp modSp mod">
        <pc:chgData name="Hasan Selim" userId="84cd2103f36ef0dc" providerId="LiveId" clId="{9C740E32-10B6-44F5-9C27-17E16B8BC83F}" dt="2025-07-23T08:36:17.318" v="446" actId="478"/>
        <pc:sldMkLst>
          <pc:docMk/>
          <pc:sldMk cId="225812144" sldId="345"/>
        </pc:sldMkLst>
      </pc:sldChg>
      <pc:sldChg chg="addSp delSp modSp mod">
        <pc:chgData name="Hasan Selim" userId="84cd2103f36ef0dc" providerId="LiveId" clId="{9C740E32-10B6-44F5-9C27-17E16B8BC83F}" dt="2025-07-23T08:25:11.224" v="267" actId="1076"/>
        <pc:sldMkLst>
          <pc:docMk/>
          <pc:sldMk cId="3214672097" sldId="358"/>
        </pc:sldMkLst>
      </pc:sldChg>
      <pc:sldChg chg="addSp modSp add del mod">
        <pc:chgData name="Hasan Selim" userId="84cd2103f36ef0dc" providerId="LiveId" clId="{9C740E32-10B6-44F5-9C27-17E16B8BC83F}" dt="2025-07-23T08:58:13.450" v="611" actId="1076"/>
        <pc:sldMkLst>
          <pc:docMk/>
          <pc:sldMk cId="2852566979" sldId="412"/>
        </pc:sldMkLst>
      </pc:sldChg>
      <pc:sldChg chg="del">
        <pc:chgData name="Hasan Selim" userId="84cd2103f36ef0dc" providerId="LiveId" clId="{9C740E32-10B6-44F5-9C27-17E16B8BC83F}" dt="2025-07-23T08:06:53.557" v="4" actId="47"/>
        <pc:sldMkLst>
          <pc:docMk/>
          <pc:sldMk cId="862209216" sldId="480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1767330240" sldId="481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3758230912" sldId="482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3235315179" sldId="483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2154241091" sldId="484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4198453735" sldId="485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2375592125" sldId="486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3309249833" sldId="487"/>
        </pc:sldMkLst>
      </pc:sldChg>
      <pc:sldChg chg="addSp delSp modSp mod">
        <pc:chgData name="Hasan Selim" userId="84cd2103f36ef0dc" providerId="LiveId" clId="{9C740E32-10B6-44F5-9C27-17E16B8BC83F}" dt="2025-07-23T08:57:47.127" v="606" actId="1076"/>
        <pc:sldMkLst>
          <pc:docMk/>
          <pc:sldMk cId="3324910339" sldId="488"/>
        </pc:sldMkLst>
      </pc:sldChg>
      <pc:sldChg chg="del">
        <pc:chgData name="Hasan Selim" userId="84cd2103f36ef0dc" providerId="LiveId" clId="{9C740E32-10B6-44F5-9C27-17E16B8BC83F}" dt="2025-07-23T08:06:54.635" v="5" actId="47"/>
        <pc:sldMkLst>
          <pc:docMk/>
          <pc:sldMk cId="177670719" sldId="489"/>
        </pc:sldMkLst>
      </pc:sldChg>
      <pc:sldChg chg="delSp modSp add del mod setBg">
        <pc:chgData name="Hasan Selim" userId="84cd2103f36ef0dc" providerId="LiveId" clId="{9C740E32-10B6-44F5-9C27-17E16B8BC83F}" dt="2025-07-23T08:58:10.355" v="610" actId="47"/>
        <pc:sldMkLst>
          <pc:docMk/>
          <pc:sldMk cId="921485227" sldId="489"/>
        </pc:sldMkLst>
      </pc:sldChg>
      <pc:sldChg chg="delSp add del mod">
        <pc:chgData name="Hasan Selim" userId="84cd2103f36ef0dc" providerId="LiveId" clId="{9C740E32-10B6-44F5-9C27-17E16B8BC83F}" dt="2025-07-23T08:58:10.355" v="610" actId="47"/>
        <pc:sldMkLst>
          <pc:docMk/>
          <pc:sldMk cId="1107443757" sldId="496"/>
        </pc:sldMkLst>
      </pc:sldChg>
      <pc:sldChg chg="addSp delSp modSp add mod">
        <pc:chgData name="Hasan Selim" userId="84cd2103f36ef0dc" providerId="LiveId" clId="{9C740E32-10B6-44F5-9C27-17E16B8BC83F}" dt="2025-07-23T09:02:22.596" v="644"/>
        <pc:sldMkLst>
          <pc:docMk/>
          <pc:sldMk cId="4162833293" sldId="497"/>
        </pc:sldMkLst>
      </pc:sldChg>
      <pc:sldChg chg="addSp delSp modSp add mod">
        <pc:chgData name="Hasan Selim" userId="84cd2103f36ef0dc" providerId="LiveId" clId="{9C740E32-10B6-44F5-9C27-17E16B8BC83F}" dt="2025-07-23T09:00:39.376" v="643" actId="782"/>
        <pc:sldMkLst>
          <pc:docMk/>
          <pc:sldMk cId="1732179179" sldId="498"/>
        </pc:sldMkLst>
      </pc:sldChg>
      <pc:sldChg chg="add del">
        <pc:chgData name="Hasan Selim" userId="84cd2103f36ef0dc" providerId="LiveId" clId="{9C740E32-10B6-44F5-9C27-17E16B8BC83F}" dt="2025-07-23T08:19:46.012" v="200" actId="47"/>
        <pc:sldMkLst>
          <pc:docMk/>
          <pc:sldMk cId="345401170" sldId="499"/>
        </pc:sldMkLst>
      </pc:sldChg>
      <pc:sldChg chg="addSp delSp modSp add del mod ord modShow">
        <pc:chgData name="Hasan Selim" userId="84cd2103f36ef0dc" providerId="LiveId" clId="{9C740E32-10B6-44F5-9C27-17E16B8BC83F}" dt="2025-07-23T08:32:05.310" v="373" actId="47"/>
        <pc:sldMkLst>
          <pc:docMk/>
          <pc:sldMk cId="858518764" sldId="500"/>
        </pc:sldMkLst>
      </pc:sldChg>
      <pc:sldChg chg="addSp delSp modSp add mod">
        <pc:chgData name="Hasan Selim" userId="84cd2103f36ef0dc" providerId="LiveId" clId="{9C740E32-10B6-44F5-9C27-17E16B8BC83F}" dt="2025-07-23T08:58:58.285" v="624" actId="14100"/>
        <pc:sldMkLst>
          <pc:docMk/>
          <pc:sldMk cId="1605147076" sldId="501"/>
        </pc:sldMkLst>
      </pc:sldChg>
      <pc:sldChg chg="addSp delSp modSp add del mod">
        <pc:chgData name="Hasan Selim" userId="84cd2103f36ef0dc" providerId="LiveId" clId="{9C740E32-10B6-44F5-9C27-17E16B8BC83F}" dt="2025-07-23T08:36:29.182" v="447" actId="47"/>
        <pc:sldMkLst>
          <pc:docMk/>
          <pc:sldMk cId="1065168382" sldId="502"/>
        </pc:sldMkLst>
      </pc:sldChg>
      <pc:sldChg chg="add del">
        <pc:chgData name="Hasan Selim" userId="84cd2103f36ef0dc" providerId="LiveId" clId="{9C740E32-10B6-44F5-9C27-17E16B8BC83F}" dt="2025-07-23T08:22:55.118" v="236" actId="47"/>
        <pc:sldMkLst>
          <pc:docMk/>
          <pc:sldMk cId="2251635930" sldId="503"/>
        </pc:sldMkLst>
      </pc:sldChg>
      <pc:sldChg chg="addSp delSp modSp add mod">
        <pc:chgData name="Hasan Selim" userId="84cd2103f36ef0dc" providerId="LiveId" clId="{9C740E32-10B6-44F5-9C27-17E16B8BC83F}" dt="2025-07-23T08:59:46.395" v="634" actId="1076"/>
        <pc:sldMkLst>
          <pc:docMk/>
          <pc:sldMk cId="1085520142" sldId="504"/>
        </pc:sldMkLst>
      </pc:sldChg>
      <pc:sldChg chg="addSp delSp modSp add mod">
        <pc:chgData name="Hasan Selim" userId="84cd2103f36ef0dc" providerId="LiveId" clId="{9C740E32-10B6-44F5-9C27-17E16B8BC83F}" dt="2025-07-23T09:00:23.595" v="642" actId="782"/>
        <pc:sldMkLst>
          <pc:docMk/>
          <pc:sldMk cId="3276136232" sldId="505"/>
        </pc:sldMkLst>
      </pc:sldChg>
      <pc:sldChg chg="addSp delSp modSp add mod">
        <pc:chgData name="Hasan Selim" userId="84cd2103f36ef0dc" providerId="LiveId" clId="{9C740E32-10B6-44F5-9C27-17E16B8BC83F}" dt="2025-07-23T08:59:39.383" v="633" actId="1076"/>
        <pc:sldMkLst>
          <pc:docMk/>
          <pc:sldMk cId="1752374698" sldId="506"/>
        </pc:sldMkLst>
      </pc:sldChg>
      <pc:sldChg chg="addSp delSp modSp add mod">
        <pc:chgData name="Hasan Selim" userId="84cd2103f36ef0dc" providerId="LiveId" clId="{9C740E32-10B6-44F5-9C27-17E16B8BC83F}" dt="2025-07-23T08:35:32.526" v="434" actId="478"/>
        <pc:sldMkLst>
          <pc:docMk/>
          <pc:sldMk cId="3217909375" sldId="507"/>
        </pc:sldMkLst>
      </pc:sldChg>
      <pc:sldChg chg="addSp delSp modSp add mod">
        <pc:chgData name="Hasan Selim" userId="84cd2103f36ef0dc" providerId="LiveId" clId="{9C740E32-10B6-44F5-9C27-17E16B8BC83F}" dt="2025-07-23T08:56:45.705" v="575" actId="688"/>
        <pc:sldMkLst>
          <pc:docMk/>
          <pc:sldMk cId="3794117641" sldId="508"/>
        </pc:sldMkLst>
      </pc:sldChg>
      <pc:sldChg chg="delSp modSp add mod">
        <pc:chgData name="Hasan Selim" userId="84cd2103f36ef0dc" providerId="LiveId" clId="{9C740E32-10B6-44F5-9C27-17E16B8BC83F}" dt="2025-07-23T08:57:35.272" v="597" actId="1076"/>
        <pc:sldMkLst>
          <pc:docMk/>
          <pc:sldMk cId="407759590" sldId="509"/>
        </pc:sldMkLst>
      </pc:sldChg>
      <pc:sldMasterChg chg="setBg addSldLayout delSldLayout modSldLayout">
        <pc:chgData name="Hasan Selim" userId="84cd2103f36ef0dc" providerId="LiveId" clId="{9C740E32-10B6-44F5-9C27-17E16B8BC83F}" dt="2025-07-23T08:58:10.355" v="610" actId="47"/>
        <pc:sldMasterMkLst>
          <pc:docMk/>
          <pc:sldMasterMk cId="1097754498" sldId="2147483648"/>
        </pc:sldMasterMkLst>
        <pc:sldLayoutChg chg="delSp mod setBg">
          <pc:chgData name="Hasan Selim" userId="84cd2103f36ef0dc" providerId="LiveId" clId="{9C740E32-10B6-44F5-9C27-17E16B8BC83F}" dt="2025-07-23T08:07:42.560" v="13"/>
          <pc:sldLayoutMkLst>
            <pc:docMk/>
            <pc:sldMasterMk cId="1097754498" sldId="2147483648"/>
            <pc:sldLayoutMk cId="2703471739" sldId="2147483650"/>
          </pc:sldLayoutMkLst>
        </pc:sldLayoutChg>
        <pc:sldLayoutChg chg="addSp delSp modSp mod setBg">
          <pc:chgData name="Hasan Selim" userId="84cd2103f36ef0dc" providerId="LiveId" clId="{9C740E32-10B6-44F5-9C27-17E16B8BC83F}" dt="2025-07-23T08:16:16.570" v="137"/>
          <pc:sldLayoutMkLst>
            <pc:docMk/>
            <pc:sldMasterMk cId="875147374" sldId="2147483681"/>
            <pc:sldLayoutMk cId="742326489" sldId="2147483651"/>
          </pc:sldLayoutMkLst>
        </pc:sldLayoutChg>
        <pc:sldLayoutChg chg="delSp mod setBg">
          <pc:chgData name="Hasan Selim" userId="84cd2103f36ef0dc" providerId="LiveId" clId="{9C740E32-10B6-44F5-9C27-17E16B8BC83F}" dt="2025-07-23T08:07:42.560" v="13"/>
          <pc:sldLayoutMkLst>
            <pc:docMk/>
            <pc:sldMasterMk cId="1097754498" sldId="2147483648"/>
            <pc:sldLayoutMk cId="4187499995" sldId="2147483657"/>
          </pc:sldLayoutMkLst>
        </pc:sldLayoutChg>
        <pc:sldLayoutChg chg="setBg">
          <pc:chgData name="Hasan Selim" userId="84cd2103f36ef0dc" providerId="LiveId" clId="{9C740E32-10B6-44F5-9C27-17E16B8BC83F}" dt="2025-07-23T08:07:42.560" v="13"/>
          <pc:sldLayoutMkLst>
            <pc:docMk/>
            <pc:sldMasterMk cId="1097754498" sldId="2147483648"/>
            <pc:sldLayoutMk cId="2611383697" sldId="2147483658"/>
          </pc:sldLayoutMkLst>
        </pc:sldLayoutChg>
        <pc:sldLayoutChg chg="add del">
          <pc:chgData name="Hasan Selim" userId="84cd2103f36ef0dc" providerId="LiveId" clId="{9C740E32-10B6-44F5-9C27-17E16B8BC83F}" dt="2025-07-23T08:58:10.355" v="610" actId="47"/>
          <pc:sldLayoutMkLst>
            <pc:docMk/>
            <pc:sldMasterMk cId="1097754498" sldId="2147483648"/>
            <pc:sldLayoutMk cId="2326767218" sldId="2147483663"/>
          </pc:sldLayoutMkLst>
        </pc:sldLayoutChg>
      </pc:sldMasterChg>
      <pc:sldMasterChg chg="setBg modSldLayout">
        <pc:chgData name="Hasan Selim" userId="84cd2103f36ef0dc" providerId="LiveId" clId="{9C740E32-10B6-44F5-9C27-17E16B8BC83F}" dt="2025-07-23T08:07:42.560" v="13"/>
        <pc:sldMasterMkLst>
          <pc:docMk/>
          <pc:sldMasterMk cId="3836132782" sldId="2147483659"/>
        </pc:sldMasterMkLst>
        <pc:sldLayoutChg chg="setBg">
          <pc:chgData name="Hasan Selim" userId="84cd2103f36ef0dc" providerId="LiveId" clId="{9C740E32-10B6-44F5-9C27-17E16B8BC83F}" dt="2025-07-23T08:07:42.560" v="13"/>
          <pc:sldLayoutMkLst>
            <pc:docMk/>
            <pc:sldMasterMk cId="3836132782" sldId="2147483659"/>
            <pc:sldLayoutMk cId="4231831532" sldId="2147483660"/>
          </pc:sldLayoutMkLst>
        </pc:sldLayoutChg>
        <pc:sldLayoutChg chg="setBg">
          <pc:chgData name="Hasan Selim" userId="84cd2103f36ef0dc" providerId="LiveId" clId="{9C740E32-10B6-44F5-9C27-17E16B8BC83F}" dt="2025-07-23T08:07:42.560" v="13"/>
          <pc:sldLayoutMkLst>
            <pc:docMk/>
            <pc:sldMasterMk cId="1097754498" sldId="2147483648"/>
            <pc:sldLayoutMk cId="481516429" sldId="2147483661"/>
          </pc:sldLayoutMkLst>
        </pc:sldLayoutChg>
        <pc:sldLayoutChg chg="setBg">
          <pc:chgData name="Hasan Selim" userId="84cd2103f36ef0dc" providerId="LiveId" clId="{9C740E32-10B6-44F5-9C27-17E16B8BC83F}" dt="2025-07-23T08:07:42.560" v="13"/>
          <pc:sldLayoutMkLst>
            <pc:docMk/>
            <pc:sldMasterMk cId="1097754498" sldId="2147483648"/>
            <pc:sldLayoutMk cId="4268446058" sldId="2147483662"/>
          </pc:sldLayoutMkLst>
        </pc:sldLayoutChg>
      </pc:sldMasterChg>
    </pc:docChg>
  </pc:docChgLst>
  <pc:docChgLst>
    <pc:chgData name="H M" userId="84cd2103f36ef0dc" providerId="LiveId" clId="{6CAE7A2D-79C2-4968-A769-05EBCE3FB552}"/>
    <pc:docChg chg="undo custSel addSld delSld modSld sldOrd modMainMaster">
      <pc:chgData name="H M" userId="84cd2103f36ef0dc" providerId="LiveId" clId="{6CAE7A2D-79C2-4968-A769-05EBCE3FB552}" dt="2024-03-12T11:26:35.294" v="1880" actId="20577"/>
      <pc:docMkLst>
        <pc:docMk/>
      </pc:docMkLst>
      <pc:sldChg chg="addSp delSp modSp mod">
        <pc:chgData name="H M" userId="84cd2103f36ef0dc" providerId="LiveId" clId="{6CAE7A2D-79C2-4968-A769-05EBCE3FB552}" dt="2024-03-12T11:25:54.170" v="1878" actId="20577"/>
        <pc:sldMkLst>
          <pc:docMk/>
          <pc:sldMk cId="1487315265" sldId="316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3171556542" sldId="325"/>
        </pc:sldMkLst>
      </pc:sldChg>
      <pc:sldChg chg="addSp delSp modSp del mod setBg">
        <pc:chgData name="H M" userId="84cd2103f36ef0dc" providerId="LiveId" clId="{6CAE7A2D-79C2-4968-A769-05EBCE3FB552}" dt="2024-03-11T11:55:27.150" v="177" actId="47"/>
        <pc:sldMkLst>
          <pc:docMk/>
          <pc:sldMk cId="3020850079" sldId="326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2735844276" sldId="327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2956901229" sldId="329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7337125" sldId="331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3034690765" sldId="334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849095795" sldId="335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3808681735" sldId="336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3118254844" sldId="337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2060135580" sldId="339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3388744958" sldId="341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1169945893" sldId="342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2213985449" sldId="343"/>
        </pc:sldMkLst>
      </pc:sldChg>
      <pc:sldChg chg="modNotesTx">
        <pc:chgData name="H M" userId="84cd2103f36ef0dc" providerId="LiveId" clId="{6CAE7A2D-79C2-4968-A769-05EBCE3FB552}" dt="2024-03-12T11:26:35.294" v="1880" actId="20577"/>
        <pc:sldMkLst>
          <pc:docMk/>
          <pc:sldMk cId="4112272708" sldId="344"/>
        </pc:sldMkLst>
      </pc:sldChg>
      <pc:sldChg chg="addSp delSp modSp add mod modClrScheme chgLayout">
        <pc:chgData name="H M" userId="84cd2103f36ef0dc" providerId="LiveId" clId="{6CAE7A2D-79C2-4968-A769-05EBCE3FB552}" dt="2024-03-12T11:24:12.743" v="1857" actId="2710"/>
        <pc:sldMkLst>
          <pc:docMk/>
          <pc:sldMk cId="225812144" sldId="345"/>
        </pc:sldMkLst>
      </pc:sldChg>
      <pc:sldChg chg="addSp delSp modSp add mod modClrScheme chgLayout">
        <pc:chgData name="H M" userId="84cd2103f36ef0dc" providerId="LiveId" clId="{6CAE7A2D-79C2-4968-A769-05EBCE3FB552}" dt="2024-03-12T10:36:10.878" v="1084" actId="207"/>
        <pc:sldMkLst>
          <pc:docMk/>
          <pc:sldMk cId="113363779" sldId="346"/>
        </pc:sldMkLst>
      </pc:sldChg>
      <pc:sldChg chg="addSp delSp modSp add del mod">
        <pc:chgData name="H M" userId="84cd2103f36ef0dc" providerId="LiveId" clId="{6CAE7A2D-79C2-4968-A769-05EBCE3FB552}" dt="2024-03-12T11:17:10.846" v="1755" actId="47"/>
        <pc:sldMkLst>
          <pc:docMk/>
          <pc:sldMk cId="2719150837" sldId="347"/>
        </pc:sldMkLst>
      </pc:sldChg>
      <pc:sldChg chg="addSp modSp add del mod">
        <pc:chgData name="H M" userId="84cd2103f36ef0dc" providerId="LiveId" clId="{6CAE7A2D-79C2-4968-A769-05EBCE3FB552}" dt="2024-03-12T11:17:10.846" v="1755" actId="47"/>
        <pc:sldMkLst>
          <pc:docMk/>
          <pc:sldMk cId="571113366" sldId="348"/>
        </pc:sldMkLst>
      </pc:sldChg>
      <pc:sldChg chg="addSp delSp modSp add del mod">
        <pc:chgData name="H M" userId="84cd2103f36ef0dc" providerId="LiveId" clId="{6CAE7A2D-79C2-4968-A769-05EBCE3FB552}" dt="2024-03-12T11:17:10.846" v="1755" actId="47"/>
        <pc:sldMkLst>
          <pc:docMk/>
          <pc:sldMk cId="2389847154" sldId="349"/>
        </pc:sldMkLst>
      </pc:sldChg>
      <pc:sldChg chg="addSp modSp add del mod">
        <pc:chgData name="H M" userId="84cd2103f36ef0dc" providerId="LiveId" clId="{6CAE7A2D-79C2-4968-A769-05EBCE3FB552}" dt="2024-03-12T11:17:10.846" v="1755" actId="47"/>
        <pc:sldMkLst>
          <pc:docMk/>
          <pc:sldMk cId="4278193591" sldId="350"/>
        </pc:sldMkLst>
      </pc:sldChg>
      <pc:sldChg chg="add del">
        <pc:chgData name="H M" userId="84cd2103f36ef0dc" providerId="LiveId" clId="{6CAE7A2D-79C2-4968-A769-05EBCE3FB552}" dt="2024-03-12T11:17:10.846" v="1755" actId="47"/>
        <pc:sldMkLst>
          <pc:docMk/>
          <pc:sldMk cId="3578469296" sldId="351"/>
        </pc:sldMkLst>
      </pc:sldChg>
      <pc:sldChg chg="addSp delSp modSp add mod">
        <pc:chgData name="H M" userId="84cd2103f36ef0dc" providerId="LiveId" clId="{6CAE7A2D-79C2-4968-A769-05EBCE3FB552}" dt="2024-03-12T11:20:31.053" v="1832" actId="1076"/>
        <pc:sldMkLst>
          <pc:docMk/>
          <pc:sldMk cId="2112975359" sldId="352"/>
        </pc:sldMkLst>
      </pc:sldChg>
      <pc:sldChg chg="addSp delSp modSp new del mod">
        <pc:chgData name="H M" userId="84cd2103f36ef0dc" providerId="LiveId" clId="{6CAE7A2D-79C2-4968-A769-05EBCE3FB552}" dt="2024-03-12T11:17:10.846" v="1755" actId="47"/>
        <pc:sldMkLst>
          <pc:docMk/>
          <pc:sldMk cId="3308766786" sldId="353"/>
        </pc:sldMkLst>
      </pc:sldChg>
      <pc:sldChg chg="addSp modSp new del mod">
        <pc:chgData name="H M" userId="84cd2103f36ef0dc" providerId="LiveId" clId="{6CAE7A2D-79C2-4968-A769-05EBCE3FB552}" dt="2024-03-12T11:17:10.846" v="1755" actId="47"/>
        <pc:sldMkLst>
          <pc:docMk/>
          <pc:sldMk cId="3241919268" sldId="354"/>
        </pc:sldMkLst>
      </pc:sldChg>
      <pc:sldChg chg="addSp modSp new del mod modShow">
        <pc:chgData name="H M" userId="84cd2103f36ef0dc" providerId="LiveId" clId="{6CAE7A2D-79C2-4968-A769-05EBCE3FB552}" dt="2024-03-12T11:17:10.846" v="1755" actId="47"/>
        <pc:sldMkLst>
          <pc:docMk/>
          <pc:sldMk cId="4008161020" sldId="355"/>
        </pc:sldMkLst>
      </pc:sldChg>
      <pc:sldChg chg="addSp modSp new del mod ord">
        <pc:chgData name="H M" userId="84cd2103f36ef0dc" providerId="LiveId" clId="{6CAE7A2D-79C2-4968-A769-05EBCE3FB552}" dt="2024-03-12T11:17:10.846" v="1755" actId="47"/>
        <pc:sldMkLst>
          <pc:docMk/>
          <pc:sldMk cId="1208826595" sldId="356"/>
        </pc:sldMkLst>
      </pc:sldChg>
      <pc:sldChg chg="addSp delSp modSp add del mod setBg modShow">
        <pc:chgData name="H M" userId="84cd2103f36ef0dc" providerId="LiveId" clId="{6CAE7A2D-79C2-4968-A769-05EBCE3FB552}" dt="2024-03-12T10:24:30.712" v="886" actId="47"/>
        <pc:sldMkLst>
          <pc:docMk/>
          <pc:sldMk cId="3483367541" sldId="357"/>
        </pc:sldMkLst>
      </pc:sldChg>
      <pc:sldChg chg="addSp delSp modSp add mod">
        <pc:chgData name="H M" userId="84cd2103f36ef0dc" providerId="LiveId" clId="{6CAE7A2D-79C2-4968-A769-05EBCE3FB552}" dt="2024-03-12T11:25:24.569" v="1877" actId="782"/>
        <pc:sldMkLst>
          <pc:docMk/>
          <pc:sldMk cId="3214672097" sldId="358"/>
        </pc:sldMkLst>
      </pc:sldChg>
      <pc:sldChg chg="add del">
        <pc:chgData name="H M" userId="84cd2103f36ef0dc" providerId="LiveId" clId="{6CAE7A2D-79C2-4968-A769-05EBCE3FB552}" dt="2024-03-12T11:17:10.846" v="1755" actId="47"/>
        <pc:sldMkLst>
          <pc:docMk/>
          <pc:sldMk cId="1548566474" sldId="359"/>
        </pc:sldMkLst>
      </pc:sldChg>
      <pc:sldChg chg="addSp delSp modSp add del mod ord">
        <pc:chgData name="H M" userId="84cd2103f36ef0dc" providerId="LiveId" clId="{6CAE7A2D-79C2-4968-A769-05EBCE3FB552}" dt="2024-03-12T11:17:15.346" v="1756" actId="47"/>
        <pc:sldMkLst>
          <pc:docMk/>
          <pc:sldMk cId="3565586265" sldId="360"/>
        </pc:sldMkLst>
      </pc:sldChg>
      <pc:sldChg chg="addSp delSp modSp add mod modClrScheme chgLayout">
        <pc:chgData name="H M" userId="84cd2103f36ef0dc" providerId="LiveId" clId="{6CAE7A2D-79C2-4968-A769-05EBCE3FB552}" dt="2024-03-12T11:25:13.243" v="1876" actId="782"/>
        <pc:sldMkLst>
          <pc:docMk/>
          <pc:sldMk cId="3549360952" sldId="361"/>
        </pc:sldMkLst>
      </pc:sldChg>
      <pc:sldChg chg="delSp modSp add del mod">
        <pc:chgData name="H M" userId="84cd2103f36ef0dc" providerId="LiveId" clId="{6CAE7A2D-79C2-4968-A769-05EBCE3FB552}" dt="2024-03-12T11:17:10.846" v="1755" actId="47"/>
        <pc:sldMkLst>
          <pc:docMk/>
          <pc:sldMk cId="4149057027" sldId="362"/>
        </pc:sldMkLst>
      </pc:sldChg>
      <pc:sldChg chg="addSp delSp modSp add del mod">
        <pc:chgData name="H M" userId="84cd2103f36ef0dc" providerId="LiveId" clId="{6CAE7A2D-79C2-4968-A769-05EBCE3FB552}" dt="2024-03-12T11:17:10.846" v="1755" actId="47"/>
        <pc:sldMkLst>
          <pc:docMk/>
          <pc:sldMk cId="1501647201" sldId="363"/>
        </pc:sldMkLst>
      </pc:sldChg>
      <pc:sldChg chg="addSp delSp modSp add mod ord modClrScheme chgLayout">
        <pc:chgData name="H M" userId="84cd2103f36ef0dc" providerId="LiveId" clId="{6CAE7A2D-79C2-4968-A769-05EBCE3FB552}" dt="2024-03-12T11:25:05.313" v="1874" actId="782"/>
        <pc:sldMkLst>
          <pc:docMk/>
          <pc:sldMk cId="3866401930" sldId="364"/>
        </pc:sldMkLst>
      </pc:sldChg>
      <pc:sldChg chg="modSp add del mod">
        <pc:chgData name="H M" userId="84cd2103f36ef0dc" providerId="LiveId" clId="{6CAE7A2D-79C2-4968-A769-05EBCE3FB552}" dt="2024-03-12T11:17:10.846" v="1755" actId="47"/>
        <pc:sldMkLst>
          <pc:docMk/>
          <pc:sldMk cId="181932397" sldId="365"/>
        </pc:sldMkLst>
      </pc:sldChg>
      <pc:sldChg chg="addSp delSp modSp add mod modClrScheme chgLayout">
        <pc:chgData name="H M" userId="84cd2103f36ef0dc" providerId="LiveId" clId="{6CAE7A2D-79C2-4968-A769-05EBCE3FB552}" dt="2024-03-12T11:04:45.147" v="1570" actId="1076"/>
        <pc:sldMkLst>
          <pc:docMk/>
          <pc:sldMk cId="3828169734" sldId="366"/>
        </pc:sldMkLst>
      </pc:sldChg>
      <pc:sldChg chg="addSp modSp add mod ord">
        <pc:chgData name="H M" userId="84cd2103f36ef0dc" providerId="LiveId" clId="{6CAE7A2D-79C2-4968-A769-05EBCE3FB552}" dt="2024-03-12T11:24:54.263" v="1873" actId="2710"/>
        <pc:sldMkLst>
          <pc:docMk/>
          <pc:sldMk cId="1031316223" sldId="367"/>
        </pc:sldMkLst>
      </pc:sldChg>
      <pc:sldChg chg="addSp delSp modSp add del mod">
        <pc:chgData name="H M" userId="84cd2103f36ef0dc" providerId="LiveId" clId="{6CAE7A2D-79C2-4968-A769-05EBCE3FB552}" dt="2024-03-12T11:03:36.226" v="1548" actId="47"/>
        <pc:sldMkLst>
          <pc:docMk/>
          <pc:sldMk cId="2673674966" sldId="367"/>
        </pc:sldMkLst>
      </pc:sldChg>
      <pc:sldChg chg="addSp delSp modSp add mod modClrScheme chgLayout">
        <pc:chgData name="H M" userId="84cd2103f36ef0dc" providerId="LiveId" clId="{6CAE7A2D-79C2-4968-A769-05EBCE3FB552}" dt="2024-03-12T11:25:08.186" v="1875" actId="782"/>
        <pc:sldMkLst>
          <pc:docMk/>
          <pc:sldMk cId="1530241913" sldId="368"/>
        </pc:sldMkLst>
      </pc:sldChg>
      <pc:sldChg chg="add del">
        <pc:chgData name="H M" userId="84cd2103f36ef0dc" providerId="LiveId" clId="{6CAE7A2D-79C2-4968-A769-05EBCE3FB552}" dt="2024-03-12T11:17:10.846" v="1755" actId="47"/>
        <pc:sldMkLst>
          <pc:docMk/>
          <pc:sldMk cId="1015458603" sldId="369"/>
        </pc:sldMkLst>
      </pc:sldChg>
      <pc:sldChg chg="addSp delSp modSp add del mod ord">
        <pc:chgData name="H M" userId="84cd2103f36ef0dc" providerId="LiveId" clId="{6CAE7A2D-79C2-4968-A769-05EBCE3FB552}" dt="2024-03-12T11:23:04.478" v="1851" actId="47"/>
        <pc:sldMkLst>
          <pc:docMk/>
          <pc:sldMk cId="2103838033" sldId="369"/>
        </pc:sldMkLst>
      </pc:sldChg>
      <pc:sldMasterChg chg="addSp delSp modSp mod setBg addSldLayout delSldLayout modSldLayout">
        <pc:chgData name="H M" userId="84cd2103f36ef0dc" providerId="LiveId" clId="{6CAE7A2D-79C2-4968-A769-05EBCE3FB552}" dt="2024-03-12T11:17:21.543" v="1757" actId="478"/>
        <pc:sldMasterMkLst>
          <pc:docMk/>
          <pc:sldMasterMk cId="1097754498" sldId="2147483648"/>
        </pc:sldMasterMkLst>
        <pc:sldLayoutChg chg="del">
          <pc:chgData name="H M" userId="84cd2103f36ef0dc" providerId="LiveId" clId="{6CAE7A2D-79C2-4968-A769-05EBCE3FB552}" dt="2024-03-11T11:04:21.342" v="2" actId="2696"/>
          <pc:sldLayoutMkLst>
            <pc:docMk/>
            <pc:sldMasterMk cId="1097754498" sldId="2147483648"/>
            <pc:sldLayoutMk cId="3051916789" sldId="2147483649"/>
          </pc:sldLayoutMkLst>
        </pc:sldLayoutChg>
        <pc:sldLayoutChg chg="delSp mod setBg">
          <pc:chgData name="H M" userId="84cd2103f36ef0dc" providerId="LiveId" clId="{6CAE7A2D-79C2-4968-A769-05EBCE3FB552}" dt="2024-03-11T12:33:25.642" v="555"/>
          <pc:sldLayoutMkLst>
            <pc:docMk/>
            <pc:sldMasterMk cId="1097754498" sldId="2147483648"/>
            <pc:sldLayoutMk cId="2703471739" sldId="2147483650"/>
          </pc:sldLayoutMkLst>
        </pc:sldLayoutChg>
        <pc:sldLayoutChg chg="addSp delSp modSp new mod">
          <pc:chgData name="H M" userId="84cd2103f36ef0dc" providerId="LiveId" clId="{6CAE7A2D-79C2-4968-A769-05EBCE3FB552}" dt="2024-03-12T10:45:25.512" v="1224" actId="1076"/>
          <pc:sldLayoutMkLst>
            <pc:docMk/>
            <pc:sldMasterMk cId="875147374" sldId="2147483681"/>
            <pc:sldLayoutMk cId="742326489" sldId="2147483651"/>
          </pc:sldLayoutMkLst>
        </pc:sldLayoutChg>
        <pc:sldLayoutChg chg="del">
          <pc:chgData name="H M" userId="84cd2103f36ef0dc" providerId="LiveId" clId="{6CAE7A2D-79C2-4968-A769-05EBCE3FB552}" dt="2024-03-11T11:04:22.872" v="3" actId="2696"/>
          <pc:sldLayoutMkLst>
            <pc:docMk/>
            <pc:sldMasterMk cId="1097754498" sldId="2147483648"/>
            <pc:sldLayoutMk cId="1638918670" sldId="2147483651"/>
          </pc:sldLayoutMkLst>
        </pc:sldLayoutChg>
        <pc:sldLayoutChg chg="del">
          <pc:chgData name="H M" userId="84cd2103f36ef0dc" providerId="LiveId" clId="{6CAE7A2D-79C2-4968-A769-05EBCE3FB552}" dt="2024-03-11T11:04:23.099" v="4" actId="2696"/>
          <pc:sldLayoutMkLst>
            <pc:docMk/>
            <pc:sldMasterMk cId="1097754498" sldId="2147483648"/>
            <pc:sldLayoutMk cId="98103365" sldId="2147483652"/>
          </pc:sldLayoutMkLst>
        </pc:sldLayoutChg>
        <pc:sldLayoutChg chg="addSp delSp modSp add mod modTransition">
          <pc:chgData name="H M" userId="84cd2103f36ef0dc" providerId="LiveId" clId="{6CAE7A2D-79C2-4968-A769-05EBCE3FB552}" dt="2024-03-12T10:35:04.521" v="1075"/>
          <pc:sldLayoutMkLst>
            <pc:docMk/>
            <pc:sldMasterMk cId="1097754498" sldId="2147483648"/>
            <pc:sldLayoutMk cId="4258842081" sldId="2147483652"/>
          </pc:sldLayoutMkLst>
        </pc:sldLayoutChg>
        <pc:sldLayoutChg chg="del">
          <pc:chgData name="H M" userId="84cd2103f36ef0dc" providerId="LiveId" clId="{6CAE7A2D-79C2-4968-A769-05EBCE3FB552}" dt="2024-03-11T11:04:23.318" v="5" actId="2696"/>
          <pc:sldLayoutMkLst>
            <pc:docMk/>
            <pc:sldMasterMk cId="1097754498" sldId="2147483648"/>
            <pc:sldLayoutMk cId="1763561092" sldId="2147483653"/>
          </pc:sldLayoutMkLst>
        </pc:sldLayoutChg>
        <pc:sldLayoutChg chg="modSp add mod modTransition">
          <pc:chgData name="H M" userId="84cd2103f36ef0dc" providerId="LiveId" clId="{6CAE7A2D-79C2-4968-A769-05EBCE3FB552}" dt="2024-03-12T10:45:55.765" v="1230" actId="1076"/>
          <pc:sldLayoutMkLst>
            <pc:docMk/>
            <pc:sldMasterMk cId="1097754498" sldId="2147483648"/>
            <pc:sldLayoutMk cId="3925262472" sldId="2147483653"/>
          </pc:sldLayoutMkLst>
        </pc:sldLayoutChg>
        <pc:sldLayoutChg chg="del">
          <pc:chgData name="H M" userId="84cd2103f36ef0dc" providerId="LiveId" clId="{6CAE7A2D-79C2-4968-A769-05EBCE3FB552}" dt="2024-03-11T11:04:23.498" v="6" actId="2696"/>
          <pc:sldLayoutMkLst>
            <pc:docMk/>
            <pc:sldMasterMk cId="1097754498" sldId="2147483648"/>
            <pc:sldLayoutMk cId="28774288" sldId="2147483654"/>
          </pc:sldLayoutMkLst>
        </pc:sldLayoutChg>
        <pc:sldLayoutChg chg="addSp delSp modSp add mod modTransition">
          <pc:chgData name="H M" userId="84cd2103f36ef0dc" providerId="LiveId" clId="{6CAE7A2D-79C2-4968-A769-05EBCE3FB552}" dt="2024-03-12T10:59:40.004" v="1462" actId="1076"/>
          <pc:sldLayoutMkLst>
            <pc:docMk/>
            <pc:sldMasterMk cId="1097754498" sldId="2147483648"/>
            <pc:sldLayoutMk cId="1446034390" sldId="2147483654"/>
          </pc:sldLayoutMkLst>
        </pc:sldLayoutChg>
        <pc:sldLayoutChg chg="del">
          <pc:chgData name="H M" userId="84cd2103f36ef0dc" providerId="LiveId" clId="{6CAE7A2D-79C2-4968-A769-05EBCE3FB552}" dt="2024-03-11T11:04:23.662" v="7" actId="2696"/>
          <pc:sldLayoutMkLst>
            <pc:docMk/>
            <pc:sldMasterMk cId="1097754498" sldId="2147483648"/>
            <pc:sldLayoutMk cId="447194141" sldId="2147483655"/>
          </pc:sldLayoutMkLst>
        </pc:sldLayoutChg>
        <pc:sldLayoutChg chg="addSp modSp add mod modTransition">
          <pc:chgData name="H M" userId="84cd2103f36ef0dc" providerId="LiveId" clId="{6CAE7A2D-79C2-4968-A769-05EBCE3FB552}" dt="2024-03-12T11:15:51.534" v="1729" actId="1076"/>
          <pc:sldLayoutMkLst>
            <pc:docMk/>
            <pc:sldMasterMk cId="1097754498" sldId="2147483648"/>
            <pc:sldLayoutMk cId="3563704803" sldId="2147483655"/>
          </pc:sldLayoutMkLst>
        </pc:sldLayoutChg>
        <pc:sldLayoutChg chg="del">
          <pc:chgData name="H M" userId="84cd2103f36ef0dc" providerId="LiveId" clId="{6CAE7A2D-79C2-4968-A769-05EBCE3FB552}" dt="2024-03-11T11:04:23.810" v="8" actId="2696"/>
          <pc:sldLayoutMkLst>
            <pc:docMk/>
            <pc:sldMasterMk cId="1097754498" sldId="2147483648"/>
            <pc:sldLayoutMk cId="3221266688" sldId="2147483656"/>
          </pc:sldLayoutMkLst>
        </pc:sldLayoutChg>
        <pc:sldLayoutChg chg="del">
          <pc:chgData name="H M" userId="84cd2103f36ef0dc" providerId="LiveId" clId="{6CAE7A2D-79C2-4968-A769-05EBCE3FB552}" dt="2024-03-11T11:04:23.969" v="9" actId="2696"/>
          <pc:sldLayoutMkLst>
            <pc:docMk/>
            <pc:sldMasterMk cId="1097754498" sldId="2147483648"/>
            <pc:sldLayoutMk cId="2062996586" sldId="2147483657"/>
          </pc:sldLayoutMkLst>
        </pc:sldLayoutChg>
        <pc:sldLayoutChg chg="del">
          <pc:chgData name="H M" userId="84cd2103f36ef0dc" providerId="LiveId" clId="{6CAE7A2D-79C2-4968-A769-05EBCE3FB552}" dt="2024-03-11T11:04:24.170" v="10" actId="2696"/>
          <pc:sldLayoutMkLst>
            <pc:docMk/>
            <pc:sldMasterMk cId="1097754498" sldId="2147483648"/>
            <pc:sldLayoutMk cId="2778550816" sldId="2147483658"/>
          </pc:sldLayoutMkLst>
        </pc:sldLayoutChg>
        <pc:sldLayoutChg chg="del">
          <pc:chgData name="H M" userId="84cd2103f36ef0dc" providerId="LiveId" clId="{6CAE7A2D-79C2-4968-A769-05EBCE3FB552}" dt="2024-03-11T11:04:24.410" v="11" actId="2696"/>
          <pc:sldLayoutMkLst>
            <pc:docMk/>
            <pc:sldMasterMk cId="1097754498" sldId="2147483648"/>
            <pc:sldLayoutMk cId="887080976" sldId="214748365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144A84-2F69-B8BB-60ED-8C3E28FB6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BCACE6-0B84-55F2-4B1E-E9CA7B1E4B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2A13E-D979-4127-9460-7AE9936FC23B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3850D9-CDA7-FA98-8821-F5F1BE2A92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108646-1119-2E7B-33C6-38F2ED2E87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8A9A4-E521-4810-8FDA-A513F6DF2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76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B661963-7CE1-4AE6-A018-4F1F456F3430}" type="datetimeFigureOut">
              <a:rPr lang="ar-SA" smtClean="0"/>
              <a:t>14/04/1447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B3AEE65-B85F-4666-B6BC-9C3C3B1403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673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264DF-4DD4-887B-9DBA-84213C819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C6D0C87-6DC1-1F66-FE61-E7934C995E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71D49C7-2CA0-E930-3AA7-6B95EDE0C9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E8C4F76-B3ED-F0F2-6D26-C1BA3F8AEC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95B7B-541A-4295-BA7E-8CD2FDB3948F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383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02584-7C38-8A4D-758F-F7A9A69C0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1A9E28AF-D762-DC0A-C5CF-97DE918F88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4195B2B-D0AF-68A4-CE38-BCFC6EE84D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B4337C6-417C-8246-8C4A-B236DA6AD7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95B7B-541A-4295-BA7E-8CD2FDB3948F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469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E6388-9598-73BB-6B7B-958CFBF2B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2C9C366-8D34-BDED-79A1-96DAB69B2F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1E07F70-51F4-9B30-D293-0EC2607DD5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E6BF3A5-D474-5819-6531-4FD6A512CC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95B7B-541A-4295-BA7E-8CD2FDB3948F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399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2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5685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9F388C-6F9F-297E-D715-3B431F8C3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2E76403-2D35-CCF5-AFB6-E2B70942B7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35D852E-0130-BE76-DD6C-BD9535C19D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E513A40-4B8E-C546-E374-85D4B7E381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95B7B-541A-4295-BA7E-8CD2FDB3948F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913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8D994-9B61-6ECB-9A8D-E057E9DB8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8FC2A9A-5C85-1F7F-C124-8E8FD801A4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53188F1-96EC-B763-8663-71BCFCA0AC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A592467-239A-4F4D-C26A-B033CD3589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95B7B-541A-4295-BA7E-8CD2FDB3948F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70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B399C-E688-65B9-E1BE-3051512C6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7389ADE-496A-089A-24AB-EB263FBC17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BA4BB0B-3C21-5F29-F501-CFA2C18EE9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CE0F527-50EC-4F14-8BD0-2CB438726D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95B7B-541A-4295-BA7E-8CD2FDB3948F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760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391E4-620D-BCC6-5664-6C8C47A48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E373BB8-E743-670F-4805-A275CAA1A9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393FF040-C0F6-E376-E85C-483A704190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B88745-EDAF-7414-C23C-15DC5E1C76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95B7B-541A-4295-BA7E-8CD2FDB3948F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78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C7D50-C06F-5677-95C8-57FF3F9F9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DD7EC5E-9165-8314-6A2B-7B065688E3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9F0A58A-D3E8-C237-92ED-9DC6471246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7B764D6-3B9C-25EB-2054-F3F4E943E2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95B7B-541A-4295-BA7E-8CD2FDB3948F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219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30EFB-1874-8595-6285-31A48F07A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12D82417-BBF2-7E08-B7BD-B31A60B343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7AAECBC-E8A7-184C-E796-566990EC0B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36545CE-4F2B-9FBF-384A-DEE746B744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95B7B-541A-4295-BA7E-8CD2FDB3948F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648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1647D-041C-FEFC-B006-37F627CA8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B7ADCCD-4635-46C0-7886-EAD0A64DAA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B23CEBC-595B-975B-6948-FCDED4D6F4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A5CFC76-8513-563C-5904-2E724008A1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95B7B-541A-4295-BA7E-8CD2FDB3948F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849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95B7B-541A-4295-BA7E-8CD2FDB3948F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510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240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الوجه الثان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65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237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4378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F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7">
            <a:extLst>
              <a:ext uri="{FF2B5EF4-FFF2-40B4-BE49-F238E27FC236}">
                <a16:creationId xmlns:a16="http://schemas.microsoft.com/office/drawing/2014/main" id="{A6FBB519-2733-4A92-9000-2E4E21C3E63E}"/>
              </a:ext>
            </a:extLst>
          </p:cNvPr>
          <p:cNvSpPr txBox="1"/>
          <p:nvPr userDrawn="1"/>
        </p:nvSpPr>
        <p:spPr>
          <a:xfrm>
            <a:off x="247962" y="-575799"/>
            <a:ext cx="7049397" cy="225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56701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868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868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868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868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سحابة 8">
            <a:extLst>
              <a:ext uri="{FF2B5EF4-FFF2-40B4-BE49-F238E27FC236}">
                <a16:creationId xmlns:a16="http://schemas.microsoft.com/office/drawing/2014/main" id="{E1BD7B15-1771-45B3-A915-E93F7D323BBC}"/>
              </a:ext>
            </a:extLst>
          </p:cNvPr>
          <p:cNvSpPr/>
          <p:nvPr userDrawn="1"/>
        </p:nvSpPr>
        <p:spPr>
          <a:xfrm rot="299476">
            <a:off x="5871655" y="1462095"/>
            <a:ext cx="1346361" cy="639502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116"/>
          </a:p>
        </p:txBody>
      </p:sp>
      <p:sp>
        <p:nvSpPr>
          <p:cNvPr id="10" name="سحابة 9">
            <a:extLst>
              <a:ext uri="{FF2B5EF4-FFF2-40B4-BE49-F238E27FC236}">
                <a16:creationId xmlns:a16="http://schemas.microsoft.com/office/drawing/2014/main" id="{9DA3BBCE-59FC-49EC-89B3-3A3984B825F1}"/>
              </a:ext>
            </a:extLst>
          </p:cNvPr>
          <p:cNvSpPr/>
          <p:nvPr userDrawn="1"/>
        </p:nvSpPr>
        <p:spPr>
          <a:xfrm rot="299476">
            <a:off x="117301" y="2614698"/>
            <a:ext cx="1411327" cy="618485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116"/>
          </a:p>
        </p:txBody>
      </p:sp>
      <p:sp>
        <p:nvSpPr>
          <p:cNvPr id="11" name="سحابة 10">
            <a:extLst>
              <a:ext uri="{FF2B5EF4-FFF2-40B4-BE49-F238E27FC236}">
                <a16:creationId xmlns:a16="http://schemas.microsoft.com/office/drawing/2014/main" id="{3B71A5C7-F0A3-4DEE-92F0-85CBB397A44B}"/>
              </a:ext>
            </a:extLst>
          </p:cNvPr>
          <p:cNvSpPr/>
          <p:nvPr userDrawn="1"/>
        </p:nvSpPr>
        <p:spPr>
          <a:xfrm rot="299476">
            <a:off x="2987284" y="9626354"/>
            <a:ext cx="1168700" cy="576111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116"/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BA288B0C-38C4-456E-A3F4-93E7502C1C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b="26530"/>
          <a:stretch/>
        </p:blipFill>
        <p:spPr>
          <a:xfrm>
            <a:off x="-130841" y="8737600"/>
            <a:ext cx="7841709" cy="1954213"/>
          </a:xfrm>
          <a:prstGeom prst="rect">
            <a:avLst/>
          </a:prstGeom>
        </p:spPr>
      </p:pic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30F9948C-CC2F-415A-89E0-0D0A40B13695}"/>
              </a:ext>
            </a:extLst>
          </p:cNvPr>
          <p:cNvGrpSpPr/>
          <p:nvPr userDrawn="1"/>
        </p:nvGrpSpPr>
        <p:grpSpPr>
          <a:xfrm rot="20163191">
            <a:off x="803915" y="1226246"/>
            <a:ext cx="641010" cy="579280"/>
            <a:chOff x="1276719" y="5185399"/>
            <a:chExt cx="833152" cy="789413"/>
          </a:xfrm>
        </p:grpSpPr>
        <p:sp>
          <p:nvSpPr>
            <p:cNvPr id="22" name="شكل حر: شكل 21">
              <a:extLst>
                <a:ext uri="{FF2B5EF4-FFF2-40B4-BE49-F238E27FC236}">
                  <a16:creationId xmlns:a16="http://schemas.microsoft.com/office/drawing/2014/main" id="{0868C508-36B5-4A45-86CD-0663AADD9521}"/>
                </a:ext>
              </a:extLst>
            </p:cNvPr>
            <p:cNvSpPr/>
            <p:nvPr/>
          </p:nvSpPr>
          <p:spPr>
            <a:xfrm>
              <a:off x="1276719" y="5185399"/>
              <a:ext cx="833152" cy="789413"/>
            </a:xfrm>
            <a:custGeom>
              <a:avLst/>
              <a:gdLst>
                <a:gd name="connsiteX0" fmla="*/ 416576 w 833152"/>
                <a:gd name="connsiteY0" fmla="*/ 164549 h 789413"/>
                <a:gd name="connsiteX1" fmla="*/ 0 w 833152"/>
                <a:gd name="connsiteY1" fmla="*/ 213558 h 789413"/>
                <a:gd name="connsiteX2" fmla="*/ 416576 w 833152"/>
                <a:gd name="connsiteY2" fmla="*/ 789414 h 789413"/>
                <a:gd name="connsiteX3" fmla="*/ 833153 w 833152"/>
                <a:gd name="connsiteY3" fmla="*/ 213558 h 789413"/>
                <a:gd name="connsiteX4" fmla="*/ 416576 w 833152"/>
                <a:gd name="connsiteY4" fmla="*/ 164549 h 78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152" h="789413">
                  <a:moveTo>
                    <a:pt x="416576" y="164549"/>
                  </a:moveTo>
                  <a:cubicBezTo>
                    <a:pt x="262198" y="-141757"/>
                    <a:pt x="0" y="42027"/>
                    <a:pt x="0" y="213558"/>
                  </a:cubicBezTo>
                  <a:cubicBezTo>
                    <a:pt x="0" y="470855"/>
                    <a:pt x="416576" y="789414"/>
                    <a:pt x="416576" y="789414"/>
                  </a:cubicBezTo>
                  <a:cubicBezTo>
                    <a:pt x="416576" y="789414"/>
                    <a:pt x="833153" y="470855"/>
                    <a:pt x="833153" y="213558"/>
                  </a:cubicBezTo>
                  <a:cubicBezTo>
                    <a:pt x="833153" y="42027"/>
                    <a:pt x="570955" y="-141757"/>
                    <a:pt x="416576" y="164549"/>
                  </a:cubicBezTo>
                  <a:close/>
                </a:path>
              </a:pathLst>
            </a:custGeom>
            <a:solidFill>
              <a:srgbClr val="FF88A8"/>
            </a:solidFill>
            <a:ln w="24408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567019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11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attan"/>
                <a:ea typeface="+mn-ea"/>
                <a:cs typeface="Harmattan"/>
              </a:endParaRPr>
            </a:p>
          </p:txBody>
        </p:sp>
        <p:grpSp>
          <p:nvGrpSpPr>
            <p:cNvPr id="23" name="مجموعة 22">
              <a:extLst>
                <a:ext uri="{FF2B5EF4-FFF2-40B4-BE49-F238E27FC236}">
                  <a16:creationId xmlns:a16="http://schemas.microsoft.com/office/drawing/2014/main" id="{DB7EDCB4-0BAD-490C-8422-63206110B3BD}"/>
                </a:ext>
              </a:extLst>
            </p:cNvPr>
            <p:cNvGrpSpPr/>
            <p:nvPr/>
          </p:nvGrpSpPr>
          <p:grpSpPr>
            <a:xfrm rot="20111266" flipH="1">
              <a:off x="1361769" y="5314118"/>
              <a:ext cx="69276" cy="296134"/>
              <a:chOff x="3946762" y="2156920"/>
              <a:chExt cx="300203" cy="1283273"/>
            </a:xfrm>
            <a:solidFill>
              <a:srgbClr val="FFFFFF"/>
            </a:solidFill>
          </p:grpSpPr>
          <p:sp>
            <p:nvSpPr>
              <p:cNvPr id="24" name="مستطيل: زوايا مستديرة 23">
                <a:extLst>
                  <a:ext uri="{FF2B5EF4-FFF2-40B4-BE49-F238E27FC236}">
                    <a16:creationId xmlns:a16="http://schemas.microsoft.com/office/drawing/2014/main" id="{41B333C0-1040-4D4B-A3C1-0DD2F7E82CCF}"/>
                  </a:ext>
                </a:extLst>
              </p:cNvPr>
              <p:cNvSpPr/>
              <p:nvPr/>
            </p:nvSpPr>
            <p:spPr>
              <a:xfrm rot="20111266">
                <a:off x="3946762" y="2156920"/>
                <a:ext cx="198122" cy="4521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567019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116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25" name="مستطيل: زوايا مستديرة 24">
                <a:extLst>
                  <a:ext uri="{FF2B5EF4-FFF2-40B4-BE49-F238E27FC236}">
                    <a16:creationId xmlns:a16="http://schemas.microsoft.com/office/drawing/2014/main" id="{8876ADE0-AE8E-47E6-86C6-7B37C6CA03D8}"/>
                  </a:ext>
                </a:extLst>
              </p:cNvPr>
              <p:cNvSpPr/>
              <p:nvPr/>
            </p:nvSpPr>
            <p:spPr>
              <a:xfrm rot="211711">
                <a:off x="4048845" y="2734074"/>
                <a:ext cx="198120" cy="7061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5670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116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</p:grpSp>
      </p:grp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B8739B98-C1F8-40A2-AD57-74295A44DB41}"/>
              </a:ext>
            </a:extLst>
          </p:cNvPr>
          <p:cNvGrpSpPr/>
          <p:nvPr userDrawn="1"/>
        </p:nvGrpSpPr>
        <p:grpSpPr>
          <a:xfrm rot="1686402">
            <a:off x="5975926" y="888793"/>
            <a:ext cx="557301" cy="555014"/>
            <a:chOff x="150342" y="5005665"/>
            <a:chExt cx="1224280" cy="1224280"/>
          </a:xfrm>
        </p:grpSpPr>
        <p:pic>
          <p:nvPicPr>
            <p:cNvPr id="27" name="رسم 26" descr="قلب مع تعبئة خالصة">
              <a:extLst>
                <a:ext uri="{FF2B5EF4-FFF2-40B4-BE49-F238E27FC236}">
                  <a16:creationId xmlns:a16="http://schemas.microsoft.com/office/drawing/2014/main" id="{4C3FF705-5045-4DEF-8490-7EE9362FB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50342" y="5005665"/>
              <a:ext cx="1224280" cy="1224280"/>
            </a:xfrm>
            <a:prstGeom prst="rect">
              <a:avLst/>
            </a:prstGeom>
          </p:spPr>
        </p:pic>
        <p:grpSp>
          <p:nvGrpSpPr>
            <p:cNvPr id="28" name="مجموعة 27">
              <a:extLst>
                <a:ext uri="{FF2B5EF4-FFF2-40B4-BE49-F238E27FC236}">
                  <a16:creationId xmlns:a16="http://schemas.microsoft.com/office/drawing/2014/main" id="{728DF019-7616-4F96-B7A4-F975CBE1D2D4}"/>
                </a:ext>
              </a:extLst>
            </p:cNvPr>
            <p:cNvGrpSpPr/>
            <p:nvPr/>
          </p:nvGrpSpPr>
          <p:grpSpPr>
            <a:xfrm rot="20111266" flipH="1">
              <a:off x="411808" y="5314118"/>
              <a:ext cx="69276" cy="296134"/>
              <a:chOff x="3946762" y="2156920"/>
              <a:chExt cx="300203" cy="1283273"/>
            </a:xfrm>
            <a:solidFill>
              <a:srgbClr val="FFFFFF"/>
            </a:solidFill>
          </p:grpSpPr>
          <p:sp>
            <p:nvSpPr>
              <p:cNvPr id="29" name="مستطيل: زوايا مستديرة 28">
                <a:extLst>
                  <a:ext uri="{FF2B5EF4-FFF2-40B4-BE49-F238E27FC236}">
                    <a16:creationId xmlns:a16="http://schemas.microsoft.com/office/drawing/2014/main" id="{7409B0C9-7D9D-49CA-A1D4-756AA33A4539}"/>
                  </a:ext>
                </a:extLst>
              </p:cNvPr>
              <p:cNvSpPr/>
              <p:nvPr/>
            </p:nvSpPr>
            <p:spPr>
              <a:xfrm rot="20111266">
                <a:off x="3946762" y="2156920"/>
                <a:ext cx="198122" cy="4521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5670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116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30" name="مستطيل: زوايا مستديرة 29">
                <a:extLst>
                  <a:ext uri="{FF2B5EF4-FFF2-40B4-BE49-F238E27FC236}">
                    <a16:creationId xmlns:a16="http://schemas.microsoft.com/office/drawing/2014/main" id="{4C4212E5-58C0-4DE8-9FC6-69FCFB235899}"/>
                  </a:ext>
                </a:extLst>
              </p:cNvPr>
              <p:cNvSpPr/>
              <p:nvPr/>
            </p:nvSpPr>
            <p:spPr>
              <a:xfrm rot="211711">
                <a:off x="4048845" y="2734074"/>
                <a:ext cx="198120" cy="7061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5670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116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</p:grp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14557BAB-9719-4D91-A8A4-C8FD450705B8}"/>
              </a:ext>
            </a:extLst>
          </p:cNvPr>
          <p:cNvGrpSpPr/>
          <p:nvPr userDrawn="1"/>
        </p:nvGrpSpPr>
        <p:grpSpPr>
          <a:xfrm rot="1885363">
            <a:off x="182468" y="9268866"/>
            <a:ext cx="523557" cy="458021"/>
            <a:chOff x="1276719" y="5185401"/>
            <a:chExt cx="833152" cy="789413"/>
          </a:xfrm>
        </p:grpSpPr>
        <p:sp>
          <p:nvSpPr>
            <p:cNvPr id="32" name="شكل حر: شكل 31">
              <a:extLst>
                <a:ext uri="{FF2B5EF4-FFF2-40B4-BE49-F238E27FC236}">
                  <a16:creationId xmlns:a16="http://schemas.microsoft.com/office/drawing/2014/main" id="{24A6E46C-B8B1-4012-8C6A-A00E254769B3}"/>
                </a:ext>
              </a:extLst>
            </p:cNvPr>
            <p:cNvSpPr/>
            <p:nvPr/>
          </p:nvSpPr>
          <p:spPr>
            <a:xfrm>
              <a:off x="1276719" y="5185401"/>
              <a:ext cx="833152" cy="789413"/>
            </a:xfrm>
            <a:custGeom>
              <a:avLst/>
              <a:gdLst>
                <a:gd name="connsiteX0" fmla="*/ 416576 w 833152"/>
                <a:gd name="connsiteY0" fmla="*/ 164549 h 789413"/>
                <a:gd name="connsiteX1" fmla="*/ 0 w 833152"/>
                <a:gd name="connsiteY1" fmla="*/ 213558 h 789413"/>
                <a:gd name="connsiteX2" fmla="*/ 416576 w 833152"/>
                <a:gd name="connsiteY2" fmla="*/ 789414 h 789413"/>
                <a:gd name="connsiteX3" fmla="*/ 833153 w 833152"/>
                <a:gd name="connsiteY3" fmla="*/ 213558 h 789413"/>
                <a:gd name="connsiteX4" fmla="*/ 416576 w 833152"/>
                <a:gd name="connsiteY4" fmla="*/ 164549 h 78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152" h="789413">
                  <a:moveTo>
                    <a:pt x="416576" y="164549"/>
                  </a:moveTo>
                  <a:cubicBezTo>
                    <a:pt x="262198" y="-141757"/>
                    <a:pt x="0" y="42027"/>
                    <a:pt x="0" y="213558"/>
                  </a:cubicBezTo>
                  <a:cubicBezTo>
                    <a:pt x="0" y="470855"/>
                    <a:pt x="416576" y="789414"/>
                    <a:pt x="416576" y="789414"/>
                  </a:cubicBezTo>
                  <a:cubicBezTo>
                    <a:pt x="416576" y="789414"/>
                    <a:pt x="833153" y="470855"/>
                    <a:pt x="833153" y="213558"/>
                  </a:cubicBezTo>
                  <a:cubicBezTo>
                    <a:pt x="833153" y="42027"/>
                    <a:pt x="570955" y="-141757"/>
                    <a:pt x="416576" y="164549"/>
                  </a:cubicBezTo>
                  <a:close/>
                </a:path>
              </a:pathLst>
            </a:custGeom>
            <a:solidFill>
              <a:srgbClr val="FFD778"/>
            </a:solidFill>
            <a:ln w="24408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567019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11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attan"/>
                <a:ea typeface="+mn-ea"/>
                <a:cs typeface="Harmattan"/>
              </a:endParaRPr>
            </a:p>
          </p:txBody>
        </p:sp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18801E94-B90A-4C25-A457-EA6BCDF85534}"/>
                </a:ext>
              </a:extLst>
            </p:cNvPr>
            <p:cNvGrpSpPr/>
            <p:nvPr/>
          </p:nvGrpSpPr>
          <p:grpSpPr>
            <a:xfrm rot="20111266" flipH="1">
              <a:off x="1361769" y="5314118"/>
              <a:ext cx="69276" cy="296134"/>
              <a:chOff x="3946762" y="2156920"/>
              <a:chExt cx="300203" cy="1283273"/>
            </a:xfrm>
            <a:solidFill>
              <a:srgbClr val="FFFFFF"/>
            </a:solidFill>
          </p:grpSpPr>
          <p:sp>
            <p:nvSpPr>
              <p:cNvPr id="34" name="مستطيل: زوايا مستديرة 33">
                <a:extLst>
                  <a:ext uri="{FF2B5EF4-FFF2-40B4-BE49-F238E27FC236}">
                    <a16:creationId xmlns:a16="http://schemas.microsoft.com/office/drawing/2014/main" id="{6C51898D-81D8-4275-B9AD-9D0FC8C1BECC}"/>
                  </a:ext>
                </a:extLst>
              </p:cNvPr>
              <p:cNvSpPr/>
              <p:nvPr/>
            </p:nvSpPr>
            <p:spPr>
              <a:xfrm rot="20111266">
                <a:off x="3946762" y="2156920"/>
                <a:ext cx="198122" cy="4521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567019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116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35" name="مستطيل: زوايا مستديرة 34">
                <a:extLst>
                  <a:ext uri="{FF2B5EF4-FFF2-40B4-BE49-F238E27FC236}">
                    <a16:creationId xmlns:a16="http://schemas.microsoft.com/office/drawing/2014/main" id="{270478B4-9971-4856-A696-124F5C8F8A98}"/>
                  </a:ext>
                </a:extLst>
              </p:cNvPr>
              <p:cNvSpPr/>
              <p:nvPr/>
            </p:nvSpPr>
            <p:spPr>
              <a:xfrm rot="211711">
                <a:off x="4048845" y="2734074"/>
                <a:ext cx="198120" cy="7061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5670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116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514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93" r:id="rId2"/>
    <p:sldLayoutId id="2147483694" r:id="rId3"/>
    <p:sldLayoutId id="2147483695" r:id="rId4"/>
  </p:sldLayoutIdLst>
  <p:txStyles>
    <p:titleStyle>
      <a:lvl1pPr algn="r" defTabSz="567019" rtl="1" eaLnBrk="1" latinLnBrk="0" hangingPunct="1">
        <a:lnSpc>
          <a:spcPct val="90000"/>
        </a:lnSpc>
        <a:spcBef>
          <a:spcPct val="0"/>
        </a:spcBef>
        <a:buNone/>
        <a:defRPr sz="27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755" indent="-141755" algn="r" defTabSz="567019" rtl="1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25265" indent="-141755" algn="r" defTabSz="567019" rtl="1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774" indent="-141755" algn="r" defTabSz="567019" rtl="1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2284" indent="-141755" algn="r" defTabSz="567019" rtl="1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794" indent="-141755" algn="r" defTabSz="567019" rtl="1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9303" indent="-141755" algn="r" defTabSz="567019" rtl="1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813" indent="-141755" algn="r" defTabSz="567019" rtl="1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r" defTabSz="567019" rtl="1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r" defTabSz="567019" rtl="1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567019" rtl="1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r" defTabSz="567019" rtl="1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r" defTabSz="567019" rtl="1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r" defTabSz="567019" rtl="1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r" defTabSz="567019" rtl="1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r" defTabSz="567019" rtl="1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r" defTabSz="567019" rtl="1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r" defTabSz="567019" rtl="1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r" defTabSz="567019" rtl="1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fonts.google.com/specimen/Harmattan?subset=arabic&amp;preview.text=%D8%A7%D9%84%D8%AD%D8%A8%20%D8%B3%D9%85%D8%A7%D8%A1%20%D9%84%D8%A7%20%D8%AA%D9%85%D8%B7%D8%B1%20%D8%BA%D9%8A%D8%B1%20%D8%A7%D9%84%D8%A3%D8%AD%D9%84%D8%A7%D9%85.&amp;preview.text_type=custom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5B9056DE-E224-49C7-840E-29ED2DB38EFD}"/>
              </a:ext>
            </a:extLst>
          </p:cNvPr>
          <p:cNvGrpSpPr/>
          <p:nvPr/>
        </p:nvGrpSpPr>
        <p:grpSpPr>
          <a:xfrm>
            <a:off x="918986" y="5912612"/>
            <a:ext cx="5721703" cy="1056855"/>
            <a:chOff x="2819400" y="402581"/>
            <a:chExt cx="6553200" cy="1210441"/>
          </a:xfrm>
        </p:grpSpPr>
        <p:grpSp>
          <p:nvGrpSpPr>
            <p:cNvPr id="5" name="رسم 9" descr="شريط مطوي طويل ، ترويسة">
              <a:extLst>
                <a:ext uri="{FF2B5EF4-FFF2-40B4-BE49-F238E27FC236}">
                  <a16:creationId xmlns:a16="http://schemas.microsoft.com/office/drawing/2014/main" id="{1E23FBF7-BABA-4FB0-AFF2-A44F2E1FDAC6}"/>
                </a:ext>
              </a:extLst>
            </p:cNvPr>
            <p:cNvGrpSpPr/>
            <p:nvPr/>
          </p:nvGrpSpPr>
          <p:grpSpPr>
            <a:xfrm flipV="1">
              <a:off x="2819400" y="481541"/>
              <a:ext cx="6553200" cy="1131481"/>
              <a:chOff x="3418059" y="1497543"/>
              <a:chExt cx="5365253" cy="1131481"/>
            </a:xfrm>
            <a:solidFill>
              <a:srgbClr val="5CD4D3"/>
            </a:solidFill>
          </p:grpSpPr>
          <p:sp>
            <p:nvSpPr>
              <p:cNvPr id="12" name="شكل حر: شكل 11">
                <a:extLst>
                  <a:ext uri="{FF2B5EF4-FFF2-40B4-BE49-F238E27FC236}">
                    <a16:creationId xmlns:a16="http://schemas.microsoft.com/office/drawing/2014/main" id="{66E63BB0-081E-4347-9757-E8FE227D4FA0}"/>
                  </a:ext>
                </a:extLst>
              </p:cNvPr>
              <p:cNvSpPr/>
              <p:nvPr/>
            </p:nvSpPr>
            <p:spPr>
              <a:xfrm>
                <a:off x="3810763" y="1774125"/>
                <a:ext cx="4533815" cy="854899"/>
              </a:xfrm>
              <a:custGeom>
                <a:avLst/>
                <a:gdLst>
                  <a:gd name="connsiteX0" fmla="*/ 0 w 4533815"/>
                  <a:gd name="connsiteY0" fmla="*/ 719340 h 854899"/>
                  <a:gd name="connsiteX1" fmla="*/ 11446 w 4533815"/>
                  <a:gd name="connsiteY1" fmla="*/ 733730 h 854899"/>
                  <a:gd name="connsiteX2" fmla="*/ 2355889 w 4533815"/>
                  <a:gd name="connsiteY2" fmla="*/ 851072 h 854899"/>
                  <a:gd name="connsiteX3" fmla="*/ 3814138 w 4533815"/>
                  <a:gd name="connsiteY3" fmla="*/ 797782 h 854899"/>
                  <a:gd name="connsiteX4" fmla="*/ 4521983 w 4533815"/>
                  <a:gd name="connsiteY4" fmla="*/ 735706 h 854899"/>
                  <a:gd name="connsiteX5" fmla="*/ 4533816 w 4533815"/>
                  <a:gd name="connsiteY5" fmla="*/ 721228 h 854899"/>
                  <a:gd name="connsiteX6" fmla="*/ 4530397 w 4533815"/>
                  <a:gd name="connsiteY6" fmla="*/ 42607 h 854899"/>
                  <a:gd name="connsiteX7" fmla="*/ 4513213 w 4533815"/>
                  <a:gd name="connsiteY7" fmla="*/ 28218 h 854899"/>
                  <a:gd name="connsiteX8" fmla="*/ 3746756 w 4533815"/>
                  <a:gd name="connsiteY8" fmla="*/ 86250 h 854899"/>
                  <a:gd name="connsiteX9" fmla="*/ 2278740 w 4533815"/>
                  <a:gd name="connsiteY9" fmla="*/ 111252 h 854899"/>
                  <a:gd name="connsiteX10" fmla="*/ 779747 w 4533815"/>
                  <a:gd name="connsiteY10" fmla="*/ 80304 h 854899"/>
                  <a:gd name="connsiteX11" fmla="*/ 20811 w 4533815"/>
                  <a:gd name="connsiteY11" fmla="*/ 584 h 854899"/>
                  <a:gd name="connsiteX12" fmla="*/ 3003 w 4533815"/>
                  <a:gd name="connsiteY12" fmla="*/ 14869 h 854899"/>
                  <a:gd name="connsiteX13" fmla="*/ 0 w 4533815"/>
                  <a:gd name="connsiteY13" fmla="*/ 719340 h 854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33815" h="854899">
                    <a:moveTo>
                      <a:pt x="0" y="719340"/>
                    </a:moveTo>
                    <a:cubicBezTo>
                      <a:pt x="-30" y="726238"/>
                      <a:pt x="4638" y="732600"/>
                      <a:pt x="11446" y="733730"/>
                    </a:cubicBezTo>
                    <a:cubicBezTo>
                      <a:pt x="266407" y="775975"/>
                      <a:pt x="1998079" y="875584"/>
                      <a:pt x="2355889" y="851072"/>
                    </a:cubicBezTo>
                    <a:cubicBezTo>
                      <a:pt x="2566121" y="836668"/>
                      <a:pt x="3265375" y="825192"/>
                      <a:pt x="3814138" y="797782"/>
                    </a:cubicBezTo>
                    <a:cubicBezTo>
                      <a:pt x="4187511" y="779127"/>
                      <a:pt x="4492194" y="741563"/>
                      <a:pt x="4521983" y="735706"/>
                    </a:cubicBezTo>
                    <a:cubicBezTo>
                      <a:pt x="4528895" y="734354"/>
                      <a:pt x="4533860" y="728274"/>
                      <a:pt x="4533816" y="721228"/>
                    </a:cubicBezTo>
                    <a:lnTo>
                      <a:pt x="4530397" y="42607"/>
                    </a:lnTo>
                    <a:cubicBezTo>
                      <a:pt x="4530352" y="33524"/>
                      <a:pt x="4522147" y="26627"/>
                      <a:pt x="4513213" y="28218"/>
                    </a:cubicBezTo>
                    <a:cubicBezTo>
                      <a:pt x="4398814" y="48597"/>
                      <a:pt x="4146038" y="69467"/>
                      <a:pt x="3746756" y="86250"/>
                    </a:cubicBezTo>
                    <a:cubicBezTo>
                      <a:pt x="3185239" y="109840"/>
                      <a:pt x="2486446" y="115667"/>
                      <a:pt x="2278740" y="111252"/>
                    </a:cubicBezTo>
                    <a:cubicBezTo>
                      <a:pt x="2048530" y="106347"/>
                      <a:pt x="1305083" y="106169"/>
                      <a:pt x="779747" y="80304"/>
                    </a:cubicBezTo>
                    <a:cubicBezTo>
                      <a:pt x="320856" y="57724"/>
                      <a:pt x="66238" y="14899"/>
                      <a:pt x="20811" y="584"/>
                    </a:cubicBezTo>
                    <a:cubicBezTo>
                      <a:pt x="11892" y="-2225"/>
                      <a:pt x="3047" y="5519"/>
                      <a:pt x="3003" y="14869"/>
                    </a:cubicBezTo>
                    <a:lnTo>
                      <a:pt x="0" y="719340"/>
                    </a:lnTo>
                    <a:close/>
                  </a:path>
                </a:pathLst>
              </a:custGeom>
              <a:grpFill/>
              <a:ln w="1485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grpSp>
            <p:nvGrpSpPr>
              <p:cNvPr id="13" name="رسم 9" descr="شريط مطوي طويل ، ترويسة">
                <a:extLst>
                  <a:ext uri="{FF2B5EF4-FFF2-40B4-BE49-F238E27FC236}">
                    <a16:creationId xmlns:a16="http://schemas.microsoft.com/office/drawing/2014/main" id="{CF795B83-E612-4627-9EF7-CA2DACBC4234}"/>
                  </a:ext>
                </a:extLst>
              </p:cNvPr>
              <p:cNvGrpSpPr/>
              <p:nvPr/>
            </p:nvGrpSpPr>
            <p:grpSpPr>
              <a:xfrm>
                <a:off x="3418059" y="1497543"/>
                <a:ext cx="5365253" cy="763764"/>
                <a:chOff x="3418059" y="1497543"/>
                <a:chExt cx="5365253" cy="763764"/>
              </a:xfrm>
              <a:grpFill/>
            </p:grpSpPr>
            <p:sp>
              <p:nvSpPr>
                <p:cNvPr id="14" name="شكل حر: شكل 13">
                  <a:extLst>
                    <a:ext uri="{FF2B5EF4-FFF2-40B4-BE49-F238E27FC236}">
                      <a16:creationId xmlns:a16="http://schemas.microsoft.com/office/drawing/2014/main" id="{C13837BA-C576-42B4-93EA-E1CA7A5BF766}"/>
                    </a:ext>
                  </a:extLst>
                </p:cNvPr>
                <p:cNvSpPr/>
                <p:nvPr/>
              </p:nvSpPr>
              <p:spPr>
                <a:xfrm>
                  <a:off x="3418059" y="1499192"/>
                  <a:ext cx="515173" cy="755871"/>
                </a:xfrm>
                <a:custGeom>
                  <a:avLst/>
                  <a:gdLst>
                    <a:gd name="connsiteX0" fmla="*/ 3901 w 515173"/>
                    <a:gd name="connsiteY0" fmla="*/ 29059 h 755871"/>
                    <a:gd name="connsiteX1" fmla="*/ 20788 w 515173"/>
                    <a:gd name="connsiteY1" fmla="*/ 236 h 755871"/>
                    <a:gd name="connsiteX2" fmla="*/ 506360 w 515173"/>
                    <a:gd name="connsiteY2" fmla="*/ 118173 h 755871"/>
                    <a:gd name="connsiteX3" fmla="*/ 502793 w 515173"/>
                    <a:gd name="connsiteY3" fmla="*/ 291199 h 755871"/>
                    <a:gd name="connsiteX4" fmla="*/ 408803 w 515173"/>
                    <a:gd name="connsiteY4" fmla="*/ 272559 h 755871"/>
                    <a:gd name="connsiteX5" fmla="*/ 395068 w 515173"/>
                    <a:gd name="connsiteY5" fmla="*/ 283990 h 755871"/>
                    <a:gd name="connsiteX6" fmla="*/ 396673 w 515173"/>
                    <a:gd name="connsiteY6" fmla="*/ 755872 h 755871"/>
                    <a:gd name="connsiteX7" fmla="*/ 54189 w 515173"/>
                    <a:gd name="connsiteY7" fmla="*/ 725548 h 755871"/>
                    <a:gd name="connsiteX8" fmla="*/ 252188 w 515173"/>
                    <a:gd name="connsiteY8" fmla="*/ 409820 h 755871"/>
                    <a:gd name="connsiteX9" fmla="*/ 3901 w 515173"/>
                    <a:gd name="connsiteY9" fmla="*/ 29059 h 755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15173" h="755871">
                      <a:moveTo>
                        <a:pt x="3901" y="29059"/>
                      </a:moveTo>
                      <a:cubicBezTo>
                        <a:pt x="-6192" y="16231"/>
                        <a:pt x="4674" y="-2306"/>
                        <a:pt x="20788" y="236"/>
                      </a:cubicBezTo>
                      <a:cubicBezTo>
                        <a:pt x="144894" y="19798"/>
                        <a:pt x="483810" y="76701"/>
                        <a:pt x="506360" y="118173"/>
                      </a:cubicBezTo>
                      <a:cubicBezTo>
                        <a:pt x="528093" y="158130"/>
                        <a:pt x="502793" y="291199"/>
                        <a:pt x="502793" y="291199"/>
                      </a:cubicBezTo>
                      <a:lnTo>
                        <a:pt x="408803" y="272559"/>
                      </a:lnTo>
                      <a:cubicBezTo>
                        <a:pt x="401623" y="271132"/>
                        <a:pt x="394964" y="276676"/>
                        <a:pt x="395068" y="283990"/>
                      </a:cubicBezTo>
                      <a:lnTo>
                        <a:pt x="396673" y="755872"/>
                      </a:lnTo>
                      <a:cubicBezTo>
                        <a:pt x="396673" y="755872"/>
                        <a:pt x="61324" y="736251"/>
                        <a:pt x="54189" y="725548"/>
                      </a:cubicBezTo>
                      <a:cubicBezTo>
                        <a:pt x="47054" y="714845"/>
                        <a:pt x="250404" y="458874"/>
                        <a:pt x="252188" y="409820"/>
                      </a:cubicBezTo>
                      <a:cubicBezTo>
                        <a:pt x="254477" y="346912"/>
                        <a:pt x="77705" y="122841"/>
                        <a:pt x="3901" y="29059"/>
                      </a:cubicBezTo>
                      <a:close/>
                    </a:path>
                  </a:pathLst>
                </a:custGeom>
                <a:solidFill>
                  <a:srgbClr val="0D9DA7"/>
                </a:solidFill>
                <a:ln w="1485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5" name="شكل حر: شكل 14">
                  <a:extLst>
                    <a:ext uri="{FF2B5EF4-FFF2-40B4-BE49-F238E27FC236}">
                      <a16:creationId xmlns:a16="http://schemas.microsoft.com/office/drawing/2014/main" id="{CBF736CE-E577-4E45-9344-3448F16883CC}"/>
                    </a:ext>
                  </a:extLst>
                </p:cNvPr>
                <p:cNvSpPr/>
                <p:nvPr/>
              </p:nvSpPr>
              <p:spPr>
                <a:xfrm>
                  <a:off x="8262288" y="1497543"/>
                  <a:ext cx="521024" cy="763764"/>
                </a:xfrm>
                <a:custGeom>
                  <a:avLst/>
                  <a:gdLst>
                    <a:gd name="connsiteX0" fmla="*/ 3864 w 521024"/>
                    <a:gd name="connsiteY0" fmla="*/ 316037 h 763764"/>
                    <a:gd name="connsiteX1" fmla="*/ 2080 w 521024"/>
                    <a:gd name="connsiteY1" fmla="*/ 134092 h 763764"/>
                    <a:gd name="connsiteX2" fmla="*/ 503618 w 521024"/>
                    <a:gd name="connsiteY2" fmla="*/ 176 h 763764"/>
                    <a:gd name="connsiteX3" fmla="*/ 517992 w 521024"/>
                    <a:gd name="connsiteY3" fmla="*/ 24138 h 763764"/>
                    <a:gd name="connsiteX4" fmla="*/ 267862 w 521024"/>
                    <a:gd name="connsiteY4" fmla="*/ 415928 h 763764"/>
                    <a:gd name="connsiteX5" fmla="*/ 453241 w 521024"/>
                    <a:gd name="connsiteY5" fmla="*/ 701302 h 763764"/>
                    <a:gd name="connsiteX6" fmla="*/ 437945 w 521024"/>
                    <a:gd name="connsiteY6" fmla="*/ 735789 h 763764"/>
                    <a:gd name="connsiteX7" fmla="*/ 82350 w 521024"/>
                    <a:gd name="connsiteY7" fmla="*/ 763764 h 763764"/>
                    <a:gd name="connsiteX8" fmla="*/ 81488 w 521024"/>
                    <a:gd name="connsiteY8" fmla="*/ 317420 h 763764"/>
                    <a:gd name="connsiteX9" fmla="*/ 69507 w 521024"/>
                    <a:gd name="connsiteY9" fmla="*/ 306984 h 763764"/>
                    <a:gd name="connsiteX10" fmla="*/ 3864 w 521024"/>
                    <a:gd name="connsiteY10" fmla="*/ 316037 h 7637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024" h="763764">
                      <a:moveTo>
                        <a:pt x="3864" y="316037"/>
                      </a:moveTo>
                      <a:cubicBezTo>
                        <a:pt x="3864" y="316037"/>
                        <a:pt x="-3479" y="149046"/>
                        <a:pt x="2080" y="134092"/>
                      </a:cubicBezTo>
                      <a:cubicBezTo>
                        <a:pt x="23738" y="75822"/>
                        <a:pt x="386350" y="17567"/>
                        <a:pt x="503618" y="176"/>
                      </a:cubicBezTo>
                      <a:cubicBezTo>
                        <a:pt x="516952" y="-1801"/>
                        <a:pt x="526049" y="13346"/>
                        <a:pt x="517992" y="24138"/>
                      </a:cubicBezTo>
                      <a:cubicBezTo>
                        <a:pt x="454505" y="109283"/>
                        <a:pt x="260728" y="322280"/>
                        <a:pt x="267862" y="415928"/>
                      </a:cubicBezTo>
                      <a:cubicBezTo>
                        <a:pt x="271222" y="460106"/>
                        <a:pt x="398836" y="630412"/>
                        <a:pt x="453241" y="701302"/>
                      </a:cubicBezTo>
                      <a:cubicBezTo>
                        <a:pt x="463602" y="714800"/>
                        <a:pt x="454906" y="734391"/>
                        <a:pt x="437945" y="735789"/>
                      </a:cubicBezTo>
                      <a:lnTo>
                        <a:pt x="82350" y="763764"/>
                      </a:lnTo>
                      <a:lnTo>
                        <a:pt x="81488" y="317420"/>
                      </a:lnTo>
                      <a:cubicBezTo>
                        <a:pt x="81473" y="311028"/>
                        <a:pt x="75825" y="306122"/>
                        <a:pt x="69507" y="306984"/>
                      </a:cubicBezTo>
                      <a:lnTo>
                        <a:pt x="3864" y="316037"/>
                      </a:lnTo>
                      <a:close/>
                    </a:path>
                  </a:pathLst>
                </a:custGeom>
                <a:solidFill>
                  <a:srgbClr val="0D9DA7"/>
                </a:solidFill>
                <a:ln w="1485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</p:grpSp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36024314-1ED4-48BA-8D0B-67409FF317FE}"/>
                </a:ext>
              </a:extLst>
            </p:cNvPr>
            <p:cNvGrpSpPr/>
            <p:nvPr/>
          </p:nvGrpSpPr>
          <p:grpSpPr>
            <a:xfrm>
              <a:off x="3413410" y="402581"/>
              <a:ext cx="529763" cy="529761"/>
              <a:chOff x="2549102" y="1768979"/>
              <a:chExt cx="2705805" cy="2705796"/>
            </a:xfrm>
          </p:grpSpPr>
          <p:sp>
            <p:nvSpPr>
              <p:cNvPr id="10" name="شكل حر: شكل 9">
                <a:extLst>
                  <a:ext uri="{FF2B5EF4-FFF2-40B4-BE49-F238E27FC236}">
                    <a16:creationId xmlns:a16="http://schemas.microsoft.com/office/drawing/2014/main" id="{8B3B94DA-4415-47BC-BE25-14E92130D1C9}"/>
                  </a:ext>
                </a:extLst>
              </p:cNvPr>
              <p:cNvSpPr/>
              <p:nvPr/>
            </p:nvSpPr>
            <p:spPr>
              <a:xfrm>
                <a:off x="2549102" y="1768979"/>
                <a:ext cx="2705805" cy="2705796"/>
              </a:xfrm>
              <a:custGeom>
                <a:avLst/>
                <a:gdLst>
                  <a:gd name="connsiteX0" fmla="*/ 2856490 w 2856490"/>
                  <a:gd name="connsiteY0" fmla="*/ 1430655 h 2856480"/>
                  <a:gd name="connsiteX1" fmla="*/ 2306669 w 2856490"/>
                  <a:gd name="connsiteY1" fmla="*/ 1112587 h 2856480"/>
                  <a:gd name="connsiteX2" fmla="*/ 2165718 w 2856490"/>
                  <a:gd name="connsiteY2" fmla="*/ 1125217 h 2856480"/>
                  <a:gd name="connsiteX3" fmla="*/ 2165652 w 2856490"/>
                  <a:gd name="connsiteY3" fmla="*/ 1125055 h 2856480"/>
                  <a:gd name="connsiteX4" fmla="*/ 2275999 w 2856490"/>
                  <a:gd name="connsiteY4" fmla="*/ 1033720 h 2856480"/>
                  <a:gd name="connsiteX5" fmla="*/ 2439877 w 2856490"/>
                  <a:gd name="connsiteY5" fmla="*/ 420024 h 2856480"/>
                  <a:gd name="connsiteX6" fmla="*/ 1826181 w 2856490"/>
                  <a:gd name="connsiteY6" fmla="*/ 583902 h 2856480"/>
                  <a:gd name="connsiteX7" fmla="*/ 1735445 w 2856490"/>
                  <a:gd name="connsiteY7" fmla="*/ 692496 h 2856480"/>
                  <a:gd name="connsiteX8" fmla="*/ 1735284 w 2856490"/>
                  <a:gd name="connsiteY8" fmla="*/ 692429 h 2856480"/>
                  <a:gd name="connsiteX9" fmla="*/ 1748723 w 2856490"/>
                  <a:gd name="connsiteY9" fmla="*/ 549821 h 2856480"/>
                  <a:gd name="connsiteX10" fmla="*/ 1430655 w 2856490"/>
                  <a:gd name="connsiteY10" fmla="*/ 0 h 2856480"/>
                  <a:gd name="connsiteX11" fmla="*/ 1112587 w 2856490"/>
                  <a:gd name="connsiteY11" fmla="*/ 549821 h 2856480"/>
                  <a:gd name="connsiteX12" fmla="*/ 1125217 w 2856490"/>
                  <a:gd name="connsiteY12" fmla="*/ 690772 h 2856480"/>
                  <a:gd name="connsiteX13" fmla="*/ 1125055 w 2856490"/>
                  <a:gd name="connsiteY13" fmla="*/ 690839 h 2856480"/>
                  <a:gd name="connsiteX14" fmla="*/ 1033710 w 2856490"/>
                  <a:gd name="connsiteY14" fmla="*/ 580492 h 2856480"/>
                  <a:gd name="connsiteX15" fmla="*/ 420024 w 2856490"/>
                  <a:gd name="connsiteY15" fmla="*/ 416614 h 2856480"/>
                  <a:gd name="connsiteX16" fmla="*/ 583902 w 2856490"/>
                  <a:gd name="connsiteY16" fmla="*/ 1030300 h 2856480"/>
                  <a:gd name="connsiteX17" fmla="*/ 692496 w 2856490"/>
                  <a:gd name="connsiteY17" fmla="*/ 1121035 h 2856480"/>
                  <a:gd name="connsiteX18" fmla="*/ 692429 w 2856490"/>
                  <a:gd name="connsiteY18" fmla="*/ 1121197 h 2856480"/>
                  <a:gd name="connsiteX19" fmla="*/ 549821 w 2856490"/>
                  <a:gd name="connsiteY19" fmla="*/ 1107758 h 2856480"/>
                  <a:gd name="connsiteX20" fmla="*/ 0 w 2856490"/>
                  <a:gd name="connsiteY20" fmla="*/ 1425826 h 2856480"/>
                  <a:gd name="connsiteX21" fmla="*/ 549821 w 2856490"/>
                  <a:gd name="connsiteY21" fmla="*/ 1743894 h 2856480"/>
                  <a:gd name="connsiteX22" fmla="*/ 690772 w 2856490"/>
                  <a:gd name="connsiteY22" fmla="*/ 1731264 h 2856480"/>
                  <a:gd name="connsiteX23" fmla="*/ 690839 w 2856490"/>
                  <a:gd name="connsiteY23" fmla="*/ 1731426 h 2856480"/>
                  <a:gd name="connsiteX24" fmla="*/ 580501 w 2856490"/>
                  <a:gd name="connsiteY24" fmla="*/ 1822761 h 2856480"/>
                  <a:gd name="connsiteX25" fmla="*/ 416624 w 2856490"/>
                  <a:gd name="connsiteY25" fmla="*/ 2436457 h 2856480"/>
                  <a:gd name="connsiteX26" fmla="*/ 1030310 w 2856490"/>
                  <a:gd name="connsiteY26" fmla="*/ 2272580 h 2856480"/>
                  <a:gd name="connsiteX27" fmla="*/ 1121045 w 2856490"/>
                  <a:gd name="connsiteY27" fmla="*/ 2163985 h 2856480"/>
                  <a:gd name="connsiteX28" fmla="*/ 1121207 w 2856490"/>
                  <a:gd name="connsiteY28" fmla="*/ 2164052 h 2856480"/>
                  <a:gd name="connsiteX29" fmla="*/ 1107767 w 2856490"/>
                  <a:gd name="connsiteY29" fmla="*/ 2306660 h 2856480"/>
                  <a:gd name="connsiteX30" fmla="*/ 1425835 w 2856490"/>
                  <a:gd name="connsiteY30" fmla="*/ 2856481 h 2856480"/>
                  <a:gd name="connsiteX31" fmla="*/ 1743904 w 2856490"/>
                  <a:gd name="connsiteY31" fmla="*/ 2306660 h 2856480"/>
                  <a:gd name="connsiteX32" fmla="*/ 1731274 w 2856490"/>
                  <a:gd name="connsiteY32" fmla="*/ 2165709 h 2856480"/>
                  <a:gd name="connsiteX33" fmla="*/ 1731436 w 2856490"/>
                  <a:gd name="connsiteY33" fmla="*/ 2165642 h 2856480"/>
                  <a:gd name="connsiteX34" fmla="*/ 1822780 w 2856490"/>
                  <a:gd name="connsiteY34" fmla="*/ 2275989 h 2856480"/>
                  <a:gd name="connsiteX35" fmla="*/ 2436467 w 2856490"/>
                  <a:gd name="connsiteY35" fmla="*/ 2439867 h 2856480"/>
                  <a:gd name="connsiteX36" fmla="*/ 2272589 w 2856490"/>
                  <a:gd name="connsiteY36" fmla="*/ 1826171 h 2856480"/>
                  <a:gd name="connsiteX37" fmla="*/ 2163994 w 2856490"/>
                  <a:gd name="connsiteY37" fmla="*/ 1735436 h 2856480"/>
                  <a:gd name="connsiteX38" fmla="*/ 2164061 w 2856490"/>
                  <a:gd name="connsiteY38" fmla="*/ 1735274 h 2856480"/>
                  <a:gd name="connsiteX39" fmla="*/ 2306669 w 2856490"/>
                  <a:gd name="connsiteY39" fmla="*/ 1748714 h 2856480"/>
                  <a:gd name="connsiteX40" fmla="*/ 2856490 w 2856490"/>
                  <a:gd name="connsiteY40" fmla="*/ 1430655 h 2856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856490" h="2856480">
                    <a:moveTo>
                      <a:pt x="2856490" y="1430655"/>
                    </a:moveTo>
                    <a:cubicBezTo>
                      <a:pt x="2856490" y="1254995"/>
                      <a:pt x="2610326" y="1112587"/>
                      <a:pt x="2306669" y="1112587"/>
                    </a:cubicBezTo>
                    <a:cubicBezTo>
                      <a:pt x="2262312" y="1112587"/>
                      <a:pt x="2214687" y="1117140"/>
                      <a:pt x="2165718" y="1125217"/>
                    </a:cubicBezTo>
                    <a:cubicBezTo>
                      <a:pt x="2165623" y="1125236"/>
                      <a:pt x="2165566" y="1125112"/>
                      <a:pt x="2165652" y="1125055"/>
                    </a:cubicBezTo>
                    <a:cubicBezTo>
                      <a:pt x="2206743" y="1096070"/>
                      <a:pt x="2244271" y="1065438"/>
                      <a:pt x="2275999" y="1033720"/>
                    </a:cubicBezTo>
                    <a:cubicBezTo>
                      <a:pt x="2490721" y="818998"/>
                      <a:pt x="2564092" y="544240"/>
                      <a:pt x="2439877" y="420024"/>
                    </a:cubicBezTo>
                    <a:cubicBezTo>
                      <a:pt x="2315661" y="295808"/>
                      <a:pt x="2040903" y="369179"/>
                      <a:pt x="1826181" y="583902"/>
                    </a:cubicBezTo>
                    <a:cubicBezTo>
                      <a:pt x="1794815" y="615267"/>
                      <a:pt x="1764354" y="652167"/>
                      <a:pt x="1735445" y="692496"/>
                    </a:cubicBezTo>
                    <a:cubicBezTo>
                      <a:pt x="1735388" y="692582"/>
                      <a:pt x="1735265" y="692525"/>
                      <a:pt x="1735284" y="692429"/>
                    </a:cubicBezTo>
                    <a:cubicBezTo>
                      <a:pt x="1743837" y="642880"/>
                      <a:pt x="1748723" y="594684"/>
                      <a:pt x="1748723" y="549821"/>
                    </a:cubicBezTo>
                    <a:cubicBezTo>
                      <a:pt x="1748723" y="246164"/>
                      <a:pt x="1606325" y="0"/>
                      <a:pt x="1430655" y="0"/>
                    </a:cubicBezTo>
                    <a:cubicBezTo>
                      <a:pt x="1254986" y="0"/>
                      <a:pt x="1112587" y="246164"/>
                      <a:pt x="1112587" y="549821"/>
                    </a:cubicBezTo>
                    <a:cubicBezTo>
                      <a:pt x="1112587" y="594179"/>
                      <a:pt x="1117140" y="641804"/>
                      <a:pt x="1125217" y="690772"/>
                    </a:cubicBezTo>
                    <a:cubicBezTo>
                      <a:pt x="1125236" y="690867"/>
                      <a:pt x="1125112" y="690925"/>
                      <a:pt x="1125055" y="690839"/>
                    </a:cubicBezTo>
                    <a:cubicBezTo>
                      <a:pt x="1096070" y="649748"/>
                      <a:pt x="1065438" y="612219"/>
                      <a:pt x="1033710" y="580492"/>
                    </a:cubicBezTo>
                    <a:cubicBezTo>
                      <a:pt x="818998" y="365769"/>
                      <a:pt x="544230" y="292398"/>
                      <a:pt x="420024" y="416614"/>
                    </a:cubicBezTo>
                    <a:cubicBezTo>
                      <a:pt x="295808" y="540830"/>
                      <a:pt x="369180" y="815588"/>
                      <a:pt x="583902" y="1030300"/>
                    </a:cubicBezTo>
                    <a:cubicBezTo>
                      <a:pt x="615267" y="1061666"/>
                      <a:pt x="652167" y="1092127"/>
                      <a:pt x="692496" y="1121035"/>
                    </a:cubicBezTo>
                    <a:cubicBezTo>
                      <a:pt x="692582" y="1121093"/>
                      <a:pt x="692525" y="1121216"/>
                      <a:pt x="692429" y="1121197"/>
                    </a:cubicBezTo>
                    <a:cubicBezTo>
                      <a:pt x="642880" y="1112644"/>
                      <a:pt x="594684" y="1107758"/>
                      <a:pt x="549821" y="1107758"/>
                    </a:cubicBezTo>
                    <a:cubicBezTo>
                      <a:pt x="246164" y="1107758"/>
                      <a:pt x="0" y="1250166"/>
                      <a:pt x="0" y="1425826"/>
                    </a:cubicBezTo>
                    <a:cubicBezTo>
                      <a:pt x="0" y="1601486"/>
                      <a:pt x="246164" y="1743894"/>
                      <a:pt x="549821" y="1743894"/>
                    </a:cubicBezTo>
                    <a:cubicBezTo>
                      <a:pt x="594179" y="1743894"/>
                      <a:pt x="641804" y="1739341"/>
                      <a:pt x="690772" y="1731264"/>
                    </a:cubicBezTo>
                    <a:cubicBezTo>
                      <a:pt x="690867" y="1731245"/>
                      <a:pt x="690924" y="1731369"/>
                      <a:pt x="690839" y="1731426"/>
                    </a:cubicBezTo>
                    <a:cubicBezTo>
                      <a:pt x="649748" y="1760411"/>
                      <a:pt x="612219" y="1791043"/>
                      <a:pt x="580501" y="1822761"/>
                    </a:cubicBezTo>
                    <a:cubicBezTo>
                      <a:pt x="365789" y="2037483"/>
                      <a:pt x="292408" y="2312242"/>
                      <a:pt x="416624" y="2436457"/>
                    </a:cubicBezTo>
                    <a:cubicBezTo>
                      <a:pt x="540839" y="2560673"/>
                      <a:pt x="815597" y="2487302"/>
                      <a:pt x="1030310" y="2272580"/>
                    </a:cubicBezTo>
                    <a:cubicBezTo>
                      <a:pt x="1061676" y="2241214"/>
                      <a:pt x="1092137" y="2204314"/>
                      <a:pt x="1121045" y="2163985"/>
                    </a:cubicBezTo>
                    <a:cubicBezTo>
                      <a:pt x="1121102" y="2163899"/>
                      <a:pt x="1121226" y="2163956"/>
                      <a:pt x="1121207" y="2164052"/>
                    </a:cubicBezTo>
                    <a:cubicBezTo>
                      <a:pt x="1112653" y="2213601"/>
                      <a:pt x="1107767" y="2261797"/>
                      <a:pt x="1107767" y="2306660"/>
                    </a:cubicBezTo>
                    <a:cubicBezTo>
                      <a:pt x="1107767" y="2610317"/>
                      <a:pt x="1250175" y="2856481"/>
                      <a:pt x="1425835" y="2856481"/>
                    </a:cubicBezTo>
                    <a:cubicBezTo>
                      <a:pt x="1601495" y="2856481"/>
                      <a:pt x="1743904" y="2610317"/>
                      <a:pt x="1743904" y="2306660"/>
                    </a:cubicBezTo>
                    <a:cubicBezTo>
                      <a:pt x="1743904" y="2262302"/>
                      <a:pt x="1739351" y="2214677"/>
                      <a:pt x="1731274" y="2165709"/>
                    </a:cubicBezTo>
                    <a:cubicBezTo>
                      <a:pt x="1731254" y="2165614"/>
                      <a:pt x="1731378" y="2165556"/>
                      <a:pt x="1731436" y="2165642"/>
                    </a:cubicBezTo>
                    <a:cubicBezTo>
                      <a:pt x="1760420" y="2206733"/>
                      <a:pt x="1791053" y="2244261"/>
                      <a:pt x="1822780" y="2275989"/>
                    </a:cubicBezTo>
                    <a:cubicBezTo>
                      <a:pt x="2037493" y="2490712"/>
                      <a:pt x="2312261" y="2564073"/>
                      <a:pt x="2436467" y="2439867"/>
                    </a:cubicBezTo>
                    <a:cubicBezTo>
                      <a:pt x="2560682" y="2315652"/>
                      <a:pt x="2487311" y="2040893"/>
                      <a:pt x="2272589" y="1826171"/>
                    </a:cubicBezTo>
                    <a:cubicBezTo>
                      <a:pt x="2241223" y="1794805"/>
                      <a:pt x="2204323" y="1764344"/>
                      <a:pt x="2163994" y="1735436"/>
                    </a:cubicBezTo>
                    <a:cubicBezTo>
                      <a:pt x="2163909" y="1735379"/>
                      <a:pt x="2163966" y="1735255"/>
                      <a:pt x="2164061" y="1735274"/>
                    </a:cubicBezTo>
                    <a:cubicBezTo>
                      <a:pt x="2213610" y="1743827"/>
                      <a:pt x="2261816" y="1748714"/>
                      <a:pt x="2306669" y="1748714"/>
                    </a:cubicBezTo>
                    <a:cubicBezTo>
                      <a:pt x="2610326" y="1748723"/>
                      <a:pt x="2856490" y="1606315"/>
                      <a:pt x="2856490" y="14306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>
                  <a:defRPr/>
                </a:pPr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1" name="شكل حر: شكل 10">
                <a:extLst>
                  <a:ext uri="{FF2B5EF4-FFF2-40B4-BE49-F238E27FC236}">
                    <a16:creationId xmlns:a16="http://schemas.microsoft.com/office/drawing/2014/main" id="{4B7957E8-0EB3-4C7F-9C25-5E79A2BD01B4}"/>
                  </a:ext>
                </a:extLst>
              </p:cNvPr>
              <p:cNvSpPr/>
              <p:nvPr/>
            </p:nvSpPr>
            <p:spPr>
              <a:xfrm>
                <a:off x="3544304" y="2764177"/>
                <a:ext cx="715400" cy="715400"/>
              </a:xfrm>
              <a:custGeom>
                <a:avLst/>
                <a:gdLst>
                  <a:gd name="connsiteX0" fmla="*/ 481032 w 481031"/>
                  <a:gd name="connsiteY0" fmla="*/ 240516 h 481031"/>
                  <a:gd name="connsiteX1" fmla="*/ 240516 w 481031"/>
                  <a:gd name="connsiteY1" fmla="*/ 481031 h 481031"/>
                  <a:gd name="connsiteX2" fmla="*/ 0 w 481031"/>
                  <a:gd name="connsiteY2" fmla="*/ 240516 h 481031"/>
                  <a:gd name="connsiteX3" fmla="*/ 240516 w 481031"/>
                  <a:gd name="connsiteY3" fmla="*/ 0 h 481031"/>
                  <a:gd name="connsiteX4" fmla="*/ 481032 w 481031"/>
                  <a:gd name="connsiteY4" fmla="*/ 240516 h 48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1031" h="481031">
                    <a:moveTo>
                      <a:pt x="481032" y="240516"/>
                    </a:moveTo>
                    <a:cubicBezTo>
                      <a:pt x="481032" y="373349"/>
                      <a:pt x="373349" y="481031"/>
                      <a:pt x="240516" y="481031"/>
                    </a:cubicBezTo>
                    <a:cubicBezTo>
                      <a:pt x="107683" y="481031"/>
                      <a:pt x="0" y="373349"/>
                      <a:pt x="0" y="240516"/>
                    </a:cubicBezTo>
                    <a:cubicBezTo>
                      <a:pt x="0" y="107682"/>
                      <a:pt x="107683" y="0"/>
                      <a:pt x="240516" y="0"/>
                    </a:cubicBezTo>
                    <a:cubicBezTo>
                      <a:pt x="373349" y="0"/>
                      <a:pt x="481032" y="107682"/>
                      <a:pt x="481032" y="240516"/>
                    </a:cubicBezTo>
                    <a:close/>
                  </a:path>
                </a:pathLst>
              </a:custGeom>
              <a:solidFill>
                <a:srgbClr val="FFD778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>
                  <a:defRPr/>
                </a:pPr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  <p:grpSp>
          <p:nvGrpSpPr>
            <p:cNvPr id="7" name="مجموعة 6">
              <a:extLst>
                <a:ext uri="{FF2B5EF4-FFF2-40B4-BE49-F238E27FC236}">
                  <a16:creationId xmlns:a16="http://schemas.microsoft.com/office/drawing/2014/main" id="{8B590485-4CCA-4BCE-92A5-AAA67C64FCC9}"/>
                </a:ext>
              </a:extLst>
            </p:cNvPr>
            <p:cNvGrpSpPr/>
            <p:nvPr/>
          </p:nvGrpSpPr>
          <p:grpSpPr>
            <a:xfrm>
              <a:off x="8265250" y="937823"/>
              <a:ext cx="529763" cy="529761"/>
              <a:chOff x="2162153" y="2063798"/>
              <a:chExt cx="2705805" cy="2705796"/>
            </a:xfrm>
          </p:grpSpPr>
          <p:sp>
            <p:nvSpPr>
              <p:cNvPr id="8" name="شكل حر: شكل 7">
                <a:extLst>
                  <a:ext uri="{FF2B5EF4-FFF2-40B4-BE49-F238E27FC236}">
                    <a16:creationId xmlns:a16="http://schemas.microsoft.com/office/drawing/2014/main" id="{B5D556E5-351E-4C0F-BE1E-FD96E93E872F}"/>
                  </a:ext>
                </a:extLst>
              </p:cNvPr>
              <p:cNvSpPr/>
              <p:nvPr/>
            </p:nvSpPr>
            <p:spPr>
              <a:xfrm>
                <a:off x="2162153" y="2063798"/>
                <a:ext cx="2705805" cy="2705796"/>
              </a:xfrm>
              <a:custGeom>
                <a:avLst/>
                <a:gdLst>
                  <a:gd name="connsiteX0" fmla="*/ 2856490 w 2856490"/>
                  <a:gd name="connsiteY0" fmla="*/ 1430655 h 2856480"/>
                  <a:gd name="connsiteX1" fmla="*/ 2306669 w 2856490"/>
                  <a:gd name="connsiteY1" fmla="*/ 1112587 h 2856480"/>
                  <a:gd name="connsiteX2" fmla="*/ 2165718 w 2856490"/>
                  <a:gd name="connsiteY2" fmla="*/ 1125217 h 2856480"/>
                  <a:gd name="connsiteX3" fmla="*/ 2165652 w 2856490"/>
                  <a:gd name="connsiteY3" fmla="*/ 1125055 h 2856480"/>
                  <a:gd name="connsiteX4" fmla="*/ 2275999 w 2856490"/>
                  <a:gd name="connsiteY4" fmla="*/ 1033720 h 2856480"/>
                  <a:gd name="connsiteX5" fmla="*/ 2439877 w 2856490"/>
                  <a:gd name="connsiteY5" fmla="*/ 420024 h 2856480"/>
                  <a:gd name="connsiteX6" fmla="*/ 1826181 w 2856490"/>
                  <a:gd name="connsiteY6" fmla="*/ 583902 h 2856480"/>
                  <a:gd name="connsiteX7" fmla="*/ 1735445 w 2856490"/>
                  <a:gd name="connsiteY7" fmla="*/ 692496 h 2856480"/>
                  <a:gd name="connsiteX8" fmla="*/ 1735284 w 2856490"/>
                  <a:gd name="connsiteY8" fmla="*/ 692429 h 2856480"/>
                  <a:gd name="connsiteX9" fmla="*/ 1748723 w 2856490"/>
                  <a:gd name="connsiteY9" fmla="*/ 549821 h 2856480"/>
                  <a:gd name="connsiteX10" fmla="*/ 1430655 w 2856490"/>
                  <a:gd name="connsiteY10" fmla="*/ 0 h 2856480"/>
                  <a:gd name="connsiteX11" fmla="*/ 1112587 w 2856490"/>
                  <a:gd name="connsiteY11" fmla="*/ 549821 h 2856480"/>
                  <a:gd name="connsiteX12" fmla="*/ 1125217 w 2856490"/>
                  <a:gd name="connsiteY12" fmla="*/ 690772 h 2856480"/>
                  <a:gd name="connsiteX13" fmla="*/ 1125055 w 2856490"/>
                  <a:gd name="connsiteY13" fmla="*/ 690839 h 2856480"/>
                  <a:gd name="connsiteX14" fmla="*/ 1033710 w 2856490"/>
                  <a:gd name="connsiteY14" fmla="*/ 580492 h 2856480"/>
                  <a:gd name="connsiteX15" fmla="*/ 420024 w 2856490"/>
                  <a:gd name="connsiteY15" fmla="*/ 416614 h 2856480"/>
                  <a:gd name="connsiteX16" fmla="*/ 583902 w 2856490"/>
                  <a:gd name="connsiteY16" fmla="*/ 1030300 h 2856480"/>
                  <a:gd name="connsiteX17" fmla="*/ 692496 w 2856490"/>
                  <a:gd name="connsiteY17" fmla="*/ 1121035 h 2856480"/>
                  <a:gd name="connsiteX18" fmla="*/ 692429 w 2856490"/>
                  <a:gd name="connsiteY18" fmla="*/ 1121197 h 2856480"/>
                  <a:gd name="connsiteX19" fmla="*/ 549821 w 2856490"/>
                  <a:gd name="connsiteY19" fmla="*/ 1107758 h 2856480"/>
                  <a:gd name="connsiteX20" fmla="*/ 0 w 2856490"/>
                  <a:gd name="connsiteY20" fmla="*/ 1425826 h 2856480"/>
                  <a:gd name="connsiteX21" fmla="*/ 549821 w 2856490"/>
                  <a:gd name="connsiteY21" fmla="*/ 1743894 h 2856480"/>
                  <a:gd name="connsiteX22" fmla="*/ 690772 w 2856490"/>
                  <a:gd name="connsiteY22" fmla="*/ 1731264 h 2856480"/>
                  <a:gd name="connsiteX23" fmla="*/ 690839 w 2856490"/>
                  <a:gd name="connsiteY23" fmla="*/ 1731426 h 2856480"/>
                  <a:gd name="connsiteX24" fmla="*/ 580501 w 2856490"/>
                  <a:gd name="connsiteY24" fmla="*/ 1822761 h 2856480"/>
                  <a:gd name="connsiteX25" fmla="*/ 416624 w 2856490"/>
                  <a:gd name="connsiteY25" fmla="*/ 2436457 h 2856480"/>
                  <a:gd name="connsiteX26" fmla="*/ 1030310 w 2856490"/>
                  <a:gd name="connsiteY26" fmla="*/ 2272580 h 2856480"/>
                  <a:gd name="connsiteX27" fmla="*/ 1121045 w 2856490"/>
                  <a:gd name="connsiteY27" fmla="*/ 2163985 h 2856480"/>
                  <a:gd name="connsiteX28" fmla="*/ 1121207 w 2856490"/>
                  <a:gd name="connsiteY28" fmla="*/ 2164052 h 2856480"/>
                  <a:gd name="connsiteX29" fmla="*/ 1107767 w 2856490"/>
                  <a:gd name="connsiteY29" fmla="*/ 2306660 h 2856480"/>
                  <a:gd name="connsiteX30" fmla="*/ 1425835 w 2856490"/>
                  <a:gd name="connsiteY30" fmla="*/ 2856481 h 2856480"/>
                  <a:gd name="connsiteX31" fmla="*/ 1743904 w 2856490"/>
                  <a:gd name="connsiteY31" fmla="*/ 2306660 h 2856480"/>
                  <a:gd name="connsiteX32" fmla="*/ 1731274 w 2856490"/>
                  <a:gd name="connsiteY32" fmla="*/ 2165709 h 2856480"/>
                  <a:gd name="connsiteX33" fmla="*/ 1731436 w 2856490"/>
                  <a:gd name="connsiteY33" fmla="*/ 2165642 h 2856480"/>
                  <a:gd name="connsiteX34" fmla="*/ 1822780 w 2856490"/>
                  <a:gd name="connsiteY34" fmla="*/ 2275989 h 2856480"/>
                  <a:gd name="connsiteX35" fmla="*/ 2436467 w 2856490"/>
                  <a:gd name="connsiteY35" fmla="*/ 2439867 h 2856480"/>
                  <a:gd name="connsiteX36" fmla="*/ 2272589 w 2856490"/>
                  <a:gd name="connsiteY36" fmla="*/ 1826171 h 2856480"/>
                  <a:gd name="connsiteX37" fmla="*/ 2163994 w 2856490"/>
                  <a:gd name="connsiteY37" fmla="*/ 1735436 h 2856480"/>
                  <a:gd name="connsiteX38" fmla="*/ 2164061 w 2856490"/>
                  <a:gd name="connsiteY38" fmla="*/ 1735274 h 2856480"/>
                  <a:gd name="connsiteX39" fmla="*/ 2306669 w 2856490"/>
                  <a:gd name="connsiteY39" fmla="*/ 1748714 h 2856480"/>
                  <a:gd name="connsiteX40" fmla="*/ 2856490 w 2856490"/>
                  <a:gd name="connsiteY40" fmla="*/ 1430655 h 2856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856490" h="2856480">
                    <a:moveTo>
                      <a:pt x="2856490" y="1430655"/>
                    </a:moveTo>
                    <a:cubicBezTo>
                      <a:pt x="2856490" y="1254995"/>
                      <a:pt x="2610326" y="1112587"/>
                      <a:pt x="2306669" y="1112587"/>
                    </a:cubicBezTo>
                    <a:cubicBezTo>
                      <a:pt x="2262312" y="1112587"/>
                      <a:pt x="2214687" y="1117140"/>
                      <a:pt x="2165718" y="1125217"/>
                    </a:cubicBezTo>
                    <a:cubicBezTo>
                      <a:pt x="2165623" y="1125236"/>
                      <a:pt x="2165566" y="1125112"/>
                      <a:pt x="2165652" y="1125055"/>
                    </a:cubicBezTo>
                    <a:cubicBezTo>
                      <a:pt x="2206743" y="1096070"/>
                      <a:pt x="2244271" y="1065438"/>
                      <a:pt x="2275999" y="1033720"/>
                    </a:cubicBezTo>
                    <a:cubicBezTo>
                      <a:pt x="2490721" y="818998"/>
                      <a:pt x="2564092" y="544240"/>
                      <a:pt x="2439877" y="420024"/>
                    </a:cubicBezTo>
                    <a:cubicBezTo>
                      <a:pt x="2315661" y="295808"/>
                      <a:pt x="2040903" y="369179"/>
                      <a:pt x="1826181" y="583902"/>
                    </a:cubicBezTo>
                    <a:cubicBezTo>
                      <a:pt x="1794815" y="615267"/>
                      <a:pt x="1764354" y="652167"/>
                      <a:pt x="1735445" y="692496"/>
                    </a:cubicBezTo>
                    <a:cubicBezTo>
                      <a:pt x="1735388" y="692582"/>
                      <a:pt x="1735265" y="692525"/>
                      <a:pt x="1735284" y="692429"/>
                    </a:cubicBezTo>
                    <a:cubicBezTo>
                      <a:pt x="1743837" y="642880"/>
                      <a:pt x="1748723" y="594684"/>
                      <a:pt x="1748723" y="549821"/>
                    </a:cubicBezTo>
                    <a:cubicBezTo>
                      <a:pt x="1748723" y="246164"/>
                      <a:pt x="1606325" y="0"/>
                      <a:pt x="1430655" y="0"/>
                    </a:cubicBezTo>
                    <a:cubicBezTo>
                      <a:pt x="1254986" y="0"/>
                      <a:pt x="1112587" y="246164"/>
                      <a:pt x="1112587" y="549821"/>
                    </a:cubicBezTo>
                    <a:cubicBezTo>
                      <a:pt x="1112587" y="594179"/>
                      <a:pt x="1117140" y="641804"/>
                      <a:pt x="1125217" y="690772"/>
                    </a:cubicBezTo>
                    <a:cubicBezTo>
                      <a:pt x="1125236" y="690867"/>
                      <a:pt x="1125112" y="690925"/>
                      <a:pt x="1125055" y="690839"/>
                    </a:cubicBezTo>
                    <a:cubicBezTo>
                      <a:pt x="1096070" y="649748"/>
                      <a:pt x="1065438" y="612219"/>
                      <a:pt x="1033710" y="580492"/>
                    </a:cubicBezTo>
                    <a:cubicBezTo>
                      <a:pt x="818998" y="365769"/>
                      <a:pt x="544230" y="292398"/>
                      <a:pt x="420024" y="416614"/>
                    </a:cubicBezTo>
                    <a:cubicBezTo>
                      <a:pt x="295808" y="540830"/>
                      <a:pt x="369180" y="815588"/>
                      <a:pt x="583902" y="1030300"/>
                    </a:cubicBezTo>
                    <a:cubicBezTo>
                      <a:pt x="615267" y="1061666"/>
                      <a:pt x="652167" y="1092127"/>
                      <a:pt x="692496" y="1121035"/>
                    </a:cubicBezTo>
                    <a:cubicBezTo>
                      <a:pt x="692582" y="1121093"/>
                      <a:pt x="692525" y="1121216"/>
                      <a:pt x="692429" y="1121197"/>
                    </a:cubicBezTo>
                    <a:cubicBezTo>
                      <a:pt x="642880" y="1112644"/>
                      <a:pt x="594684" y="1107758"/>
                      <a:pt x="549821" y="1107758"/>
                    </a:cubicBezTo>
                    <a:cubicBezTo>
                      <a:pt x="246164" y="1107758"/>
                      <a:pt x="0" y="1250166"/>
                      <a:pt x="0" y="1425826"/>
                    </a:cubicBezTo>
                    <a:cubicBezTo>
                      <a:pt x="0" y="1601486"/>
                      <a:pt x="246164" y="1743894"/>
                      <a:pt x="549821" y="1743894"/>
                    </a:cubicBezTo>
                    <a:cubicBezTo>
                      <a:pt x="594179" y="1743894"/>
                      <a:pt x="641804" y="1739341"/>
                      <a:pt x="690772" y="1731264"/>
                    </a:cubicBezTo>
                    <a:cubicBezTo>
                      <a:pt x="690867" y="1731245"/>
                      <a:pt x="690924" y="1731369"/>
                      <a:pt x="690839" y="1731426"/>
                    </a:cubicBezTo>
                    <a:cubicBezTo>
                      <a:pt x="649748" y="1760411"/>
                      <a:pt x="612219" y="1791043"/>
                      <a:pt x="580501" y="1822761"/>
                    </a:cubicBezTo>
                    <a:cubicBezTo>
                      <a:pt x="365789" y="2037483"/>
                      <a:pt x="292408" y="2312242"/>
                      <a:pt x="416624" y="2436457"/>
                    </a:cubicBezTo>
                    <a:cubicBezTo>
                      <a:pt x="540839" y="2560673"/>
                      <a:pt x="815597" y="2487302"/>
                      <a:pt x="1030310" y="2272580"/>
                    </a:cubicBezTo>
                    <a:cubicBezTo>
                      <a:pt x="1061676" y="2241214"/>
                      <a:pt x="1092137" y="2204314"/>
                      <a:pt x="1121045" y="2163985"/>
                    </a:cubicBezTo>
                    <a:cubicBezTo>
                      <a:pt x="1121102" y="2163899"/>
                      <a:pt x="1121226" y="2163956"/>
                      <a:pt x="1121207" y="2164052"/>
                    </a:cubicBezTo>
                    <a:cubicBezTo>
                      <a:pt x="1112653" y="2213601"/>
                      <a:pt x="1107767" y="2261797"/>
                      <a:pt x="1107767" y="2306660"/>
                    </a:cubicBezTo>
                    <a:cubicBezTo>
                      <a:pt x="1107767" y="2610317"/>
                      <a:pt x="1250175" y="2856481"/>
                      <a:pt x="1425835" y="2856481"/>
                    </a:cubicBezTo>
                    <a:cubicBezTo>
                      <a:pt x="1601495" y="2856481"/>
                      <a:pt x="1743904" y="2610317"/>
                      <a:pt x="1743904" y="2306660"/>
                    </a:cubicBezTo>
                    <a:cubicBezTo>
                      <a:pt x="1743904" y="2262302"/>
                      <a:pt x="1739351" y="2214677"/>
                      <a:pt x="1731274" y="2165709"/>
                    </a:cubicBezTo>
                    <a:cubicBezTo>
                      <a:pt x="1731254" y="2165614"/>
                      <a:pt x="1731378" y="2165556"/>
                      <a:pt x="1731436" y="2165642"/>
                    </a:cubicBezTo>
                    <a:cubicBezTo>
                      <a:pt x="1760420" y="2206733"/>
                      <a:pt x="1791053" y="2244261"/>
                      <a:pt x="1822780" y="2275989"/>
                    </a:cubicBezTo>
                    <a:cubicBezTo>
                      <a:pt x="2037493" y="2490712"/>
                      <a:pt x="2312261" y="2564073"/>
                      <a:pt x="2436467" y="2439867"/>
                    </a:cubicBezTo>
                    <a:cubicBezTo>
                      <a:pt x="2560682" y="2315652"/>
                      <a:pt x="2487311" y="2040893"/>
                      <a:pt x="2272589" y="1826171"/>
                    </a:cubicBezTo>
                    <a:cubicBezTo>
                      <a:pt x="2241223" y="1794805"/>
                      <a:pt x="2204323" y="1764344"/>
                      <a:pt x="2163994" y="1735436"/>
                    </a:cubicBezTo>
                    <a:cubicBezTo>
                      <a:pt x="2163909" y="1735379"/>
                      <a:pt x="2163966" y="1735255"/>
                      <a:pt x="2164061" y="1735274"/>
                    </a:cubicBezTo>
                    <a:cubicBezTo>
                      <a:pt x="2213610" y="1743827"/>
                      <a:pt x="2261816" y="1748714"/>
                      <a:pt x="2306669" y="1748714"/>
                    </a:cubicBezTo>
                    <a:cubicBezTo>
                      <a:pt x="2610326" y="1748723"/>
                      <a:pt x="2856490" y="1606315"/>
                      <a:pt x="2856490" y="14306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>
                  <a:defRPr/>
                </a:pPr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9" name="شكل حر: شكل 8">
                <a:extLst>
                  <a:ext uri="{FF2B5EF4-FFF2-40B4-BE49-F238E27FC236}">
                    <a16:creationId xmlns:a16="http://schemas.microsoft.com/office/drawing/2014/main" id="{EE2CDF4F-9B2C-4007-9467-B5020290828B}"/>
                  </a:ext>
                </a:extLst>
              </p:cNvPr>
              <p:cNvSpPr/>
              <p:nvPr/>
            </p:nvSpPr>
            <p:spPr>
              <a:xfrm>
                <a:off x="3157354" y="3058996"/>
                <a:ext cx="715399" cy="715400"/>
              </a:xfrm>
              <a:custGeom>
                <a:avLst/>
                <a:gdLst>
                  <a:gd name="connsiteX0" fmla="*/ 481032 w 481031"/>
                  <a:gd name="connsiteY0" fmla="*/ 240516 h 481031"/>
                  <a:gd name="connsiteX1" fmla="*/ 240516 w 481031"/>
                  <a:gd name="connsiteY1" fmla="*/ 481031 h 481031"/>
                  <a:gd name="connsiteX2" fmla="*/ 0 w 481031"/>
                  <a:gd name="connsiteY2" fmla="*/ 240516 h 481031"/>
                  <a:gd name="connsiteX3" fmla="*/ 240516 w 481031"/>
                  <a:gd name="connsiteY3" fmla="*/ 0 h 481031"/>
                  <a:gd name="connsiteX4" fmla="*/ 481032 w 481031"/>
                  <a:gd name="connsiteY4" fmla="*/ 240516 h 48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1031" h="481031">
                    <a:moveTo>
                      <a:pt x="481032" y="240516"/>
                    </a:moveTo>
                    <a:cubicBezTo>
                      <a:pt x="481032" y="373349"/>
                      <a:pt x="373349" y="481031"/>
                      <a:pt x="240516" y="481031"/>
                    </a:cubicBezTo>
                    <a:cubicBezTo>
                      <a:pt x="107683" y="481031"/>
                      <a:pt x="0" y="373349"/>
                      <a:pt x="0" y="240516"/>
                    </a:cubicBezTo>
                    <a:cubicBezTo>
                      <a:pt x="0" y="107682"/>
                      <a:pt x="107683" y="0"/>
                      <a:pt x="240516" y="0"/>
                    </a:cubicBezTo>
                    <a:cubicBezTo>
                      <a:pt x="373349" y="0"/>
                      <a:pt x="481032" y="107682"/>
                      <a:pt x="481032" y="240516"/>
                    </a:cubicBezTo>
                    <a:close/>
                  </a:path>
                </a:pathLst>
              </a:custGeom>
              <a:solidFill>
                <a:srgbClr val="FFD778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>
                  <a:defRPr/>
                </a:pPr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</p:grp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E9F589F-F1CD-45E9-97A7-C3FA027A830E}"/>
              </a:ext>
            </a:extLst>
          </p:cNvPr>
          <p:cNvSpPr txBox="1"/>
          <p:nvPr/>
        </p:nvSpPr>
        <p:spPr>
          <a:xfrm>
            <a:off x="2031662" y="5950410"/>
            <a:ext cx="3496350" cy="7221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67019" rtl="1"/>
            <a:r>
              <a:rPr lang="ar-SA" sz="4093" dirty="0">
                <a:solidFill>
                  <a:srgbClr val="FFFFFF"/>
                </a:solidFill>
                <a:latin typeface="Harmattan"/>
                <a:cs typeface="Harmattan"/>
              </a:rPr>
              <a:t>اسم الطالبة هنا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77F2FF9-8AB1-8E86-D369-30E54BC72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267" y="2758001"/>
            <a:ext cx="2382848" cy="298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24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117D6-F636-CA1C-A748-954D385DE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43586ED-F060-55E9-DF74-B1FFDACF15B8}"/>
              </a:ext>
            </a:extLst>
          </p:cNvPr>
          <p:cNvSpPr txBox="1"/>
          <p:nvPr/>
        </p:nvSpPr>
        <p:spPr>
          <a:xfrm>
            <a:off x="1424018" y="5345906"/>
            <a:ext cx="4711638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7019" rtl="1"/>
            <a:r>
              <a:rPr lang="ar-SA" sz="4465" b="1" dirty="0">
                <a:solidFill>
                  <a:srgbClr val="155C58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تربية بدنية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E104FF74-C823-2D20-899E-72D59A44B646}"/>
              </a:ext>
            </a:extLst>
          </p:cNvPr>
          <p:cNvSpPr/>
          <p:nvPr/>
        </p:nvSpPr>
        <p:spPr>
          <a:xfrm>
            <a:off x="2927965" y="3461338"/>
            <a:ext cx="1703744" cy="1624130"/>
          </a:xfrm>
          <a:prstGeom prst="roundRect">
            <a:avLst>
              <a:gd name="adj" fmla="val 3595"/>
            </a:avLst>
          </a:prstGeom>
          <a:solidFill>
            <a:srgbClr val="FFF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67019" rtl="1"/>
            <a:endParaRPr lang="ar-SA" sz="8557" dirty="0">
              <a:solidFill>
                <a:srgbClr val="752B64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04F6B1E-BE61-68B1-87AB-42B17AD1C206}"/>
              </a:ext>
            </a:extLst>
          </p:cNvPr>
          <p:cNvGrpSpPr/>
          <p:nvPr/>
        </p:nvGrpSpPr>
        <p:grpSpPr>
          <a:xfrm>
            <a:off x="3213765" y="3725863"/>
            <a:ext cx="1132144" cy="1132144"/>
            <a:chOff x="8196392" y="4106525"/>
            <a:chExt cx="1656080" cy="1656080"/>
          </a:xfrm>
        </p:grpSpPr>
        <p:sp>
          <p:nvSpPr>
            <p:cNvPr id="34" name="شكل بيضاوي 33">
              <a:extLst>
                <a:ext uri="{FF2B5EF4-FFF2-40B4-BE49-F238E27FC236}">
                  <a16:creationId xmlns:a16="http://schemas.microsoft.com/office/drawing/2014/main" id="{75234B9F-DABB-9573-E2A1-A87520574AFA}"/>
                </a:ext>
              </a:extLst>
            </p:cNvPr>
            <p:cNvSpPr/>
            <p:nvPr/>
          </p:nvSpPr>
          <p:spPr>
            <a:xfrm>
              <a:off x="8196392" y="4106525"/>
              <a:ext cx="1656080" cy="1656080"/>
            </a:xfrm>
            <a:prstGeom prst="ellipse">
              <a:avLst/>
            </a:prstGeom>
            <a:solidFill>
              <a:srgbClr val="5CD4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567019"/>
              <a:endParaRPr lang="ar-SA" sz="1116" dirty="0">
                <a:solidFill>
                  <a:prstClr val="white"/>
                </a:solidFill>
                <a:latin typeface="Harmattan"/>
                <a:cs typeface="Harmattan"/>
              </a:endParaRPr>
            </a:p>
          </p:txBody>
        </p:sp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4FD7ED99-4BD4-35F7-2D72-33A1A6AD0E7A}"/>
                </a:ext>
              </a:extLst>
            </p:cNvPr>
            <p:cNvGrpSpPr/>
            <p:nvPr/>
          </p:nvGrpSpPr>
          <p:grpSpPr>
            <a:xfrm>
              <a:off x="8406751" y="4167777"/>
              <a:ext cx="1072915" cy="1479689"/>
              <a:chOff x="3545383" y="4543228"/>
              <a:chExt cx="1102817" cy="1520928"/>
            </a:xfrm>
          </p:grpSpPr>
          <p:grpSp>
            <p:nvGrpSpPr>
              <p:cNvPr id="36" name="مجموعة 35">
                <a:extLst>
                  <a:ext uri="{FF2B5EF4-FFF2-40B4-BE49-F238E27FC236}">
                    <a16:creationId xmlns:a16="http://schemas.microsoft.com/office/drawing/2014/main" id="{06AF1A84-27DF-BFFC-D633-EBE1F77E7941}"/>
                  </a:ext>
                </a:extLst>
              </p:cNvPr>
              <p:cNvGrpSpPr/>
              <p:nvPr/>
            </p:nvGrpSpPr>
            <p:grpSpPr>
              <a:xfrm>
                <a:off x="3819734" y="4881938"/>
                <a:ext cx="828466" cy="1182218"/>
                <a:chOff x="4909394" y="4236527"/>
                <a:chExt cx="1590466" cy="2269589"/>
              </a:xfrm>
            </p:grpSpPr>
            <p:grpSp>
              <p:nvGrpSpPr>
                <p:cNvPr id="40" name="مجموعة 39">
                  <a:extLst>
                    <a:ext uri="{FF2B5EF4-FFF2-40B4-BE49-F238E27FC236}">
                      <a16:creationId xmlns:a16="http://schemas.microsoft.com/office/drawing/2014/main" id="{5F002837-8EE1-9CD0-0F2A-9B87F44672DA}"/>
                    </a:ext>
                  </a:extLst>
                </p:cNvPr>
                <p:cNvGrpSpPr/>
                <p:nvPr/>
              </p:nvGrpSpPr>
              <p:grpSpPr>
                <a:xfrm>
                  <a:off x="4909394" y="4236527"/>
                  <a:ext cx="1590466" cy="2269589"/>
                  <a:chOff x="4926578" y="4277608"/>
                  <a:chExt cx="1049829" cy="1498102"/>
                </a:xfrm>
              </p:grpSpPr>
              <p:sp>
                <p:nvSpPr>
                  <p:cNvPr id="44" name="شكل حر: شكل 43">
                    <a:extLst>
                      <a:ext uri="{FF2B5EF4-FFF2-40B4-BE49-F238E27FC236}">
                        <a16:creationId xmlns:a16="http://schemas.microsoft.com/office/drawing/2014/main" id="{DA86EB12-7A6F-0131-D5A5-E7B965547766}"/>
                      </a:ext>
                    </a:extLst>
                  </p:cNvPr>
                  <p:cNvSpPr/>
                  <p:nvPr/>
                </p:nvSpPr>
                <p:spPr>
                  <a:xfrm>
                    <a:off x="4930351" y="4281344"/>
                    <a:ext cx="112077" cy="1494366"/>
                  </a:xfrm>
                  <a:custGeom>
                    <a:avLst/>
                    <a:gdLst>
                      <a:gd name="connsiteX0" fmla="*/ 56039 w 112077"/>
                      <a:gd name="connsiteY0" fmla="*/ 0 h 1494366"/>
                      <a:gd name="connsiteX1" fmla="*/ 0 w 112077"/>
                      <a:gd name="connsiteY1" fmla="*/ 56039 h 1494366"/>
                      <a:gd name="connsiteX2" fmla="*/ 0 w 112077"/>
                      <a:gd name="connsiteY2" fmla="*/ 1494367 h 1494366"/>
                      <a:gd name="connsiteX3" fmla="*/ 112078 w 112077"/>
                      <a:gd name="connsiteY3" fmla="*/ 1494367 h 1494366"/>
                      <a:gd name="connsiteX4" fmla="*/ 112078 w 112077"/>
                      <a:gd name="connsiteY4" fmla="*/ 56039 h 1494366"/>
                      <a:gd name="connsiteX5" fmla="*/ 56039 w 112077"/>
                      <a:gd name="connsiteY5" fmla="*/ 0 h 1494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077" h="1494366">
                        <a:moveTo>
                          <a:pt x="56039" y="0"/>
                        </a:moveTo>
                        <a:cubicBezTo>
                          <a:pt x="24283" y="0"/>
                          <a:pt x="0" y="24283"/>
                          <a:pt x="0" y="56039"/>
                        </a:cubicBezTo>
                        <a:lnTo>
                          <a:pt x="0" y="1494367"/>
                        </a:lnTo>
                        <a:lnTo>
                          <a:pt x="112078" y="1494367"/>
                        </a:lnTo>
                        <a:lnTo>
                          <a:pt x="112078" y="56039"/>
                        </a:lnTo>
                        <a:cubicBezTo>
                          <a:pt x="112078" y="24283"/>
                          <a:pt x="87794" y="0"/>
                          <a:pt x="56039" y="0"/>
                        </a:cubicBezTo>
                        <a:close/>
                      </a:path>
                    </a:pathLst>
                  </a:custGeom>
                  <a:solidFill>
                    <a:srgbClr val="FF88A8"/>
                  </a:solidFill>
                  <a:ln w="18653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r" defTabSz="567019" rtl="1">
                      <a:defRPr/>
                    </a:pPr>
                    <a:endParaRPr lang="ar-SA" sz="1116">
                      <a:solidFill>
                        <a:prstClr val="black"/>
                      </a:solidFill>
                      <a:latin typeface="Harmattan"/>
                      <a:cs typeface="Harmattan"/>
                    </a:endParaRPr>
                  </a:p>
                </p:txBody>
              </p:sp>
              <p:sp>
                <p:nvSpPr>
                  <p:cNvPr id="45" name="شكل حر: شكل 44">
                    <a:extLst>
                      <a:ext uri="{FF2B5EF4-FFF2-40B4-BE49-F238E27FC236}">
                        <a16:creationId xmlns:a16="http://schemas.microsoft.com/office/drawing/2014/main" id="{B4B4DC3B-0EE8-27DE-5A78-3CDDD2B8BD25}"/>
                      </a:ext>
                    </a:extLst>
                  </p:cNvPr>
                  <p:cNvSpPr/>
                  <p:nvPr/>
                </p:nvSpPr>
                <p:spPr>
                  <a:xfrm>
                    <a:off x="5117147" y="4277608"/>
                    <a:ext cx="859260" cy="672465"/>
                  </a:xfrm>
                  <a:custGeom>
                    <a:avLst/>
                    <a:gdLst>
                      <a:gd name="connsiteX0" fmla="*/ 237231 w 859260"/>
                      <a:gd name="connsiteY0" fmla="*/ 0 h 672465"/>
                      <a:gd name="connsiteX1" fmla="*/ 0 w 859260"/>
                      <a:gd name="connsiteY1" fmla="*/ 54171 h 672465"/>
                      <a:gd name="connsiteX2" fmla="*/ 0 w 859260"/>
                      <a:gd name="connsiteY2" fmla="*/ 672465 h 672465"/>
                      <a:gd name="connsiteX3" fmla="*/ 237231 w 859260"/>
                      <a:gd name="connsiteY3" fmla="*/ 618294 h 672465"/>
                      <a:gd name="connsiteX4" fmla="*/ 859261 w 859260"/>
                      <a:gd name="connsiteY4" fmla="*/ 622030 h 672465"/>
                      <a:gd name="connsiteX5" fmla="*/ 859261 w 859260"/>
                      <a:gd name="connsiteY5" fmla="*/ 3736 h 672465"/>
                      <a:gd name="connsiteX6" fmla="*/ 237231 w 859260"/>
                      <a:gd name="connsiteY6" fmla="*/ 0 h 672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59260" h="672465">
                        <a:moveTo>
                          <a:pt x="237231" y="0"/>
                        </a:moveTo>
                        <a:cubicBezTo>
                          <a:pt x="72850" y="0"/>
                          <a:pt x="0" y="54171"/>
                          <a:pt x="0" y="54171"/>
                        </a:cubicBezTo>
                        <a:lnTo>
                          <a:pt x="0" y="672465"/>
                        </a:lnTo>
                        <a:cubicBezTo>
                          <a:pt x="0" y="672465"/>
                          <a:pt x="70982" y="618294"/>
                          <a:pt x="237231" y="618294"/>
                        </a:cubicBezTo>
                        <a:cubicBezTo>
                          <a:pt x="435234" y="618294"/>
                          <a:pt x="629502" y="726636"/>
                          <a:pt x="859261" y="622030"/>
                        </a:cubicBezTo>
                        <a:lnTo>
                          <a:pt x="859261" y="3736"/>
                        </a:lnTo>
                        <a:cubicBezTo>
                          <a:pt x="569727" y="89662"/>
                          <a:pt x="435234" y="0"/>
                          <a:pt x="237231" y="0"/>
                        </a:cubicBezTo>
                        <a:close/>
                      </a:path>
                    </a:pathLst>
                  </a:custGeom>
                  <a:solidFill>
                    <a:srgbClr val="FFD778"/>
                  </a:solidFill>
                  <a:ln w="18653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r" defTabSz="567019" rtl="1">
                      <a:defRPr/>
                    </a:pPr>
                    <a:endParaRPr lang="ar-SA" sz="1116">
                      <a:solidFill>
                        <a:prstClr val="black"/>
                      </a:solidFill>
                      <a:latin typeface="Harmattan"/>
                      <a:cs typeface="Harmattan"/>
                    </a:endParaRPr>
                  </a:p>
                </p:txBody>
              </p:sp>
              <p:sp>
                <p:nvSpPr>
                  <p:cNvPr id="46" name="شكل حر: شكل 45">
                    <a:extLst>
                      <a:ext uri="{FF2B5EF4-FFF2-40B4-BE49-F238E27FC236}">
                        <a16:creationId xmlns:a16="http://schemas.microsoft.com/office/drawing/2014/main" id="{F051B1A2-4364-7FB5-8701-83412EB3BD9B}"/>
                      </a:ext>
                    </a:extLst>
                  </p:cNvPr>
                  <p:cNvSpPr/>
                  <p:nvPr/>
                </p:nvSpPr>
                <p:spPr>
                  <a:xfrm>
                    <a:off x="4926579" y="5478780"/>
                    <a:ext cx="116804" cy="144530"/>
                  </a:xfrm>
                  <a:custGeom>
                    <a:avLst/>
                    <a:gdLst>
                      <a:gd name="connsiteX0" fmla="*/ 56039 w 112077"/>
                      <a:gd name="connsiteY0" fmla="*/ 0 h 1494366"/>
                      <a:gd name="connsiteX1" fmla="*/ 0 w 112077"/>
                      <a:gd name="connsiteY1" fmla="*/ 56039 h 1494366"/>
                      <a:gd name="connsiteX2" fmla="*/ 0 w 112077"/>
                      <a:gd name="connsiteY2" fmla="*/ 1494367 h 1494366"/>
                      <a:gd name="connsiteX3" fmla="*/ 112078 w 112077"/>
                      <a:gd name="connsiteY3" fmla="*/ 1494367 h 1494366"/>
                      <a:gd name="connsiteX4" fmla="*/ 112078 w 112077"/>
                      <a:gd name="connsiteY4" fmla="*/ 56039 h 1494366"/>
                      <a:gd name="connsiteX5" fmla="*/ 56039 w 112077"/>
                      <a:gd name="connsiteY5" fmla="*/ 0 h 1494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077" h="1494366">
                        <a:moveTo>
                          <a:pt x="56039" y="0"/>
                        </a:moveTo>
                        <a:cubicBezTo>
                          <a:pt x="24283" y="0"/>
                          <a:pt x="0" y="24283"/>
                          <a:pt x="0" y="56039"/>
                        </a:cubicBezTo>
                        <a:lnTo>
                          <a:pt x="0" y="1494367"/>
                        </a:lnTo>
                        <a:lnTo>
                          <a:pt x="112078" y="1494367"/>
                        </a:lnTo>
                        <a:lnTo>
                          <a:pt x="112078" y="56039"/>
                        </a:lnTo>
                        <a:cubicBezTo>
                          <a:pt x="112078" y="24283"/>
                          <a:pt x="87794" y="0"/>
                          <a:pt x="56039" y="0"/>
                        </a:cubicBezTo>
                        <a:close/>
                      </a:path>
                    </a:pathLst>
                  </a:custGeom>
                  <a:solidFill>
                    <a:srgbClr val="0D9DA7"/>
                  </a:solidFill>
                  <a:ln w="18653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defTabSz="567019">
                      <a:defRPr/>
                    </a:pPr>
                    <a:endParaRPr lang="ar-SA" sz="1116" dirty="0">
                      <a:solidFill>
                        <a:prstClr val="black"/>
                      </a:solidFill>
                      <a:latin typeface="Harmattan"/>
                      <a:cs typeface="Harmattan"/>
                    </a:endParaRPr>
                  </a:p>
                </p:txBody>
              </p:sp>
              <p:sp>
                <p:nvSpPr>
                  <p:cNvPr id="47" name="شكل حر: شكل 46">
                    <a:extLst>
                      <a:ext uri="{FF2B5EF4-FFF2-40B4-BE49-F238E27FC236}">
                        <a16:creationId xmlns:a16="http://schemas.microsoft.com/office/drawing/2014/main" id="{DD1CB133-A7C8-0FDD-853F-AAD5D9C8A757}"/>
                      </a:ext>
                    </a:extLst>
                  </p:cNvPr>
                  <p:cNvSpPr/>
                  <p:nvPr/>
                </p:nvSpPr>
                <p:spPr>
                  <a:xfrm>
                    <a:off x="4926578" y="5284470"/>
                    <a:ext cx="116804" cy="144530"/>
                  </a:xfrm>
                  <a:custGeom>
                    <a:avLst/>
                    <a:gdLst>
                      <a:gd name="connsiteX0" fmla="*/ 56039 w 112077"/>
                      <a:gd name="connsiteY0" fmla="*/ 0 h 1494366"/>
                      <a:gd name="connsiteX1" fmla="*/ 0 w 112077"/>
                      <a:gd name="connsiteY1" fmla="*/ 56039 h 1494366"/>
                      <a:gd name="connsiteX2" fmla="*/ 0 w 112077"/>
                      <a:gd name="connsiteY2" fmla="*/ 1494367 h 1494366"/>
                      <a:gd name="connsiteX3" fmla="*/ 112078 w 112077"/>
                      <a:gd name="connsiteY3" fmla="*/ 1494367 h 1494366"/>
                      <a:gd name="connsiteX4" fmla="*/ 112078 w 112077"/>
                      <a:gd name="connsiteY4" fmla="*/ 56039 h 1494366"/>
                      <a:gd name="connsiteX5" fmla="*/ 56039 w 112077"/>
                      <a:gd name="connsiteY5" fmla="*/ 0 h 1494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077" h="1494366">
                        <a:moveTo>
                          <a:pt x="56039" y="0"/>
                        </a:moveTo>
                        <a:cubicBezTo>
                          <a:pt x="24283" y="0"/>
                          <a:pt x="0" y="24283"/>
                          <a:pt x="0" y="56039"/>
                        </a:cubicBezTo>
                        <a:lnTo>
                          <a:pt x="0" y="1494367"/>
                        </a:lnTo>
                        <a:lnTo>
                          <a:pt x="112078" y="1494367"/>
                        </a:lnTo>
                        <a:lnTo>
                          <a:pt x="112078" y="56039"/>
                        </a:lnTo>
                        <a:cubicBezTo>
                          <a:pt x="112078" y="24283"/>
                          <a:pt x="87794" y="0"/>
                          <a:pt x="56039" y="0"/>
                        </a:cubicBezTo>
                        <a:close/>
                      </a:path>
                    </a:pathLst>
                  </a:custGeom>
                  <a:solidFill>
                    <a:srgbClr val="0D9DA7"/>
                  </a:solidFill>
                  <a:ln w="18653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defTabSz="567019">
                      <a:defRPr/>
                    </a:pPr>
                    <a:endParaRPr lang="ar-SA" sz="1116" dirty="0">
                      <a:solidFill>
                        <a:prstClr val="black"/>
                      </a:solidFill>
                      <a:latin typeface="Harmattan"/>
                      <a:cs typeface="Harmattan"/>
                    </a:endParaRPr>
                  </a:p>
                </p:txBody>
              </p:sp>
            </p:grpSp>
            <p:grpSp>
              <p:nvGrpSpPr>
                <p:cNvPr id="41" name="مجموعة 40">
                  <a:extLst>
                    <a:ext uri="{FF2B5EF4-FFF2-40B4-BE49-F238E27FC236}">
                      <a16:creationId xmlns:a16="http://schemas.microsoft.com/office/drawing/2014/main" id="{EC71DBE5-E84E-0329-967A-E42F4958F03A}"/>
                    </a:ext>
                  </a:extLst>
                </p:cNvPr>
                <p:cNvGrpSpPr/>
                <p:nvPr/>
              </p:nvGrpSpPr>
              <p:grpSpPr>
                <a:xfrm flipH="1">
                  <a:off x="4943898" y="4342251"/>
                  <a:ext cx="45719" cy="286037"/>
                  <a:chOff x="4033520" y="2580640"/>
                  <a:chExt cx="198120" cy="1239520"/>
                </a:xfrm>
                <a:solidFill>
                  <a:srgbClr val="FFFFFF"/>
                </a:solidFill>
              </p:grpSpPr>
              <p:sp>
                <p:nvSpPr>
                  <p:cNvPr id="42" name="مستطيل: زوايا مستديرة 41">
                    <a:extLst>
                      <a:ext uri="{FF2B5EF4-FFF2-40B4-BE49-F238E27FC236}">
                        <a16:creationId xmlns:a16="http://schemas.microsoft.com/office/drawing/2014/main" id="{CDADB96D-B6F0-2E87-69E1-4C0B06E32397}"/>
                      </a:ext>
                    </a:extLst>
                  </p:cNvPr>
                  <p:cNvSpPr/>
                  <p:nvPr/>
                </p:nvSpPr>
                <p:spPr>
                  <a:xfrm>
                    <a:off x="4033520" y="2580640"/>
                    <a:ext cx="198120" cy="452120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567019" rtl="1">
                      <a:defRPr/>
                    </a:pPr>
                    <a:endParaRPr lang="ar-SA" sz="1116">
                      <a:solidFill>
                        <a:prstClr val="white"/>
                      </a:solidFill>
                      <a:latin typeface="Harmattan"/>
                      <a:cs typeface="Harmattan"/>
                    </a:endParaRPr>
                  </a:p>
                </p:txBody>
              </p:sp>
              <p:sp>
                <p:nvSpPr>
                  <p:cNvPr id="43" name="مستطيل: زوايا مستديرة 42">
                    <a:extLst>
                      <a:ext uri="{FF2B5EF4-FFF2-40B4-BE49-F238E27FC236}">
                        <a16:creationId xmlns:a16="http://schemas.microsoft.com/office/drawing/2014/main" id="{31BDCCDB-EF16-1432-0669-38A2BDD51A5D}"/>
                      </a:ext>
                    </a:extLst>
                  </p:cNvPr>
                  <p:cNvSpPr/>
                  <p:nvPr/>
                </p:nvSpPr>
                <p:spPr>
                  <a:xfrm>
                    <a:off x="4033520" y="3114040"/>
                    <a:ext cx="198120" cy="706120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567019">
                      <a:defRPr/>
                    </a:pPr>
                    <a:endParaRPr lang="ar-SA" sz="1116" dirty="0">
                      <a:solidFill>
                        <a:prstClr val="white"/>
                      </a:solidFill>
                      <a:latin typeface="Harmattan"/>
                      <a:cs typeface="Harmattan"/>
                    </a:endParaRPr>
                  </a:p>
                </p:txBody>
              </p:sp>
            </p:grpSp>
          </p:grpSp>
          <p:sp>
            <p:nvSpPr>
              <p:cNvPr id="37" name="شكل حر: شكل 36">
                <a:extLst>
                  <a:ext uri="{FF2B5EF4-FFF2-40B4-BE49-F238E27FC236}">
                    <a16:creationId xmlns:a16="http://schemas.microsoft.com/office/drawing/2014/main" id="{F2DEBA24-2456-2F86-A6C1-35830420D858}"/>
                  </a:ext>
                </a:extLst>
              </p:cNvPr>
              <p:cNvSpPr/>
              <p:nvPr/>
            </p:nvSpPr>
            <p:spPr>
              <a:xfrm>
                <a:off x="4020041" y="4543228"/>
                <a:ext cx="262400" cy="298710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567019">
                  <a:defRPr/>
                </a:pPr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38" name="شكل حر: شكل 37">
                <a:extLst>
                  <a:ext uri="{FF2B5EF4-FFF2-40B4-BE49-F238E27FC236}">
                    <a16:creationId xmlns:a16="http://schemas.microsoft.com/office/drawing/2014/main" id="{46FE1CD6-BD75-7084-ABFD-094566029A9A}"/>
                  </a:ext>
                </a:extLst>
              </p:cNvPr>
              <p:cNvSpPr/>
              <p:nvPr/>
            </p:nvSpPr>
            <p:spPr>
              <a:xfrm>
                <a:off x="3545383" y="5106054"/>
                <a:ext cx="188417" cy="214489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567019">
                  <a:defRPr/>
                </a:pPr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39" name="شكل حر: شكل 38">
                <a:extLst>
                  <a:ext uri="{FF2B5EF4-FFF2-40B4-BE49-F238E27FC236}">
                    <a16:creationId xmlns:a16="http://schemas.microsoft.com/office/drawing/2014/main" id="{35C1A004-6361-621A-4803-00A323BB1C20}"/>
                  </a:ext>
                </a:extLst>
              </p:cNvPr>
              <p:cNvSpPr/>
              <p:nvPr/>
            </p:nvSpPr>
            <p:spPr>
              <a:xfrm>
                <a:off x="4146159" y="5737862"/>
                <a:ext cx="131491" cy="14968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567019">
                  <a:defRPr/>
                </a:pPr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9984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D47BA-6FC2-2762-3E2F-D4B4D2FA5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E7B5A0D-C3E5-7B92-7E6D-DE71D417A1C0}"/>
              </a:ext>
            </a:extLst>
          </p:cNvPr>
          <p:cNvSpPr txBox="1"/>
          <p:nvPr/>
        </p:nvSpPr>
        <p:spPr>
          <a:xfrm>
            <a:off x="1424018" y="5345906"/>
            <a:ext cx="4711638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7019" rtl="1"/>
            <a:r>
              <a:rPr lang="ar-SA" sz="4465" b="1" dirty="0">
                <a:solidFill>
                  <a:srgbClr val="155C58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لغتي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5C37B53-A33A-30E3-9C79-C5E530F337FD}"/>
              </a:ext>
            </a:extLst>
          </p:cNvPr>
          <p:cNvSpPr/>
          <p:nvPr/>
        </p:nvSpPr>
        <p:spPr>
          <a:xfrm>
            <a:off x="2927965" y="3461338"/>
            <a:ext cx="1703744" cy="1624130"/>
          </a:xfrm>
          <a:prstGeom prst="roundRect">
            <a:avLst>
              <a:gd name="adj" fmla="val 3595"/>
            </a:avLst>
          </a:prstGeom>
          <a:solidFill>
            <a:srgbClr val="FFF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67019" rtl="1"/>
            <a:endParaRPr lang="ar-SA" sz="8557" dirty="0">
              <a:solidFill>
                <a:srgbClr val="752B64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grpSp>
        <p:nvGrpSpPr>
          <p:cNvPr id="102" name="مجموعة 101">
            <a:extLst>
              <a:ext uri="{FF2B5EF4-FFF2-40B4-BE49-F238E27FC236}">
                <a16:creationId xmlns:a16="http://schemas.microsoft.com/office/drawing/2014/main" id="{0622F220-DE28-86B2-EA79-6F1E34D1A79E}"/>
              </a:ext>
            </a:extLst>
          </p:cNvPr>
          <p:cNvGrpSpPr/>
          <p:nvPr/>
        </p:nvGrpSpPr>
        <p:grpSpPr>
          <a:xfrm>
            <a:off x="3197224" y="3725863"/>
            <a:ext cx="1165226" cy="1095080"/>
            <a:chOff x="4025798" y="2012775"/>
            <a:chExt cx="1656080" cy="1656080"/>
          </a:xfrm>
        </p:grpSpPr>
        <p:sp>
          <p:nvSpPr>
            <p:cNvPr id="103" name="شكل بيضاوي 102">
              <a:extLst>
                <a:ext uri="{FF2B5EF4-FFF2-40B4-BE49-F238E27FC236}">
                  <a16:creationId xmlns:a16="http://schemas.microsoft.com/office/drawing/2014/main" id="{0FE12791-74C6-90B1-5E6D-871CC976C9A2}"/>
                </a:ext>
              </a:extLst>
            </p:cNvPr>
            <p:cNvSpPr/>
            <p:nvPr/>
          </p:nvSpPr>
          <p:spPr>
            <a:xfrm>
              <a:off x="4025798" y="2012775"/>
              <a:ext cx="1656080" cy="1656080"/>
            </a:xfrm>
            <a:prstGeom prst="ellipse">
              <a:avLst/>
            </a:prstGeom>
            <a:solidFill>
              <a:srgbClr val="FF88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567019"/>
              <a:endParaRPr lang="ar-SA" sz="1116" dirty="0">
                <a:solidFill>
                  <a:prstClr val="white"/>
                </a:solidFill>
                <a:latin typeface="Harmattan"/>
                <a:cs typeface="Harmattan"/>
              </a:endParaRPr>
            </a:p>
          </p:txBody>
        </p:sp>
        <p:sp>
          <p:nvSpPr>
            <p:cNvPr id="104" name="شكل بيضاوي 103">
              <a:extLst>
                <a:ext uri="{FF2B5EF4-FFF2-40B4-BE49-F238E27FC236}">
                  <a16:creationId xmlns:a16="http://schemas.microsoft.com/office/drawing/2014/main" id="{FBC817BB-DE36-346B-93CE-109AD175C934}"/>
                </a:ext>
              </a:extLst>
            </p:cNvPr>
            <p:cNvSpPr/>
            <p:nvPr/>
          </p:nvSpPr>
          <p:spPr>
            <a:xfrm>
              <a:off x="4430920" y="2324687"/>
              <a:ext cx="920771" cy="920771"/>
            </a:xfrm>
            <a:prstGeom prst="ellipse">
              <a:avLst/>
            </a:prstGeom>
            <a:solidFill>
              <a:srgbClr val="B7ED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567019">
                <a:defRPr/>
              </a:pPr>
              <a:endParaRPr lang="ar-SA" sz="1116">
                <a:solidFill>
                  <a:prstClr val="white"/>
                </a:solidFill>
                <a:latin typeface="Harmattan"/>
                <a:cs typeface="Harmattan"/>
              </a:endParaRPr>
            </a:p>
          </p:txBody>
        </p:sp>
        <p:sp>
          <p:nvSpPr>
            <p:cNvPr id="105" name="شكل حر: شكل 104">
              <a:extLst>
                <a:ext uri="{FF2B5EF4-FFF2-40B4-BE49-F238E27FC236}">
                  <a16:creationId xmlns:a16="http://schemas.microsoft.com/office/drawing/2014/main" id="{0DF8C93A-582A-6323-B945-5D80A0020DFD}"/>
                </a:ext>
              </a:extLst>
            </p:cNvPr>
            <p:cNvSpPr/>
            <p:nvPr/>
          </p:nvSpPr>
          <p:spPr>
            <a:xfrm>
              <a:off x="4411816" y="2302939"/>
              <a:ext cx="945333" cy="945333"/>
            </a:xfrm>
            <a:custGeom>
              <a:avLst/>
              <a:gdLst>
                <a:gd name="connsiteX0" fmla="*/ 361950 w 723900"/>
                <a:gd name="connsiteY0" fmla="*/ 0 h 723900"/>
                <a:gd name="connsiteX1" fmla="*/ 0 w 723900"/>
                <a:gd name="connsiteY1" fmla="*/ 361950 h 723900"/>
                <a:gd name="connsiteX2" fmla="*/ 361950 w 723900"/>
                <a:gd name="connsiteY2" fmla="*/ 723900 h 723900"/>
                <a:gd name="connsiteX3" fmla="*/ 723900 w 723900"/>
                <a:gd name="connsiteY3" fmla="*/ 361950 h 723900"/>
                <a:gd name="connsiteX4" fmla="*/ 361950 w 723900"/>
                <a:gd name="connsiteY4" fmla="*/ 0 h 723900"/>
                <a:gd name="connsiteX5" fmla="*/ 361950 w 723900"/>
                <a:gd name="connsiteY5" fmla="*/ 685800 h 723900"/>
                <a:gd name="connsiteX6" fmla="*/ 38100 w 723900"/>
                <a:gd name="connsiteY6" fmla="*/ 361950 h 723900"/>
                <a:gd name="connsiteX7" fmla="*/ 361950 w 723900"/>
                <a:gd name="connsiteY7" fmla="*/ 38100 h 723900"/>
                <a:gd name="connsiteX8" fmla="*/ 492443 w 723900"/>
                <a:gd name="connsiteY8" fmla="*/ 65723 h 723900"/>
                <a:gd name="connsiteX9" fmla="*/ 461963 w 723900"/>
                <a:gd name="connsiteY9" fmla="*/ 90488 h 723900"/>
                <a:gd name="connsiteX10" fmla="*/ 449580 w 723900"/>
                <a:gd name="connsiteY10" fmla="*/ 95250 h 723900"/>
                <a:gd name="connsiteX11" fmla="*/ 431483 w 723900"/>
                <a:gd name="connsiteY11" fmla="*/ 95250 h 723900"/>
                <a:gd name="connsiteX12" fmla="*/ 424815 w 723900"/>
                <a:gd name="connsiteY12" fmla="*/ 94298 h 723900"/>
                <a:gd name="connsiteX13" fmla="*/ 351473 w 723900"/>
                <a:gd name="connsiteY13" fmla="*/ 66675 h 723900"/>
                <a:gd name="connsiteX14" fmla="*/ 265748 w 723900"/>
                <a:gd name="connsiteY14" fmla="*/ 95250 h 723900"/>
                <a:gd name="connsiteX15" fmla="*/ 274320 w 723900"/>
                <a:gd name="connsiteY15" fmla="*/ 123825 h 723900"/>
                <a:gd name="connsiteX16" fmla="*/ 276225 w 723900"/>
                <a:gd name="connsiteY16" fmla="*/ 123825 h 723900"/>
                <a:gd name="connsiteX17" fmla="*/ 302895 w 723900"/>
                <a:gd name="connsiteY17" fmla="*/ 123825 h 723900"/>
                <a:gd name="connsiteX18" fmla="*/ 319088 w 723900"/>
                <a:gd name="connsiteY18" fmla="*/ 115253 h 723900"/>
                <a:gd name="connsiteX19" fmla="*/ 329565 w 723900"/>
                <a:gd name="connsiteY19" fmla="*/ 99060 h 723900"/>
                <a:gd name="connsiteX20" fmla="*/ 337185 w 723900"/>
                <a:gd name="connsiteY20" fmla="*/ 95250 h 723900"/>
                <a:gd name="connsiteX21" fmla="*/ 352425 w 723900"/>
                <a:gd name="connsiteY21" fmla="*/ 95250 h 723900"/>
                <a:gd name="connsiteX22" fmla="*/ 332423 w 723900"/>
                <a:gd name="connsiteY22" fmla="*/ 128588 h 723900"/>
                <a:gd name="connsiteX23" fmla="*/ 307658 w 723900"/>
                <a:gd name="connsiteY23" fmla="*/ 142875 h 723900"/>
                <a:gd name="connsiteX24" fmla="*/ 281940 w 723900"/>
                <a:gd name="connsiteY24" fmla="*/ 142875 h 723900"/>
                <a:gd name="connsiteX25" fmla="*/ 271463 w 723900"/>
                <a:gd name="connsiteY25" fmla="*/ 145733 h 723900"/>
                <a:gd name="connsiteX26" fmla="*/ 247650 w 723900"/>
                <a:gd name="connsiteY26" fmla="*/ 161925 h 723900"/>
                <a:gd name="connsiteX27" fmla="*/ 228600 w 723900"/>
                <a:gd name="connsiteY27" fmla="*/ 161925 h 723900"/>
                <a:gd name="connsiteX28" fmla="*/ 219075 w 723900"/>
                <a:gd name="connsiteY28" fmla="*/ 171450 h 723900"/>
                <a:gd name="connsiteX29" fmla="*/ 219075 w 723900"/>
                <a:gd name="connsiteY29" fmla="*/ 180975 h 723900"/>
                <a:gd name="connsiteX30" fmla="*/ 209550 w 723900"/>
                <a:gd name="connsiteY30" fmla="*/ 190500 h 723900"/>
                <a:gd name="connsiteX31" fmla="*/ 200978 w 723900"/>
                <a:gd name="connsiteY31" fmla="*/ 190500 h 723900"/>
                <a:gd name="connsiteX32" fmla="*/ 184785 w 723900"/>
                <a:gd name="connsiteY32" fmla="*/ 199073 h 723900"/>
                <a:gd name="connsiteX33" fmla="*/ 173355 w 723900"/>
                <a:gd name="connsiteY33" fmla="*/ 217170 h 723900"/>
                <a:gd name="connsiteX34" fmla="*/ 171450 w 723900"/>
                <a:gd name="connsiteY34" fmla="*/ 222885 h 723900"/>
                <a:gd name="connsiteX35" fmla="*/ 171450 w 723900"/>
                <a:gd name="connsiteY35" fmla="*/ 228600 h 723900"/>
                <a:gd name="connsiteX36" fmla="*/ 180975 w 723900"/>
                <a:gd name="connsiteY36" fmla="*/ 238125 h 723900"/>
                <a:gd name="connsiteX37" fmla="*/ 215265 w 723900"/>
                <a:gd name="connsiteY37" fmla="*/ 238125 h 723900"/>
                <a:gd name="connsiteX38" fmla="*/ 221933 w 723900"/>
                <a:gd name="connsiteY38" fmla="*/ 235268 h 723900"/>
                <a:gd name="connsiteX39" fmla="*/ 251460 w 723900"/>
                <a:gd name="connsiteY39" fmla="*/ 205740 h 723900"/>
                <a:gd name="connsiteX40" fmla="*/ 264795 w 723900"/>
                <a:gd name="connsiteY40" fmla="*/ 200025 h 723900"/>
                <a:gd name="connsiteX41" fmla="*/ 268605 w 723900"/>
                <a:gd name="connsiteY41" fmla="*/ 200025 h 723900"/>
                <a:gd name="connsiteX42" fmla="*/ 278130 w 723900"/>
                <a:gd name="connsiteY42" fmla="*/ 207645 h 723900"/>
                <a:gd name="connsiteX43" fmla="*/ 283845 w 723900"/>
                <a:gd name="connsiteY43" fmla="*/ 231458 h 723900"/>
                <a:gd name="connsiteX44" fmla="*/ 293370 w 723900"/>
                <a:gd name="connsiteY44" fmla="*/ 239077 h 723900"/>
                <a:gd name="connsiteX45" fmla="*/ 295275 w 723900"/>
                <a:gd name="connsiteY45" fmla="*/ 239077 h 723900"/>
                <a:gd name="connsiteX46" fmla="*/ 304800 w 723900"/>
                <a:gd name="connsiteY46" fmla="*/ 229552 h 723900"/>
                <a:gd name="connsiteX47" fmla="*/ 304800 w 723900"/>
                <a:gd name="connsiteY47" fmla="*/ 204788 h 723900"/>
                <a:gd name="connsiteX48" fmla="*/ 307658 w 723900"/>
                <a:gd name="connsiteY48" fmla="*/ 198120 h 723900"/>
                <a:gd name="connsiteX49" fmla="*/ 314325 w 723900"/>
                <a:gd name="connsiteY49" fmla="*/ 190500 h 723900"/>
                <a:gd name="connsiteX50" fmla="*/ 321945 w 723900"/>
                <a:gd name="connsiteY50" fmla="*/ 212408 h 723900"/>
                <a:gd name="connsiteX51" fmla="*/ 330518 w 723900"/>
                <a:gd name="connsiteY51" fmla="*/ 219075 h 723900"/>
                <a:gd name="connsiteX52" fmla="*/ 339090 w 723900"/>
                <a:gd name="connsiteY52" fmla="*/ 219075 h 723900"/>
                <a:gd name="connsiteX53" fmla="*/ 345758 w 723900"/>
                <a:gd name="connsiteY53" fmla="*/ 216218 h 723900"/>
                <a:gd name="connsiteX54" fmla="*/ 349568 w 723900"/>
                <a:gd name="connsiteY54" fmla="*/ 212408 h 723900"/>
                <a:gd name="connsiteX55" fmla="*/ 356235 w 723900"/>
                <a:gd name="connsiteY55" fmla="*/ 209550 h 723900"/>
                <a:gd name="connsiteX56" fmla="*/ 361950 w 723900"/>
                <a:gd name="connsiteY56" fmla="*/ 209550 h 723900"/>
                <a:gd name="connsiteX57" fmla="*/ 371475 w 723900"/>
                <a:gd name="connsiteY57" fmla="*/ 219075 h 723900"/>
                <a:gd name="connsiteX58" fmla="*/ 371475 w 723900"/>
                <a:gd name="connsiteY58" fmla="*/ 228600 h 723900"/>
                <a:gd name="connsiteX59" fmla="*/ 381000 w 723900"/>
                <a:gd name="connsiteY59" fmla="*/ 238125 h 723900"/>
                <a:gd name="connsiteX60" fmla="*/ 415290 w 723900"/>
                <a:gd name="connsiteY60" fmla="*/ 238125 h 723900"/>
                <a:gd name="connsiteX61" fmla="*/ 423863 w 723900"/>
                <a:gd name="connsiteY61" fmla="*/ 250508 h 723900"/>
                <a:gd name="connsiteX62" fmla="*/ 421005 w 723900"/>
                <a:gd name="connsiteY62" fmla="*/ 259080 h 723900"/>
                <a:gd name="connsiteX63" fmla="*/ 410528 w 723900"/>
                <a:gd name="connsiteY63" fmla="*/ 265748 h 723900"/>
                <a:gd name="connsiteX64" fmla="*/ 364808 w 723900"/>
                <a:gd name="connsiteY64" fmla="*/ 258127 h 723900"/>
                <a:gd name="connsiteX65" fmla="*/ 358140 w 723900"/>
                <a:gd name="connsiteY65" fmla="*/ 258127 h 723900"/>
                <a:gd name="connsiteX66" fmla="*/ 319088 w 723900"/>
                <a:gd name="connsiteY66" fmla="*/ 265748 h 723900"/>
                <a:gd name="connsiteX67" fmla="*/ 308610 w 723900"/>
                <a:gd name="connsiteY67" fmla="*/ 264795 h 723900"/>
                <a:gd name="connsiteX68" fmla="*/ 247650 w 723900"/>
                <a:gd name="connsiteY68" fmla="*/ 247650 h 723900"/>
                <a:gd name="connsiteX69" fmla="*/ 133350 w 723900"/>
                <a:gd name="connsiteY69" fmla="*/ 352425 h 723900"/>
                <a:gd name="connsiteX70" fmla="*/ 190500 w 723900"/>
                <a:gd name="connsiteY70" fmla="*/ 419100 h 723900"/>
                <a:gd name="connsiteX71" fmla="*/ 285750 w 723900"/>
                <a:gd name="connsiteY71" fmla="*/ 495300 h 723900"/>
                <a:gd name="connsiteX72" fmla="*/ 285750 w 723900"/>
                <a:gd name="connsiteY72" fmla="*/ 554355 h 723900"/>
                <a:gd name="connsiteX73" fmla="*/ 297180 w 723900"/>
                <a:gd name="connsiteY73" fmla="*/ 584835 h 723900"/>
                <a:gd name="connsiteX74" fmla="*/ 324803 w 723900"/>
                <a:gd name="connsiteY74" fmla="*/ 618173 h 723900"/>
                <a:gd name="connsiteX75" fmla="*/ 346710 w 723900"/>
                <a:gd name="connsiteY75" fmla="*/ 628650 h 723900"/>
                <a:gd name="connsiteX76" fmla="*/ 369570 w 723900"/>
                <a:gd name="connsiteY76" fmla="*/ 628650 h 723900"/>
                <a:gd name="connsiteX77" fmla="*/ 389573 w 723900"/>
                <a:gd name="connsiteY77" fmla="*/ 620078 h 723900"/>
                <a:gd name="connsiteX78" fmla="*/ 412433 w 723900"/>
                <a:gd name="connsiteY78" fmla="*/ 597218 h 723900"/>
                <a:gd name="connsiteX79" fmla="*/ 422910 w 723900"/>
                <a:gd name="connsiteY79" fmla="*/ 581978 h 723900"/>
                <a:gd name="connsiteX80" fmla="*/ 441960 w 723900"/>
                <a:gd name="connsiteY80" fmla="*/ 542925 h 723900"/>
                <a:gd name="connsiteX81" fmla="*/ 446723 w 723900"/>
                <a:gd name="connsiteY81" fmla="*/ 521970 h 723900"/>
                <a:gd name="connsiteX82" fmla="*/ 446723 w 723900"/>
                <a:gd name="connsiteY82" fmla="*/ 478155 h 723900"/>
                <a:gd name="connsiteX83" fmla="*/ 455295 w 723900"/>
                <a:gd name="connsiteY83" fmla="*/ 458153 h 723900"/>
                <a:gd name="connsiteX84" fmla="*/ 505778 w 723900"/>
                <a:gd name="connsiteY84" fmla="*/ 407670 h 723900"/>
                <a:gd name="connsiteX85" fmla="*/ 504825 w 723900"/>
                <a:gd name="connsiteY85" fmla="*/ 393383 h 723900"/>
                <a:gd name="connsiteX86" fmla="*/ 416243 w 723900"/>
                <a:gd name="connsiteY86" fmla="*/ 300038 h 723900"/>
                <a:gd name="connsiteX87" fmla="*/ 424815 w 723900"/>
                <a:gd name="connsiteY87" fmla="*/ 285750 h 723900"/>
                <a:gd name="connsiteX88" fmla="*/ 428625 w 723900"/>
                <a:gd name="connsiteY88" fmla="*/ 285750 h 723900"/>
                <a:gd name="connsiteX89" fmla="*/ 482918 w 723900"/>
                <a:gd name="connsiteY89" fmla="*/ 356235 h 723900"/>
                <a:gd name="connsiteX90" fmla="*/ 510540 w 723900"/>
                <a:gd name="connsiteY90" fmla="*/ 359093 h 723900"/>
                <a:gd name="connsiteX91" fmla="*/ 541973 w 723900"/>
                <a:gd name="connsiteY91" fmla="*/ 332423 h 723900"/>
                <a:gd name="connsiteX92" fmla="*/ 541020 w 723900"/>
                <a:gd name="connsiteY92" fmla="*/ 317183 h 723900"/>
                <a:gd name="connsiteX93" fmla="*/ 512445 w 723900"/>
                <a:gd name="connsiteY93" fmla="*/ 300038 h 723900"/>
                <a:gd name="connsiteX94" fmla="*/ 508635 w 723900"/>
                <a:gd name="connsiteY94" fmla="*/ 287655 h 723900"/>
                <a:gd name="connsiteX95" fmla="*/ 509588 w 723900"/>
                <a:gd name="connsiteY95" fmla="*/ 285750 h 723900"/>
                <a:gd name="connsiteX96" fmla="*/ 522923 w 723900"/>
                <a:gd name="connsiteY96" fmla="*/ 281940 h 723900"/>
                <a:gd name="connsiteX97" fmla="*/ 557213 w 723900"/>
                <a:gd name="connsiteY97" fmla="*/ 302895 h 723900"/>
                <a:gd name="connsiteX98" fmla="*/ 566738 w 723900"/>
                <a:gd name="connsiteY98" fmla="*/ 305753 h 723900"/>
                <a:gd name="connsiteX99" fmla="*/ 577215 w 723900"/>
                <a:gd name="connsiteY99" fmla="*/ 305753 h 723900"/>
                <a:gd name="connsiteX100" fmla="*/ 594360 w 723900"/>
                <a:gd name="connsiteY100" fmla="*/ 317183 h 723900"/>
                <a:gd name="connsiteX101" fmla="*/ 621983 w 723900"/>
                <a:gd name="connsiteY101" fmla="*/ 380048 h 723900"/>
                <a:gd name="connsiteX102" fmla="*/ 639128 w 723900"/>
                <a:gd name="connsiteY102" fmla="*/ 391478 h 723900"/>
                <a:gd name="connsiteX103" fmla="*/ 639128 w 723900"/>
                <a:gd name="connsiteY103" fmla="*/ 391478 h 723900"/>
                <a:gd name="connsiteX104" fmla="*/ 655320 w 723900"/>
                <a:gd name="connsiteY104" fmla="*/ 375285 h 723900"/>
                <a:gd name="connsiteX105" fmla="*/ 655320 w 723900"/>
                <a:gd name="connsiteY105" fmla="*/ 348615 h 723900"/>
                <a:gd name="connsiteX106" fmla="*/ 659130 w 723900"/>
                <a:gd name="connsiteY106" fmla="*/ 340995 h 723900"/>
                <a:gd name="connsiteX107" fmla="*/ 681038 w 723900"/>
                <a:gd name="connsiteY107" fmla="*/ 323850 h 723900"/>
                <a:gd name="connsiteX108" fmla="*/ 683895 w 723900"/>
                <a:gd name="connsiteY108" fmla="*/ 362903 h 723900"/>
                <a:gd name="connsiteX109" fmla="*/ 361950 w 723900"/>
                <a:gd name="connsiteY109" fmla="*/ 68580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723900" h="723900">
                  <a:moveTo>
                    <a:pt x="361950" y="0"/>
                  </a:move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161925"/>
                    <a:pt x="561975" y="0"/>
                    <a:pt x="361950" y="0"/>
                  </a:cubicBezTo>
                  <a:close/>
                  <a:moveTo>
                    <a:pt x="361950" y="685800"/>
                  </a:moveTo>
                  <a:cubicBezTo>
                    <a:pt x="183833" y="685800"/>
                    <a:pt x="38100" y="540068"/>
                    <a:pt x="38100" y="361950"/>
                  </a:cubicBezTo>
                  <a:cubicBezTo>
                    <a:pt x="38100" y="183833"/>
                    <a:pt x="183833" y="38100"/>
                    <a:pt x="361950" y="38100"/>
                  </a:cubicBezTo>
                  <a:cubicBezTo>
                    <a:pt x="408623" y="38100"/>
                    <a:pt x="452438" y="47625"/>
                    <a:pt x="492443" y="65723"/>
                  </a:cubicBezTo>
                  <a:lnTo>
                    <a:pt x="461963" y="90488"/>
                  </a:lnTo>
                  <a:cubicBezTo>
                    <a:pt x="458153" y="93345"/>
                    <a:pt x="454343" y="95250"/>
                    <a:pt x="449580" y="95250"/>
                  </a:cubicBezTo>
                  <a:lnTo>
                    <a:pt x="431483" y="95250"/>
                  </a:lnTo>
                  <a:cubicBezTo>
                    <a:pt x="429578" y="95250"/>
                    <a:pt x="426720" y="95250"/>
                    <a:pt x="424815" y="94298"/>
                  </a:cubicBezTo>
                  <a:cubicBezTo>
                    <a:pt x="424815" y="94298"/>
                    <a:pt x="378143" y="66675"/>
                    <a:pt x="351473" y="66675"/>
                  </a:cubicBezTo>
                  <a:cubicBezTo>
                    <a:pt x="325755" y="66675"/>
                    <a:pt x="283845" y="82868"/>
                    <a:pt x="265748" y="95250"/>
                  </a:cubicBezTo>
                  <a:cubicBezTo>
                    <a:pt x="238125" y="113348"/>
                    <a:pt x="267653" y="121920"/>
                    <a:pt x="274320" y="123825"/>
                  </a:cubicBezTo>
                  <a:cubicBezTo>
                    <a:pt x="275273" y="123825"/>
                    <a:pt x="276225" y="123825"/>
                    <a:pt x="276225" y="123825"/>
                  </a:cubicBezTo>
                  <a:lnTo>
                    <a:pt x="302895" y="123825"/>
                  </a:lnTo>
                  <a:cubicBezTo>
                    <a:pt x="309563" y="123825"/>
                    <a:pt x="315278" y="120968"/>
                    <a:pt x="319088" y="115253"/>
                  </a:cubicBezTo>
                  <a:lnTo>
                    <a:pt x="329565" y="99060"/>
                  </a:lnTo>
                  <a:cubicBezTo>
                    <a:pt x="331470" y="96203"/>
                    <a:pt x="334328" y="95250"/>
                    <a:pt x="337185" y="95250"/>
                  </a:cubicBezTo>
                  <a:lnTo>
                    <a:pt x="352425" y="95250"/>
                  </a:lnTo>
                  <a:lnTo>
                    <a:pt x="332423" y="128588"/>
                  </a:lnTo>
                  <a:cubicBezTo>
                    <a:pt x="327660" y="137160"/>
                    <a:pt x="318135" y="142875"/>
                    <a:pt x="307658" y="142875"/>
                  </a:cubicBezTo>
                  <a:lnTo>
                    <a:pt x="281940" y="142875"/>
                  </a:lnTo>
                  <a:cubicBezTo>
                    <a:pt x="278130" y="142875"/>
                    <a:pt x="274320" y="143828"/>
                    <a:pt x="271463" y="145733"/>
                  </a:cubicBezTo>
                  <a:lnTo>
                    <a:pt x="247650" y="161925"/>
                  </a:lnTo>
                  <a:lnTo>
                    <a:pt x="228600" y="161925"/>
                  </a:lnTo>
                  <a:cubicBezTo>
                    <a:pt x="222885" y="161925"/>
                    <a:pt x="219075" y="165735"/>
                    <a:pt x="219075" y="171450"/>
                  </a:cubicBezTo>
                  <a:lnTo>
                    <a:pt x="219075" y="180975"/>
                  </a:lnTo>
                  <a:cubicBezTo>
                    <a:pt x="219075" y="186690"/>
                    <a:pt x="215265" y="190500"/>
                    <a:pt x="209550" y="190500"/>
                  </a:cubicBezTo>
                  <a:lnTo>
                    <a:pt x="200978" y="190500"/>
                  </a:lnTo>
                  <a:cubicBezTo>
                    <a:pt x="194310" y="190500"/>
                    <a:pt x="188595" y="193358"/>
                    <a:pt x="184785" y="199073"/>
                  </a:cubicBezTo>
                  <a:lnTo>
                    <a:pt x="173355" y="217170"/>
                  </a:lnTo>
                  <a:cubicBezTo>
                    <a:pt x="172403" y="219075"/>
                    <a:pt x="171450" y="220980"/>
                    <a:pt x="171450" y="222885"/>
                  </a:cubicBezTo>
                  <a:lnTo>
                    <a:pt x="171450" y="228600"/>
                  </a:lnTo>
                  <a:cubicBezTo>
                    <a:pt x="171450" y="234315"/>
                    <a:pt x="175260" y="238125"/>
                    <a:pt x="180975" y="238125"/>
                  </a:cubicBezTo>
                  <a:lnTo>
                    <a:pt x="215265" y="238125"/>
                  </a:lnTo>
                  <a:cubicBezTo>
                    <a:pt x="218123" y="238125"/>
                    <a:pt x="220027" y="237173"/>
                    <a:pt x="221933" y="235268"/>
                  </a:cubicBezTo>
                  <a:lnTo>
                    <a:pt x="251460" y="205740"/>
                  </a:lnTo>
                  <a:cubicBezTo>
                    <a:pt x="255270" y="201930"/>
                    <a:pt x="260033" y="200025"/>
                    <a:pt x="264795" y="200025"/>
                  </a:cubicBezTo>
                  <a:lnTo>
                    <a:pt x="268605" y="200025"/>
                  </a:lnTo>
                  <a:cubicBezTo>
                    <a:pt x="273368" y="200025"/>
                    <a:pt x="277178" y="202883"/>
                    <a:pt x="278130" y="207645"/>
                  </a:cubicBezTo>
                  <a:lnTo>
                    <a:pt x="283845" y="231458"/>
                  </a:lnTo>
                  <a:cubicBezTo>
                    <a:pt x="284798" y="235268"/>
                    <a:pt x="288608" y="239077"/>
                    <a:pt x="293370" y="239077"/>
                  </a:cubicBezTo>
                  <a:lnTo>
                    <a:pt x="295275" y="239077"/>
                  </a:lnTo>
                  <a:cubicBezTo>
                    <a:pt x="300990" y="239077"/>
                    <a:pt x="304800" y="235268"/>
                    <a:pt x="304800" y="229552"/>
                  </a:cubicBezTo>
                  <a:lnTo>
                    <a:pt x="304800" y="204788"/>
                  </a:lnTo>
                  <a:cubicBezTo>
                    <a:pt x="304800" y="201930"/>
                    <a:pt x="305753" y="200025"/>
                    <a:pt x="307658" y="198120"/>
                  </a:cubicBezTo>
                  <a:lnTo>
                    <a:pt x="314325" y="190500"/>
                  </a:lnTo>
                  <a:lnTo>
                    <a:pt x="321945" y="212408"/>
                  </a:lnTo>
                  <a:cubicBezTo>
                    <a:pt x="322898" y="216218"/>
                    <a:pt x="326708" y="219075"/>
                    <a:pt x="330518" y="219075"/>
                  </a:cubicBezTo>
                  <a:lnTo>
                    <a:pt x="339090" y="219075"/>
                  </a:lnTo>
                  <a:cubicBezTo>
                    <a:pt x="341948" y="219075"/>
                    <a:pt x="343853" y="218123"/>
                    <a:pt x="345758" y="216218"/>
                  </a:cubicBezTo>
                  <a:lnTo>
                    <a:pt x="349568" y="212408"/>
                  </a:lnTo>
                  <a:cubicBezTo>
                    <a:pt x="351473" y="210502"/>
                    <a:pt x="353378" y="209550"/>
                    <a:pt x="356235" y="209550"/>
                  </a:cubicBezTo>
                  <a:lnTo>
                    <a:pt x="361950" y="209550"/>
                  </a:lnTo>
                  <a:cubicBezTo>
                    <a:pt x="367665" y="209550"/>
                    <a:pt x="371475" y="213360"/>
                    <a:pt x="371475" y="219075"/>
                  </a:cubicBezTo>
                  <a:lnTo>
                    <a:pt x="371475" y="228600"/>
                  </a:lnTo>
                  <a:cubicBezTo>
                    <a:pt x="371475" y="234315"/>
                    <a:pt x="375285" y="238125"/>
                    <a:pt x="381000" y="238125"/>
                  </a:cubicBezTo>
                  <a:lnTo>
                    <a:pt x="415290" y="238125"/>
                  </a:lnTo>
                  <a:cubicBezTo>
                    <a:pt x="421958" y="238125"/>
                    <a:pt x="426720" y="244793"/>
                    <a:pt x="423863" y="250508"/>
                  </a:cubicBezTo>
                  <a:lnTo>
                    <a:pt x="421005" y="259080"/>
                  </a:lnTo>
                  <a:cubicBezTo>
                    <a:pt x="419100" y="263843"/>
                    <a:pt x="415290" y="266700"/>
                    <a:pt x="410528" y="265748"/>
                  </a:cubicBezTo>
                  <a:lnTo>
                    <a:pt x="364808" y="258127"/>
                  </a:lnTo>
                  <a:cubicBezTo>
                    <a:pt x="362903" y="258127"/>
                    <a:pt x="360045" y="258127"/>
                    <a:pt x="358140" y="258127"/>
                  </a:cubicBezTo>
                  <a:lnTo>
                    <a:pt x="319088" y="265748"/>
                  </a:lnTo>
                  <a:cubicBezTo>
                    <a:pt x="315278" y="266700"/>
                    <a:pt x="312420" y="265748"/>
                    <a:pt x="308610" y="264795"/>
                  </a:cubicBezTo>
                  <a:cubicBezTo>
                    <a:pt x="296228" y="260033"/>
                    <a:pt x="261938" y="247650"/>
                    <a:pt x="247650" y="247650"/>
                  </a:cubicBezTo>
                  <a:cubicBezTo>
                    <a:pt x="134303" y="247650"/>
                    <a:pt x="133350" y="323850"/>
                    <a:pt x="133350" y="352425"/>
                  </a:cubicBezTo>
                  <a:cubicBezTo>
                    <a:pt x="133350" y="390525"/>
                    <a:pt x="155258" y="419100"/>
                    <a:pt x="190500" y="419100"/>
                  </a:cubicBezTo>
                  <a:cubicBezTo>
                    <a:pt x="232410" y="419100"/>
                    <a:pt x="285750" y="417195"/>
                    <a:pt x="285750" y="495300"/>
                  </a:cubicBezTo>
                  <a:lnTo>
                    <a:pt x="285750" y="554355"/>
                  </a:lnTo>
                  <a:cubicBezTo>
                    <a:pt x="285750" y="565785"/>
                    <a:pt x="289560" y="576263"/>
                    <a:pt x="297180" y="584835"/>
                  </a:cubicBezTo>
                  <a:lnTo>
                    <a:pt x="324803" y="618173"/>
                  </a:lnTo>
                  <a:cubicBezTo>
                    <a:pt x="330518" y="624840"/>
                    <a:pt x="338138" y="628650"/>
                    <a:pt x="346710" y="628650"/>
                  </a:cubicBezTo>
                  <a:lnTo>
                    <a:pt x="369570" y="628650"/>
                  </a:lnTo>
                  <a:cubicBezTo>
                    <a:pt x="377190" y="628650"/>
                    <a:pt x="384810" y="625793"/>
                    <a:pt x="389573" y="620078"/>
                  </a:cubicBezTo>
                  <a:lnTo>
                    <a:pt x="412433" y="597218"/>
                  </a:lnTo>
                  <a:cubicBezTo>
                    <a:pt x="417195" y="592455"/>
                    <a:pt x="420053" y="587693"/>
                    <a:pt x="422910" y="581978"/>
                  </a:cubicBezTo>
                  <a:lnTo>
                    <a:pt x="441960" y="542925"/>
                  </a:lnTo>
                  <a:cubicBezTo>
                    <a:pt x="444818" y="536258"/>
                    <a:pt x="446723" y="528638"/>
                    <a:pt x="446723" y="521970"/>
                  </a:cubicBezTo>
                  <a:lnTo>
                    <a:pt x="446723" y="478155"/>
                  </a:lnTo>
                  <a:cubicBezTo>
                    <a:pt x="446723" y="470535"/>
                    <a:pt x="449580" y="462915"/>
                    <a:pt x="455295" y="458153"/>
                  </a:cubicBezTo>
                  <a:lnTo>
                    <a:pt x="505778" y="407670"/>
                  </a:lnTo>
                  <a:cubicBezTo>
                    <a:pt x="509588" y="403860"/>
                    <a:pt x="509588" y="396240"/>
                    <a:pt x="504825" y="393383"/>
                  </a:cubicBezTo>
                  <a:cubicBezTo>
                    <a:pt x="504825" y="393383"/>
                    <a:pt x="447675" y="360998"/>
                    <a:pt x="416243" y="300038"/>
                  </a:cubicBezTo>
                  <a:cubicBezTo>
                    <a:pt x="413385" y="293370"/>
                    <a:pt x="417195" y="285750"/>
                    <a:pt x="424815" y="285750"/>
                  </a:cubicBezTo>
                  <a:lnTo>
                    <a:pt x="428625" y="285750"/>
                  </a:lnTo>
                  <a:lnTo>
                    <a:pt x="482918" y="356235"/>
                  </a:lnTo>
                  <a:cubicBezTo>
                    <a:pt x="489585" y="364808"/>
                    <a:pt x="501968" y="365760"/>
                    <a:pt x="510540" y="359093"/>
                  </a:cubicBezTo>
                  <a:lnTo>
                    <a:pt x="541973" y="332423"/>
                  </a:lnTo>
                  <a:cubicBezTo>
                    <a:pt x="546735" y="328613"/>
                    <a:pt x="546735" y="320040"/>
                    <a:pt x="541020" y="317183"/>
                  </a:cubicBezTo>
                  <a:lnTo>
                    <a:pt x="512445" y="300038"/>
                  </a:lnTo>
                  <a:cubicBezTo>
                    <a:pt x="508635" y="297180"/>
                    <a:pt x="506730" y="292418"/>
                    <a:pt x="508635" y="287655"/>
                  </a:cubicBezTo>
                  <a:lnTo>
                    <a:pt x="509588" y="285750"/>
                  </a:lnTo>
                  <a:cubicBezTo>
                    <a:pt x="512445" y="280988"/>
                    <a:pt x="518160" y="279083"/>
                    <a:pt x="522923" y="281940"/>
                  </a:cubicBezTo>
                  <a:lnTo>
                    <a:pt x="557213" y="302895"/>
                  </a:lnTo>
                  <a:cubicBezTo>
                    <a:pt x="560070" y="304800"/>
                    <a:pt x="563880" y="305753"/>
                    <a:pt x="566738" y="305753"/>
                  </a:cubicBezTo>
                  <a:lnTo>
                    <a:pt x="577215" y="305753"/>
                  </a:lnTo>
                  <a:cubicBezTo>
                    <a:pt x="584835" y="305753"/>
                    <a:pt x="591503" y="310515"/>
                    <a:pt x="594360" y="317183"/>
                  </a:cubicBezTo>
                  <a:lnTo>
                    <a:pt x="621983" y="380048"/>
                  </a:lnTo>
                  <a:cubicBezTo>
                    <a:pt x="624840" y="386715"/>
                    <a:pt x="631508" y="391478"/>
                    <a:pt x="639128" y="391478"/>
                  </a:cubicBezTo>
                  <a:lnTo>
                    <a:pt x="639128" y="391478"/>
                  </a:lnTo>
                  <a:cubicBezTo>
                    <a:pt x="647700" y="391478"/>
                    <a:pt x="655320" y="383858"/>
                    <a:pt x="655320" y="375285"/>
                  </a:cubicBezTo>
                  <a:lnTo>
                    <a:pt x="655320" y="348615"/>
                  </a:lnTo>
                  <a:cubicBezTo>
                    <a:pt x="655320" y="345758"/>
                    <a:pt x="656273" y="342900"/>
                    <a:pt x="659130" y="340995"/>
                  </a:cubicBezTo>
                  <a:lnTo>
                    <a:pt x="681038" y="323850"/>
                  </a:lnTo>
                  <a:cubicBezTo>
                    <a:pt x="682943" y="336233"/>
                    <a:pt x="683895" y="349568"/>
                    <a:pt x="683895" y="362903"/>
                  </a:cubicBezTo>
                  <a:cubicBezTo>
                    <a:pt x="685800" y="540068"/>
                    <a:pt x="540068" y="685800"/>
                    <a:pt x="361950" y="685800"/>
                  </a:cubicBezTo>
                  <a:close/>
                </a:path>
              </a:pathLst>
            </a:custGeom>
            <a:solidFill>
              <a:srgbClr val="0D9DA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defTabSz="567019">
                <a:defRPr/>
              </a:pPr>
              <a:endParaRPr lang="ar-SA" sz="1116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  <p:sp>
          <p:nvSpPr>
            <p:cNvPr id="106" name="شكل حر: شكل 105">
              <a:extLst>
                <a:ext uri="{FF2B5EF4-FFF2-40B4-BE49-F238E27FC236}">
                  <a16:creationId xmlns:a16="http://schemas.microsoft.com/office/drawing/2014/main" id="{3D359099-4B7C-871C-23A9-4DC31EC0A24C}"/>
                </a:ext>
              </a:extLst>
            </p:cNvPr>
            <p:cNvSpPr/>
            <p:nvPr/>
          </p:nvSpPr>
          <p:spPr>
            <a:xfrm>
              <a:off x="4124708" y="2880429"/>
              <a:ext cx="1330349" cy="584111"/>
            </a:xfrm>
            <a:custGeom>
              <a:avLst/>
              <a:gdLst>
                <a:gd name="connsiteX0" fmla="*/ 2156395 w 2156396"/>
                <a:gd name="connsiteY0" fmla="*/ 98012 h 906659"/>
                <a:gd name="connsiteX1" fmla="*/ 2059353 w 2156396"/>
                <a:gd name="connsiteY1" fmla="*/ 1 h 906659"/>
                <a:gd name="connsiteX2" fmla="*/ 2007702 w 2156396"/>
                <a:gd name="connsiteY2" fmla="*/ 14500 h 906659"/>
                <a:gd name="connsiteX3" fmla="*/ 1588675 w 2156396"/>
                <a:gd name="connsiteY3" fmla="*/ 254081 h 906659"/>
                <a:gd name="connsiteX4" fmla="*/ 1588160 w 2156396"/>
                <a:gd name="connsiteY4" fmla="*/ 336686 h 906659"/>
                <a:gd name="connsiteX5" fmla="*/ 1390532 w 2156396"/>
                <a:gd name="connsiteY5" fmla="*/ 490084 h 906659"/>
                <a:gd name="connsiteX6" fmla="*/ 955675 w 2156396"/>
                <a:gd name="connsiteY6" fmla="*/ 490084 h 906659"/>
                <a:gd name="connsiteX7" fmla="*/ 955675 w 2156396"/>
                <a:gd name="connsiteY7" fmla="*/ 392066 h 906659"/>
                <a:gd name="connsiteX8" fmla="*/ 1396756 w 2156396"/>
                <a:gd name="connsiteY8" fmla="*/ 392066 h 906659"/>
                <a:gd name="connsiteX9" fmla="*/ 1494774 w 2156396"/>
                <a:gd name="connsiteY9" fmla="*/ 294048 h 906659"/>
                <a:gd name="connsiteX10" fmla="*/ 1396756 w 2156396"/>
                <a:gd name="connsiteY10" fmla="*/ 196030 h 906659"/>
                <a:gd name="connsiteX11" fmla="*/ 808648 w 2156396"/>
                <a:gd name="connsiteY11" fmla="*/ 196030 h 906659"/>
                <a:gd name="connsiteX12" fmla="*/ 692962 w 2156396"/>
                <a:gd name="connsiteY12" fmla="*/ 229062 h 906659"/>
                <a:gd name="connsiteX13" fmla="*/ 0 w 2156396"/>
                <a:gd name="connsiteY13" fmla="*/ 563597 h 906659"/>
                <a:gd name="connsiteX14" fmla="*/ 343063 w 2156396"/>
                <a:gd name="connsiteY14" fmla="*/ 906660 h 906659"/>
                <a:gd name="connsiteX15" fmla="*/ 931171 w 2156396"/>
                <a:gd name="connsiteY15" fmla="*/ 686120 h 906659"/>
                <a:gd name="connsiteX16" fmla="*/ 1389160 w 2156396"/>
                <a:gd name="connsiteY16" fmla="*/ 686120 h 906659"/>
                <a:gd name="connsiteX17" fmla="*/ 1447137 w 2156396"/>
                <a:gd name="connsiteY17" fmla="*/ 667129 h 906659"/>
                <a:gd name="connsiteX18" fmla="*/ 2120202 w 2156396"/>
                <a:gd name="connsiteY18" fmla="*/ 173486 h 906659"/>
                <a:gd name="connsiteX19" fmla="*/ 2156395 w 2156396"/>
                <a:gd name="connsiteY19" fmla="*/ 98012 h 906659"/>
                <a:gd name="connsiteX0" fmla="*/ 2156395 w 2156396"/>
                <a:gd name="connsiteY0" fmla="*/ 98012 h 946803"/>
                <a:gd name="connsiteX1" fmla="*/ 2059353 w 2156396"/>
                <a:gd name="connsiteY1" fmla="*/ 1 h 946803"/>
                <a:gd name="connsiteX2" fmla="*/ 2007702 w 2156396"/>
                <a:gd name="connsiteY2" fmla="*/ 14500 h 946803"/>
                <a:gd name="connsiteX3" fmla="*/ 1588675 w 2156396"/>
                <a:gd name="connsiteY3" fmla="*/ 254081 h 946803"/>
                <a:gd name="connsiteX4" fmla="*/ 1588160 w 2156396"/>
                <a:gd name="connsiteY4" fmla="*/ 336686 h 946803"/>
                <a:gd name="connsiteX5" fmla="*/ 1390532 w 2156396"/>
                <a:gd name="connsiteY5" fmla="*/ 490084 h 946803"/>
                <a:gd name="connsiteX6" fmla="*/ 955675 w 2156396"/>
                <a:gd name="connsiteY6" fmla="*/ 490084 h 946803"/>
                <a:gd name="connsiteX7" fmla="*/ 955675 w 2156396"/>
                <a:gd name="connsiteY7" fmla="*/ 392066 h 946803"/>
                <a:gd name="connsiteX8" fmla="*/ 1396756 w 2156396"/>
                <a:gd name="connsiteY8" fmla="*/ 392066 h 946803"/>
                <a:gd name="connsiteX9" fmla="*/ 1494774 w 2156396"/>
                <a:gd name="connsiteY9" fmla="*/ 294048 h 946803"/>
                <a:gd name="connsiteX10" fmla="*/ 1396756 w 2156396"/>
                <a:gd name="connsiteY10" fmla="*/ 196030 h 946803"/>
                <a:gd name="connsiteX11" fmla="*/ 808648 w 2156396"/>
                <a:gd name="connsiteY11" fmla="*/ 196030 h 946803"/>
                <a:gd name="connsiteX12" fmla="*/ 692962 w 2156396"/>
                <a:gd name="connsiteY12" fmla="*/ 229062 h 946803"/>
                <a:gd name="connsiteX13" fmla="*/ 0 w 2156396"/>
                <a:gd name="connsiteY13" fmla="*/ 563597 h 946803"/>
                <a:gd name="connsiteX14" fmla="*/ 250426 w 2156396"/>
                <a:gd name="connsiteY14" fmla="*/ 946803 h 946803"/>
                <a:gd name="connsiteX15" fmla="*/ 931171 w 2156396"/>
                <a:gd name="connsiteY15" fmla="*/ 686120 h 946803"/>
                <a:gd name="connsiteX16" fmla="*/ 1389160 w 2156396"/>
                <a:gd name="connsiteY16" fmla="*/ 686120 h 946803"/>
                <a:gd name="connsiteX17" fmla="*/ 1447137 w 2156396"/>
                <a:gd name="connsiteY17" fmla="*/ 667129 h 946803"/>
                <a:gd name="connsiteX18" fmla="*/ 2120202 w 2156396"/>
                <a:gd name="connsiteY18" fmla="*/ 173486 h 946803"/>
                <a:gd name="connsiteX19" fmla="*/ 2156395 w 2156396"/>
                <a:gd name="connsiteY19" fmla="*/ 98012 h 946803"/>
                <a:gd name="connsiteX0" fmla="*/ 2156395 w 2156396"/>
                <a:gd name="connsiteY0" fmla="*/ 98012 h 946803"/>
                <a:gd name="connsiteX1" fmla="*/ 2059353 w 2156396"/>
                <a:gd name="connsiteY1" fmla="*/ 1 h 946803"/>
                <a:gd name="connsiteX2" fmla="*/ 2007702 w 2156396"/>
                <a:gd name="connsiteY2" fmla="*/ 14500 h 946803"/>
                <a:gd name="connsiteX3" fmla="*/ 1588675 w 2156396"/>
                <a:gd name="connsiteY3" fmla="*/ 254081 h 946803"/>
                <a:gd name="connsiteX4" fmla="*/ 1588160 w 2156396"/>
                <a:gd name="connsiteY4" fmla="*/ 336686 h 946803"/>
                <a:gd name="connsiteX5" fmla="*/ 1390532 w 2156396"/>
                <a:gd name="connsiteY5" fmla="*/ 490084 h 946803"/>
                <a:gd name="connsiteX6" fmla="*/ 955675 w 2156396"/>
                <a:gd name="connsiteY6" fmla="*/ 490084 h 946803"/>
                <a:gd name="connsiteX7" fmla="*/ 955675 w 2156396"/>
                <a:gd name="connsiteY7" fmla="*/ 392066 h 946803"/>
                <a:gd name="connsiteX8" fmla="*/ 1396756 w 2156396"/>
                <a:gd name="connsiteY8" fmla="*/ 392066 h 946803"/>
                <a:gd name="connsiteX9" fmla="*/ 1494774 w 2156396"/>
                <a:gd name="connsiteY9" fmla="*/ 294048 h 946803"/>
                <a:gd name="connsiteX10" fmla="*/ 1396756 w 2156396"/>
                <a:gd name="connsiteY10" fmla="*/ 196030 h 946803"/>
                <a:gd name="connsiteX11" fmla="*/ 808648 w 2156396"/>
                <a:gd name="connsiteY11" fmla="*/ 196030 h 946803"/>
                <a:gd name="connsiteX12" fmla="*/ 692962 w 2156396"/>
                <a:gd name="connsiteY12" fmla="*/ 229062 h 946803"/>
                <a:gd name="connsiteX13" fmla="*/ 0 w 2156396"/>
                <a:gd name="connsiteY13" fmla="*/ 563597 h 946803"/>
                <a:gd name="connsiteX14" fmla="*/ 250426 w 2156396"/>
                <a:gd name="connsiteY14" fmla="*/ 946803 h 946803"/>
                <a:gd name="connsiteX15" fmla="*/ 931171 w 2156396"/>
                <a:gd name="connsiteY15" fmla="*/ 686120 h 946803"/>
                <a:gd name="connsiteX16" fmla="*/ 1389160 w 2156396"/>
                <a:gd name="connsiteY16" fmla="*/ 686120 h 946803"/>
                <a:gd name="connsiteX17" fmla="*/ 1447137 w 2156396"/>
                <a:gd name="connsiteY17" fmla="*/ 667129 h 946803"/>
                <a:gd name="connsiteX18" fmla="*/ 2120202 w 2156396"/>
                <a:gd name="connsiteY18" fmla="*/ 173486 h 946803"/>
                <a:gd name="connsiteX19" fmla="*/ 2156395 w 2156396"/>
                <a:gd name="connsiteY19" fmla="*/ 98012 h 946803"/>
                <a:gd name="connsiteX0" fmla="*/ 2156395 w 2156396"/>
                <a:gd name="connsiteY0" fmla="*/ 98012 h 946803"/>
                <a:gd name="connsiteX1" fmla="*/ 2059353 w 2156396"/>
                <a:gd name="connsiteY1" fmla="*/ 1 h 946803"/>
                <a:gd name="connsiteX2" fmla="*/ 2007702 w 2156396"/>
                <a:gd name="connsiteY2" fmla="*/ 14500 h 946803"/>
                <a:gd name="connsiteX3" fmla="*/ 1588675 w 2156396"/>
                <a:gd name="connsiteY3" fmla="*/ 254081 h 946803"/>
                <a:gd name="connsiteX4" fmla="*/ 1588160 w 2156396"/>
                <a:gd name="connsiteY4" fmla="*/ 336686 h 946803"/>
                <a:gd name="connsiteX5" fmla="*/ 1390532 w 2156396"/>
                <a:gd name="connsiteY5" fmla="*/ 490084 h 946803"/>
                <a:gd name="connsiteX6" fmla="*/ 955675 w 2156396"/>
                <a:gd name="connsiteY6" fmla="*/ 490084 h 946803"/>
                <a:gd name="connsiteX7" fmla="*/ 955675 w 2156396"/>
                <a:gd name="connsiteY7" fmla="*/ 392066 h 946803"/>
                <a:gd name="connsiteX8" fmla="*/ 1396756 w 2156396"/>
                <a:gd name="connsiteY8" fmla="*/ 392066 h 946803"/>
                <a:gd name="connsiteX9" fmla="*/ 1494774 w 2156396"/>
                <a:gd name="connsiteY9" fmla="*/ 294048 h 946803"/>
                <a:gd name="connsiteX10" fmla="*/ 1396756 w 2156396"/>
                <a:gd name="connsiteY10" fmla="*/ 196030 h 946803"/>
                <a:gd name="connsiteX11" fmla="*/ 808648 w 2156396"/>
                <a:gd name="connsiteY11" fmla="*/ 196030 h 946803"/>
                <a:gd name="connsiteX12" fmla="*/ 692962 w 2156396"/>
                <a:gd name="connsiteY12" fmla="*/ 229062 h 946803"/>
                <a:gd name="connsiteX13" fmla="*/ 0 w 2156396"/>
                <a:gd name="connsiteY13" fmla="*/ 563597 h 946803"/>
                <a:gd name="connsiteX14" fmla="*/ 250426 w 2156396"/>
                <a:gd name="connsiteY14" fmla="*/ 946803 h 946803"/>
                <a:gd name="connsiteX15" fmla="*/ 931171 w 2156396"/>
                <a:gd name="connsiteY15" fmla="*/ 686120 h 946803"/>
                <a:gd name="connsiteX16" fmla="*/ 1389160 w 2156396"/>
                <a:gd name="connsiteY16" fmla="*/ 686120 h 946803"/>
                <a:gd name="connsiteX17" fmla="*/ 1447137 w 2156396"/>
                <a:gd name="connsiteY17" fmla="*/ 667129 h 946803"/>
                <a:gd name="connsiteX18" fmla="*/ 2120202 w 2156396"/>
                <a:gd name="connsiteY18" fmla="*/ 173486 h 946803"/>
                <a:gd name="connsiteX19" fmla="*/ 2156395 w 2156396"/>
                <a:gd name="connsiteY19" fmla="*/ 98012 h 946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56396" h="946803">
                  <a:moveTo>
                    <a:pt x="2156395" y="98012"/>
                  </a:moveTo>
                  <a:cubicBezTo>
                    <a:pt x="2156662" y="44148"/>
                    <a:pt x="2113213" y="268"/>
                    <a:pt x="2059353" y="1"/>
                  </a:cubicBezTo>
                  <a:cubicBezTo>
                    <a:pt x="2041119" y="-89"/>
                    <a:pt x="2023225" y="4934"/>
                    <a:pt x="2007702" y="14500"/>
                  </a:cubicBezTo>
                  <a:lnTo>
                    <a:pt x="1588675" y="254081"/>
                  </a:lnTo>
                  <a:cubicBezTo>
                    <a:pt x="1594333" y="281345"/>
                    <a:pt x="1594157" y="309495"/>
                    <a:pt x="1588160" y="336686"/>
                  </a:cubicBezTo>
                  <a:cubicBezTo>
                    <a:pt x="1566178" y="427688"/>
                    <a:pt x="1484141" y="491363"/>
                    <a:pt x="1390532" y="490084"/>
                  </a:cubicBezTo>
                  <a:lnTo>
                    <a:pt x="955675" y="490084"/>
                  </a:lnTo>
                  <a:lnTo>
                    <a:pt x="955675" y="392066"/>
                  </a:lnTo>
                  <a:lnTo>
                    <a:pt x="1396756" y="392066"/>
                  </a:lnTo>
                  <a:cubicBezTo>
                    <a:pt x="1450889" y="392066"/>
                    <a:pt x="1494774" y="348181"/>
                    <a:pt x="1494774" y="294048"/>
                  </a:cubicBezTo>
                  <a:cubicBezTo>
                    <a:pt x="1494774" y="239915"/>
                    <a:pt x="1450889" y="196030"/>
                    <a:pt x="1396756" y="196030"/>
                  </a:cubicBezTo>
                  <a:lnTo>
                    <a:pt x="808648" y="196030"/>
                  </a:lnTo>
                  <a:cubicBezTo>
                    <a:pt x="767760" y="196040"/>
                    <a:pt x="727690" y="207481"/>
                    <a:pt x="692962" y="229062"/>
                  </a:cubicBezTo>
                  <a:lnTo>
                    <a:pt x="0" y="563597"/>
                  </a:lnTo>
                  <a:cubicBezTo>
                    <a:pt x="74212" y="705742"/>
                    <a:pt x="74315" y="783044"/>
                    <a:pt x="250426" y="946803"/>
                  </a:cubicBezTo>
                  <a:cubicBezTo>
                    <a:pt x="408945" y="788283"/>
                    <a:pt x="707567" y="686120"/>
                    <a:pt x="931171" y="686120"/>
                  </a:cubicBezTo>
                  <a:lnTo>
                    <a:pt x="1389160" y="686120"/>
                  </a:lnTo>
                  <a:cubicBezTo>
                    <a:pt x="1410013" y="686117"/>
                    <a:pt x="1430325" y="679464"/>
                    <a:pt x="1447137" y="667129"/>
                  </a:cubicBezTo>
                  <a:lnTo>
                    <a:pt x="2120202" y="173486"/>
                  </a:lnTo>
                  <a:cubicBezTo>
                    <a:pt x="2143023" y="155068"/>
                    <a:pt x="2156319" y="127339"/>
                    <a:pt x="2156395" y="98012"/>
                  </a:cubicBezTo>
                  <a:close/>
                </a:path>
              </a:pathLst>
            </a:custGeom>
            <a:gradFill>
              <a:gsLst>
                <a:gs pos="0">
                  <a:srgbClr val="F0C9B6"/>
                </a:gs>
                <a:gs pos="76000">
                  <a:srgbClr val="EFC4AF"/>
                </a:gs>
              </a:gsLst>
              <a:lin ang="10800000" scaled="1"/>
            </a:gra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defTabSz="567019">
                <a:defRPr/>
              </a:pPr>
              <a:endParaRPr lang="ar-SA" sz="1116" dirty="0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  <p:sp>
          <p:nvSpPr>
            <p:cNvPr id="107" name="شكل حر: شكل 106">
              <a:extLst>
                <a:ext uri="{FF2B5EF4-FFF2-40B4-BE49-F238E27FC236}">
                  <a16:creationId xmlns:a16="http://schemas.microsoft.com/office/drawing/2014/main" id="{47E88E85-065A-2916-ADD8-58FF6CC80D57}"/>
                </a:ext>
              </a:extLst>
            </p:cNvPr>
            <p:cNvSpPr/>
            <p:nvPr/>
          </p:nvSpPr>
          <p:spPr>
            <a:xfrm>
              <a:off x="4545844" y="2269998"/>
              <a:ext cx="234203" cy="266612"/>
            </a:xfrm>
            <a:custGeom>
              <a:avLst/>
              <a:gdLst>
                <a:gd name="connsiteX0" fmla="*/ 102518 w 205054"/>
                <a:gd name="connsiteY0" fmla="*/ 233429 h 233429"/>
                <a:gd name="connsiteX1" fmla="*/ 0 w 205054"/>
                <a:gd name="connsiteY1" fmla="*/ 116719 h 233429"/>
                <a:gd name="connsiteX2" fmla="*/ 102518 w 205054"/>
                <a:gd name="connsiteY2" fmla="*/ 0 h 233429"/>
                <a:gd name="connsiteX3" fmla="*/ 205054 w 205054"/>
                <a:gd name="connsiteY3" fmla="*/ 116719 h 233429"/>
                <a:gd name="connsiteX4" fmla="*/ 102518 w 205054"/>
                <a:gd name="connsiteY4" fmla="*/ 233429 h 233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054" h="233429">
                  <a:moveTo>
                    <a:pt x="102518" y="233429"/>
                  </a:moveTo>
                  <a:cubicBezTo>
                    <a:pt x="78167" y="186889"/>
                    <a:pt x="43012" y="146867"/>
                    <a:pt x="0" y="116719"/>
                  </a:cubicBezTo>
                  <a:cubicBezTo>
                    <a:pt x="43010" y="86566"/>
                    <a:pt x="78165" y="46541"/>
                    <a:pt x="102518" y="0"/>
                  </a:cubicBezTo>
                  <a:cubicBezTo>
                    <a:pt x="126870" y="46547"/>
                    <a:pt x="162033" y="86573"/>
                    <a:pt x="205054" y="116719"/>
                  </a:cubicBezTo>
                  <a:cubicBezTo>
                    <a:pt x="162035" y="146865"/>
                    <a:pt x="126873" y="186887"/>
                    <a:pt x="102518" y="23342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defTabSz="567019">
                <a:defRPr/>
              </a:pPr>
              <a:endParaRPr lang="ar-SA" sz="1116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  <p:sp>
          <p:nvSpPr>
            <p:cNvPr id="108" name="شكل حر: شكل 107">
              <a:extLst>
                <a:ext uri="{FF2B5EF4-FFF2-40B4-BE49-F238E27FC236}">
                  <a16:creationId xmlns:a16="http://schemas.microsoft.com/office/drawing/2014/main" id="{88FE80C8-A93F-6229-D2F6-2A6E1964F844}"/>
                </a:ext>
              </a:extLst>
            </p:cNvPr>
            <p:cNvSpPr/>
            <p:nvPr/>
          </p:nvSpPr>
          <p:spPr>
            <a:xfrm>
              <a:off x="4304201" y="2470318"/>
              <a:ext cx="154416" cy="175783"/>
            </a:xfrm>
            <a:custGeom>
              <a:avLst/>
              <a:gdLst>
                <a:gd name="connsiteX0" fmla="*/ 102518 w 205054"/>
                <a:gd name="connsiteY0" fmla="*/ 233429 h 233429"/>
                <a:gd name="connsiteX1" fmla="*/ 0 w 205054"/>
                <a:gd name="connsiteY1" fmla="*/ 116719 h 233429"/>
                <a:gd name="connsiteX2" fmla="*/ 102518 w 205054"/>
                <a:gd name="connsiteY2" fmla="*/ 0 h 233429"/>
                <a:gd name="connsiteX3" fmla="*/ 205054 w 205054"/>
                <a:gd name="connsiteY3" fmla="*/ 116719 h 233429"/>
                <a:gd name="connsiteX4" fmla="*/ 102518 w 205054"/>
                <a:gd name="connsiteY4" fmla="*/ 233429 h 233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054" h="233429">
                  <a:moveTo>
                    <a:pt x="102518" y="233429"/>
                  </a:moveTo>
                  <a:cubicBezTo>
                    <a:pt x="78167" y="186889"/>
                    <a:pt x="43012" y="146867"/>
                    <a:pt x="0" y="116719"/>
                  </a:cubicBezTo>
                  <a:cubicBezTo>
                    <a:pt x="43010" y="86566"/>
                    <a:pt x="78165" y="46541"/>
                    <a:pt x="102518" y="0"/>
                  </a:cubicBezTo>
                  <a:cubicBezTo>
                    <a:pt x="126870" y="46547"/>
                    <a:pt x="162033" y="86573"/>
                    <a:pt x="205054" y="116719"/>
                  </a:cubicBezTo>
                  <a:cubicBezTo>
                    <a:pt x="162035" y="146865"/>
                    <a:pt x="126873" y="186887"/>
                    <a:pt x="102518" y="23342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defTabSz="567019">
                <a:defRPr/>
              </a:pPr>
              <a:endParaRPr lang="ar-SA" sz="1116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  <p:sp>
          <p:nvSpPr>
            <p:cNvPr id="109" name="شكل حر: شكل 108">
              <a:extLst>
                <a:ext uri="{FF2B5EF4-FFF2-40B4-BE49-F238E27FC236}">
                  <a16:creationId xmlns:a16="http://schemas.microsoft.com/office/drawing/2014/main" id="{ADFF8E71-A2CE-BDDA-1380-E4AB93A7A101}"/>
                </a:ext>
              </a:extLst>
            </p:cNvPr>
            <p:cNvSpPr/>
            <p:nvPr/>
          </p:nvSpPr>
          <p:spPr>
            <a:xfrm>
              <a:off x="4376962" y="2920918"/>
              <a:ext cx="84596" cy="96303"/>
            </a:xfrm>
            <a:custGeom>
              <a:avLst/>
              <a:gdLst>
                <a:gd name="connsiteX0" fmla="*/ 102518 w 205054"/>
                <a:gd name="connsiteY0" fmla="*/ 233429 h 233429"/>
                <a:gd name="connsiteX1" fmla="*/ 0 w 205054"/>
                <a:gd name="connsiteY1" fmla="*/ 116719 h 233429"/>
                <a:gd name="connsiteX2" fmla="*/ 102518 w 205054"/>
                <a:gd name="connsiteY2" fmla="*/ 0 h 233429"/>
                <a:gd name="connsiteX3" fmla="*/ 205054 w 205054"/>
                <a:gd name="connsiteY3" fmla="*/ 116719 h 233429"/>
                <a:gd name="connsiteX4" fmla="*/ 102518 w 205054"/>
                <a:gd name="connsiteY4" fmla="*/ 233429 h 233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054" h="233429">
                  <a:moveTo>
                    <a:pt x="102518" y="233429"/>
                  </a:moveTo>
                  <a:cubicBezTo>
                    <a:pt x="78167" y="186889"/>
                    <a:pt x="43012" y="146867"/>
                    <a:pt x="0" y="116719"/>
                  </a:cubicBezTo>
                  <a:cubicBezTo>
                    <a:pt x="43010" y="86566"/>
                    <a:pt x="78165" y="46541"/>
                    <a:pt x="102518" y="0"/>
                  </a:cubicBezTo>
                  <a:cubicBezTo>
                    <a:pt x="126870" y="46547"/>
                    <a:pt x="162033" y="86573"/>
                    <a:pt x="205054" y="116719"/>
                  </a:cubicBezTo>
                  <a:cubicBezTo>
                    <a:pt x="162035" y="146865"/>
                    <a:pt x="126873" y="186887"/>
                    <a:pt x="102518" y="23342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defTabSz="567019">
                <a:defRPr/>
              </a:pPr>
              <a:endParaRPr lang="ar-SA" sz="1116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  <p:sp>
          <p:nvSpPr>
            <p:cNvPr id="110" name="مستطيل: زوايا مستديرة 109">
              <a:extLst>
                <a:ext uri="{FF2B5EF4-FFF2-40B4-BE49-F238E27FC236}">
                  <a16:creationId xmlns:a16="http://schemas.microsoft.com/office/drawing/2014/main" id="{519CD35D-2046-7BE1-55FC-421EA09454CF}"/>
                </a:ext>
              </a:extLst>
            </p:cNvPr>
            <p:cNvSpPr/>
            <p:nvPr/>
          </p:nvSpPr>
          <p:spPr>
            <a:xfrm rot="4042901" flipH="1">
              <a:off x="4471498" y="3241881"/>
              <a:ext cx="29414" cy="671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567019">
                <a:defRPr/>
              </a:pPr>
              <a:endParaRPr lang="ar-SA" sz="1116">
                <a:solidFill>
                  <a:prstClr val="white"/>
                </a:solidFill>
                <a:latin typeface="Harmattan"/>
                <a:cs typeface="Harmattan"/>
              </a:endParaRPr>
            </a:p>
          </p:txBody>
        </p:sp>
        <p:sp>
          <p:nvSpPr>
            <p:cNvPr id="111" name="مستطيل: زوايا مستديرة 110">
              <a:extLst>
                <a:ext uri="{FF2B5EF4-FFF2-40B4-BE49-F238E27FC236}">
                  <a16:creationId xmlns:a16="http://schemas.microsoft.com/office/drawing/2014/main" id="{D388EE5A-7F1B-3E8D-05F6-F02E9A5F7420}"/>
                </a:ext>
              </a:extLst>
            </p:cNvPr>
            <p:cNvSpPr/>
            <p:nvPr/>
          </p:nvSpPr>
          <p:spPr>
            <a:xfrm rot="4042901" flipH="1">
              <a:off x="4380993" y="3260733"/>
              <a:ext cx="29414" cy="104833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567019">
                <a:defRPr/>
              </a:pPr>
              <a:endParaRPr lang="ar-SA" sz="1116" dirty="0">
                <a:solidFill>
                  <a:prstClr val="white"/>
                </a:solidFill>
                <a:latin typeface="Harmattan"/>
                <a:cs typeface="Harmatt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4231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DB538-BC98-F291-D14C-D93ADF55D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30776F0-9647-50FF-0C16-0C5A930A65BD}"/>
              </a:ext>
            </a:extLst>
          </p:cNvPr>
          <p:cNvSpPr txBox="1"/>
          <p:nvPr/>
        </p:nvSpPr>
        <p:spPr>
          <a:xfrm>
            <a:off x="1424018" y="5345906"/>
            <a:ext cx="4711638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7019" rtl="1"/>
            <a:r>
              <a:rPr lang="ar-SA" sz="4000" b="1" dirty="0">
                <a:solidFill>
                  <a:srgbClr val="155C58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مهارات </a:t>
            </a:r>
            <a:r>
              <a:rPr lang="ar-SA" sz="4465" b="1" dirty="0">
                <a:solidFill>
                  <a:srgbClr val="155C58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حياتية وأسرية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0FAD7C8-0ECE-63CE-EC56-0D6C8010F384}"/>
              </a:ext>
            </a:extLst>
          </p:cNvPr>
          <p:cNvSpPr/>
          <p:nvPr/>
        </p:nvSpPr>
        <p:spPr>
          <a:xfrm>
            <a:off x="2927965" y="3461338"/>
            <a:ext cx="1703744" cy="1624130"/>
          </a:xfrm>
          <a:prstGeom prst="roundRect">
            <a:avLst>
              <a:gd name="adj" fmla="val 3595"/>
            </a:avLst>
          </a:prstGeom>
          <a:solidFill>
            <a:srgbClr val="FFF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67019" rtl="1"/>
            <a:endParaRPr lang="ar-SA" sz="8557" dirty="0">
              <a:solidFill>
                <a:srgbClr val="752B64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C9D78173-D83D-9480-C878-3D50323F1732}"/>
              </a:ext>
            </a:extLst>
          </p:cNvPr>
          <p:cNvGrpSpPr/>
          <p:nvPr/>
        </p:nvGrpSpPr>
        <p:grpSpPr>
          <a:xfrm>
            <a:off x="3232297" y="3725863"/>
            <a:ext cx="1095080" cy="1095080"/>
            <a:chOff x="5800432" y="4106525"/>
            <a:chExt cx="1656080" cy="1656080"/>
          </a:xfrm>
        </p:grpSpPr>
        <p:sp>
          <p:nvSpPr>
            <p:cNvPr id="4" name="شكل بيضاوي 3">
              <a:extLst>
                <a:ext uri="{FF2B5EF4-FFF2-40B4-BE49-F238E27FC236}">
                  <a16:creationId xmlns:a16="http://schemas.microsoft.com/office/drawing/2014/main" id="{8A4587B0-6BA3-C15E-47C0-ED67D1F10A6E}"/>
                </a:ext>
              </a:extLst>
            </p:cNvPr>
            <p:cNvSpPr/>
            <p:nvPr/>
          </p:nvSpPr>
          <p:spPr>
            <a:xfrm>
              <a:off x="5800432" y="4106525"/>
              <a:ext cx="1656080" cy="1656080"/>
            </a:xfrm>
            <a:prstGeom prst="ellipse">
              <a:avLst/>
            </a:prstGeom>
            <a:solidFill>
              <a:srgbClr val="5CD4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567019"/>
              <a:endParaRPr lang="ar-SA" sz="1116" dirty="0">
                <a:solidFill>
                  <a:prstClr val="white"/>
                </a:solidFill>
                <a:latin typeface="Harmattan"/>
                <a:cs typeface="Harmattan"/>
              </a:endParaRPr>
            </a:p>
          </p:txBody>
        </p:sp>
        <p:grpSp>
          <p:nvGrpSpPr>
            <p:cNvPr id="5" name="مجموعة 4">
              <a:extLst>
                <a:ext uri="{FF2B5EF4-FFF2-40B4-BE49-F238E27FC236}">
                  <a16:creationId xmlns:a16="http://schemas.microsoft.com/office/drawing/2014/main" id="{511693A3-58E6-E773-EABE-C9D9A727845F}"/>
                </a:ext>
              </a:extLst>
            </p:cNvPr>
            <p:cNvGrpSpPr/>
            <p:nvPr/>
          </p:nvGrpSpPr>
          <p:grpSpPr>
            <a:xfrm>
              <a:off x="6097568" y="4213185"/>
              <a:ext cx="1003087" cy="1548201"/>
              <a:chOff x="7764323" y="1927027"/>
              <a:chExt cx="1310091" cy="2022044"/>
            </a:xfrm>
          </p:grpSpPr>
          <p:sp>
            <p:nvSpPr>
              <p:cNvPr id="6" name="شكل حر: شكل 5">
                <a:extLst>
                  <a:ext uri="{FF2B5EF4-FFF2-40B4-BE49-F238E27FC236}">
                    <a16:creationId xmlns:a16="http://schemas.microsoft.com/office/drawing/2014/main" id="{9C82B9E8-2480-9A4A-CAE3-659146D70910}"/>
                  </a:ext>
                </a:extLst>
              </p:cNvPr>
              <p:cNvSpPr/>
              <p:nvPr/>
            </p:nvSpPr>
            <p:spPr>
              <a:xfrm>
                <a:off x="7890739" y="3540761"/>
                <a:ext cx="1150992" cy="408310"/>
              </a:xfrm>
              <a:custGeom>
                <a:avLst/>
                <a:gdLst>
                  <a:gd name="connsiteX0" fmla="*/ 492053 w 1093767"/>
                  <a:gd name="connsiteY0" fmla="*/ 0 h 223010"/>
                  <a:gd name="connsiteX1" fmla="*/ 706678 w 1093767"/>
                  <a:gd name="connsiteY1" fmla="*/ 0 h 223010"/>
                  <a:gd name="connsiteX2" fmla="*/ 753188 w 1093767"/>
                  <a:gd name="connsiteY2" fmla="*/ 13556 h 223010"/>
                  <a:gd name="connsiteX3" fmla="*/ 852833 w 1093767"/>
                  <a:gd name="connsiteY3" fmla="*/ 76942 h 223010"/>
                  <a:gd name="connsiteX4" fmla="*/ 1093767 w 1093767"/>
                  <a:gd name="connsiteY4" fmla="*/ 223010 h 223010"/>
                  <a:gd name="connsiteX5" fmla="*/ 0 w 1093767"/>
                  <a:gd name="connsiteY5" fmla="*/ 223010 h 223010"/>
                  <a:gd name="connsiteX6" fmla="*/ 413117 w 1093767"/>
                  <a:gd name="connsiteY6" fmla="*/ 84545 h 223010"/>
                  <a:gd name="connsiteX7" fmla="*/ 492053 w 1093767"/>
                  <a:gd name="connsiteY7" fmla="*/ 26875 h 223010"/>
                  <a:gd name="connsiteX8" fmla="*/ 492053 w 1093767"/>
                  <a:gd name="connsiteY8" fmla="*/ 0 h 223010"/>
                  <a:gd name="connsiteX0" fmla="*/ 492053 w 1093767"/>
                  <a:gd name="connsiteY0" fmla="*/ 0 h 223010"/>
                  <a:gd name="connsiteX1" fmla="*/ 706678 w 1093767"/>
                  <a:gd name="connsiteY1" fmla="*/ 0 h 223010"/>
                  <a:gd name="connsiteX2" fmla="*/ 753188 w 1093767"/>
                  <a:gd name="connsiteY2" fmla="*/ 13556 h 223010"/>
                  <a:gd name="connsiteX3" fmla="*/ 852833 w 1093767"/>
                  <a:gd name="connsiteY3" fmla="*/ 76942 h 223010"/>
                  <a:gd name="connsiteX4" fmla="*/ 1093767 w 1093767"/>
                  <a:gd name="connsiteY4" fmla="*/ 223010 h 223010"/>
                  <a:gd name="connsiteX5" fmla="*/ 540818 w 1093767"/>
                  <a:gd name="connsiteY5" fmla="*/ 220837 h 223010"/>
                  <a:gd name="connsiteX6" fmla="*/ 0 w 1093767"/>
                  <a:gd name="connsiteY6" fmla="*/ 223010 h 223010"/>
                  <a:gd name="connsiteX7" fmla="*/ 413117 w 1093767"/>
                  <a:gd name="connsiteY7" fmla="*/ 84545 h 223010"/>
                  <a:gd name="connsiteX8" fmla="*/ 492053 w 1093767"/>
                  <a:gd name="connsiteY8" fmla="*/ 26875 h 223010"/>
                  <a:gd name="connsiteX9" fmla="*/ 492053 w 1093767"/>
                  <a:gd name="connsiteY9" fmla="*/ 0 h 223010"/>
                  <a:gd name="connsiteX0" fmla="*/ 492053 w 1093767"/>
                  <a:gd name="connsiteY0" fmla="*/ 0 h 404952"/>
                  <a:gd name="connsiteX1" fmla="*/ 706678 w 1093767"/>
                  <a:gd name="connsiteY1" fmla="*/ 0 h 404952"/>
                  <a:gd name="connsiteX2" fmla="*/ 753188 w 1093767"/>
                  <a:gd name="connsiteY2" fmla="*/ 13556 h 404952"/>
                  <a:gd name="connsiteX3" fmla="*/ 852833 w 1093767"/>
                  <a:gd name="connsiteY3" fmla="*/ 76942 h 404952"/>
                  <a:gd name="connsiteX4" fmla="*/ 1093767 w 1093767"/>
                  <a:gd name="connsiteY4" fmla="*/ 223010 h 404952"/>
                  <a:gd name="connsiteX5" fmla="*/ 540818 w 1093767"/>
                  <a:gd name="connsiteY5" fmla="*/ 404952 h 404952"/>
                  <a:gd name="connsiteX6" fmla="*/ 0 w 1093767"/>
                  <a:gd name="connsiteY6" fmla="*/ 223010 h 404952"/>
                  <a:gd name="connsiteX7" fmla="*/ 413117 w 1093767"/>
                  <a:gd name="connsiteY7" fmla="*/ 84545 h 404952"/>
                  <a:gd name="connsiteX8" fmla="*/ 492053 w 1093767"/>
                  <a:gd name="connsiteY8" fmla="*/ 26875 h 404952"/>
                  <a:gd name="connsiteX9" fmla="*/ 492053 w 1093767"/>
                  <a:gd name="connsiteY9" fmla="*/ 0 h 404952"/>
                  <a:gd name="connsiteX0" fmla="*/ 506981 w 1108695"/>
                  <a:gd name="connsiteY0" fmla="*/ 0 h 404952"/>
                  <a:gd name="connsiteX1" fmla="*/ 721606 w 1108695"/>
                  <a:gd name="connsiteY1" fmla="*/ 0 h 404952"/>
                  <a:gd name="connsiteX2" fmla="*/ 768116 w 1108695"/>
                  <a:gd name="connsiteY2" fmla="*/ 13556 h 404952"/>
                  <a:gd name="connsiteX3" fmla="*/ 867761 w 1108695"/>
                  <a:gd name="connsiteY3" fmla="*/ 76942 h 404952"/>
                  <a:gd name="connsiteX4" fmla="*/ 1108695 w 1108695"/>
                  <a:gd name="connsiteY4" fmla="*/ 223010 h 404952"/>
                  <a:gd name="connsiteX5" fmla="*/ 555746 w 1108695"/>
                  <a:gd name="connsiteY5" fmla="*/ 404952 h 404952"/>
                  <a:gd name="connsiteX6" fmla="*/ 0 w 1108695"/>
                  <a:gd name="connsiteY6" fmla="*/ 232962 h 404952"/>
                  <a:gd name="connsiteX7" fmla="*/ 428045 w 1108695"/>
                  <a:gd name="connsiteY7" fmla="*/ 84545 h 404952"/>
                  <a:gd name="connsiteX8" fmla="*/ 506981 w 1108695"/>
                  <a:gd name="connsiteY8" fmla="*/ 26875 h 404952"/>
                  <a:gd name="connsiteX9" fmla="*/ 506981 w 1108695"/>
                  <a:gd name="connsiteY9" fmla="*/ 0 h 404952"/>
                  <a:gd name="connsiteX0" fmla="*/ 519421 w 1121135"/>
                  <a:gd name="connsiteY0" fmla="*/ 0 h 404952"/>
                  <a:gd name="connsiteX1" fmla="*/ 734046 w 1121135"/>
                  <a:gd name="connsiteY1" fmla="*/ 0 h 404952"/>
                  <a:gd name="connsiteX2" fmla="*/ 780556 w 1121135"/>
                  <a:gd name="connsiteY2" fmla="*/ 13556 h 404952"/>
                  <a:gd name="connsiteX3" fmla="*/ 880201 w 1121135"/>
                  <a:gd name="connsiteY3" fmla="*/ 76942 h 404952"/>
                  <a:gd name="connsiteX4" fmla="*/ 1121135 w 1121135"/>
                  <a:gd name="connsiteY4" fmla="*/ 223010 h 404952"/>
                  <a:gd name="connsiteX5" fmla="*/ 568186 w 1121135"/>
                  <a:gd name="connsiteY5" fmla="*/ 404952 h 404952"/>
                  <a:gd name="connsiteX6" fmla="*/ 0 w 1121135"/>
                  <a:gd name="connsiteY6" fmla="*/ 240426 h 404952"/>
                  <a:gd name="connsiteX7" fmla="*/ 440485 w 1121135"/>
                  <a:gd name="connsiteY7" fmla="*/ 84545 h 404952"/>
                  <a:gd name="connsiteX8" fmla="*/ 519421 w 1121135"/>
                  <a:gd name="connsiteY8" fmla="*/ 26875 h 404952"/>
                  <a:gd name="connsiteX9" fmla="*/ 519421 w 1121135"/>
                  <a:gd name="connsiteY9" fmla="*/ 0 h 404952"/>
                  <a:gd name="connsiteX0" fmla="*/ 519421 w 1150991"/>
                  <a:gd name="connsiteY0" fmla="*/ 0 h 404952"/>
                  <a:gd name="connsiteX1" fmla="*/ 734046 w 1150991"/>
                  <a:gd name="connsiteY1" fmla="*/ 0 h 404952"/>
                  <a:gd name="connsiteX2" fmla="*/ 780556 w 1150991"/>
                  <a:gd name="connsiteY2" fmla="*/ 13556 h 404952"/>
                  <a:gd name="connsiteX3" fmla="*/ 880201 w 1150991"/>
                  <a:gd name="connsiteY3" fmla="*/ 76942 h 404952"/>
                  <a:gd name="connsiteX4" fmla="*/ 1150991 w 1150991"/>
                  <a:gd name="connsiteY4" fmla="*/ 232962 h 404952"/>
                  <a:gd name="connsiteX5" fmla="*/ 568186 w 1150991"/>
                  <a:gd name="connsiteY5" fmla="*/ 404952 h 404952"/>
                  <a:gd name="connsiteX6" fmla="*/ 0 w 1150991"/>
                  <a:gd name="connsiteY6" fmla="*/ 240426 h 404952"/>
                  <a:gd name="connsiteX7" fmla="*/ 440485 w 1150991"/>
                  <a:gd name="connsiteY7" fmla="*/ 84545 h 404952"/>
                  <a:gd name="connsiteX8" fmla="*/ 519421 w 1150991"/>
                  <a:gd name="connsiteY8" fmla="*/ 26875 h 404952"/>
                  <a:gd name="connsiteX9" fmla="*/ 519421 w 1150991"/>
                  <a:gd name="connsiteY9" fmla="*/ 0 h 404952"/>
                  <a:gd name="connsiteX0" fmla="*/ 519421 w 1150991"/>
                  <a:gd name="connsiteY0" fmla="*/ 0 h 407380"/>
                  <a:gd name="connsiteX1" fmla="*/ 734046 w 1150991"/>
                  <a:gd name="connsiteY1" fmla="*/ 0 h 407380"/>
                  <a:gd name="connsiteX2" fmla="*/ 780556 w 1150991"/>
                  <a:gd name="connsiteY2" fmla="*/ 13556 h 407380"/>
                  <a:gd name="connsiteX3" fmla="*/ 880201 w 1150991"/>
                  <a:gd name="connsiteY3" fmla="*/ 76942 h 407380"/>
                  <a:gd name="connsiteX4" fmla="*/ 1150991 w 1150991"/>
                  <a:gd name="connsiteY4" fmla="*/ 232962 h 407380"/>
                  <a:gd name="connsiteX5" fmla="*/ 568186 w 1150991"/>
                  <a:gd name="connsiteY5" fmla="*/ 404952 h 407380"/>
                  <a:gd name="connsiteX6" fmla="*/ 0 w 1150991"/>
                  <a:gd name="connsiteY6" fmla="*/ 240426 h 407380"/>
                  <a:gd name="connsiteX7" fmla="*/ 440485 w 1150991"/>
                  <a:gd name="connsiteY7" fmla="*/ 84545 h 407380"/>
                  <a:gd name="connsiteX8" fmla="*/ 519421 w 1150991"/>
                  <a:gd name="connsiteY8" fmla="*/ 26875 h 407380"/>
                  <a:gd name="connsiteX9" fmla="*/ 519421 w 1150991"/>
                  <a:gd name="connsiteY9" fmla="*/ 0 h 407380"/>
                  <a:gd name="connsiteX0" fmla="*/ 519421 w 1150991"/>
                  <a:gd name="connsiteY0" fmla="*/ 0 h 408310"/>
                  <a:gd name="connsiteX1" fmla="*/ 734046 w 1150991"/>
                  <a:gd name="connsiteY1" fmla="*/ 0 h 408310"/>
                  <a:gd name="connsiteX2" fmla="*/ 780556 w 1150991"/>
                  <a:gd name="connsiteY2" fmla="*/ 13556 h 408310"/>
                  <a:gd name="connsiteX3" fmla="*/ 880201 w 1150991"/>
                  <a:gd name="connsiteY3" fmla="*/ 76942 h 408310"/>
                  <a:gd name="connsiteX4" fmla="*/ 1150991 w 1150991"/>
                  <a:gd name="connsiteY4" fmla="*/ 232962 h 408310"/>
                  <a:gd name="connsiteX5" fmla="*/ 568186 w 1150991"/>
                  <a:gd name="connsiteY5" fmla="*/ 404952 h 408310"/>
                  <a:gd name="connsiteX6" fmla="*/ 0 w 1150991"/>
                  <a:gd name="connsiteY6" fmla="*/ 240426 h 408310"/>
                  <a:gd name="connsiteX7" fmla="*/ 440485 w 1150991"/>
                  <a:gd name="connsiteY7" fmla="*/ 84545 h 408310"/>
                  <a:gd name="connsiteX8" fmla="*/ 519421 w 1150991"/>
                  <a:gd name="connsiteY8" fmla="*/ 26875 h 408310"/>
                  <a:gd name="connsiteX9" fmla="*/ 519421 w 1150991"/>
                  <a:gd name="connsiteY9" fmla="*/ 0 h 408310"/>
                  <a:gd name="connsiteX0" fmla="*/ 519421 w 1150991"/>
                  <a:gd name="connsiteY0" fmla="*/ 0 h 408310"/>
                  <a:gd name="connsiteX1" fmla="*/ 734046 w 1150991"/>
                  <a:gd name="connsiteY1" fmla="*/ 0 h 408310"/>
                  <a:gd name="connsiteX2" fmla="*/ 780556 w 1150991"/>
                  <a:gd name="connsiteY2" fmla="*/ 13556 h 408310"/>
                  <a:gd name="connsiteX3" fmla="*/ 880201 w 1150991"/>
                  <a:gd name="connsiteY3" fmla="*/ 76942 h 408310"/>
                  <a:gd name="connsiteX4" fmla="*/ 1150991 w 1150991"/>
                  <a:gd name="connsiteY4" fmla="*/ 232962 h 408310"/>
                  <a:gd name="connsiteX5" fmla="*/ 568186 w 1150991"/>
                  <a:gd name="connsiteY5" fmla="*/ 404952 h 408310"/>
                  <a:gd name="connsiteX6" fmla="*/ 0 w 1150991"/>
                  <a:gd name="connsiteY6" fmla="*/ 240426 h 408310"/>
                  <a:gd name="connsiteX7" fmla="*/ 440485 w 1150991"/>
                  <a:gd name="connsiteY7" fmla="*/ 84545 h 408310"/>
                  <a:gd name="connsiteX8" fmla="*/ 519421 w 1150991"/>
                  <a:gd name="connsiteY8" fmla="*/ 26875 h 408310"/>
                  <a:gd name="connsiteX9" fmla="*/ 519421 w 1150991"/>
                  <a:gd name="connsiteY9" fmla="*/ 0 h 408310"/>
                  <a:gd name="connsiteX0" fmla="*/ 519421 w 1150991"/>
                  <a:gd name="connsiteY0" fmla="*/ 0 h 408310"/>
                  <a:gd name="connsiteX1" fmla="*/ 734046 w 1150991"/>
                  <a:gd name="connsiteY1" fmla="*/ 0 h 408310"/>
                  <a:gd name="connsiteX2" fmla="*/ 780556 w 1150991"/>
                  <a:gd name="connsiteY2" fmla="*/ 13556 h 408310"/>
                  <a:gd name="connsiteX3" fmla="*/ 880201 w 1150991"/>
                  <a:gd name="connsiteY3" fmla="*/ 76942 h 408310"/>
                  <a:gd name="connsiteX4" fmla="*/ 1150991 w 1150991"/>
                  <a:gd name="connsiteY4" fmla="*/ 232962 h 408310"/>
                  <a:gd name="connsiteX5" fmla="*/ 568186 w 1150991"/>
                  <a:gd name="connsiteY5" fmla="*/ 404952 h 408310"/>
                  <a:gd name="connsiteX6" fmla="*/ 0 w 1150991"/>
                  <a:gd name="connsiteY6" fmla="*/ 240426 h 408310"/>
                  <a:gd name="connsiteX7" fmla="*/ 440485 w 1150991"/>
                  <a:gd name="connsiteY7" fmla="*/ 84545 h 408310"/>
                  <a:gd name="connsiteX8" fmla="*/ 519421 w 1150991"/>
                  <a:gd name="connsiteY8" fmla="*/ 26875 h 408310"/>
                  <a:gd name="connsiteX9" fmla="*/ 519421 w 1150991"/>
                  <a:gd name="connsiteY9" fmla="*/ 0 h 408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50991" h="408310">
                    <a:moveTo>
                      <a:pt x="519421" y="0"/>
                    </a:moveTo>
                    <a:lnTo>
                      <a:pt x="734046" y="0"/>
                    </a:lnTo>
                    <a:lnTo>
                      <a:pt x="780556" y="13556"/>
                    </a:lnTo>
                    <a:cubicBezTo>
                      <a:pt x="817153" y="28073"/>
                      <a:pt x="851025" y="49462"/>
                      <a:pt x="880201" y="76942"/>
                    </a:cubicBezTo>
                    <a:cubicBezTo>
                      <a:pt x="978979" y="85138"/>
                      <a:pt x="1098042" y="149172"/>
                      <a:pt x="1150991" y="232962"/>
                    </a:cubicBezTo>
                    <a:cubicBezTo>
                      <a:pt x="994043" y="335076"/>
                      <a:pt x="787335" y="427240"/>
                      <a:pt x="568186" y="404952"/>
                    </a:cubicBezTo>
                    <a:cubicBezTo>
                      <a:pt x="373815" y="397383"/>
                      <a:pt x="157051" y="372397"/>
                      <a:pt x="0" y="240426"/>
                    </a:cubicBezTo>
                    <a:cubicBezTo>
                      <a:pt x="78392" y="91069"/>
                      <a:pt x="287922" y="12599"/>
                      <a:pt x="440485" y="84545"/>
                    </a:cubicBezTo>
                    <a:cubicBezTo>
                      <a:pt x="463623" y="61315"/>
                      <a:pt x="490255" y="41859"/>
                      <a:pt x="519421" y="26875"/>
                    </a:cubicBezTo>
                    <a:lnTo>
                      <a:pt x="519421" y="0"/>
                    </a:lnTo>
                    <a:close/>
                  </a:path>
                </a:pathLst>
              </a:custGeom>
              <a:solidFill>
                <a:srgbClr val="D7A9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 defTabSz="567019">
                  <a:defRPr/>
                </a:pPr>
                <a:endParaRPr lang="ar-SA" sz="1116">
                  <a:solidFill>
                    <a:prstClr val="white"/>
                  </a:solidFill>
                  <a:latin typeface="Harmattan"/>
                  <a:cs typeface="Harmattan"/>
                </a:endParaRPr>
              </a:p>
            </p:txBody>
          </p:sp>
          <p:grpSp>
            <p:nvGrpSpPr>
              <p:cNvPr id="7" name="مجموعة 6">
                <a:extLst>
                  <a:ext uri="{FF2B5EF4-FFF2-40B4-BE49-F238E27FC236}">
                    <a16:creationId xmlns:a16="http://schemas.microsoft.com/office/drawing/2014/main" id="{DCCBAB84-7528-ABAE-4D14-5E7C2052B743}"/>
                  </a:ext>
                </a:extLst>
              </p:cNvPr>
              <p:cNvGrpSpPr/>
              <p:nvPr/>
            </p:nvGrpSpPr>
            <p:grpSpPr>
              <a:xfrm>
                <a:off x="7970519" y="2339340"/>
                <a:ext cx="949343" cy="899501"/>
                <a:chOff x="1276719" y="5185399"/>
                <a:chExt cx="833152" cy="789413"/>
              </a:xfrm>
            </p:grpSpPr>
            <p:sp>
              <p:nvSpPr>
                <p:cNvPr id="16" name="شكل حر: شكل 15">
                  <a:extLst>
                    <a:ext uri="{FF2B5EF4-FFF2-40B4-BE49-F238E27FC236}">
                      <a16:creationId xmlns:a16="http://schemas.microsoft.com/office/drawing/2014/main" id="{4F29A5F1-3649-F808-753D-B43E9153491E}"/>
                    </a:ext>
                  </a:extLst>
                </p:cNvPr>
                <p:cNvSpPr/>
                <p:nvPr/>
              </p:nvSpPr>
              <p:spPr>
                <a:xfrm>
                  <a:off x="1276719" y="5185399"/>
                  <a:ext cx="833152" cy="789413"/>
                </a:xfrm>
                <a:custGeom>
                  <a:avLst/>
                  <a:gdLst>
                    <a:gd name="connsiteX0" fmla="*/ 416576 w 833152"/>
                    <a:gd name="connsiteY0" fmla="*/ 164549 h 789413"/>
                    <a:gd name="connsiteX1" fmla="*/ 0 w 833152"/>
                    <a:gd name="connsiteY1" fmla="*/ 213558 h 789413"/>
                    <a:gd name="connsiteX2" fmla="*/ 416576 w 833152"/>
                    <a:gd name="connsiteY2" fmla="*/ 789414 h 789413"/>
                    <a:gd name="connsiteX3" fmla="*/ 833153 w 833152"/>
                    <a:gd name="connsiteY3" fmla="*/ 213558 h 789413"/>
                    <a:gd name="connsiteX4" fmla="*/ 416576 w 833152"/>
                    <a:gd name="connsiteY4" fmla="*/ 164549 h 789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3152" h="789413">
                      <a:moveTo>
                        <a:pt x="416576" y="164549"/>
                      </a:moveTo>
                      <a:cubicBezTo>
                        <a:pt x="262198" y="-141757"/>
                        <a:pt x="0" y="42027"/>
                        <a:pt x="0" y="213558"/>
                      </a:cubicBezTo>
                      <a:cubicBezTo>
                        <a:pt x="0" y="470855"/>
                        <a:pt x="416576" y="789414"/>
                        <a:pt x="416576" y="789414"/>
                      </a:cubicBezTo>
                      <a:cubicBezTo>
                        <a:pt x="416576" y="789414"/>
                        <a:pt x="833153" y="470855"/>
                        <a:pt x="833153" y="213558"/>
                      </a:cubicBezTo>
                      <a:cubicBezTo>
                        <a:pt x="833153" y="42027"/>
                        <a:pt x="570955" y="-141757"/>
                        <a:pt x="416576" y="164549"/>
                      </a:cubicBezTo>
                      <a:close/>
                    </a:path>
                  </a:pathLst>
                </a:custGeom>
                <a:solidFill>
                  <a:srgbClr val="FF88A8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l" defTabSz="567019">
                    <a:defRPr/>
                  </a:pPr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grpSp>
              <p:nvGrpSpPr>
                <p:cNvPr id="17" name="مجموعة 16">
                  <a:extLst>
                    <a:ext uri="{FF2B5EF4-FFF2-40B4-BE49-F238E27FC236}">
                      <a16:creationId xmlns:a16="http://schemas.microsoft.com/office/drawing/2014/main" id="{D28A66A4-646D-915E-C895-1E1FF90FD70E}"/>
                    </a:ext>
                  </a:extLst>
                </p:cNvPr>
                <p:cNvGrpSpPr/>
                <p:nvPr/>
              </p:nvGrpSpPr>
              <p:grpSpPr>
                <a:xfrm rot="20111266" flipH="1">
                  <a:off x="1361769" y="5314118"/>
                  <a:ext cx="69276" cy="296134"/>
                  <a:chOff x="3946762" y="2156920"/>
                  <a:chExt cx="300203" cy="1283273"/>
                </a:xfrm>
                <a:solidFill>
                  <a:srgbClr val="FFFFFF"/>
                </a:solidFill>
              </p:grpSpPr>
              <p:sp>
                <p:nvSpPr>
                  <p:cNvPr id="18" name="مستطيل: زوايا مستديرة 17">
                    <a:extLst>
                      <a:ext uri="{FF2B5EF4-FFF2-40B4-BE49-F238E27FC236}">
                        <a16:creationId xmlns:a16="http://schemas.microsoft.com/office/drawing/2014/main" id="{19A89D61-3AA6-40D5-BBE7-D4DBA4FD9AD8}"/>
                      </a:ext>
                    </a:extLst>
                  </p:cNvPr>
                  <p:cNvSpPr/>
                  <p:nvPr/>
                </p:nvSpPr>
                <p:spPr>
                  <a:xfrm rot="20111266">
                    <a:off x="3946762" y="2156920"/>
                    <a:ext cx="198122" cy="452119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567019">
                      <a:defRPr/>
                    </a:pPr>
                    <a:endParaRPr lang="ar-SA" sz="1116">
                      <a:solidFill>
                        <a:prstClr val="white"/>
                      </a:solidFill>
                      <a:latin typeface="Harmattan"/>
                      <a:cs typeface="Harmattan"/>
                    </a:endParaRPr>
                  </a:p>
                </p:txBody>
              </p:sp>
              <p:sp>
                <p:nvSpPr>
                  <p:cNvPr id="19" name="مستطيل: زوايا مستديرة 18">
                    <a:extLst>
                      <a:ext uri="{FF2B5EF4-FFF2-40B4-BE49-F238E27FC236}">
                        <a16:creationId xmlns:a16="http://schemas.microsoft.com/office/drawing/2014/main" id="{084E5DD6-2125-FBB6-8DE6-162BE21EFE86}"/>
                      </a:ext>
                    </a:extLst>
                  </p:cNvPr>
                  <p:cNvSpPr/>
                  <p:nvPr/>
                </p:nvSpPr>
                <p:spPr>
                  <a:xfrm rot="211711">
                    <a:off x="4048845" y="2734074"/>
                    <a:ext cx="198120" cy="706119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567019">
                      <a:defRPr/>
                    </a:pPr>
                    <a:endParaRPr lang="ar-SA" sz="1116" dirty="0">
                      <a:solidFill>
                        <a:prstClr val="white"/>
                      </a:solidFill>
                      <a:latin typeface="Harmattan"/>
                      <a:cs typeface="Harmattan"/>
                    </a:endParaRPr>
                  </a:p>
                </p:txBody>
              </p:sp>
            </p:grpSp>
          </p:grpSp>
          <p:sp>
            <p:nvSpPr>
              <p:cNvPr id="8" name="شكل حر: شكل 7">
                <a:extLst>
                  <a:ext uri="{FF2B5EF4-FFF2-40B4-BE49-F238E27FC236}">
                    <a16:creationId xmlns:a16="http://schemas.microsoft.com/office/drawing/2014/main" id="{2D96E808-4AC4-CC8A-0561-EDC7A77805FD}"/>
                  </a:ext>
                </a:extLst>
              </p:cNvPr>
              <p:cNvSpPr/>
              <p:nvPr/>
            </p:nvSpPr>
            <p:spPr>
              <a:xfrm>
                <a:off x="8004175" y="2662518"/>
                <a:ext cx="1070239" cy="878242"/>
              </a:xfrm>
              <a:custGeom>
                <a:avLst/>
                <a:gdLst>
                  <a:gd name="connsiteX0" fmla="*/ 975704 w 1070239"/>
                  <a:gd name="connsiteY0" fmla="*/ 243 h 878242"/>
                  <a:gd name="connsiteX1" fmla="*/ 1066471 w 1070239"/>
                  <a:gd name="connsiteY1" fmla="*/ 3734 h 878242"/>
                  <a:gd name="connsiteX2" fmla="*/ 960078 w 1070239"/>
                  <a:gd name="connsiteY2" fmla="*/ 407974 h 878242"/>
                  <a:gd name="connsiteX3" fmla="*/ 618326 w 1070239"/>
                  <a:gd name="connsiteY3" fmla="*/ 518084 h 878242"/>
                  <a:gd name="connsiteX4" fmla="*/ 518539 w 1070239"/>
                  <a:gd name="connsiteY4" fmla="*/ 636209 h 878242"/>
                  <a:gd name="connsiteX5" fmla="*/ 493695 w 1070239"/>
                  <a:gd name="connsiteY5" fmla="*/ 743394 h 878242"/>
                  <a:gd name="connsiteX6" fmla="*/ 496276 w 1070239"/>
                  <a:gd name="connsiteY6" fmla="*/ 877074 h 878242"/>
                  <a:gd name="connsiteX7" fmla="*/ 520156 w 1070239"/>
                  <a:gd name="connsiteY7" fmla="*/ 871226 h 878242"/>
                  <a:gd name="connsiteX8" fmla="*/ 551125 w 1070239"/>
                  <a:gd name="connsiteY8" fmla="*/ 869642 h 878242"/>
                  <a:gd name="connsiteX9" fmla="*/ 610429 w 1070239"/>
                  <a:gd name="connsiteY9" fmla="*/ 875274 h 878242"/>
                  <a:gd name="connsiteX10" fmla="*/ 620612 w 1070239"/>
                  <a:gd name="connsiteY10" fmla="*/ 878242 h 878242"/>
                  <a:gd name="connsiteX11" fmla="*/ 405987 w 1070239"/>
                  <a:gd name="connsiteY11" fmla="*/ 878242 h 878242"/>
                  <a:gd name="connsiteX12" fmla="*/ 405987 w 1070239"/>
                  <a:gd name="connsiteY12" fmla="*/ 743394 h 878242"/>
                  <a:gd name="connsiteX13" fmla="*/ 402374 w 1070239"/>
                  <a:gd name="connsiteY13" fmla="*/ 703962 h 878242"/>
                  <a:gd name="connsiteX14" fmla="*/ 356541 w 1070239"/>
                  <a:gd name="connsiteY14" fmla="*/ 617940 h 878242"/>
                  <a:gd name="connsiteX15" fmla="*/ 90694 w 1070239"/>
                  <a:gd name="connsiteY15" fmla="*/ 527304 h 878242"/>
                  <a:gd name="connsiteX16" fmla="*/ 3089 w 1070239"/>
                  <a:gd name="connsiteY16" fmla="*/ 194431 h 878242"/>
                  <a:gd name="connsiteX17" fmla="*/ 335999 w 1070239"/>
                  <a:gd name="connsiteY17" fmla="*/ 282035 h 878242"/>
                  <a:gd name="connsiteX18" fmla="*/ 426529 w 1070239"/>
                  <a:gd name="connsiteY18" fmla="*/ 569181 h 878242"/>
                  <a:gd name="connsiteX19" fmla="*/ 444558 w 1070239"/>
                  <a:gd name="connsiteY19" fmla="*/ 594230 h 878242"/>
                  <a:gd name="connsiteX20" fmla="*/ 552190 w 1070239"/>
                  <a:gd name="connsiteY20" fmla="*/ 460036 h 878242"/>
                  <a:gd name="connsiteX21" fmla="*/ 662095 w 1070239"/>
                  <a:gd name="connsiteY21" fmla="*/ 110265 h 878242"/>
                  <a:gd name="connsiteX22" fmla="*/ 975704 w 1070239"/>
                  <a:gd name="connsiteY22" fmla="*/ 243 h 878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70239" h="878242">
                    <a:moveTo>
                      <a:pt x="975704" y="243"/>
                    </a:moveTo>
                    <a:cubicBezTo>
                      <a:pt x="1029435" y="-1124"/>
                      <a:pt x="1066471" y="3734"/>
                      <a:pt x="1066471" y="3734"/>
                    </a:cubicBezTo>
                    <a:cubicBezTo>
                      <a:pt x="1066471" y="3734"/>
                      <a:pt x="1101156" y="266896"/>
                      <a:pt x="960078" y="407974"/>
                    </a:cubicBezTo>
                    <a:cubicBezTo>
                      <a:pt x="862047" y="506074"/>
                      <a:pt x="704969" y="519184"/>
                      <a:pt x="618326" y="518084"/>
                    </a:cubicBezTo>
                    <a:cubicBezTo>
                      <a:pt x="573150" y="545618"/>
                      <a:pt x="538134" y="587070"/>
                      <a:pt x="518539" y="636209"/>
                    </a:cubicBezTo>
                    <a:cubicBezTo>
                      <a:pt x="503657" y="670078"/>
                      <a:pt x="495233" y="706432"/>
                      <a:pt x="493695" y="743394"/>
                    </a:cubicBezTo>
                    <a:lnTo>
                      <a:pt x="496276" y="877074"/>
                    </a:lnTo>
                    <a:lnTo>
                      <a:pt x="520156" y="871226"/>
                    </a:lnTo>
                    <a:cubicBezTo>
                      <a:pt x="530479" y="870227"/>
                      <a:pt x="540802" y="869642"/>
                      <a:pt x="551125" y="869642"/>
                    </a:cubicBezTo>
                    <a:cubicBezTo>
                      <a:pt x="571164" y="869639"/>
                      <a:pt x="591014" y="871549"/>
                      <a:pt x="610429" y="875274"/>
                    </a:cubicBezTo>
                    <a:lnTo>
                      <a:pt x="620612" y="878242"/>
                    </a:lnTo>
                    <a:lnTo>
                      <a:pt x="405987" y="878242"/>
                    </a:lnTo>
                    <a:lnTo>
                      <a:pt x="405987" y="743394"/>
                    </a:lnTo>
                    <a:cubicBezTo>
                      <a:pt x="406583" y="730148"/>
                      <a:pt x="405366" y="716878"/>
                      <a:pt x="402374" y="703962"/>
                    </a:cubicBezTo>
                    <a:cubicBezTo>
                      <a:pt x="392623" y="672669"/>
                      <a:pt x="377073" y="643488"/>
                      <a:pt x="356541" y="617940"/>
                    </a:cubicBezTo>
                    <a:cubicBezTo>
                      <a:pt x="283111" y="617010"/>
                      <a:pt x="165844" y="602489"/>
                      <a:pt x="90694" y="527304"/>
                    </a:cubicBezTo>
                    <a:cubicBezTo>
                      <a:pt x="-25402" y="411208"/>
                      <a:pt x="3089" y="194431"/>
                      <a:pt x="3089" y="194431"/>
                    </a:cubicBezTo>
                    <a:cubicBezTo>
                      <a:pt x="3089" y="194431"/>
                      <a:pt x="219866" y="165905"/>
                      <a:pt x="335999" y="282035"/>
                    </a:cubicBezTo>
                    <a:cubicBezTo>
                      <a:pt x="418923" y="364962"/>
                      <a:pt x="428076" y="499228"/>
                      <a:pt x="426529" y="569181"/>
                    </a:cubicBezTo>
                    <a:cubicBezTo>
                      <a:pt x="433041" y="577157"/>
                      <a:pt x="439064" y="585522"/>
                      <a:pt x="444558" y="594230"/>
                    </a:cubicBezTo>
                    <a:cubicBezTo>
                      <a:pt x="468188" y="540920"/>
                      <a:pt x="505281" y="494671"/>
                      <a:pt x="552190" y="460036"/>
                    </a:cubicBezTo>
                    <a:cubicBezTo>
                      <a:pt x="550195" y="375388"/>
                      <a:pt x="560965" y="211395"/>
                      <a:pt x="662095" y="110265"/>
                    </a:cubicBezTo>
                    <a:cubicBezTo>
                      <a:pt x="750226" y="22091"/>
                      <a:pt x="886153" y="2521"/>
                      <a:pt x="975704" y="243"/>
                    </a:cubicBezTo>
                    <a:close/>
                  </a:path>
                </a:pathLst>
              </a:custGeom>
              <a:solidFill>
                <a:srgbClr val="0D9D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 defTabSz="567019">
                  <a:defRPr/>
                </a:pPr>
                <a:endParaRPr lang="ar-SA" sz="1116">
                  <a:solidFill>
                    <a:prstClr val="white"/>
                  </a:solidFill>
                  <a:latin typeface="Harmattan"/>
                  <a:cs typeface="Harmattan"/>
                </a:endParaRPr>
              </a:p>
            </p:txBody>
          </p:sp>
          <p:grpSp>
            <p:nvGrpSpPr>
              <p:cNvPr id="9" name="مجموعة 8">
                <a:extLst>
                  <a:ext uri="{FF2B5EF4-FFF2-40B4-BE49-F238E27FC236}">
                    <a16:creationId xmlns:a16="http://schemas.microsoft.com/office/drawing/2014/main" id="{EDF90CB0-C186-74C1-F1AF-C1AC93D07075}"/>
                  </a:ext>
                </a:extLst>
              </p:cNvPr>
              <p:cNvGrpSpPr/>
              <p:nvPr/>
            </p:nvGrpSpPr>
            <p:grpSpPr>
              <a:xfrm rot="12796276" flipH="1">
                <a:off x="8869860" y="2832390"/>
                <a:ext cx="69276" cy="296134"/>
                <a:chOff x="3946762" y="2156920"/>
                <a:chExt cx="300203" cy="1283273"/>
              </a:xfrm>
              <a:solidFill>
                <a:srgbClr val="FFFFFF"/>
              </a:solidFill>
            </p:grpSpPr>
            <p:sp>
              <p:nvSpPr>
                <p:cNvPr id="13" name="مستطيل: زوايا مستديرة 12">
                  <a:extLst>
                    <a:ext uri="{FF2B5EF4-FFF2-40B4-BE49-F238E27FC236}">
                      <a16:creationId xmlns:a16="http://schemas.microsoft.com/office/drawing/2014/main" id="{6380BA7E-32C4-FEA1-A70A-78AE88987AA1}"/>
                    </a:ext>
                  </a:extLst>
                </p:cNvPr>
                <p:cNvSpPr/>
                <p:nvPr/>
              </p:nvSpPr>
              <p:spPr>
                <a:xfrm rot="20111266">
                  <a:off x="3946762" y="2156920"/>
                  <a:ext cx="198122" cy="4521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567019">
                    <a:defRPr/>
                  </a:pPr>
                  <a:endParaRPr lang="ar-SA" sz="1116">
                    <a:solidFill>
                      <a:prstClr val="white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4" name="مستطيل: زوايا مستديرة 13">
                  <a:extLst>
                    <a:ext uri="{FF2B5EF4-FFF2-40B4-BE49-F238E27FC236}">
                      <a16:creationId xmlns:a16="http://schemas.microsoft.com/office/drawing/2014/main" id="{5B3BFCE8-7D3F-38EA-1A6F-F1EDE782F50F}"/>
                    </a:ext>
                  </a:extLst>
                </p:cNvPr>
                <p:cNvSpPr/>
                <p:nvPr/>
              </p:nvSpPr>
              <p:spPr>
                <a:xfrm rot="211711">
                  <a:off x="4048845" y="2734074"/>
                  <a:ext cx="198120" cy="7061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567019">
                    <a:defRPr/>
                  </a:pPr>
                  <a:endParaRPr lang="ar-SA" sz="1116" dirty="0">
                    <a:solidFill>
                      <a:prstClr val="white"/>
                    </a:solidFill>
                    <a:latin typeface="Harmattan"/>
                    <a:cs typeface="Harmattan"/>
                  </a:endParaRPr>
                </a:p>
              </p:txBody>
            </p:sp>
          </p:grpSp>
          <p:sp>
            <p:nvSpPr>
              <p:cNvPr id="10" name="شكل حر: شكل 9">
                <a:extLst>
                  <a:ext uri="{FF2B5EF4-FFF2-40B4-BE49-F238E27FC236}">
                    <a16:creationId xmlns:a16="http://schemas.microsoft.com/office/drawing/2014/main" id="{5B2430A1-3F2F-10AC-4B38-B9ED6735F3AA}"/>
                  </a:ext>
                </a:extLst>
              </p:cNvPr>
              <p:cNvSpPr/>
              <p:nvPr/>
            </p:nvSpPr>
            <p:spPr>
              <a:xfrm>
                <a:off x="8139920" y="1927027"/>
                <a:ext cx="364033" cy="414407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>
                  <a:defRPr/>
                </a:pPr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1" name="شكل حر: شكل 10">
                <a:extLst>
                  <a:ext uri="{FF2B5EF4-FFF2-40B4-BE49-F238E27FC236}">
                    <a16:creationId xmlns:a16="http://schemas.microsoft.com/office/drawing/2014/main" id="{8EE4F885-6BAF-497C-9412-E5DDA875B5A5}"/>
                  </a:ext>
                </a:extLst>
              </p:cNvPr>
              <p:cNvSpPr/>
              <p:nvPr/>
            </p:nvSpPr>
            <p:spPr>
              <a:xfrm>
                <a:off x="7764323" y="2238394"/>
                <a:ext cx="240016" cy="27322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>
                  <a:defRPr/>
                </a:pPr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2" name="شكل حر: شكل 11">
                <a:extLst>
                  <a:ext uri="{FF2B5EF4-FFF2-40B4-BE49-F238E27FC236}">
                    <a16:creationId xmlns:a16="http://schemas.microsoft.com/office/drawing/2014/main" id="{30F53C31-E022-67D1-3B02-CAE387509935}"/>
                  </a:ext>
                </a:extLst>
              </p:cNvPr>
              <p:cNvSpPr/>
              <p:nvPr/>
            </p:nvSpPr>
            <p:spPr>
              <a:xfrm>
                <a:off x="7877419" y="2938782"/>
                <a:ext cx="131491" cy="14968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>
                  <a:defRPr/>
                </a:pPr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977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C678A-DA09-5E9D-C0AF-9E5C8678D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BB8B006-9F93-81CC-C996-B5CBB7ED376F}"/>
              </a:ext>
            </a:extLst>
          </p:cNvPr>
          <p:cNvSpPr txBox="1"/>
          <p:nvPr/>
        </p:nvSpPr>
        <p:spPr>
          <a:xfrm>
            <a:off x="1424018" y="5345906"/>
            <a:ext cx="4711638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7019" rtl="1"/>
            <a:r>
              <a:rPr lang="ar-SA" sz="4465" b="1" dirty="0">
                <a:solidFill>
                  <a:srgbClr val="155C58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اجتماعيات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B3C4A1F-EB49-4FBF-C70B-76A07D2ECC0B}"/>
              </a:ext>
            </a:extLst>
          </p:cNvPr>
          <p:cNvSpPr/>
          <p:nvPr/>
        </p:nvSpPr>
        <p:spPr>
          <a:xfrm>
            <a:off x="2927965" y="3461338"/>
            <a:ext cx="1703744" cy="1624130"/>
          </a:xfrm>
          <a:prstGeom prst="roundRect">
            <a:avLst>
              <a:gd name="adj" fmla="val 3595"/>
            </a:avLst>
          </a:prstGeom>
          <a:solidFill>
            <a:srgbClr val="FFF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67019" rtl="1"/>
            <a:endParaRPr lang="ar-SA" sz="8557" dirty="0">
              <a:solidFill>
                <a:srgbClr val="752B64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764AEB58-7C2C-22CA-E1EA-3BDA2D8E2780}"/>
              </a:ext>
            </a:extLst>
          </p:cNvPr>
          <p:cNvGrpSpPr/>
          <p:nvPr/>
        </p:nvGrpSpPr>
        <p:grpSpPr>
          <a:xfrm>
            <a:off x="3232295" y="3725863"/>
            <a:ext cx="1095084" cy="1095080"/>
            <a:chOff x="802640" y="2306320"/>
            <a:chExt cx="1656080" cy="1656080"/>
          </a:xfrm>
        </p:grpSpPr>
        <p:sp>
          <p:nvSpPr>
            <p:cNvPr id="80" name="شكل بيضاوي 79">
              <a:extLst>
                <a:ext uri="{FF2B5EF4-FFF2-40B4-BE49-F238E27FC236}">
                  <a16:creationId xmlns:a16="http://schemas.microsoft.com/office/drawing/2014/main" id="{8A44671C-2992-3C0E-5480-A1357B3243CF}"/>
                </a:ext>
              </a:extLst>
            </p:cNvPr>
            <p:cNvSpPr/>
            <p:nvPr/>
          </p:nvSpPr>
          <p:spPr>
            <a:xfrm>
              <a:off x="802640" y="2306320"/>
              <a:ext cx="1656080" cy="1656080"/>
            </a:xfrm>
            <a:prstGeom prst="ellipse">
              <a:avLst/>
            </a:prstGeom>
            <a:solidFill>
              <a:srgbClr val="5CD4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567019"/>
              <a:endParaRPr lang="ar-SA" sz="1116">
                <a:solidFill>
                  <a:prstClr val="white"/>
                </a:solidFill>
                <a:latin typeface="Harmattan"/>
                <a:cs typeface="Harmattan"/>
              </a:endParaRPr>
            </a:p>
          </p:txBody>
        </p:sp>
        <p:grpSp>
          <p:nvGrpSpPr>
            <p:cNvPr id="81" name="مجموعة 80">
              <a:extLst>
                <a:ext uri="{FF2B5EF4-FFF2-40B4-BE49-F238E27FC236}">
                  <a16:creationId xmlns:a16="http://schemas.microsoft.com/office/drawing/2014/main" id="{6AA6D421-45DA-3207-2A0A-6608A0ADEFC2}"/>
                </a:ext>
              </a:extLst>
            </p:cNvPr>
            <p:cNvGrpSpPr/>
            <p:nvPr/>
          </p:nvGrpSpPr>
          <p:grpSpPr>
            <a:xfrm>
              <a:off x="911254" y="2581536"/>
              <a:ext cx="1433162" cy="1373627"/>
              <a:chOff x="348686" y="1994291"/>
              <a:chExt cx="2658701" cy="2548257"/>
            </a:xfrm>
          </p:grpSpPr>
          <p:sp>
            <p:nvSpPr>
              <p:cNvPr id="82" name="شكل حر: شكل 81">
                <a:extLst>
                  <a:ext uri="{FF2B5EF4-FFF2-40B4-BE49-F238E27FC236}">
                    <a16:creationId xmlns:a16="http://schemas.microsoft.com/office/drawing/2014/main" id="{9DEEAD9B-38A5-9A9A-09AA-5B5634B7AC77}"/>
                  </a:ext>
                </a:extLst>
              </p:cNvPr>
              <p:cNvSpPr/>
              <p:nvPr/>
            </p:nvSpPr>
            <p:spPr>
              <a:xfrm>
                <a:off x="1014475" y="2985465"/>
                <a:ext cx="1135880" cy="1557083"/>
              </a:xfrm>
              <a:custGeom>
                <a:avLst/>
                <a:gdLst>
                  <a:gd name="connsiteX0" fmla="*/ 272201 w 274462"/>
                  <a:gd name="connsiteY0" fmla="*/ 87630 h 376237"/>
                  <a:gd name="connsiteX1" fmla="*/ 264581 w 274462"/>
                  <a:gd name="connsiteY1" fmla="*/ 61913 h 376237"/>
                  <a:gd name="connsiteX2" fmla="*/ 238863 w 274462"/>
                  <a:gd name="connsiteY2" fmla="*/ 69533 h 376237"/>
                  <a:gd name="connsiteX3" fmla="*/ 200763 w 274462"/>
                  <a:gd name="connsiteY3" fmla="*/ 137160 h 376237"/>
                  <a:gd name="connsiteX4" fmla="*/ 226481 w 274462"/>
                  <a:gd name="connsiteY4" fmla="*/ 35243 h 376237"/>
                  <a:gd name="connsiteX5" fmla="*/ 212193 w 274462"/>
                  <a:gd name="connsiteY5" fmla="*/ 12383 h 376237"/>
                  <a:gd name="connsiteX6" fmla="*/ 189333 w 274462"/>
                  <a:gd name="connsiteY6" fmla="*/ 26670 h 376237"/>
                  <a:gd name="connsiteX7" fmla="*/ 167426 w 274462"/>
                  <a:gd name="connsiteY7" fmla="*/ 114300 h 376237"/>
                  <a:gd name="connsiteX8" fmla="*/ 167426 w 274462"/>
                  <a:gd name="connsiteY8" fmla="*/ 19050 h 376237"/>
                  <a:gd name="connsiteX9" fmla="*/ 148376 w 274462"/>
                  <a:gd name="connsiteY9" fmla="*/ 0 h 376237"/>
                  <a:gd name="connsiteX10" fmla="*/ 129326 w 274462"/>
                  <a:gd name="connsiteY10" fmla="*/ 19050 h 376237"/>
                  <a:gd name="connsiteX11" fmla="*/ 129326 w 274462"/>
                  <a:gd name="connsiteY11" fmla="*/ 120968 h 376237"/>
                  <a:gd name="connsiteX12" fmla="*/ 107418 w 274462"/>
                  <a:gd name="connsiteY12" fmla="*/ 26670 h 376237"/>
                  <a:gd name="connsiteX13" fmla="*/ 84558 w 274462"/>
                  <a:gd name="connsiteY13" fmla="*/ 12383 h 376237"/>
                  <a:gd name="connsiteX14" fmla="*/ 70271 w 274462"/>
                  <a:gd name="connsiteY14" fmla="*/ 35243 h 376237"/>
                  <a:gd name="connsiteX15" fmla="*/ 96941 w 274462"/>
                  <a:gd name="connsiteY15" fmla="*/ 148590 h 376237"/>
                  <a:gd name="connsiteX16" fmla="*/ 90273 w 274462"/>
                  <a:gd name="connsiteY16" fmla="*/ 186690 h 376237"/>
                  <a:gd name="connsiteX17" fmla="*/ 89321 w 274462"/>
                  <a:gd name="connsiteY17" fmla="*/ 185738 h 376237"/>
                  <a:gd name="connsiteX18" fmla="*/ 22646 w 274462"/>
                  <a:gd name="connsiteY18" fmla="*/ 132398 h 376237"/>
                  <a:gd name="connsiteX19" fmla="*/ 738 w 274462"/>
                  <a:gd name="connsiteY19" fmla="*/ 144780 h 376237"/>
                  <a:gd name="connsiteX20" fmla="*/ 13121 w 274462"/>
                  <a:gd name="connsiteY20" fmla="*/ 166688 h 376237"/>
                  <a:gd name="connsiteX21" fmla="*/ 49316 w 274462"/>
                  <a:gd name="connsiteY21" fmla="*/ 206693 h 376237"/>
                  <a:gd name="connsiteX22" fmla="*/ 112181 w 274462"/>
                  <a:gd name="connsiteY22" fmla="*/ 274320 h 376237"/>
                  <a:gd name="connsiteX23" fmla="*/ 112181 w 274462"/>
                  <a:gd name="connsiteY23" fmla="*/ 376238 h 376237"/>
                  <a:gd name="connsiteX24" fmla="*/ 196001 w 274462"/>
                  <a:gd name="connsiteY24" fmla="*/ 376238 h 376237"/>
                  <a:gd name="connsiteX25" fmla="*/ 196001 w 274462"/>
                  <a:gd name="connsiteY25" fmla="*/ 268605 h 376237"/>
                  <a:gd name="connsiteX26" fmla="*/ 232196 w 274462"/>
                  <a:gd name="connsiteY26" fmla="*/ 159068 h 376237"/>
                  <a:gd name="connsiteX27" fmla="*/ 272201 w 274462"/>
                  <a:gd name="connsiteY27" fmla="*/ 87630 h 376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74462" h="376237">
                    <a:moveTo>
                      <a:pt x="272201" y="87630"/>
                    </a:moveTo>
                    <a:cubicBezTo>
                      <a:pt x="276963" y="78105"/>
                      <a:pt x="274106" y="66675"/>
                      <a:pt x="264581" y="61913"/>
                    </a:cubicBezTo>
                    <a:cubicBezTo>
                      <a:pt x="255056" y="57150"/>
                      <a:pt x="243626" y="60008"/>
                      <a:pt x="238863" y="69533"/>
                    </a:cubicBezTo>
                    <a:lnTo>
                      <a:pt x="200763" y="137160"/>
                    </a:lnTo>
                    <a:lnTo>
                      <a:pt x="226481" y="35243"/>
                    </a:lnTo>
                    <a:cubicBezTo>
                      <a:pt x="229338" y="24765"/>
                      <a:pt x="222671" y="14288"/>
                      <a:pt x="212193" y="12383"/>
                    </a:cubicBezTo>
                    <a:cubicBezTo>
                      <a:pt x="201716" y="9525"/>
                      <a:pt x="191238" y="16193"/>
                      <a:pt x="189333" y="26670"/>
                    </a:cubicBezTo>
                    <a:lnTo>
                      <a:pt x="167426" y="114300"/>
                    </a:lnTo>
                    <a:lnTo>
                      <a:pt x="167426" y="19050"/>
                    </a:lnTo>
                    <a:cubicBezTo>
                      <a:pt x="167426" y="8573"/>
                      <a:pt x="158853" y="0"/>
                      <a:pt x="148376" y="0"/>
                    </a:cubicBezTo>
                    <a:cubicBezTo>
                      <a:pt x="137898" y="0"/>
                      <a:pt x="129326" y="8573"/>
                      <a:pt x="129326" y="19050"/>
                    </a:cubicBezTo>
                    <a:lnTo>
                      <a:pt x="129326" y="120968"/>
                    </a:lnTo>
                    <a:lnTo>
                      <a:pt x="107418" y="26670"/>
                    </a:lnTo>
                    <a:cubicBezTo>
                      <a:pt x="105513" y="16193"/>
                      <a:pt x="95036" y="10478"/>
                      <a:pt x="84558" y="12383"/>
                    </a:cubicBezTo>
                    <a:cubicBezTo>
                      <a:pt x="74081" y="14288"/>
                      <a:pt x="68366" y="24765"/>
                      <a:pt x="70271" y="35243"/>
                    </a:cubicBezTo>
                    <a:lnTo>
                      <a:pt x="96941" y="148590"/>
                    </a:lnTo>
                    <a:cubicBezTo>
                      <a:pt x="95988" y="161925"/>
                      <a:pt x="93131" y="175260"/>
                      <a:pt x="90273" y="186690"/>
                    </a:cubicBezTo>
                    <a:cubicBezTo>
                      <a:pt x="90273" y="186690"/>
                      <a:pt x="90273" y="185738"/>
                      <a:pt x="89321" y="185738"/>
                    </a:cubicBezTo>
                    <a:cubicBezTo>
                      <a:pt x="73128" y="160973"/>
                      <a:pt x="47411" y="139065"/>
                      <a:pt x="22646" y="132398"/>
                    </a:cubicBezTo>
                    <a:cubicBezTo>
                      <a:pt x="13121" y="129540"/>
                      <a:pt x="3596" y="135255"/>
                      <a:pt x="738" y="144780"/>
                    </a:cubicBezTo>
                    <a:cubicBezTo>
                      <a:pt x="-2119" y="154305"/>
                      <a:pt x="3596" y="163830"/>
                      <a:pt x="13121" y="166688"/>
                    </a:cubicBezTo>
                    <a:cubicBezTo>
                      <a:pt x="25503" y="169545"/>
                      <a:pt x="36933" y="187643"/>
                      <a:pt x="49316" y="206693"/>
                    </a:cubicBezTo>
                    <a:cubicBezTo>
                      <a:pt x="64556" y="230505"/>
                      <a:pt x="83606" y="258127"/>
                      <a:pt x="112181" y="274320"/>
                    </a:cubicBezTo>
                    <a:lnTo>
                      <a:pt x="112181" y="376238"/>
                    </a:lnTo>
                    <a:lnTo>
                      <a:pt x="196001" y="376238"/>
                    </a:lnTo>
                    <a:lnTo>
                      <a:pt x="196001" y="268605"/>
                    </a:lnTo>
                    <a:cubicBezTo>
                      <a:pt x="227433" y="252413"/>
                      <a:pt x="231243" y="184785"/>
                      <a:pt x="232196" y="159068"/>
                    </a:cubicBezTo>
                    <a:lnTo>
                      <a:pt x="272201" y="8763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D7A8A0"/>
                  </a:gs>
                  <a:gs pos="98000">
                    <a:srgbClr val="CF968D"/>
                  </a:gs>
                </a:gsLst>
                <a:lin ang="108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>
                  <a:defRPr/>
                </a:pPr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83" name="شكل حر: شكل 82">
                <a:extLst>
                  <a:ext uri="{FF2B5EF4-FFF2-40B4-BE49-F238E27FC236}">
                    <a16:creationId xmlns:a16="http://schemas.microsoft.com/office/drawing/2014/main" id="{26AF959E-4B65-FCDF-F01A-320F34165598}"/>
                  </a:ext>
                </a:extLst>
              </p:cNvPr>
              <p:cNvSpPr/>
              <p:nvPr/>
            </p:nvSpPr>
            <p:spPr>
              <a:xfrm>
                <a:off x="348686" y="1994291"/>
                <a:ext cx="1353113" cy="1402491"/>
              </a:xfrm>
              <a:custGeom>
                <a:avLst/>
                <a:gdLst>
                  <a:gd name="connsiteX0" fmla="*/ 119063 w 333784"/>
                  <a:gd name="connsiteY0" fmla="*/ 239078 h 334327"/>
                  <a:gd name="connsiteX1" fmla="*/ 139065 w 333784"/>
                  <a:gd name="connsiteY1" fmla="*/ 319088 h 334327"/>
                  <a:gd name="connsiteX2" fmla="*/ 157162 w 333784"/>
                  <a:gd name="connsiteY2" fmla="*/ 333375 h 334327"/>
                  <a:gd name="connsiteX3" fmla="*/ 161925 w 333784"/>
                  <a:gd name="connsiteY3" fmla="*/ 332423 h 334327"/>
                  <a:gd name="connsiteX4" fmla="*/ 176212 w 333784"/>
                  <a:gd name="connsiteY4" fmla="*/ 309563 h 334327"/>
                  <a:gd name="connsiteX5" fmla="*/ 158115 w 333784"/>
                  <a:gd name="connsiteY5" fmla="*/ 234315 h 334327"/>
                  <a:gd name="connsiteX6" fmla="*/ 208598 w 333784"/>
                  <a:gd name="connsiteY6" fmla="*/ 324803 h 334327"/>
                  <a:gd name="connsiteX7" fmla="*/ 225742 w 333784"/>
                  <a:gd name="connsiteY7" fmla="*/ 334328 h 334327"/>
                  <a:gd name="connsiteX8" fmla="*/ 235267 w 333784"/>
                  <a:gd name="connsiteY8" fmla="*/ 331470 h 334327"/>
                  <a:gd name="connsiteX9" fmla="*/ 242887 w 333784"/>
                  <a:gd name="connsiteY9" fmla="*/ 305753 h 334327"/>
                  <a:gd name="connsiteX10" fmla="*/ 199073 w 333784"/>
                  <a:gd name="connsiteY10" fmla="*/ 226695 h 334327"/>
                  <a:gd name="connsiteX11" fmla="*/ 263843 w 333784"/>
                  <a:gd name="connsiteY11" fmla="*/ 296228 h 334327"/>
                  <a:gd name="connsiteX12" fmla="*/ 278130 w 333784"/>
                  <a:gd name="connsiteY12" fmla="*/ 301943 h 334327"/>
                  <a:gd name="connsiteX13" fmla="*/ 291465 w 333784"/>
                  <a:gd name="connsiteY13" fmla="*/ 297180 h 334327"/>
                  <a:gd name="connsiteX14" fmla="*/ 292418 w 333784"/>
                  <a:gd name="connsiteY14" fmla="*/ 270510 h 334327"/>
                  <a:gd name="connsiteX15" fmla="*/ 222885 w 333784"/>
                  <a:gd name="connsiteY15" fmla="*/ 196215 h 334327"/>
                  <a:gd name="connsiteX16" fmla="*/ 303848 w 333784"/>
                  <a:gd name="connsiteY16" fmla="*/ 250508 h 334327"/>
                  <a:gd name="connsiteX17" fmla="*/ 314325 w 333784"/>
                  <a:gd name="connsiteY17" fmla="*/ 253365 h 334327"/>
                  <a:gd name="connsiteX18" fmla="*/ 330518 w 333784"/>
                  <a:gd name="connsiteY18" fmla="*/ 244793 h 334327"/>
                  <a:gd name="connsiteX19" fmla="*/ 325755 w 333784"/>
                  <a:gd name="connsiteY19" fmla="*/ 218122 h 334327"/>
                  <a:gd name="connsiteX20" fmla="*/ 228600 w 333784"/>
                  <a:gd name="connsiteY20" fmla="*/ 153353 h 334327"/>
                  <a:gd name="connsiteX21" fmla="*/ 207645 w 333784"/>
                  <a:gd name="connsiteY21" fmla="*/ 120968 h 334327"/>
                  <a:gd name="connsiteX22" fmla="*/ 208598 w 333784"/>
                  <a:gd name="connsiteY22" fmla="*/ 120968 h 334327"/>
                  <a:gd name="connsiteX23" fmla="*/ 293370 w 333784"/>
                  <a:gd name="connsiteY23" fmla="*/ 114300 h 334327"/>
                  <a:gd name="connsiteX24" fmla="*/ 300037 w 333784"/>
                  <a:gd name="connsiteY24" fmla="*/ 90487 h 334327"/>
                  <a:gd name="connsiteX25" fmla="*/ 276225 w 333784"/>
                  <a:gd name="connsiteY25" fmla="*/ 83820 h 334327"/>
                  <a:gd name="connsiteX26" fmla="*/ 222885 w 333784"/>
                  <a:gd name="connsiteY26" fmla="*/ 80010 h 334327"/>
                  <a:gd name="connsiteX27" fmla="*/ 130492 w 333784"/>
                  <a:gd name="connsiteY27" fmla="*/ 74295 h 334327"/>
                  <a:gd name="connsiteX28" fmla="*/ 60960 w 333784"/>
                  <a:gd name="connsiteY28" fmla="*/ 0 h 334327"/>
                  <a:gd name="connsiteX29" fmla="*/ 0 w 333784"/>
                  <a:gd name="connsiteY29" fmla="*/ 57150 h 334327"/>
                  <a:gd name="connsiteX30" fmla="*/ 73342 w 333784"/>
                  <a:gd name="connsiteY30" fmla="*/ 135255 h 334327"/>
                  <a:gd name="connsiteX31" fmla="*/ 119063 w 333784"/>
                  <a:gd name="connsiteY31" fmla="*/ 239078 h 334327"/>
                  <a:gd name="connsiteX0" fmla="*/ 119063 w 333784"/>
                  <a:gd name="connsiteY0" fmla="*/ 240217 h 335467"/>
                  <a:gd name="connsiteX1" fmla="*/ 139065 w 333784"/>
                  <a:gd name="connsiteY1" fmla="*/ 320227 h 335467"/>
                  <a:gd name="connsiteX2" fmla="*/ 157162 w 333784"/>
                  <a:gd name="connsiteY2" fmla="*/ 334514 h 335467"/>
                  <a:gd name="connsiteX3" fmla="*/ 161925 w 333784"/>
                  <a:gd name="connsiteY3" fmla="*/ 333562 h 335467"/>
                  <a:gd name="connsiteX4" fmla="*/ 176212 w 333784"/>
                  <a:gd name="connsiteY4" fmla="*/ 310702 h 335467"/>
                  <a:gd name="connsiteX5" fmla="*/ 158115 w 333784"/>
                  <a:gd name="connsiteY5" fmla="*/ 235454 h 335467"/>
                  <a:gd name="connsiteX6" fmla="*/ 208598 w 333784"/>
                  <a:gd name="connsiteY6" fmla="*/ 325942 h 335467"/>
                  <a:gd name="connsiteX7" fmla="*/ 225742 w 333784"/>
                  <a:gd name="connsiteY7" fmla="*/ 335467 h 335467"/>
                  <a:gd name="connsiteX8" fmla="*/ 235267 w 333784"/>
                  <a:gd name="connsiteY8" fmla="*/ 332609 h 335467"/>
                  <a:gd name="connsiteX9" fmla="*/ 242887 w 333784"/>
                  <a:gd name="connsiteY9" fmla="*/ 306892 h 335467"/>
                  <a:gd name="connsiteX10" fmla="*/ 199073 w 333784"/>
                  <a:gd name="connsiteY10" fmla="*/ 227834 h 335467"/>
                  <a:gd name="connsiteX11" fmla="*/ 263843 w 333784"/>
                  <a:gd name="connsiteY11" fmla="*/ 297367 h 335467"/>
                  <a:gd name="connsiteX12" fmla="*/ 278130 w 333784"/>
                  <a:gd name="connsiteY12" fmla="*/ 303082 h 335467"/>
                  <a:gd name="connsiteX13" fmla="*/ 291465 w 333784"/>
                  <a:gd name="connsiteY13" fmla="*/ 298319 h 335467"/>
                  <a:gd name="connsiteX14" fmla="*/ 292418 w 333784"/>
                  <a:gd name="connsiteY14" fmla="*/ 271649 h 335467"/>
                  <a:gd name="connsiteX15" fmla="*/ 222885 w 333784"/>
                  <a:gd name="connsiteY15" fmla="*/ 197354 h 335467"/>
                  <a:gd name="connsiteX16" fmla="*/ 303848 w 333784"/>
                  <a:gd name="connsiteY16" fmla="*/ 251647 h 335467"/>
                  <a:gd name="connsiteX17" fmla="*/ 314325 w 333784"/>
                  <a:gd name="connsiteY17" fmla="*/ 254504 h 335467"/>
                  <a:gd name="connsiteX18" fmla="*/ 330518 w 333784"/>
                  <a:gd name="connsiteY18" fmla="*/ 245932 h 335467"/>
                  <a:gd name="connsiteX19" fmla="*/ 325755 w 333784"/>
                  <a:gd name="connsiteY19" fmla="*/ 219261 h 335467"/>
                  <a:gd name="connsiteX20" fmla="*/ 228600 w 333784"/>
                  <a:gd name="connsiteY20" fmla="*/ 154492 h 335467"/>
                  <a:gd name="connsiteX21" fmla="*/ 207645 w 333784"/>
                  <a:gd name="connsiteY21" fmla="*/ 122107 h 335467"/>
                  <a:gd name="connsiteX22" fmla="*/ 208598 w 333784"/>
                  <a:gd name="connsiteY22" fmla="*/ 122107 h 335467"/>
                  <a:gd name="connsiteX23" fmla="*/ 293370 w 333784"/>
                  <a:gd name="connsiteY23" fmla="*/ 115439 h 335467"/>
                  <a:gd name="connsiteX24" fmla="*/ 300037 w 333784"/>
                  <a:gd name="connsiteY24" fmla="*/ 91626 h 335467"/>
                  <a:gd name="connsiteX25" fmla="*/ 276225 w 333784"/>
                  <a:gd name="connsiteY25" fmla="*/ 84959 h 335467"/>
                  <a:gd name="connsiteX26" fmla="*/ 222885 w 333784"/>
                  <a:gd name="connsiteY26" fmla="*/ 81149 h 335467"/>
                  <a:gd name="connsiteX27" fmla="*/ 130492 w 333784"/>
                  <a:gd name="connsiteY27" fmla="*/ 75434 h 335467"/>
                  <a:gd name="connsiteX28" fmla="*/ 56406 w 333784"/>
                  <a:gd name="connsiteY28" fmla="*/ 0 h 335467"/>
                  <a:gd name="connsiteX29" fmla="*/ 0 w 333784"/>
                  <a:gd name="connsiteY29" fmla="*/ 58289 h 335467"/>
                  <a:gd name="connsiteX30" fmla="*/ 73342 w 333784"/>
                  <a:gd name="connsiteY30" fmla="*/ 136394 h 335467"/>
                  <a:gd name="connsiteX31" fmla="*/ 119063 w 333784"/>
                  <a:gd name="connsiteY31" fmla="*/ 240217 h 335467"/>
                  <a:gd name="connsiteX0" fmla="*/ 115647 w 330368"/>
                  <a:gd name="connsiteY0" fmla="*/ 240217 h 335467"/>
                  <a:gd name="connsiteX1" fmla="*/ 135649 w 330368"/>
                  <a:gd name="connsiteY1" fmla="*/ 320227 h 335467"/>
                  <a:gd name="connsiteX2" fmla="*/ 153746 w 330368"/>
                  <a:gd name="connsiteY2" fmla="*/ 334514 h 335467"/>
                  <a:gd name="connsiteX3" fmla="*/ 158509 w 330368"/>
                  <a:gd name="connsiteY3" fmla="*/ 333562 h 335467"/>
                  <a:gd name="connsiteX4" fmla="*/ 172796 w 330368"/>
                  <a:gd name="connsiteY4" fmla="*/ 310702 h 335467"/>
                  <a:gd name="connsiteX5" fmla="*/ 154699 w 330368"/>
                  <a:gd name="connsiteY5" fmla="*/ 235454 h 335467"/>
                  <a:gd name="connsiteX6" fmla="*/ 205182 w 330368"/>
                  <a:gd name="connsiteY6" fmla="*/ 325942 h 335467"/>
                  <a:gd name="connsiteX7" fmla="*/ 222326 w 330368"/>
                  <a:gd name="connsiteY7" fmla="*/ 335467 h 335467"/>
                  <a:gd name="connsiteX8" fmla="*/ 231851 w 330368"/>
                  <a:gd name="connsiteY8" fmla="*/ 332609 h 335467"/>
                  <a:gd name="connsiteX9" fmla="*/ 239471 w 330368"/>
                  <a:gd name="connsiteY9" fmla="*/ 306892 h 335467"/>
                  <a:gd name="connsiteX10" fmla="*/ 195657 w 330368"/>
                  <a:gd name="connsiteY10" fmla="*/ 227834 h 335467"/>
                  <a:gd name="connsiteX11" fmla="*/ 260427 w 330368"/>
                  <a:gd name="connsiteY11" fmla="*/ 297367 h 335467"/>
                  <a:gd name="connsiteX12" fmla="*/ 274714 w 330368"/>
                  <a:gd name="connsiteY12" fmla="*/ 303082 h 335467"/>
                  <a:gd name="connsiteX13" fmla="*/ 288049 w 330368"/>
                  <a:gd name="connsiteY13" fmla="*/ 298319 h 335467"/>
                  <a:gd name="connsiteX14" fmla="*/ 289002 w 330368"/>
                  <a:gd name="connsiteY14" fmla="*/ 271649 h 335467"/>
                  <a:gd name="connsiteX15" fmla="*/ 219469 w 330368"/>
                  <a:gd name="connsiteY15" fmla="*/ 197354 h 335467"/>
                  <a:gd name="connsiteX16" fmla="*/ 300432 w 330368"/>
                  <a:gd name="connsiteY16" fmla="*/ 251647 h 335467"/>
                  <a:gd name="connsiteX17" fmla="*/ 310909 w 330368"/>
                  <a:gd name="connsiteY17" fmla="*/ 254504 h 335467"/>
                  <a:gd name="connsiteX18" fmla="*/ 327102 w 330368"/>
                  <a:gd name="connsiteY18" fmla="*/ 245932 h 335467"/>
                  <a:gd name="connsiteX19" fmla="*/ 322339 w 330368"/>
                  <a:gd name="connsiteY19" fmla="*/ 219261 h 335467"/>
                  <a:gd name="connsiteX20" fmla="*/ 225184 w 330368"/>
                  <a:gd name="connsiteY20" fmla="*/ 154492 h 335467"/>
                  <a:gd name="connsiteX21" fmla="*/ 204229 w 330368"/>
                  <a:gd name="connsiteY21" fmla="*/ 122107 h 335467"/>
                  <a:gd name="connsiteX22" fmla="*/ 205182 w 330368"/>
                  <a:gd name="connsiteY22" fmla="*/ 122107 h 335467"/>
                  <a:gd name="connsiteX23" fmla="*/ 289954 w 330368"/>
                  <a:gd name="connsiteY23" fmla="*/ 115439 h 335467"/>
                  <a:gd name="connsiteX24" fmla="*/ 296621 w 330368"/>
                  <a:gd name="connsiteY24" fmla="*/ 91626 h 335467"/>
                  <a:gd name="connsiteX25" fmla="*/ 272809 w 330368"/>
                  <a:gd name="connsiteY25" fmla="*/ 84959 h 335467"/>
                  <a:gd name="connsiteX26" fmla="*/ 219469 w 330368"/>
                  <a:gd name="connsiteY26" fmla="*/ 81149 h 335467"/>
                  <a:gd name="connsiteX27" fmla="*/ 127076 w 330368"/>
                  <a:gd name="connsiteY27" fmla="*/ 75434 h 335467"/>
                  <a:gd name="connsiteX28" fmla="*/ 52990 w 330368"/>
                  <a:gd name="connsiteY28" fmla="*/ 0 h 335467"/>
                  <a:gd name="connsiteX29" fmla="*/ 0 w 330368"/>
                  <a:gd name="connsiteY29" fmla="*/ 63982 h 335467"/>
                  <a:gd name="connsiteX30" fmla="*/ 69926 w 330368"/>
                  <a:gd name="connsiteY30" fmla="*/ 136394 h 335467"/>
                  <a:gd name="connsiteX31" fmla="*/ 115647 w 330368"/>
                  <a:gd name="connsiteY31" fmla="*/ 240217 h 335467"/>
                  <a:gd name="connsiteX0" fmla="*/ 112231 w 326952"/>
                  <a:gd name="connsiteY0" fmla="*/ 240217 h 335467"/>
                  <a:gd name="connsiteX1" fmla="*/ 132233 w 326952"/>
                  <a:gd name="connsiteY1" fmla="*/ 320227 h 335467"/>
                  <a:gd name="connsiteX2" fmla="*/ 150330 w 326952"/>
                  <a:gd name="connsiteY2" fmla="*/ 334514 h 335467"/>
                  <a:gd name="connsiteX3" fmla="*/ 155093 w 326952"/>
                  <a:gd name="connsiteY3" fmla="*/ 333562 h 335467"/>
                  <a:gd name="connsiteX4" fmla="*/ 169380 w 326952"/>
                  <a:gd name="connsiteY4" fmla="*/ 310702 h 335467"/>
                  <a:gd name="connsiteX5" fmla="*/ 151283 w 326952"/>
                  <a:gd name="connsiteY5" fmla="*/ 235454 h 335467"/>
                  <a:gd name="connsiteX6" fmla="*/ 201766 w 326952"/>
                  <a:gd name="connsiteY6" fmla="*/ 325942 h 335467"/>
                  <a:gd name="connsiteX7" fmla="*/ 218910 w 326952"/>
                  <a:gd name="connsiteY7" fmla="*/ 335467 h 335467"/>
                  <a:gd name="connsiteX8" fmla="*/ 228435 w 326952"/>
                  <a:gd name="connsiteY8" fmla="*/ 332609 h 335467"/>
                  <a:gd name="connsiteX9" fmla="*/ 236055 w 326952"/>
                  <a:gd name="connsiteY9" fmla="*/ 306892 h 335467"/>
                  <a:gd name="connsiteX10" fmla="*/ 192241 w 326952"/>
                  <a:gd name="connsiteY10" fmla="*/ 227834 h 335467"/>
                  <a:gd name="connsiteX11" fmla="*/ 257011 w 326952"/>
                  <a:gd name="connsiteY11" fmla="*/ 297367 h 335467"/>
                  <a:gd name="connsiteX12" fmla="*/ 271298 w 326952"/>
                  <a:gd name="connsiteY12" fmla="*/ 303082 h 335467"/>
                  <a:gd name="connsiteX13" fmla="*/ 284633 w 326952"/>
                  <a:gd name="connsiteY13" fmla="*/ 298319 h 335467"/>
                  <a:gd name="connsiteX14" fmla="*/ 285586 w 326952"/>
                  <a:gd name="connsiteY14" fmla="*/ 271649 h 335467"/>
                  <a:gd name="connsiteX15" fmla="*/ 216053 w 326952"/>
                  <a:gd name="connsiteY15" fmla="*/ 197354 h 335467"/>
                  <a:gd name="connsiteX16" fmla="*/ 297016 w 326952"/>
                  <a:gd name="connsiteY16" fmla="*/ 251647 h 335467"/>
                  <a:gd name="connsiteX17" fmla="*/ 307493 w 326952"/>
                  <a:gd name="connsiteY17" fmla="*/ 254504 h 335467"/>
                  <a:gd name="connsiteX18" fmla="*/ 323686 w 326952"/>
                  <a:gd name="connsiteY18" fmla="*/ 245932 h 335467"/>
                  <a:gd name="connsiteX19" fmla="*/ 318923 w 326952"/>
                  <a:gd name="connsiteY19" fmla="*/ 219261 h 335467"/>
                  <a:gd name="connsiteX20" fmla="*/ 221768 w 326952"/>
                  <a:gd name="connsiteY20" fmla="*/ 154492 h 335467"/>
                  <a:gd name="connsiteX21" fmla="*/ 200813 w 326952"/>
                  <a:gd name="connsiteY21" fmla="*/ 122107 h 335467"/>
                  <a:gd name="connsiteX22" fmla="*/ 201766 w 326952"/>
                  <a:gd name="connsiteY22" fmla="*/ 122107 h 335467"/>
                  <a:gd name="connsiteX23" fmla="*/ 286538 w 326952"/>
                  <a:gd name="connsiteY23" fmla="*/ 115439 h 335467"/>
                  <a:gd name="connsiteX24" fmla="*/ 293205 w 326952"/>
                  <a:gd name="connsiteY24" fmla="*/ 91626 h 335467"/>
                  <a:gd name="connsiteX25" fmla="*/ 269393 w 326952"/>
                  <a:gd name="connsiteY25" fmla="*/ 84959 h 335467"/>
                  <a:gd name="connsiteX26" fmla="*/ 216053 w 326952"/>
                  <a:gd name="connsiteY26" fmla="*/ 81149 h 335467"/>
                  <a:gd name="connsiteX27" fmla="*/ 123660 w 326952"/>
                  <a:gd name="connsiteY27" fmla="*/ 75434 h 335467"/>
                  <a:gd name="connsiteX28" fmla="*/ 49574 w 326952"/>
                  <a:gd name="connsiteY28" fmla="*/ 0 h 335467"/>
                  <a:gd name="connsiteX29" fmla="*/ 0 w 326952"/>
                  <a:gd name="connsiteY29" fmla="*/ 63982 h 335467"/>
                  <a:gd name="connsiteX30" fmla="*/ 66510 w 326952"/>
                  <a:gd name="connsiteY30" fmla="*/ 136394 h 335467"/>
                  <a:gd name="connsiteX31" fmla="*/ 112231 w 326952"/>
                  <a:gd name="connsiteY31" fmla="*/ 240217 h 335467"/>
                  <a:gd name="connsiteX0" fmla="*/ 112231 w 326952"/>
                  <a:gd name="connsiteY0" fmla="*/ 243633 h 338883"/>
                  <a:gd name="connsiteX1" fmla="*/ 132233 w 326952"/>
                  <a:gd name="connsiteY1" fmla="*/ 323643 h 338883"/>
                  <a:gd name="connsiteX2" fmla="*/ 150330 w 326952"/>
                  <a:gd name="connsiteY2" fmla="*/ 337930 h 338883"/>
                  <a:gd name="connsiteX3" fmla="*/ 155093 w 326952"/>
                  <a:gd name="connsiteY3" fmla="*/ 336978 h 338883"/>
                  <a:gd name="connsiteX4" fmla="*/ 169380 w 326952"/>
                  <a:gd name="connsiteY4" fmla="*/ 314118 h 338883"/>
                  <a:gd name="connsiteX5" fmla="*/ 151283 w 326952"/>
                  <a:gd name="connsiteY5" fmla="*/ 238870 h 338883"/>
                  <a:gd name="connsiteX6" fmla="*/ 201766 w 326952"/>
                  <a:gd name="connsiteY6" fmla="*/ 329358 h 338883"/>
                  <a:gd name="connsiteX7" fmla="*/ 218910 w 326952"/>
                  <a:gd name="connsiteY7" fmla="*/ 338883 h 338883"/>
                  <a:gd name="connsiteX8" fmla="*/ 228435 w 326952"/>
                  <a:gd name="connsiteY8" fmla="*/ 336025 h 338883"/>
                  <a:gd name="connsiteX9" fmla="*/ 236055 w 326952"/>
                  <a:gd name="connsiteY9" fmla="*/ 310308 h 338883"/>
                  <a:gd name="connsiteX10" fmla="*/ 192241 w 326952"/>
                  <a:gd name="connsiteY10" fmla="*/ 231250 h 338883"/>
                  <a:gd name="connsiteX11" fmla="*/ 257011 w 326952"/>
                  <a:gd name="connsiteY11" fmla="*/ 300783 h 338883"/>
                  <a:gd name="connsiteX12" fmla="*/ 271298 w 326952"/>
                  <a:gd name="connsiteY12" fmla="*/ 306498 h 338883"/>
                  <a:gd name="connsiteX13" fmla="*/ 284633 w 326952"/>
                  <a:gd name="connsiteY13" fmla="*/ 301735 h 338883"/>
                  <a:gd name="connsiteX14" fmla="*/ 285586 w 326952"/>
                  <a:gd name="connsiteY14" fmla="*/ 275065 h 338883"/>
                  <a:gd name="connsiteX15" fmla="*/ 216053 w 326952"/>
                  <a:gd name="connsiteY15" fmla="*/ 200770 h 338883"/>
                  <a:gd name="connsiteX16" fmla="*/ 297016 w 326952"/>
                  <a:gd name="connsiteY16" fmla="*/ 255063 h 338883"/>
                  <a:gd name="connsiteX17" fmla="*/ 307493 w 326952"/>
                  <a:gd name="connsiteY17" fmla="*/ 257920 h 338883"/>
                  <a:gd name="connsiteX18" fmla="*/ 323686 w 326952"/>
                  <a:gd name="connsiteY18" fmla="*/ 249348 h 338883"/>
                  <a:gd name="connsiteX19" fmla="*/ 318923 w 326952"/>
                  <a:gd name="connsiteY19" fmla="*/ 222677 h 338883"/>
                  <a:gd name="connsiteX20" fmla="*/ 221768 w 326952"/>
                  <a:gd name="connsiteY20" fmla="*/ 157908 h 338883"/>
                  <a:gd name="connsiteX21" fmla="*/ 200813 w 326952"/>
                  <a:gd name="connsiteY21" fmla="*/ 125523 h 338883"/>
                  <a:gd name="connsiteX22" fmla="*/ 201766 w 326952"/>
                  <a:gd name="connsiteY22" fmla="*/ 125523 h 338883"/>
                  <a:gd name="connsiteX23" fmla="*/ 286538 w 326952"/>
                  <a:gd name="connsiteY23" fmla="*/ 118855 h 338883"/>
                  <a:gd name="connsiteX24" fmla="*/ 293205 w 326952"/>
                  <a:gd name="connsiteY24" fmla="*/ 95042 h 338883"/>
                  <a:gd name="connsiteX25" fmla="*/ 269393 w 326952"/>
                  <a:gd name="connsiteY25" fmla="*/ 88375 h 338883"/>
                  <a:gd name="connsiteX26" fmla="*/ 216053 w 326952"/>
                  <a:gd name="connsiteY26" fmla="*/ 84565 h 338883"/>
                  <a:gd name="connsiteX27" fmla="*/ 123660 w 326952"/>
                  <a:gd name="connsiteY27" fmla="*/ 78850 h 338883"/>
                  <a:gd name="connsiteX28" fmla="*/ 47297 w 326952"/>
                  <a:gd name="connsiteY28" fmla="*/ 0 h 338883"/>
                  <a:gd name="connsiteX29" fmla="*/ 0 w 326952"/>
                  <a:gd name="connsiteY29" fmla="*/ 67398 h 338883"/>
                  <a:gd name="connsiteX30" fmla="*/ 66510 w 326952"/>
                  <a:gd name="connsiteY30" fmla="*/ 139810 h 338883"/>
                  <a:gd name="connsiteX31" fmla="*/ 112231 w 326952"/>
                  <a:gd name="connsiteY31" fmla="*/ 243633 h 33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26952" h="338883">
                    <a:moveTo>
                      <a:pt x="112231" y="243633"/>
                    </a:moveTo>
                    <a:lnTo>
                      <a:pt x="132233" y="323643"/>
                    </a:lnTo>
                    <a:cubicBezTo>
                      <a:pt x="134138" y="332215"/>
                      <a:pt x="141758" y="337930"/>
                      <a:pt x="150330" y="337930"/>
                    </a:cubicBezTo>
                    <a:cubicBezTo>
                      <a:pt x="152235" y="337930"/>
                      <a:pt x="153188" y="337930"/>
                      <a:pt x="155093" y="336978"/>
                    </a:cubicBezTo>
                    <a:cubicBezTo>
                      <a:pt x="165571" y="334120"/>
                      <a:pt x="171285" y="324595"/>
                      <a:pt x="169380" y="314118"/>
                    </a:cubicBezTo>
                    <a:lnTo>
                      <a:pt x="151283" y="238870"/>
                    </a:lnTo>
                    <a:lnTo>
                      <a:pt x="201766" y="329358"/>
                    </a:lnTo>
                    <a:cubicBezTo>
                      <a:pt x="205576" y="336025"/>
                      <a:pt x="211291" y="338883"/>
                      <a:pt x="218910" y="338883"/>
                    </a:cubicBezTo>
                    <a:cubicBezTo>
                      <a:pt x="221768" y="338883"/>
                      <a:pt x="225578" y="337930"/>
                      <a:pt x="228435" y="336025"/>
                    </a:cubicBezTo>
                    <a:cubicBezTo>
                      <a:pt x="237960" y="331263"/>
                      <a:pt x="240818" y="318880"/>
                      <a:pt x="236055" y="310308"/>
                    </a:cubicBezTo>
                    <a:lnTo>
                      <a:pt x="192241" y="231250"/>
                    </a:lnTo>
                    <a:lnTo>
                      <a:pt x="257011" y="300783"/>
                    </a:lnTo>
                    <a:cubicBezTo>
                      <a:pt x="260821" y="304593"/>
                      <a:pt x="265583" y="306498"/>
                      <a:pt x="271298" y="306498"/>
                    </a:cubicBezTo>
                    <a:cubicBezTo>
                      <a:pt x="276061" y="306498"/>
                      <a:pt x="280823" y="304593"/>
                      <a:pt x="284633" y="301735"/>
                    </a:cubicBezTo>
                    <a:cubicBezTo>
                      <a:pt x="292253" y="294115"/>
                      <a:pt x="292253" y="282685"/>
                      <a:pt x="285586" y="275065"/>
                    </a:cubicBezTo>
                    <a:lnTo>
                      <a:pt x="216053" y="200770"/>
                    </a:lnTo>
                    <a:lnTo>
                      <a:pt x="297016" y="255063"/>
                    </a:lnTo>
                    <a:cubicBezTo>
                      <a:pt x="299873" y="256968"/>
                      <a:pt x="303683" y="257920"/>
                      <a:pt x="307493" y="257920"/>
                    </a:cubicBezTo>
                    <a:cubicBezTo>
                      <a:pt x="313208" y="257920"/>
                      <a:pt x="319876" y="255063"/>
                      <a:pt x="323686" y="249348"/>
                    </a:cubicBezTo>
                    <a:cubicBezTo>
                      <a:pt x="329401" y="240775"/>
                      <a:pt x="327496" y="228393"/>
                      <a:pt x="318923" y="222677"/>
                    </a:cubicBezTo>
                    <a:lnTo>
                      <a:pt x="221768" y="157908"/>
                    </a:lnTo>
                    <a:cubicBezTo>
                      <a:pt x="213196" y="147430"/>
                      <a:pt x="206528" y="136000"/>
                      <a:pt x="200813" y="125523"/>
                    </a:cubicBezTo>
                    <a:lnTo>
                      <a:pt x="201766" y="125523"/>
                    </a:lnTo>
                    <a:cubicBezTo>
                      <a:pt x="230341" y="132190"/>
                      <a:pt x="263678" y="131238"/>
                      <a:pt x="286538" y="118855"/>
                    </a:cubicBezTo>
                    <a:cubicBezTo>
                      <a:pt x="295111" y="114092"/>
                      <a:pt x="297968" y="103615"/>
                      <a:pt x="293205" y="95042"/>
                    </a:cubicBezTo>
                    <a:cubicBezTo>
                      <a:pt x="288443" y="86470"/>
                      <a:pt x="277966" y="83613"/>
                      <a:pt x="269393" y="88375"/>
                    </a:cubicBezTo>
                    <a:cubicBezTo>
                      <a:pt x="258916" y="94090"/>
                      <a:pt x="237960" y="89328"/>
                      <a:pt x="216053" y="84565"/>
                    </a:cubicBezTo>
                    <a:cubicBezTo>
                      <a:pt x="188430" y="77898"/>
                      <a:pt x="156046" y="70278"/>
                      <a:pt x="123660" y="78850"/>
                    </a:cubicBezTo>
                    <a:lnTo>
                      <a:pt x="47297" y="0"/>
                    </a:lnTo>
                    <a:lnTo>
                      <a:pt x="0" y="67398"/>
                    </a:lnTo>
                    <a:lnTo>
                      <a:pt x="66510" y="139810"/>
                    </a:lnTo>
                    <a:cubicBezTo>
                      <a:pt x="51271" y="173148"/>
                      <a:pt x="94133" y="225535"/>
                      <a:pt x="112231" y="24363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C9B6"/>
                  </a:gs>
                  <a:gs pos="98000">
                    <a:srgbClr val="EFC4AF"/>
                  </a:gs>
                </a:gsLst>
                <a:lin ang="108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>
                  <a:defRPr/>
                </a:pPr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84" name="شكل حر: شكل 83">
                <a:extLst>
                  <a:ext uri="{FF2B5EF4-FFF2-40B4-BE49-F238E27FC236}">
                    <a16:creationId xmlns:a16="http://schemas.microsoft.com/office/drawing/2014/main" id="{E4F34763-206F-98E3-4BF9-E8EE592B1EB7}"/>
                  </a:ext>
                </a:extLst>
              </p:cNvPr>
              <p:cNvSpPr/>
              <p:nvPr/>
            </p:nvSpPr>
            <p:spPr>
              <a:xfrm>
                <a:off x="1703047" y="1999005"/>
                <a:ext cx="1304340" cy="1464790"/>
              </a:xfrm>
              <a:custGeom>
                <a:avLst/>
                <a:gdLst>
                  <a:gd name="connsiteX0" fmla="*/ 20243 w 323138"/>
                  <a:gd name="connsiteY0" fmla="*/ 205740 h 350520"/>
                  <a:gd name="connsiteX1" fmla="*/ 26911 w 323138"/>
                  <a:gd name="connsiteY1" fmla="*/ 204788 h 350520"/>
                  <a:gd name="connsiteX2" fmla="*/ 99301 w 323138"/>
                  <a:gd name="connsiteY2" fmla="*/ 179070 h 350520"/>
                  <a:gd name="connsiteX3" fmla="*/ 13576 w 323138"/>
                  <a:gd name="connsiteY3" fmla="*/ 238125 h 350520"/>
                  <a:gd name="connsiteX4" fmla="*/ 8813 w 323138"/>
                  <a:gd name="connsiteY4" fmla="*/ 264795 h 350520"/>
                  <a:gd name="connsiteX5" fmla="*/ 24053 w 323138"/>
                  <a:gd name="connsiteY5" fmla="*/ 273368 h 350520"/>
                  <a:gd name="connsiteX6" fmla="*/ 34531 w 323138"/>
                  <a:gd name="connsiteY6" fmla="*/ 269558 h 350520"/>
                  <a:gd name="connsiteX7" fmla="*/ 108826 w 323138"/>
                  <a:gd name="connsiteY7" fmla="*/ 218122 h 350520"/>
                  <a:gd name="connsiteX8" fmla="*/ 45961 w 323138"/>
                  <a:gd name="connsiteY8" fmla="*/ 289560 h 350520"/>
                  <a:gd name="connsiteX9" fmla="*/ 47866 w 323138"/>
                  <a:gd name="connsiteY9" fmla="*/ 316230 h 350520"/>
                  <a:gd name="connsiteX10" fmla="*/ 60248 w 323138"/>
                  <a:gd name="connsiteY10" fmla="*/ 320993 h 350520"/>
                  <a:gd name="connsiteX11" fmla="*/ 74536 w 323138"/>
                  <a:gd name="connsiteY11" fmla="*/ 314325 h 350520"/>
                  <a:gd name="connsiteX12" fmla="*/ 142163 w 323138"/>
                  <a:gd name="connsiteY12" fmla="*/ 237172 h 350520"/>
                  <a:gd name="connsiteX13" fmla="*/ 96443 w 323138"/>
                  <a:gd name="connsiteY13" fmla="*/ 322898 h 350520"/>
                  <a:gd name="connsiteX14" fmla="*/ 104063 w 323138"/>
                  <a:gd name="connsiteY14" fmla="*/ 348615 h 350520"/>
                  <a:gd name="connsiteX15" fmla="*/ 112636 w 323138"/>
                  <a:gd name="connsiteY15" fmla="*/ 350520 h 350520"/>
                  <a:gd name="connsiteX16" fmla="*/ 129781 w 323138"/>
                  <a:gd name="connsiteY16" fmla="*/ 340043 h 350520"/>
                  <a:gd name="connsiteX17" fmla="*/ 185026 w 323138"/>
                  <a:gd name="connsiteY17" fmla="*/ 237172 h 350520"/>
                  <a:gd name="connsiteX18" fmla="*/ 215506 w 323138"/>
                  <a:gd name="connsiteY18" fmla="*/ 213360 h 350520"/>
                  <a:gd name="connsiteX19" fmla="*/ 215506 w 323138"/>
                  <a:gd name="connsiteY19" fmla="*/ 214313 h 350520"/>
                  <a:gd name="connsiteX20" fmla="*/ 230746 w 323138"/>
                  <a:gd name="connsiteY20" fmla="*/ 298133 h 350520"/>
                  <a:gd name="connsiteX21" fmla="*/ 255511 w 323138"/>
                  <a:gd name="connsiteY21" fmla="*/ 302895 h 350520"/>
                  <a:gd name="connsiteX22" fmla="*/ 260273 w 323138"/>
                  <a:gd name="connsiteY22" fmla="*/ 278130 h 350520"/>
                  <a:gd name="connsiteX23" fmla="*/ 259321 w 323138"/>
                  <a:gd name="connsiteY23" fmla="*/ 223838 h 350520"/>
                  <a:gd name="connsiteX24" fmla="*/ 256463 w 323138"/>
                  <a:gd name="connsiteY24" fmla="*/ 131445 h 350520"/>
                  <a:gd name="connsiteX25" fmla="*/ 323138 w 323138"/>
                  <a:gd name="connsiteY25" fmla="*/ 55245 h 350520"/>
                  <a:gd name="connsiteX26" fmla="*/ 260273 w 323138"/>
                  <a:gd name="connsiteY26" fmla="*/ 0 h 350520"/>
                  <a:gd name="connsiteX27" fmla="*/ 189788 w 323138"/>
                  <a:gd name="connsiteY27" fmla="*/ 80962 h 350520"/>
                  <a:gd name="connsiteX28" fmla="*/ 90728 w 323138"/>
                  <a:gd name="connsiteY28" fmla="*/ 139065 h 350520"/>
                  <a:gd name="connsiteX29" fmla="*/ 12623 w 323138"/>
                  <a:gd name="connsiteY29" fmla="*/ 166688 h 350520"/>
                  <a:gd name="connsiteX30" fmla="*/ 1193 w 323138"/>
                  <a:gd name="connsiteY30" fmla="*/ 191453 h 350520"/>
                  <a:gd name="connsiteX31" fmla="*/ 20243 w 323138"/>
                  <a:gd name="connsiteY31" fmla="*/ 205740 h 350520"/>
                  <a:gd name="connsiteX0" fmla="*/ 20243 w 323138"/>
                  <a:gd name="connsiteY0" fmla="*/ 209156 h 353936"/>
                  <a:gd name="connsiteX1" fmla="*/ 26911 w 323138"/>
                  <a:gd name="connsiteY1" fmla="*/ 208204 h 353936"/>
                  <a:gd name="connsiteX2" fmla="*/ 99301 w 323138"/>
                  <a:gd name="connsiteY2" fmla="*/ 182486 h 353936"/>
                  <a:gd name="connsiteX3" fmla="*/ 13576 w 323138"/>
                  <a:gd name="connsiteY3" fmla="*/ 241541 h 353936"/>
                  <a:gd name="connsiteX4" fmla="*/ 8813 w 323138"/>
                  <a:gd name="connsiteY4" fmla="*/ 268211 h 353936"/>
                  <a:gd name="connsiteX5" fmla="*/ 24053 w 323138"/>
                  <a:gd name="connsiteY5" fmla="*/ 276784 h 353936"/>
                  <a:gd name="connsiteX6" fmla="*/ 34531 w 323138"/>
                  <a:gd name="connsiteY6" fmla="*/ 272974 h 353936"/>
                  <a:gd name="connsiteX7" fmla="*/ 108826 w 323138"/>
                  <a:gd name="connsiteY7" fmla="*/ 221538 h 353936"/>
                  <a:gd name="connsiteX8" fmla="*/ 45961 w 323138"/>
                  <a:gd name="connsiteY8" fmla="*/ 292976 h 353936"/>
                  <a:gd name="connsiteX9" fmla="*/ 47866 w 323138"/>
                  <a:gd name="connsiteY9" fmla="*/ 319646 h 353936"/>
                  <a:gd name="connsiteX10" fmla="*/ 60248 w 323138"/>
                  <a:gd name="connsiteY10" fmla="*/ 324409 h 353936"/>
                  <a:gd name="connsiteX11" fmla="*/ 74536 w 323138"/>
                  <a:gd name="connsiteY11" fmla="*/ 317741 h 353936"/>
                  <a:gd name="connsiteX12" fmla="*/ 142163 w 323138"/>
                  <a:gd name="connsiteY12" fmla="*/ 240588 h 353936"/>
                  <a:gd name="connsiteX13" fmla="*/ 96443 w 323138"/>
                  <a:gd name="connsiteY13" fmla="*/ 326314 h 353936"/>
                  <a:gd name="connsiteX14" fmla="*/ 104063 w 323138"/>
                  <a:gd name="connsiteY14" fmla="*/ 352031 h 353936"/>
                  <a:gd name="connsiteX15" fmla="*/ 112636 w 323138"/>
                  <a:gd name="connsiteY15" fmla="*/ 353936 h 353936"/>
                  <a:gd name="connsiteX16" fmla="*/ 129781 w 323138"/>
                  <a:gd name="connsiteY16" fmla="*/ 343459 h 353936"/>
                  <a:gd name="connsiteX17" fmla="*/ 185026 w 323138"/>
                  <a:gd name="connsiteY17" fmla="*/ 240588 h 353936"/>
                  <a:gd name="connsiteX18" fmla="*/ 215506 w 323138"/>
                  <a:gd name="connsiteY18" fmla="*/ 216776 h 353936"/>
                  <a:gd name="connsiteX19" fmla="*/ 215506 w 323138"/>
                  <a:gd name="connsiteY19" fmla="*/ 217729 h 353936"/>
                  <a:gd name="connsiteX20" fmla="*/ 230746 w 323138"/>
                  <a:gd name="connsiteY20" fmla="*/ 301549 h 353936"/>
                  <a:gd name="connsiteX21" fmla="*/ 255511 w 323138"/>
                  <a:gd name="connsiteY21" fmla="*/ 306311 h 353936"/>
                  <a:gd name="connsiteX22" fmla="*/ 260273 w 323138"/>
                  <a:gd name="connsiteY22" fmla="*/ 281546 h 353936"/>
                  <a:gd name="connsiteX23" fmla="*/ 259321 w 323138"/>
                  <a:gd name="connsiteY23" fmla="*/ 227254 h 353936"/>
                  <a:gd name="connsiteX24" fmla="*/ 256463 w 323138"/>
                  <a:gd name="connsiteY24" fmla="*/ 134861 h 353936"/>
                  <a:gd name="connsiteX25" fmla="*/ 323138 w 323138"/>
                  <a:gd name="connsiteY25" fmla="*/ 58661 h 353936"/>
                  <a:gd name="connsiteX26" fmla="*/ 273936 w 323138"/>
                  <a:gd name="connsiteY26" fmla="*/ 0 h 353936"/>
                  <a:gd name="connsiteX27" fmla="*/ 189788 w 323138"/>
                  <a:gd name="connsiteY27" fmla="*/ 84378 h 353936"/>
                  <a:gd name="connsiteX28" fmla="*/ 90728 w 323138"/>
                  <a:gd name="connsiteY28" fmla="*/ 142481 h 353936"/>
                  <a:gd name="connsiteX29" fmla="*/ 12623 w 323138"/>
                  <a:gd name="connsiteY29" fmla="*/ 170104 h 353936"/>
                  <a:gd name="connsiteX30" fmla="*/ 1193 w 323138"/>
                  <a:gd name="connsiteY30" fmla="*/ 194869 h 353936"/>
                  <a:gd name="connsiteX31" fmla="*/ 20243 w 323138"/>
                  <a:gd name="connsiteY31" fmla="*/ 209156 h 353936"/>
                  <a:gd name="connsiteX0" fmla="*/ 20243 w 319722"/>
                  <a:gd name="connsiteY0" fmla="*/ 209156 h 353936"/>
                  <a:gd name="connsiteX1" fmla="*/ 26911 w 319722"/>
                  <a:gd name="connsiteY1" fmla="*/ 208204 h 353936"/>
                  <a:gd name="connsiteX2" fmla="*/ 99301 w 319722"/>
                  <a:gd name="connsiteY2" fmla="*/ 182486 h 353936"/>
                  <a:gd name="connsiteX3" fmla="*/ 13576 w 319722"/>
                  <a:gd name="connsiteY3" fmla="*/ 241541 h 353936"/>
                  <a:gd name="connsiteX4" fmla="*/ 8813 w 319722"/>
                  <a:gd name="connsiteY4" fmla="*/ 268211 h 353936"/>
                  <a:gd name="connsiteX5" fmla="*/ 24053 w 319722"/>
                  <a:gd name="connsiteY5" fmla="*/ 276784 h 353936"/>
                  <a:gd name="connsiteX6" fmla="*/ 34531 w 319722"/>
                  <a:gd name="connsiteY6" fmla="*/ 272974 h 353936"/>
                  <a:gd name="connsiteX7" fmla="*/ 108826 w 319722"/>
                  <a:gd name="connsiteY7" fmla="*/ 221538 h 353936"/>
                  <a:gd name="connsiteX8" fmla="*/ 45961 w 319722"/>
                  <a:gd name="connsiteY8" fmla="*/ 292976 h 353936"/>
                  <a:gd name="connsiteX9" fmla="*/ 47866 w 319722"/>
                  <a:gd name="connsiteY9" fmla="*/ 319646 h 353936"/>
                  <a:gd name="connsiteX10" fmla="*/ 60248 w 319722"/>
                  <a:gd name="connsiteY10" fmla="*/ 324409 h 353936"/>
                  <a:gd name="connsiteX11" fmla="*/ 74536 w 319722"/>
                  <a:gd name="connsiteY11" fmla="*/ 317741 h 353936"/>
                  <a:gd name="connsiteX12" fmla="*/ 142163 w 319722"/>
                  <a:gd name="connsiteY12" fmla="*/ 240588 h 353936"/>
                  <a:gd name="connsiteX13" fmla="*/ 96443 w 319722"/>
                  <a:gd name="connsiteY13" fmla="*/ 326314 h 353936"/>
                  <a:gd name="connsiteX14" fmla="*/ 104063 w 319722"/>
                  <a:gd name="connsiteY14" fmla="*/ 352031 h 353936"/>
                  <a:gd name="connsiteX15" fmla="*/ 112636 w 319722"/>
                  <a:gd name="connsiteY15" fmla="*/ 353936 h 353936"/>
                  <a:gd name="connsiteX16" fmla="*/ 129781 w 319722"/>
                  <a:gd name="connsiteY16" fmla="*/ 343459 h 353936"/>
                  <a:gd name="connsiteX17" fmla="*/ 185026 w 319722"/>
                  <a:gd name="connsiteY17" fmla="*/ 240588 h 353936"/>
                  <a:gd name="connsiteX18" fmla="*/ 215506 w 319722"/>
                  <a:gd name="connsiteY18" fmla="*/ 216776 h 353936"/>
                  <a:gd name="connsiteX19" fmla="*/ 215506 w 319722"/>
                  <a:gd name="connsiteY19" fmla="*/ 217729 h 353936"/>
                  <a:gd name="connsiteX20" fmla="*/ 230746 w 319722"/>
                  <a:gd name="connsiteY20" fmla="*/ 301549 h 353936"/>
                  <a:gd name="connsiteX21" fmla="*/ 255511 w 319722"/>
                  <a:gd name="connsiteY21" fmla="*/ 306311 h 353936"/>
                  <a:gd name="connsiteX22" fmla="*/ 260273 w 319722"/>
                  <a:gd name="connsiteY22" fmla="*/ 281546 h 353936"/>
                  <a:gd name="connsiteX23" fmla="*/ 259321 w 319722"/>
                  <a:gd name="connsiteY23" fmla="*/ 227254 h 353936"/>
                  <a:gd name="connsiteX24" fmla="*/ 256463 w 319722"/>
                  <a:gd name="connsiteY24" fmla="*/ 134861 h 353936"/>
                  <a:gd name="connsiteX25" fmla="*/ 319722 w 319722"/>
                  <a:gd name="connsiteY25" fmla="*/ 60938 h 353936"/>
                  <a:gd name="connsiteX26" fmla="*/ 273936 w 319722"/>
                  <a:gd name="connsiteY26" fmla="*/ 0 h 353936"/>
                  <a:gd name="connsiteX27" fmla="*/ 189788 w 319722"/>
                  <a:gd name="connsiteY27" fmla="*/ 84378 h 353936"/>
                  <a:gd name="connsiteX28" fmla="*/ 90728 w 319722"/>
                  <a:gd name="connsiteY28" fmla="*/ 142481 h 353936"/>
                  <a:gd name="connsiteX29" fmla="*/ 12623 w 319722"/>
                  <a:gd name="connsiteY29" fmla="*/ 170104 h 353936"/>
                  <a:gd name="connsiteX30" fmla="*/ 1193 w 319722"/>
                  <a:gd name="connsiteY30" fmla="*/ 194869 h 353936"/>
                  <a:gd name="connsiteX31" fmla="*/ 20243 w 319722"/>
                  <a:gd name="connsiteY31" fmla="*/ 209156 h 353936"/>
                  <a:gd name="connsiteX0" fmla="*/ 20243 w 308336"/>
                  <a:gd name="connsiteY0" fmla="*/ 209156 h 353936"/>
                  <a:gd name="connsiteX1" fmla="*/ 26911 w 308336"/>
                  <a:gd name="connsiteY1" fmla="*/ 208204 h 353936"/>
                  <a:gd name="connsiteX2" fmla="*/ 99301 w 308336"/>
                  <a:gd name="connsiteY2" fmla="*/ 182486 h 353936"/>
                  <a:gd name="connsiteX3" fmla="*/ 13576 w 308336"/>
                  <a:gd name="connsiteY3" fmla="*/ 241541 h 353936"/>
                  <a:gd name="connsiteX4" fmla="*/ 8813 w 308336"/>
                  <a:gd name="connsiteY4" fmla="*/ 268211 h 353936"/>
                  <a:gd name="connsiteX5" fmla="*/ 24053 w 308336"/>
                  <a:gd name="connsiteY5" fmla="*/ 276784 h 353936"/>
                  <a:gd name="connsiteX6" fmla="*/ 34531 w 308336"/>
                  <a:gd name="connsiteY6" fmla="*/ 272974 h 353936"/>
                  <a:gd name="connsiteX7" fmla="*/ 108826 w 308336"/>
                  <a:gd name="connsiteY7" fmla="*/ 221538 h 353936"/>
                  <a:gd name="connsiteX8" fmla="*/ 45961 w 308336"/>
                  <a:gd name="connsiteY8" fmla="*/ 292976 h 353936"/>
                  <a:gd name="connsiteX9" fmla="*/ 47866 w 308336"/>
                  <a:gd name="connsiteY9" fmla="*/ 319646 h 353936"/>
                  <a:gd name="connsiteX10" fmla="*/ 60248 w 308336"/>
                  <a:gd name="connsiteY10" fmla="*/ 324409 h 353936"/>
                  <a:gd name="connsiteX11" fmla="*/ 74536 w 308336"/>
                  <a:gd name="connsiteY11" fmla="*/ 317741 h 353936"/>
                  <a:gd name="connsiteX12" fmla="*/ 142163 w 308336"/>
                  <a:gd name="connsiteY12" fmla="*/ 240588 h 353936"/>
                  <a:gd name="connsiteX13" fmla="*/ 96443 w 308336"/>
                  <a:gd name="connsiteY13" fmla="*/ 326314 h 353936"/>
                  <a:gd name="connsiteX14" fmla="*/ 104063 w 308336"/>
                  <a:gd name="connsiteY14" fmla="*/ 352031 h 353936"/>
                  <a:gd name="connsiteX15" fmla="*/ 112636 w 308336"/>
                  <a:gd name="connsiteY15" fmla="*/ 353936 h 353936"/>
                  <a:gd name="connsiteX16" fmla="*/ 129781 w 308336"/>
                  <a:gd name="connsiteY16" fmla="*/ 343459 h 353936"/>
                  <a:gd name="connsiteX17" fmla="*/ 185026 w 308336"/>
                  <a:gd name="connsiteY17" fmla="*/ 240588 h 353936"/>
                  <a:gd name="connsiteX18" fmla="*/ 215506 w 308336"/>
                  <a:gd name="connsiteY18" fmla="*/ 216776 h 353936"/>
                  <a:gd name="connsiteX19" fmla="*/ 215506 w 308336"/>
                  <a:gd name="connsiteY19" fmla="*/ 217729 h 353936"/>
                  <a:gd name="connsiteX20" fmla="*/ 230746 w 308336"/>
                  <a:gd name="connsiteY20" fmla="*/ 301549 h 353936"/>
                  <a:gd name="connsiteX21" fmla="*/ 255511 w 308336"/>
                  <a:gd name="connsiteY21" fmla="*/ 306311 h 353936"/>
                  <a:gd name="connsiteX22" fmla="*/ 260273 w 308336"/>
                  <a:gd name="connsiteY22" fmla="*/ 281546 h 353936"/>
                  <a:gd name="connsiteX23" fmla="*/ 259321 w 308336"/>
                  <a:gd name="connsiteY23" fmla="*/ 227254 h 353936"/>
                  <a:gd name="connsiteX24" fmla="*/ 256463 w 308336"/>
                  <a:gd name="connsiteY24" fmla="*/ 134861 h 353936"/>
                  <a:gd name="connsiteX25" fmla="*/ 308336 w 308336"/>
                  <a:gd name="connsiteY25" fmla="*/ 60938 h 353936"/>
                  <a:gd name="connsiteX26" fmla="*/ 273936 w 308336"/>
                  <a:gd name="connsiteY26" fmla="*/ 0 h 353936"/>
                  <a:gd name="connsiteX27" fmla="*/ 189788 w 308336"/>
                  <a:gd name="connsiteY27" fmla="*/ 84378 h 353936"/>
                  <a:gd name="connsiteX28" fmla="*/ 90728 w 308336"/>
                  <a:gd name="connsiteY28" fmla="*/ 142481 h 353936"/>
                  <a:gd name="connsiteX29" fmla="*/ 12623 w 308336"/>
                  <a:gd name="connsiteY29" fmla="*/ 170104 h 353936"/>
                  <a:gd name="connsiteX30" fmla="*/ 1193 w 308336"/>
                  <a:gd name="connsiteY30" fmla="*/ 194869 h 353936"/>
                  <a:gd name="connsiteX31" fmla="*/ 20243 w 308336"/>
                  <a:gd name="connsiteY31" fmla="*/ 209156 h 353936"/>
                  <a:gd name="connsiteX0" fmla="*/ 20243 w 315167"/>
                  <a:gd name="connsiteY0" fmla="*/ 209156 h 353936"/>
                  <a:gd name="connsiteX1" fmla="*/ 26911 w 315167"/>
                  <a:gd name="connsiteY1" fmla="*/ 208204 h 353936"/>
                  <a:gd name="connsiteX2" fmla="*/ 99301 w 315167"/>
                  <a:gd name="connsiteY2" fmla="*/ 182486 h 353936"/>
                  <a:gd name="connsiteX3" fmla="*/ 13576 w 315167"/>
                  <a:gd name="connsiteY3" fmla="*/ 241541 h 353936"/>
                  <a:gd name="connsiteX4" fmla="*/ 8813 w 315167"/>
                  <a:gd name="connsiteY4" fmla="*/ 268211 h 353936"/>
                  <a:gd name="connsiteX5" fmla="*/ 24053 w 315167"/>
                  <a:gd name="connsiteY5" fmla="*/ 276784 h 353936"/>
                  <a:gd name="connsiteX6" fmla="*/ 34531 w 315167"/>
                  <a:gd name="connsiteY6" fmla="*/ 272974 h 353936"/>
                  <a:gd name="connsiteX7" fmla="*/ 108826 w 315167"/>
                  <a:gd name="connsiteY7" fmla="*/ 221538 h 353936"/>
                  <a:gd name="connsiteX8" fmla="*/ 45961 w 315167"/>
                  <a:gd name="connsiteY8" fmla="*/ 292976 h 353936"/>
                  <a:gd name="connsiteX9" fmla="*/ 47866 w 315167"/>
                  <a:gd name="connsiteY9" fmla="*/ 319646 h 353936"/>
                  <a:gd name="connsiteX10" fmla="*/ 60248 w 315167"/>
                  <a:gd name="connsiteY10" fmla="*/ 324409 h 353936"/>
                  <a:gd name="connsiteX11" fmla="*/ 74536 w 315167"/>
                  <a:gd name="connsiteY11" fmla="*/ 317741 h 353936"/>
                  <a:gd name="connsiteX12" fmla="*/ 142163 w 315167"/>
                  <a:gd name="connsiteY12" fmla="*/ 240588 h 353936"/>
                  <a:gd name="connsiteX13" fmla="*/ 96443 w 315167"/>
                  <a:gd name="connsiteY13" fmla="*/ 326314 h 353936"/>
                  <a:gd name="connsiteX14" fmla="*/ 104063 w 315167"/>
                  <a:gd name="connsiteY14" fmla="*/ 352031 h 353936"/>
                  <a:gd name="connsiteX15" fmla="*/ 112636 w 315167"/>
                  <a:gd name="connsiteY15" fmla="*/ 353936 h 353936"/>
                  <a:gd name="connsiteX16" fmla="*/ 129781 w 315167"/>
                  <a:gd name="connsiteY16" fmla="*/ 343459 h 353936"/>
                  <a:gd name="connsiteX17" fmla="*/ 185026 w 315167"/>
                  <a:gd name="connsiteY17" fmla="*/ 240588 h 353936"/>
                  <a:gd name="connsiteX18" fmla="*/ 215506 w 315167"/>
                  <a:gd name="connsiteY18" fmla="*/ 216776 h 353936"/>
                  <a:gd name="connsiteX19" fmla="*/ 215506 w 315167"/>
                  <a:gd name="connsiteY19" fmla="*/ 217729 h 353936"/>
                  <a:gd name="connsiteX20" fmla="*/ 230746 w 315167"/>
                  <a:gd name="connsiteY20" fmla="*/ 301549 h 353936"/>
                  <a:gd name="connsiteX21" fmla="*/ 255511 w 315167"/>
                  <a:gd name="connsiteY21" fmla="*/ 306311 h 353936"/>
                  <a:gd name="connsiteX22" fmla="*/ 260273 w 315167"/>
                  <a:gd name="connsiteY22" fmla="*/ 281546 h 353936"/>
                  <a:gd name="connsiteX23" fmla="*/ 259321 w 315167"/>
                  <a:gd name="connsiteY23" fmla="*/ 227254 h 353936"/>
                  <a:gd name="connsiteX24" fmla="*/ 256463 w 315167"/>
                  <a:gd name="connsiteY24" fmla="*/ 134861 h 353936"/>
                  <a:gd name="connsiteX25" fmla="*/ 315167 w 315167"/>
                  <a:gd name="connsiteY25" fmla="*/ 60938 h 353936"/>
                  <a:gd name="connsiteX26" fmla="*/ 273936 w 315167"/>
                  <a:gd name="connsiteY26" fmla="*/ 0 h 353936"/>
                  <a:gd name="connsiteX27" fmla="*/ 189788 w 315167"/>
                  <a:gd name="connsiteY27" fmla="*/ 84378 h 353936"/>
                  <a:gd name="connsiteX28" fmla="*/ 90728 w 315167"/>
                  <a:gd name="connsiteY28" fmla="*/ 142481 h 353936"/>
                  <a:gd name="connsiteX29" fmla="*/ 12623 w 315167"/>
                  <a:gd name="connsiteY29" fmla="*/ 170104 h 353936"/>
                  <a:gd name="connsiteX30" fmla="*/ 1193 w 315167"/>
                  <a:gd name="connsiteY30" fmla="*/ 194869 h 353936"/>
                  <a:gd name="connsiteX31" fmla="*/ 20243 w 315167"/>
                  <a:gd name="connsiteY31" fmla="*/ 209156 h 35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15167" h="353936">
                    <a:moveTo>
                      <a:pt x="20243" y="209156"/>
                    </a:moveTo>
                    <a:cubicBezTo>
                      <a:pt x="22148" y="209156"/>
                      <a:pt x="24053" y="209156"/>
                      <a:pt x="26911" y="208204"/>
                    </a:cubicBezTo>
                    <a:lnTo>
                      <a:pt x="99301" y="182486"/>
                    </a:lnTo>
                    <a:lnTo>
                      <a:pt x="13576" y="241541"/>
                    </a:lnTo>
                    <a:cubicBezTo>
                      <a:pt x="5003" y="247256"/>
                      <a:pt x="3098" y="259638"/>
                      <a:pt x="8813" y="268211"/>
                    </a:cubicBezTo>
                    <a:cubicBezTo>
                      <a:pt x="12623" y="273926"/>
                      <a:pt x="18338" y="276784"/>
                      <a:pt x="24053" y="276784"/>
                    </a:cubicBezTo>
                    <a:cubicBezTo>
                      <a:pt x="27863" y="276784"/>
                      <a:pt x="31673" y="275831"/>
                      <a:pt x="34531" y="272974"/>
                    </a:cubicBezTo>
                    <a:lnTo>
                      <a:pt x="108826" y="221538"/>
                    </a:lnTo>
                    <a:lnTo>
                      <a:pt x="45961" y="292976"/>
                    </a:lnTo>
                    <a:cubicBezTo>
                      <a:pt x="39293" y="300596"/>
                      <a:pt x="40246" y="312979"/>
                      <a:pt x="47866" y="319646"/>
                    </a:cubicBezTo>
                    <a:cubicBezTo>
                      <a:pt x="51676" y="322504"/>
                      <a:pt x="55486" y="324409"/>
                      <a:pt x="60248" y="324409"/>
                    </a:cubicBezTo>
                    <a:cubicBezTo>
                      <a:pt x="65963" y="324409"/>
                      <a:pt x="70726" y="322504"/>
                      <a:pt x="74536" y="317741"/>
                    </a:cubicBezTo>
                    <a:lnTo>
                      <a:pt x="142163" y="240588"/>
                    </a:lnTo>
                    <a:lnTo>
                      <a:pt x="96443" y="326314"/>
                    </a:lnTo>
                    <a:cubicBezTo>
                      <a:pt x="91681" y="335839"/>
                      <a:pt x="94538" y="347269"/>
                      <a:pt x="104063" y="352031"/>
                    </a:cubicBezTo>
                    <a:cubicBezTo>
                      <a:pt x="106921" y="353936"/>
                      <a:pt x="109778" y="353936"/>
                      <a:pt x="112636" y="353936"/>
                    </a:cubicBezTo>
                    <a:cubicBezTo>
                      <a:pt x="119303" y="353936"/>
                      <a:pt x="125971" y="350126"/>
                      <a:pt x="129781" y="343459"/>
                    </a:cubicBezTo>
                    <a:lnTo>
                      <a:pt x="185026" y="240588"/>
                    </a:lnTo>
                    <a:cubicBezTo>
                      <a:pt x="194551" y="231063"/>
                      <a:pt x="205028" y="223444"/>
                      <a:pt x="215506" y="216776"/>
                    </a:cubicBezTo>
                    <a:lnTo>
                      <a:pt x="215506" y="217729"/>
                    </a:lnTo>
                    <a:cubicBezTo>
                      <a:pt x="211696" y="247256"/>
                      <a:pt x="216458" y="280594"/>
                      <a:pt x="230746" y="301549"/>
                    </a:cubicBezTo>
                    <a:cubicBezTo>
                      <a:pt x="236461" y="310121"/>
                      <a:pt x="246938" y="312026"/>
                      <a:pt x="255511" y="306311"/>
                    </a:cubicBezTo>
                    <a:cubicBezTo>
                      <a:pt x="264083" y="300596"/>
                      <a:pt x="265988" y="290119"/>
                      <a:pt x="260273" y="281546"/>
                    </a:cubicBezTo>
                    <a:cubicBezTo>
                      <a:pt x="253606" y="271069"/>
                      <a:pt x="256463" y="250113"/>
                      <a:pt x="259321" y="227254"/>
                    </a:cubicBezTo>
                    <a:cubicBezTo>
                      <a:pt x="263131" y="199631"/>
                      <a:pt x="266941" y="166294"/>
                      <a:pt x="256463" y="134861"/>
                    </a:cubicBezTo>
                    <a:lnTo>
                      <a:pt x="315167" y="60938"/>
                    </a:lnTo>
                    <a:lnTo>
                      <a:pt x="273936" y="0"/>
                    </a:lnTo>
                    <a:cubicBezTo>
                      <a:pt x="250441" y="26987"/>
                      <a:pt x="213283" y="57391"/>
                      <a:pt x="189788" y="84378"/>
                    </a:cubicBezTo>
                    <a:cubicBezTo>
                      <a:pt x="155498" y="75806"/>
                      <a:pt x="107873" y="124384"/>
                      <a:pt x="90728" y="142481"/>
                    </a:cubicBezTo>
                    <a:lnTo>
                      <a:pt x="12623" y="170104"/>
                    </a:lnTo>
                    <a:cubicBezTo>
                      <a:pt x="3098" y="173913"/>
                      <a:pt x="-2617" y="184391"/>
                      <a:pt x="1193" y="194869"/>
                    </a:cubicBezTo>
                    <a:cubicBezTo>
                      <a:pt x="5003" y="204394"/>
                      <a:pt x="12623" y="209156"/>
                      <a:pt x="20243" y="20915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C9B6"/>
                  </a:gs>
                  <a:gs pos="76000">
                    <a:srgbClr val="EFC4AF"/>
                  </a:gs>
                </a:gsLst>
                <a:lin ang="108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>
                  <a:defRPr/>
                </a:pPr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85" name="شكل حر: شكل 84">
                <a:extLst>
                  <a:ext uri="{FF2B5EF4-FFF2-40B4-BE49-F238E27FC236}">
                    <a16:creationId xmlns:a16="http://schemas.microsoft.com/office/drawing/2014/main" id="{8881F17B-468D-90DE-AFA2-E9475E52C796}"/>
                  </a:ext>
                </a:extLst>
              </p:cNvPr>
              <p:cNvSpPr/>
              <p:nvPr/>
            </p:nvSpPr>
            <p:spPr>
              <a:xfrm>
                <a:off x="683228" y="3290821"/>
                <a:ext cx="240016" cy="27322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>
                  <a:defRPr/>
                </a:pPr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86" name="شكل حر: شكل 85">
                <a:extLst>
                  <a:ext uri="{FF2B5EF4-FFF2-40B4-BE49-F238E27FC236}">
                    <a16:creationId xmlns:a16="http://schemas.microsoft.com/office/drawing/2014/main" id="{E86F92C4-3560-6C16-174B-A710AD5325AE}"/>
                  </a:ext>
                </a:extLst>
              </p:cNvPr>
              <p:cNvSpPr/>
              <p:nvPr/>
            </p:nvSpPr>
            <p:spPr>
              <a:xfrm>
                <a:off x="954768" y="3982720"/>
                <a:ext cx="131491" cy="14968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>
                  <a:defRPr/>
                </a:pPr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87" name="شكل حر: شكل 86">
                <a:extLst>
                  <a:ext uri="{FF2B5EF4-FFF2-40B4-BE49-F238E27FC236}">
                    <a16:creationId xmlns:a16="http://schemas.microsoft.com/office/drawing/2014/main" id="{3103F0F2-0A0F-D8DB-2B14-8C7EEEF03F3B}"/>
                  </a:ext>
                </a:extLst>
              </p:cNvPr>
              <p:cNvSpPr/>
              <p:nvPr/>
            </p:nvSpPr>
            <p:spPr>
              <a:xfrm>
                <a:off x="2397759" y="3245028"/>
                <a:ext cx="364033" cy="414407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>
                  <a:defRPr/>
                </a:pPr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88" name="شكل حر: شكل 87">
                <a:extLst>
                  <a:ext uri="{FF2B5EF4-FFF2-40B4-BE49-F238E27FC236}">
                    <a16:creationId xmlns:a16="http://schemas.microsoft.com/office/drawing/2014/main" id="{757494D6-CFFF-5DDC-960D-B1B640444CA4}"/>
                  </a:ext>
                </a:extLst>
              </p:cNvPr>
              <p:cNvSpPr/>
              <p:nvPr/>
            </p:nvSpPr>
            <p:spPr>
              <a:xfrm>
                <a:off x="2197138" y="4151602"/>
                <a:ext cx="149820" cy="170550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5CD4D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>
                  <a:defRPr/>
                </a:pPr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89" name="شكل حر: شكل 88">
                <a:extLst>
                  <a:ext uri="{FF2B5EF4-FFF2-40B4-BE49-F238E27FC236}">
                    <a16:creationId xmlns:a16="http://schemas.microsoft.com/office/drawing/2014/main" id="{CBB5D29F-F6C5-7F4E-0F9B-E27A851DA14D}"/>
                  </a:ext>
                </a:extLst>
              </p:cNvPr>
              <p:cNvSpPr/>
              <p:nvPr/>
            </p:nvSpPr>
            <p:spPr>
              <a:xfrm>
                <a:off x="462498" y="2626357"/>
                <a:ext cx="111406" cy="126822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5CD4D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>
                  <a:defRPr/>
                </a:pPr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grpSp>
            <p:nvGrpSpPr>
              <p:cNvPr id="90" name="مجموعة 89">
                <a:extLst>
                  <a:ext uri="{FF2B5EF4-FFF2-40B4-BE49-F238E27FC236}">
                    <a16:creationId xmlns:a16="http://schemas.microsoft.com/office/drawing/2014/main" id="{7D12ACCD-8C0C-3BA5-60C3-90CAA643C1B9}"/>
                  </a:ext>
                </a:extLst>
              </p:cNvPr>
              <p:cNvGrpSpPr/>
              <p:nvPr/>
            </p:nvGrpSpPr>
            <p:grpSpPr>
              <a:xfrm rot="18959311" flipH="1">
                <a:off x="1396370" y="3809699"/>
                <a:ext cx="45719" cy="286037"/>
                <a:chOff x="4033520" y="2580640"/>
                <a:chExt cx="198120" cy="1239520"/>
              </a:xfrm>
              <a:solidFill>
                <a:srgbClr val="FFFFFF"/>
              </a:solidFill>
            </p:grpSpPr>
            <p:sp>
              <p:nvSpPr>
                <p:cNvPr id="94" name="مستطيل: زوايا مستديرة 93">
                  <a:extLst>
                    <a:ext uri="{FF2B5EF4-FFF2-40B4-BE49-F238E27FC236}">
                      <a16:creationId xmlns:a16="http://schemas.microsoft.com/office/drawing/2014/main" id="{01B719BE-3E88-E4CE-3FA1-5C6A3D7D5C7C}"/>
                    </a:ext>
                  </a:extLst>
                </p:cNvPr>
                <p:cNvSpPr/>
                <p:nvPr/>
              </p:nvSpPr>
              <p:spPr>
                <a:xfrm>
                  <a:off x="4033520" y="2580640"/>
                  <a:ext cx="198120" cy="45212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567019">
                    <a:defRPr/>
                  </a:pPr>
                  <a:endParaRPr lang="ar-SA" sz="1116">
                    <a:solidFill>
                      <a:prstClr val="white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95" name="مستطيل: زوايا مستديرة 94">
                  <a:extLst>
                    <a:ext uri="{FF2B5EF4-FFF2-40B4-BE49-F238E27FC236}">
                      <a16:creationId xmlns:a16="http://schemas.microsoft.com/office/drawing/2014/main" id="{A551A8DC-0A77-34DF-BFC4-183555FE8CCC}"/>
                    </a:ext>
                  </a:extLst>
                </p:cNvPr>
                <p:cNvSpPr/>
                <p:nvPr/>
              </p:nvSpPr>
              <p:spPr>
                <a:xfrm>
                  <a:off x="4033520" y="3114040"/>
                  <a:ext cx="198120" cy="70612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567019">
                    <a:defRPr/>
                  </a:pPr>
                  <a:endParaRPr lang="ar-SA" sz="1116" dirty="0">
                    <a:solidFill>
                      <a:prstClr val="white"/>
                    </a:solidFill>
                    <a:latin typeface="Harmattan"/>
                    <a:cs typeface="Harmattan"/>
                  </a:endParaRPr>
                </a:p>
              </p:txBody>
            </p:sp>
          </p:grpSp>
          <p:grpSp>
            <p:nvGrpSpPr>
              <p:cNvPr id="91" name="مجموعة 90">
                <a:extLst>
                  <a:ext uri="{FF2B5EF4-FFF2-40B4-BE49-F238E27FC236}">
                    <a16:creationId xmlns:a16="http://schemas.microsoft.com/office/drawing/2014/main" id="{7D6DA992-7D1F-6105-B206-84B31903C7D3}"/>
                  </a:ext>
                </a:extLst>
              </p:cNvPr>
              <p:cNvGrpSpPr/>
              <p:nvPr/>
            </p:nvGrpSpPr>
            <p:grpSpPr>
              <a:xfrm rot="18959311" flipH="1">
                <a:off x="553090" y="2219659"/>
                <a:ext cx="45719" cy="286037"/>
                <a:chOff x="4033520" y="2580640"/>
                <a:chExt cx="198120" cy="1239520"/>
              </a:xfrm>
              <a:solidFill>
                <a:srgbClr val="FFFFFF"/>
              </a:solidFill>
            </p:grpSpPr>
            <p:sp>
              <p:nvSpPr>
                <p:cNvPr id="92" name="مستطيل: زوايا مستديرة 91">
                  <a:extLst>
                    <a:ext uri="{FF2B5EF4-FFF2-40B4-BE49-F238E27FC236}">
                      <a16:creationId xmlns:a16="http://schemas.microsoft.com/office/drawing/2014/main" id="{E9FFBDF5-4928-E74A-F000-613065E83B19}"/>
                    </a:ext>
                  </a:extLst>
                </p:cNvPr>
                <p:cNvSpPr/>
                <p:nvPr/>
              </p:nvSpPr>
              <p:spPr>
                <a:xfrm>
                  <a:off x="4033520" y="2580640"/>
                  <a:ext cx="198120" cy="45212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567019">
                    <a:defRPr/>
                  </a:pPr>
                  <a:endParaRPr lang="ar-SA" sz="1116">
                    <a:solidFill>
                      <a:prstClr val="white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93" name="مستطيل: زوايا مستديرة 92">
                  <a:extLst>
                    <a:ext uri="{FF2B5EF4-FFF2-40B4-BE49-F238E27FC236}">
                      <a16:creationId xmlns:a16="http://schemas.microsoft.com/office/drawing/2014/main" id="{A17F5D6E-1701-45E2-A578-7E87C7576262}"/>
                    </a:ext>
                  </a:extLst>
                </p:cNvPr>
                <p:cNvSpPr/>
                <p:nvPr/>
              </p:nvSpPr>
              <p:spPr>
                <a:xfrm>
                  <a:off x="4033520" y="3114040"/>
                  <a:ext cx="198120" cy="70612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567019">
                    <a:defRPr/>
                  </a:pPr>
                  <a:endParaRPr lang="ar-SA" sz="1116" dirty="0">
                    <a:solidFill>
                      <a:prstClr val="white"/>
                    </a:solidFill>
                    <a:latin typeface="Harmattan"/>
                    <a:cs typeface="Harmattan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311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A16E3-DA34-DB73-0D3C-67AB8FC89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ربع نص 14">
            <a:extLst>
              <a:ext uri="{FF2B5EF4-FFF2-40B4-BE49-F238E27FC236}">
                <a16:creationId xmlns:a16="http://schemas.microsoft.com/office/drawing/2014/main" id="{2AE59031-5D29-F564-EE5D-AA43CAD9DA4B}"/>
              </a:ext>
            </a:extLst>
          </p:cNvPr>
          <p:cNvSpPr txBox="1"/>
          <p:nvPr/>
        </p:nvSpPr>
        <p:spPr>
          <a:xfrm>
            <a:off x="1424018" y="5345906"/>
            <a:ext cx="4711638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7019" rtl="1"/>
            <a:r>
              <a:rPr lang="ar-SA" sz="4465" b="1" dirty="0">
                <a:solidFill>
                  <a:srgbClr val="155C58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الواجبات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D302261E-36CC-D9EB-2FF8-471DD4A487C4}"/>
              </a:ext>
            </a:extLst>
          </p:cNvPr>
          <p:cNvSpPr/>
          <p:nvPr/>
        </p:nvSpPr>
        <p:spPr>
          <a:xfrm>
            <a:off x="2927965" y="3461338"/>
            <a:ext cx="1703744" cy="1624130"/>
          </a:xfrm>
          <a:prstGeom prst="roundRect">
            <a:avLst>
              <a:gd name="adj" fmla="val 3595"/>
            </a:avLst>
          </a:prstGeom>
          <a:solidFill>
            <a:srgbClr val="FFF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67019" rtl="1"/>
            <a:endParaRPr lang="ar-SA" sz="8557" dirty="0">
              <a:solidFill>
                <a:srgbClr val="752B64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D6CE0740-2558-3144-CE3B-CBDF3503A764}"/>
              </a:ext>
            </a:extLst>
          </p:cNvPr>
          <p:cNvGrpSpPr/>
          <p:nvPr/>
        </p:nvGrpSpPr>
        <p:grpSpPr>
          <a:xfrm>
            <a:off x="3237662" y="3731228"/>
            <a:ext cx="1084350" cy="1084350"/>
            <a:chOff x="7091680" y="2316480"/>
            <a:chExt cx="1656080" cy="1656080"/>
          </a:xfrm>
        </p:grpSpPr>
        <p:sp>
          <p:nvSpPr>
            <p:cNvPr id="45" name="شكل بيضاوي 44">
              <a:extLst>
                <a:ext uri="{FF2B5EF4-FFF2-40B4-BE49-F238E27FC236}">
                  <a16:creationId xmlns:a16="http://schemas.microsoft.com/office/drawing/2014/main" id="{F05914DF-CA85-F7C1-789D-0BD6776EC5F7}"/>
                </a:ext>
              </a:extLst>
            </p:cNvPr>
            <p:cNvSpPr/>
            <p:nvPr/>
          </p:nvSpPr>
          <p:spPr>
            <a:xfrm>
              <a:off x="7091680" y="2316480"/>
              <a:ext cx="1656080" cy="1656080"/>
            </a:xfrm>
            <a:prstGeom prst="ellipse">
              <a:avLst/>
            </a:prstGeom>
            <a:solidFill>
              <a:srgbClr val="5CD4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 defTabSz="567019"/>
              <a:endParaRPr lang="ar-SA" sz="1116" dirty="0">
                <a:solidFill>
                  <a:prstClr val="white"/>
                </a:solidFill>
                <a:latin typeface="Harmattan"/>
                <a:cs typeface="Harmattan"/>
              </a:endParaRPr>
            </a:p>
          </p:txBody>
        </p:sp>
        <p:grpSp>
          <p:nvGrpSpPr>
            <p:cNvPr id="46" name="مجموعة 45">
              <a:extLst>
                <a:ext uri="{FF2B5EF4-FFF2-40B4-BE49-F238E27FC236}">
                  <a16:creationId xmlns:a16="http://schemas.microsoft.com/office/drawing/2014/main" id="{0CF9C21C-DCCF-4DCB-A69F-6BD42A583CF2}"/>
                </a:ext>
              </a:extLst>
            </p:cNvPr>
            <p:cNvGrpSpPr/>
            <p:nvPr/>
          </p:nvGrpSpPr>
          <p:grpSpPr>
            <a:xfrm>
              <a:off x="7205948" y="2418987"/>
              <a:ext cx="1440212" cy="1208567"/>
              <a:chOff x="9695148" y="2073547"/>
              <a:chExt cx="2027764" cy="1701617"/>
            </a:xfrm>
          </p:grpSpPr>
          <p:sp>
            <p:nvSpPr>
              <p:cNvPr id="47" name="شكل حر: شكل 46">
                <a:extLst>
                  <a:ext uri="{FF2B5EF4-FFF2-40B4-BE49-F238E27FC236}">
                    <a16:creationId xmlns:a16="http://schemas.microsoft.com/office/drawing/2014/main" id="{A9869B95-494A-2584-0B11-C2DEB6F694DC}"/>
                  </a:ext>
                </a:extLst>
              </p:cNvPr>
              <p:cNvSpPr/>
              <p:nvPr/>
            </p:nvSpPr>
            <p:spPr>
              <a:xfrm>
                <a:off x="10598536" y="2442717"/>
                <a:ext cx="243760" cy="225915"/>
              </a:xfrm>
              <a:custGeom>
                <a:avLst/>
                <a:gdLst>
                  <a:gd name="connsiteX0" fmla="*/ 15133 w 243760"/>
                  <a:gd name="connsiteY0" fmla="*/ 151888 h 225915"/>
                  <a:gd name="connsiteX1" fmla="*/ 77504 w 243760"/>
                  <a:gd name="connsiteY1" fmla="*/ 225916 h 225915"/>
                  <a:gd name="connsiteX2" fmla="*/ 236807 w 243760"/>
                  <a:gd name="connsiteY2" fmla="*/ 66613 h 225915"/>
                  <a:gd name="connsiteX3" fmla="*/ 243760 w 243760"/>
                  <a:gd name="connsiteY3" fmla="*/ 60274 h 225915"/>
                  <a:gd name="connsiteX4" fmla="*/ 162154 w 243760"/>
                  <a:gd name="connsiteY4" fmla="*/ 880 h 225915"/>
                  <a:gd name="connsiteX5" fmla="*/ 122698 w 243760"/>
                  <a:gd name="connsiteY5" fmla="*/ 21010 h 225915"/>
                  <a:gd name="connsiteX6" fmla="*/ 0 w 243760"/>
                  <a:gd name="connsiteY6" fmla="*/ 143708 h 225915"/>
                  <a:gd name="connsiteX7" fmla="*/ 15133 w 243760"/>
                  <a:gd name="connsiteY7" fmla="*/ 151888 h 225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3760" h="225915">
                    <a:moveTo>
                      <a:pt x="15133" y="151888"/>
                    </a:moveTo>
                    <a:cubicBezTo>
                      <a:pt x="42916" y="169708"/>
                      <a:pt x="64658" y="195513"/>
                      <a:pt x="77504" y="225916"/>
                    </a:cubicBezTo>
                    <a:lnTo>
                      <a:pt x="236807" y="66613"/>
                    </a:lnTo>
                    <a:lnTo>
                      <a:pt x="243760" y="60274"/>
                    </a:lnTo>
                    <a:cubicBezTo>
                      <a:pt x="237627" y="21337"/>
                      <a:pt x="201090" y="-5253"/>
                      <a:pt x="162154" y="880"/>
                    </a:cubicBezTo>
                    <a:cubicBezTo>
                      <a:pt x="147201" y="3235"/>
                      <a:pt x="133383" y="10284"/>
                      <a:pt x="122698" y="21010"/>
                    </a:cubicBezTo>
                    <a:lnTo>
                      <a:pt x="0" y="143708"/>
                    </a:lnTo>
                    <a:cubicBezTo>
                      <a:pt x="5112" y="146367"/>
                      <a:pt x="10634" y="148821"/>
                      <a:pt x="15133" y="1518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4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>
                  <a:defRPr/>
                </a:pPr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48" name="شكل حر: شكل 47">
                <a:extLst>
                  <a:ext uri="{FF2B5EF4-FFF2-40B4-BE49-F238E27FC236}">
                    <a16:creationId xmlns:a16="http://schemas.microsoft.com/office/drawing/2014/main" id="{365AB586-625F-0A15-B9F3-B533195E40F8}"/>
                  </a:ext>
                </a:extLst>
              </p:cNvPr>
              <p:cNvSpPr/>
              <p:nvPr/>
            </p:nvSpPr>
            <p:spPr>
              <a:xfrm>
                <a:off x="9985455" y="2546910"/>
                <a:ext cx="444576" cy="844823"/>
              </a:xfrm>
              <a:custGeom>
                <a:avLst/>
                <a:gdLst>
                  <a:gd name="connsiteX0" fmla="*/ 79754 w 444576"/>
                  <a:gd name="connsiteY0" fmla="*/ 844824 h 844823"/>
                  <a:gd name="connsiteX1" fmla="*/ 114109 w 444576"/>
                  <a:gd name="connsiteY1" fmla="*/ 810468 h 844823"/>
                  <a:gd name="connsiteX2" fmla="*/ 169937 w 444576"/>
                  <a:gd name="connsiteY2" fmla="*/ 754641 h 844823"/>
                  <a:gd name="connsiteX3" fmla="*/ 147033 w 444576"/>
                  <a:gd name="connsiteY3" fmla="*/ 575501 h 844823"/>
                  <a:gd name="connsiteX4" fmla="*/ 147033 w 444576"/>
                  <a:gd name="connsiteY4" fmla="*/ 574070 h 844823"/>
                  <a:gd name="connsiteX5" fmla="*/ 166460 w 444576"/>
                  <a:gd name="connsiteY5" fmla="*/ 473457 h 844823"/>
                  <a:gd name="connsiteX6" fmla="*/ 167892 w 444576"/>
                  <a:gd name="connsiteY6" fmla="*/ 470799 h 844823"/>
                  <a:gd name="connsiteX7" fmla="*/ 169528 w 444576"/>
                  <a:gd name="connsiteY7" fmla="*/ 468345 h 844823"/>
                  <a:gd name="connsiteX8" fmla="*/ 405108 w 444576"/>
                  <a:gd name="connsiteY8" fmla="*/ 97592 h 844823"/>
                  <a:gd name="connsiteX9" fmla="*/ 444576 w 444576"/>
                  <a:gd name="connsiteY9" fmla="*/ 55057 h 844823"/>
                  <a:gd name="connsiteX10" fmla="*/ 345090 w 444576"/>
                  <a:gd name="connsiteY10" fmla="*/ 3782 h 844823"/>
                  <a:gd name="connsiteX11" fmla="*/ 301428 w 444576"/>
                  <a:gd name="connsiteY11" fmla="*/ 38288 h 844823"/>
                  <a:gd name="connsiteX12" fmla="*/ 66257 w 444576"/>
                  <a:gd name="connsiteY12" fmla="*/ 408837 h 844823"/>
                  <a:gd name="connsiteX13" fmla="*/ 56237 w 444576"/>
                  <a:gd name="connsiteY13" fmla="*/ 461801 h 844823"/>
                  <a:gd name="connsiteX14" fmla="*/ 84253 w 444576"/>
                  <a:gd name="connsiteY14" fmla="*/ 680817 h 844823"/>
                  <a:gd name="connsiteX15" fmla="*/ 0 w 444576"/>
                  <a:gd name="connsiteY15" fmla="*/ 765070 h 844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44576" h="844823">
                    <a:moveTo>
                      <a:pt x="79754" y="844824"/>
                    </a:moveTo>
                    <a:lnTo>
                      <a:pt x="114109" y="810468"/>
                    </a:lnTo>
                    <a:lnTo>
                      <a:pt x="169937" y="754641"/>
                    </a:lnTo>
                    <a:lnTo>
                      <a:pt x="147033" y="575501"/>
                    </a:lnTo>
                    <a:lnTo>
                      <a:pt x="147033" y="574070"/>
                    </a:lnTo>
                    <a:cubicBezTo>
                      <a:pt x="143097" y="539336"/>
                      <a:pt x="149874" y="504228"/>
                      <a:pt x="166460" y="473457"/>
                    </a:cubicBezTo>
                    <a:lnTo>
                      <a:pt x="167892" y="470799"/>
                    </a:lnTo>
                    <a:lnTo>
                      <a:pt x="169528" y="468345"/>
                    </a:lnTo>
                    <a:lnTo>
                      <a:pt x="405108" y="97592"/>
                    </a:lnTo>
                    <a:cubicBezTo>
                      <a:pt x="415564" y="81128"/>
                      <a:pt x="428940" y="66713"/>
                      <a:pt x="444576" y="55057"/>
                    </a:cubicBezTo>
                    <a:cubicBezTo>
                      <a:pt x="431263" y="13426"/>
                      <a:pt x="386722" y="-9531"/>
                      <a:pt x="345090" y="3782"/>
                    </a:cubicBezTo>
                    <a:cubicBezTo>
                      <a:pt x="326839" y="9620"/>
                      <a:pt x="311326" y="21880"/>
                      <a:pt x="301428" y="38288"/>
                    </a:cubicBezTo>
                    <a:lnTo>
                      <a:pt x="66257" y="408837"/>
                    </a:lnTo>
                    <a:cubicBezTo>
                      <a:pt x="57644" y="425074"/>
                      <a:pt x="54151" y="443540"/>
                      <a:pt x="56237" y="461801"/>
                    </a:cubicBezTo>
                    <a:lnTo>
                      <a:pt x="84253" y="680817"/>
                    </a:lnTo>
                    <a:lnTo>
                      <a:pt x="0" y="765070"/>
                    </a:lnTo>
                    <a:close/>
                  </a:path>
                </a:pathLst>
              </a:custGeom>
              <a:gradFill>
                <a:gsLst>
                  <a:gs pos="0">
                    <a:srgbClr val="F0C9B6"/>
                  </a:gs>
                  <a:gs pos="63000">
                    <a:srgbClr val="EFC4AF"/>
                  </a:gs>
                </a:gsLst>
                <a:lin ang="10800000" scaled="1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56698" tIns="28349" rIns="56698" bIns="28349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567019">
                  <a:defRPr/>
                </a:pPr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49" name="شكل حر: شكل 48">
                <a:extLst>
                  <a:ext uri="{FF2B5EF4-FFF2-40B4-BE49-F238E27FC236}">
                    <a16:creationId xmlns:a16="http://schemas.microsoft.com/office/drawing/2014/main" id="{7F495F09-52CB-D295-E26A-E5B4B8807F26}"/>
                  </a:ext>
                </a:extLst>
              </p:cNvPr>
              <p:cNvSpPr/>
              <p:nvPr/>
            </p:nvSpPr>
            <p:spPr>
              <a:xfrm>
                <a:off x="10122672" y="2546281"/>
                <a:ext cx="1150573" cy="1228883"/>
              </a:xfrm>
              <a:custGeom>
                <a:avLst/>
                <a:gdLst>
                  <a:gd name="connsiteX0" fmla="*/ 1130049 w 1150573"/>
                  <a:gd name="connsiteY0" fmla="*/ 503943 h 1228883"/>
                  <a:gd name="connsiteX1" fmla="*/ 1029989 w 1150573"/>
                  <a:gd name="connsiteY1" fmla="*/ 502982 h 1228883"/>
                  <a:gd name="connsiteX2" fmla="*/ 1029028 w 1150573"/>
                  <a:gd name="connsiteY2" fmla="*/ 503943 h 1228883"/>
                  <a:gd name="connsiteX3" fmla="*/ 809807 w 1150573"/>
                  <a:gd name="connsiteY3" fmla="*/ 722959 h 1228883"/>
                  <a:gd name="connsiteX4" fmla="*/ 787517 w 1150573"/>
                  <a:gd name="connsiteY4" fmla="*/ 722959 h 1228883"/>
                  <a:gd name="connsiteX5" fmla="*/ 787517 w 1150573"/>
                  <a:gd name="connsiteY5" fmla="*/ 700464 h 1228883"/>
                  <a:gd name="connsiteX6" fmla="*/ 1118802 w 1150573"/>
                  <a:gd name="connsiteY6" fmla="*/ 369180 h 1228883"/>
                  <a:gd name="connsiteX7" fmla="*/ 1119415 w 1150573"/>
                  <a:gd name="connsiteY7" fmla="*/ 267545 h 1228883"/>
                  <a:gd name="connsiteX8" fmla="*/ 1017781 w 1150573"/>
                  <a:gd name="connsiteY8" fmla="*/ 266931 h 1228883"/>
                  <a:gd name="connsiteX9" fmla="*/ 686291 w 1150573"/>
                  <a:gd name="connsiteY9" fmla="*/ 599443 h 1228883"/>
                  <a:gd name="connsiteX10" fmla="*/ 663797 w 1150573"/>
                  <a:gd name="connsiteY10" fmla="*/ 597756 h 1228883"/>
                  <a:gd name="connsiteX11" fmla="*/ 663797 w 1150573"/>
                  <a:gd name="connsiteY11" fmla="*/ 576948 h 1228883"/>
                  <a:gd name="connsiteX12" fmla="*/ 1063792 w 1150573"/>
                  <a:gd name="connsiteY12" fmla="*/ 176953 h 1228883"/>
                  <a:gd name="connsiteX13" fmla="*/ 1063179 w 1150573"/>
                  <a:gd name="connsiteY13" fmla="*/ 75318 h 1228883"/>
                  <a:gd name="connsiteX14" fmla="*/ 961544 w 1150573"/>
                  <a:gd name="connsiteY14" fmla="*/ 75931 h 1228883"/>
                  <a:gd name="connsiteX15" fmla="*/ 562775 w 1150573"/>
                  <a:gd name="connsiteY15" fmla="*/ 475722 h 1228883"/>
                  <a:gd name="connsiteX16" fmla="*/ 540281 w 1150573"/>
                  <a:gd name="connsiteY16" fmla="*/ 474035 h 1228883"/>
                  <a:gd name="connsiteX17" fmla="*/ 540281 w 1150573"/>
                  <a:gd name="connsiteY17" fmla="*/ 453228 h 1228883"/>
                  <a:gd name="connsiteX18" fmla="*/ 871565 w 1150573"/>
                  <a:gd name="connsiteY18" fmla="*/ 121943 h 1228883"/>
                  <a:gd name="connsiteX19" fmla="*/ 871565 w 1150573"/>
                  <a:gd name="connsiteY19" fmla="*/ 20922 h 1228883"/>
                  <a:gd name="connsiteX20" fmla="*/ 770544 w 1150573"/>
                  <a:gd name="connsiteY20" fmla="*/ 20922 h 1228883"/>
                  <a:gd name="connsiteX21" fmla="*/ 439259 w 1150573"/>
                  <a:gd name="connsiteY21" fmla="*/ 352206 h 1228883"/>
                  <a:gd name="connsiteX22" fmla="*/ 310017 w 1150573"/>
                  <a:gd name="connsiteY22" fmla="*/ 481448 h 1228883"/>
                  <a:gd name="connsiteX23" fmla="*/ 471774 w 1150573"/>
                  <a:gd name="connsiteY23" fmla="*/ 227463 h 1228883"/>
                  <a:gd name="connsiteX24" fmla="*/ 444891 w 1150573"/>
                  <a:gd name="connsiteY24" fmla="*/ 117925 h 1228883"/>
                  <a:gd name="connsiteX25" fmla="*/ 337011 w 1150573"/>
                  <a:gd name="connsiteY25" fmla="*/ 142188 h 1228883"/>
                  <a:gd name="connsiteX26" fmla="*/ 101021 w 1150573"/>
                  <a:gd name="connsiteY26" fmla="*/ 512736 h 1228883"/>
                  <a:gd name="connsiteX27" fmla="*/ 91001 w 1150573"/>
                  <a:gd name="connsiteY27" fmla="*/ 565701 h 1228883"/>
                  <a:gd name="connsiteX28" fmla="*/ 118404 w 1150573"/>
                  <a:gd name="connsiteY28" fmla="*/ 784717 h 1228883"/>
                  <a:gd name="connsiteX29" fmla="*/ 0 w 1150573"/>
                  <a:gd name="connsiteY29" fmla="*/ 903121 h 1228883"/>
                  <a:gd name="connsiteX30" fmla="*/ 326377 w 1150573"/>
                  <a:gd name="connsiteY30" fmla="*/ 1228884 h 1228883"/>
                  <a:gd name="connsiteX31" fmla="*/ 416764 w 1150573"/>
                  <a:gd name="connsiteY31" fmla="*/ 1138496 h 1228883"/>
                  <a:gd name="connsiteX32" fmla="*/ 742528 w 1150573"/>
                  <a:gd name="connsiteY32" fmla="*/ 992486 h 1228883"/>
                  <a:gd name="connsiteX33" fmla="*/ 1130049 w 1150573"/>
                  <a:gd name="connsiteY33" fmla="*/ 603942 h 1228883"/>
                  <a:gd name="connsiteX34" fmla="*/ 1130049 w 1150573"/>
                  <a:gd name="connsiteY34" fmla="*/ 503943 h 122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150573" h="1228883">
                    <a:moveTo>
                      <a:pt x="1130049" y="503943"/>
                    </a:moveTo>
                    <a:cubicBezTo>
                      <a:pt x="1102683" y="476048"/>
                      <a:pt x="1057886" y="475616"/>
                      <a:pt x="1029989" y="502982"/>
                    </a:cubicBezTo>
                    <a:cubicBezTo>
                      <a:pt x="1029666" y="503299"/>
                      <a:pt x="1029345" y="503620"/>
                      <a:pt x="1029028" y="503943"/>
                    </a:cubicBezTo>
                    <a:lnTo>
                      <a:pt x="809807" y="722959"/>
                    </a:lnTo>
                    <a:cubicBezTo>
                      <a:pt x="803419" y="728521"/>
                      <a:pt x="793906" y="728521"/>
                      <a:pt x="787517" y="722959"/>
                    </a:cubicBezTo>
                    <a:cubicBezTo>
                      <a:pt x="781836" y="716538"/>
                      <a:pt x="781836" y="706886"/>
                      <a:pt x="787517" y="700464"/>
                    </a:cubicBezTo>
                    <a:lnTo>
                      <a:pt x="1118802" y="369180"/>
                    </a:lnTo>
                    <a:cubicBezTo>
                      <a:pt x="1147037" y="341284"/>
                      <a:pt x="1147311" y="295780"/>
                      <a:pt x="1119415" y="267545"/>
                    </a:cubicBezTo>
                    <a:cubicBezTo>
                      <a:pt x="1091520" y="239310"/>
                      <a:pt x="1046015" y="239036"/>
                      <a:pt x="1017781" y="266931"/>
                    </a:cubicBezTo>
                    <a:lnTo>
                      <a:pt x="686291" y="599443"/>
                    </a:lnTo>
                    <a:cubicBezTo>
                      <a:pt x="679614" y="605189"/>
                      <a:pt x="669543" y="604435"/>
                      <a:pt x="663797" y="597756"/>
                    </a:cubicBezTo>
                    <a:cubicBezTo>
                      <a:pt x="658649" y="591774"/>
                      <a:pt x="658649" y="582930"/>
                      <a:pt x="663797" y="576948"/>
                    </a:cubicBezTo>
                    <a:lnTo>
                      <a:pt x="1063792" y="176953"/>
                    </a:lnTo>
                    <a:cubicBezTo>
                      <a:pt x="1091688" y="148718"/>
                      <a:pt x="1091414" y="103213"/>
                      <a:pt x="1063179" y="75318"/>
                    </a:cubicBezTo>
                    <a:cubicBezTo>
                      <a:pt x="1034944" y="47422"/>
                      <a:pt x="989439" y="47696"/>
                      <a:pt x="961544" y="75931"/>
                    </a:cubicBezTo>
                    <a:lnTo>
                      <a:pt x="562775" y="475722"/>
                    </a:lnTo>
                    <a:cubicBezTo>
                      <a:pt x="556098" y="481469"/>
                      <a:pt x="546027" y="480714"/>
                      <a:pt x="540281" y="474035"/>
                    </a:cubicBezTo>
                    <a:cubicBezTo>
                      <a:pt x="535133" y="468056"/>
                      <a:pt x="535133" y="459209"/>
                      <a:pt x="540281" y="453228"/>
                    </a:cubicBezTo>
                    <a:lnTo>
                      <a:pt x="871565" y="121943"/>
                    </a:lnTo>
                    <a:cubicBezTo>
                      <a:pt x="899461" y="94048"/>
                      <a:pt x="899461" y="48817"/>
                      <a:pt x="871565" y="20922"/>
                    </a:cubicBezTo>
                    <a:cubicBezTo>
                      <a:pt x="843670" y="-6974"/>
                      <a:pt x="798439" y="-6974"/>
                      <a:pt x="770544" y="20922"/>
                    </a:cubicBezTo>
                    <a:lnTo>
                      <a:pt x="439259" y="352206"/>
                    </a:lnTo>
                    <a:lnTo>
                      <a:pt x="310017" y="481448"/>
                    </a:lnTo>
                    <a:lnTo>
                      <a:pt x="471774" y="227463"/>
                    </a:lnTo>
                    <a:cubicBezTo>
                      <a:pt x="494598" y="189791"/>
                      <a:pt x="482561" y="140751"/>
                      <a:pt x="444891" y="117925"/>
                    </a:cubicBezTo>
                    <a:cubicBezTo>
                      <a:pt x="408251" y="95726"/>
                      <a:pt x="360618" y="106438"/>
                      <a:pt x="337011" y="142188"/>
                    </a:cubicBezTo>
                    <a:lnTo>
                      <a:pt x="101021" y="512736"/>
                    </a:lnTo>
                    <a:cubicBezTo>
                      <a:pt x="92408" y="528973"/>
                      <a:pt x="88915" y="547439"/>
                      <a:pt x="91001" y="565701"/>
                    </a:cubicBezTo>
                    <a:lnTo>
                      <a:pt x="118404" y="784717"/>
                    </a:lnTo>
                    <a:lnTo>
                      <a:pt x="0" y="903121"/>
                    </a:lnTo>
                    <a:lnTo>
                      <a:pt x="326377" y="1228884"/>
                    </a:lnTo>
                    <a:lnTo>
                      <a:pt x="416764" y="1138496"/>
                    </a:lnTo>
                    <a:cubicBezTo>
                      <a:pt x="496518" y="1058743"/>
                      <a:pt x="592018" y="1142995"/>
                      <a:pt x="742528" y="992486"/>
                    </a:cubicBezTo>
                    <a:lnTo>
                      <a:pt x="1130049" y="603942"/>
                    </a:lnTo>
                    <a:cubicBezTo>
                      <a:pt x="1157415" y="576226"/>
                      <a:pt x="1157415" y="531658"/>
                      <a:pt x="1130049" y="50394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C9B6"/>
                  </a:gs>
                  <a:gs pos="76000">
                    <a:srgbClr val="EFC4AF"/>
                  </a:gs>
                </a:gsLst>
                <a:lin ang="10800000" scaled="1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56698" tIns="28349" rIns="56698" bIns="28349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567019">
                  <a:defRPr/>
                </a:pPr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50" name="شكل حر: شكل 49">
                <a:extLst>
                  <a:ext uri="{FF2B5EF4-FFF2-40B4-BE49-F238E27FC236}">
                    <a16:creationId xmlns:a16="http://schemas.microsoft.com/office/drawing/2014/main" id="{C5CCAC79-1D93-A469-FE4C-C5E2523433DF}"/>
                  </a:ext>
                </a:extLst>
              </p:cNvPr>
              <p:cNvSpPr/>
              <p:nvPr/>
            </p:nvSpPr>
            <p:spPr>
              <a:xfrm>
                <a:off x="10731868" y="2073547"/>
                <a:ext cx="81798" cy="204496"/>
              </a:xfrm>
              <a:custGeom>
                <a:avLst/>
                <a:gdLst>
                  <a:gd name="connsiteX0" fmla="*/ 0 w 81798"/>
                  <a:gd name="connsiteY0" fmla="*/ 0 h 204496"/>
                  <a:gd name="connsiteX1" fmla="*/ 81799 w 81798"/>
                  <a:gd name="connsiteY1" fmla="*/ 0 h 204496"/>
                  <a:gd name="connsiteX2" fmla="*/ 81799 w 81798"/>
                  <a:gd name="connsiteY2" fmla="*/ 204497 h 204496"/>
                  <a:gd name="connsiteX3" fmla="*/ 0 w 81798"/>
                  <a:gd name="connsiteY3" fmla="*/ 204497 h 204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98" h="204496">
                    <a:moveTo>
                      <a:pt x="0" y="0"/>
                    </a:moveTo>
                    <a:lnTo>
                      <a:pt x="81799" y="0"/>
                    </a:lnTo>
                    <a:lnTo>
                      <a:pt x="81799" y="204497"/>
                    </a:lnTo>
                    <a:lnTo>
                      <a:pt x="0" y="204497"/>
                    </a:lnTo>
                    <a:close/>
                  </a:path>
                </a:pathLst>
              </a:custGeom>
              <a:solidFill>
                <a:srgbClr val="FF88A8"/>
              </a:solidFill>
              <a:ln w="204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>
                  <a:defRPr/>
                </a:pPr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51" name="شكل حر: شكل 50">
                <a:extLst>
                  <a:ext uri="{FF2B5EF4-FFF2-40B4-BE49-F238E27FC236}">
                    <a16:creationId xmlns:a16="http://schemas.microsoft.com/office/drawing/2014/main" id="{A0BB7BAA-EE38-CEC8-33BE-1AEE47153966}"/>
                  </a:ext>
                </a:extLst>
              </p:cNvPr>
              <p:cNvSpPr/>
              <p:nvPr/>
            </p:nvSpPr>
            <p:spPr>
              <a:xfrm rot="18959401">
                <a:off x="10864773" y="2209084"/>
                <a:ext cx="204496" cy="81798"/>
              </a:xfrm>
              <a:custGeom>
                <a:avLst/>
                <a:gdLst>
                  <a:gd name="connsiteX0" fmla="*/ 0 w 204496"/>
                  <a:gd name="connsiteY0" fmla="*/ 0 h 81798"/>
                  <a:gd name="connsiteX1" fmla="*/ 204497 w 204496"/>
                  <a:gd name="connsiteY1" fmla="*/ 0 h 81798"/>
                  <a:gd name="connsiteX2" fmla="*/ 204497 w 204496"/>
                  <a:gd name="connsiteY2" fmla="*/ 81799 h 81798"/>
                  <a:gd name="connsiteX3" fmla="*/ 0 w 204496"/>
                  <a:gd name="connsiteY3" fmla="*/ 81799 h 8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496" h="81798">
                    <a:moveTo>
                      <a:pt x="0" y="0"/>
                    </a:moveTo>
                    <a:lnTo>
                      <a:pt x="204497" y="0"/>
                    </a:lnTo>
                    <a:lnTo>
                      <a:pt x="204497" y="81799"/>
                    </a:lnTo>
                    <a:lnTo>
                      <a:pt x="0" y="81799"/>
                    </a:lnTo>
                    <a:close/>
                  </a:path>
                </a:pathLst>
              </a:custGeom>
              <a:solidFill>
                <a:srgbClr val="FF88A8"/>
              </a:solidFill>
              <a:ln w="204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>
                  <a:defRPr/>
                </a:pPr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52" name="شكل حر: شكل 51">
                <a:extLst>
                  <a:ext uri="{FF2B5EF4-FFF2-40B4-BE49-F238E27FC236}">
                    <a16:creationId xmlns:a16="http://schemas.microsoft.com/office/drawing/2014/main" id="{A48BF999-5913-A556-67E7-D79DEDBBC141}"/>
                  </a:ext>
                </a:extLst>
              </p:cNvPr>
              <p:cNvSpPr/>
              <p:nvPr/>
            </p:nvSpPr>
            <p:spPr>
              <a:xfrm rot="18840599">
                <a:off x="10537680" y="2147677"/>
                <a:ext cx="81798" cy="204496"/>
              </a:xfrm>
              <a:custGeom>
                <a:avLst/>
                <a:gdLst>
                  <a:gd name="connsiteX0" fmla="*/ 0 w 81798"/>
                  <a:gd name="connsiteY0" fmla="*/ 0 h 204496"/>
                  <a:gd name="connsiteX1" fmla="*/ 81799 w 81798"/>
                  <a:gd name="connsiteY1" fmla="*/ 0 h 204496"/>
                  <a:gd name="connsiteX2" fmla="*/ 81799 w 81798"/>
                  <a:gd name="connsiteY2" fmla="*/ 204497 h 204496"/>
                  <a:gd name="connsiteX3" fmla="*/ 0 w 81798"/>
                  <a:gd name="connsiteY3" fmla="*/ 204497 h 204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98" h="204496">
                    <a:moveTo>
                      <a:pt x="0" y="0"/>
                    </a:moveTo>
                    <a:lnTo>
                      <a:pt x="81799" y="0"/>
                    </a:lnTo>
                    <a:lnTo>
                      <a:pt x="81799" y="204497"/>
                    </a:lnTo>
                    <a:lnTo>
                      <a:pt x="0" y="204497"/>
                    </a:lnTo>
                    <a:close/>
                  </a:path>
                </a:pathLst>
              </a:custGeom>
              <a:solidFill>
                <a:srgbClr val="FF88A8"/>
              </a:solidFill>
              <a:ln w="204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>
                  <a:defRPr/>
                </a:pPr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53" name="شكل حر: شكل 52">
                <a:extLst>
                  <a:ext uri="{FF2B5EF4-FFF2-40B4-BE49-F238E27FC236}">
                    <a16:creationId xmlns:a16="http://schemas.microsoft.com/office/drawing/2014/main" id="{60ECFD4E-934F-6615-7D53-7CF73587A540}"/>
                  </a:ext>
                </a:extLst>
              </p:cNvPr>
              <p:cNvSpPr/>
              <p:nvPr/>
            </p:nvSpPr>
            <p:spPr>
              <a:xfrm>
                <a:off x="11358879" y="2564308"/>
                <a:ext cx="364033" cy="414407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>
                  <a:defRPr/>
                </a:pPr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54" name="شكل حر: شكل 53">
                <a:extLst>
                  <a:ext uri="{FF2B5EF4-FFF2-40B4-BE49-F238E27FC236}">
                    <a16:creationId xmlns:a16="http://schemas.microsoft.com/office/drawing/2014/main" id="{4F1C5712-ABD4-DAAF-E8AC-30C8691A6A48}"/>
                  </a:ext>
                </a:extLst>
              </p:cNvPr>
              <p:cNvSpPr/>
              <p:nvPr/>
            </p:nvSpPr>
            <p:spPr>
              <a:xfrm>
                <a:off x="9695148" y="2488181"/>
                <a:ext cx="240016" cy="27322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>
                  <a:defRPr/>
                </a:pPr>
                <a:endParaRPr lang="ar-SA" sz="1116" dirty="0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55" name="شكل حر: شكل 54">
                <a:extLst>
                  <a:ext uri="{FF2B5EF4-FFF2-40B4-BE49-F238E27FC236}">
                    <a16:creationId xmlns:a16="http://schemas.microsoft.com/office/drawing/2014/main" id="{57AD33E7-68EE-C917-2E3B-56772A117E02}"/>
                  </a:ext>
                </a:extLst>
              </p:cNvPr>
              <p:cNvSpPr/>
              <p:nvPr/>
            </p:nvSpPr>
            <p:spPr>
              <a:xfrm>
                <a:off x="9814288" y="3220720"/>
                <a:ext cx="131491" cy="14968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>
                  <a:defRPr/>
                </a:pPr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6028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C544C68-F987-4052-9C90-CC4DC29724BE}"/>
              </a:ext>
            </a:extLst>
          </p:cNvPr>
          <p:cNvSpPr txBox="1"/>
          <p:nvPr/>
        </p:nvSpPr>
        <p:spPr>
          <a:xfrm>
            <a:off x="1424018" y="5345906"/>
            <a:ext cx="4711638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7019" rtl="1"/>
            <a:r>
              <a:rPr lang="ar-SA" sz="4465" b="1" dirty="0">
                <a:solidFill>
                  <a:srgbClr val="155C58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الانشطة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9591290-2908-4FD1-BEC6-6522468E0514}"/>
              </a:ext>
            </a:extLst>
          </p:cNvPr>
          <p:cNvSpPr/>
          <p:nvPr/>
        </p:nvSpPr>
        <p:spPr>
          <a:xfrm>
            <a:off x="2927965" y="3461338"/>
            <a:ext cx="1703744" cy="1624130"/>
          </a:xfrm>
          <a:prstGeom prst="roundRect">
            <a:avLst>
              <a:gd name="adj" fmla="val 3595"/>
            </a:avLst>
          </a:prstGeom>
          <a:solidFill>
            <a:srgbClr val="FFF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67019" rtl="1"/>
            <a:endParaRPr lang="ar-SA" sz="8557" dirty="0">
              <a:solidFill>
                <a:srgbClr val="752B64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991C44CD-1480-D63B-A0D0-870EDB6742EC}"/>
              </a:ext>
            </a:extLst>
          </p:cNvPr>
          <p:cNvGrpSpPr/>
          <p:nvPr/>
        </p:nvGrpSpPr>
        <p:grpSpPr>
          <a:xfrm>
            <a:off x="3209742" y="3703310"/>
            <a:ext cx="1140190" cy="1140186"/>
            <a:chOff x="9154160" y="4196080"/>
            <a:chExt cx="1656080" cy="1656080"/>
          </a:xfrm>
        </p:grpSpPr>
        <p:sp>
          <p:nvSpPr>
            <p:cNvPr id="41" name="شكل بيضاوي 40">
              <a:extLst>
                <a:ext uri="{FF2B5EF4-FFF2-40B4-BE49-F238E27FC236}">
                  <a16:creationId xmlns:a16="http://schemas.microsoft.com/office/drawing/2014/main" id="{4B25D417-779E-6CC2-5452-0048B643ECB7}"/>
                </a:ext>
              </a:extLst>
            </p:cNvPr>
            <p:cNvSpPr/>
            <p:nvPr/>
          </p:nvSpPr>
          <p:spPr>
            <a:xfrm>
              <a:off x="9154160" y="4196080"/>
              <a:ext cx="1656080" cy="1656080"/>
            </a:xfrm>
            <a:prstGeom prst="ellipse">
              <a:avLst/>
            </a:prstGeom>
            <a:solidFill>
              <a:srgbClr val="FF88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567019"/>
              <a:endParaRPr lang="ar-SA" sz="1116" dirty="0">
                <a:solidFill>
                  <a:prstClr val="white"/>
                </a:solidFill>
                <a:latin typeface="Harmattan"/>
                <a:cs typeface="Harmattan"/>
              </a:endParaRPr>
            </a:p>
          </p:txBody>
        </p:sp>
        <p:grpSp>
          <p:nvGrpSpPr>
            <p:cNvPr id="42" name="مجموعة 41">
              <a:extLst>
                <a:ext uri="{FF2B5EF4-FFF2-40B4-BE49-F238E27FC236}">
                  <a16:creationId xmlns:a16="http://schemas.microsoft.com/office/drawing/2014/main" id="{2457D632-D5D6-570E-6D44-30F5BEF77B38}"/>
                </a:ext>
              </a:extLst>
            </p:cNvPr>
            <p:cNvGrpSpPr/>
            <p:nvPr/>
          </p:nvGrpSpPr>
          <p:grpSpPr>
            <a:xfrm>
              <a:off x="9312122" y="4289118"/>
              <a:ext cx="1348846" cy="1364919"/>
              <a:chOff x="7477170" y="4543354"/>
              <a:chExt cx="1250143" cy="1265041"/>
            </a:xfrm>
          </p:grpSpPr>
          <p:grpSp>
            <p:nvGrpSpPr>
              <p:cNvPr id="43" name="مجموعة 42">
                <a:extLst>
                  <a:ext uri="{FF2B5EF4-FFF2-40B4-BE49-F238E27FC236}">
                    <a16:creationId xmlns:a16="http://schemas.microsoft.com/office/drawing/2014/main" id="{2A99C724-59EB-26E5-10AD-70843362F049}"/>
                  </a:ext>
                </a:extLst>
              </p:cNvPr>
              <p:cNvGrpSpPr/>
              <p:nvPr/>
            </p:nvGrpSpPr>
            <p:grpSpPr>
              <a:xfrm>
                <a:off x="7646993" y="4728079"/>
                <a:ext cx="1080320" cy="1080316"/>
                <a:chOff x="7299752" y="4681780"/>
                <a:chExt cx="1080320" cy="1080316"/>
              </a:xfrm>
            </p:grpSpPr>
            <p:sp>
              <p:nvSpPr>
                <p:cNvPr id="50" name="شكل حر: شكل 49">
                  <a:extLst>
                    <a:ext uri="{FF2B5EF4-FFF2-40B4-BE49-F238E27FC236}">
                      <a16:creationId xmlns:a16="http://schemas.microsoft.com/office/drawing/2014/main" id="{B2A1758A-E998-DDB0-5155-436AC9150FC9}"/>
                    </a:ext>
                  </a:extLst>
                </p:cNvPr>
                <p:cNvSpPr/>
                <p:nvPr/>
              </p:nvSpPr>
              <p:spPr>
                <a:xfrm>
                  <a:off x="7299752" y="4681780"/>
                  <a:ext cx="1080320" cy="1080316"/>
                </a:xfrm>
                <a:custGeom>
                  <a:avLst/>
                  <a:gdLst>
                    <a:gd name="connsiteX0" fmla="*/ 2856490 w 2856490"/>
                    <a:gd name="connsiteY0" fmla="*/ 1430655 h 2856480"/>
                    <a:gd name="connsiteX1" fmla="*/ 2306669 w 2856490"/>
                    <a:gd name="connsiteY1" fmla="*/ 1112587 h 2856480"/>
                    <a:gd name="connsiteX2" fmla="*/ 2165718 w 2856490"/>
                    <a:gd name="connsiteY2" fmla="*/ 1125217 h 2856480"/>
                    <a:gd name="connsiteX3" fmla="*/ 2165652 w 2856490"/>
                    <a:gd name="connsiteY3" fmla="*/ 1125055 h 2856480"/>
                    <a:gd name="connsiteX4" fmla="*/ 2275999 w 2856490"/>
                    <a:gd name="connsiteY4" fmla="*/ 1033720 h 2856480"/>
                    <a:gd name="connsiteX5" fmla="*/ 2439877 w 2856490"/>
                    <a:gd name="connsiteY5" fmla="*/ 420024 h 2856480"/>
                    <a:gd name="connsiteX6" fmla="*/ 1826181 w 2856490"/>
                    <a:gd name="connsiteY6" fmla="*/ 583902 h 2856480"/>
                    <a:gd name="connsiteX7" fmla="*/ 1735445 w 2856490"/>
                    <a:gd name="connsiteY7" fmla="*/ 692496 h 2856480"/>
                    <a:gd name="connsiteX8" fmla="*/ 1735284 w 2856490"/>
                    <a:gd name="connsiteY8" fmla="*/ 692429 h 2856480"/>
                    <a:gd name="connsiteX9" fmla="*/ 1748723 w 2856490"/>
                    <a:gd name="connsiteY9" fmla="*/ 549821 h 2856480"/>
                    <a:gd name="connsiteX10" fmla="*/ 1430655 w 2856490"/>
                    <a:gd name="connsiteY10" fmla="*/ 0 h 2856480"/>
                    <a:gd name="connsiteX11" fmla="*/ 1112587 w 2856490"/>
                    <a:gd name="connsiteY11" fmla="*/ 549821 h 2856480"/>
                    <a:gd name="connsiteX12" fmla="*/ 1125217 w 2856490"/>
                    <a:gd name="connsiteY12" fmla="*/ 690772 h 2856480"/>
                    <a:gd name="connsiteX13" fmla="*/ 1125055 w 2856490"/>
                    <a:gd name="connsiteY13" fmla="*/ 690839 h 2856480"/>
                    <a:gd name="connsiteX14" fmla="*/ 1033710 w 2856490"/>
                    <a:gd name="connsiteY14" fmla="*/ 580492 h 2856480"/>
                    <a:gd name="connsiteX15" fmla="*/ 420024 w 2856490"/>
                    <a:gd name="connsiteY15" fmla="*/ 416614 h 2856480"/>
                    <a:gd name="connsiteX16" fmla="*/ 583902 w 2856490"/>
                    <a:gd name="connsiteY16" fmla="*/ 1030300 h 2856480"/>
                    <a:gd name="connsiteX17" fmla="*/ 692496 w 2856490"/>
                    <a:gd name="connsiteY17" fmla="*/ 1121035 h 2856480"/>
                    <a:gd name="connsiteX18" fmla="*/ 692429 w 2856490"/>
                    <a:gd name="connsiteY18" fmla="*/ 1121197 h 2856480"/>
                    <a:gd name="connsiteX19" fmla="*/ 549821 w 2856490"/>
                    <a:gd name="connsiteY19" fmla="*/ 1107758 h 2856480"/>
                    <a:gd name="connsiteX20" fmla="*/ 0 w 2856490"/>
                    <a:gd name="connsiteY20" fmla="*/ 1425826 h 2856480"/>
                    <a:gd name="connsiteX21" fmla="*/ 549821 w 2856490"/>
                    <a:gd name="connsiteY21" fmla="*/ 1743894 h 2856480"/>
                    <a:gd name="connsiteX22" fmla="*/ 690772 w 2856490"/>
                    <a:gd name="connsiteY22" fmla="*/ 1731264 h 2856480"/>
                    <a:gd name="connsiteX23" fmla="*/ 690839 w 2856490"/>
                    <a:gd name="connsiteY23" fmla="*/ 1731426 h 2856480"/>
                    <a:gd name="connsiteX24" fmla="*/ 580501 w 2856490"/>
                    <a:gd name="connsiteY24" fmla="*/ 1822761 h 2856480"/>
                    <a:gd name="connsiteX25" fmla="*/ 416624 w 2856490"/>
                    <a:gd name="connsiteY25" fmla="*/ 2436457 h 2856480"/>
                    <a:gd name="connsiteX26" fmla="*/ 1030310 w 2856490"/>
                    <a:gd name="connsiteY26" fmla="*/ 2272580 h 2856480"/>
                    <a:gd name="connsiteX27" fmla="*/ 1121045 w 2856490"/>
                    <a:gd name="connsiteY27" fmla="*/ 2163985 h 2856480"/>
                    <a:gd name="connsiteX28" fmla="*/ 1121207 w 2856490"/>
                    <a:gd name="connsiteY28" fmla="*/ 2164052 h 2856480"/>
                    <a:gd name="connsiteX29" fmla="*/ 1107767 w 2856490"/>
                    <a:gd name="connsiteY29" fmla="*/ 2306660 h 2856480"/>
                    <a:gd name="connsiteX30" fmla="*/ 1425835 w 2856490"/>
                    <a:gd name="connsiteY30" fmla="*/ 2856481 h 2856480"/>
                    <a:gd name="connsiteX31" fmla="*/ 1743904 w 2856490"/>
                    <a:gd name="connsiteY31" fmla="*/ 2306660 h 2856480"/>
                    <a:gd name="connsiteX32" fmla="*/ 1731274 w 2856490"/>
                    <a:gd name="connsiteY32" fmla="*/ 2165709 h 2856480"/>
                    <a:gd name="connsiteX33" fmla="*/ 1731436 w 2856490"/>
                    <a:gd name="connsiteY33" fmla="*/ 2165642 h 2856480"/>
                    <a:gd name="connsiteX34" fmla="*/ 1822780 w 2856490"/>
                    <a:gd name="connsiteY34" fmla="*/ 2275989 h 2856480"/>
                    <a:gd name="connsiteX35" fmla="*/ 2436467 w 2856490"/>
                    <a:gd name="connsiteY35" fmla="*/ 2439867 h 2856480"/>
                    <a:gd name="connsiteX36" fmla="*/ 2272589 w 2856490"/>
                    <a:gd name="connsiteY36" fmla="*/ 1826171 h 2856480"/>
                    <a:gd name="connsiteX37" fmla="*/ 2163994 w 2856490"/>
                    <a:gd name="connsiteY37" fmla="*/ 1735436 h 2856480"/>
                    <a:gd name="connsiteX38" fmla="*/ 2164061 w 2856490"/>
                    <a:gd name="connsiteY38" fmla="*/ 1735274 h 2856480"/>
                    <a:gd name="connsiteX39" fmla="*/ 2306669 w 2856490"/>
                    <a:gd name="connsiteY39" fmla="*/ 1748714 h 2856480"/>
                    <a:gd name="connsiteX40" fmla="*/ 2856490 w 2856490"/>
                    <a:gd name="connsiteY40" fmla="*/ 1430655 h 2856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2856490" h="2856480">
                      <a:moveTo>
                        <a:pt x="2856490" y="1430655"/>
                      </a:moveTo>
                      <a:cubicBezTo>
                        <a:pt x="2856490" y="1254995"/>
                        <a:pt x="2610326" y="1112587"/>
                        <a:pt x="2306669" y="1112587"/>
                      </a:cubicBezTo>
                      <a:cubicBezTo>
                        <a:pt x="2262312" y="1112587"/>
                        <a:pt x="2214687" y="1117140"/>
                        <a:pt x="2165718" y="1125217"/>
                      </a:cubicBezTo>
                      <a:cubicBezTo>
                        <a:pt x="2165623" y="1125236"/>
                        <a:pt x="2165566" y="1125112"/>
                        <a:pt x="2165652" y="1125055"/>
                      </a:cubicBezTo>
                      <a:cubicBezTo>
                        <a:pt x="2206743" y="1096070"/>
                        <a:pt x="2244271" y="1065438"/>
                        <a:pt x="2275999" y="1033720"/>
                      </a:cubicBezTo>
                      <a:cubicBezTo>
                        <a:pt x="2490721" y="818998"/>
                        <a:pt x="2564092" y="544240"/>
                        <a:pt x="2439877" y="420024"/>
                      </a:cubicBezTo>
                      <a:cubicBezTo>
                        <a:pt x="2315661" y="295808"/>
                        <a:pt x="2040903" y="369179"/>
                        <a:pt x="1826181" y="583902"/>
                      </a:cubicBezTo>
                      <a:cubicBezTo>
                        <a:pt x="1794815" y="615267"/>
                        <a:pt x="1764354" y="652167"/>
                        <a:pt x="1735445" y="692496"/>
                      </a:cubicBezTo>
                      <a:cubicBezTo>
                        <a:pt x="1735388" y="692582"/>
                        <a:pt x="1735265" y="692525"/>
                        <a:pt x="1735284" y="692429"/>
                      </a:cubicBezTo>
                      <a:cubicBezTo>
                        <a:pt x="1743837" y="642880"/>
                        <a:pt x="1748723" y="594684"/>
                        <a:pt x="1748723" y="549821"/>
                      </a:cubicBezTo>
                      <a:cubicBezTo>
                        <a:pt x="1748723" y="246164"/>
                        <a:pt x="1606325" y="0"/>
                        <a:pt x="1430655" y="0"/>
                      </a:cubicBezTo>
                      <a:cubicBezTo>
                        <a:pt x="1254986" y="0"/>
                        <a:pt x="1112587" y="246164"/>
                        <a:pt x="1112587" y="549821"/>
                      </a:cubicBezTo>
                      <a:cubicBezTo>
                        <a:pt x="1112587" y="594179"/>
                        <a:pt x="1117140" y="641804"/>
                        <a:pt x="1125217" y="690772"/>
                      </a:cubicBezTo>
                      <a:cubicBezTo>
                        <a:pt x="1125236" y="690867"/>
                        <a:pt x="1125112" y="690925"/>
                        <a:pt x="1125055" y="690839"/>
                      </a:cubicBezTo>
                      <a:cubicBezTo>
                        <a:pt x="1096070" y="649748"/>
                        <a:pt x="1065438" y="612219"/>
                        <a:pt x="1033710" y="580492"/>
                      </a:cubicBezTo>
                      <a:cubicBezTo>
                        <a:pt x="818998" y="365769"/>
                        <a:pt x="544230" y="292398"/>
                        <a:pt x="420024" y="416614"/>
                      </a:cubicBezTo>
                      <a:cubicBezTo>
                        <a:pt x="295808" y="540830"/>
                        <a:pt x="369180" y="815588"/>
                        <a:pt x="583902" y="1030300"/>
                      </a:cubicBezTo>
                      <a:cubicBezTo>
                        <a:pt x="615267" y="1061666"/>
                        <a:pt x="652167" y="1092127"/>
                        <a:pt x="692496" y="1121035"/>
                      </a:cubicBezTo>
                      <a:cubicBezTo>
                        <a:pt x="692582" y="1121093"/>
                        <a:pt x="692525" y="1121216"/>
                        <a:pt x="692429" y="1121197"/>
                      </a:cubicBezTo>
                      <a:cubicBezTo>
                        <a:pt x="642880" y="1112644"/>
                        <a:pt x="594684" y="1107758"/>
                        <a:pt x="549821" y="1107758"/>
                      </a:cubicBezTo>
                      <a:cubicBezTo>
                        <a:pt x="246164" y="1107758"/>
                        <a:pt x="0" y="1250166"/>
                        <a:pt x="0" y="1425826"/>
                      </a:cubicBezTo>
                      <a:cubicBezTo>
                        <a:pt x="0" y="1601486"/>
                        <a:pt x="246164" y="1743894"/>
                        <a:pt x="549821" y="1743894"/>
                      </a:cubicBezTo>
                      <a:cubicBezTo>
                        <a:pt x="594179" y="1743894"/>
                        <a:pt x="641804" y="1739341"/>
                        <a:pt x="690772" y="1731264"/>
                      </a:cubicBezTo>
                      <a:cubicBezTo>
                        <a:pt x="690867" y="1731245"/>
                        <a:pt x="690924" y="1731369"/>
                        <a:pt x="690839" y="1731426"/>
                      </a:cubicBezTo>
                      <a:cubicBezTo>
                        <a:pt x="649748" y="1760411"/>
                        <a:pt x="612219" y="1791043"/>
                        <a:pt x="580501" y="1822761"/>
                      </a:cubicBezTo>
                      <a:cubicBezTo>
                        <a:pt x="365789" y="2037483"/>
                        <a:pt x="292408" y="2312242"/>
                        <a:pt x="416624" y="2436457"/>
                      </a:cubicBezTo>
                      <a:cubicBezTo>
                        <a:pt x="540839" y="2560673"/>
                        <a:pt x="815597" y="2487302"/>
                        <a:pt x="1030310" y="2272580"/>
                      </a:cubicBezTo>
                      <a:cubicBezTo>
                        <a:pt x="1061676" y="2241214"/>
                        <a:pt x="1092137" y="2204314"/>
                        <a:pt x="1121045" y="2163985"/>
                      </a:cubicBezTo>
                      <a:cubicBezTo>
                        <a:pt x="1121102" y="2163899"/>
                        <a:pt x="1121226" y="2163956"/>
                        <a:pt x="1121207" y="2164052"/>
                      </a:cubicBezTo>
                      <a:cubicBezTo>
                        <a:pt x="1112653" y="2213601"/>
                        <a:pt x="1107767" y="2261797"/>
                        <a:pt x="1107767" y="2306660"/>
                      </a:cubicBezTo>
                      <a:cubicBezTo>
                        <a:pt x="1107767" y="2610317"/>
                        <a:pt x="1250175" y="2856481"/>
                        <a:pt x="1425835" y="2856481"/>
                      </a:cubicBezTo>
                      <a:cubicBezTo>
                        <a:pt x="1601495" y="2856481"/>
                        <a:pt x="1743904" y="2610317"/>
                        <a:pt x="1743904" y="2306660"/>
                      </a:cubicBezTo>
                      <a:cubicBezTo>
                        <a:pt x="1743904" y="2262302"/>
                        <a:pt x="1739351" y="2214677"/>
                        <a:pt x="1731274" y="2165709"/>
                      </a:cubicBezTo>
                      <a:cubicBezTo>
                        <a:pt x="1731254" y="2165614"/>
                        <a:pt x="1731378" y="2165556"/>
                        <a:pt x="1731436" y="2165642"/>
                      </a:cubicBezTo>
                      <a:cubicBezTo>
                        <a:pt x="1760420" y="2206733"/>
                        <a:pt x="1791053" y="2244261"/>
                        <a:pt x="1822780" y="2275989"/>
                      </a:cubicBezTo>
                      <a:cubicBezTo>
                        <a:pt x="2037493" y="2490712"/>
                        <a:pt x="2312261" y="2564073"/>
                        <a:pt x="2436467" y="2439867"/>
                      </a:cubicBezTo>
                      <a:cubicBezTo>
                        <a:pt x="2560682" y="2315652"/>
                        <a:pt x="2487311" y="2040893"/>
                        <a:pt x="2272589" y="1826171"/>
                      </a:cubicBezTo>
                      <a:cubicBezTo>
                        <a:pt x="2241223" y="1794805"/>
                        <a:pt x="2204323" y="1764344"/>
                        <a:pt x="2163994" y="1735436"/>
                      </a:cubicBezTo>
                      <a:cubicBezTo>
                        <a:pt x="2163909" y="1735379"/>
                        <a:pt x="2163966" y="1735255"/>
                        <a:pt x="2164061" y="1735274"/>
                      </a:cubicBezTo>
                      <a:cubicBezTo>
                        <a:pt x="2213610" y="1743827"/>
                        <a:pt x="2261816" y="1748714"/>
                        <a:pt x="2306669" y="1748714"/>
                      </a:cubicBezTo>
                      <a:cubicBezTo>
                        <a:pt x="2610326" y="1748723"/>
                        <a:pt x="2856490" y="1606315"/>
                        <a:pt x="2856490" y="14306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l" defTabSz="567019">
                    <a:defRPr/>
                  </a:pPr>
                  <a:endParaRPr lang="ar-SA" sz="434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51" name="شكل بيضاوي 50">
                  <a:extLst>
                    <a:ext uri="{FF2B5EF4-FFF2-40B4-BE49-F238E27FC236}">
                      <a16:creationId xmlns:a16="http://schemas.microsoft.com/office/drawing/2014/main" id="{3E73DA59-0782-9788-5A21-051DBB968044}"/>
                    </a:ext>
                  </a:extLst>
                </p:cNvPr>
                <p:cNvSpPr/>
                <p:nvPr/>
              </p:nvSpPr>
              <p:spPr>
                <a:xfrm>
                  <a:off x="7673602" y="5055628"/>
                  <a:ext cx="332621" cy="332621"/>
                </a:xfrm>
                <a:prstGeom prst="ellipse">
                  <a:avLst/>
                </a:prstGeom>
                <a:solidFill>
                  <a:srgbClr val="C793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567019">
                    <a:defRPr/>
                  </a:pPr>
                  <a:endParaRPr lang="ar-SA" sz="1116">
                    <a:solidFill>
                      <a:prstClr val="white"/>
                    </a:solidFill>
                    <a:latin typeface="Harmattan"/>
                    <a:cs typeface="Harmattan"/>
                  </a:endParaRPr>
                </a:p>
              </p:txBody>
            </p:sp>
            <p:pic>
              <p:nvPicPr>
                <p:cNvPr id="52" name="رسم 51" descr="وجه مبتسم بتعبئة مصمتة مع تعبئة خالصة">
                  <a:extLst>
                    <a:ext uri="{FF2B5EF4-FFF2-40B4-BE49-F238E27FC236}">
                      <a16:creationId xmlns:a16="http://schemas.microsoft.com/office/drawing/2014/main" id="{D3AAA098-380C-27EB-D4FF-720E5334EB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69733" y="4951758"/>
                  <a:ext cx="540359" cy="540360"/>
                </a:xfrm>
                <a:prstGeom prst="rect">
                  <a:avLst/>
                </a:prstGeom>
              </p:spPr>
            </p:pic>
          </p:grpSp>
          <p:sp>
            <p:nvSpPr>
              <p:cNvPr id="44" name="شكل حر: شكل 43">
                <a:extLst>
                  <a:ext uri="{FF2B5EF4-FFF2-40B4-BE49-F238E27FC236}">
                    <a16:creationId xmlns:a16="http://schemas.microsoft.com/office/drawing/2014/main" id="{656D83B9-1D15-4A45-56E4-F540D1C39B82}"/>
                  </a:ext>
                </a:extLst>
              </p:cNvPr>
              <p:cNvSpPr/>
              <p:nvPr/>
            </p:nvSpPr>
            <p:spPr>
              <a:xfrm>
                <a:off x="7811010" y="4543354"/>
                <a:ext cx="233939" cy="266312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>
                  <a:defRPr/>
                </a:pPr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45" name="شكل حر: شكل 44">
                <a:extLst>
                  <a:ext uri="{FF2B5EF4-FFF2-40B4-BE49-F238E27FC236}">
                    <a16:creationId xmlns:a16="http://schemas.microsoft.com/office/drawing/2014/main" id="{51BE1305-67A7-65EC-DBF9-4D2F56564C4E}"/>
                  </a:ext>
                </a:extLst>
              </p:cNvPr>
              <p:cNvSpPr/>
              <p:nvPr/>
            </p:nvSpPr>
            <p:spPr>
              <a:xfrm>
                <a:off x="7477170" y="4772542"/>
                <a:ext cx="240016" cy="27322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>
                  <a:defRPr/>
                </a:pPr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46" name="شكل حر: شكل 45">
                <a:extLst>
                  <a:ext uri="{FF2B5EF4-FFF2-40B4-BE49-F238E27FC236}">
                    <a16:creationId xmlns:a16="http://schemas.microsoft.com/office/drawing/2014/main" id="{407E36C3-A603-D018-5D52-C5B5E20E21DC}"/>
                  </a:ext>
                </a:extLst>
              </p:cNvPr>
              <p:cNvSpPr/>
              <p:nvPr/>
            </p:nvSpPr>
            <p:spPr>
              <a:xfrm>
                <a:off x="7529059" y="5439972"/>
                <a:ext cx="131491" cy="14968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>
                  <a:defRPr/>
                </a:pPr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grpSp>
            <p:nvGrpSpPr>
              <p:cNvPr id="47" name="مجموعة 46">
                <a:extLst>
                  <a:ext uri="{FF2B5EF4-FFF2-40B4-BE49-F238E27FC236}">
                    <a16:creationId xmlns:a16="http://schemas.microsoft.com/office/drawing/2014/main" id="{1E1043A2-2452-7D71-75DD-202E34B81C0C}"/>
                  </a:ext>
                </a:extLst>
              </p:cNvPr>
              <p:cNvGrpSpPr/>
              <p:nvPr/>
            </p:nvGrpSpPr>
            <p:grpSpPr>
              <a:xfrm rot="1897349" flipH="1">
                <a:off x="8031796" y="5069670"/>
                <a:ext cx="45719" cy="195435"/>
                <a:chOff x="3946762" y="2156920"/>
                <a:chExt cx="300203" cy="1283273"/>
              </a:xfrm>
              <a:solidFill>
                <a:srgbClr val="FFFFFF"/>
              </a:solidFill>
            </p:grpSpPr>
            <p:sp>
              <p:nvSpPr>
                <p:cNvPr id="48" name="مستطيل: زوايا مستديرة 47">
                  <a:extLst>
                    <a:ext uri="{FF2B5EF4-FFF2-40B4-BE49-F238E27FC236}">
                      <a16:creationId xmlns:a16="http://schemas.microsoft.com/office/drawing/2014/main" id="{03EAE56C-396F-EB52-E854-EE8F37383B54}"/>
                    </a:ext>
                  </a:extLst>
                </p:cNvPr>
                <p:cNvSpPr/>
                <p:nvPr/>
              </p:nvSpPr>
              <p:spPr>
                <a:xfrm rot="20111266">
                  <a:off x="3946762" y="2156920"/>
                  <a:ext cx="198122" cy="4521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567019">
                    <a:defRPr/>
                  </a:pPr>
                  <a:endParaRPr lang="ar-SA" sz="1116">
                    <a:solidFill>
                      <a:prstClr val="white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49" name="مستطيل: زوايا مستديرة 48">
                  <a:extLst>
                    <a:ext uri="{FF2B5EF4-FFF2-40B4-BE49-F238E27FC236}">
                      <a16:creationId xmlns:a16="http://schemas.microsoft.com/office/drawing/2014/main" id="{7FCF4D7A-4A2C-8D21-1DD4-2CF052C82105}"/>
                    </a:ext>
                  </a:extLst>
                </p:cNvPr>
                <p:cNvSpPr/>
                <p:nvPr/>
              </p:nvSpPr>
              <p:spPr>
                <a:xfrm rot="211711">
                  <a:off x="4048845" y="2734074"/>
                  <a:ext cx="198120" cy="7061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567019">
                    <a:defRPr/>
                  </a:pPr>
                  <a:endParaRPr lang="ar-SA" sz="1116" dirty="0">
                    <a:solidFill>
                      <a:prstClr val="white"/>
                    </a:solidFill>
                    <a:latin typeface="Harmattan"/>
                    <a:cs typeface="Harmattan"/>
                  </a:endParaRPr>
                </a:p>
              </p:txBody>
            </p:sp>
          </p:grpSp>
        </p:grp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87F1C22C-D570-788B-067A-EE4EEE664A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4573" y="7485017"/>
            <a:ext cx="2759960" cy="310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20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BA4E8-8FF1-2DCF-737D-142B665E4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ربع نص 14">
            <a:extLst>
              <a:ext uri="{FF2B5EF4-FFF2-40B4-BE49-F238E27FC236}">
                <a16:creationId xmlns:a16="http://schemas.microsoft.com/office/drawing/2014/main" id="{253A9178-0D2D-DBAE-8386-7736C5F9A8B0}"/>
              </a:ext>
            </a:extLst>
          </p:cNvPr>
          <p:cNvSpPr txBox="1"/>
          <p:nvPr/>
        </p:nvSpPr>
        <p:spPr>
          <a:xfrm>
            <a:off x="1424018" y="5345906"/>
            <a:ext cx="4711638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7019" rtl="1"/>
            <a:r>
              <a:rPr lang="ar-SA" sz="4465" b="1" dirty="0">
                <a:solidFill>
                  <a:srgbClr val="155C58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أوراق العمل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F6177D1C-3475-9419-4DCB-61FA1A090CDD}"/>
              </a:ext>
            </a:extLst>
          </p:cNvPr>
          <p:cNvSpPr/>
          <p:nvPr/>
        </p:nvSpPr>
        <p:spPr>
          <a:xfrm>
            <a:off x="2927965" y="3461338"/>
            <a:ext cx="1703744" cy="1624130"/>
          </a:xfrm>
          <a:prstGeom prst="roundRect">
            <a:avLst>
              <a:gd name="adj" fmla="val 3595"/>
            </a:avLst>
          </a:prstGeom>
          <a:solidFill>
            <a:srgbClr val="FFF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67019" rtl="1"/>
            <a:endParaRPr lang="ar-SA" sz="8557" dirty="0">
              <a:solidFill>
                <a:srgbClr val="752B64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7568B2F1-A84D-E7E2-7303-60940EB517C7}"/>
              </a:ext>
            </a:extLst>
          </p:cNvPr>
          <p:cNvGrpSpPr/>
          <p:nvPr/>
        </p:nvGrpSpPr>
        <p:grpSpPr>
          <a:xfrm>
            <a:off x="3200475" y="3694041"/>
            <a:ext cx="1158724" cy="1158724"/>
            <a:chOff x="10384007" y="4106525"/>
            <a:chExt cx="1656080" cy="1656080"/>
          </a:xfrm>
        </p:grpSpPr>
        <p:sp>
          <p:nvSpPr>
            <p:cNvPr id="31" name="شكل بيضاوي 30">
              <a:extLst>
                <a:ext uri="{FF2B5EF4-FFF2-40B4-BE49-F238E27FC236}">
                  <a16:creationId xmlns:a16="http://schemas.microsoft.com/office/drawing/2014/main" id="{1300F1B5-C3B2-B9F8-14D1-4242FF44337A}"/>
                </a:ext>
              </a:extLst>
            </p:cNvPr>
            <p:cNvSpPr/>
            <p:nvPr/>
          </p:nvSpPr>
          <p:spPr>
            <a:xfrm>
              <a:off x="10384007" y="4106525"/>
              <a:ext cx="1656080" cy="1656080"/>
            </a:xfrm>
            <a:prstGeom prst="ellipse">
              <a:avLst/>
            </a:prstGeom>
            <a:solidFill>
              <a:srgbClr val="5CD4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defTabSz="567019"/>
              <a:endParaRPr lang="ar-SA" sz="1116" dirty="0">
                <a:solidFill>
                  <a:prstClr val="white"/>
                </a:solidFill>
                <a:latin typeface="Harmattan"/>
                <a:cs typeface="Harmattan"/>
              </a:endParaRPr>
            </a:p>
          </p:txBody>
        </p:sp>
        <p:grpSp>
          <p:nvGrpSpPr>
            <p:cNvPr id="32" name="مجموعة 31">
              <a:extLst>
                <a:ext uri="{FF2B5EF4-FFF2-40B4-BE49-F238E27FC236}">
                  <a16:creationId xmlns:a16="http://schemas.microsoft.com/office/drawing/2014/main" id="{63F88234-4750-D56A-2163-82697149287D}"/>
                </a:ext>
              </a:extLst>
            </p:cNvPr>
            <p:cNvGrpSpPr/>
            <p:nvPr/>
          </p:nvGrpSpPr>
          <p:grpSpPr>
            <a:xfrm>
              <a:off x="10450047" y="4367196"/>
              <a:ext cx="1486096" cy="1098933"/>
              <a:chOff x="539354" y="1980058"/>
              <a:chExt cx="1878727" cy="1389274"/>
            </a:xfrm>
          </p:grpSpPr>
          <p:pic>
            <p:nvPicPr>
              <p:cNvPr id="33" name="صورة 32">
                <a:extLst>
                  <a:ext uri="{FF2B5EF4-FFF2-40B4-BE49-F238E27FC236}">
                    <a16:creationId xmlns:a16="http://schemas.microsoft.com/office/drawing/2014/main" id="{16DDDA60-8630-9557-858F-C98E15DED9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19447" y="2468573"/>
                <a:ext cx="1098634" cy="900759"/>
              </a:xfrm>
              <a:prstGeom prst="rect">
                <a:avLst/>
              </a:prstGeom>
            </p:spPr>
          </p:pic>
          <p:grpSp>
            <p:nvGrpSpPr>
              <p:cNvPr id="34" name="مجموعة 33">
                <a:extLst>
                  <a:ext uri="{FF2B5EF4-FFF2-40B4-BE49-F238E27FC236}">
                    <a16:creationId xmlns:a16="http://schemas.microsoft.com/office/drawing/2014/main" id="{62AD4B64-D0EB-ED75-4865-A39023B84208}"/>
                  </a:ext>
                </a:extLst>
              </p:cNvPr>
              <p:cNvGrpSpPr/>
              <p:nvPr/>
            </p:nvGrpSpPr>
            <p:grpSpPr>
              <a:xfrm>
                <a:off x="539354" y="1980058"/>
                <a:ext cx="1364585" cy="1161443"/>
                <a:chOff x="319435" y="1956909"/>
                <a:chExt cx="1364585" cy="1161443"/>
              </a:xfrm>
            </p:grpSpPr>
            <p:sp>
              <p:nvSpPr>
                <p:cNvPr id="35" name="فقاعة الكلام: بيضاوية 34">
                  <a:extLst>
                    <a:ext uri="{FF2B5EF4-FFF2-40B4-BE49-F238E27FC236}">
                      <a16:creationId xmlns:a16="http://schemas.microsoft.com/office/drawing/2014/main" id="{D3C88046-EBC0-5090-E9B5-B3151CC8A747}"/>
                    </a:ext>
                  </a:extLst>
                </p:cNvPr>
                <p:cNvSpPr/>
                <p:nvPr/>
              </p:nvSpPr>
              <p:spPr>
                <a:xfrm>
                  <a:off x="693420" y="2308860"/>
                  <a:ext cx="990600" cy="716280"/>
                </a:xfrm>
                <a:prstGeom prst="wedgeEllipseCallout">
                  <a:avLst/>
                </a:prstGeom>
                <a:solidFill>
                  <a:srgbClr val="FDFEF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r" defTabSz="567019">
                    <a:defRPr/>
                  </a:pPr>
                  <a:endParaRPr lang="ar-SA" sz="1116">
                    <a:solidFill>
                      <a:prstClr val="white"/>
                    </a:solidFill>
                    <a:latin typeface="Harmattan"/>
                    <a:cs typeface="Harmattan"/>
                  </a:endParaRPr>
                </a:p>
              </p:txBody>
            </p:sp>
            <p:grpSp>
              <p:nvGrpSpPr>
                <p:cNvPr id="36" name="مجموعة 35">
                  <a:extLst>
                    <a:ext uri="{FF2B5EF4-FFF2-40B4-BE49-F238E27FC236}">
                      <a16:creationId xmlns:a16="http://schemas.microsoft.com/office/drawing/2014/main" id="{D40D3F88-BFF5-B067-BE39-21C5E9F04005}"/>
                    </a:ext>
                  </a:extLst>
                </p:cNvPr>
                <p:cNvGrpSpPr/>
                <p:nvPr/>
              </p:nvGrpSpPr>
              <p:grpSpPr>
                <a:xfrm>
                  <a:off x="940659" y="2471420"/>
                  <a:ext cx="440002" cy="416902"/>
                  <a:chOff x="1276719" y="5185399"/>
                  <a:chExt cx="833152" cy="789413"/>
                </a:xfrm>
              </p:grpSpPr>
              <p:sp>
                <p:nvSpPr>
                  <p:cNvPr id="40" name="شكل حر: شكل 39">
                    <a:extLst>
                      <a:ext uri="{FF2B5EF4-FFF2-40B4-BE49-F238E27FC236}">
                        <a16:creationId xmlns:a16="http://schemas.microsoft.com/office/drawing/2014/main" id="{EBD7C0A3-3DF3-42DD-0DDA-89B996F72245}"/>
                      </a:ext>
                    </a:extLst>
                  </p:cNvPr>
                  <p:cNvSpPr/>
                  <p:nvPr/>
                </p:nvSpPr>
                <p:spPr>
                  <a:xfrm>
                    <a:off x="1276719" y="5185399"/>
                    <a:ext cx="833152" cy="789413"/>
                  </a:xfrm>
                  <a:custGeom>
                    <a:avLst/>
                    <a:gdLst>
                      <a:gd name="connsiteX0" fmla="*/ 416576 w 833152"/>
                      <a:gd name="connsiteY0" fmla="*/ 164549 h 789413"/>
                      <a:gd name="connsiteX1" fmla="*/ 0 w 833152"/>
                      <a:gd name="connsiteY1" fmla="*/ 213558 h 789413"/>
                      <a:gd name="connsiteX2" fmla="*/ 416576 w 833152"/>
                      <a:gd name="connsiteY2" fmla="*/ 789414 h 789413"/>
                      <a:gd name="connsiteX3" fmla="*/ 833153 w 833152"/>
                      <a:gd name="connsiteY3" fmla="*/ 213558 h 789413"/>
                      <a:gd name="connsiteX4" fmla="*/ 416576 w 833152"/>
                      <a:gd name="connsiteY4" fmla="*/ 164549 h 789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3152" h="789413">
                        <a:moveTo>
                          <a:pt x="416576" y="164549"/>
                        </a:moveTo>
                        <a:cubicBezTo>
                          <a:pt x="262198" y="-141757"/>
                          <a:pt x="0" y="42027"/>
                          <a:pt x="0" y="213558"/>
                        </a:cubicBezTo>
                        <a:cubicBezTo>
                          <a:pt x="0" y="470855"/>
                          <a:pt x="416576" y="789414"/>
                          <a:pt x="416576" y="789414"/>
                        </a:cubicBezTo>
                        <a:cubicBezTo>
                          <a:pt x="416576" y="789414"/>
                          <a:pt x="833153" y="470855"/>
                          <a:pt x="833153" y="213558"/>
                        </a:cubicBezTo>
                        <a:cubicBezTo>
                          <a:pt x="833153" y="42027"/>
                          <a:pt x="570955" y="-141757"/>
                          <a:pt x="416576" y="164549"/>
                        </a:cubicBezTo>
                        <a:close/>
                      </a:path>
                    </a:pathLst>
                  </a:custGeom>
                  <a:solidFill>
                    <a:srgbClr val="FF88A8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r" defTabSz="567019">
                      <a:defRPr/>
                    </a:pPr>
                    <a:endParaRPr lang="ar-SA" sz="1116">
                      <a:solidFill>
                        <a:prstClr val="black"/>
                      </a:solidFill>
                      <a:latin typeface="Harmattan"/>
                      <a:cs typeface="Harmattan"/>
                    </a:endParaRPr>
                  </a:p>
                </p:txBody>
              </p:sp>
              <p:grpSp>
                <p:nvGrpSpPr>
                  <p:cNvPr id="41" name="مجموعة 40">
                    <a:extLst>
                      <a:ext uri="{FF2B5EF4-FFF2-40B4-BE49-F238E27FC236}">
                        <a16:creationId xmlns:a16="http://schemas.microsoft.com/office/drawing/2014/main" id="{B82637C4-9066-D6A3-F13D-04D587A71ABE}"/>
                      </a:ext>
                    </a:extLst>
                  </p:cNvPr>
                  <p:cNvGrpSpPr/>
                  <p:nvPr/>
                </p:nvGrpSpPr>
                <p:grpSpPr>
                  <a:xfrm rot="20111266" flipH="1">
                    <a:off x="1361769" y="5314118"/>
                    <a:ext cx="69276" cy="296134"/>
                    <a:chOff x="3946762" y="2156920"/>
                    <a:chExt cx="300203" cy="1283273"/>
                  </a:xfrm>
                  <a:solidFill>
                    <a:srgbClr val="FFFFFF"/>
                  </a:solidFill>
                </p:grpSpPr>
                <p:sp>
                  <p:nvSpPr>
                    <p:cNvPr id="42" name="مستطيل: زوايا مستديرة 41">
                      <a:extLst>
                        <a:ext uri="{FF2B5EF4-FFF2-40B4-BE49-F238E27FC236}">
                          <a16:creationId xmlns:a16="http://schemas.microsoft.com/office/drawing/2014/main" id="{E931C8A7-EB83-9EF8-FF5B-D9352B274D15}"/>
                        </a:ext>
                      </a:extLst>
                    </p:cNvPr>
                    <p:cNvSpPr/>
                    <p:nvPr/>
                  </p:nvSpPr>
                  <p:spPr>
                    <a:xfrm rot="20111266">
                      <a:off x="3946762" y="2156920"/>
                      <a:ext cx="198122" cy="452119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r" defTabSz="567019">
                        <a:defRPr/>
                      </a:pPr>
                      <a:endParaRPr lang="ar-SA" sz="1116">
                        <a:solidFill>
                          <a:prstClr val="white"/>
                        </a:solidFill>
                        <a:latin typeface="Harmattan"/>
                        <a:cs typeface="Harmattan"/>
                      </a:endParaRPr>
                    </a:p>
                  </p:txBody>
                </p:sp>
                <p:sp>
                  <p:nvSpPr>
                    <p:cNvPr id="43" name="مستطيل: زوايا مستديرة 42">
                      <a:extLst>
                        <a:ext uri="{FF2B5EF4-FFF2-40B4-BE49-F238E27FC236}">
                          <a16:creationId xmlns:a16="http://schemas.microsoft.com/office/drawing/2014/main" id="{45841C84-FC57-5A32-E853-EC5AFC452028}"/>
                        </a:ext>
                      </a:extLst>
                    </p:cNvPr>
                    <p:cNvSpPr/>
                    <p:nvPr/>
                  </p:nvSpPr>
                  <p:spPr>
                    <a:xfrm rot="211711">
                      <a:off x="4048845" y="2734074"/>
                      <a:ext cx="198120" cy="706119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defTabSz="567019">
                        <a:defRPr/>
                      </a:pPr>
                      <a:endParaRPr lang="ar-SA" sz="1116" dirty="0">
                        <a:solidFill>
                          <a:prstClr val="white"/>
                        </a:solidFill>
                        <a:latin typeface="Harmattan"/>
                        <a:cs typeface="Harmattan"/>
                      </a:endParaRPr>
                    </a:p>
                  </p:txBody>
                </p:sp>
              </p:grpSp>
            </p:grpSp>
            <p:sp>
              <p:nvSpPr>
                <p:cNvPr id="37" name="شكل حر: شكل 36">
                  <a:extLst>
                    <a:ext uri="{FF2B5EF4-FFF2-40B4-BE49-F238E27FC236}">
                      <a16:creationId xmlns:a16="http://schemas.microsoft.com/office/drawing/2014/main" id="{DF7F0AB1-4458-A834-313A-A3C3B232FCB5}"/>
                    </a:ext>
                  </a:extLst>
                </p:cNvPr>
                <p:cNvSpPr/>
                <p:nvPr/>
              </p:nvSpPr>
              <p:spPr>
                <a:xfrm>
                  <a:off x="695032" y="1956909"/>
                  <a:ext cx="364033" cy="414407"/>
                </a:xfrm>
                <a:custGeom>
                  <a:avLst/>
                  <a:gdLst>
                    <a:gd name="connsiteX0" fmla="*/ 102518 w 205054"/>
                    <a:gd name="connsiteY0" fmla="*/ 233429 h 233429"/>
                    <a:gd name="connsiteX1" fmla="*/ 0 w 205054"/>
                    <a:gd name="connsiteY1" fmla="*/ 116719 h 233429"/>
                    <a:gd name="connsiteX2" fmla="*/ 102518 w 205054"/>
                    <a:gd name="connsiteY2" fmla="*/ 0 h 233429"/>
                    <a:gd name="connsiteX3" fmla="*/ 205054 w 205054"/>
                    <a:gd name="connsiteY3" fmla="*/ 116719 h 233429"/>
                    <a:gd name="connsiteX4" fmla="*/ 102518 w 205054"/>
                    <a:gd name="connsiteY4" fmla="*/ 233429 h 233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5054" h="233429">
                      <a:moveTo>
                        <a:pt x="102518" y="233429"/>
                      </a:moveTo>
                      <a:cubicBezTo>
                        <a:pt x="78167" y="186889"/>
                        <a:pt x="43012" y="146867"/>
                        <a:pt x="0" y="116719"/>
                      </a:cubicBezTo>
                      <a:cubicBezTo>
                        <a:pt x="43010" y="86566"/>
                        <a:pt x="78165" y="46541"/>
                        <a:pt x="102518" y="0"/>
                      </a:cubicBezTo>
                      <a:cubicBezTo>
                        <a:pt x="126870" y="46547"/>
                        <a:pt x="162033" y="86573"/>
                        <a:pt x="205054" y="116719"/>
                      </a:cubicBezTo>
                      <a:cubicBezTo>
                        <a:pt x="162035" y="146865"/>
                        <a:pt x="126873" y="186887"/>
                        <a:pt x="102518" y="2334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>
                    <a:defRPr/>
                  </a:pPr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38" name="شكل حر: شكل 37">
                  <a:extLst>
                    <a:ext uri="{FF2B5EF4-FFF2-40B4-BE49-F238E27FC236}">
                      <a16:creationId xmlns:a16="http://schemas.microsoft.com/office/drawing/2014/main" id="{2777568F-A89C-AD31-7F3B-FB659BF0B293}"/>
                    </a:ext>
                  </a:extLst>
                </p:cNvPr>
                <p:cNvSpPr/>
                <p:nvPr/>
              </p:nvSpPr>
              <p:spPr>
                <a:xfrm>
                  <a:off x="319435" y="2268276"/>
                  <a:ext cx="240016" cy="273228"/>
                </a:xfrm>
                <a:custGeom>
                  <a:avLst/>
                  <a:gdLst>
                    <a:gd name="connsiteX0" fmla="*/ 102518 w 205054"/>
                    <a:gd name="connsiteY0" fmla="*/ 233429 h 233429"/>
                    <a:gd name="connsiteX1" fmla="*/ 0 w 205054"/>
                    <a:gd name="connsiteY1" fmla="*/ 116719 h 233429"/>
                    <a:gd name="connsiteX2" fmla="*/ 102518 w 205054"/>
                    <a:gd name="connsiteY2" fmla="*/ 0 h 233429"/>
                    <a:gd name="connsiteX3" fmla="*/ 205054 w 205054"/>
                    <a:gd name="connsiteY3" fmla="*/ 116719 h 233429"/>
                    <a:gd name="connsiteX4" fmla="*/ 102518 w 205054"/>
                    <a:gd name="connsiteY4" fmla="*/ 233429 h 233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5054" h="233429">
                      <a:moveTo>
                        <a:pt x="102518" y="233429"/>
                      </a:moveTo>
                      <a:cubicBezTo>
                        <a:pt x="78167" y="186889"/>
                        <a:pt x="43012" y="146867"/>
                        <a:pt x="0" y="116719"/>
                      </a:cubicBezTo>
                      <a:cubicBezTo>
                        <a:pt x="43010" y="86566"/>
                        <a:pt x="78165" y="46541"/>
                        <a:pt x="102518" y="0"/>
                      </a:cubicBezTo>
                      <a:cubicBezTo>
                        <a:pt x="126870" y="46547"/>
                        <a:pt x="162033" y="86573"/>
                        <a:pt x="205054" y="116719"/>
                      </a:cubicBezTo>
                      <a:cubicBezTo>
                        <a:pt x="162035" y="146865"/>
                        <a:pt x="126873" y="186887"/>
                        <a:pt x="102518" y="2334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>
                    <a:defRPr/>
                  </a:pPr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39" name="شكل حر: شكل 38">
                  <a:extLst>
                    <a:ext uri="{FF2B5EF4-FFF2-40B4-BE49-F238E27FC236}">
                      <a16:creationId xmlns:a16="http://schemas.microsoft.com/office/drawing/2014/main" id="{D489F572-16FC-6DBC-2C10-81A55771EC95}"/>
                    </a:ext>
                  </a:extLst>
                </p:cNvPr>
                <p:cNvSpPr/>
                <p:nvPr/>
              </p:nvSpPr>
              <p:spPr>
                <a:xfrm>
                  <a:off x="432531" y="2968664"/>
                  <a:ext cx="131491" cy="149688"/>
                </a:xfrm>
                <a:custGeom>
                  <a:avLst/>
                  <a:gdLst>
                    <a:gd name="connsiteX0" fmla="*/ 102518 w 205054"/>
                    <a:gd name="connsiteY0" fmla="*/ 233429 h 233429"/>
                    <a:gd name="connsiteX1" fmla="*/ 0 w 205054"/>
                    <a:gd name="connsiteY1" fmla="*/ 116719 h 233429"/>
                    <a:gd name="connsiteX2" fmla="*/ 102518 w 205054"/>
                    <a:gd name="connsiteY2" fmla="*/ 0 h 233429"/>
                    <a:gd name="connsiteX3" fmla="*/ 205054 w 205054"/>
                    <a:gd name="connsiteY3" fmla="*/ 116719 h 233429"/>
                    <a:gd name="connsiteX4" fmla="*/ 102518 w 205054"/>
                    <a:gd name="connsiteY4" fmla="*/ 233429 h 233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5054" h="233429">
                      <a:moveTo>
                        <a:pt x="102518" y="233429"/>
                      </a:moveTo>
                      <a:cubicBezTo>
                        <a:pt x="78167" y="186889"/>
                        <a:pt x="43012" y="146867"/>
                        <a:pt x="0" y="116719"/>
                      </a:cubicBezTo>
                      <a:cubicBezTo>
                        <a:pt x="43010" y="86566"/>
                        <a:pt x="78165" y="46541"/>
                        <a:pt x="102518" y="0"/>
                      </a:cubicBezTo>
                      <a:cubicBezTo>
                        <a:pt x="126870" y="46547"/>
                        <a:pt x="162033" y="86573"/>
                        <a:pt x="205054" y="116719"/>
                      </a:cubicBezTo>
                      <a:cubicBezTo>
                        <a:pt x="162035" y="146865"/>
                        <a:pt x="126873" y="186887"/>
                        <a:pt x="102518" y="2334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>
                    <a:defRPr/>
                  </a:pPr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92233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3F55A-115F-FC7E-0A66-B471C1293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49125B2-7495-38C3-0754-C3315BAFD189}"/>
              </a:ext>
            </a:extLst>
          </p:cNvPr>
          <p:cNvSpPr txBox="1"/>
          <p:nvPr/>
        </p:nvSpPr>
        <p:spPr>
          <a:xfrm>
            <a:off x="1424018" y="5345906"/>
            <a:ext cx="4711638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7019" rtl="1"/>
            <a:r>
              <a:rPr lang="ar-SA" sz="4465" b="1" dirty="0">
                <a:solidFill>
                  <a:srgbClr val="155C58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الاختبارات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799F75F7-724D-29B0-8209-D36383A9272C}"/>
              </a:ext>
            </a:extLst>
          </p:cNvPr>
          <p:cNvSpPr/>
          <p:nvPr/>
        </p:nvSpPr>
        <p:spPr>
          <a:xfrm>
            <a:off x="2927965" y="3461338"/>
            <a:ext cx="1703744" cy="1624130"/>
          </a:xfrm>
          <a:prstGeom prst="roundRect">
            <a:avLst>
              <a:gd name="adj" fmla="val 3595"/>
            </a:avLst>
          </a:prstGeom>
          <a:solidFill>
            <a:srgbClr val="FFF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67019" rtl="1"/>
            <a:endParaRPr lang="ar-SA" sz="8557" dirty="0">
              <a:solidFill>
                <a:srgbClr val="752B64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F354330-BFAD-AA63-4E05-2E4CA829DE95}"/>
              </a:ext>
            </a:extLst>
          </p:cNvPr>
          <p:cNvGrpSpPr/>
          <p:nvPr/>
        </p:nvGrpSpPr>
        <p:grpSpPr>
          <a:xfrm>
            <a:off x="3206749" y="3700317"/>
            <a:ext cx="1146176" cy="1146172"/>
            <a:chOff x="8196392" y="4106525"/>
            <a:chExt cx="1656080" cy="1656080"/>
          </a:xfrm>
        </p:grpSpPr>
        <p:sp>
          <p:nvSpPr>
            <p:cNvPr id="22" name="شكل بيضاوي 21">
              <a:extLst>
                <a:ext uri="{FF2B5EF4-FFF2-40B4-BE49-F238E27FC236}">
                  <a16:creationId xmlns:a16="http://schemas.microsoft.com/office/drawing/2014/main" id="{083BB937-8EBC-F005-5AE9-3262DE66C79F}"/>
                </a:ext>
              </a:extLst>
            </p:cNvPr>
            <p:cNvSpPr/>
            <p:nvPr/>
          </p:nvSpPr>
          <p:spPr>
            <a:xfrm>
              <a:off x="8196392" y="4106525"/>
              <a:ext cx="1656080" cy="1656080"/>
            </a:xfrm>
            <a:prstGeom prst="ellipse">
              <a:avLst/>
            </a:prstGeom>
            <a:solidFill>
              <a:srgbClr val="5CD4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567019"/>
              <a:endParaRPr lang="ar-SA" sz="1116" dirty="0">
                <a:solidFill>
                  <a:prstClr val="white"/>
                </a:solidFill>
                <a:latin typeface="Harmattan"/>
                <a:cs typeface="Harmattan"/>
              </a:endParaRPr>
            </a:p>
          </p:txBody>
        </p:sp>
        <p:grpSp>
          <p:nvGrpSpPr>
            <p:cNvPr id="23" name="مجموعة 22">
              <a:extLst>
                <a:ext uri="{FF2B5EF4-FFF2-40B4-BE49-F238E27FC236}">
                  <a16:creationId xmlns:a16="http://schemas.microsoft.com/office/drawing/2014/main" id="{1D32908E-581D-EB4B-A0A0-B3E2207B635C}"/>
                </a:ext>
              </a:extLst>
            </p:cNvPr>
            <p:cNvGrpSpPr/>
            <p:nvPr/>
          </p:nvGrpSpPr>
          <p:grpSpPr>
            <a:xfrm>
              <a:off x="8406751" y="4167777"/>
              <a:ext cx="1072915" cy="1479689"/>
              <a:chOff x="3545383" y="4543228"/>
              <a:chExt cx="1102817" cy="1520928"/>
            </a:xfrm>
          </p:grpSpPr>
          <p:grpSp>
            <p:nvGrpSpPr>
              <p:cNvPr id="24" name="مجموعة 23">
                <a:extLst>
                  <a:ext uri="{FF2B5EF4-FFF2-40B4-BE49-F238E27FC236}">
                    <a16:creationId xmlns:a16="http://schemas.microsoft.com/office/drawing/2014/main" id="{D820FA1F-306D-6571-502F-8455C4756287}"/>
                  </a:ext>
                </a:extLst>
              </p:cNvPr>
              <p:cNvGrpSpPr/>
              <p:nvPr/>
            </p:nvGrpSpPr>
            <p:grpSpPr>
              <a:xfrm>
                <a:off x="3819734" y="4881938"/>
                <a:ext cx="828466" cy="1182218"/>
                <a:chOff x="4909394" y="4236527"/>
                <a:chExt cx="1590466" cy="2269589"/>
              </a:xfrm>
            </p:grpSpPr>
            <p:grpSp>
              <p:nvGrpSpPr>
                <p:cNvPr id="28" name="مجموعة 27">
                  <a:extLst>
                    <a:ext uri="{FF2B5EF4-FFF2-40B4-BE49-F238E27FC236}">
                      <a16:creationId xmlns:a16="http://schemas.microsoft.com/office/drawing/2014/main" id="{B07A7EC5-1AE2-3F59-FC8B-18F8A487D1B1}"/>
                    </a:ext>
                  </a:extLst>
                </p:cNvPr>
                <p:cNvGrpSpPr/>
                <p:nvPr/>
              </p:nvGrpSpPr>
              <p:grpSpPr>
                <a:xfrm>
                  <a:off x="4909394" y="4236527"/>
                  <a:ext cx="1590466" cy="2269589"/>
                  <a:chOff x="4926578" y="4277608"/>
                  <a:chExt cx="1049829" cy="1498102"/>
                </a:xfrm>
              </p:grpSpPr>
              <p:sp>
                <p:nvSpPr>
                  <p:cNvPr id="52" name="شكل حر: شكل 51">
                    <a:extLst>
                      <a:ext uri="{FF2B5EF4-FFF2-40B4-BE49-F238E27FC236}">
                        <a16:creationId xmlns:a16="http://schemas.microsoft.com/office/drawing/2014/main" id="{43C8C055-E6DF-3E7B-647D-554CFFDB8E39}"/>
                      </a:ext>
                    </a:extLst>
                  </p:cNvPr>
                  <p:cNvSpPr/>
                  <p:nvPr/>
                </p:nvSpPr>
                <p:spPr>
                  <a:xfrm>
                    <a:off x="4930351" y="4281344"/>
                    <a:ext cx="112077" cy="1494366"/>
                  </a:xfrm>
                  <a:custGeom>
                    <a:avLst/>
                    <a:gdLst>
                      <a:gd name="connsiteX0" fmla="*/ 56039 w 112077"/>
                      <a:gd name="connsiteY0" fmla="*/ 0 h 1494366"/>
                      <a:gd name="connsiteX1" fmla="*/ 0 w 112077"/>
                      <a:gd name="connsiteY1" fmla="*/ 56039 h 1494366"/>
                      <a:gd name="connsiteX2" fmla="*/ 0 w 112077"/>
                      <a:gd name="connsiteY2" fmla="*/ 1494367 h 1494366"/>
                      <a:gd name="connsiteX3" fmla="*/ 112078 w 112077"/>
                      <a:gd name="connsiteY3" fmla="*/ 1494367 h 1494366"/>
                      <a:gd name="connsiteX4" fmla="*/ 112078 w 112077"/>
                      <a:gd name="connsiteY4" fmla="*/ 56039 h 1494366"/>
                      <a:gd name="connsiteX5" fmla="*/ 56039 w 112077"/>
                      <a:gd name="connsiteY5" fmla="*/ 0 h 1494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077" h="1494366">
                        <a:moveTo>
                          <a:pt x="56039" y="0"/>
                        </a:moveTo>
                        <a:cubicBezTo>
                          <a:pt x="24283" y="0"/>
                          <a:pt x="0" y="24283"/>
                          <a:pt x="0" y="56039"/>
                        </a:cubicBezTo>
                        <a:lnTo>
                          <a:pt x="0" y="1494367"/>
                        </a:lnTo>
                        <a:lnTo>
                          <a:pt x="112078" y="1494367"/>
                        </a:lnTo>
                        <a:lnTo>
                          <a:pt x="112078" y="56039"/>
                        </a:lnTo>
                        <a:cubicBezTo>
                          <a:pt x="112078" y="24283"/>
                          <a:pt x="87794" y="0"/>
                          <a:pt x="56039" y="0"/>
                        </a:cubicBezTo>
                        <a:close/>
                      </a:path>
                    </a:pathLst>
                  </a:custGeom>
                  <a:solidFill>
                    <a:srgbClr val="FF88A8"/>
                  </a:solidFill>
                  <a:ln w="18653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l" defTabSz="567019">
                      <a:defRPr/>
                    </a:pPr>
                    <a:endParaRPr lang="ar-SA" sz="1116">
                      <a:solidFill>
                        <a:prstClr val="black"/>
                      </a:solidFill>
                      <a:latin typeface="Harmattan"/>
                      <a:cs typeface="Harmattan"/>
                    </a:endParaRPr>
                  </a:p>
                </p:txBody>
              </p:sp>
              <p:sp>
                <p:nvSpPr>
                  <p:cNvPr id="53" name="شكل حر: شكل 52">
                    <a:extLst>
                      <a:ext uri="{FF2B5EF4-FFF2-40B4-BE49-F238E27FC236}">
                        <a16:creationId xmlns:a16="http://schemas.microsoft.com/office/drawing/2014/main" id="{C96CED17-7F94-33EE-E1A8-C0BD64E44768}"/>
                      </a:ext>
                    </a:extLst>
                  </p:cNvPr>
                  <p:cNvSpPr/>
                  <p:nvPr/>
                </p:nvSpPr>
                <p:spPr>
                  <a:xfrm>
                    <a:off x="5117147" y="4277608"/>
                    <a:ext cx="859260" cy="672465"/>
                  </a:xfrm>
                  <a:custGeom>
                    <a:avLst/>
                    <a:gdLst>
                      <a:gd name="connsiteX0" fmla="*/ 237231 w 859260"/>
                      <a:gd name="connsiteY0" fmla="*/ 0 h 672465"/>
                      <a:gd name="connsiteX1" fmla="*/ 0 w 859260"/>
                      <a:gd name="connsiteY1" fmla="*/ 54171 h 672465"/>
                      <a:gd name="connsiteX2" fmla="*/ 0 w 859260"/>
                      <a:gd name="connsiteY2" fmla="*/ 672465 h 672465"/>
                      <a:gd name="connsiteX3" fmla="*/ 237231 w 859260"/>
                      <a:gd name="connsiteY3" fmla="*/ 618294 h 672465"/>
                      <a:gd name="connsiteX4" fmla="*/ 859261 w 859260"/>
                      <a:gd name="connsiteY4" fmla="*/ 622030 h 672465"/>
                      <a:gd name="connsiteX5" fmla="*/ 859261 w 859260"/>
                      <a:gd name="connsiteY5" fmla="*/ 3736 h 672465"/>
                      <a:gd name="connsiteX6" fmla="*/ 237231 w 859260"/>
                      <a:gd name="connsiteY6" fmla="*/ 0 h 672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59260" h="672465">
                        <a:moveTo>
                          <a:pt x="237231" y="0"/>
                        </a:moveTo>
                        <a:cubicBezTo>
                          <a:pt x="72850" y="0"/>
                          <a:pt x="0" y="54171"/>
                          <a:pt x="0" y="54171"/>
                        </a:cubicBezTo>
                        <a:lnTo>
                          <a:pt x="0" y="672465"/>
                        </a:lnTo>
                        <a:cubicBezTo>
                          <a:pt x="0" y="672465"/>
                          <a:pt x="70982" y="618294"/>
                          <a:pt x="237231" y="618294"/>
                        </a:cubicBezTo>
                        <a:cubicBezTo>
                          <a:pt x="435234" y="618294"/>
                          <a:pt x="629502" y="726636"/>
                          <a:pt x="859261" y="622030"/>
                        </a:cubicBezTo>
                        <a:lnTo>
                          <a:pt x="859261" y="3736"/>
                        </a:lnTo>
                        <a:cubicBezTo>
                          <a:pt x="569727" y="89662"/>
                          <a:pt x="435234" y="0"/>
                          <a:pt x="237231" y="0"/>
                        </a:cubicBezTo>
                        <a:close/>
                      </a:path>
                    </a:pathLst>
                  </a:custGeom>
                  <a:solidFill>
                    <a:srgbClr val="FFD778"/>
                  </a:solidFill>
                  <a:ln w="18653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l" defTabSz="567019">
                      <a:defRPr/>
                    </a:pPr>
                    <a:endParaRPr lang="ar-SA" sz="1116">
                      <a:solidFill>
                        <a:prstClr val="black"/>
                      </a:solidFill>
                      <a:latin typeface="Harmattan"/>
                      <a:cs typeface="Harmattan"/>
                    </a:endParaRPr>
                  </a:p>
                </p:txBody>
              </p:sp>
              <p:sp>
                <p:nvSpPr>
                  <p:cNvPr id="54" name="شكل حر: شكل 53">
                    <a:extLst>
                      <a:ext uri="{FF2B5EF4-FFF2-40B4-BE49-F238E27FC236}">
                        <a16:creationId xmlns:a16="http://schemas.microsoft.com/office/drawing/2014/main" id="{C28F0AA4-F49A-9098-336F-6F9B2E01DFA7}"/>
                      </a:ext>
                    </a:extLst>
                  </p:cNvPr>
                  <p:cNvSpPr/>
                  <p:nvPr/>
                </p:nvSpPr>
                <p:spPr>
                  <a:xfrm>
                    <a:off x="4926579" y="5478780"/>
                    <a:ext cx="116804" cy="144530"/>
                  </a:xfrm>
                  <a:custGeom>
                    <a:avLst/>
                    <a:gdLst>
                      <a:gd name="connsiteX0" fmla="*/ 56039 w 112077"/>
                      <a:gd name="connsiteY0" fmla="*/ 0 h 1494366"/>
                      <a:gd name="connsiteX1" fmla="*/ 0 w 112077"/>
                      <a:gd name="connsiteY1" fmla="*/ 56039 h 1494366"/>
                      <a:gd name="connsiteX2" fmla="*/ 0 w 112077"/>
                      <a:gd name="connsiteY2" fmla="*/ 1494367 h 1494366"/>
                      <a:gd name="connsiteX3" fmla="*/ 112078 w 112077"/>
                      <a:gd name="connsiteY3" fmla="*/ 1494367 h 1494366"/>
                      <a:gd name="connsiteX4" fmla="*/ 112078 w 112077"/>
                      <a:gd name="connsiteY4" fmla="*/ 56039 h 1494366"/>
                      <a:gd name="connsiteX5" fmla="*/ 56039 w 112077"/>
                      <a:gd name="connsiteY5" fmla="*/ 0 h 1494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077" h="1494366">
                        <a:moveTo>
                          <a:pt x="56039" y="0"/>
                        </a:moveTo>
                        <a:cubicBezTo>
                          <a:pt x="24283" y="0"/>
                          <a:pt x="0" y="24283"/>
                          <a:pt x="0" y="56039"/>
                        </a:cubicBezTo>
                        <a:lnTo>
                          <a:pt x="0" y="1494367"/>
                        </a:lnTo>
                        <a:lnTo>
                          <a:pt x="112078" y="1494367"/>
                        </a:lnTo>
                        <a:lnTo>
                          <a:pt x="112078" y="56039"/>
                        </a:lnTo>
                        <a:cubicBezTo>
                          <a:pt x="112078" y="24283"/>
                          <a:pt x="87794" y="0"/>
                          <a:pt x="56039" y="0"/>
                        </a:cubicBezTo>
                        <a:close/>
                      </a:path>
                    </a:pathLst>
                  </a:custGeom>
                  <a:solidFill>
                    <a:srgbClr val="0D9DA7"/>
                  </a:solidFill>
                  <a:ln w="18653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defTabSz="567019">
                      <a:defRPr/>
                    </a:pPr>
                    <a:endParaRPr lang="ar-SA" sz="1116" dirty="0">
                      <a:solidFill>
                        <a:prstClr val="black"/>
                      </a:solidFill>
                      <a:latin typeface="Harmattan"/>
                      <a:cs typeface="Harmattan"/>
                    </a:endParaRPr>
                  </a:p>
                </p:txBody>
              </p:sp>
              <p:sp>
                <p:nvSpPr>
                  <p:cNvPr id="55" name="شكل حر: شكل 54">
                    <a:extLst>
                      <a:ext uri="{FF2B5EF4-FFF2-40B4-BE49-F238E27FC236}">
                        <a16:creationId xmlns:a16="http://schemas.microsoft.com/office/drawing/2014/main" id="{D53F1830-5D0D-A81A-6767-744FA503B0BF}"/>
                      </a:ext>
                    </a:extLst>
                  </p:cNvPr>
                  <p:cNvSpPr/>
                  <p:nvPr/>
                </p:nvSpPr>
                <p:spPr>
                  <a:xfrm>
                    <a:off x="4926578" y="5284470"/>
                    <a:ext cx="116804" cy="144530"/>
                  </a:xfrm>
                  <a:custGeom>
                    <a:avLst/>
                    <a:gdLst>
                      <a:gd name="connsiteX0" fmla="*/ 56039 w 112077"/>
                      <a:gd name="connsiteY0" fmla="*/ 0 h 1494366"/>
                      <a:gd name="connsiteX1" fmla="*/ 0 w 112077"/>
                      <a:gd name="connsiteY1" fmla="*/ 56039 h 1494366"/>
                      <a:gd name="connsiteX2" fmla="*/ 0 w 112077"/>
                      <a:gd name="connsiteY2" fmla="*/ 1494367 h 1494366"/>
                      <a:gd name="connsiteX3" fmla="*/ 112078 w 112077"/>
                      <a:gd name="connsiteY3" fmla="*/ 1494367 h 1494366"/>
                      <a:gd name="connsiteX4" fmla="*/ 112078 w 112077"/>
                      <a:gd name="connsiteY4" fmla="*/ 56039 h 1494366"/>
                      <a:gd name="connsiteX5" fmla="*/ 56039 w 112077"/>
                      <a:gd name="connsiteY5" fmla="*/ 0 h 1494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077" h="1494366">
                        <a:moveTo>
                          <a:pt x="56039" y="0"/>
                        </a:moveTo>
                        <a:cubicBezTo>
                          <a:pt x="24283" y="0"/>
                          <a:pt x="0" y="24283"/>
                          <a:pt x="0" y="56039"/>
                        </a:cubicBezTo>
                        <a:lnTo>
                          <a:pt x="0" y="1494367"/>
                        </a:lnTo>
                        <a:lnTo>
                          <a:pt x="112078" y="1494367"/>
                        </a:lnTo>
                        <a:lnTo>
                          <a:pt x="112078" y="56039"/>
                        </a:lnTo>
                        <a:cubicBezTo>
                          <a:pt x="112078" y="24283"/>
                          <a:pt x="87794" y="0"/>
                          <a:pt x="56039" y="0"/>
                        </a:cubicBezTo>
                        <a:close/>
                      </a:path>
                    </a:pathLst>
                  </a:custGeom>
                  <a:solidFill>
                    <a:srgbClr val="0D9DA7"/>
                  </a:solidFill>
                  <a:ln w="18653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defTabSz="567019">
                      <a:defRPr/>
                    </a:pPr>
                    <a:endParaRPr lang="ar-SA" sz="1116" dirty="0">
                      <a:solidFill>
                        <a:prstClr val="black"/>
                      </a:solidFill>
                      <a:latin typeface="Harmattan"/>
                      <a:cs typeface="Harmattan"/>
                    </a:endParaRPr>
                  </a:p>
                </p:txBody>
              </p:sp>
            </p:grpSp>
            <p:grpSp>
              <p:nvGrpSpPr>
                <p:cNvPr id="48" name="مجموعة 47">
                  <a:extLst>
                    <a:ext uri="{FF2B5EF4-FFF2-40B4-BE49-F238E27FC236}">
                      <a16:creationId xmlns:a16="http://schemas.microsoft.com/office/drawing/2014/main" id="{530D423A-FD8E-E711-D302-EF4A43DDBCCC}"/>
                    </a:ext>
                  </a:extLst>
                </p:cNvPr>
                <p:cNvGrpSpPr/>
                <p:nvPr/>
              </p:nvGrpSpPr>
              <p:grpSpPr>
                <a:xfrm flipH="1">
                  <a:off x="4943898" y="4342251"/>
                  <a:ext cx="45719" cy="286037"/>
                  <a:chOff x="4033520" y="2580640"/>
                  <a:chExt cx="198120" cy="1239520"/>
                </a:xfrm>
                <a:solidFill>
                  <a:srgbClr val="FFFFFF"/>
                </a:solidFill>
              </p:grpSpPr>
              <p:sp>
                <p:nvSpPr>
                  <p:cNvPr id="49" name="مستطيل: زوايا مستديرة 48">
                    <a:extLst>
                      <a:ext uri="{FF2B5EF4-FFF2-40B4-BE49-F238E27FC236}">
                        <a16:creationId xmlns:a16="http://schemas.microsoft.com/office/drawing/2014/main" id="{427358E6-AC83-A49F-439B-A1536F08B123}"/>
                      </a:ext>
                    </a:extLst>
                  </p:cNvPr>
                  <p:cNvSpPr/>
                  <p:nvPr/>
                </p:nvSpPr>
                <p:spPr>
                  <a:xfrm>
                    <a:off x="4033520" y="2580640"/>
                    <a:ext cx="198120" cy="452120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567019">
                      <a:defRPr/>
                    </a:pPr>
                    <a:endParaRPr lang="ar-SA" sz="1116">
                      <a:solidFill>
                        <a:prstClr val="white"/>
                      </a:solidFill>
                      <a:latin typeface="Harmattan"/>
                      <a:cs typeface="Harmattan"/>
                    </a:endParaRPr>
                  </a:p>
                </p:txBody>
              </p:sp>
              <p:sp>
                <p:nvSpPr>
                  <p:cNvPr id="50" name="مستطيل: زوايا مستديرة 49">
                    <a:extLst>
                      <a:ext uri="{FF2B5EF4-FFF2-40B4-BE49-F238E27FC236}">
                        <a16:creationId xmlns:a16="http://schemas.microsoft.com/office/drawing/2014/main" id="{2C6A5C4E-066F-D822-0598-BBE601142227}"/>
                      </a:ext>
                    </a:extLst>
                  </p:cNvPr>
                  <p:cNvSpPr/>
                  <p:nvPr/>
                </p:nvSpPr>
                <p:spPr>
                  <a:xfrm>
                    <a:off x="4033520" y="3114040"/>
                    <a:ext cx="198120" cy="706120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567019">
                      <a:defRPr/>
                    </a:pPr>
                    <a:endParaRPr lang="ar-SA" sz="1116" dirty="0">
                      <a:solidFill>
                        <a:prstClr val="white"/>
                      </a:solidFill>
                      <a:latin typeface="Harmattan"/>
                      <a:cs typeface="Harmattan"/>
                    </a:endParaRPr>
                  </a:p>
                </p:txBody>
              </p:sp>
            </p:grpSp>
          </p:grpSp>
          <p:sp>
            <p:nvSpPr>
              <p:cNvPr id="25" name="شكل حر: شكل 24">
                <a:extLst>
                  <a:ext uri="{FF2B5EF4-FFF2-40B4-BE49-F238E27FC236}">
                    <a16:creationId xmlns:a16="http://schemas.microsoft.com/office/drawing/2014/main" id="{6DA001E1-72C5-8C7B-23F5-1E0A921D3316}"/>
                  </a:ext>
                </a:extLst>
              </p:cNvPr>
              <p:cNvSpPr/>
              <p:nvPr/>
            </p:nvSpPr>
            <p:spPr>
              <a:xfrm>
                <a:off x="4020041" y="4543228"/>
                <a:ext cx="262400" cy="298710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567019">
                  <a:defRPr/>
                </a:pPr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26" name="شكل حر: شكل 25">
                <a:extLst>
                  <a:ext uri="{FF2B5EF4-FFF2-40B4-BE49-F238E27FC236}">
                    <a16:creationId xmlns:a16="http://schemas.microsoft.com/office/drawing/2014/main" id="{6882497D-9F45-1A2E-E7C3-7E6AC7792C40}"/>
                  </a:ext>
                </a:extLst>
              </p:cNvPr>
              <p:cNvSpPr/>
              <p:nvPr/>
            </p:nvSpPr>
            <p:spPr>
              <a:xfrm>
                <a:off x="3545383" y="5106054"/>
                <a:ext cx="188417" cy="214489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567019">
                  <a:defRPr/>
                </a:pPr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27" name="شكل حر: شكل 26">
                <a:extLst>
                  <a:ext uri="{FF2B5EF4-FFF2-40B4-BE49-F238E27FC236}">
                    <a16:creationId xmlns:a16="http://schemas.microsoft.com/office/drawing/2014/main" id="{6F5E70B6-2EE0-286C-AF5A-459AF659B6CF}"/>
                  </a:ext>
                </a:extLst>
              </p:cNvPr>
              <p:cNvSpPr/>
              <p:nvPr/>
            </p:nvSpPr>
            <p:spPr>
              <a:xfrm>
                <a:off x="4146159" y="5737862"/>
                <a:ext cx="131491" cy="14968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567019">
                  <a:defRPr/>
                </a:pPr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4580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EC922A98-1705-B93F-2CEF-0E91566FC1BF}"/>
              </a:ext>
            </a:extLst>
          </p:cNvPr>
          <p:cNvSpPr/>
          <p:nvPr/>
        </p:nvSpPr>
        <p:spPr>
          <a:xfrm>
            <a:off x="0" y="0"/>
            <a:ext cx="7559674" cy="106918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8CA2D86-3FEF-056B-96C4-8C53232AFE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041" r="10041"/>
          <a:stretch>
            <a:fillRect/>
          </a:stretch>
        </p:blipFill>
        <p:spPr>
          <a:xfrm>
            <a:off x="0" y="2121016"/>
            <a:ext cx="7559676" cy="532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72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B492B4F7-A731-DEA7-63F4-6ED3CD8D9CF4}"/>
              </a:ext>
            </a:extLst>
          </p:cNvPr>
          <p:cNvSpPr/>
          <p:nvPr/>
        </p:nvSpPr>
        <p:spPr>
          <a:xfrm>
            <a:off x="0" y="0"/>
            <a:ext cx="7559675" cy="10691813"/>
          </a:xfrm>
          <a:prstGeom prst="rect">
            <a:avLst/>
          </a:prstGeom>
          <a:solidFill>
            <a:srgbClr val="0023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EG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1377607" y="8101557"/>
            <a:ext cx="4804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600" b="1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الخط</a:t>
            </a:r>
            <a:r>
              <a:rPr lang="ar-SA" sz="1600" b="1" u="sng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وط</a:t>
            </a:r>
            <a:r>
              <a:rPr lang="ar-EG" sz="1600" b="1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 المستخدم</a:t>
            </a:r>
            <a:r>
              <a:rPr lang="ar-SA" sz="1600" b="1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ة</a:t>
            </a:r>
            <a:r>
              <a:rPr lang="en-GB" sz="1600" b="1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en-US" sz="1600" b="1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ar-EG" sz="1600" b="1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في القالب </a:t>
            </a:r>
            <a:endParaRPr lang="ar-SA" sz="1600" b="1" u="sng" dirty="0">
              <a:solidFill>
                <a:schemeClr val="tx2">
                  <a:lumMod val="20000"/>
                  <a:lumOff val="80000"/>
                </a:schemeClr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  <a:p>
            <a:pPr algn="ctr" rtl="1"/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Harmattan   </a:t>
            </a:r>
            <a:r>
              <a:rPr lang="ar-SA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 </a:t>
            </a:r>
            <a:r>
              <a:rPr lang="ar-EG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Harmattan" panose="01000503000000020003" pitchFamily="2" charset="-78"/>
                <a:cs typeface="Harmattan" panose="01000503000000020003" pitchFamily="2" charset="-78"/>
                <a:hlinkClick r:id="rId2"/>
              </a:rPr>
              <a:t>الرابط</a:t>
            </a:r>
            <a:endParaRPr lang="ar-EG" sz="2000" b="1" dirty="0">
              <a:solidFill>
                <a:schemeClr val="tx2">
                  <a:lumMod val="20000"/>
                  <a:lumOff val="80000"/>
                </a:schemeClr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7505F29-6A9E-2FC7-EFBB-D3553C5AFCAA}"/>
              </a:ext>
            </a:extLst>
          </p:cNvPr>
          <p:cNvGrpSpPr/>
          <p:nvPr/>
        </p:nvGrpSpPr>
        <p:grpSpPr>
          <a:xfrm>
            <a:off x="1377608" y="9094026"/>
            <a:ext cx="4804460" cy="1117308"/>
            <a:chOff x="2948473" y="5071306"/>
            <a:chExt cx="6158205" cy="1432131"/>
          </a:xfrm>
        </p:grpSpPr>
        <p:sp>
          <p:nvSpPr>
            <p:cNvPr id="12" name="مستطيل: زوايا مستديرة 11">
              <a:extLst>
                <a:ext uri="{FF2B5EF4-FFF2-40B4-BE49-F238E27FC236}">
                  <a16:creationId xmlns:a16="http://schemas.microsoft.com/office/drawing/2014/main" id="{D1A3BEDF-1337-5963-C7D8-B852855E95F5}"/>
                </a:ext>
              </a:extLst>
            </p:cNvPr>
            <p:cNvSpPr/>
            <p:nvPr/>
          </p:nvSpPr>
          <p:spPr>
            <a:xfrm>
              <a:off x="2948473" y="5146985"/>
              <a:ext cx="6158205" cy="1356452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sz="2000">
                <a:solidFill>
                  <a:schemeClr val="bg1"/>
                </a:solidFill>
              </a:endParaRPr>
            </a:p>
          </p:txBody>
        </p: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03AF8DD8-1B6F-A69E-73A5-53386E3C2EB4}"/>
                </a:ext>
              </a:extLst>
            </p:cNvPr>
            <p:cNvSpPr txBox="1"/>
            <p:nvPr/>
          </p:nvSpPr>
          <p:spPr>
            <a:xfrm>
              <a:off x="3167637" y="5071306"/>
              <a:ext cx="4744721" cy="12229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br>
                <a:rPr lang="ar-SA" sz="1400" b="1" i="1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ar-SA" sz="1400" b="1" i="1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تم تصميم هذا القالب بواسطة موقع انجز </a:t>
              </a:r>
              <a:r>
                <a:rPr lang="en-US" sz="1400" b="1" i="1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ingez-ppt </a:t>
              </a:r>
              <a:r>
                <a:rPr lang="ar-SA" sz="1400" b="1" i="1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 rtl="1"/>
              <a:r>
                <a:rPr lang="ar-SA" sz="1400" b="1" i="1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ولا يحق لأي شخص إعادة نشر أو توزيع ملفات القوالب</a:t>
              </a:r>
            </a:p>
            <a:p>
              <a:pPr algn="ctr" rtl="1"/>
              <a:r>
                <a:rPr lang="ar-SA" sz="1400" b="1" i="1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أو إصدارات معدلة في مواقع أخرى بدون إذن خطي من انجز</a:t>
              </a:r>
              <a:endParaRPr lang="ar-SA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رسم 14" descr="تحذير مع تعبئة خالصة">
              <a:extLst>
                <a:ext uri="{FF2B5EF4-FFF2-40B4-BE49-F238E27FC236}">
                  <a16:creationId xmlns:a16="http://schemas.microsoft.com/office/drawing/2014/main" id="{833DC2DA-97B0-06BF-88CB-E40F1D8E3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52318" y="5357235"/>
              <a:ext cx="914400" cy="914400"/>
            </a:xfrm>
            <a:prstGeom prst="rect">
              <a:avLst/>
            </a:prstGeom>
          </p:spPr>
        </p:pic>
      </p:grpSp>
      <p:pic>
        <p:nvPicPr>
          <p:cNvPr id="17" name="صورة 16">
            <a:extLst>
              <a:ext uri="{FF2B5EF4-FFF2-40B4-BE49-F238E27FC236}">
                <a16:creationId xmlns:a16="http://schemas.microsoft.com/office/drawing/2014/main" id="{F7395EB5-7E60-49B7-57F3-5D2A6C048F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8932" y="2162617"/>
            <a:ext cx="4441810" cy="444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6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6D496E89-AB54-396B-78BB-FDDA6C78ED7D}"/>
              </a:ext>
            </a:extLst>
          </p:cNvPr>
          <p:cNvSpPr/>
          <p:nvPr/>
        </p:nvSpPr>
        <p:spPr>
          <a:xfrm>
            <a:off x="974277" y="4109053"/>
            <a:ext cx="5611120" cy="3702798"/>
          </a:xfrm>
          <a:prstGeom prst="roundRect">
            <a:avLst>
              <a:gd name="adj" fmla="val 8159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67019" rtl="1"/>
            <a:endParaRPr lang="ar-SA" sz="2232" dirty="0">
              <a:solidFill>
                <a:srgbClr val="155C58"/>
              </a:solidFill>
              <a:latin typeface="Harmattan"/>
              <a:cs typeface="Harmattan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7BBF299-3CEE-9DB1-DEC0-7D7B7885334A}"/>
              </a:ext>
            </a:extLst>
          </p:cNvPr>
          <p:cNvSpPr txBox="1"/>
          <p:nvPr/>
        </p:nvSpPr>
        <p:spPr>
          <a:xfrm>
            <a:off x="1435404" y="5160432"/>
            <a:ext cx="468886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7019" rtl="1">
              <a:lnSpc>
                <a:spcPct val="150000"/>
              </a:lnSpc>
            </a:pPr>
            <a:r>
              <a:rPr lang="ar-SA" sz="2400" dirty="0">
                <a:solidFill>
                  <a:srgbClr val="13637A"/>
                </a:solidFill>
                <a:latin typeface="Harmattan"/>
                <a:cs typeface="Harmattan"/>
              </a:rPr>
              <a:t>أستاذتي الفاضلة، شكرًا جزيلًا على كل ما قدمتيه. أنتِ لستِ مجرد معلمة، بل نورٌ يضيء دروبنا بالعلم والمعرفة. تعلمنا منكِ الكثير، ليس فقط من المنهج، بل أيضًا في القيم والأخلاق.</a:t>
            </a: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10539F39-E284-2689-A816-698D2712E99F}"/>
              </a:ext>
            </a:extLst>
          </p:cNvPr>
          <p:cNvGrpSpPr/>
          <p:nvPr/>
        </p:nvGrpSpPr>
        <p:grpSpPr>
          <a:xfrm>
            <a:off x="2896521" y="2550641"/>
            <a:ext cx="1465670" cy="2554342"/>
            <a:chOff x="1532379" y="1993439"/>
            <a:chExt cx="2363785" cy="4119560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EB0838B0-6528-E71D-BCA2-E57B4728F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32379" y="1993439"/>
              <a:ext cx="2363785" cy="4119560"/>
            </a:xfrm>
            <a:prstGeom prst="rect">
              <a:avLst/>
            </a:prstGeom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61BB3DA9-F70A-4464-045C-C91CA31B2CF7}"/>
                </a:ext>
              </a:extLst>
            </p:cNvPr>
            <p:cNvSpPr txBox="1"/>
            <p:nvPr/>
          </p:nvSpPr>
          <p:spPr>
            <a:xfrm flipH="1">
              <a:off x="1623744" y="3868743"/>
              <a:ext cx="2141755" cy="125685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567019" rtl="1"/>
              <a:r>
                <a:rPr lang="ar-SA" sz="2232" dirty="0">
                  <a:solidFill>
                    <a:srgbClr val="13637A"/>
                  </a:solidFill>
                  <a:latin typeface="El Messiri" pitchFamily="2" charset="-78"/>
                  <a:cs typeface="El Messiri" pitchFamily="2" charset="-78"/>
                </a:rPr>
                <a:t>الى</a:t>
              </a:r>
            </a:p>
            <a:p>
              <a:pPr algn="ctr" defTabSz="567019" rtl="1"/>
              <a:r>
                <a:rPr lang="ar-SA" sz="2232" dirty="0">
                  <a:solidFill>
                    <a:srgbClr val="FF88A8"/>
                  </a:solidFill>
                  <a:latin typeface="El Messiri" pitchFamily="2" charset="-78"/>
                  <a:cs typeface="El Messiri" pitchFamily="2" charset="-78"/>
                </a:rPr>
                <a:t>معلمتي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4639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AA42C178-7C10-45F4-6A21-5B520DBBA146}"/>
              </a:ext>
            </a:extLst>
          </p:cNvPr>
          <p:cNvSpPr/>
          <p:nvPr/>
        </p:nvSpPr>
        <p:spPr>
          <a:xfrm>
            <a:off x="994434" y="3302813"/>
            <a:ext cx="5570806" cy="3888404"/>
          </a:xfrm>
          <a:prstGeom prst="roundRect">
            <a:avLst>
              <a:gd name="adj" fmla="val 3704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67019" rtl="1"/>
            <a:endParaRPr lang="ar-SA" sz="2232" dirty="0">
              <a:solidFill>
                <a:srgbClr val="155C58"/>
              </a:solidFill>
              <a:latin typeface="Harmattan"/>
              <a:cs typeface="Harmattan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3DBA36D-CEC8-6158-C03D-F79491A93B95}"/>
              </a:ext>
            </a:extLst>
          </p:cNvPr>
          <p:cNvSpPr txBox="1"/>
          <p:nvPr/>
        </p:nvSpPr>
        <p:spPr>
          <a:xfrm>
            <a:off x="1143794" y="3584844"/>
            <a:ext cx="527208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67019" rtl="1"/>
            <a:r>
              <a:rPr lang="ar-SA" sz="2400" dirty="0">
                <a:solidFill>
                  <a:srgbClr val="4FAEA3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الاســــم :</a:t>
            </a:r>
            <a:r>
              <a:rPr lang="ar-SA" sz="2400" dirty="0">
                <a:solidFill>
                  <a:srgbClr val="CFF5FB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____________________________</a:t>
            </a:r>
          </a:p>
          <a:p>
            <a:pPr defTabSz="567019" rtl="1"/>
            <a:endParaRPr lang="ar-SA" sz="2400" dirty="0">
              <a:solidFill>
                <a:srgbClr val="155C58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  <a:p>
            <a:pPr defTabSz="567019" rtl="1"/>
            <a:r>
              <a:rPr lang="ar-SA" sz="2400" dirty="0">
                <a:solidFill>
                  <a:srgbClr val="FF9595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الصـــــــف:</a:t>
            </a:r>
            <a:r>
              <a:rPr lang="ar-SA" sz="2400" dirty="0">
                <a:solidFill>
                  <a:srgbClr val="CFF5FB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____________________________</a:t>
            </a:r>
          </a:p>
          <a:p>
            <a:pPr defTabSz="567019" rtl="1"/>
            <a:endParaRPr lang="ar-SA" sz="2400" dirty="0">
              <a:solidFill>
                <a:srgbClr val="155C58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  <a:p>
            <a:pPr defTabSz="567019" rtl="1"/>
            <a:r>
              <a:rPr lang="ar-SA" sz="2400" dirty="0">
                <a:solidFill>
                  <a:srgbClr val="FFA82B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المدرسة:</a:t>
            </a:r>
            <a:r>
              <a:rPr lang="ar-SA" sz="2400" dirty="0">
                <a:solidFill>
                  <a:srgbClr val="CFF5FB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____________________________</a:t>
            </a:r>
          </a:p>
          <a:p>
            <a:pPr defTabSz="567019" rtl="1"/>
            <a:endParaRPr lang="ar-SA" sz="2400" dirty="0">
              <a:solidFill>
                <a:srgbClr val="155C58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  <a:p>
            <a:pPr defTabSz="567019" rtl="1"/>
            <a:r>
              <a:rPr lang="ar-SA" sz="2400" dirty="0">
                <a:solidFill>
                  <a:srgbClr val="507EBD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الهوايات:</a:t>
            </a:r>
            <a:r>
              <a:rPr lang="ar-SA" sz="2400" dirty="0">
                <a:solidFill>
                  <a:srgbClr val="CFF5FB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____________________________</a:t>
            </a:r>
          </a:p>
          <a:p>
            <a:pPr defTabSz="567019" rtl="1"/>
            <a:endParaRPr lang="ar-SA" sz="2400" dirty="0">
              <a:solidFill>
                <a:srgbClr val="155C58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  <a:p>
            <a:pPr defTabSz="567019" rtl="1"/>
            <a:r>
              <a:rPr lang="ar-SA" sz="2400" dirty="0">
                <a:solidFill>
                  <a:srgbClr val="6F7A6B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العــــمـــــر:</a:t>
            </a:r>
            <a:r>
              <a:rPr lang="ar-SA" sz="2400" dirty="0">
                <a:solidFill>
                  <a:srgbClr val="CFF5FB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____________________________</a:t>
            </a:r>
            <a:endParaRPr lang="ar-SA" sz="3200" dirty="0">
              <a:solidFill>
                <a:srgbClr val="CFF5FB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D6CAC9A5-0C4D-6240-21F6-B624969F9CF3}"/>
              </a:ext>
            </a:extLst>
          </p:cNvPr>
          <p:cNvGrpSpPr/>
          <p:nvPr/>
        </p:nvGrpSpPr>
        <p:grpSpPr>
          <a:xfrm>
            <a:off x="716329" y="1698171"/>
            <a:ext cx="6127018" cy="1131720"/>
            <a:chOff x="1748175" y="3469369"/>
            <a:chExt cx="4063325" cy="750536"/>
          </a:xfrm>
        </p:grpSpPr>
        <p:grpSp>
          <p:nvGrpSpPr>
            <p:cNvPr id="5" name="مجموعة 4">
              <a:extLst>
                <a:ext uri="{FF2B5EF4-FFF2-40B4-BE49-F238E27FC236}">
                  <a16:creationId xmlns:a16="http://schemas.microsoft.com/office/drawing/2014/main" id="{4CD6E7B8-3FA6-90E2-4260-FCA97BBC42AA}"/>
                </a:ext>
              </a:extLst>
            </p:cNvPr>
            <p:cNvGrpSpPr/>
            <p:nvPr/>
          </p:nvGrpSpPr>
          <p:grpSpPr>
            <a:xfrm>
              <a:off x="1748175" y="3469369"/>
              <a:ext cx="4063325" cy="750536"/>
              <a:chOff x="2819400" y="402581"/>
              <a:chExt cx="6553200" cy="1210441"/>
            </a:xfrm>
          </p:grpSpPr>
          <p:grpSp>
            <p:nvGrpSpPr>
              <p:cNvPr id="7" name="رسم 9" descr="شريط مطوي طويل ، ترويسة">
                <a:extLst>
                  <a:ext uri="{FF2B5EF4-FFF2-40B4-BE49-F238E27FC236}">
                    <a16:creationId xmlns:a16="http://schemas.microsoft.com/office/drawing/2014/main" id="{D865BBB0-4FFB-BDEA-B527-97DABD99DEF6}"/>
                  </a:ext>
                </a:extLst>
              </p:cNvPr>
              <p:cNvGrpSpPr/>
              <p:nvPr/>
            </p:nvGrpSpPr>
            <p:grpSpPr>
              <a:xfrm flipV="1">
                <a:off x="2819400" y="481541"/>
                <a:ext cx="6553200" cy="1131481"/>
                <a:chOff x="3418059" y="1497543"/>
                <a:chExt cx="5365253" cy="1131481"/>
              </a:xfrm>
              <a:solidFill>
                <a:srgbClr val="5CD4D3"/>
              </a:solidFill>
            </p:grpSpPr>
            <p:sp>
              <p:nvSpPr>
                <p:cNvPr id="14" name="شكل حر: شكل 13">
                  <a:extLst>
                    <a:ext uri="{FF2B5EF4-FFF2-40B4-BE49-F238E27FC236}">
                      <a16:creationId xmlns:a16="http://schemas.microsoft.com/office/drawing/2014/main" id="{1DBF2CC6-C7DE-0C65-EB8B-2BC86F2086D8}"/>
                    </a:ext>
                  </a:extLst>
                </p:cNvPr>
                <p:cNvSpPr/>
                <p:nvPr/>
              </p:nvSpPr>
              <p:spPr>
                <a:xfrm>
                  <a:off x="3810763" y="1774125"/>
                  <a:ext cx="4533815" cy="854899"/>
                </a:xfrm>
                <a:custGeom>
                  <a:avLst/>
                  <a:gdLst>
                    <a:gd name="connsiteX0" fmla="*/ 0 w 4533815"/>
                    <a:gd name="connsiteY0" fmla="*/ 719340 h 854899"/>
                    <a:gd name="connsiteX1" fmla="*/ 11446 w 4533815"/>
                    <a:gd name="connsiteY1" fmla="*/ 733730 h 854899"/>
                    <a:gd name="connsiteX2" fmla="*/ 2355889 w 4533815"/>
                    <a:gd name="connsiteY2" fmla="*/ 851072 h 854899"/>
                    <a:gd name="connsiteX3" fmla="*/ 3814138 w 4533815"/>
                    <a:gd name="connsiteY3" fmla="*/ 797782 h 854899"/>
                    <a:gd name="connsiteX4" fmla="*/ 4521983 w 4533815"/>
                    <a:gd name="connsiteY4" fmla="*/ 735706 h 854899"/>
                    <a:gd name="connsiteX5" fmla="*/ 4533816 w 4533815"/>
                    <a:gd name="connsiteY5" fmla="*/ 721228 h 854899"/>
                    <a:gd name="connsiteX6" fmla="*/ 4530397 w 4533815"/>
                    <a:gd name="connsiteY6" fmla="*/ 42607 h 854899"/>
                    <a:gd name="connsiteX7" fmla="*/ 4513213 w 4533815"/>
                    <a:gd name="connsiteY7" fmla="*/ 28218 h 854899"/>
                    <a:gd name="connsiteX8" fmla="*/ 3746756 w 4533815"/>
                    <a:gd name="connsiteY8" fmla="*/ 86250 h 854899"/>
                    <a:gd name="connsiteX9" fmla="*/ 2278740 w 4533815"/>
                    <a:gd name="connsiteY9" fmla="*/ 111252 h 854899"/>
                    <a:gd name="connsiteX10" fmla="*/ 779747 w 4533815"/>
                    <a:gd name="connsiteY10" fmla="*/ 80304 h 854899"/>
                    <a:gd name="connsiteX11" fmla="*/ 20811 w 4533815"/>
                    <a:gd name="connsiteY11" fmla="*/ 584 h 854899"/>
                    <a:gd name="connsiteX12" fmla="*/ 3003 w 4533815"/>
                    <a:gd name="connsiteY12" fmla="*/ 14869 h 854899"/>
                    <a:gd name="connsiteX13" fmla="*/ 0 w 4533815"/>
                    <a:gd name="connsiteY13" fmla="*/ 719340 h 854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533815" h="854899">
                      <a:moveTo>
                        <a:pt x="0" y="719340"/>
                      </a:moveTo>
                      <a:cubicBezTo>
                        <a:pt x="-30" y="726238"/>
                        <a:pt x="4638" y="732600"/>
                        <a:pt x="11446" y="733730"/>
                      </a:cubicBezTo>
                      <a:cubicBezTo>
                        <a:pt x="266407" y="775975"/>
                        <a:pt x="1998079" y="875584"/>
                        <a:pt x="2355889" y="851072"/>
                      </a:cubicBezTo>
                      <a:cubicBezTo>
                        <a:pt x="2566121" y="836668"/>
                        <a:pt x="3265375" y="825192"/>
                        <a:pt x="3814138" y="797782"/>
                      </a:cubicBezTo>
                      <a:cubicBezTo>
                        <a:pt x="4187511" y="779127"/>
                        <a:pt x="4492194" y="741563"/>
                        <a:pt x="4521983" y="735706"/>
                      </a:cubicBezTo>
                      <a:cubicBezTo>
                        <a:pt x="4528895" y="734354"/>
                        <a:pt x="4533860" y="728274"/>
                        <a:pt x="4533816" y="721228"/>
                      </a:cubicBezTo>
                      <a:lnTo>
                        <a:pt x="4530397" y="42607"/>
                      </a:lnTo>
                      <a:cubicBezTo>
                        <a:pt x="4530352" y="33524"/>
                        <a:pt x="4522147" y="26627"/>
                        <a:pt x="4513213" y="28218"/>
                      </a:cubicBezTo>
                      <a:cubicBezTo>
                        <a:pt x="4398814" y="48597"/>
                        <a:pt x="4146038" y="69467"/>
                        <a:pt x="3746756" y="86250"/>
                      </a:cubicBezTo>
                      <a:cubicBezTo>
                        <a:pt x="3185239" y="109840"/>
                        <a:pt x="2486446" y="115667"/>
                        <a:pt x="2278740" y="111252"/>
                      </a:cubicBezTo>
                      <a:cubicBezTo>
                        <a:pt x="2048530" y="106347"/>
                        <a:pt x="1305083" y="106169"/>
                        <a:pt x="779747" y="80304"/>
                      </a:cubicBezTo>
                      <a:cubicBezTo>
                        <a:pt x="320856" y="57724"/>
                        <a:pt x="66238" y="14899"/>
                        <a:pt x="20811" y="584"/>
                      </a:cubicBezTo>
                      <a:cubicBezTo>
                        <a:pt x="11892" y="-2225"/>
                        <a:pt x="3047" y="5519"/>
                        <a:pt x="3003" y="14869"/>
                      </a:cubicBezTo>
                      <a:lnTo>
                        <a:pt x="0" y="719340"/>
                      </a:lnTo>
                      <a:close/>
                    </a:path>
                  </a:pathLst>
                </a:custGeom>
                <a:grpFill/>
                <a:ln w="1485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grpSp>
              <p:nvGrpSpPr>
                <p:cNvPr id="15" name="رسم 9" descr="شريط مطوي طويل ، ترويسة">
                  <a:extLst>
                    <a:ext uri="{FF2B5EF4-FFF2-40B4-BE49-F238E27FC236}">
                      <a16:creationId xmlns:a16="http://schemas.microsoft.com/office/drawing/2014/main" id="{9CD2EA5D-5C0B-FC0F-B39C-E77C60767862}"/>
                    </a:ext>
                  </a:extLst>
                </p:cNvPr>
                <p:cNvGrpSpPr/>
                <p:nvPr/>
              </p:nvGrpSpPr>
              <p:grpSpPr>
                <a:xfrm>
                  <a:off x="3418059" y="1497543"/>
                  <a:ext cx="5365253" cy="763764"/>
                  <a:chOff x="3418059" y="1497543"/>
                  <a:chExt cx="5365253" cy="763764"/>
                </a:xfrm>
                <a:grpFill/>
              </p:grpSpPr>
              <p:sp>
                <p:nvSpPr>
                  <p:cNvPr id="16" name="شكل حر: شكل 15">
                    <a:extLst>
                      <a:ext uri="{FF2B5EF4-FFF2-40B4-BE49-F238E27FC236}">
                        <a16:creationId xmlns:a16="http://schemas.microsoft.com/office/drawing/2014/main" id="{D384EB92-FFE6-02D9-38F9-B07880A98C72}"/>
                      </a:ext>
                    </a:extLst>
                  </p:cNvPr>
                  <p:cNvSpPr/>
                  <p:nvPr/>
                </p:nvSpPr>
                <p:spPr>
                  <a:xfrm>
                    <a:off x="3418059" y="1499192"/>
                    <a:ext cx="515173" cy="755871"/>
                  </a:xfrm>
                  <a:custGeom>
                    <a:avLst/>
                    <a:gdLst>
                      <a:gd name="connsiteX0" fmla="*/ 3901 w 515173"/>
                      <a:gd name="connsiteY0" fmla="*/ 29059 h 755871"/>
                      <a:gd name="connsiteX1" fmla="*/ 20788 w 515173"/>
                      <a:gd name="connsiteY1" fmla="*/ 236 h 755871"/>
                      <a:gd name="connsiteX2" fmla="*/ 506360 w 515173"/>
                      <a:gd name="connsiteY2" fmla="*/ 118173 h 755871"/>
                      <a:gd name="connsiteX3" fmla="*/ 502793 w 515173"/>
                      <a:gd name="connsiteY3" fmla="*/ 291199 h 755871"/>
                      <a:gd name="connsiteX4" fmla="*/ 408803 w 515173"/>
                      <a:gd name="connsiteY4" fmla="*/ 272559 h 755871"/>
                      <a:gd name="connsiteX5" fmla="*/ 395068 w 515173"/>
                      <a:gd name="connsiteY5" fmla="*/ 283990 h 755871"/>
                      <a:gd name="connsiteX6" fmla="*/ 396673 w 515173"/>
                      <a:gd name="connsiteY6" fmla="*/ 755872 h 755871"/>
                      <a:gd name="connsiteX7" fmla="*/ 54189 w 515173"/>
                      <a:gd name="connsiteY7" fmla="*/ 725548 h 755871"/>
                      <a:gd name="connsiteX8" fmla="*/ 252188 w 515173"/>
                      <a:gd name="connsiteY8" fmla="*/ 409820 h 755871"/>
                      <a:gd name="connsiteX9" fmla="*/ 3901 w 515173"/>
                      <a:gd name="connsiteY9" fmla="*/ 29059 h 755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15173" h="755871">
                        <a:moveTo>
                          <a:pt x="3901" y="29059"/>
                        </a:moveTo>
                        <a:cubicBezTo>
                          <a:pt x="-6192" y="16231"/>
                          <a:pt x="4674" y="-2306"/>
                          <a:pt x="20788" y="236"/>
                        </a:cubicBezTo>
                        <a:cubicBezTo>
                          <a:pt x="144894" y="19798"/>
                          <a:pt x="483810" y="76701"/>
                          <a:pt x="506360" y="118173"/>
                        </a:cubicBezTo>
                        <a:cubicBezTo>
                          <a:pt x="528093" y="158130"/>
                          <a:pt x="502793" y="291199"/>
                          <a:pt x="502793" y="291199"/>
                        </a:cubicBezTo>
                        <a:lnTo>
                          <a:pt x="408803" y="272559"/>
                        </a:lnTo>
                        <a:cubicBezTo>
                          <a:pt x="401623" y="271132"/>
                          <a:pt x="394964" y="276676"/>
                          <a:pt x="395068" y="283990"/>
                        </a:cubicBezTo>
                        <a:lnTo>
                          <a:pt x="396673" y="755872"/>
                        </a:lnTo>
                        <a:cubicBezTo>
                          <a:pt x="396673" y="755872"/>
                          <a:pt x="61324" y="736251"/>
                          <a:pt x="54189" y="725548"/>
                        </a:cubicBezTo>
                        <a:cubicBezTo>
                          <a:pt x="47054" y="714845"/>
                          <a:pt x="250404" y="458874"/>
                          <a:pt x="252188" y="409820"/>
                        </a:cubicBezTo>
                        <a:cubicBezTo>
                          <a:pt x="254477" y="346912"/>
                          <a:pt x="77705" y="122841"/>
                          <a:pt x="3901" y="29059"/>
                        </a:cubicBezTo>
                        <a:close/>
                      </a:path>
                    </a:pathLst>
                  </a:custGeom>
                  <a:solidFill>
                    <a:srgbClr val="0D9DA7"/>
                  </a:solidFill>
                  <a:ln w="1485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r" defTabSz="567019" rtl="1"/>
                    <a:endParaRPr lang="ar-SA" sz="1116">
                      <a:solidFill>
                        <a:prstClr val="black"/>
                      </a:solidFill>
                      <a:latin typeface="Harmattan"/>
                      <a:cs typeface="Harmattan"/>
                    </a:endParaRPr>
                  </a:p>
                </p:txBody>
              </p:sp>
              <p:sp>
                <p:nvSpPr>
                  <p:cNvPr id="17" name="شكل حر: شكل 16">
                    <a:extLst>
                      <a:ext uri="{FF2B5EF4-FFF2-40B4-BE49-F238E27FC236}">
                        <a16:creationId xmlns:a16="http://schemas.microsoft.com/office/drawing/2014/main" id="{E74D8E5D-B6CC-B731-BE78-470267F548E0}"/>
                      </a:ext>
                    </a:extLst>
                  </p:cNvPr>
                  <p:cNvSpPr/>
                  <p:nvPr/>
                </p:nvSpPr>
                <p:spPr>
                  <a:xfrm>
                    <a:off x="8262288" y="1497543"/>
                    <a:ext cx="521024" cy="763764"/>
                  </a:xfrm>
                  <a:custGeom>
                    <a:avLst/>
                    <a:gdLst>
                      <a:gd name="connsiteX0" fmla="*/ 3864 w 521024"/>
                      <a:gd name="connsiteY0" fmla="*/ 316037 h 763764"/>
                      <a:gd name="connsiteX1" fmla="*/ 2080 w 521024"/>
                      <a:gd name="connsiteY1" fmla="*/ 134092 h 763764"/>
                      <a:gd name="connsiteX2" fmla="*/ 503618 w 521024"/>
                      <a:gd name="connsiteY2" fmla="*/ 176 h 763764"/>
                      <a:gd name="connsiteX3" fmla="*/ 517992 w 521024"/>
                      <a:gd name="connsiteY3" fmla="*/ 24138 h 763764"/>
                      <a:gd name="connsiteX4" fmla="*/ 267862 w 521024"/>
                      <a:gd name="connsiteY4" fmla="*/ 415928 h 763764"/>
                      <a:gd name="connsiteX5" fmla="*/ 453241 w 521024"/>
                      <a:gd name="connsiteY5" fmla="*/ 701302 h 763764"/>
                      <a:gd name="connsiteX6" fmla="*/ 437945 w 521024"/>
                      <a:gd name="connsiteY6" fmla="*/ 735789 h 763764"/>
                      <a:gd name="connsiteX7" fmla="*/ 82350 w 521024"/>
                      <a:gd name="connsiteY7" fmla="*/ 763764 h 763764"/>
                      <a:gd name="connsiteX8" fmla="*/ 81488 w 521024"/>
                      <a:gd name="connsiteY8" fmla="*/ 317420 h 763764"/>
                      <a:gd name="connsiteX9" fmla="*/ 69507 w 521024"/>
                      <a:gd name="connsiteY9" fmla="*/ 306984 h 763764"/>
                      <a:gd name="connsiteX10" fmla="*/ 3864 w 521024"/>
                      <a:gd name="connsiteY10" fmla="*/ 316037 h 763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024" h="763764">
                        <a:moveTo>
                          <a:pt x="3864" y="316037"/>
                        </a:moveTo>
                        <a:cubicBezTo>
                          <a:pt x="3864" y="316037"/>
                          <a:pt x="-3479" y="149046"/>
                          <a:pt x="2080" y="134092"/>
                        </a:cubicBezTo>
                        <a:cubicBezTo>
                          <a:pt x="23738" y="75822"/>
                          <a:pt x="386350" y="17567"/>
                          <a:pt x="503618" y="176"/>
                        </a:cubicBezTo>
                        <a:cubicBezTo>
                          <a:pt x="516952" y="-1801"/>
                          <a:pt x="526049" y="13346"/>
                          <a:pt x="517992" y="24138"/>
                        </a:cubicBezTo>
                        <a:cubicBezTo>
                          <a:pt x="454505" y="109283"/>
                          <a:pt x="260728" y="322280"/>
                          <a:pt x="267862" y="415928"/>
                        </a:cubicBezTo>
                        <a:cubicBezTo>
                          <a:pt x="271222" y="460106"/>
                          <a:pt x="398836" y="630412"/>
                          <a:pt x="453241" y="701302"/>
                        </a:cubicBezTo>
                        <a:cubicBezTo>
                          <a:pt x="463602" y="714800"/>
                          <a:pt x="454906" y="734391"/>
                          <a:pt x="437945" y="735789"/>
                        </a:cubicBezTo>
                        <a:lnTo>
                          <a:pt x="82350" y="763764"/>
                        </a:lnTo>
                        <a:lnTo>
                          <a:pt x="81488" y="317420"/>
                        </a:lnTo>
                        <a:cubicBezTo>
                          <a:pt x="81473" y="311028"/>
                          <a:pt x="75825" y="306122"/>
                          <a:pt x="69507" y="306984"/>
                        </a:cubicBezTo>
                        <a:lnTo>
                          <a:pt x="3864" y="316037"/>
                        </a:lnTo>
                        <a:close/>
                      </a:path>
                    </a:pathLst>
                  </a:custGeom>
                  <a:solidFill>
                    <a:srgbClr val="0D9DA7"/>
                  </a:solidFill>
                  <a:ln w="1485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r" defTabSz="567019" rtl="1"/>
                    <a:endParaRPr lang="ar-SA" sz="1116">
                      <a:solidFill>
                        <a:prstClr val="black"/>
                      </a:solidFill>
                      <a:latin typeface="Harmattan"/>
                      <a:cs typeface="Harmattan"/>
                    </a:endParaRPr>
                  </a:p>
                </p:txBody>
              </p:sp>
            </p:grpSp>
          </p:grpSp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E8C933BD-6C29-C51D-00AF-89DA60C9AAD3}"/>
                  </a:ext>
                </a:extLst>
              </p:cNvPr>
              <p:cNvGrpSpPr/>
              <p:nvPr/>
            </p:nvGrpSpPr>
            <p:grpSpPr>
              <a:xfrm>
                <a:off x="3413410" y="402581"/>
                <a:ext cx="529763" cy="529761"/>
                <a:chOff x="2549102" y="1768979"/>
                <a:chExt cx="2705805" cy="2705796"/>
              </a:xfrm>
            </p:grpSpPr>
            <p:sp>
              <p:nvSpPr>
                <p:cNvPr id="12" name="شكل حر: شكل 11">
                  <a:extLst>
                    <a:ext uri="{FF2B5EF4-FFF2-40B4-BE49-F238E27FC236}">
                      <a16:creationId xmlns:a16="http://schemas.microsoft.com/office/drawing/2014/main" id="{95717BCC-9B66-150D-4A82-D16A6562232C}"/>
                    </a:ext>
                  </a:extLst>
                </p:cNvPr>
                <p:cNvSpPr/>
                <p:nvPr/>
              </p:nvSpPr>
              <p:spPr>
                <a:xfrm>
                  <a:off x="2549102" y="1768979"/>
                  <a:ext cx="2705805" cy="2705796"/>
                </a:xfrm>
                <a:custGeom>
                  <a:avLst/>
                  <a:gdLst>
                    <a:gd name="connsiteX0" fmla="*/ 2856490 w 2856490"/>
                    <a:gd name="connsiteY0" fmla="*/ 1430655 h 2856480"/>
                    <a:gd name="connsiteX1" fmla="*/ 2306669 w 2856490"/>
                    <a:gd name="connsiteY1" fmla="*/ 1112587 h 2856480"/>
                    <a:gd name="connsiteX2" fmla="*/ 2165718 w 2856490"/>
                    <a:gd name="connsiteY2" fmla="*/ 1125217 h 2856480"/>
                    <a:gd name="connsiteX3" fmla="*/ 2165652 w 2856490"/>
                    <a:gd name="connsiteY3" fmla="*/ 1125055 h 2856480"/>
                    <a:gd name="connsiteX4" fmla="*/ 2275999 w 2856490"/>
                    <a:gd name="connsiteY4" fmla="*/ 1033720 h 2856480"/>
                    <a:gd name="connsiteX5" fmla="*/ 2439877 w 2856490"/>
                    <a:gd name="connsiteY5" fmla="*/ 420024 h 2856480"/>
                    <a:gd name="connsiteX6" fmla="*/ 1826181 w 2856490"/>
                    <a:gd name="connsiteY6" fmla="*/ 583902 h 2856480"/>
                    <a:gd name="connsiteX7" fmla="*/ 1735445 w 2856490"/>
                    <a:gd name="connsiteY7" fmla="*/ 692496 h 2856480"/>
                    <a:gd name="connsiteX8" fmla="*/ 1735284 w 2856490"/>
                    <a:gd name="connsiteY8" fmla="*/ 692429 h 2856480"/>
                    <a:gd name="connsiteX9" fmla="*/ 1748723 w 2856490"/>
                    <a:gd name="connsiteY9" fmla="*/ 549821 h 2856480"/>
                    <a:gd name="connsiteX10" fmla="*/ 1430655 w 2856490"/>
                    <a:gd name="connsiteY10" fmla="*/ 0 h 2856480"/>
                    <a:gd name="connsiteX11" fmla="*/ 1112587 w 2856490"/>
                    <a:gd name="connsiteY11" fmla="*/ 549821 h 2856480"/>
                    <a:gd name="connsiteX12" fmla="*/ 1125217 w 2856490"/>
                    <a:gd name="connsiteY12" fmla="*/ 690772 h 2856480"/>
                    <a:gd name="connsiteX13" fmla="*/ 1125055 w 2856490"/>
                    <a:gd name="connsiteY13" fmla="*/ 690839 h 2856480"/>
                    <a:gd name="connsiteX14" fmla="*/ 1033710 w 2856490"/>
                    <a:gd name="connsiteY14" fmla="*/ 580492 h 2856480"/>
                    <a:gd name="connsiteX15" fmla="*/ 420024 w 2856490"/>
                    <a:gd name="connsiteY15" fmla="*/ 416614 h 2856480"/>
                    <a:gd name="connsiteX16" fmla="*/ 583902 w 2856490"/>
                    <a:gd name="connsiteY16" fmla="*/ 1030300 h 2856480"/>
                    <a:gd name="connsiteX17" fmla="*/ 692496 w 2856490"/>
                    <a:gd name="connsiteY17" fmla="*/ 1121035 h 2856480"/>
                    <a:gd name="connsiteX18" fmla="*/ 692429 w 2856490"/>
                    <a:gd name="connsiteY18" fmla="*/ 1121197 h 2856480"/>
                    <a:gd name="connsiteX19" fmla="*/ 549821 w 2856490"/>
                    <a:gd name="connsiteY19" fmla="*/ 1107758 h 2856480"/>
                    <a:gd name="connsiteX20" fmla="*/ 0 w 2856490"/>
                    <a:gd name="connsiteY20" fmla="*/ 1425826 h 2856480"/>
                    <a:gd name="connsiteX21" fmla="*/ 549821 w 2856490"/>
                    <a:gd name="connsiteY21" fmla="*/ 1743894 h 2856480"/>
                    <a:gd name="connsiteX22" fmla="*/ 690772 w 2856490"/>
                    <a:gd name="connsiteY22" fmla="*/ 1731264 h 2856480"/>
                    <a:gd name="connsiteX23" fmla="*/ 690839 w 2856490"/>
                    <a:gd name="connsiteY23" fmla="*/ 1731426 h 2856480"/>
                    <a:gd name="connsiteX24" fmla="*/ 580501 w 2856490"/>
                    <a:gd name="connsiteY24" fmla="*/ 1822761 h 2856480"/>
                    <a:gd name="connsiteX25" fmla="*/ 416624 w 2856490"/>
                    <a:gd name="connsiteY25" fmla="*/ 2436457 h 2856480"/>
                    <a:gd name="connsiteX26" fmla="*/ 1030310 w 2856490"/>
                    <a:gd name="connsiteY26" fmla="*/ 2272580 h 2856480"/>
                    <a:gd name="connsiteX27" fmla="*/ 1121045 w 2856490"/>
                    <a:gd name="connsiteY27" fmla="*/ 2163985 h 2856480"/>
                    <a:gd name="connsiteX28" fmla="*/ 1121207 w 2856490"/>
                    <a:gd name="connsiteY28" fmla="*/ 2164052 h 2856480"/>
                    <a:gd name="connsiteX29" fmla="*/ 1107767 w 2856490"/>
                    <a:gd name="connsiteY29" fmla="*/ 2306660 h 2856480"/>
                    <a:gd name="connsiteX30" fmla="*/ 1425835 w 2856490"/>
                    <a:gd name="connsiteY30" fmla="*/ 2856481 h 2856480"/>
                    <a:gd name="connsiteX31" fmla="*/ 1743904 w 2856490"/>
                    <a:gd name="connsiteY31" fmla="*/ 2306660 h 2856480"/>
                    <a:gd name="connsiteX32" fmla="*/ 1731274 w 2856490"/>
                    <a:gd name="connsiteY32" fmla="*/ 2165709 h 2856480"/>
                    <a:gd name="connsiteX33" fmla="*/ 1731436 w 2856490"/>
                    <a:gd name="connsiteY33" fmla="*/ 2165642 h 2856480"/>
                    <a:gd name="connsiteX34" fmla="*/ 1822780 w 2856490"/>
                    <a:gd name="connsiteY34" fmla="*/ 2275989 h 2856480"/>
                    <a:gd name="connsiteX35" fmla="*/ 2436467 w 2856490"/>
                    <a:gd name="connsiteY35" fmla="*/ 2439867 h 2856480"/>
                    <a:gd name="connsiteX36" fmla="*/ 2272589 w 2856490"/>
                    <a:gd name="connsiteY36" fmla="*/ 1826171 h 2856480"/>
                    <a:gd name="connsiteX37" fmla="*/ 2163994 w 2856490"/>
                    <a:gd name="connsiteY37" fmla="*/ 1735436 h 2856480"/>
                    <a:gd name="connsiteX38" fmla="*/ 2164061 w 2856490"/>
                    <a:gd name="connsiteY38" fmla="*/ 1735274 h 2856480"/>
                    <a:gd name="connsiteX39" fmla="*/ 2306669 w 2856490"/>
                    <a:gd name="connsiteY39" fmla="*/ 1748714 h 2856480"/>
                    <a:gd name="connsiteX40" fmla="*/ 2856490 w 2856490"/>
                    <a:gd name="connsiteY40" fmla="*/ 1430655 h 2856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2856490" h="2856480">
                      <a:moveTo>
                        <a:pt x="2856490" y="1430655"/>
                      </a:moveTo>
                      <a:cubicBezTo>
                        <a:pt x="2856490" y="1254995"/>
                        <a:pt x="2610326" y="1112587"/>
                        <a:pt x="2306669" y="1112587"/>
                      </a:cubicBezTo>
                      <a:cubicBezTo>
                        <a:pt x="2262312" y="1112587"/>
                        <a:pt x="2214687" y="1117140"/>
                        <a:pt x="2165718" y="1125217"/>
                      </a:cubicBezTo>
                      <a:cubicBezTo>
                        <a:pt x="2165623" y="1125236"/>
                        <a:pt x="2165566" y="1125112"/>
                        <a:pt x="2165652" y="1125055"/>
                      </a:cubicBezTo>
                      <a:cubicBezTo>
                        <a:pt x="2206743" y="1096070"/>
                        <a:pt x="2244271" y="1065438"/>
                        <a:pt x="2275999" y="1033720"/>
                      </a:cubicBezTo>
                      <a:cubicBezTo>
                        <a:pt x="2490721" y="818998"/>
                        <a:pt x="2564092" y="544240"/>
                        <a:pt x="2439877" y="420024"/>
                      </a:cubicBezTo>
                      <a:cubicBezTo>
                        <a:pt x="2315661" y="295808"/>
                        <a:pt x="2040903" y="369179"/>
                        <a:pt x="1826181" y="583902"/>
                      </a:cubicBezTo>
                      <a:cubicBezTo>
                        <a:pt x="1794815" y="615267"/>
                        <a:pt x="1764354" y="652167"/>
                        <a:pt x="1735445" y="692496"/>
                      </a:cubicBezTo>
                      <a:cubicBezTo>
                        <a:pt x="1735388" y="692582"/>
                        <a:pt x="1735265" y="692525"/>
                        <a:pt x="1735284" y="692429"/>
                      </a:cubicBezTo>
                      <a:cubicBezTo>
                        <a:pt x="1743837" y="642880"/>
                        <a:pt x="1748723" y="594684"/>
                        <a:pt x="1748723" y="549821"/>
                      </a:cubicBezTo>
                      <a:cubicBezTo>
                        <a:pt x="1748723" y="246164"/>
                        <a:pt x="1606325" y="0"/>
                        <a:pt x="1430655" y="0"/>
                      </a:cubicBezTo>
                      <a:cubicBezTo>
                        <a:pt x="1254986" y="0"/>
                        <a:pt x="1112587" y="246164"/>
                        <a:pt x="1112587" y="549821"/>
                      </a:cubicBezTo>
                      <a:cubicBezTo>
                        <a:pt x="1112587" y="594179"/>
                        <a:pt x="1117140" y="641804"/>
                        <a:pt x="1125217" y="690772"/>
                      </a:cubicBezTo>
                      <a:cubicBezTo>
                        <a:pt x="1125236" y="690867"/>
                        <a:pt x="1125112" y="690925"/>
                        <a:pt x="1125055" y="690839"/>
                      </a:cubicBezTo>
                      <a:cubicBezTo>
                        <a:pt x="1096070" y="649748"/>
                        <a:pt x="1065438" y="612219"/>
                        <a:pt x="1033710" y="580492"/>
                      </a:cubicBezTo>
                      <a:cubicBezTo>
                        <a:pt x="818998" y="365769"/>
                        <a:pt x="544230" y="292398"/>
                        <a:pt x="420024" y="416614"/>
                      </a:cubicBezTo>
                      <a:cubicBezTo>
                        <a:pt x="295808" y="540830"/>
                        <a:pt x="369180" y="815588"/>
                        <a:pt x="583902" y="1030300"/>
                      </a:cubicBezTo>
                      <a:cubicBezTo>
                        <a:pt x="615267" y="1061666"/>
                        <a:pt x="652167" y="1092127"/>
                        <a:pt x="692496" y="1121035"/>
                      </a:cubicBezTo>
                      <a:cubicBezTo>
                        <a:pt x="692582" y="1121093"/>
                        <a:pt x="692525" y="1121216"/>
                        <a:pt x="692429" y="1121197"/>
                      </a:cubicBezTo>
                      <a:cubicBezTo>
                        <a:pt x="642880" y="1112644"/>
                        <a:pt x="594684" y="1107758"/>
                        <a:pt x="549821" y="1107758"/>
                      </a:cubicBezTo>
                      <a:cubicBezTo>
                        <a:pt x="246164" y="1107758"/>
                        <a:pt x="0" y="1250166"/>
                        <a:pt x="0" y="1425826"/>
                      </a:cubicBezTo>
                      <a:cubicBezTo>
                        <a:pt x="0" y="1601486"/>
                        <a:pt x="246164" y="1743894"/>
                        <a:pt x="549821" y="1743894"/>
                      </a:cubicBezTo>
                      <a:cubicBezTo>
                        <a:pt x="594179" y="1743894"/>
                        <a:pt x="641804" y="1739341"/>
                        <a:pt x="690772" y="1731264"/>
                      </a:cubicBezTo>
                      <a:cubicBezTo>
                        <a:pt x="690867" y="1731245"/>
                        <a:pt x="690924" y="1731369"/>
                        <a:pt x="690839" y="1731426"/>
                      </a:cubicBezTo>
                      <a:cubicBezTo>
                        <a:pt x="649748" y="1760411"/>
                        <a:pt x="612219" y="1791043"/>
                        <a:pt x="580501" y="1822761"/>
                      </a:cubicBezTo>
                      <a:cubicBezTo>
                        <a:pt x="365789" y="2037483"/>
                        <a:pt x="292408" y="2312242"/>
                        <a:pt x="416624" y="2436457"/>
                      </a:cubicBezTo>
                      <a:cubicBezTo>
                        <a:pt x="540839" y="2560673"/>
                        <a:pt x="815597" y="2487302"/>
                        <a:pt x="1030310" y="2272580"/>
                      </a:cubicBezTo>
                      <a:cubicBezTo>
                        <a:pt x="1061676" y="2241214"/>
                        <a:pt x="1092137" y="2204314"/>
                        <a:pt x="1121045" y="2163985"/>
                      </a:cubicBezTo>
                      <a:cubicBezTo>
                        <a:pt x="1121102" y="2163899"/>
                        <a:pt x="1121226" y="2163956"/>
                        <a:pt x="1121207" y="2164052"/>
                      </a:cubicBezTo>
                      <a:cubicBezTo>
                        <a:pt x="1112653" y="2213601"/>
                        <a:pt x="1107767" y="2261797"/>
                        <a:pt x="1107767" y="2306660"/>
                      </a:cubicBezTo>
                      <a:cubicBezTo>
                        <a:pt x="1107767" y="2610317"/>
                        <a:pt x="1250175" y="2856481"/>
                        <a:pt x="1425835" y="2856481"/>
                      </a:cubicBezTo>
                      <a:cubicBezTo>
                        <a:pt x="1601495" y="2856481"/>
                        <a:pt x="1743904" y="2610317"/>
                        <a:pt x="1743904" y="2306660"/>
                      </a:cubicBezTo>
                      <a:cubicBezTo>
                        <a:pt x="1743904" y="2262302"/>
                        <a:pt x="1739351" y="2214677"/>
                        <a:pt x="1731274" y="2165709"/>
                      </a:cubicBezTo>
                      <a:cubicBezTo>
                        <a:pt x="1731254" y="2165614"/>
                        <a:pt x="1731378" y="2165556"/>
                        <a:pt x="1731436" y="2165642"/>
                      </a:cubicBezTo>
                      <a:cubicBezTo>
                        <a:pt x="1760420" y="2206733"/>
                        <a:pt x="1791053" y="2244261"/>
                        <a:pt x="1822780" y="2275989"/>
                      </a:cubicBezTo>
                      <a:cubicBezTo>
                        <a:pt x="2037493" y="2490712"/>
                        <a:pt x="2312261" y="2564073"/>
                        <a:pt x="2436467" y="2439867"/>
                      </a:cubicBezTo>
                      <a:cubicBezTo>
                        <a:pt x="2560682" y="2315652"/>
                        <a:pt x="2487311" y="2040893"/>
                        <a:pt x="2272589" y="1826171"/>
                      </a:cubicBezTo>
                      <a:cubicBezTo>
                        <a:pt x="2241223" y="1794805"/>
                        <a:pt x="2204323" y="1764344"/>
                        <a:pt x="2163994" y="1735436"/>
                      </a:cubicBezTo>
                      <a:cubicBezTo>
                        <a:pt x="2163909" y="1735379"/>
                        <a:pt x="2163966" y="1735255"/>
                        <a:pt x="2164061" y="1735274"/>
                      </a:cubicBezTo>
                      <a:cubicBezTo>
                        <a:pt x="2213610" y="1743827"/>
                        <a:pt x="2261816" y="1748714"/>
                        <a:pt x="2306669" y="1748714"/>
                      </a:cubicBezTo>
                      <a:cubicBezTo>
                        <a:pt x="2610326" y="1748723"/>
                        <a:pt x="2856490" y="1606315"/>
                        <a:pt x="2856490" y="14306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>
                    <a:defRPr/>
                  </a:pPr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3" name="شكل حر: شكل 12">
                  <a:extLst>
                    <a:ext uri="{FF2B5EF4-FFF2-40B4-BE49-F238E27FC236}">
                      <a16:creationId xmlns:a16="http://schemas.microsoft.com/office/drawing/2014/main" id="{B083190A-84A8-AF7C-66E0-CA5E61757C86}"/>
                    </a:ext>
                  </a:extLst>
                </p:cNvPr>
                <p:cNvSpPr/>
                <p:nvPr/>
              </p:nvSpPr>
              <p:spPr>
                <a:xfrm>
                  <a:off x="3544304" y="2764177"/>
                  <a:ext cx="715400" cy="715400"/>
                </a:xfrm>
                <a:custGeom>
                  <a:avLst/>
                  <a:gdLst>
                    <a:gd name="connsiteX0" fmla="*/ 481032 w 481031"/>
                    <a:gd name="connsiteY0" fmla="*/ 240516 h 481031"/>
                    <a:gd name="connsiteX1" fmla="*/ 240516 w 481031"/>
                    <a:gd name="connsiteY1" fmla="*/ 481031 h 481031"/>
                    <a:gd name="connsiteX2" fmla="*/ 0 w 481031"/>
                    <a:gd name="connsiteY2" fmla="*/ 240516 h 481031"/>
                    <a:gd name="connsiteX3" fmla="*/ 240516 w 481031"/>
                    <a:gd name="connsiteY3" fmla="*/ 0 h 481031"/>
                    <a:gd name="connsiteX4" fmla="*/ 481032 w 481031"/>
                    <a:gd name="connsiteY4" fmla="*/ 240516 h 481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1031" h="481031">
                      <a:moveTo>
                        <a:pt x="481032" y="240516"/>
                      </a:moveTo>
                      <a:cubicBezTo>
                        <a:pt x="481032" y="373349"/>
                        <a:pt x="373349" y="481031"/>
                        <a:pt x="240516" y="481031"/>
                      </a:cubicBezTo>
                      <a:cubicBezTo>
                        <a:pt x="107683" y="481031"/>
                        <a:pt x="0" y="373349"/>
                        <a:pt x="0" y="240516"/>
                      </a:cubicBezTo>
                      <a:cubicBezTo>
                        <a:pt x="0" y="107682"/>
                        <a:pt x="107683" y="0"/>
                        <a:pt x="240516" y="0"/>
                      </a:cubicBezTo>
                      <a:cubicBezTo>
                        <a:pt x="373349" y="0"/>
                        <a:pt x="481032" y="107682"/>
                        <a:pt x="481032" y="240516"/>
                      </a:cubicBezTo>
                      <a:close/>
                    </a:path>
                  </a:pathLst>
                </a:custGeom>
                <a:solidFill>
                  <a:srgbClr val="FFD77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>
                    <a:defRPr/>
                  </a:pPr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  <p:grpSp>
            <p:nvGrpSpPr>
              <p:cNvPr id="9" name="مجموعة 8">
                <a:extLst>
                  <a:ext uri="{FF2B5EF4-FFF2-40B4-BE49-F238E27FC236}">
                    <a16:creationId xmlns:a16="http://schemas.microsoft.com/office/drawing/2014/main" id="{A8B5A356-DACD-824E-FFED-2EFCDDBA77A7}"/>
                  </a:ext>
                </a:extLst>
              </p:cNvPr>
              <p:cNvGrpSpPr/>
              <p:nvPr/>
            </p:nvGrpSpPr>
            <p:grpSpPr>
              <a:xfrm>
                <a:off x="8341010" y="880101"/>
                <a:ext cx="529763" cy="529761"/>
                <a:chOff x="2549102" y="1768979"/>
                <a:chExt cx="2705805" cy="2705796"/>
              </a:xfrm>
            </p:grpSpPr>
            <p:sp>
              <p:nvSpPr>
                <p:cNvPr id="10" name="شكل حر: شكل 9">
                  <a:extLst>
                    <a:ext uri="{FF2B5EF4-FFF2-40B4-BE49-F238E27FC236}">
                      <a16:creationId xmlns:a16="http://schemas.microsoft.com/office/drawing/2014/main" id="{E21E8AEC-2A40-722B-D6F5-634303279ECF}"/>
                    </a:ext>
                  </a:extLst>
                </p:cNvPr>
                <p:cNvSpPr/>
                <p:nvPr/>
              </p:nvSpPr>
              <p:spPr>
                <a:xfrm>
                  <a:off x="2549102" y="1768979"/>
                  <a:ext cx="2705805" cy="2705796"/>
                </a:xfrm>
                <a:custGeom>
                  <a:avLst/>
                  <a:gdLst>
                    <a:gd name="connsiteX0" fmla="*/ 2856490 w 2856490"/>
                    <a:gd name="connsiteY0" fmla="*/ 1430655 h 2856480"/>
                    <a:gd name="connsiteX1" fmla="*/ 2306669 w 2856490"/>
                    <a:gd name="connsiteY1" fmla="*/ 1112587 h 2856480"/>
                    <a:gd name="connsiteX2" fmla="*/ 2165718 w 2856490"/>
                    <a:gd name="connsiteY2" fmla="*/ 1125217 h 2856480"/>
                    <a:gd name="connsiteX3" fmla="*/ 2165652 w 2856490"/>
                    <a:gd name="connsiteY3" fmla="*/ 1125055 h 2856480"/>
                    <a:gd name="connsiteX4" fmla="*/ 2275999 w 2856490"/>
                    <a:gd name="connsiteY4" fmla="*/ 1033720 h 2856480"/>
                    <a:gd name="connsiteX5" fmla="*/ 2439877 w 2856490"/>
                    <a:gd name="connsiteY5" fmla="*/ 420024 h 2856480"/>
                    <a:gd name="connsiteX6" fmla="*/ 1826181 w 2856490"/>
                    <a:gd name="connsiteY6" fmla="*/ 583902 h 2856480"/>
                    <a:gd name="connsiteX7" fmla="*/ 1735445 w 2856490"/>
                    <a:gd name="connsiteY7" fmla="*/ 692496 h 2856480"/>
                    <a:gd name="connsiteX8" fmla="*/ 1735284 w 2856490"/>
                    <a:gd name="connsiteY8" fmla="*/ 692429 h 2856480"/>
                    <a:gd name="connsiteX9" fmla="*/ 1748723 w 2856490"/>
                    <a:gd name="connsiteY9" fmla="*/ 549821 h 2856480"/>
                    <a:gd name="connsiteX10" fmla="*/ 1430655 w 2856490"/>
                    <a:gd name="connsiteY10" fmla="*/ 0 h 2856480"/>
                    <a:gd name="connsiteX11" fmla="*/ 1112587 w 2856490"/>
                    <a:gd name="connsiteY11" fmla="*/ 549821 h 2856480"/>
                    <a:gd name="connsiteX12" fmla="*/ 1125217 w 2856490"/>
                    <a:gd name="connsiteY12" fmla="*/ 690772 h 2856480"/>
                    <a:gd name="connsiteX13" fmla="*/ 1125055 w 2856490"/>
                    <a:gd name="connsiteY13" fmla="*/ 690839 h 2856480"/>
                    <a:gd name="connsiteX14" fmla="*/ 1033710 w 2856490"/>
                    <a:gd name="connsiteY14" fmla="*/ 580492 h 2856480"/>
                    <a:gd name="connsiteX15" fmla="*/ 420024 w 2856490"/>
                    <a:gd name="connsiteY15" fmla="*/ 416614 h 2856480"/>
                    <a:gd name="connsiteX16" fmla="*/ 583902 w 2856490"/>
                    <a:gd name="connsiteY16" fmla="*/ 1030300 h 2856480"/>
                    <a:gd name="connsiteX17" fmla="*/ 692496 w 2856490"/>
                    <a:gd name="connsiteY17" fmla="*/ 1121035 h 2856480"/>
                    <a:gd name="connsiteX18" fmla="*/ 692429 w 2856490"/>
                    <a:gd name="connsiteY18" fmla="*/ 1121197 h 2856480"/>
                    <a:gd name="connsiteX19" fmla="*/ 549821 w 2856490"/>
                    <a:gd name="connsiteY19" fmla="*/ 1107758 h 2856480"/>
                    <a:gd name="connsiteX20" fmla="*/ 0 w 2856490"/>
                    <a:gd name="connsiteY20" fmla="*/ 1425826 h 2856480"/>
                    <a:gd name="connsiteX21" fmla="*/ 549821 w 2856490"/>
                    <a:gd name="connsiteY21" fmla="*/ 1743894 h 2856480"/>
                    <a:gd name="connsiteX22" fmla="*/ 690772 w 2856490"/>
                    <a:gd name="connsiteY22" fmla="*/ 1731264 h 2856480"/>
                    <a:gd name="connsiteX23" fmla="*/ 690839 w 2856490"/>
                    <a:gd name="connsiteY23" fmla="*/ 1731426 h 2856480"/>
                    <a:gd name="connsiteX24" fmla="*/ 580501 w 2856490"/>
                    <a:gd name="connsiteY24" fmla="*/ 1822761 h 2856480"/>
                    <a:gd name="connsiteX25" fmla="*/ 416624 w 2856490"/>
                    <a:gd name="connsiteY25" fmla="*/ 2436457 h 2856480"/>
                    <a:gd name="connsiteX26" fmla="*/ 1030310 w 2856490"/>
                    <a:gd name="connsiteY26" fmla="*/ 2272580 h 2856480"/>
                    <a:gd name="connsiteX27" fmla="*/ 1121045 w 2856490"/>
                    <a:gd name="connsiteY27" fmla="*/ 2163985 h 2856480"/>
                    <a:gd name="connsiteX28" fmla="*/ 1121207 w 2856490"/>
                    <a:gd name="connsiteY28" fmla="*/ 2164052 h 2856480"/>
                    <a:gd name="connsiteX29" fmla="*/ 1107767 w 2856490"/>
                    <a:gd name="connsiteY29" fmla="*/ 2306660 h 2856480"/>
                    <a:gd name="connsiteX30" fmla="*/ 1425835 w 2856490"/>
                    <a:gd name="connsiteY30" fmla="*/ 2856481 h 2856480"/>
                    <a:gd name="connsiteX31" fmla="*/ 1743904 w 2856490"/>
                    <a:gd name="connsiteY31" fmla="*/ 2306660 h 2856480"/>
                    <a:gd name="connsiteX32" fmla="*/ 1731274 w 2856490"/>
                    <a:gd name="connsiteY32" fmla="*/ 2165709 h 2856480"/>
                    <a:gd name="connsiteX33" fmla="*/ 1731436 w 2856490"/>
                    <a:gd name="connsiteY33" fmla="*/ 2165642 h 2856480"/>
                    <a:gd name="connsiteX34" fmla="*/ 1822780 w 2856490"/>
                    <a:gd name="connsiteY34" fmla="*/ 2275989 h 2856480"/>
                    <a:gd name="connsiteX35" fmla="*/ 2436467 w 2856490"/>
                    <a:gd name="connsiteY35" fmla="*/ 2439867 h 2856480"/>
                    <a:gd name="connsiteX36" fmla="*/ 2272589 w 2856490"/>
                    <a:gd name="connsiteY36" fmla="*/ 1826171 h 2856480"/>
                    <a:gd name="connsiteX37" fmla="*/ 2163994 w 2856490"/>
                    <a:gd name="connsiteY37" fmla="*/ 1735436 h 2856480"/>
                    <a:gd name="connsiteX38" fmla="*/ 2164061 w 2856490"/>
                    <a:gd name="connsiteY38" fmla="*/ 1735274 h 2856480"/>
                    <a:gd name="connsiteX39" fmla="*/ 2306669 w 2856490"/>
                    <a:gd name="connsiteY39" fmla="*/ 1748714 h 2856480"/>
                    <a:gd name="connsiteX40" fmla="*/ 2856490 w 2856490"/>
                    <a:gd name="connsiteY40" fmla="*/ 1430655 h 2856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2856490" h="2856480">
                      <a:moveTo>
                        <a:pt x="2856490" y="1430655"/>
                      </a:moveTo>
                      <a:cubicBezTo>
                        <a:pt x="2856490" y="1254995"/>
                        <a:pt x="2610326" y="1112587"/>
                        <a:pt x="2306669" y="1112587"/>
                      </a:cubicBezTo>
                      <a:cubicBezTo>
                        <a:pt x="2262312" y="1112587"/>
                        <a:pt x="2214687" y="1117140"/>
                        <a:pt x="2165718" y="1125217"/>
                      </a:cubicBezTo>
                      <a:cubicBezTo>
                        <a:pt x="2165623" y="1125236"/>
                        <a:pt x="2165566" y="1125112"/>
                        <a:pt x="2165652" y="1125055"/>
                      </a:cubicBezTo>
                      <a:cubicBezTo>
                        <a:pt x="2206743" y="1096070"/>
                        <a:pt x="2244271" y="1065438"/>
                        <a:pt x="2275999" y="1033720"/>
                      </a:cubicBezTo>
                      <a:cubicBezTo>
                        <a:pt x="2490721" y="818998"/>
                        <a:pt x="2564092" y="544240"/>
                        <a:pt x="2439877" y="420024"/>
                      </a:cubicBezTo>
                      <a:cubicBezTo>
                        <a:pt x="2315661" y="295808"/>
                        <a:pt x="2040903" y="369179"/>
                        <a:pt x="1826181" y="583902"/>
                      </a:cubicBezTo>
                      <a:cubicBezTo>
                        <a:pt x="1794815" y="615267"/>
                        <a:pt x="1764354" y="652167"/>
                        <a:pt x="1735445" y="692496"/>
                      </a:cubicBezTo>
                      <a:cubicBezTo>
                        <a:pt x="1735388" y="692582"/>
                        <a:pt x="1735265" y="692525"/>
                        <a:pt x="1735284" y="692429"/>
                      </a:cubicBezTo>
                      <a:cubicBezTo>
                        <a:pt x="1743837" y="642880"/>
                        <a:pt x="1748723" y="594684"/>
                        <a:pt x="1748723" y="549821"/>
                      </a:cubicBezTo>
                      <a:cubicBezTo>
                        <a:pt x="1748723" y="246164"/>
                        <a:pt x="1606325" y="0"/>
                        <a:pt x="1430655" y="0"/>
                      </a:cubicBezTo>
                      <a:cubicBezTo>
                        <a:pt x="1254986" y="0"/>
                        <a:pt x="1112587" y="246164"/>
                        <a:pt x="1112587" y="549821"/>
                      </a:cubicBezTo>
                      <a:cubicBezTo>
                        <a:pt x="1112587" y="594179"/>
                        <a:pt x="1117140" y="641804"/>
                        <a:pt x="1125217" y="690772"/>
                      </a:cubicBezTo>
                      <a:cubicBezTo>
                        <a:pt x="1125236" y="690867"/>
                        <a:pt x="1125112" y="690925"/>
                        <a:pt x="1125055" y="690839"/>
                      </a:cubicBezTo>
                      <a:cubicBezTo>
                        <a:pt x="1096070" y="649748"/>
                        <a:pt x="1065438" y="612219"/>
                        <a:pt x="1033710" y="580492"/>
                      </a:cubicBezTo>
                      <a:cubicBezTo>
                        <a:pt x="818998" y="365769"/>
                        <a:pt x="544230" y="292398"/>
                        <a:pt x="420024" y="416614"/>
                      </a:cubicBezTo>
                      <a:cubicBezTo>
                        <a:pt x="295808" y="540830"/>
                        <a:pt x="369180" y="815588"/>
                        <a:pt x="583902" y="1030300"/>
                      </a:cubicBezTo>
                      <a:cubicBezTo>
                        <a:pt x="615267" y="1061666"/>
                        <a:pt x="652167" y="1092127"/>
                        <a:pt x="692496" y="1121035"/>
                      </a:cubicBezTo>
                      <a:cubicBezTo>
                        <a:pt x="692582" y="1121093"/>
                        <a:pt x="692525" y="1121216"/>
                        <a:pt x="692429" y="1121197"/>
                      </a:cubicBezTo>
                      <a:cubicBezTo>
                        <a:pt x="642880" y="1112644"/>
                        <a:pt x="594684" y="1107758"/>
                        <a:pt x="549821" y="1107758"/>
                      </a:cubicBezTo>
                      <a:cubicBezTo>
                        <a:pt x="246164" y="1107758"/>
                        <a:pt x="0" y="1250166"/>
                        <a:pt x="0" y="1425826"/>
                      </a:cubicBezTo>
                      <a:cubicBezTo>
                        <a:pt x="0" y="1601486"/>
                        <a:pt x="246164" y="1743894"/>
                        <a:pt x="549821" y="1743894"/>
                      </a:cubicBezTo>
                      <a:cubicBezTo>
                        <a:pt x="594179" y="1743894"/>
                        <a:pt x="641804" y="1739341"/>
                        <a:pt x="690772" y="1731264"/>
                      </a:cubicBezTo>
                      <a:cubicBezTo>
                        <a:pt x="690867" y="1731245"/>
                        <a:pt x="690924" y="1731369"/>
                        <a:pt x="690839" y="1731426"/>
                      </a:cubicBezTo>
                      <a:cubicBezTo>
                        <a:pt x="649748" y="1760411"/>
                        <a:pt x="612219" y="1791043"/>
                        <a:pt x="580501" y="1822761"/>
                      </a:cubicBezTo>
                      <a:cubicBezTo>
                        <a:pt x="365789" y="2037483"/>
                        <a:pt x="292408" y="2312242"/>
                        <a:pt x="416624" y="2436457"/>
                      </a:cubicBezTo>
                      <a:cubicBezTo>
                        <a:pt x="540839" y="2560673"/>
                        <a:pt x="815597" y="2487302"/>
                        <a:pt x="1030310" y="2272580"/>
                      </a:cubicBezTo>
                      <a:cubicBezTo>
                        <a:pt x="1061676" y="2241214"/>
                        <a:pt x="1092137" y="2204314"/>
                        <a:pt x="1121045" y="2163985"/>
                      </a:cubicBezTo>
                      <a:cubicBezTo>
                        <a:pt x="1121102" y="2163899"/>
                        <a:pt x="1121226" y="2163956"/>
                        <a:pt x="1121207" y="2164052"/>
                      </a:cubicBezTo>
                      <a:cubicBezTo>
                        <a:pt x="1112653" y="2213601"/>
                        <a:pt x="1107767" y="2261797"/>
                        <a:pt x="1107767" y="2306660"/>
                      </a:cubicBezTo>
                      <a:cubicBezTo>
                        <a:pt x="1107767" y="2610317"/>
                        <a:pt x="1250175" y="2856481"/>
                        <a:pt x="1425835" y="2856481"/>
                      </a:cubicBezTo>
                      <a:cubicBezTo>
                        <a:pt x="1601495" y="2856481"/>
                        <a:pt x="1743904" y="2610317"/>
                        <a:pt x="1743904" y="2306660"/>
                      </a:cubicBezTo>
                      <a:cubicBezTo>
                        <a:pt x="1743904" y="2262302"/>
                        <a:pt x="1739351" y="2214677"/>
                        <a:pt x="1731274" y="2165709"/>
                      </a:cubicBezTo>
                      <a:cubicBezTo>
                        <a:pt x="1731254" y="2165614"/>
                        <a:pt x="1731378" y="2165556"/>
                        <a:pt x="1731436" y="2165642"/>
                      </a:cubicBezTo>
                      <a:cubicBezTo>
                        <a:pt x="1760420" y="2206733"/>
                        <a:pt x="1791053" y="2244261"/>
                        <a:pt x="1822780" y="2275989"/>
                      </a:cubicBezTo>
                      <a:cubicBezTo>
                        <a:pt x="2037493" y="2490712"/>
                        <a:pt x="2312261" y="2564073"/>
                        <a:pt x="2436467" y="2439867"/>
                      </a:cubicBezTo>
                      <a:cubicBezTo>
                        <a:pt x="2560682" y="2315652"/>
                        <a:pt x="2487311" y="2040893"/>
                        <a:pt x="2272589" y="1826171"/>
                      </a:cubicBezTo>
                      <a:cubicBezTo>
                        <a:pt x="2241223" y="1794805"/>
                        <a:pt x="2204323" y="1764344"/>
                        <a:pt x="2163994" y="1735436"/>
                      </a:cubicBezTo>
                      <a:cubicBezTo>
                        <a:pt x="2163909" y="1735379"/>
                        <a:pt x="2163966" y="1735255"/>
                        <a:pt x="2164061" y="1735274"/>
                      </a:cubicBezTo>
                      <a:cubicBezTo>
                        <a:pt x="2213610" y="1743827"/>
                        <a:pt x="2261816" y="1748714"/>
                        <a:pt x="2306669" y="1748714"/>
                      </a:cubicBezTo>
                      <a:cubicBezTo>
                        <a:pt x="2610326" y="1748723"/>
                        <a:pt x="2856490" y="1606315"/>
                        <a:pt x="2856490" y="14306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>
                    <a:defRPr/>
                  </a:pPr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1" name="شكل حر: شكل 10">
                  <a:extLst>
                    <a:ext uri="{FF2B5EF4-FFF2-40B4-BE49-F238E27FC236}">
                      <a16:creationId xmlns:a16="http://schemas.microsoft.com/office/drawing/2014/main" id="{13622B73-4A1D-2C48-2DE8-801E0A73BE5A}"/>
                    </a:ext>
                  </a:extLst>
                </p:cNvPr>
                <p:cNvSpPr/>
                <p:nvPr/>
              </p:nvSpPr>
              <p:spPr>
                <a:xfrm>
                  <a:off x="3544304" y="2764177"/>
                  <a:ext cx="715400" cy="715400"/>
                </a:xfrm>
                <a:custGeom>
                  <a:avLst/>
                  <a:gdLst>
                    <a:gd name="connsiteX0" fmla="*/ 481032 w 481031"/>
                    <a:gd name="connsiteY0" fmla="*/ 240516 h 481031"/>
                    <a:gd name="connsiteX1" fmla="*/ 240516 w 481031"/>
                    <a:gd name="connsiteY1" fmla="*/ 481031 h 481031"/>
                    <a:gd name="connsiteX2" fmla="*/ 0 w 481031"/>
                    <a:gd name="connsiteY2" fmla="*/ 240516 h 481031"/>
                    <a:gd name="connsiteX3" fmla="*/ 240516 w 481031"/>
                    <a:gd name="connsiteY3" fmla="*/ 0 h 481031"/>
                    <a:gd name="connsiteX4" fmla="*/ 481032 w 481031"/>
                    <a:gd name="connsiteY4" fmla="*/ 240516 h 481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1031" h="481031">
                      <a:moveTo>
                        <a:pt x="481032" y="240516"/>
                      </a:moveTo>
                      <a:cubicBezTo>
                        <a:pt x="481032" y="373349"/>
                        <a:pt x="373349" y="481031"/>
                        <a:pt x="240516" y="481031"/>
                      </a:cubicBezTo>
                      <a:cubicBezTo>
                        <a:pt x="107683" y="481031"/>
                        <a:pt x="0" y="373349"/>
                        <a:pt x="0" y="240516"/>
                      </a:cubicBezTo>
                      <a:cubicBezTo>
                        <a:pt x="0" y="107682"/>
                        <a:pt x="107683" y="0"/>
                        <a:pt x="240516" y="0"/>
                      </a:cubicBezTo>
                      <a:cubicBezTo>
                        <a:pt x="373349" y="0"/>
                        <a:pt x="481032" y="107682"/>
                        <a:pt x="481032" y="240516"/>
                      </a:cubicBezTo>
                      <a:close/>
                    </a:path>
                  </a:pathLst>
                </a:custGeom>
                <a:solidFill>
                  <a:srgbClr val="FFD77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>
                    <a:defRPr/>
                  </a:pPr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</p:grp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3B3ACB20-B9FC-AD63-86E4-D61FC5C693C4}"/>
                </a:ext>
              </a:extLst>
            </p:cNvPr>
            <p:cNvSpPr txBox="1"/>
            <p:nvPr/>
          </p:nvSpPr>
          <p:spPr>
            <a:xfrm>
              <a:off x="2031662" y="3541033"/>
              <a:ext cx="3496350" cy="4694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567019" rtl="1"/>
              <a:r>
                <a:rPr lang="ar-SA" sz="4000" dirty="0">
                  <a:solidFill>
                    <a:srgbClr val="FFFFFF"/>
                  </a:solidFill>
                  <a:latin typeface="Harmattan"/>
                  <a:cs typeface="Harmattan"/>
                </a:rPr>
                <a:t>السيرة الذاتية</a:t>
              </a:r>
            </a:p>
          </p:txBody>
        </p:sp>
      </p:grpSp>
      <p:pic>
        <p:nvPicPr>
          <p:cNvPr id="18" name="صورة 17">
            <a:extLst>
              <a:ext uri="{FF2B5EF4-FFF2-40B4-BE49-F238E27FC236}">
                <a16:creationId xmlns:a16="http://schemas.microsoft.com/office/drawing/2014/main" id="{1A78F18D-C1FF-2835-B7F5-D624D0F15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870" y="6947861"/>
            <a:ext cx="2991642" cy="374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40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46324E2A-01A4-384C-F703-2F18D55F4FE4}"/>
              </a:ext>
            </a:extLst>
          </p:cNvPr>
          <p:cNvSpPr/>
          <p:nvPr/>
        </p:nvSpPr>
        <p:spPr>
          <a:xfrm>
            <a:off x="473074" y="2717287"/>
            <a:ext cx="6613526" cy="6127744"/>
          </a:xfrm>
          <a:prstGeom prst="roundRect">
            <a:avLst>
              <a:gd name="adj" fmla="val 3704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67019" rtl="1"/>
            <a:endParaRPr lang="ar-SA" sz="2232" dirty="0">
              <a:solidFill>
                <a:srgbClr val="155C58"/>
              </a:solidFill>
              <a:latin typeface="Harmattan"/>
              <a:cs typeface="Harmattan"/>
            </a:endParaRP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5D2130F1-3349-7D96-F97D-5A54D6B11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624801"/>
              </p:ext>
            </p:extLst>
          </p:nvPr>
        </p:nvGraphicFramePr>
        <p:xfrm>
          <a:off x="642889" y="3154762"/>
          <a:ext cx="6273897" cy="518229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63601">
                  <a:extLst>
                    <a:ext uri="{9D8B030D-6E8A-4147-A177-3AD203B41FA5}">
                      <a16:colId xmlns:a16="http://schemas.microsoft.com/office/drawing/2014/main" val="2699975775"/>
                    </a:ext>
                  </a:extLst>
                </a:gridCol>
                <a:gridCol w="774000">
                  <a:extLst>
                    <a:ext uri="{9D8B030D-6E8A-4147-A177-3AD203B41FA5}">
                      <a16:colId xmlns:a16="http://schemas.microsoft.com/office/drawing/2014/main" val="4032458477"/>
                    </a:ext>
                  </a:extLst>
                </a:gridCol>
                <a:gridCol w="772716">
                  <a:extLst>
                    <a:ext uri="{9D8B030D-6E8A-4147-A177-3AD203B41FA5}">
                      <a16:colId xmlns:a16="http://schemas.microsoft.com/office/drawing/2014/main" val="3969263057"/>
                    </a:ext>
                  </a:extLst>
                </a:gridCol>
                <a:gridCol w="772716">
                  <a:extLst>
                    <a:ext uri="{9D8B030D-6E8A-4147-A177-3AD203B41FA5}">
                      <a16:colId xmlns:a16="http://schemas.microsoft.com/office/drawing/2014/main" val="4115551138"/>
                    </a:ext>
                  </a:extLst>
                </a:gridCol>
                <a:gridCol w="772716">
                  <a:extLst>
                    <a:ext uri="{9D8B030D-6E8A-4147-A177-3AD203B41FA5}">
                      <a16:colId xmlns:a16="http://schemas.microsoft.com/office/drawing/2014/main" val="2565829392"/>
                    </a:ext>
                  </a:extLst>
                </a:gridCol>
                <a:gridCol w="772716">
                  <a:extLst>
                    <a:ext uri="{9D8B030D-6E8A-4147-A177-3AD203B41FA5}">
                      <a16:colId xmlns:a16="http://schemas.microsoft.com/office/drawing/2014/main" val="1595711981"/>
                    </a:ext>
                  </a:extLst>
                </a:gridCol>
                <a:gridCol w="772716">
                  <a:extLst>
                    <a:ext uri="{9D8B030D-6E8A-4147-A177-3AD203B41FA5}">
                      <a16:colId xmlns:a16="http://schemas.microsoft.com/office/drawing/2014/main" val="3464026844"/>
                    </a:ext>
                  </a:extLst>
                </a:gridCol>
                <a:gridCol w="772716">
                  <a:extLst>
                    <a:ext uri="{9D8B030D-6E8A-4147-A177-3AD203B41FA5}">
                      <a16:colId xmlns:a16="http://schemas.microsoft.com/office/drawing/2014/main" val="535177720"/>
                    </a:ext>
                  </a:extLst>
                </a:gridCol>
              </a:tblGrid>
              <a:tr h="43185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0" kern="1200" dirty="0">
                          <a:solidFill>
                            <a:srgbClr val="155C58"/>
                          </a:solidFill>
                          <a:latin typeface="+mj-lt"/>
                          <a:ea typeface="+mn-ea"/>
                          <a:cs typeface="Harmattan" panose="01000503000000020003" pitchFamily="2" charset="-78"/>
                        </a:rPr>
                        <a:t>الحصص</a:t>
                      </a:r>
                      <a:endParaRPr lang="ar-EG" sz="1400" b="0" kern="1200" dirty="0">
                        <a:solidFill>
                          <a:srgbClr val="155C58"/>
                        </a:solidFill>
                        <a:latin typeface="+mj-lt"/>
                        <a:ea typeface="+mn-ea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1800" b="0" kern="1200" dirty="0">
                          <a:solidFill>
                            <a:srgbClr val="155C58"/>
                          </a:solidFill>
                          <a:latin typeface="+mj-lt"/>
                          <a:ea typeface="+mn-ea"/>
                          <a:cs typeface="Harmattan" panose="01000503000000020003" pitchFamily="2" charset="-78"/>
                        </a:rPr>
                        <a:t>الأولى</a:t>
                      </a:r>
                      <a:endParaRPr lang="ar-EG" sz="1800" b="0" kern="1200" dirty="0">
                        <a:solidFill>
                          <a:srgbClr val="155C58"/>
                        </a:solidFill>
                        <a:latin typeface="+mj-lt"/>
                        <a:ea typeface="+mn-ea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1800" b="0" kern="1200" dirty="0">
                          <a:solidFill>
                            <a:srgbClr val="155C58"/>
                          </a:solidFill>
                          <a:latin typeface="+mj-lt"/>
                          <a:ea typeface="+mn-ea"/>
                          <a:cs typeface="Harmattan" panose="01000503000000020003" pitchFamily="2" charset="-78"/>
                        </a:rPr>
                        <a:t>الثانية</a:t>
                      </a:r>
                      <a:endParaRPr lang="ar-EG" sz="1800" b="0" kern="1200" dirty="0">
                        <a:solidFill>
                          <a:srgbClr val="155C58"/>
                        </a:solidFill>
                        <a:latin typeface="+mj-lt"/>
                        <a:ea typeface="+mn-ea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1800" b="0" kern="1200" dirty="0">
                          <a:solidFill>
                            <a:srgbClr val="155C58"/>
                          </a:solidFill>
                          <a:latin typeface="+mj-lt"/>
                          <a:ea typeface="+mn-ea"/>
                          <a:cs typeface="Harmattan" panose="01000503000000020003" pitchFamily="2" charset="-78"/>
                        </a:rPr>
                        <a:t>الثالثة</a:t>
                      </a:r>
                      <a:endParaRPr lang="ar-EG" sz="1800" b="0" kern="1200" dirty="0">
                        <a:solidFill>
                          <a:srgbClr val="155C58"/>
                        </a:solidFill>
                        <a:latin typeface="+mj-lt"/>
                        <a:ea typeface="+mn-ea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1800" b="0" kern="1200" dirty="0">
                          <a:solidFill>
                            <a:srgbClr val="155C58"/>
                          </a:solidFill>
                          <a:latin typeface="+mj-lt"/>
                          <a:ea typeface="+mn-ea"/>
                          <a:cs typeface="Harmattan" panose="01000503000000020003" pitchFamily="2" charset="-78"/>
                        </a:rPr>
                        <a:t>الرابعة</a:t>
                      </a:r>
                      <a:endParaRPr lang="ar-EG" sz="1800" b="0" kern="1200" dirty="0">
                        <a:solidFill>
                          <a:srgbClr val="155C58"/>
                        </a:solidFill>
                        <a:latin typeface="+mj-lt"/>
                        <a:ea typeface="+mn-ea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1800" b="0" kern="1200" dirty="0">
                          <a:solidFill>
                            <a:srgbClr val="155C58"/>
                          </a:solidFill>
                          <a:latin typeface="+mj-lt"/>
                          <a:ea typeface="+mn-ea"/>
                          <a:cs typeface="Harmattan" panose="01000503000000020003" pitchFamily="2" charset="-78"/>
                        </a:rPr>
                        <a:t>الخامسة</a:t>
                      </a:r>
                      <a:endParaRPr lang="ar-EG" sz="1800" b="0" kern="1200" dirty="0">
                        <a:solidFill>
                          <a:srgbClr val="155C58"/>
                        </a:solidFill>
                        <a:latin typeface="+mj-lt"/>
                        <a:ea typeface="+mn-ea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1800" b="0" kern="1200" dirty="0">
                          <a:solidFill>
                            <a:srgbClr val="155C58"/>
                          </a:solidFill>
                          <a:latin typeface="+mj-lt"/>
                          <a:ea typeface="+mn-ea"/>
                          <a:cs typeface="Harmattan" panose="01000503000000020003" pitchFamily="2" charset="-78"/>
                        </a:rPr>
                        <a:t>السادسة</a:t>
                      </a:r>
                      <a:endParaRPr lang="ar-EG" sz="1800" b="0" kern="1200" dirty="0">
                        <a:solidFill>
                          <a:srgbClr val="155C58"/>
                        </a:solidFill>
                        <a:latin typeface="+mj-lt"/>
                        <a:ea typeface="+mn-ea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1800" b="0" kern="1200" dirty="0">
                          <a:solidFill>
                            <a:srgbClr val="155C58"/>
                          </a:solidFill>
                          <a:latin typeface="+mj-lt"/>
                          <a:ea typeface="+mn-ea"/>
                          <a:cs typeface="Harmattan" panose="01000503000000020003" pitchFamily="2" charset="-78"/>
                        </a:rPr>
                        <a:t>السابعة</a:t>
                      </a:r>
                      <a:endParaRPr lang="ar-EG" sz="1800" b="0" kern="1200" dirty="0">
                        <a:solidFill>
                          <a:srgbClr val="155C58"/>
                        </a:solidFill>
                        <a:latin typeface="+mj-lt"/>
                        <a:ea typeface="+mn-ea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7883289"/>
                  </a:ext>
                </a:extLst>
              </a:tr>
              <a:tr h="431858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0" kern="1200" dirty="0">
                          <a:solidFill>
                            <a:srgbClr val="155C58"/>
                          </a:solidFill>
                          <a:latin typeface="+mj-lt"/>
                          <a:ea typeface="+mn-ea"/>
                          <a:cs typeface="Harmattan" panose="01000503000000020003" pitchFamily="2" charset="-78"/>
                        </a:rPr>
                        <a:t>الأيام</a:t>
                      </a:r>
                      <a:endParaRPr lang="ar-EG" sz="1600" b="0" kern="1200" dirty="0">
                        <a:solidFill>
                          <a:srgbClr val="155C58"/>
                        </a:solidFill>
                        <a:latin typeface="+mj-lt"/>
                        <a:ea typeface="+mn-ea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662000"/>
                  </a:ext>
                </a:extLst>
              </a:tr>
              <a:tr h="86371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kern="1200" dirty="0">
                          <a:solidFill>
                            <a:srgbClr val="4FAEA3"/>
                          </a:solidFill>
                          <a:latin typeface="Harmattan"/>
                          <a:ea typeface="+mn-ea"/>
                          <a:cs typeface="Harmattan"/>
                        </a:rPr>
                        <a:t>الاحد</a:t>
                      </a:r>
                      <a:endParaRPr lang="ar-EG" sz="2000" kern="1200" dirty="0">
                        <a:solidFill>
                          <a:srgbClr val="4FAEA3"/>
                        </a:solidFill>
                        <a:latin typeface="Harmattan"/>
                        <a:ea typeface="+mn-ea"/>
                        <a:cs typeface="Harmatt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9689504"/>
                  </a:ext>
                </a:extLst>
              </a:tr>
              <a:tr h="86371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kern="1200" dirty="0">
                          <a:solidFill>
                            <a:srgbClr val="FF8F8F"/>
                          </a:solidFill>
                          <a:latin typeface="Harmattan"/>
                          <a:ea typeface="+mn-ea"/>
                          <a:cs typeface="Harmattan"/>
                        </a:rPr>
                        <a:t>الاثنين</a:t>
                      </a:r>
                      <a:endParaRPr lang="ar-EG" sz="2000" kern="1200" dirty="0">
                        <a:solidFill>
                          <a:srgbClr val="FF8F8F"/>
                        </a:solidFill>
                        <a:latin typeface="Harmattan"/>
                        <a:ea typeface="+mn-ea"/>
                        <a:cs typeface="Harmatt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3772685"/>
                  </a:ext>
                </a:extLst>
              </a:tr>
              <a:tr h="86371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kern="1200" dirty="0">
                          <a:solidFill>
                            <a:srgbClr val="FFA82B"/>
                          </a:solidFill>
                          <a:latin typeface="Harmattan"/>
                          <a:ea typeface="+mn-ea"/>
                          <a:cs typeface="Harmattan"/>
                        </a:rPr>
                        <a:t>الثلاثاء</a:t>
                      </a:r>
                      <a:endParaRPr lang="ar-EG" sz="2000" kern="1200" dirty="0">
                        <a:solidFill>
                          <a:srgbClr val="FFA82B"/>
                        </a:solidFill>
                        <a:latin typeface="Harmattan"/>
                        <a:ea typeface="+mn-ea"/>
                        <a:cs typeface="Harmatt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5309236"/>
                  </a:ext>
                </a:extLst>
              </a:tr>
              <a:tr h="86371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kern="1200" dirty="0">
                          <a:solidFill>
                            <a:srgbClr val="4878BA"/>
                          </a:solidFill>
                          <a:latin typeface="Harmattan"/>
                          <a:ea typeface="+mn-ea"/>
                          <a:cs typeface="Harmattan"/>
                        </a:rPr>
                        <a:t>الاربعاء</a:t>
                      </a:r>
                      <a:endParaRPr lang="ar-EG" sz="2000" kern="1200" dirty="0">
                        <a:solidFill>
                          <a:srgbClr val="4878BA"/>
                        </a:solidFill>
                        <a:latin typeface="Harmattan"/>
                        <a:ea typeface="+mn-ea"/>
                        <a:cs typeface="Harmatt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4053240"/>
                  </a:ext>
                </a:extLst>
              </a:tr>
              <a:tr h="86371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kern="1200" dirty="0">
                          <a:solidFill>
                            <a:srgbClr val="A48D76"/>
                          </a:solidFill>
                          <a:latin typeface="Harmattan"/>
                          <a:ea typeface="+mn-ea"/>
                          <a:cs typeface="Harmattan"/>
                        </a:rPr>
                        <a:t>الخميس</a:t>
                      </a:r>
                      <a:endParaRPr lang="ar-EG" sz="2000" kern="1200" dirty="0">
                        <a:solidFill>
                          <a:srgbClr val="A48D76"/>
                        </a:solidFill>
                        <a:latin typeface="Harmattan"/>
                        <a:ea typeface="+mn-ea"/>
                        <a:cs typeface="Harmatt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900" b="0" dirty="0">
                        <a:solidFill>
                          <a:srgbClr val="155C58"/>
                        </a:solidFill>
                        <a:latin typeface="Harmattan" panose="01000503000000020003" pitchFamily="2" charset="-78"/>
                        <a:cs typeface="Harmattan" panose="01000503000000020003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481109"/>
                  </a:ext>
                </a:extLst>
              </a:tr>
            </a:tbl>
          </a:graphicData>
        </a:graphic>
      </p:graphicFrame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90CA4F36-714B-C384-0E1A-5F9001D26CC6}"/>
              </a:ext>
            </a:extLst>
          </p:cNvPr>
          <p:cNvGrpSpPr/>
          <p:nvPr/>
        </p:nvGrpSpPr>
        <p:grpSpPr>
          <a:xfrm>
            <a:off x="1502186" y="1618715"/>
            <a:ext cx="4276314" cy="1000568"/>
            <a:chOff x="128431" y="6413471"/>
            <a:chExt cx="3086823" cy="722252"/>
          </a:xfrm>
        </p:grpSpPr>
        <p:grpSp>
          <p:nvGrpSpPr>
            <p:cNvPr id="36" name="مجموعة 35">
              <a:extLst>
                <a:ext uri="{FF2B5EF4-FFF2-40B4-BE49-F238E27FC236}">
                  <a16:creationId xmlns:a16="http://schemas.microsoft.com/office/drawing/2014/main" id="{C7CA7C49-E0D6-4DE1-9EE4-070F5C498E99}"/>
                </a:ext>
              </a:extLst>
            </p:cNvPr>
            <p:cNvGrpSpPr/>
            <p:nvPr/>
          </p:nvGrpSpPr>
          <p:grpSpPr>
            <a:xfrm>
              <a:off x="128431" y="6413471"/>
              <a:ext cx="3086823" cy="722252"/>
              <a:chOff x="207130" y="5150735"/>
              <a:chExt cx="4633750" cy="1164824"/>
            </a:xfrm>
          </p:grpSpPr>
          <p:sp>
            <p:nvSpPr>
              <p:cNvPr id="43" name="شكل حر: شكل 42">
                <a:extLst>
                  <a:ext uri="{FF2B5EF4-FFF2-40B4-BE49-F238E27FC236}">
                    <a16:creationId xmlns:a16="http://schemas.microsoft.com/office/drawing/2014/main" id="{1B1449FA-FF02-2A78-035A-AE0E894A337E}"/>
                  </a:ext>
                </a:extLst>
              </p:cNvPr>
              <p:cNvSpPr/>
              <p:nvPr/>
            </p:nvSpPr>
            <p:spPr>
              <a:xfrm>
                <a:off x="207130" y="5150735"/>
                <a:ext cx="4633750" cy="1164824"/>
              </a:xfrm>
              <a:custGeom>
                <a:avLst/>
                <a:gdLst>
                  <a:gd name="connsiteX0" fmla="*/ 6734 w 2546533"/>
                  <a:gd name="connsiteY0" fmla="*/ 147007 h 640143"/>
                  <a:gd name="connsiteX1" fmla="*/ 11020 w 2546533"/>
                  <a:gd name="connsiteY1" fmla="*/ 134358 h 640143"/>
                  <a:gd name="connsiteX2" fmla="*/ 650062 w 2546533"/>
                  <a:gd name="connsiteY2" fmla="*/ 42175 h 640143"/>
                  <a:gd name="connsiteX3" fmla="*/ 1286046 w 2546533"/>
                  <a:gd name="connsiteY3" fmla="*/ 246 h 640143"/>
                  <a:gd name="connsiteX4" fmla="*/ 2177872 w 2546533"/>
                  <a:gd name="connsiteY4" fmla="*/ 68845 h 640143"/>
                  <a:gd name="connsiteX5" fmla="*/ 2540708 w 2546533"/>
                  <a:gd name="connsiteY5" fmla="*/ 142721 h 640143"/>
                  <a:gd name="connsiteX6" fmla="*/ 2544679 w 2546533"/>
                  <a:gd name="connsiteY6" fmla="*/ 155408 h 640143"/>
                  <a:gd name="connsiteX7" fmla="*/ 2508856 w 2546533"/>
                  <a:gd name="connsiteY7" fmla="*/ 187127 h 640143"/>
                  <a:gd name="connsiteX8" fmla="*/ 2375382 w 2546533"/>
                  <a:gd name="connsiteY8" fmla="*/ 359796 h 640143"/>
                  <a:gd name="connsiteX9" fmla="*/ 2374735 w 2546533"/>
                  <a:gd name="connsiteY9" fmla="*/ 369054 h 640143"/>
                  <a:gd name="connsiteX10" fmla="*/ 2544594 w 2546533"/>
                  <a:gd name="connsiteY10" fmla="*/ 628039 h 640143"/>
                  <a:gd name="connsiteX11" fmla="*/ 2535935 w 2546533"/>
                  <a:gd name="connsiteY11" fmla="*/ 639879 h 640143"/>
                  <a:gd name="connsiteX12" fmla="*/ 1274025 w 2546533"/>
                  <a:gd name="connsiteY12" fmla="*/ 506033 h 640143"/>
                  <a:gd name="connsiteX13" fmla="*/ 10601 w 2546533"/>
                  <a:gd name="connsiteY13" fmla="*/ 630792 h 640143"/>
                  <a:gd name="connsiteX14" fmla="*/ 1323 w 2546533"/>
                  <a:gd name="connsiteY14" fmla="*/ 619038 h 640143"/>
                  <a:gd name="connsiteX15" fmla="*/ 178650 w 2546533"/>
                  <a:gd name="connsiteY15" fmla="*/ 361444 h 640143"/>
                  <a:gd name="connsiteX16" fmla="*/ 181698 w 2546533"/>
                  <a:gd name="connsiteY16" fmla="*/ 351538 h 640143"/>
                  <a:gd name="connsiteX17" fmla="*/ 102450 w 2546533"/>
                  <a:gd name="connsiteY17" fmla="*/ 246382 h 640143"/>
                  <a:gd name="connsiteX18" fmla="*/ 6734 w 2546533"/>
                  <a:gd name="connsiteY18" fmla="*/ 147007 h 640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46533" h="640143">
                    <a:moveTo>
                      <a:pt x="6734" y="147007"/>
                    </a:moveTo>
                    <a:cubicBezTo>
                      <a:pt x="3076" y="142493"/>
                      <a:pt x="5371" y="135711"/>
                      <a:pt x="11020" y="134358"/>
                    </a:cubicBezTo>
                    <a:cubicBezTo>
                      <a:pt x="56683" y="123395"/>
                      <a:pt x="346024" y="75198"/>
                      <a:pt x="650062" y="42175"/>
                    </a:cubicBezTo>
                    <a:cubicBezTo>
                      <a:pt x="890635" y="16039"/>
                      <a:pt x="1140380" y="3008"/>
                      <a:pt x="1286046" y="246"/>
                    </a:cubicBezTo>
                    <a:cubicBezTo>
                      <a:pt x="1479537" y="-3421"/>
                      <a:pt x="1879425" y="34555"/>
                      <a:pt x="2177872" y="68845"/>
                    </a:cubicBezTo>
                    <a:cubicBezTo>
                      <a:pt x="2362933" y="90105"/>
                      <a:pt x="2509694" y="134292"/>
                      <a:pt x="2540708" y="142721"/>
                    </a:cubicBezTo>
                    <a:cubicBezTo>
                      <a:pt x="2546270" y="144236"/>
                      <a:pt x="2548385" y="150998"/>
                      <a:pt x="2544679" y="155408"/>
                    </a:cubicBezTo>
                    <a:lnTo>
                      <a:pt x="2508856" y="187127"/>
                    </a:lnTo>
                    <a:lnTo>
                      <a:pt x="2375382" y="359796"/>
                    </a:lnTo>
                    <a:cubicBezTo>
                      <a:pt x="2373182" y="362415"/>
                      <a:pt x="2372925" y="366159"/>
                      <a:pt x="2374735" y="369054"/>
                    </a:cubicBezTo>
                    <a:lnTo>
                      <a:pt x="2544594" y="628039"/>
                    </a:lnTo>
                    <a:cubicBezTo>
                      <a:pt x="2548375" y="634087"/>
                      <a:pt x="2542841" y="641660"/>
                      <a:pt x="2535935" y="639879"/>
                    </a:cubicBezTo>
                    <a:cubicBezTo>
                      <a:pt x="2431923" y="613047"/>
                      <a:pt x="1681791" y="498299"/>
                      <a:pt x="1274025" y="506033"/>
                    </a:cubicBezTo>
                    <a:cubicBezTo>
                      <a:pt x="912266" y="512891"/>
                      <a:pt x="227637" y="553639"/>
                      <a:pt x="10601" y="630792"/>
                    </a:cubicBezTo>
                    <a:cubicBezTo>
                      <a:pt x="3457" y="633325"/>
                      <a:pt x="-2820" y="625382"/>
                      <a:pt x="1323" y="619038"/>
                    </a:cubicBezTo>
                    <a:lnTo>
                      <a:pt x="178650" y="361444"/>
                    </a:lnTo>
                    <a:cubicBezTo>
                      <a:pt x="180527" y="358567"/>
                      <a:pt x="183860" y="354205"/>
                      <a:pt x="181698" y="351538"/>
                    </a:cubicBezTo>
                    <a:lnTo>
                      <a:pt x="102450" y="246382"/>
                    </a:lnTo>
                    <a:lnTo>
                      <a:pt x="6734" y="147007"/>
                    </a:lnTo>
                    <a:close/>
                  </a:path>
                </a:pathLst>
              </a:custGeom>
              <a:solidFill>
                <a:srgbClr val="5CD4D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>
                  <a:defRPr/>
                </a:pPr>
                <a:endParaRPr lang="ar-SA" sz="1116" dirty="0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44" name="مربع نص 43">
                <a:extLst>
                  <a:ext uri="{FF2B5EF4-FFF2-40B4-BE49-F238E27FC236}">
                    <a16:creationId xmlns:a16="http://schemas.microsoft.com/office/drawing/2014/main" id="{DD0B6DBD-D41F-E4D0-6D38-F1B88DE10ADC}"/>
                  </a:ext>
                </a:extLst>
              </p:cNvPr>
              <p:cNvSpPr txBox="1"/>
              <p:nvPr/>
            </p:nvSpPr>
            <p:spPr>
              <a:xfrm>
                <a:off x="607852" y="5286930"/>
                <a:ext cx="3695218" cy="75243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defTabSz="567019"/>
                <a:r>
                  <a:rPr lang="ar-SA" sz="3600" dirty="0">
                    <a:solidFill>
                      <a:srgbClr val="FFFFFF"/>
                    </a:solidFill>
                    <a:latin typeface="Harmattan"/>
                    <a:cs typeface="Harmattan"/>
                  </a:rPr>
                  <a:t>جدول الحصص</a:t>
                </a:r>
              </a:p>
            </p:txBody>
          </p:sp>
        </p:grpSp>
        <p:grpSp>
          <p:nvGrpSpPr>
            <p:cNvPr id="37" name="مجموعة 36">
              <a:extLst>
                <a:ext uri="{FF2B5EF4-FFF2-40B4-BE49-F238E27FC236}">
                  <a16:creationId xmlns:a16="http://schemas.microsoft.com/office/drawing/2014/main" id="{D519A2B3-ED66-5BD8-F62D-AB16AC85DCB9}"/>
                </a:ext>
              </a:extLst>
            </p:cNvPr>
            <p:cNvGrpSpPr/>
            <p:nvPr/>
          </p:nvGrpSpPr>
          <p:grpSpPr>
            <a:xfrm>
              <a:off x="2693754" y="6779916"/>
              <a:ext cx="328481" cy="328479"/>
              <a:chOff x="2549102" y="1768979"/>
              <a:chExt cx="2705805" cy="2705796"/>
            </a:xfrm>
          </p:grpSpPr>
          <p:sp>
            <p:nvSpPr>
              <p:cNvPr id="41" name="شكل حر: شكل 40">
                <a:extLst>
                  <a:ext uri="{FF2B5EF4-FFF2-40B4-BE49-F238E27FC236}">
                    <a16:creationId xmlns:a16="http://schemas.microsoft.com/office/drawing/2014/main" id="{743C9A5F-CB6F-B3BD-FB64-A27CA0233B46}"/>
                  </a:ext>
                </a:extLst>
              </p:cNvPr>
              <p:cNvSpPr/>
              <p:nvPr/>
            </p:nvSpPr>
            <p:spPr>
              <a:xfrm>
                <a:off x="2549102" y="1768979"/>
                <a:ext cx="2705805" cy="2705796"/>
              </a:xfrm>
              <a:custGeom>
                <a:avLst/>
                <a:gdLst>
                  <a:gd name="connsiteX0" fmla="*/ 2856490 w 2856490"/>
                  <a:gd name="connsiteY0" fmla="*/ 1430655 h 2856480"/>
                  <a:gd name="connsiteX1" fmla="*/ 2306669 w 2856490"/>
                  <a:gd name="connsiteY1" fmla="*/ 1112587 h 2856480"/>
                  <a:gd name="connsiteX2" fmla="*/ 2165718 w 2856490"/>
                  <a:gd name="connsiteY2" fmla="*/ 1125217 h 2856480"/>
                  <a:gd name="connsiteX3" fmla="*/ 2165652 w 2856490"/>
                  <a:gd name="connsiteY3" fmla="*/ 1125055 h 2856480"/>
                  <a:gd name="connsiteX4" fmla="*/ 2275999 w 2856490"/>
                  <a:gd name="connsiteY4" fmla="*/ 1033720 h 2856480"/>
                  <a:gd name="connsiteX5" fmla="*/ 2439877 w 2856490"/>
                  <a:gd name="connsiteY5" fmla="*/ 420024 h 2856480"/>
                  <a:gd name="connsiteX6" fmla="*/ 1826181 w 2856490"/>
                  <a:gd name="connsiteY6" fmla="*/ 583902 h 2856480"/>
                  <a:gd name="connsiteX7" fmla="*/ 1735445 w 2856490"/>
                  <a:gd name="connsiteY7" fmla="*/ 692496 h 2856480"/>
                  <a:gd name="connsiteX8" fmla="*/ 1735284 w 2856490"/>
                  <a:gd name="connsiteY8" fmla="*/ 692429 h 2856480"/>
                  <a:gd name="connsiteX9" fmla="*/ 1748723 w 2856490"/>
                  <a:gd name="connsiteY9" fmla="*/ 549821 h 2856480"/>
                  <a:gd name="connsiteX10" fmla="*/ 1430655 w 2856490"/>
                  <a:gd name="connsiteY10" fmla="*/ 0 h 2856480"/>
                  <a:gd name="connsiteX11" fmla="*/ 1112587 w 2856490"/>
                  <a:gd name="connsiteY11" fmla="*/ 549821 h 2856480"/>
                  <a:gd name="connsiteX12" fmla="*/ 1125217 w 2856490"/>
                  <a:gd name="connsiteY12" fmla="*/ 690772 h 2856480"/>
                  <a:gd name="connsiteX13" fmla="*/ 1125055 w 2856490"/>
                  <a:gd name="connsiteY13" fmla="*/ 690839 h 2856480"/>
                  <a:gd name="connsiteX14" fmla="*/ 1033710 w 2856490"/>
                  <a:gd name="connsiteY14" fmla="*/ 580492 h 2856480"/>
                  <a:gd name="connsiteX15" fmla="*/ 420024 w 2856490"/>
                  <a:gd name="connsiteY15" fmla="*/ 416614 h 2856480"/>
                  <a:gd name="connsiteX16" fmla="*/ 583902 w 2856490"/>
                  <a:gd name="connsiteY16" fmla="*/ 1030300 h 2856480"/>
                  <a:gd name="connsiteX17" fmla="*/ 692496 w 2856490"/>
                  <a:gd name="connsiteY17" fmla="*/ 1121035 h 2856480"/>
                  <a:gd name="connsiteX18" fmla="*/ 692429 w 2856490"/>
                  <a:gd name="connsiteY18" fmla="*/ 1121197 h 2856480"/>
                  <a:gd name="connsiteX19" fmla="*/ 549821 w 2856490"/>
                  <a:gd name="connsiteY19" fmla="*/ 1107758 h 2856480"/>
                  <a:gd name="connsiteX20" fmla="*/ 0 w 2856490"/>
                  <a:gd name="connsiteY20" fmla="*/ 1425826 h 2856480"/>
                  <a:gd name="connsiteX21" fmla="*/ 549821 w 2856490"/>
                  <a:gd name="connsiteY21" fmla="*/ 1743894 h 2856480"/>
                  <a:gd name="connsiteX22" fmla="*/ 690772 w 2856490"/>
                  <a:gd name="connsiteY22" fmla="*/ 1731264 h 2856480"/>
                  <a:gd name="connsiteX23" fmla="*/ 690839 w 2856490"/>
                  <a:gd name="connsiteY23" fmla="*/ 1731426 h 2856480"/>
                  <a:gd name="connsiteX24" fmla="*/ 580501 w 2856490"/>
                  <a:gd name="connsiteY24" fmla="*/ 1822761 h 2856480"/>
                  <a:gd name="connsiteX25" fmla="*/ 416624 w 2856490"/>
                  <a:gd name="connsiteY25" fmla="*/ 2436457 h 2856480"/>
                  <a:gd name="connsiteX26" fmla="*/ 1030310 w 2856490"/>
                  <a:gd name="connsiteY26" fmla="*/ 2272580 h 2856480"/>
                  <a:gd name="connsiteX27" fmla="*/ 1121045 w 2856490"/>
                  <a:gd name="connsiteY27" fmla="*/ 2163985 h 2856480"/>
                  <a:gd name="connsiteX28" fmla="*/ 1121207 w 2856490"/>
                  <a:gd name="connsiteY28" fmla="*/ 2164052 h 2856480"/>
                  <a:gd name="connsiteX29" fmla="*/ 1107767 w 2856490"/>
                  <a:gd name="connsiteY29" fmla="*/ 2306660 h 2856480"/>
                  <a:gd name="connsiteX30" fmla="*/ 1425835 w 2856490"/>
                  <a:gd name="connsiteY30" fmla="*/ 2856481 h 2856480"/>
                  <a:gd name="connsiteX31" fmla="*/ 1743904 w 2856490"/>
                  <a:gd name="connsiteY31" fmla="*/ 2306660 h 2856480"/>
                  <a:gd name="connsiteX32" fmla="*/ 1731274 w 2856490"/>
                  <a:gd name="connsiteY32" fmla="*/ 2165709 h 2856480"/>
                  <a:gd name="connsiteX33" fmla="*/ 1731436 w 2856490"/>
                  <a:gd name="connsiteY33" fmla="*/ 2165642 h 2856480"/>
                  <a:gd name="connsiteX34" fmla="*/ 1822780 w 2856490"/>
                  <a:gd name="connsiteY34" fmla="*/ 2275989 h 2856480"/>
                  <a:gd name="connsiteX35" fmla="*/ 2436467 w 2856490"/>
                  <a:gd name="connsiteY35" fmla="*/ 2439867 h 2856480"/>
                  <a:gd name="connsiteX36" fmla="*/ 2272589 w 2856490"/>
                  <a:gd name="connsiteY36" fmla="*/ 1826171 h 2856480"/>
                  <a:gd name="connsiteX37" fmla="*/ 2163994 w 2856490"/>
                  <a:gd name="connsiteY37" fmla="*/ 1735436 h 2856480"/>
                  <a:gd name="connsiteX38" fmla="*/ 2164061 w 2856490"/>
                  <a:gd name="connsiteY38" fmla="*/ 1735274 h 2856480"/>
                  <a:gd name="connsiteX39" fmla="*/ 2306669 w 2856490"/>
                  <a:gd name="connsiteY39" fmla="*/ 1748714 h 2856480"/>
                  <a:gd name="connsiteX40" fmla="*/ 2856490 w 2856490"/>
                  <a:gd name="connsiteY40" fmla="*/ 1430655 h 2856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856490" h="2856480">
                    <a:moveTo>
                      <a:pt x="2856490" y="1430655"/>
                    </a:moveTo>
                    <a:cubicBezTo>
                      <a:pt x="2856490" y="1254995"/>
                      <a:pt x="2610326" y="1112587"/>
                      <a:pt x="2306669" y="1112587"/>
                    </a:cubicBezTo>
                    <a:cubicBezTo>
                      <a:pt x="2262312" y="1112587"/>
                      <a:pt x="2214687" y="1117140"/>
                      <a:pt x="2165718" y="1125217"/>
                    </a:cubicBezTo>
                    <a:cubicBezTo>
                      <a:pt x="2165623" y="1125236"/>
                      <a:pt x="2165566" y="1125112"/>
                      <a:pt x="2165652" y="1125055"/>
                    </a:cubicBezTo>
                    <a:cubicBezTo>
                      <a:pt x="2206743" y="1096070"/>
                      <a:pt x="2244271" y="1065438"/>
                      <a:pt x="2275999" y="1033720"/>
                    </a:cubicBezTo>
                    <a:cubicBezTo>
                      <a:pt x="2490721" y="818998"/>
                      <a:pt x="2564092" y="544240"/>
                      <a:pt x="2439877" y="420024"/>
                    </a:cubicBezTo>
                    <a:cubicBezTo>
                      <a:pt x="2315661" y="295808"/>
                      <a:pt x="2040903" y="369179"/>
                      <a:pt x="1826181" y="583902"/>
                    </a:cubicBezTo>
                    <a:cubicBezTo>
                      <a:pt x="1794815" y="615267"/>
                      <a:pt x="1764354" y="652167"/>
                      <a:pt x="1735445" y="692496"/>
                    </a:cubicBezTo>
                    <a:cubicBezTo>
                      <a:pt x="1735388" y="692582"/>
                      <a:pt x="1735265" y="692525"/>
                      <a:pt x="1735284" y="692429"/>
                    </a:cubicBezTo>
                    <a:cubicBezTo>
                      <a:pt x="1743837" y="642880"/>
                      <a:pt x="1748723" y="594684"/>
                      <a:pt x="1748723" y="549821"/>
                    </a:cubicBezTo>
                    <a:cubicBezTo>
                      <a:pt x="1748723" y="246164"/>
                      <a:pt x="1606325" y="0"/>
                      <a:pt x="1430655" y="0"/>
                    </a:cubicBezTo>
                    <a:cubicBezTo>
                      <a:pt x="1254986" y="0"/>
                      <a:pt x="1112587" y="246164"/>
                      <a:pt x="1112587" y="549821"/>
                    </a:cubicBezTo>
                    <a:cubicBezTo>
                      <a:pt x="1112587" y="594179"/>
                      <a:pt x="1117140" y="641804"/>
                      <a:pt x="1125217" y="690772"/>
                    </a:cubicBezTo>
                    <a:cubicBezTo>
                      <a:pt x="1125236" y="690867"/>
                      <a:pt x="1125112" y="690925"/>
                      <a:pt x="1125055" y="690839"/>
                    </a:cubicBezTo>
                    <a:cubicBezTo>
                      <a:pt x="1096070" y="649748"/>
                      <a:pt x="1065438" y="612219"/>
                      <a:pt x="1033710" y="580492"/>
                    </a:cubicBezTo>
                    <a:cubicBezTo>
                      <a:pt x="818998" y="365769"/>
                      <a:pt x="544230" y="292398"/>
                      <a:pt x="420024" y="416614"/>
                    </a:cubicBezTo>
                    <a:cubicBezTo>
                      <a:pt x="295808" y="540830"/>
                      <a:pt x="369180" y="815588"/>
                      <a:pt x="583902" y="1030300"/>
                    </a:cubicBezTo>
                    <a:cubicBezTo>
                      <a:pt x="615267" y="1061666"/>
                      <a:pt x="652167" y="1092127"/>
                      <a:pt x="692496" y="1121035"/>
                    </a:cubicBezTo>
                    <a:cubicBezTo>
                      <a:pt x="692582" y="1121093"/>
                      <a:pt x="692525" y="1121216"/>
                      <a:pt x="692429" y="1121197"/>
                    </a:cubicBezTo>
                    <a:cubicBezTo>
                      <a:pt x="642880" y="1112644"/>
                      <a:pt x="594684" y="1107758"/>
                      <a:pt x="549821" y="1107758"/>
                    </a:cubicBezTo>
                    <a:cubicBezTo>
                      <a:pt x="246164" y="1107758"/>
                      <a:pt x="0" y="1250166"/>
                      <a:pt x="0" y="1425826"/>
                    </a:cubicBezTo>
                    <a:cubicBezTo>
                      <a:pt x="0" y="1601486"/>
                      <a:pt x="246164" y="1743894"/>
                      <a:pt x="549821" y="1743894"/>
                    </a:cubicBezTo>
                    <a:cubicBezTo>
                      <a:pt x="594179" y="1743894"/>
                      <a:pt x="641804" y="1739341"/>
                      <a:pt x="690772" y="1731264"/>
                    </a:cubicBezTo>
                    <a:cubicBezTo>
                      <a:pt x="690867" y="1731245"/>
                      <a:pt x="690924" y="1731369"/>
                      <a:pt x="690839" y="1731426"/>
                    </a:cubicBezTo>
                    <a:cubicBezTo>
                      <a:pt x="649748" y="1760411"/>
                      <a:pt x="612219" y="1791043"/>
                      <a:pt x="580501" y="1822761"/>
                    </a:cubicBezTo>
                    <a:cubicBezTo>
                      <a:pt x="365789" y="2037483"/>
                      <a:pt x="292408" y="2312242"/>
                      <a:pt x="416624" y="2436457"/>
                    </a:cubicBezTo>
                    <a:cubicBezTo>
                      <a:pt x="540839" y="2560673"/>
                      <a:pt x="815597" y="2487302"/>
                      <a:pt x="1030310" y="2272580"/>
                    </a:cubicBezTo>
                    <a:cubicBezTo>
                      <a:pt x="1061676" y="2241214"/>
                      <a:pt x="1092137" y="2204314"/>
                      <a:pt x="1121045" y="2163985"/>
                    </a:cubicBezTo>
                    <a:cubicBezTo>
                      <a:pt x="1121102" y="2163899"/>
                      <a:pt x="1121226" y="2163956"/>
                      <a:pt x="1121207" y="2164052"/>
                    </a:cubicBezTo>
                    <a:cubicBezTo>
                      <a:pt x="1112653" y="2213601"/>
                      <a:pt x="1107767" y="2261797"/>
                      <a:pt x="1107767" y="2306660"/>
                    </a:cubicBezTo>
                    <a:cubicBezTo>
                      <a:pt x="1107767" y="2610317"/>
                      <a:pt x="1250175" y="2856481"/>
                      <a:pt x="1425835" y="2856481"/>
                    </a:cubicBezTo>
                    <a:cubicBezTo>
                      <a:pt x="1601495" y="2856481"/>
                      <a:pt x="1743904" y="2610317"/>
                      <a:pt x="1743904" y="2306660"/>
                    </a:cubicBezTo>
                    <a:cubicBezTo>
                      <a:pt x="1743904" y="2262302"/>
                      <a:pt x="1739351" y="2214677"/>
                      <a:pt x="1731274" y="2165709"/>
                    </a:cubicBezTo>
                    <a:cubicBezTo>
                      <a:pt x="1731254" y="2165614"/>
                      <a:pt x="1731378" y="2165556"/>
                      <a:pt x="1731436" y="2165642"/>
                    </a:cubicBezTo>
                    <a:cubicBezTo>
                      <a:pt x="1760420" y="2206733"/>
                      <a:pt x="1791053" y="2244261"/>
                      <a:pt x="1822780" y="2275989"/>
                    </a:cubicBezTo>
                    <a:cubicBezTo>
                      <a:pt x="2037493" y="2490712"/>
                      <a:pt x="2312261" y="2564073"/>
                      <a:pt x="2436467" y="2439867"/>
                    </a:cubicBezTo>
                    <a:cubicBezTo>
                      <a:pt x="2560682" y="2315652"/>
                      <a:pt x="2487311" y="2040893"/>
                      <a:pt x="2272589" y="1826171"/>
                    </a:cubicBezTo>
                    <a:cubicBezTo>
                      <a:pt x="2241223" y="1794805"/>
                      <a:pt x="2204323" y="1764344"/>
                      <a:pt x="2163994" y="1735436"/>
                    </a:cubicBezTo>
                    <a:cubicBezTo>
                      <a:pt x="2163909" y="1735379"/>
                      <a:pt x="2163966" y="1735255"/>
                      <a:pt x="2164061" y="1735274"/>
                    </a:cubicBezTo>
                    <a:cubicBezTo>
                      <a:pt x="2213610" y="1743827"/>
                      <a:pt x="2261816" y="1748714"/>
                      <a:pt x="2306669" y="1748714"/>
                    </a:cubicBezTo>
                    <a:cubicBezTo>
                      <a:pt x="2610326" y="1748723"/>
                      <a:pt x="2856490" y="1606315"/>
                      <a:pt x="2856490" y="14306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>
                  <a:defRPr/>
                </a:pPr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42" name="شكل حر: شكل 41">
                <a:extLst>
                  <a:ext uri="{FF2B5EF4-FFF2-40B4-BE49-F238E27FC236}">
                    <a16:creationId xmlns:a16="http://schemas.microsoft.com/office/drawing/2014/main" id="{2F541849-BC02-2337-5AB8-783501214F6A}"/>
                  </a:ext>
                </a:extLst>
              </p:cNvPr>
              <p:cNvSpPr/>
              <p:nvPr/>
            </p:nvSpPr>
            <p:spPr>
              <a:xfrm>
                <a:off x="3544304" y="2764177"/>
                <a:ext cx="715400" cy="715400"/>
              </a:xfrm>
              <a:custGeom>
                <a:avLst/>
                <a:gdLst>
                  <a:gd name="connsiteX0" fmla="*/ 481032 w 481031"/>
                  <a:gd name="connsiteY0" fmla="*/ 240516 h 481031"/>
                  <a:gd name="connsiteX1" fmla="*/ 240516 w 481031"/>
                  <a:gd name="connsiteY1" fmla="*/ 481031 h 481031"/>
                  <a:gd name="connsiteX2" fmla="*/ 0 w 481031"/>
                  <a:gd name="connsiteY2" fmla="*/ 240516 h 481031"/>
                  <a:gd name="connsiteX3" fmla="*/ 240516 w 481031"/>
                  <a:gd name="connsiteY3" fmla="*/ 0 h 481031"/>
                  <a:gd name="connsiteX4" fmla="*/ 481032 w 481031"/>
                  <a:gd name="connsiteY4" fmla="*/ 240516 h 48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1031" h="481031">
                    <a:moveTo>
                      <a:pt x="481032" y="240516"/>
                    </a:moveTo>
                    <a:cubicBezTo>
                      <a:pt x="481032" y="373349"/>
                      <a:pt x="373349" y="481031"/>
                      <a:pt x="240516" y="481031"/>
                    </a:cubicBezTo>
                    <a:cubicBezTo>
                      <a:pt x="107683" y="481031"/>
                      <a:pt x="0" y="373349"/>
                      <a:pt x="0" y="240516"/>
                    </a:cubicBezTo>
                    <a:cubicBezTo>
                      <a:pt x="0" y="107682"/>
                      <a:pt x="107683" y="0"/>
                      <a:pt x="240516" y="0"/>
                    </a:cubicBezTo>
                    <a:cubicBezTo>
                      <a:pt x="373349" y="0"/>
                      <a:pt x="481032" y="107682"/>
                      <a:pt x="481032" y="240516"/>
                    </a:cubicBezTo>
                    <a:close/>
                  </a:path>
                </a:pathLst>
              </a:custGeom>
              <a:solidFill>
                <a:srgbClr val="FFD778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>
                  <a:defRPr/>
                </a:pPr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  <p:grpSp>
          <p:nvGrpSpPr>
            <p:cNvPr id="38" name="مجموعة 37">
              <a:extLst>
                <a:ext uri="{FF2B5EF4-FFF2-40B4-BE49-F238E27FC236}">
                  <a16:creationId xmlns:a16="http://schemas.microsoft.com/office/drawing/2014/main" id="{9688AA38-6786-47BC-635F-7E35E09718E1}"/>
                </a:ext>
              </a:extLst>
            </p:cNvPr>
            <p:cNvGrpSpPr/>
            <p:nvPr/>
          </p:nvGrpSpPr>
          <p:grpSpPr>
            <a:xfrm>
              <a:off x="197387" y="6458152"/>
              <a:ext cx="328481" cy="328479"/>
              <a:chOff x="2549102" y="1768979"/>
              <a:chExt cx="2705805" cy="2705796"/>
            </a:xfrm>
          </p:grpSpPr>
          <p:sp>
            <p:nvSpPr>
              <p:cNvPr id="39" name="شكل حر: شكل 38">
                <a:extLst>
                  <a:ext uri="{FF2B5EF4-FFF2-40B4-BE49-F238E27FC236}">
                    <a16:creationId xmlns:a16="http://schemas.microsoft.com/office/drawing/2014/main" id="{ADEE93F1-9B15-B1DF-D22D-F728A7E1E406}"/>
                  </a:ext>
                </a:extLst>
              </p:cNvPr>
              <p:cNvSpPr/>
              <p:nvPr/>
            </p:nvSpPr>
            <p:spPr>
              <a:xfrm>
                <a:off x="2549102" y="1768979"/>
                <a:ext cx="2705805" cy="2705796"/>
              </a:xfrm>
              <a:custGeom>
                <a:avLst/>
                <a:gdLst>
                  <a:gd name="connsiteX0" fmla="*/ 2856490 w 2856490"/>
                  <a:gd name="connsiteY0" fmla="*/ 1430655 h 2856480"/>
                  <a:gd name="connsiteX1" fmla="*/ 2306669 w 2856490"/>
                  <a:gd name="connsiteY1" fmla="*/ 1112587 h 2856480"/>
                  <a:gd name="connsiteX2" fmla="*/ 2165718 w 2856490"/>
                  <a:gd name="connsiteY2" fmla="*/ 1125217 h 2856480"/>
                  <a:gd name="connsiteX3" fmla="*/ 2165652 w 2856490"/>
                  <a:gd name="connsiteY3" fmla="*/ 1125055 h 2856480"/>
                  <a:gd name="connsiteX4" fmla="*/ 2275999 w 2856490"/>
                  <a:gd name="connsiteY4" fmla="*/ 1033720 h 2856480"/>
                  <a:gd name="connsiteX5" fmla="*/ 2439877 w 2856490"/>
                  <a:gd name="connsiteY5" fmla="*/ 420024 h 2856480"/>
                  <a:gd name="connsiteX6" fmla="*/ 1826181 w 2856490"/>
                  <a:gd name="connsiteY6" fmla="*/ 583902 h 2856480"/>
                  <a:gd name="connsiteX7" fmla="*/ 1735445 w 2856490"/>
                  <a:gd name="connsiteY7" fmla="*/ 692496 h 2856480"/>
                  <a:gd name="connsiteX8" fmla="*/ 1735284 w 2856490"/>
                  <a:gd name="connsiteY8" fmla="*/ 692429 h 2856480"/>
                  <a:gd name="connsiteX9" fmla="*/ 1748723 w 2856490"/>
                  <a:gd name="connsiteY9" fmla="*/ 549821 h 2856480"/>
                  <a:gd name="connsiteX10" fmla="*/ 1430655 w 2856490"/>
                  <a:gd name="connsiteY10" fmla="*/ 0 h 2856480"/>
                  <a:gd name="connsiteX11" fmla="*/ 1112587 w 2856490"/>
                  <a:gd name="connsiteY11" fmla="*/ 549821 h 2856480"/>
                  <a:gd name="connsiteX12" fmla="*/ 1125217 w 2856490"/>
                  <a:gd name="connsiteY12" fmla="*/ 690772 h 2856480"/>
                  <a:gd name="connsiteX13" fmla="*/ 1125055 w 2856490"/>
                  <a:gd name="connsiteY13" fmla="*/ 690839 h 2856480"/>
                  <a:gd name="connsiteX14" fmla="*/ 1033710 w 2856490"/>
                  <a:gd name="connsiteY14" fmla="*/ 580492 h 2856480"/>
                  <a:gd name="connsiteX15" fmla="*/ 420024 w 2856490"/>
                  <a:gd name="connsiteY15" fmla="*/ 416614 h 2856480"/>
                  <a:gd name="connsiteX16" fmla="*/ 583902 w 2856490"/>
                  <a:gd name="connsiteY16" fmla="*/ 1030300 h 2856480"/>
                  <a:gd name="connsiteX17" fmla="*/ 692496 w 2856490"/>
                  <a:gd name="connsiteY17" fmla="*/ 1121035 h 2856480"/>
                  <a:gd name="connsiteX18" fmla="*/ 692429 w 2856490"/>
                  <a:gd name="connsiteY18" fmla="*/ 1121197 h 2856480"/>
                  <a:gd name="connsiteX19" fmla="*/ 549821 w 2856490"/>
                  <a:gd name="connsiteY19" fmla="*/ 1107758 h 2856480"/>
                  <a:gd name="connsiteX20" fmla="*/ 0 w 2856490"/>
                  <a:gd name="connsiteY20" fmla="*/ 1425826 h 2856480"/>
                  <a:gd name="connsiteX21" fmla="*/ 549821 w 2856490"/>
                  <a:gd name="connsiteY21" fmla="*/ 1743894 h 2856480"/>
                  <a:gd name="connsiteX22" fmla="*/ 690772 w 2856490"/>
                  <a:gd name="connsiteY22" fmla="*/ 1731264 h 2856480"/>
                  <a:gd name="connsiteX23" fmla="*/ 690839 w 2856490"/>
                  <a:gd name="connsiteY23" fmla="*/ 1731426 h 2856480"/>
                  <a:gd name="connsiteX24" fmla="*/ 580501 w 2856490"/>
                  <a:gd name="connsiteY24" fmla="*/ 1822761 h 2856480"/>
                  <a:gd name="connsiteX25" fmla="*/ 416624 w 2856490"/>
                  <a:gd name="connsiteY25" fmla="*/ 2436457 h 2856480"/>
                  <a:gd name="connsiteX26" fmla="*/ 1030310 w 2856490"/>
                  <a:gd name="connsiteY26" fmla="*/ 2272580 h 2856480"/>
                  <a:gd name="connsiteX27" fmla="*/ 1121045 w 2856490"/>
                  <a:gd name="connsiteY27" fmla="*/ 2163985 h 2856480"/>
                  <a:gd name="connsiteX28" fmla="*/ 1121207 w 2856490"/>
                  <a:gd name="connsiteY28" fmla="*/ 2164052 h 2856480"/>
                  <a:gd name="connsiteX29" fmla="*/ 1107767 w 2856490"/>
                  <a:gd name="connsiteY29" fmla="*/ 2306660 h 2856480"/>
                  <a:gd name="connsiteX30" fmla="*/ 1425835 w 2856490"/>
                  <a:gd name="connsiteY30" fmla="*/ 2856481 h 2856480"/>
                  <a:gd name="connsiteX31" fmla="*/ 1743904 w 2856490"/>
                  <a:gd name="connsiteY31" fmla="*/ 2306660 h 2856480"/>
                  <a:gd name="connsiteX32" fmla="*/ 1731274 w 2856490"/>
                  <a:gd name="connsiteY32" fmla="*/ 2165709 h 2856480"/>
                  <a:gd name="connsiteX33" fmla="*/ 1731436 w 2856490"/>
                  <a:gd name="connsiteY33" fmla="*/ 2165642 h 2856480"/>
                  <a:gd name="connsiteX34" fmla="*/ 1822780 w 2856490"/>
                  <a:gd name="connsiteY34" fmla="*/ 2275989 h 2856480"/>
                  <a:gd name="connsiteX35" fmla="*/ 2436467 w 2856490"/>
                  <a:gd name="connsiteY35" fmla="*/ 2439867 h 2856480"/>
                  <a:gd name="connsiteX36" fmla="*/ 2272589 w 2856490"/>
                  <a:gd name="connsiteY36" fmla="*/ 1826171 h 2856480"/>
                  <a:gd name="connsiteX37" fmla="*/ 2163994 w 2856490"/>
                  <a:gd name="connsiteY37" fmla="*/ 1735436 h 2856480"/>
                  <a:gd name="connsiteX38" fmla="*/ 2164061 w 2856490"/>
                  <a:gd name="connsiteY38" fmla="*/ 1735274 h 2856480"/>
                  <a:gd name="connsiteX39" fmla="*/ 2306669 w 2856490"/>
                  <a:gd name="connsiteY39" fmla="*/ 1748714 h 2856480"/>
                  <a:gd name="connsiteX40" fmla="*/ 2856490 w 2856490"/>
                  <a:gd name="connsiteY40" fmla="*/ 1430655 h 2856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856490" h="2856480">
                    <a:moveTo>
                      <a:pt x="2856490" y="1430655"/>
                    </a:moveTo>
                    <a:cubicBezTo>
                      <a:pt x="2856490" y="1254995"/>
                      <a:pt x="2610326" y="1112587"/>
                      <a:pt x="2306669" y="1112587"/>
                    </a:cubicBezTo>
                    <a:cubicBezTo>
                      <a:pt x="2262312" y="1112587"/>
                      <a:pt x="2214687" y="1117140"/>
                      <a:pt x="2165718" y="1125217"/>
                    </a:cubicBezTo>
                    <a:cubicBezTo>
                      <a:pt x="2165623" y="1125236"/>
                      <a:pt x="2165566" y="1125112"/>
                      <a:pt x="2165652" y="1125055"/>
                    </a:cubicBezTo>
                    <a:cubicBezTo>
                      <a:pt x="2206743" y="1096070"/>
                      <a:pt x="2244271" y="1065438"/>
                      <a:pt x="2275999" y="1033720"/>
                    </a:cubicBezTo>
                    <a:cubicBezTo>
                      <a:pt x="2490721" y="818998"/>
                      <a:pt x="2564092" y="544240"/>
                      <a:pt x="2439877" y="420024"/>
                    </a:cubicBezTo>
                    <a:cubicBezTo>
                      <a:pt x="2315661" y="295808"/>
                      <a:pt x="2040903" y="369179"/>
                      <a:pt x="1826181" y="583902"/>
                    </a:cubicBezTo>
                    <a:cubicBezTo>
                      <a:pt x="1794815" y="615267"/>
                      <a:pt x="1764354" y="652167"/>
                      <a:pt x="1735445" y="692496"/>
                    </a:cubicBezTo>
                    <a:cubicBezTo>
                      <a:pt x="1735388" y="692582"/>
                      <a:pt x="1735265" y="692525"/>
                      <a:pt x="1735284" y="692429"/>
                    </a:cubicBezTo>
                    <a:cubicBezTo>
                      <a:pt x="1743837" y="642880"/>
                      <a:pt x="1748723" y="594684"/>
                      <a:pt x="1748723" y="549821"/>
                    </a:cubicBezTo>
                    <a:cubicBezTo>
                      <a:pt x="1748723" y="246164"/>
                      <a:pt x="1606325" y="0"/>
                      <a:pt x="1430655" y="0"/>
                    </a:cubicBezTo>
                    <a:cubicBezTo>
                      <a:pt x="1254986" y="0"/>
                      <a:pt x="1112587" y="246164"/>
                      <a:pt x="1112587" y="549821"/>
                    </a:cubicBezTo>
                    <a:cubicBezTo>
                      <a:pt x="1112587" y="594179"/>
                      <a:pt x="1117140" y="641804"/>
                      <a:pt x="1125217" y="690772"/>
                    </a:cubicBezTo>
                    <a:cubicBezTo>
                      <a:pt x="1125236" y="690867"/>
                      <a:pt x="1125112" y="690925"/>
                      <a:pt x="1125055" y="690839"/>
                    </a:cubicBezTo>
                    <a:cubicBezTo>
                      <a:pt x="1096070" y="649748"/>
                      <a:pt x="1065438" y="612219"/>
                      <a:pt x="1033710" y="580492"/>
                    </a:cubicBezTo>
                    <a:cubicBezTo>
                      <a:pt x="818998" y="365769"/>
                      <a:pt x="544230" y="292398"/>
                      <a:pt x="420024" y="416614"/>
                    </a:cubicBezTo>
                    <a:cubicBezTo>
                      <a:pt x="295808" y="540830"/>
                      <a:pt x="369180" y="815588"/>
                      <a:pt x="583902" y="1030300"/>
                    </a:cubicBezTo>
                    <a:cubicBezTo>
                      <a:pt x="615267" y="1061666"/>
                      <a:pt x="652167" y="1092127"/>
                      <a:pt x="692496" y="1121035"/>
                    </a:cubicBezTo>
                    <a:cubicBezTo>
                      <a:pt x="692582" y="1121093"/>
                      <a:pt x="692525" y="1121216"/>
                      <a:pt x="692429" y="1121197"/>
                    </a:cubicBezTo>
                    <a:cubicBezTo>
                      <a:pt x="642880" y="1112644"/>
                      <a:pt x="594684" y="1107758"/>
                      <a:pt x="549821" y="1107758"/>
                    </a:cubicBezTo>
                    <a:cubicBezTo>
                      <a:pt x="246164" y="1107758"/>
                      <a:pt x="0" y="1250166"/>
                      <a:pt x="0" y="1425826"/>
                    </a:cubicBezTo>
                    <a:cubicBezTo>
                      <a:pt x="0" y="1601486"/>
                      <a:pt x="246164" y="1743894"/>
                      <a:pt x="549821" y="1743894"/>
                    </a:cubicBezTo>
                    <a:cubicBezTo>
                      <a:pt x="594179" y="1743894"/>
                      <a:pt x="641804" y="1739341"/>
                      <a:pt x="690772" y="1731264"/>
                    </a:cubicBezTo>
                    <a:cubicBezTo>
                      <a:pt x="690867" y="1731245"/>
                      <a:pt x="690924" y="1731369"/>
                      <a:pt x="690839" y="1731426"/>
                    </a:cubicBezTo>
                    <a:cubicBezTo>
                      <a:pt x="649748" y="1760411"/>
                      <a:pt x="612219" y="1791043"/>
                      <a:pt x="580501" y="1822761"/>
                    </a:cubicBezTo>
                    <a:cubicBezTo>
                      <a:pt x="365789" y="2037483"/>
                      <a:pt x="292408" y="2312242"/>
                      <a:pt x="416624" y="2436457"/>
                    </a:cubicBezTo>
                    <a:cubicBezTo>
                      <a:pt x="540839" y="2560673"/>
                      <a:pt x="815597" y="2487302"/>
                      <a:pt x="1030310" y="2272580"/>
                    </a:cubicBezTo>
                    <a:cubicBezTo>
                      <a:pt x="1061676" y="2241214"/>
                      <a:pt x="1092137" y="2204314"/>
                      <a:pt x="1121045" y="2163985"/>
                    </a:cubicBezTo>
                    <a:cubicBezTo>
                      <a:pt x="1121102" y="2163899"/>
                      <a:pt x="1121226" y="2163956"/>
                      <a:pt x="1121207" y="2164052"/>
                    </a:cubicBezTo>
                    <a:cubicBezTo>
                      <a:pt x="1112653" y="2213601"/>
                      <a:pt x="1107767" y="2261797"/>
                      <a:pt x="1107767" y="2306660"/>
                    </a:cubicBezTo>
                    <a:cubicBezTo>
                      <a:pt x="1107767" y="2610317"/>
                      <a:pt x="1250175" y="2856481"/>
                      <a:pt x="1425835" y="2856481"/>
                    </a:cubicBezTo>
                    <a:cubicBezTo>
                      <a:pt x="1601495" y="2856481"/>
                      <a:pt x="1743904" y="2610317"/>
                      <a:pt x="1743904" y="2306660"/>
                    </a:cubicBezTo>
                    <a:cubicBezTo>
                      <a:pt x="1743904" y="2262302"/>
                      <a:pt x="1739351" y="2214677"/>
                      <a:pt x="1731274" y="2165709"/>
                    </a:cubicBezTo>
                    <a:cubicBezTo>
                      <a:pt x="1731254" y="2165614"/>
                      <a:pt x="1731378" y="2165556"/>
                      <a:pt x="1731436" y="2165642"/>
                    </a:cubicBezTo>
                    <a:cubicBezTo>
                      <a:pt x="1760420" y="2206733"/>
                      <a:pt x="1791053" y="2244261"/>
                      <a:pt x="1822780" y="2275989"/>
                    </a:cubicBezTo>
                    <a:cubicBezTo>
                      <a:pt x="2037493" y="2490712"/>
                      <a:pt x="2312261" y="2564073"/>
                      <a:pt x="2436467" y="2439867"/>
                    </a:cubicBezTo>
                    <a:cubicBezTo>
                      <a:pt x="2560682" y="2315652"/>
                      <a:pt x="2487311" y="2040893"/>
                      <a:pt x="2272589" y="1826171"/>
                    </a:cubicBezTo>
                    <a:cubicBezTo>
                      <a:pt x="2241223" y="1794805"/>
                      <a:pt x="2204323" y="1764344"/>
                      <a:pt x="2163994" y="1735436"/>
                    </a:cubicBezTo>
                    <a:cubicBezTo>
                      <a:pt x="2163909" y="1735379"/>
                      <a:pt x="2163966" y="1735255"/>
                      <a:pt x="2164061" y="1735274"/>
                    </a:cubicBezTo>
                    <a:cubicBezTo>
                      <a:pt x="2213610" y="1743827"/>
                      <a:pt x="2261816" y="1748714"/>
                      <a:pt x="2306669" y="1748714"/>
                    </a:cubicBezTo>
                    <a:cubicBezTo>
                      <a:pt x="2610326" y="1748723"/>
                      <a:pt x="2856490" y="1606315"/>
                      <a:pt x="2856490" y="14306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>
                  <a:defRPr/>
                </a:pPr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40" name="شكل حر: شكل 39">
                <a:extLst>
                  <a:ext uri="{FF2B5EF4-FFF2-40B4-BE49-F238E27FC236}">
                    <a16:creationId xmlns:a16="http://schemas.microsoft.com/office/drawing/2014/main" id="{91472F71-71BE-5474-EC6A-E17D08C174FD}"/>
                  </a:ext>
                </a:extLst>
              </p:cNvPr>
              <p:cNvSpPr/>
              <p:nvPr/>
            </p:nvSpPr>
            <p:spPr>
              <a:xfrm>
                <a:off x="3544304" y="2764177"/>
                <a:ext cx="715400" cy="715400"/>
              </a:xfrm>
              <a:custGeom>
                <a:avLst/>
                <a:gdLst>
                  <a:gd name="connsiteX0" fmla="*/ 481032 w 481031"/>
                  <a:gd name="connsiteY0" fmla="*/ 240516 h 481031"/>
                  <a:gd name="connsiteX1" fmla="*/ 240516 w 481031"/>
                  <a:gd name="connsiteY1" fmla="*/ 481031 h 481031"/>
                  <a:gd name="connsiteX2" fmla="*/ 0 w 481031"/>
                  <a:gd name="connsiteY2" fmla="*/ 240516 h 481031"/>
                  <a:gd name="connsiteX3" fmla="*/ 240516 w 481031"/>
                  <a:gd name="connsiteY3" fmla="*/ 0 h 481031"/>
                  <a:gd name="connsiteX4" fmla="*/ 481032 w 481031"/>
                  <a:gd name="connsiteY4" fmla="*/ 240516 h 48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1031" h="481031">
                    <a:moveTo>
                      <a:pt x="481032" y="240516"/>
                    </a:moveTo>
                    <a:cubicBezTo>
                      <a:pt x="481032" y="373349"/>
                      <a:pt x="373349" y="481031"/>
                      <a:pt x="240516" y="481031"/>
                    </a:cubicBezTo>
                    <a:cubicBezTo>
                      <a:pt x="107683" y="481031"/>
                      <a:pt x="0" y="373349"/>
                      <a:pt x="0" y="240516"/>
                    </a:cubicBezTo>
                    <a:cubicBezTo>
                      <a:pt x="0" y="107682"/>
                      <a:pt x="107683" y="0"/>
                      <a:pt x="240516" y="0"/>
                    </a:cubicBezTo>
                    <a:cubicBezTo>
                      <a:pt x="373349" y="0"/>
                      <a:pt x="481032" y="107682"/>
                      <a:pt x="481032" y="240516"/>
                    </a:cubicBezTo>
                    <a:close/>
                  </a:path>
                </a:pathLst>
              </a:custGeom>
              <a:solidFill>
                <a:srgbClr val="FFD778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>
                  <a:defRPr/>
                </a:pPr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5163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8D12C1CF-1826-C191-EAC0-3DD87C1D749E}"/>
              </a:ext>
            </a:extLst>
          </p:cNvPr>
          <p:cNvSpPr/>
          <p:nvPr/>
        </p:nvSpPr>
        <p:spPr>
          <a:xfrm>
            <a:off x="622299" y="1969600"/>
            <a:ext cx="3017837" cy="5921382"/>
          </a:xfrm>
          <a:prstGeom prst="roundRect">
            <a:avLst>
              <a:gd name="adj" fmla="val 3704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67019" rtl="1"/>
            <a:endParaRPr lang="ar-SA" sz="2232" dirty="0">
              <a:solidFill>
                <a:srgbClr val="155C58"/>
              </a:solidFill>
              <a:latin typeface="Harmattan"/>
              <a:cs typeface="Harmattan"/>
            </a:endParaRP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B14EE3D1-6EE5-B785-5735-4415CD61E9C3}"/>
              </a:ext>
            </a:extLst>
          </p:cNvPr>
          <p:cNvSpPr/>
          <p:nvPr/>
        </p:nvSpPr>
        <p:spPr>
          <a:xfrm>
            <a:off x="3822699" y="1969600"/>
            <a:ext cx="3017837" cy="2060582"/>
          </a:xfrm>
          <a:prstGeom prst="roundRect">
            <a:avLst>
              <a:gd name="adj" fmla="val 3704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67019" rtl="1"/>
            <a:endParaRPr lang="ar-SA" sz="2232" dirty="0">
              <a:solidFill>
                <a:srgbClr val="155C58"/>
              </a:solidFill>
              <a:latin typeface="Harmattan"/>
              <a:cs typeface="Harmattan"/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F73BE1F5-F8E6-FF32-F9A9-616AA7C88263}"/>
              </a:ext>
            </a:extLst>
          </p:cNvPr>
          <p:cNvSpPr/>
          <p:nvPr/>
        </p:nvSpPr>
        <p:spPr>
          <a:xfrm>
            <a:off x="3822699" y="4268910"/>
            <a:ext cx="3017837" cy="3622073"/>
          </a:xfrm>
          <a:prstGeom prst="roundRect">
            <a:avLst>
              <a:gd name="adj" fmla="val 3704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67019" rtl="1"/>
            <a:endParaRPr lang="ar-SA" sz="2232" dirty="0">
              <a:solidFill>
                <a:srgbClr val="155C58"/>
              </a:solidFill>
              <a:latin typeface="Harmattan"/>
              <a:cs typeface="Harmattan"/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E08A1B7B-B946-103F-BAEA-E6C2FC249FF2}"/>
              </a:ext>
            </a:extLst>
          </p:cNvPr>
          <p:cNvSpPr/>
          <p:nvPr/>
        </p:nvSpPr>
        <p:spPr>
          <a:xfrm>
            <a:off x="622299" y="8058656"/>
            <a:ext cx="6218237" cy="1766493"/>
          </a:xfrm>
          <a:prstGeom prst="roundRect">
            <a:avLst>
              <a:gd name="adj" fmla="val 3704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67019" rtl="1"/>
            <a:endParaRPr lang="ar-SA" sz="2232" dirty="0">
              <a:solidFill>
                <a:srgbClr val="155C58"/>
              </a:solidFill>
              <a:latin typeface="Harmattan"/>
              <a:cs typeface="Harmattan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4247C35-6D3B-5C79-676B-0E471A53F83B}"/>
              </a:ext>
            </a:extLst>
          </p:cNvPr>
          <p:cNvSpPr txBox="1"/>
          <p:nvPr/>
        </p:nvSpPr>
        <p:spPr>
          <a:xfrm>
            <a:off x="4294980" y="2029545"/>
            <a:ext cx="20732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7019" rtl="1"/>
            <a:r>
              <a:rPr lang="ar-SA" sz="2400" b="1" dirty="0">
                <a:solidFill>
                  <a:srgbClr val="FF7F8D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الأهداف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DD12E04-2E49-E7B5-059D-AB84AF6D3F24}"/>
              </a:ext>
            </a:extLst>
          </p:cNvPr>
          <p:cNvSpPr txBox="1"/>
          <p:nvPr/>
        </p:nvSpPr>
        <p:spPr>
          <a:xfrm>
            <a:off x="4294980" y="4338002"/>
            <a:ext cx="20732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7019" rtl="1"/>
            <a:r>
              <a:rPr lang="ar-SA" sz="2400" b="1" dirty="0">
                <a:solidFill>
                  <a:srgbClr val="4FAEA3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مذكرة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C92D87B-6181-A9EA-29B5-A19348226EEB}"/>
              </a:ext>
            </a:extLst>
          </p:cNvPr>
          <p:cNvSpPr txBox="1"/>
          <p:nvPr/>
        </p:nvSpPr>
        <p:spPr>
          <a:xfrm>
            <a:off x="1094580" y="2094970"/>
            <a:ext cx="20732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7019" rtl="1"/>
            <a:r>
              <a:rPr lang="ar-SA" sz="2400" b="1" dirty="0">
                <a:solidFill>
                  <a:srgbClr val="FFC000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لائحة المهام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D6598CA-FF0F-3657-464C-FCBC68E497C9}"/>
              </a:ext>
            </a:extLst>
          </p:cNvPr>
          <p:cNvSpPr txBox="1"/>
          <p:nvPr/>
        </p:nvSpPr>
        <p:spPr>
          <a:xfrm>
            <a:off x="5099019" y="8164757"/>
            <a:ext cx="20732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7019" rtl="1"/>
            <a:r>
              <a:rPr lang="ar-SA" dirty="0">
                <a:solidFill>
                  <a:srgbClr val="752B64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ملاحظات</a:t>
            </a: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1FAF5845-07B3-DBCA-C371-4BD4D04F5133}"/>
              </a:ext>
            </a:extLst>
          </p:cNvPr>
          <p:cNvGrpSpPr/>
          <p:nvPr/>
        </p:nvGrpSpPr>
        <p:grpSpPr>
          <a:xfrm>
            <a:off x="1502186" y="559572"/>
            <a:ext cx="4276314" cy="1000568"/>
            <a:chOff x="128431" y="6413471"/>
            <a:chExt cx="3086823" cy="722252"/>
          </a:xfrm>
        </p:grpSpPr>
        <p:grpSp>
          <p:nvGrpSpPr>
            <p:cNvPr id="26" name="مجموعة 25">
              <a:extLst>
                <a:ext uri="{FF2B5EF4-FFF2-40B4-BE49-F238E27FC236}">
                  <a16:creationId xmlns:a16="http://schemas.microsoft.com/office/drawing/2014/main" id="{67F697CC-1F97-5F84-C9B4-DB6D0107F5B1}"/>
                </a:ext>
              </a:extLst>
            </p:cNvPr>
            <p:cNvGrpSpPr/>
            <p:nvPr/>
          </p:nvGrpSpPr>
          <p:grpSpPr>
            <a:xfrm>
              <a:off x="128431" y="6413471"/>
              <a:ext cx="3086823" cy="722252"/>
              <a:chOff x="207130" y="5150735"/>
              <a:chExt cx="4633750" cy="1164824"/>
            </a:xfrm>
          </p:grpSpPr>
          <p:sp>
            <p:nvSpPr>
              <p:cNvPr id="33" name="شكل حر: شكل 32">
                <a:extLst>
                  <a:ext uri="{FF2B5EF4-FFF2-40B4-BE49-F238E27FC236}">
                    <a16:creationId xmlns:a16="http://schemas.microsoft.com/office/drawing/2014/main" id="{DD8542EA-6B3F-2C9C-FE83-9490553CD90F}"/>
                  </a:ext>
                </a:extLst>
              </p:cNvPr>
              <p:cNvSpPr/>
              <p:nvPr/>
            </p:nvSpPr>
            <p:spPr>
              <a:xfrm>
                <a:off x="207130" y="5150735"/>
                <a:ext cx="4633750" cy="1164824"/>
              </a:xfrm>
              <a:custGeom>
                <a:avLst/>
                <a:gdLst>
                  <a:gd name="connsiteX0" fmla="*/ 6734 w 2546533"/>
                  <a:gd name="connsiteY0" fmla="*/ 147007 h 640143"/>
                  <a:gd name="connsiteX1" fmla="*/ 11020 w 2546533"/>
                  <a:gd name="connsiteY1" fmla="*/ 134358 h 640143"/>
                  <a:gd name="connsiteX2" fmla="*/ 650062 w 2546533"/>
                  <a:gd name="connsiteY2" fmla="*/ 42175 h 640143"/>
                  <a:gd name="connsiteX3" fmla="*/ 1286046 w 2546533"/>
                  <a:gd name="connsiteY3" fmla="*/ 246 h 640143"/>
                  <a:gd name="connsiteX4" fmla="*/ 2177872 w 2546533"/>
                  <a:gd name="connsiteY4" fmla="*/ 68845 h 640143"/>
                  <a:gd name="connsiteX5" fmla="*/ 2540708 w 2546533"/>
                  <a:gd name="connsiteY5" fmla="*/ 142721 h 640143"/>
                  <a:gd name="connsiteX6" fmla="*/ 2544679 w 2546533"/>
                  <a:gd name="connsiteY6" fmla="*/ 155408 h 640143"/>
                  <a:gd name="connsiteX7" fmla="*/ 2508856 w 2546533"/>
                  <a:gd name="connsiteY7" fmla="*/ 187127 h 640143"/>
                  <a:gd name="connsiteX8" fmla="*/ 2375382 w 2546533"/>
                  <a:gd name="connsiteY8" fmla="*/ 359796 h 640143"/>
                  <a:gd name="connsiteX9" fmla="*/ 2374735 w 2546533"/>
                  <a:gd name="connsiteY9" fmla="*/ 369054 h 640143"/>
                  <a:gd name="connsiteX10" fmla="*/ 2544594 w 2546533"/>
                  <a:gd name="connsiteY10" fmla="*/ 628039 h 640143"/>
                  <a:gd name="connsiteX11" fmla="*/ 2535935 w 2546533"/>
                  <a:gd name="connsiteY11" fmla="*/ 639879 h 640143"/>
                  <a:gd name="connsiteX12" fmla="*/ 1274025 w 2546533"/>
                  <a:gd name="connsiteY12" fmla="*/ 506033 h 640143"/>
                  <a:gd name="connsiteX13" fmla="*/ 10601 w 2546533"/>
                  <a:gd name="connsiteY13" fmla="*/ 630792 h 640143"/>
                  <a:gd name="connsiteX14" fmla="*/ 1323 w 2546533"/>
                  <a:gd name="connsiteY14" fmla="*/ 619038 h 640143"/>
                  <a:gd name="connsiteX15" fmla="*/ 178650 w 2546533"/>
                  <a:gd name="connsiteY15" fmla="*/ 361444 h 640143"/>
                  <a:gd name="connsiteX16" fmla="*/ 181698 w 2546533"/>
                  <a:gd name="connsiteY16" fmla="*/ 351538 h 640143"/>
                  <a:gd name="connsiteX17" fmla="*/ 102450 w 2546533"/>
                  <a:gd name="connsiteY17" fmla="*/ 246382 h 640143"/>
                  <a:gd name="connsiteX18" fmla="*/ 6734 w 2546533"/>
                  <a:gd name="connsiteY18" fmla="*/ 147007 h 640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46533" h="640143">
                    <a:moveTo>
                      <a:pt x="6734" y="147007"/>
                    </a:moveTo>
                    <a:cubicBezTo>
                      <a:pt x="3076" y="142493"/>
                      <a:pt x="5371" y="135711"/>
                      <a:pt x="11020" y="134358"/>
                    </a:cubicBezTo>
                    <a:cubicBezTo>
                      <a:pt x="56683" y="123395"/>
                      <a:pt x="346024" y="75198"/>
                      <a:pt x="650062" y="42175"/>
                    </a:cubicBezTo>
                    <a:cubicBezTo>
                      <a:pt x="890635" y="16039"/>
                      <a:pt x="1140380" y="3008"/>
                      <a:pt x="1286046" y="246"/>
                    </a:cubicBezTo>
                    <a:cubicBezTo>
                      <a:pt x="1479537" y="-3421"/>
                      <a:pt x="1879425" y="34555"/>
                      <a:pt x="2177872" y="68845"/>
                    </a:cubicBezTo>
                    <a:cubicBezTo>
                      <a:pt x="2362933" y="90105"/>
                      <a:pt x="2509694" y="134292"/>
                      <a:pt x="2540708" y="142721"/>
                    </a:cubicBezTo>
                    <a:cubicBezTo>
                      <a:pt x="2546270" y="144236"/>
                      <a:pt x="2548385" y="150998"/>
                      <a:pt x="2544679" y="155408"/>
                    </a:cubicBezTo>
                    <a:lnTo>
                      <a:pt x="2508856" y="187127"/>
                    </a:lnTo>
                    <a:lnTo>
                      <a:pt x="2375382" y="359796"/>
                    </a:lnTo>
                    <a:cubicBezTo>
                      <a:pt x="2373182" y="362415"/>
                      <a:pt x="2372925" y="366159"/>
                      <a:pt x="2374735" y="369054"/>
                    </a:cubicBezTo>
                    <a:lnTo>
                      <a:pt x="2544594" y="628039"/>
                    </a:lnTo>
                    <a:cubicBezTo>
                      <a:pt x="2548375" y="634087"/>
                      <a:pt x="2542841" y="641660"/>
                      <a:pt x="2535935" y="639879"/>
                    </a:cubicBezTo>
                    <a:cubicBezTo>
                      <a:pt x="2431923" y="613047"/>
                      <a:pt x="1681791" y="498299"/>
                      <a:pt x="1274025" y="506033"/>
                    </a:cubicBezTo>
                    <a:cubicBezTo>
                      <a:pt x="912266" y="512891"/>
                      <a:pt x="227637" y="553639"/>
                      <a:pt x="10601" y="630792"/>
                    </a:cubicBezTo>
                    <a:cubicBezTo>
                      <a:pt x="3457" y="633325"/>
                      <a:pt x="-2820" y="625382"/>
                      <a:pt x="1323" y="619038"/>
                    </a:cubicBezTo>
                    <a:lnTo>
                      <a:pt x="178650" y="361444"/>
                    </a:lnTo>
                    <a:cubicBezTo>
                      <a:pt x="180527" y="358567"/>
                      <a:pt x="183860" y="354205"/>
                      <a:pt x="181698" y="351538"/>
                    </a:cubicBezTo>
                    <a:lnTo>
                      <a:pt x="102450" y="246382"/>
                    </a:lnTo>
                    <a:lnTo>
                      <a:pt x="6734" y="147007"/>
                    </a:lnTo>
                    <a:close/>
                  </a:path>
                </a:pathLst>
              </a:custGeom>
              <a:solidFill>
                <a:srgbClr val="5CD4D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>
                  <a:defRPr/>
                </a:pPr>
                <a:endParaRPr lang="ar-SA" sz="1116" dirty="0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3176DAB5-46AE-3D7B-0734-093D9408E0BB}"/>
                  </a:ext>
                </a:extLst>
              </p:cNvPr>
              <p:cNvSpPr txBox="1"/>
              <p:nvPr/>
            </p:nvSpPr>
            <p:spPr>
              <a:xfrm>
                <a:off x="607852" y="5286930"/>
                <a:ext cx="3695218" cy="75243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defTabSz="567019"/>
                <a:r>
                  <a:rPr lang="ar-SA" sz="3600" dirty="0">
                    <a:solidFill>
                      <a:srgbClr val="FFFFFF"/>
                    </a:solidFill>
                    <a:latin typeface="Harmattan"/>
                    <a:cs typeface="Harmattan"/>
                  </a:rPr>
                  <a:t>المخطط اليومي</a:t>
                </a:r>
              </a:p>
            </p:txBody>
          </p:sp>
        </p:grpSp>
        <p:grpSp>
          <p:nvGrpSpPr>
            <p:cNvPr id="27" name="مجموعة 26">
              <a:extLst>
                <a:ext uri="{FF2B5EF4-FFF2-40B4-BE49-F238E27FC236}">
                  <a16:creationId xmlns:a16="http://schemas.microsoft.com/office/drawing/2014/main" id="{CDF6DC59-F449-0D07-CB72-BC5E8489D5BF}"/>
                </a:ext>
              </a:extLst>
            </p:cNvPr>
            <p:cNvGrpSpPr/>
            <p:nvPr/>
          </p:nvGrpSpPr>
          <p:grpSpPr>
            <a:xfrm>
              <a:off x="2693754" y="6779916"/>
              <a:ext cx="328481" cy="328479"/>
              <a:chOff x="2549102" y="1768979"/>
              <a:chExt cx="2705805" cy="2705796"/>
            </a:xfrm>
          </p:grpSpPr>
          <p:sp>
            <p:nvSpPr>
              <p:cNvPr id="31" name="شكل حر: شكل 30">
                <a:extLst>
                  <a:ext uri="{FF2B5EF4-FFF2-40B4-BE49-F238E27FC236}">
                    <a16:creationId xmlns:a16="http://schemas.microsoft.com/office/drawing/2014/main" id="{99EFEE2E-D112-D7AF-32D9-3BB054CE507C}"/>
                  </a:ext>
                </a:extLst>
              </p:cNvPr>
              <p:cNvSpPr/>
              <p:nvPr/>
            </p:nvSpPr>
            <p:spPr>
              <a:xfrm>
                <a:off x="2549102" y="1768979"/>
                <a:ext cx="2705805" cy="2705796"/>
              </a:xfrm>
              <a:custGeom>
                <a:avLst/>
                <a:gdLst>
                  <a:gd name="connsiteX0" fmla="*/ 2856490 w 2856490"/>
                  <a:gd name="connsiteY0" fmla="*/ 1430655 h 2856480"/>
                  <a:gd name="connsiteX1" fmla="*/ 2306669 w 2856490"/>
                  <a:gd name="connsiteY1" fmla="*/ 1112587 h 2856480"/>
                  <a:gd name="connsiteX2" fmla="*/ 2165718 w 2856490"/>
                  <a:gd name="connsiteY2" fmla="*/ 1125217 h 2856480"/>
                  <a:gd name="connsiteX3" fmla="*/ 2165652 w 2856490"/>
                  <a:gd name="connsiteY3" fmla="*/ 1125055 h 2856480"/>
                  <a:gd name="connsiteX4" fmla="*/ 2275999 w 2856490"/>
                  <a:gd name="connsiteY4" fmla="*/ 1033720 h 2856480"/>
                  <a:gd name="connsiteX5" fmla="*/ 2439877 w 2856490"/>
                  <a:gd name="connsiteY5" fmla="*/ 420024 h 2856480"/>
                  <a:gd name="connsiteX6" fmla="*/ 1826181 w 2856490"/>
                  <a:gd name="connsiteY6" fmla="*/ 583902 h 2856480"/>
                  <a:gd name="connsiteX7" fmla="*/ 1735445 w 2856490"/>
                  <a:gd name="connsiteY7" fmla="*/ 692496 h 2856480"/>
                  <a:gd name="connsiteX8" fmla="*/ 1735284 w 2856490"/>
                  <a:gd name="connsiteY8" fmla="*/ 692429 h 2856480"/>
                  <a:gd name="connsiteX9" fmla="*/ 1748723 w 2856490"/>
                  <a:gd name="connsiteY9" fmla="*/ 549821 h 2856480"/>
                  <a:gd name="connsiteX10" fmla="*/ 1430655 w 2856490"/>
                  <a:gd name="connsiteY10" fmla="*/ 0 h 2856480"/>
                  <a:gd name="connsiteX11" fmla="*/ 1112587 w 2856490"/>
                  <a:gd name="connsiteY11" fmla="*/ 549821 h 2856480"/>
                  <a:gd name="connsiteX12" fmla="*/ 1125217 w 2856490"/>
                  <a:gd name="connsiteY12" fmla="*/ 690772 h 2856480"/>
                  <a:gd name="connsiteX13" fmla="*/ 1125055 w 2856490"/>
                  <a:gd name="connsiteY13" fmla="*/ 690839 h 2856480"/>
                  <a:gd name="connsiteX14" fmla="*/ 1033710 w 2856490"/>
                  <a:gd name="connsiteY14" fmla="*/ 580492 h 2856480"/>
                  <a:gd name="connsiteX15" fmla="*/ 420024 w 2856490"/>
                  <a:gd name="connsiteY15" fmla="*/ 416614 h 2856480"/>
                  <a:gd name="connsiteX16" fmla="*/ 583902 w 2856490"/>
                  <a:gd name="connsiteY16" fmla="*/ 1030300 h 2856480"/>
                  <a:gd name="connsiteX17" fmla="*/ 692496 w 2856490"/>
                  <a:gd name="connsiteY17" fmla="*/ 1121035 h 2856480"/>
                  <a:gd name="connsiteX18" fmla="*/ 692429 w 2856490"/>
                  <a:gd name="connsiteY18" fmla="*/ 1121197 h 2856480"/>
                  <a:gd name="connsiteX19" fmla="*/ 549821 w 2856490"/>
                  <a:gd name="connsiteY19" fmla="*/ 1107758 h 2856480"/>
                  <a:gd name="connsiteX20" fmla="*/ 0 w 2856490"/>
                  <a:gd name="connsiteY20" fmla="*/ 1425826 h 2856480"/>
                  <a:gd name="connsiteX21" fmla="*/ 549821 w 2856490"/>
                  <a:gd name="connsiteY21" fmla="*/ 1743894 h 2856480"/>
                  <a:gd name="connsiteX22" fmla="*/ 690772 w 2856490"/>
                  <a:gd name="connsiteY22" fmla="*/ 1731264 h 2856480"/>
                  <a:gd name="connsiteX23" fmla="*/ 690839 w 2856490"/>
                  <a:gd name="connsiteY23" fmla="*/ 1731426 h 2856480"/>
                  <a:gd name="connsiteX24" fmla="*/ 580501 w 2856490"/>
                  <a:gd name="connsiteY24" fmla="*/ 1822761 h 2856480"/>
                  <a:gd name="connsiteX25" fmla="*/ 416624 w 2856490"/>
                  <a:gd name="connsiteY25" fmla="*/ 2436457 h 2856480"/>
                  <a:gd name="connsiteX26" fmla="*/ 1030310 w 2856490"/>
                  <a:gd name="connsiteY26" fmla="*/ 2272580 h 2856480"/>
                  <a:gd name="connsiteX27" fmla="*/ 1121045 w 2856490"/>
                  <a:gd name="connsiteY27" fmla="*/ 2163985 h 2856480"/>
                  <a:gd name="connsiteX28" fmla="*/ 1121207 w 2856490"/>
                  <a:gd name="connsiteY28" fmla="*/ 2164052 h 2856480"/>
                  <a:gd name="connsiteX29" fmla="*/ 1107767 w 2856490"/>
                  <a:gd name="connsiteY29" fmla="*/ 2306660 h 2856480"/>
                  <a:gd name="connsiteX30" fmla="*/ 1425835 w 2856490"/>
                  <a:gd name="connsiteY30" fmla="*/ 2856481 h 2856480"/>
                  <a:gd name="connsiteX31" fmla="*/ 1743904 w 2856490"/>
                  <a:gd name="connsiteY31" fmla="*/ 2306660 h 2856480"/>
                  <a:gd name="connsiteX32" fmla="*/ 1731274 w 2856490"/>
                  <a:gd name="connsiteY32" fmla="*/ 2165709 h 2856480"/>
                  <a:gd name="connsiteX33" fmla="*/ 1731436 w 2856490"/>
                  <a:gd name="connsiteY33" fmla="*/ 2165642 h 2856480"/>
                  <a:gd name="connsiteX34" fmla="*/ 1822780 w 2856490"/>
                  <a:gd name="connsiteY34" fmla="*/ 2275989 h 2856480"/>
                  <a:gd name="connsiteX35" fmla="*/ 2436467 w 2856490"/>
                  <a:gd name="connsiteY35" fmla="*/ 2439867 h 2856480"/>
                  <a:gd name="connsiteX36" fmla="*/ 2272589 w 2856490"/>
                  <a:gd name="connsiteY36" fmla="*/ 1826171 h 2856480"/>
                  <a:gd name="connsiteX37" fmla="*/ 2163994 w 2856490"/>
                  <a:gd name="connsiteY37" fmla="*/ 1735436 h 2856480"/>
                  <a:gd name="connsiteX38" fmla="*/ 2164061 w 2856490"/>
                  <a:gd name="connsiteY38" fmla="*/ 1735274 h 2856480"/>
                  <a:gd name="connsiteX39" fmla="*/ 2306669 w 2856490"/>
                  <a:gd name="connsiteY39" fmla="*/ 1748714 h 2856480"/>
                  <a:gd name="connsiteX40" fmla="*/ 2856490 w 2856490"/>
                  <a:gd name="connsiteY40" fmla="*/ 1430655 h 2856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856490" h="2856480">
                    <a:moveTo>
                      <a:pt x="2856490" y="1430655"/>
                    </a:moveTo>
                    <a:cubicBezTo>
                      <a:pt x="2856490" y="1254995"/>
                      <a:pt x="2610326" y="1112587"/>
                      <a:pt x="2306669" y="1112587"/>
                    </a:cubicBezTo>
                    <a:cubicBezTo>
                      <a:pt x="2262312" y="1112587"/>
                      <a:pt x="2214687" y="1117140"/>
                      <a:pt x="2165718" y="1125217"/>
                    </a:cubicBezTo>
                    <a:cubicBezTo>
                      <a:pt x="2165623" y="1125236"/>
                      <a:pt x="2165566" y="1125112"/>
                      <a:pt x="2165652" y="1125055"/>
                    </a:cubicBezTo>
                    <a:cubicBezTo>
                      <a:pt x="2206743" y="1096070"/>
                      <a:pt x="2244271" y="1065438"/>
                      <a:pt x="2275999" y="1033720"/>
                    </a:cubicBezTo>
                    <a:cubicBezTo>
                      <a:pt x="2490721" y="818998"/>
                      <a:pt x="2564092" y="544240"/>
                      <a:pt x="2439877" y="420024"/>
                    </a:cubicBezTo>
                    <a:cubicBezTo>
                      <a:pt x="2315661" y="295808"/>
                      <a:pt x="2040903" y="369179"/>
                      <a:pt x="1826181" y="583902"/>
                    </a:cubicBezTo>
                    <a:cubicBezTo>
                      <a:pt x="1794815" y="615267"/>
                      <a:pt x="1764354" y="652167"/>
                      <a:pt x="1735445" y="692496"/>
                    </a:cubicBezTo>
                    <a:cubicBezTo>
                      <a:pt x="1735388" y="692582"/>
                      <a:pt x="1735265" y="692525"/>
                      <a:pt x="1735284" y="692429"/>
                    </a:cubicBezTo>
                    <a:cubicBezTo>
                      <a:pt x="1743837" y="642880"/>
                      <a:pt x="1748723" y="594684"/>
                      <a:pt x="1748723" y="549821"/>
                    </a:cubicBezTo>
                    <a:cubicBezTo>
                      <a:pt x="1748723" y="246164"/>
                      <a:pt x="1606325" y="0"/>
                      <a:pt x="1430655" y="0"/>
                    </a:cubicBezTo>
                    <a:cubicBezTo>
                      <a:pt x="1254986" y="0"/>
                      <a:pt x="1112587" y="246164"/>
                      <a:pt x="1112587" y="549821"/>
                    </a:cubicBezTo>
                    <a:cubicBezTo>
                      <a:pt x="1112587" y="594179"/>
                      <a:pt x="1117140" y="641804"/>
                      <a:pt x="1125217" y="690772"/>
                    </a:cubicBezTo>
                    <a:cubicBezTo>
                      <a:pt x="1125236" y="690867"/>
                      <a:pt x="1125112" y="690925"/>
                      <a:pt x="1125055" y="690839"/>
                    </a:cubicBezTo>
                    <a:cubicBezTo>
                      <a:pt x="1096070" y="649748"/>
                      <a:pt x="1065438" y="612219"/>
                      <a:pt x="1033710" y="580492"/>
                    </a:cubicBezTo>
                    <a:cubicBezTo>
                      <a:pt x="818998" y="365769"/>
                      <a:pt x="544230" y="292398"/>
                      <a:pt x="420024" y="416614"/>
                    </a:cubicBezTo>
                    <a:cubicBezTo>
                      <a:pt x="295808" y="540830"/>
                      <a:pt x="369180" y="815588"/>
                      <a:pt x="583902" y="1030300"/>
                    </a:cubicBezTo>
                    <a:cubicBezTo>
                      <a:pt x="615267" y="1061666"/>
                      <a:pt x="652167" y="1092127"/>
                      <a:pt x="692496" y="1121035"/>
                    </a:cubicBezTo>
                    <a:cubicBezTo>
                      <a:pt x="692582" y="1121093"/>
                      <a:pt x="692525" y="1121216"/>
                      <a:pt x="692429" y="1121197"/>
                    </a:cubicBezTo>
                    <a:cubicBezTo>
                      <a:pt x="642880" y="1112644"/>
                      <a:pt x="594684" y="1107758"/>
                      <a:pt x="549821" y="1107758"/>
                    </a:cubicBezTo>
                    <a:cubicBezTo>
                      <a:pt x="246164" y="1107758"/>
                      <a:pt x="0" y="1250166"/>
                      <a:pt x="0" y="1425826"/>
                    </a:cubicBezTo>
                    <a:cubicBezTo>
                      <a:pt x="0" y="1601486"/>
                      <a:pt x="246164" y="1743894"/>
                      <a:pt x="549821" y="1743894"/>
                    </a:cubicBezTo>
                    <a:cubicBezTo>
                      <a:pt x="594179" y="1743894"/>
                      <a:pt x="641804" y="1739341"/>
                      <a:pt x="690772" y="1731264"/>
                    </a:cubicBezTo>
                    <a:cubicBezTo>
                      <a:pt x="690867" y="1731245"/>
                      <a:pt x="690924" y="1731369"/>
                      <a:pt x="690839" y="1731426"/>
                    </a:cubicBezTo>
                    <a:cubicBezTo>
                      <a:pt x="649748" y="1760411"/>
                      <a:pt x="612219" y="1791043"/>
                      <a:pt x="580501" y="1822761"/>
                    </a:cubicBezTo>
                    <a:cubicBezTo>
                      <a:pt x="365789" y="2037483"/>
                      <a:pt x="292408" y="2312242"/>
                      <a:pt x="416624" y="2436457"/>
                    </a:cubicBezTo>
                    <a:cubicBezTo>
                      <a:pt x="540839" y="2560673"/>
                      <a:pt x="815597" y="2487302"/>
                      <a:pt x="1030310" y="2272580"/>
                    </a:cubicBezTo>
                    <a:cubicBezTo>
                      <a:pt x="1061676" y="2241214"/>
                      <a:pt x="1092137" y="2204314"/>
                      <a:pt x="1121045" y="2163985"/>
                    </a:cubicBezTo>
                    <a:cubicBezTo>
                      <a:pt x="1121102" y="2163899"/>
                      <a:pt x="1121226" y="2163956"/>
                      <a:pt x="1121207" y="2164052"/>
                    </a:cubicBezTo>
                    <a:cubicBezTo>
                      <a:pt x="1112653" y="2213601"/>
                      <a:pt x="1107767" y="2261797"/>
                      <a:pt x="1107767" y="2306660"/>
                    </a:cubicBezTo>
                    <a:cubicBezTo>
                      <a:pt x="1107767" y="2610317"/>
                      <a:pt x="1250175" y="2856481"/>
                      <a:pt x="1425835" y="2856481"/>
                    </a:cubicBezTo>
                    <a:cubicBezTo>
                      <a:pt x="1601495" y="2856481"/>
                      <a:pt x="1743904" y="2610317"/>
                      <a:pt x="1743904" y="2306660"/>
                    </a:cubicBezTo>
                    <a:cubicBezTo>
                      <a:pt x="1743904" y="2262302"/>
                      <a:pt x="1739351" y="2214677"/>
                      <a:pt x="1731274" y="2165709"/>
                    </a:cubicBezTo>
                    <a:cubicBezTo>
                      <a:pt x="1731254" y="2165614"/>
                      <a:pt x="1731378" y="2165556"/>
                      <a:pt x="1731436" y="2165642"/>
                    </a:cubicBezTo>
                    <a:cubicBezTo>
                      <a:pt x="1760420" y="2206733"/>
                      <a:pt x="1791053" y="2244261"/>
                      <a:pt x="1822780" y="2275989"/>
                    </a:cubicBezTo>
                    <a:cubicBezTo>
                      <a:pt x="2037493" y="2490712"/>
                      <a:pt x="2312261" y="2564073"/>
                      <a:pt x="2436467" y="2439867"/>
                    </a:cubicBezTo>
                    <a:cubicBezTo>
                      <a:pt x="2560682" y="2315652"/>
                      <a:pt x="2487311" y="2040893"/>
                      <a:pt x="2272589" y="1826171"/>
                    </a:cubicBezTo>
                    <a:cubicBezTo>
                      <a:pt x="2241223" y="1794805"/>
                      <a:pt x="2204323" y="1764344"/>
                      <a:pt x="2163994" y="1735436"/>
                    </a:cubicBezTo>
                    <a:cubicBezTo>
                      <a:pt x="2163909" y="1735379"/>
                      <a:pt x="2163966" y="1735255"/>
                      <a:pt x="2164061" y="1735274"/>
                    </a:cubicBezTo>
                    <a:cubicBezTo>
                      <a:pt x="2213610" y="1743827"/>
                      <a:pt x="2261816" y="1748714"/>
                      <a:pt x="2306669" y="1748714"/>
                    </a:cubicBezTo>
                    <a:cubicBezTo>
                      <a:pt x="2610326" y="1748723"/>
                      <a:pt x="2856490" y="1606315"/>
                      <a:pt x="2856490" y="14306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>
                  <a:defRPr/>
                </a:pPr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32" name="شكل حر: شكل 31">
                <a:extLst>
                  <a:ext uri="{FF2B5EF4-FFF2-40B4-BE49-F238E27FC236}">
                    <a16:creationId xmlns:a16="http://schemas.microsoft.com/office/drawing/2014/main" id="{E93A2BEE-90E7-ABEF-3435-1B2938D978DD}"/>
                  </a:ext>
                </a:extLst>
              </p:cNvPr>
              <p:cNvSpPr/>
              <p:nvPr/>
            </p:nvSpPr>
            <p:spPr>
              <a:xfrm>
                <a:off x="3544304" y="2764177"/>
                <a:ext cx="715400" cy="715400"/>
              </a:xfrm>
              <a:custGeom>
                <a:avLst/>
                <a:gdLst>
                  <a:gd name="connsiteX0" fmla="*/ 481032 w 481031"/>
                  <a:gd name="connsiteY0" fmla="*/ 240516 h 481031"/>
                  <a:gd name="connsiteX1" fmla="*/ 240516 w 481031"/>
                  <a:gd name="connsiteY1" fmla="*/ 481031 h 481031"/>
                  <a:gd name="connsiteX2" fmla="*/ 0 w 481031"/>
                  <a:gd name="connsiteY2" fmla="*/ 240516 h 481031"/>
                  <a:gd name="connsiteX3" fmla="*/ 240516 w 481031"/>
                  <a:gd name="connsiteY3" fmla="*/ 0 h 481031"/>
                  <a:gd name="connsiteX4" fmla="*/ 481032 w 481031"/>
                  <a:gd name="connsiteY4" fmla="*/ 240516 h 48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1031" h="481031">
                    <a:moveTo>
                      <a:pt x="481032" y="240516"/>
                    </a:moveTo>
                    <a:cubicBezTo>
                      <a:pt x="481032" y="373349"/>
                      <a:pt x="373349" y="481031"/>
                      <a:pt x="240516" y="481031"/>
                    </a:cubicBezTo>
                    <a:cubicBezTo>
                      <a:pt x="107683" y="481031"/>
                      <a:pt x="0" y="373349"/>
                      <a:pt x="0" y="240516"/>
                    </a:cubicBezTo>
                    <a:cubicBezTo>
                      <a:pt x="0" y="107682"/>
                      <a:pt x="107683" y="0"/>
                      <a:pt x="240516" y="0"/>
                    </a:cubicBezTo>
                    <a:cubicBezTo>
                      <a:pt x="373349" y="0"/>
                      <a:pt x="481032" y="107682"/>
                      <a:pt x="481032" y="240516"/>
                    </a:cubicBezTo>
                    <a:close/>
                  </a:path>
                </a:pathLst>
              </a:custGeom>
              <a:solidFill>
                <a:srgbClr val="FFD778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>
                  <a:defRPr/>
                </a:pPr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  <p:grpSp>
          <p:nvGrpSpPr>
            <p:cNvPr id="28" name="مجموعة 27">
              <a:extLst>
                <a:ext uri="{FF2B5EF4-FFF2-40B4-BE49-F238E27FC236}">
                  <a16:creationId xmlns:a16="http://schemas.microsoft.com/office/drawing/2014/main" id="{990E098E-104E-D052-2C20-9311E3CB050F}"/>
                </a:ext>
              </a:extLst>
            </p:cNvPr>
            <p:cNvGrpSpPr/>
            <p:nvPr/>
          </p:nvGrpSpPr>
          <p:grpSpPr>
            <a:xfrm>
              <a:off x="197387" y="6458152"/>
              <a:ext cx="328481" cy="328479"/>
              <a:chOff x="2549102" y="1768979"/>
              <a:chExt cx="2705805" cy="2705796"/>
            </a:xfrm>
          </p:grpSpPr>
          <p:sp>
            <p:nvSpPr>
              <p:cNvPr id="29" name="شكل حر: شكل 28">
                <a:extLst>
                  <a:ext uri="{FF2B5EF4-FFF2-40B4-BE49-F238E27FC236}">
                    <a16:creationId xmlns:a16="http://schemas.microsoft.com/office/drawing/2014/main" id="{F79DFEFC-CB96-15E9-8FC4-C6553296F17D}"/>
                  </a:ext>
                </a:extLst>
              </p:cNvPr>
              <p:cNvSpPr/>
              <p:nvPr/>
            </p:nvSpPr>
            <p:spPr>
              <a:xfrm>
                <a:off x="2549102" y="1768979"/>
                <a:ext cx="2705805" cy="2705796"/>
              </a:xfrm>
              <a:custGeom>
                <a:avLst/>
                <a:gdLst>
                  <a:gd name="connsiteX0" fmla="*/ 2856490 w 2856490"/>
                  <a:gd name="connsiteY0" fmla="*/ 1430655 h 2856480"/>
                  <a:gd name="connsiteX1" fmla="*/ 2306669 w 2856490"/>
                  <a:gd name="connsiteY1" fmla="*/ 1112587 h 2856480"/>
                  <a:gd name="connsiteX2" fmla="*/ 2165718 w 2856490"/>
                  <a:gd name="connsiteY2" fmla="*/ 1125217 h 2856480"/>
                  <a:gd name="connsiteX3" fmla="*/ 2165652 w 2856490"/>
                  <a:gd name="connsiteY3" fmla="*/ 1125055 h 2856480"/>
                  <a:gd name="connsiteX4" fmla="*/ 2275999 w 2856490"/>
                  <a:gd name="connsiteY4" fmla="*/ 1033720 h 2856480"/>
                  <a:gd name="connsiteX5" fmla="*/ 2439877 w 2856490"/>
                  <a:gd name="connsiteY5" fmla="*/ 420024 h 2856480"/>
                  <a:gd name="connsiteX6" fmla="*/ 1826181 w 2856490"/>
                  <a:gd name="connsiteY6" fmla="*/ 583902 h 2856480"/>
                  <a:gd name="connsiteX7" fmla="*/ 1735445 w 2856490"/>
                  <a:gd name="connsiteY7" fmla="*/ 692496 h 2856480"/>
                  <a:gd name="connsiteX8" fmla="*/ 1735284 w 2856490"/>
                  <a:gd name="connsiteY8" fmla="*/ 692429 h 2856480"/>
                  <a:gd name="connsiteX9" fmla="*/ 1748723 w 2856490"/>
                  <a:gd name="connsiteY9" fmla="*/ 549821 h 2856480"/>
                  <a:gd name="connsiteX10" fmla="*/ 1430655 w 2856490"/>
                  <a:gd name="connsiteY10" fmla="*/ 0 h 2856480"/>
                  <a:gd name="connsiteX11" fmla="*/ 1112587 w 2856490"/>
                  <a:gd name="connsiteY11" fmla="*/ 549821 h 2856480"/>
                  <a:gd name="connsiteX12" fmla="*/ 1125217 w 2856490"/>
                  <a:gd name="connsiteY12" fmla="*/ 690772 h 2856480"/>
                  <a:gd name="connsiteX13" fmla="*/ 1125055 w 2856490"/>
                  <a:gd name="connsiteY13" fmla="*/ 690839 h 2856480"/>
                  <a:gd name="connsiteX14" fmla="*/ 1033710 w 2856490"/>
                  <a:gd name="connsiteY14" fmla="*/ 580492 h 2856480"/>
                  <a:gd name="connsiteX15" fmla="*/ 420024 w 2856490"/>
                  <a:gd name="connsiteY15" fmla="*/ 416614 h 2856480"/>
                  <a:gd name="connsiteX16" fmla="*/ 583902 w 2856490"/>
                  <a:gd name="connsiteY16" fmla="*/ 1030300 h 2856480"/>
                  <a:gd name="connsiteX17" fmla="*/ 692496 w 2856490"/>
                  <a:gd name="connsiteY17" fmla="*/ 1121035 h 2856480"/>
                  <a:gd name="connsiteX18" fmla="*/ 692429 w 2856490"/>
                  <a:gd name="connsiteY18" fmla="*/ 1121197 h 2856480"/>
                  <a:gd name="connsiteX19" fmla="*/ 549821 w 2856490"/>
                  <a:gd name="connsiteY19" fmla="*/ 1107758 h 2856480"/>
                  <a:gd name="connsiteX20" fmla="*/ 0 w 2856490"/>
                  <a:gd name="connsiteY20" fmla="*/ 1425826 h 2856480"/>
                  <a:gd name="connsiteX21" fmla="*/ 549821 w 2856490"/>
                  <a:gd name="connsiteY21" fmla="*/ 1743894 h 2856480"/>
                  <a:gd name="connsiteX22" fmla="*/ 690772 w 2856490"/>
                  <a:gd name="connsiteY22" fmla="*/ 1731264 h 2856480"/>
                  <a:gd name="connsiteX23" fmla="*/ 690839 w 2856490"/>
                  <a:gd name="connsiteY23" fmla="*/ 1731426 h 2856480"/>
                  <a:gd name="connsiteX24" fmla="*/ 580501 w 2856490"/>
                  <a:gd name="connsiteY24" fmla="*/ 1822761 h 2856480"/>
                  <a:gd name="connsiteX25" fmla="*/ 416624 w 2856490"/>
                  <a:gd name="connsiteY25" fmla="*/ 2436457 h 2856480"/>
                  <a:gd name="connsiteX26" fmla="*/ 1030310 w 2856490"/>
                  <a:gd name="connsiteY26" fmla="*/ 2272580 h 2856480"/>
                  <a:gd name="connsiteX27" fmla="*/ 1121045 w 2856490"/>
                  <a:gd name="connsiteY27" fmla="*/ 2163985 h 2856480"/>
                  <a:gd name="connsiteX28" fmla="*/ 1121207 w 2856490"/>
                  <a:gd name="connsiteY28" fmla="*/ 2164052 h 2856480"/>
                  <a:gd name="connsiteX29" fmla="*/ 1107767 w 2856490"/>
                  <a:gd name="connsiteY29" fmla="*/ 2306660 h 2856480"/>
                  <a:gd name="connsiteX30" fmla="*/ 1425835 w 2856490"/>
                  <a:gd name="connsiteY30" fmla="*/ 2856481 h 2856480"/>
                  <a:gd name="connsiteX31" fmla="*/ 1743904 w 2856490"/>
                  <a:gd name="connsiteY31" fmla="*/ 2306660 h 2856480"/>
                  <a:gd name="connsiteX32" fmla="*/ 1731274 w 2856490"/>
                  <a:gd name="connsiteY32" fmla="*/ 2165709 h 2856480"/>
                  <a:gd name="connsiteX33" fmla="*/ 1731436 w 2856490"/>
                  <a:gd name="connsiteY33" fmla="*/ 2165642 h 2856480"/>
                  <a:gd name="connsiteX34" fmla="*/ 1822780 w 2856490"/>
                  <a:gd name="connsiteY34" fmla="*/ 2275989 h 2856480"/>
                  <a:gd name="connsiteX35" fmla="*/ 2436467 w 2856490"/>
                  <a:gd name="connsiteY35" fmla="*/ 2439867 h 2856480"/>
                  <a:gd name="connsiteX36" fmla="*/ 2272589 w 2856490"/>
                  <a:gd name="connsiteY36" fmla="*/ 1826171 h 2856480"/>
                  <a:gd name="connsiteX37" fmla="*/ 2163994 w 2856490"/>
                  <a:gd name="connsiteY37" fmla="*/ 1735436 h 2856480"/>
                  <a:gd name="connsiteX38" fmla="*/ 2164061 w 2856490"/>
                  <a:gd name="connsiteY38" fmla="*/ 1735274 h 2856480"/>
                  <a:gd name="connsiteX39" fmla="*/ 2306669 w 2856490"/>
                  <a:gd name="connsiteY39" fmla="*/ 1748714 h 2856480"/>
                  <a:gd name="connsiteX40" fmla="*/ 2856490 w 2856490"/>
                  <a:gd name="connsiteY40" fmla="*/ 1430655 h 2856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856490" h="2856480">
                    <a:moveTo>
                      <a:pt x="2856490" y="1430655"/>
                    </a:moveTo>
                    <a:cubicBezTo>
                      <a:pt x="2856490" y="1254995"/>
                      <a:pt x="2610326" y="1112587"/>
                      <a:pt x="2306669" y="1112587"/>
                    </a:cubicBezTo>
                    <a:cubicBezTo>
                      <a:pt x="2262312" y="1112587"/>
                      <a:pt x="2214687" y="1117140"/>
                      <a:pt x="2165718" y="1125217"/>
                    </a:cubicBezTo>
                    <a:cubicBezTo>
                      <a:pt x="2165623" y="1125236"/>
                      <a:pt x="2165566" y="1125112"/>
                      <a:pt x="2165652" y="1125055"/>
                    </a:cubicBezTo>
                    <a:cubicBezTo>
                      <a:pt x="2206743" y="1096070"/>
                      <a:pt x="2244271" y="1065438"/>
                      <a:pt x="2275999" y="1033720"/>
                    </a:cubicBezTo>
                    <a:cubicBezTo>
                      <a:pt x="2490721" y="818998"/>
                      <a:pt x="2564092" y="544240"/>
                      <a:pt x="2439877" y="420024"/>
                    </a:cubicBezTo>
                    <a:cubicBezTo>
                      <a:pt x="2315661" y="295808"/>
                      <a:pt x="2040903" y="369179"/>
                      <a:pt x="1826181" y="583902"/>
                    </a:cubicBezTo>
                    <a:cubicBezTo>
                      <a:pt x="1794815" y="615267"/>
                      <a:pt x="1764354" y="652167"/>
                      <a:pt x="1735445" y="692496"/>
                    </a:cubicBezTo>
                    <a:cubicBezTo>
                      <a:pt x="1735388" y="692582"/>
                      <a:pt x="1735265" y="692525"/>
                      <a:pt x="1735284" y="692429"/>
                    </a:cubicBezTo>
                    <a:cubicBezTo>
                      <a:pt x="1743837" y="642880"/>
                      <a:pt x="1748723" y="594684"/>
                      <a:pt x="1748723" y="549821"/>
                    </a:cubicBezTo>
                    <a:cubicBezTo>
                      <a:pt x="1748723" y="246164"/>
                      <a:pt x="1606325" y="0"/>
                      <a:pt x="1430655" y="0"/>
                    </a:cubicBezTo>
                    <a:cubicBezTo>
                      <a:pt x="1254986" y="0"/>
                      <a:pt x="1112587" y="246164"/>
                      <a:pt x="1112587" y="549821"/>
                    </a:cubicBezTo>
                    <a:cubicBezTo>
                      <a:pt x="1112587" y="594179"/>
                      <a:pt x="1117140" y="641804"/>
                      <a:pt x="1125217" y="690772"/>
                    </a:cubicBezTo>
                    <a:cubicBezTo>
                      <a:pt x="1125236" y="690867"/>
                      <a:pt x="1125112" y="690925"/>
                      <a:pt x="1125055" y="690839"/>
                    </a:cubicBezTo>
                    <a:cubicBezTo>
                      <a:pt x="1096070" y="649748"/>
                      <a:pt x="1065438" y="612219"/>
                      <a:pt x="1033710" y="580492"/>
                    </a:cubicBezTo>
                    <a:cubicBezTo>
                      <a:pt x="818998" y="365769"/>
                      <a:pt x="544230" y="292398"/>
                      <a:pt x="420024" y="416614"/>
                    </a:cubicBezTo>
                    <a:cubicBezTo>
                      <a:pt x="295808" y="540830"/>
                      <a:pt x="369180" y="815588"/>
                      <a:pt x="583902" y="1030300"/>
                    </a:cubicBezTo>
                    <a:cubicBezTo>
                      <a:pt x="615267" y="1061666"/>
                      <a:pt x="652167" y="1092127"/>
                      <a:pt x="692496" y="1121035"/>
                    </a:cubicBezTo>
                    <a:cubicBezTo>
                      <a:pt x="692582" y="1121093"/>
                      <a:pt x="692525" y="1121216"/>
                      <a:pt x="692429" y="1121197"/>
                    </a:cubicBezTo>
                    <a:cubicBezTo>
                      <a:pt x="642880" y="1112644"/>
                      <a:pt x="594684" y="1107758"/>
                      <a:pt x="549821" y="1107758"/>
                    </a:cubicBezTo>
                    <a:cubicBezTo>
                      <a:pt x="246164" y="1107758"/>
                      <a:pt x="0" y="1250166"/>
                      <a:pt x="0" y="1425826"/>
                    </a:cubicBezTo>
                    <a:cubicBezTo>
                      <a:pt x="0" y="1601486"/>
                      <a:pt x="246164" y="1743894"/>
                      <a:pt x="549821" y="1743894"/>
                    </a:cubicBezTo>
                    <a:cubicBezTo>
                      <a:pt x="594179" y="1743894"/>
                      <a:pt x="641804" y="1739341"/>
                      <a:pt x="690772" y="1731264"/>
                    </a:cubicBezTo>
                    <a:cubicBezTo>
                      <a:pt x="690867" y="1731245"/>
                      <a:pt x="690924" y="1731369"/>
                      <a:pt x="690839" y="1731426"/>
                    </a:cubicBezTo>
                    <a:cubicBezTo>
                      <a:pt x="649748" y="1760411"/>
                      <a:pt x="612219" y="1791043"/>
                      <a:pt x="580501" y="1822761"/>
                    </a:cubicBezTo>
                    <a:cubicBezTo>
                      <a:pt x="365789" y="2037483"/>
                      <a:pt x="292408" y="2312242"/>
                      <a:pt x="416624" y="2436457"/>
                    </a:cubicBezTo>
                    <a:cubicBezTo>
                      <a:pt x="540839" y="2560673"/>
                      <a:pt x="815597" y="2487302"/>
                      <a:pt x="1030310" y="2272580"/>
                    </a:cubicBezTo>
                    <a:cubicBezTo>
                      <a:pt x="1061676" y="2241214"/>
                      <a:pt x="1092137" y="2204314"/>
                      <a:pt x="1121045" y="2163985"/>
                    </a:cubicBezTo>
                    <a:cubicBezTo>
                      <a:pt x="1121102" y="2163899"/>
                      <a:pt x="1121226" y="2163956"/>
                      <a:pt x="1121207" y="2164052"/>
                    </a:cubicBezTo>
                    <a:cubicBezTo>
                      <a:pt x="1112653" y="2213601"/>
                      <a:pt x="1107767" y="2261797"/>
                      <a:pt x="1107767" y="2306660"/>
                    </a:cubicBezTo>
                    <a:cubicBezTo>
                      <a:pt x="1107767" y="2610317"/>
                      <a:pt x="1250175" y="2856481"/>
                      <a:pt x="1425835" y="2856481"/>
                    </a:cubicBezTo>
                    <a:cubicBezTo>
                      <a:pt x="1601495" y="2856481"/>
                      <a:pt x="1743904" y="2610317"/>
                      <a:pt x="1743904" y="2306660"/>
                    </a:cubicBezTo>
                    <a:cubicBezTo>
                      <a:pt x="1743904" y="2262302"/>
                      <a:pt x="1739351" y="2214677"/>
                      <a:pt x="1731274" y="2165709"/>
                    </a:cubicBezTo>
                    <a:cubicBezTo>
                      <a:pt x="1731254" y="2165614"/>
                      <a:pt x="1731378" y="2165556"/>
                      <a:pt x="1731436" y="2165642"/>
                    </a:cubicBezTo>
                    <a:cubicBezTo>
                      <a:pt x="1760420" y="2206733"/>
                      <a:pt x="1791053" y="2244261"/>
                      <a:pt x="1822780" y="2275989"/>
                    </a:cubicBezTo>
                    <a:cubicBezTo>
                      <a:pt x="2037493" y="2490712"/>
                      <a:pt x="2312261" y="2564073"/>
                      <a:pt x="2436467" y="2439867"/>
                    </a:cubicBezTo>
                    <a:cubicBezTo>
                      <a:pt x="2560682" y="2315652"/>
                      <a:pt x="2487311" y="2040893"/>
                      <a:pt x="2272589" y="1826171"/>
                    </a:cubicBezTo>
                    <a:cubicBezTo>
                      <a:pt x="2241223" y="1794805"/>
                      <a:pt x="2204323" y="1764344"/>
                      <a:pt x="2163994" y="1735436"/>
                    </a:cubicBezTo>
                    <a:cubicBezTo>
                      <a:pt x="2163909" y="1735379"/>
                      <a:pt x="2163966" y="1735255"/>
                      <a:pt x="2164061" y="1735274"/>
                    </a:cubicBezTo>
                    <a:cubicBezTo>
                      <a:pt x="2213610" y="1743827"/>
                      <a:pt x="2261816" y="1748714"/>
                      <a:pt x="2306669" y="1748714"/>
                    </a:cubicBezTo>
                    <a:cubicBezTo>
                      <a:pt x="2610326" y="1748723"/>
                      <a:pt x="2856490" y="1606315"/>
                      <a:pt x="2856490" y="14306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>
                  <a:defRPr/>
                </a:pPr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30" name="شكل حر: شكل 29">
                <a:extLst>
                  <a:ext uri="{FF2B5EF4-FFF2-40B4-BE49-F238E27FC236}">
                    <a16:creationId xmlns:a16="http://schemas.microsoft.com/office/drawing/2014/main" id="{A621EAC3-A78E-434C-733F-0624C11C006D}"/>
                  </a:ext>
                </a:extLst>
              </p:cNvPr>
              <p:cNvSpPr/>
              <p:nvPr/>
            </p:nvSpPr>
            <p:spPr>
              <a:xfrm>
                <a:off x="3544304" y="2764177"/>
                <a:ext cx="715400" cy="715400"/>
              </a:xfrm>
              <a:custGeom>
                <a:avLst/>
                <a:gdLst>
                  <a:gd name="connsiteX0" fmla="*/ 481032 w 481031"/>
                  <a:gd name="connsiteY0" fmla="*/ 240516 h 481031"/>
                  <a:gd name="connsiteX1" fmla="*/ 240516 w 481031"/>
                  <a:gd name="connsiteY1" fmla="*/ 481031 h 481031"/>
                  <a:gd name="connsiteX2" fmla="*/ 0 w 481031"/>
                  <a:gd name="connsiteY2" fmla="*/ 240516 h 481031"/>
                  <a:gd name="connsiteX3" fmla="*/ 240516 w 481031"/>
                  <a:gd name="connsiteY3" fmla="*/ 0 h 481031"/>
                  <a:gd name="connsiteX4" fmla="*/ 481032 w 481031"/>
                  <a:gd name="connsiteY4" fmla="*/ 240516 h 48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1031" h="481031">
                    <a:moveTo>
                      <a:pt x="481032" y="240516"/>
                    </a:moveTo>
                    <a:cubicBezTo>
                      <a:pt x="481032" y="373349"/>
                      <a:pt x="373349" y="481031"/>
                      <a:pt x="240516" y="481031"/>
                    </a:cubicBezTo>
                    <a:cubicBezTo>
                      <a:pt x="107683" y="481031"/>
                      <a:pt x="0" y="373349"/>
                      <a:pt x="0" y="240516"/>
                    </a:cubicBezTo>
                    <a:cubicBezTo>
                      <a:pt x="0" y="107682"/>
                      <a:pt x="107683" y="0"/>
                      <a:pt x="240516" y="0"/>
                    </a:cubicBezTo>
                    <a:cubicBezTo>
                      <a:pt x="373349" y="0"/>
                      <a:pt x="481032" y="107682"/>
                      <a:pt x="481032" y="240516"/>
                    </a:cubicBezTo>
                    <a:close/>
                  </a:path>
                </a:pathLst>
              </a:custGeom>
              <a:solidFill>
                <a:srgbClr val="FFD778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>
                  <a:defRPr/>
                </a:pPr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</p:grp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3B214F2C-9AF3-EC54-46C0-E79ADFFA181D}"/>
              </a:ext>
            </a:extLst>
          </p:cNvPr>
          <p:cNvSpPr txBox="1"/>
          <p:nvPr/>
        </p:nvSpPr>
        <p:spPr>
          <a:xfrm>
            <a:off x="2644775" y="8378596"/>
            <a:ext cx="39179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800" dirty="0">
                <a:solidFill>
                  <a:srgbClr val="CFF5FB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____________________________________________________________________________________________________________________________________________</a:t>
            </a:r>
            <a:endParaRPr lang="ar-EG" dirty="0"/>
          </a:p>
        </p:txBody>
      </p:sp>
      <p:pic>
        <p:nvPicPr>
          <p:cNvPr id="37" name="صورة 36">
            <a:extLst>
              <a:ext uri="{FF2B5EF4-FFF2-40B4-BE49-F238E27FC236}">
                <a16:creationId xmlns:a16="http://schemas.microsoft.com/office/drawing/2014/main" id="{71EB7ABE-E108-0261-19DF-8DB4183DA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10" y="7197635"/>
            <a:ext cx="1887477" cy="255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19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9E054-58E5-C106-9F2F-264A21FDE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ربع نص 14">
            <a:extLst>
              <a:ext uri="{FF2B5EF4-FFF2-40B4-BE49-F238E27FC236}">
                <a16:creationId xmlns:a16="http://schemas.microsoft.com/office/drawing/2014/main" id="{5C604F9C-C2A0-1018-86C8-45815FFFAF84}"/>
              </a:ext>
            </a:extLst>
          </p:cNvPr>
          <p:cNvSpPr txBox="1"/>
          <p:nvPr/>
        </p:nvSpPr>
        <p:spPr>
          <a:xfrm>
            <a:off x="1424018" y="5345906"/>
            <a:ext cx="4711638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7019" rtl="1"/>
            <a:r>
              <a:rPr lang="ar-SA" sz="4465" b="1" dirty="0">
                <a:solidFill>
                  <a:srgbClr val="155C58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العلوم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73BBD73E-2401-6021-8C83-32B7A39A279A}"/>
              </a:ext>
            </a:extLst>
          </p:cNvPr>
          <p:cNvSpPr/>
          <p:nvPr/>
        </p:nvSpPr>
        <p:spPr>
          <a:xfrm>
            <a:off x="2927965" y="3461338"/>
            <a:ext cx="1703744" cy="1624130"/>
          </a:xfrm>
          <a:prstGeom prst="roundRect">
            <a:avLst>
              <a:gd name="adj" fmla="val 3595"/>
            </a:avLst>
          </a:prstGeom>
          <a:solidFill>
            <a:srgbClr val="FFF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67019" rtl="1"/>
            <a:endParaRPr lang="ar-SA" sz="8557" dirty="0">
              <a:solidFill>
                <a:srgbClr val="752B64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grpSp>
        <p:nvGrpSpPr>
          <p:cNvPr id="67" name="مجموعة 66">
            <a:extLst>
              <a:ext uri="{FF2B5EF4-FFF2-40B4-BE49-F238E27FC236}">
                <a16:creationId xmlns:a16="http://schemas.microsoft.com/office/drawing/2014/main" id="{79271A51-62EA-9EE0-20F5-EBC3EDBDA6FD}"/>
              </a:ext>
            </a:extLst>
          </p:cNvPr>
          <p:cNvGrpSpPr/>
          <p:nvPr/>
        </p:nvGrpSpPr>
        <p:grpSpPr>
          <a:xfrm>
            <a:off x="4073807" y="2840373"/>
            <a:ext cx="918537" cy="786257"/>
            <a:chOff x="2437458" y="1152322"/>
            <a:chExt cx="1226133" cy="1049556"/>
          </a:xfrm>
        </p:grpSpPr>
        <p:grpSp>
          <p:nvGrpSpPr>
            <p:cNvPr id="68" name="مجموعة 67">
              <a:extLst>
                <a:ext uri="{FF2B5EF4-FFF2-40B4-BE49-F238E27FC236}">
                  <a16:creationId xmlns:a16="http://schemas.microsoft.com/office/drawing/2014/main" id="{EEFF5B44-E0B9-7622-9D9C-8130F91F8CA5}"/>
                </a:ext>
              </a:extLst>
            </p:cNvPr>
            <p:cNvGrpSpPr/>
            <p:nvPr/>
          </p:nvGrpSpPr>
          <p:grpSpPr>
            <a:xfrm>
              <a:off x="2437458" y="1152322"/>
              <a:ext cx="1226133" cy="1049556"/>
              <a:chOff x="1908541" y="1439193"/>
              <a:chExt cx="1226133" cy="1049556"/>
            </a:xfrm>
          </p:grpSpPr>
          <p:sp>
            <p:nvSpPr>
              <p:cNvPr id="70" name="شكل حر: شكل 69">
                <a:extLst>
                  <a:ext uri="{FF2B5EF4-FFF2-40B4-BE49-F238E27FC236}">
                    <a16:creationId xmlns:a16="http://schemas.microsoft.com/office/drawing/2014/main" id="{A40EEDCD-0A82-3208-CE44-BF9E9D44B4C5}"/>
                  </a:ext>
                </a:extLst>
              </p:cNvPr>
              <p:cNvSpPr/>
              <p:nvPr/>
            </p:nvSpPr>
            <p:spPr>
              <a:xfrm>
                <a:off x="2310716" y="2127203"/>
                <a:ext cx="184980" cy="184981"/>
              </a:xfrm>
              <a:custGeom>
                <a:avLst/>
                <a:gdLst>
                  <a:gd name="connsiteX0" fmla="*/ 9808 w 184980"/>
                  <a:gd name="connsiteY0" fmla="*/ 184982 h 184981"/>
                  <a:gd name="connsiteX1" fmla="*/ 2873 w 184980"/>
                  <a:gd name="connsiteY1" fmla="*/ 182108 h 184981"/>
                  <a:gd name="connsiteX2" fmla="*/ 2873 w 184980"/>
                  <a:gd name="connsiteY2" fmla="*/ 168238 h 184981"/>
                  <a:gd name="connsiteX3" fmla="*/ 168238 w 184980"/>
                  <a:gd name="connsiteY3" fmla="*/ 2873 h 184981"/>
                  <a:gd name="connsiteX4" fmla="*/ 182108 w 184980"/>
                  <a:gd name="connsiteY4" fmla="*/ 2873 h 184981"/>
                  <a:gd name="connsiteX5" fmla="*/ 182108 w 184980"/>
                  <a:gd name="connsiteY5" fmla="*/ 16743 h 184981"/>
                  <a:gd name="connsiteX6" fmla="*/ 16743 w 184980"/>
                  <a:gd name="connsiteY6" fmla="*/ 182108 h 184981"/>
                  <a:gd name="connsiteX7" fmla="*/ 9808 w 184980"/>
                  <a:gd name="connsiteY7" fmla="*/ 184982 h 184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4980" h="184981">
                    <a:moveTo>
                      <a:pt x="9808" y="184982"/>
                    </a:moveTo>
                    <a:cubicBezTo>
                      <a:pt x="7297" y="184982"/>
                      <a:pt x="4790" y="184025"/>
                      <a:pt x="2873" y="182108"/>
                    </a:cubicBezTo>
                    <a:cubicBezTo>
                      <a:pt x="-958" y="178277"/>
                      <a:pt x="-958" y="172068"/>
                      <a:pt x="2873" y="168238"/>
                    </a:cubicBezTo>
                    <a:lnTo>
                      <a:pt x="168238" y="2873"/>
                    </a:lnTo>
                    <a:cubicBezTo>
                      <a:pt x="172068" y="-958"/>
                      <a:pt x="178277" y="-958"/>
                      <a:pt x="182108" y="2873"/>
                    </a:cubicBezTo>
                    <a:cubicBezTo>
                      <a:pt x="185938" y="6703"/>
                      <a:pt x="185938" y="12912"/>
                      <a:pt x="182108" y="16743"/>
                    </a:cubicBezTo>
                    <a:lnTo>
                      <a:pt x="16743" y="182108"/>
                    </a:lnTo>
                    <a:cubicBezTo>
                      <a:pt x="14825" y="184025"/>
                      <a:pt x="12314" y="184982"/>
                      <a:pt x="9808" y="184982"/>
                    </a:cubicBezTo>
                    <a:close/>
                  </a:path>
                </a:pathLst>
              </a:custGeom>
              <a:solidFill>
                <a:srgbClr val="86513B"/>
              </a:solidFill>
              <a:ln w="490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71" name="شكل حر: شكل 70">
                <a:extLst>
                  <a:ext uri="{FF2B5EF4-FFF2-40B4-BE49-F238E27FC236}">
                    <a16:creationId xmlns:a16="http://schemas.microsoft.com/office/drawing/2014/main" id="{544436EA-8844-57A1-722D-71865871A3E0}"/>
                  </a:ext>
                </a:extLst>
              </p:cNvPr>
              <p:cNvSpPr/>
              <p:nvPr/>
            </p:nvSpPr>
            <p:spPr>
              <a:xfrm>
                <a:off x="2006635" y="1439193"/>
                <a:ext cx="1128039" cy="1049556"/>
              </a:xfrm>
              <a:custGeom>
                <a:avLst/>
                <a:gdLst>
                  <a:gd name="connsiteX0" fmla="*/ 742796 w 1128039"/>
                  <a:gd name="connsiteY0" fmla="*/ 738745 h 1049556"/>
                  <a:gd name="connsiteX1" fmla="*/ 264843 w 1128039"/>
                  <a:gd name="connsiteY1" fmla="*/ 106173 h 1049556"/>
                  <a:gd name="connsiteX2" fmla="*/ 294093 w 1128039"/>
                  <a:gd name="connsiteY2" fmla="*/ 89 h 1049556"/>
                  <a:gd name="connsiteX3" fmla="*/ 294084 w 1128039"/>
                  <a:gd name="connsiteY3" fmla="*/ 0 h 1049556"/>
                  <a:gd name="connsiteX4" fmla="*/ 20 w 1128039"/>
                  <a:gd name="connsiteY4" fmla="*/ 128081 h 1049556"/>
                  <a:gd name="connsiteX5" fmla="*/ 1123 w 1128039"/>
                  <a:gd name="connsiteY5" fmla="*/ 129695 h 1049556"/>
                  <a:gd name="connsiteX6" fmla="*/ 13443 w 1128039"/>
                  <a:gd name="connsiteY6" fmla="*/ 224911 h 1049556"/>
                  <a:gd name="connsiteX7" fmla="*/ 0 w 1128039"/>
                  <a:gd name="connsiteY7" fmla="*/ 335100 h 1049556"/>
                  <a:gd name="connsiteX8" fmla="*/ 0 w 1128039"/>
                  <a:gd name="connsiteY8" fmla="*/ 340358 h 1049556"/>
                  <a:gd name="connsiteX9" fmla="*/ 618806 w 1128039"/>
                  <a:gd name="connsiteY9" fmla="*/ 754229 h 1049556"/>
                  <a:gd name="connsiteX10" fmla="*/ 718416 w 1128039"/>
                  <a:gd name="connsiteY10" fmla="*/ 754999 h 1049556"/>
                  <a:gd name="connsiteX11" fmla="*/ 900098 w 1128039"/>
                  <a:gd name="connsiteY11" fmla="*/ 996688 h 1049556"/>
                  <a:gd name="connsiteX12" fmla="*/ 1128040 w 1128039"/>
                  <a:gd name="connsiteY12" fmla="*/ 1003716 h 1049556"/>
                  <a:gd name="connsiteX13" fmla="*/ 742796 w 1128039"/>
                  <a:gd name="connsiteY13" fmla="*/ 738745 h 1049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28039" h="1049556">
                    <a:moveTo>
                      <a:pt x="742796" y="738745"/>
                    </a:moveTo>
                    <a:lnTo>
                      <a:pt x="264843" y="106173"/>
                    </a:lnTo>
                    <a:cubicBezTo>
                      <a:pt x="264843" y="106173"/>
                      <a:pt x="225676" y="37628"/>
                      <a:pt x="294093" y="89"/>
                    </a:cubicBezTo>
                    <a:cubicBezTo>
                      <a:pt x="294138" y="64"/>
                      <a:pt x="294133" y="-5"/>
                      <a:pt x="294084" y="0"/>
                    </a:cubicBezTo>
                    <a:cubicBezTo>
                      <a:pt x="285726" y="304"/>
                      <a:pt x="2609" y="11462"/>
                      <a:pt x="20" y="128081"/>
                    </a:cubicBezTo>
                    <a:cubicBezTo>
                      <a:pt x="10" y="128616"/>
                      <a:pt x="721" y="129131"/>
                      <a:pt x="1123" y="129695"/>
                    </a:cubicBezTo>
                    <a:cubicBezTo>
                      <a:pt x="1123" y="129695"/>
                      <a:pt x="13443" y="147091"/>
                      <a:pt x="13443" y="224911"/>
                    </a:cubicBezTo>
                    <a:cubicBezTo>
                      <a:pt x="13443" y="307306"/>
                      <a:pt x="0" y="335100"/>
                      <a:pt x="0" y="335100"/>
                    </a:cubicBezTo>
                    <a:lnTo>
                      <a:pt x="0" y="340358"/>
                    </a:lnTo>
                    <a:cubicBezTo>
                      <a:pt x="0" y="575774"/>
                      <a:pt x="367690" y="753047"/>
                      <a:pt x="618806" y="754229"/>
                    </a:cubicBezTo>
                    <a:lnTo>
                      <a:pt x="718416" y="754999"/>
                    </a:lnTo>
                    <a:lnTo>
                      <a:pt x="900098" y="996688"/>
                    </a:lnTo>
                    <a:cubicBezTo>
                      <a:pt x="959845" y="1064296"/>
                      <a:pt x="1064237" y="1067519"/>
                      <a:pt x="1128040" y="1003716"/>
                    </a:cubicBezTo>
                    <a:lnTo>
                      <a:pt x="742796" y="738745"/>
                    </a:lnTo>
                    <a:close/>
                  </a:path>
                </a:pathLst>
              </a:custGeom>
              <a:solidFill>
                <a:srgbClr val="4878BA"/>
              </a:solidFill>
              <a:ln w="490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72" name="شكل حر: شكل 71">
                <a:extLst>
                  <a:ext uri="{FF2B5EF4-FFF2-40B4-BE49-F238E27FC236}">
                    <a16:creationId xmlns:a16="http://schemas.microsoft.com/office/drawing/2014/main" id="{86CB45E4-826E-C3A5-C156-A1440D3FDFE4}"/>
                  </a:ext>
                </a:extLst>
              </p:cNvPr>
              <p:cNvSpPr/>
              <p:nvPr/>
            </p:nvSpPr>
            <p:spPr>
              <a:xfrm>
                <a:off x="2212620" y="2135616"/>
                <a:ext cx="362934" cy="176568"/>
              </a:xfrm>
              <a:custGeom>
                <a:avLst/>
                <a:gdLst>
                  <a:gd name="connsiteX0" fmla="*/ 359951 w 362934"/>
                  <a:gd name="connsiteY0" fmla="*/ 2768 h 176568"/>
                  <a:gd name="connsiteX1" fmla="*/ 346081 w 362934"/>
                  <a:gd name="connsiteY1" fmla="*/ 2988 h 176568"/>
                  <a:gd name="connsiteX2" fmla="*/ 196930 w 362934"/>
                  <a:gd name="connsiteY2" fmla="*/ 156950 h 176568"/>
                  <a:gd name="connsiteX3" fmla="*/ 9809 w 362934"/>
                  <a:gd name="connsiteY3" fmla="*/ 156950 h 176568"/>
                  <a:gd name="connsiteX4" fmla="*/ 0 w 362934"/>
                  <a:gd name="connsiteY4" fmla="*/ 166759 h 176568"/>
                  <a:gd name="connsiteX5" fmla="*/ 9809 w 362934"/>
                  <a:gd name="connsiteY5" fmla="*/ 176568 h 176568"/>
                  <a:gd name="connsiteX6" fmla="*/ 264843 w 362934"/>
                  <a:gd name="connsiteY6" fmla="*/ 176568 h 176568"/>
                  <a:gd name="connsiteX7" fmla="*/ 274652 w 362934"/>
                  <a:gd name="connsiteY7" fmla="*/ 166759 h 176568"/>
                  <a:gd name="connsiteX8" fmla="*/ 264843 w 362934"/>
                  <a:gd name="connsiteY8" fmla="*/ 156950 h 176568"/>
                  <a:gd name="connsiteX9" fmla="*/ 224244 w 362934"/>
                  <a:gd name="connsiteY9" fmla="*/ 156950 h 176568"/>
                  <a:gd name="connsiteX10" fmla="*/ 360167 w 362934"/>
                  <a:gd name="connsiteY10" fmla="*/ 16642 h 176568"/>
                  <a:gd name="connsiteX11" fmla="*/ 359951 w 362934"/>
                  <a:gd name="connsiteY11" fmla="*/ 2768 h 176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2934" h="176568">
                    <a:moveTo>
                      <a:pt x="359951" y="2768"/>
                    </a:moveTo>
                    <a:cubicBezTo>
                      <a:pt x="356057" y="-1009"/>
                      <a:pt x="349848" y="-906"/>
                      <a:pt x="346081" y="2988"/>
                    </a:cubicBezTo>
                    <a:lnTo>
                      <a:pt x="196930" y="156950"/>
                    </a:lnTo>
                    <a:lnTo>
                      <a:pt x="9809" y="156950"/>
                    </a:lnTo>
                    <a:cubicBezTo>
                      <a:pt x="4394" y="156950"/>
                      <a:pt x="0" y="161345"/>
                      <a:pt x="0" y="166759"/>
                    </a:cubicBezTo>
                    <a:cubicBezTo>
                      <a:pt x="0" y="172174"/>
                      <a:pt x="4394" y="176568"/>
                      <a:pt x="9809" y="176568"/>
                    </a:cubicBezTo>
                    <a:lnTo>
                      <a:pt x="264843" y="176568"/>
                    </a:lnTo>
                    <a:cubicBezTo>
                      <a:pt x="270258" y="176568"/>
                      <a:pt x="274652" y="172174"/>
                      <a:pt x="274652" y="166759"/>
                    </a:cubicBezTo>
                    <a:cubicBezTo>
                      <a:pt x="274652" y="161345"/>
                      <a:pt x="270258" y="156950"/>
                      <a:pt x="264843" y="156950"/>
                    </a:cubicBezTo>
                    <a:lnTo>
                      <a:pt x="224244" y="156950"/>
                    </a:lnTo>
                    <a:lnTo>
                      <a:pt x="360167" y="16642"/>
                    </a:lnTo>
                    <a:cubicBezTo>
                      <a:pt x="363943" y="12748"/>
                      <a:pt x="363840" y="6539"/>
                      <a:pt x="359951" y="2768"/>
                    </a:cubicBezTo>
                    <a:close/>
                  </a:path>
                </a:pathLst>
              </a:custGeom>
              <a:solidFill>
                <a:srgbClr val="86513B"/>
              </a:solidFill>
              <a:ln w="490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grpSp>
            <p:nvGrpSpPr>
              <p:cNvPr id="73" name="رسم 2267" descr="طائر أصلي">
                <a:extLst>
                  <a:ext uri="{FF2B5EF4-FFF2-40B4-BE49-F238E27FC236}">
                    <a16:creationId xmlns:a16="http://schemas.microsoft.com/office/drawing/2014/main" id="{E3147505-DAFB-C40A-F960-8990FEC230AE}"/>
                  </a:ext>
                </a:extLst>
              </p:cNvPr>
              <p:cNvGrpSpPr/>
              <p:nvPr/>
            </p:nvGrpSpPr>
            <p:grpSpPr>
              <a:xfrm>
                <a:off x="2179725" y="1765869"/>
                <a:ext cx="538391" cy="316087"/>
                <a:chOff x="2179725" y="1765869"/>
                <a:chExt cx="538391" cy="316087"/>
              </a:xfrm>
            </p:grpSpPr>
            <p:sp>
              <p:nvSpPr>
                <p:cNvPr id="79" name="شكل حر: شكل 78">
                  <a:extLst>
                    <a:ext uri="{FF2B5EF4-FFF2-40B4-BE49-F238E27FC236}">
                      <a16:creationId xmlns:a16="http://schemas.microsoft.com/office/drawing/2014/main" id="{8EA6E53E-A2E6-10BB-4CA1-A8A5E36F2AA2}"/>
                    </a:ext>
                  </a:extLst>
                </p:cNvPr>
                <p:cNvSpPr/>
                <p:nvPr/>
              </p:nvSpPr>
              <p:spPr>
                <a:xfrm>
                  <a:off x="2179725" y="1765869"/>
                  <a:ext cx="538391" cy="316087"/>
                </a:xfrm>
                <a:custGeom>
                  <a:avLst/>
                  <a:gdLst>
                    <a:gd name="connsiteX0" fmla="*/ 316806 w 538391"/>
                    <a:gd name="connsiteY0" fmla="*/ 92095 h 316087"/>
                    <a:gd name="connsiteX1" fmla="*/ 6278 w 538391"/>
                    <a:gd name="connsiteY1" fmla="*/ 8871 h 316087"/>
                    <a:gd name="connsiteX2" fmla="*/ 0 w 538391"/>
                    <a:gd name="connsiteY2" fmla="*/ 10391 h 316087"/>
                    <a:gd name="connsiteX3" fmla="*/ 6459 w 538391"/>
                    <a:gd name="connsiteY3" fmla="*/ 33045 h 316087"/>
                    <a:gd name="connsiteX4" fmla="*/ 489704 w 538391"/>
                    <a:gd name="connsiteY4" fmla="*/ 305887 h 316087"/>
                    <a:gd name="connsiteX5" fmla="*/ 538391 w 538391"/>
                    <a:gd name="connsiteY5" fmla="*/ 299384 h 316087"/>
                    <a:gd name="connsiteX6" fmla="*/ 316806 w 538391"/>
                    <a:gd name="connsiteY6" fmla="*/ 92095 h 316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38391" h="316087">
                      <a:moveTo>
                        <a:pt x="316806" y="92095"/>
                      </a:moveTo>
                      <a:cubicBezTo>
                        <a:pt x="233552" y="14212"/>
                        <a:pt x="117041" y="-16883"/>
                        <a:pt x="6278" y="8871"/>
                      </a:cubicBezTo>
                      <a:cubicBezTo>
                        <a:pt x="4184" y="9356"/>
                        <a:pt x="0" y="10391"/>
                        <a:pt x="0" y="10391"/>
                      </a:cubicBezTo>
                      <a:cubicBezTo>
                        <a:pt x="1903" y="17920"/>
                        <a:pt x="4056" y="25477"/>
                        <a:pt x="6459" y="33045"/>
                      </a:cubicBezTo>
                      <a:cubicBezTo>
                        <a:pt x="70698" y="235513"/>
                        <a:pt x="282470" y="352505"/>
                        <a:pt x="489704" y="305887"/>
                      </a:cubicBezTo>
                      <a:lnTo>
                        <a:pt x="538391" y="299384"/>
                      </a:lnTo>
                      <a:lnTo>
                        <a:pt x="316806" y="92095"/>
                      </a:lnTo>
                      <a:close/>
                    </a:path>
                  </a:pathLst>
                </a:custGeom>
                <a:solidFill>
                  <a:srgbClr val="A3E2F6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80" name="شكل حر: شكل 79">
                  <a:extLst>
                    <a:ext uri="{FF2B5EF4-FFF2-40B4-BE49-F238E27FC236}">
                      <a16:creationId xmlns:a16="http://schemas.microsoft.com/office/drawing/2014/main" id="{FFA7F2DE-47F6-4174-FAB3-286B1956948A}"/>
                    </a:ext>
                  </a:extLst>
                </p:cNvPr>
                <p:cNvSpPr/>
                <p:nvPr/>
              </p:nvSpPr>
              <p:spPr>
                <a:xfrm>
                  <a:off x="2209093" y="1776348"/>
                  <a:ext cx="464642" cy="300209"/>
                </a:xfrm>
                <a:custGeom>
                  <a:avLst/>
                  <a:gdLst>
                    <a:gd name="connsiteX0" fmla="*/ 464643 w 464642"/>
                    <a:gd name="connsiteY0" fmla="*/ 252680 h 300209"/>
                    <a:gd name="connsiteX1" fmla="*/ 84186 w 464642"/>
                    <a:gd name="connsiteY1" fmla="*/ 120916 h 300209"/>
                    <a:gd name="connsiteX2" fmla="*/ 4924 w 464642"/>
                    <a:gd name="connsiteY2" fmla="*/ 0 h 300209"/>
                    <a:gd name="connsiteX3" fmla="*/ 0 w 464642"/>
                    <a:gd name="connsiteY3" fmla="*/ 1202 h 300209"/>
                    <a:gd name="connsiteX4" fmla="*/ 80429 w 464642"/>
                    <a:gd name="connsiteY4" fmla="*/ 124339 h 300209"/>
                    <a:gd name="connsiteX5" fmla="*/ 124991 w 464642"/>
                    <a:gd name="connsiteY5" fmla="*/ 160603 h 300209"/>
                    <a:gd name="connsiteX6" fmla="*/ 414156 w 464642"/>
                    <a:gd name="connsiteY6" fmla="*/ 300209 h 300209"/>
                    <a:gd name="connsiteX7" fmla="*/ 414602 w 464642"/>
                    <a:gd name="connsiteY7" fmla="*/ 295163 h 300209"/>
                    <a:gd name="connsiteX8" fmla="*/ 149224 w 464642"/>
                    <a:gd name="connsiteY8" fmla="*/ 176400 h 300209"/>
                    <a:gd name="connsiteX9" fmla="*/ 149293 w 464642"/>
                    <a:gd name="connsiteY9" fmla="*/ 176336 h 300209"/>
                    <a:gd name="connsiteX10" fmla="*/ 464466 w 464642"/>
                    <a:gd name="connsiteY10" fmla="*/ 257746 h 300209"/>
                    <a:gd name="connsiteX11" fmla="*/ 464643 w 464642"/>
                    <a:gd name="connsiteY11" fmla="*/ 252680 h 300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64642" h="300209">
                      <a:moveTo>
                        <a:pt x="464643" y="252680"/>
                      </a:moveTo>
                      <a:cubicBezTo>
                        <a:pt x="350142" y="248594"/>
                        <a:pt x="191192" y="222414"/>
                        <a:pt x="84186" y="120916"/>
                      </a:cubicBezTo>
                      <a:cubicBezTo>
                        <a:pt x="20251" y="60276"/>
                        <a:pt x="5066" y="598"/>
                        <a:pt x="4924" y="0"/>
                      </a:cubicBezTo>
                      <a:lnTo>
                        <a:pt x="0" y="1202"/>
                      </a:lnTo>
                      <a:cubicBezTo>
                        <a:pt x="147" y="1810"/>
                        <a:pt x="15562" y="62689"/>
                        <a:pt x="80429" y="124339"/>
                      </a:cubicBezTo>
                      <a:cubicBezTo>
                        <a:pt x="94470" y="137684"/>
                        <a:pt x="109405" y="149715"/>
                        <a:pt x="124991" y="160603"/>
                      </a:cubicBezTo>
                      <a:cubicBezTo>
                        <a:pt x="127762" y="163546"/>
                        <a:pt x="243999" y="285197"/>
                        <a:pt x="414156" y="300209"/>
                      </a:cubicBezTo>
                      <a:lnTo>
                        <a:pt x="414602" y="295163"/>
                      </a:lnTo>
                      <a:cubicBezTo>
                        <a:pt x="286751" y="283882"/>
                        <a:pt x="189667" y="211678"/>
                        <a:pt x="149224" y="176400"/>
                      </a:cubicBezTo>
                      <a:cubicBezTo>
                        <a:pt x="149008" y="176209"/>
                        <a:pt x="149043" y="176184"/>
                        <a:pt x="149293" y="176336"/>
                      </a:cubicBezTo>
                      <a:cubicBezTo>
                        <a:pt x="249718" y="236618"/>
                        <a:pt x="371594" y="254431"/>
                        <a:pt x="464466" y="257746"/>
                      </a:cubicBezTo>
                      <a:lnTo>
                        <a:pt x="464643" y="252680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81" name="شكل حر: شكل 80">
                  <a:extLst>
                    <a:ext uri="{FF2B5EF4-FFF2-40B4-BE49-F238E27FC236}">
                      <a16:creationId xmlns:a16="http://schemas.microsoft.com/office/drawing/2014/main" id="{A57661B7-DAF6-ECF6-4C91-85B3996A13F4}"/>
                    </a:ext>
                  </a:extLst>
                </p:cNvPr>
                <p:cNvSpPr/>
                <p:nvPr/>
              </p:nvSpPr>
              <p:spPr>
                <a:xfrm>
                  <a:off x="2243057" y="1769242"/>
                  <a:ext cx="395940" cy="232316"/>
                </a:xfrm>
                <a:custGeom>
                  <a:avLst/>
                  <a:gdLst>
                    <a:gd name="connsiteX0" fmla="*/ 395690 w 395940"/>
                    <a:gd name="connsiteY0" fmla="*/ 232316 h 232316"/>
                    <a:gd name="connsiteX1" fmla="*/ 87634 w 395940"/>
                    <a:gd name="connsiteY1" fmla="*/ 111891 h 232316"/>
                    <a:gd name="connsiteX2" fmla="*/ 0 w 395940"/>
                    <a:gd name="connsiteY2" fmla="*/ 2158 h 232316"/>
                    <a:gd name="connsiteX3" fmla="*/ 4591 w 395940"/>
                    <a:gd name="connsiteY3" fmla="*/ 0 h 232316"/>
                    <a:gd name="connsiteX4" fmla="*/ 395940 w 395940"/>
                    <a:gd name="connsiteY4" fmla="*/ 227255 h 232316"/>
                    <a:gd name="connsiteX5" fmla="*/ 395690 w 395940"/>
                    <a:gd name="connsiteY5" fmla="*/ 232316 h 232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5940" h="232316">
                      <a:moveTo>
                        <a:pt x="395690" y="232316"/>
                      </a:moveTo>
                      <a:cubicBezTo>
                        <a:pt x="243793" y="224803"/>
                        <a:pt x="144330" y="162682"/>
                        <a:pt x="87634" y="111891"/>
                      </a:cubicBezTo>
                      <a:cubicBezTo>
                        <a:pt x="26161" y="56819"/>
                        <a:pt x="255" y="2697"/>
                        <a:pt x="0" y="2158"/>
                      </a:cubicBezTo>
                      <a:lnTo>
                        <a:pt x="4591" y="0"/>
                      </a:lnTo>
                      <a:cubicBezTo>
                        <a:pt x="5591" y="2129"/>
                        <a:pt x="108316" y="213027"/>
                        <a:pt x="395940" y="227255"/>
                      </a:cubicBezTo>
                      <a:lnTo>
                        <a:pt x="395690" y="232316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  <p:grpSp>
            <p:nvGrpSpPr>
              <p:cNvPr id="74" name="رسم 2267" descr="طائر أصلي">
                <a:extLst>
                  <a:ext uri="{FF2B5EF4-FFF2-40B4-BE49-F238E27FC236}">
                    <a16:creationId xmlns:a16="http://schemas.microsoft.com/office/drawing/2014/main" id="{CD7E0991-77CD-9D36-FD2B-2743A85A0C9C}"/>
                  </a:ext>
                </a:extLst>
              </p:cNvPr>
              <p:cNvGrpSpPr/>
              <p:nvPr/>
            </p:nvGrpSpPr>
            <p:grpSpPr>
              <a:xfrm>
                <a:off x="1908541" y="1567269"/>
                <a:ext cx="209093" cy="207705"/>
                <a:chOff x="1908541" y="1567269"/>
                <a:chExt cx="209093" cy="207705"/>
              </a:xfrm>
            </p:grpSpPr>
            <p:sp>
              <p:nvSpPr>
                <p:cNvPr id="75" name="شكل حر: شكل 74">
                  <a:extLst>
                    <a:ext uri="{FF2B5EF4-FFF2-40B4-BE49-F238E27FC236}">
                      <a16:creationId xmlns:a16="http://schemas.microsoft.com/office/drawing/2014/main" id="{DBFBE34F-669B-51C0-F9B1-FF7D0C6B5141}"/>
                    </a:ext>
                  </a:extLst>
                </p:cNvPr>
                <p:cNvSpPr/>
                <p:nvPr/>
              </p:nvSpPr>
              <p:spPr>
                <a:xfrm>
                  <a:off x="2006631" y="1567269"/>
                  <a:ext cx="111003" cy="207705"/>
                </a:xfrm>
                <a:custGeom>
                  <a:avLst/>
                  <a:gdLst>
                    <a:gd name="connsiteX0" fmla="*/ 49 w 111003"/>
                    <a:gd name="connsiteY0" fmla="*/ 0 h 207705"/>
                    <a:gd name="connsiteX1" fmla="*/ 111004 w 111003"/>
                    <a:gd name="connsiteY1" fmla="*/ 0 h 207705"/>
                    <a:gd name="connsiteX2" fmla="*/ 111004 w 111003"/>
                    <a:gd name="connsiteY2" fmla="*/ 7322 h 207705"/>
                    <a:gd name="connsiteX3" fmla="*/ 0 w 111003"/>
                    <a:gd name="connsiteY3" fmla="*/ 207706 h 207705"/>
                    <a:gd name="connsiteX4" fmla="*/ 0 w 111003"/>
                    <a:gd name="connsiteY4" fmla="*/ 207706 h 207705"/>
                    <a:gd name="connsiteX5" fmla="*/ 0 w 111003"/>
                    <a:gd name="connsiteY5" fmla="*/ 49 h 207705"/>
                    <a:gd name="connsiteX6" fmla="*/ 49 w 111003"/>
                    <a:gd name="connsiteY6" fmla="*/ 0 h 207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1003" h="207705">
                      <a:moveTo>
                        <a:pt x="49" y="0"/>
                      </a:moveTo>
                      <a:lnTo>
                        <a:pt x="111004" y="0"/>
                      </a:lnTo>
                      <a:lnTo>
                        <a:pt x="111004" y="7322"/>
                      </a:lnTo>
                      <a:cubicBezTo>
                        <a:pt x="111004" y="88781"/>
                        <a:pt x="69060" y="164502"/>
                        <a:pt x="0" y="207706"/>
                      </a:cubicBezTo>
                      <a:lnTo>
                        <a:pt x="0" y="207706"/>
                      </a:lnTo>
                      <a:lnTo>
                        <a:pt x="0" y="49"/>
                      </a:lnTo>
                      <a:cubicBezTo>
                        <a:pt x="0" y="25"/>
                        <a:pt x="25" y="0"/>
                        <a:pt x="49" y="0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76" name="شكل حر: شكل 75">
                  <a:extLst>
                    <a:ext uri="{FF2B5EF4-FFF2-40B4-BE49-F238E27FC236}">
                      <a16:creationId xmlns:a16="http://schemas.microsoft.com/office/drawing/2014/main" id="{6F31AF8A-509B-1A19-2CB9-BE9212B96E5A}"/>
                    </a:ext>
                  </a:extLst>
                </p:cNvPr>
                <p:cNvSpPr/>
                <p:nvPr/>
              </p:nvSpPr>
              <p:spPr>
                <a:xfrm>
                  <a:off x="2065485" y="1586319"/>
                  <a:ext cx="29427" cy="29427"/>
                </a:xfrm>
                <a:custGeom>
                  <a:avLst/>
                  <a:gdLst>
                    <a:gd name="connsiteX0" fmla="*/ 29427 w 29427"/>
                    <a:gd name="connsiteY0" fmla="*/ 14713 h 29427"/>
                    <a:gd name="connsiteX1" fmla="*/ 14713 w 29427"/>
                    <a:gd name="connsiteY1" fmla="*/ 29427 h 29427"/>
                    <a:gd name="connsiteX2" fmla="*/ 0 w 29427"/>
                    <a:gd name="connsiteY2" fmla="*/ 14713 h 29427"/>
                    <a:gd name="connsiteX3" fmla="*/ 14713 w 29427"/>
                    <a:gd name="connsiteY3" fmla="*/ 0 h 29427"/>
                    <a:gd name="connsiteX4" fmla="*/ 29427 w 29427"/>
                    <a:gd name="connsiteY4" fmla="*/ 14713 h 29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427" h="29427">
                      <a:moveTo>
                        <a:pt x="29427" y="14713"/>
                      </a:moveTo>
                      <a:cubicBezTo>
                        <a:pt x="29427" y="22840"/>
                        <a:pt x="22840" y="29427"/>
                        <a:pt x="14713" y="29427"/>
                      </a:cubicBezTo>
                      <a:cubicBezTo>
                        <a:pt x="6587" y="29427"/>
                        <a:pt x="0" y="22840"/>
                        <a:pt x="0" y="14713"/>
                      </a:cubicBezTo>
                      <a:cubicBezTo>
                        <a:pt x="0" y="6587"/>
                        <a:pt x="6587" y="0"/>
                        <a:pt x="14713" y="0"/>
                      </a:cubicBezTo>
                      <a:cubicBezTo>
                        <a:pt x="22840" y="0"/>
                        <a:pt x="29427" y="6587"/>
                        <a:pt x="29427" y="147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77" name="شكل حر: شكل 76">
                  <a:extLst>
                    <a:ext uri="{FF2B5EF4-FFF2-40B4-BE49-F238E27FC236}">
                      <a16:creationId xmlns:a16="http://schemas.microsoft.com/office/drawing/2014/main" id="{8093952A-C330-6281-2221-DC71143AE57C}"/>
                    </a:ext>
                  </a:extLst>
                </p:cNvPr>
                <p:cNvSpPr/>
                <p:nvPr/>
              </p:nvSpPr>
              <p:spPr>
                <a:xfrm>
                  <a:off x="1908541" y="1584610"/>
                  <a:ext cx="137310" cy="98064"/>
                </a:xfrm>
                <a:custGeom>
                  <a:avLst/>
                  <a:gdLst>
                    <a:gd name="connsiteX0" fmla="*/ 98061 w 137310"/>
                    <a:gd name="connsiteY0" fmla="*/ 2 h 98064"/>
                    <a:gd name="connsiteX1" fmla="*/ 0 w 137310"/>
                    <a:gd name="connsiteY1" fmla="*/ 40945 h 98064"/>
                    <a:gd name="connsiteX2" fmla="*/ 98051 w 137310"/>
                    <a:gd name="connsiteY2" fmla="*/ 98058 h 98064"/>
                    <a:gd name="connsiteX3" fmla="*/ 98115 w 137310"/>
                    <a:gd name="connsiteY3" fmla="*/ 98043 h 98064"/>
                    <a:gd name="connsiteX4" fmla="*/ 137301 w 137310"/>
                    <a:gd name="connsiteY4" fmla="*/ 40979 h 98064"/>
                    <a:gd name="connsiteX5" fmla="*/ 137297 w 137310"/>
                    <a:gd name="connsiteY5" fmla="*/ 40915 h 98064"/>
                    <a:gd name="connsiteX6" fmla="*/ 98110 w 137310"/>
                    <a:gd name="connsiteY6" fmla="*/ 17 h 98064"/>
                    <a:gd name="connsiteX7" fmla="*/ 98061 w 137310"/>
                    <a:gd name="connsiteY7" fmla="*/ 2 h 98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7310" h="98064">
                      <a:moveTo>
                        <a:pt x="98061" y="2"/>
                      </a:moveTo>
                      <a:lnTo>
                        <a:pt x="0" y="40945"/>
                      </a:lnTo>
                      <a:lnTo>
                        <a:pt x="98051" y="98058"/>
                      </a:lnTo>
                      <a:cubicBezTo>
                        <a:pt x="98075" y="98072"/>
                        <a:pt x="98100" y="98062"/>
                        <a:pt x="98115" y="98043"/>
                      </a:cubicBezTo>
                      <a:lnTo>
                        <a:pt x="137301" y="40979"/>
                      </a:lnTo>
                      <a:cubicBezTo>
                        <a:pt x="137316" y="40959"/>
                        <a:pt x="137311" y="40935"/>
                        <a:pt x="137297" y="40915"/>
                      </a:cubicBezTo>
                      <a:lnTo>
                        <a:pt x="98110" y="17"/>
                      </a:lnTo>
                      <a:cubicBezTo>
                        <a:pt x="98100" y="2"/>
                        <a:pt x="98080" y="-3"/>
                        <a:pt x="98061" y="2"/>
                      </a:cubicBezTo>
                      <a:close/>
                    </a:path>
                  </a:pathLst>
                </a:custGeom>
                <a:solidFill>
                  <a:srgbClr val="EF6129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78" name="شكل حر: شكل 77">
                  <a:extLst>
                    <a:ext uri="{FF2B5EF4-FFF2-40B4-BE49-F238E27FC236}">
                      <a16:creationId xmlns:a16="http://schemas.microsoft.com/office/drawing/2014/main" id="{015A0C43-08A5-419D-9639-C8CF7FF2B334}"/>
                    </a:ext>
                  </a:extLst>
                </p:cNvPr>
                <p:cNvSpPr/>
                <p:nvPr/>
              </p:nvSpPr>
              <p:spPr>
                <a:xfrm>
                  <a:off x="1926324" y="1623715"/>
                  <a:ext cx="121386" cy="3678"/>
                </a:xfrm>
                <a:custGeom>
                  <a:avLst/>
                  <a:gdLst>
                    <a:gd name="connsiteX0" fmla="*/ 119547 w 121386"/>
                    <a:gd name="connsiteY0" fmla="*/ 3678 h 3678"/>
                    <a:gd name="connsiteX1" fmla="*/ 1839 w 121386"/>
                    <a:gd name="connsiteY1" fmla="*/ 3678 h 3678"/>
                    <a:gd name="connsiteX2" fmla="*/ 0 w 121386"/>
                    <a:gd name="connsiteY2" fmla="*/ 1839 h 3678"/>
                    <a:gd name="connsiteX3" fmla="*/ 1839 w 121386"/>
                    <a:gd name="connsiteY3" fmla="*/ 0 h 3678"/>
                    <a:gd name="connsiteX4" fmla="*/ 119547 w 121386"/>
                    <a:gd name="connsiteY4" fmla="*/ 0 h 3678"/>
                    <a:gd name="connsiteX5" fmla="*/ 121386 w 121386"/>
                    <a:gd name="connsiteY5" fmla="*/ 1839 h 3678"/>
                    <a:gd name="connsiteX6" fmla="*/ 119547 w 121386"/>
                    <a:gd name="connsiteY6" fmla="*/ 3678 h 3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1386" h="3678">
                      <a:moveTo>
                        <a:pt x="119547" y="3678"/>
                      </a:moveTo>
                      <a:lnTo>
                        <a:pt x="1839" y="3678"/>
                      </a:lnTo>
                      <a:cubicBezTo>
                        <a:pt x="824" y="3678"/>
                        <a:pt x="0" y="2854"/>
                        <a:pt x="0" y="1839"/>
                      </a:cubicBezTo>
                      <a:cubicBezTo>
                        <a:pt x="0" y="824"/>
                        <a:pt x="824" y="0"/>
                        <a:pt x="1839" y="0"/>
                      </a:cubicBezTo>
                      <a:lnTo>
                        <a:pt x="119547" y="0"/>
                      </a:lnTo>
                      <a:cubicBezTo>
                        <a:pt x="120562" y="0"/>
                        <a:pt x="121386" y="824"/>
                        <a:pt x="121386" y="1839"/>
                      </a:cubicBezTo>
                      <a:cubicBezTo>
                        <a:pt x="121386" y="2854"/>
                        <a:pt x="120562" y="3678"/>
                        <a:pt x="119547" y="3678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</p:grpSp>
        <p:sp>
          <p:nvSpPr>
            <p:cNvPr id="69" name="شكل بيضاوي 68">
              <a:extLst>
                <a:ext uri="{FF2B5EF4-FFF2-40B4-BE49-F238E27FC236}">
                  <a16:creationId xmlns:a16="http://schemas.microsoft.com/office/drawing/2014/main" id="{BFED6D95-D626-245C-A17E-54429FFFC92E}"/>
                </a:ext>
              </a:extLst>
            </p:cNvPr>
            <p:cNvSpPr/>
            <p:nvPr/>
          </p:nvSpPr>
          <p:spPr>
            <a:xfrm>
              <a:off x="2582164" y="1353185"/>
              <a:ext cx="96266" cy="96266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567019" rtl="1"/>
              <a:endParaRPr lang="ar-SA" sz="1116">
                <a:solidFill>
                  <a:prstClr val="white"/>
                </a:solidFill>
                <a:latin typeface="Harmattan"/>
                <a:cs typeface="Harmattan"/>
              </a:endParaRPr>
            </a:p>
          </p:txBody>
        </p:sp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0271ACD8-844A-F223-1473-FFFACE8B663B}"/>
              </a:ext>
            </a:extLst>
          </p:cNvPr>
          <p:cNvGrpSpPr/>
          <p:nvPr/>
        </p:nvGrpSpPr>
        <p:grpSpPr>
          <a:xfrm>
            <a:off x="3233874" y="3745272"/>
            <a:ext cx="1059316" cy="1066912"/>
            <a:chOff x="6080369" y="3739466"/>
            <a:chExt cx="1656080" cy="1667957"/>
          </a:xfrm>
        </p:grpSpPr>
        <p:sp>
          <p:nvSpPr>
            <p:cNvPr id="3" name="شكل بيضاوي 2">
              <a:extLst>
                <a:ext uri="{FF2B5EF4-FFF2-40B4-BE49-F238E27FC236}">
                  <a16:creationId xmlns:a16="http://schemas.microsoft.com/office/drawing/2014/main" id="{B5ABF16A-AA46-A193-9682-2829BA34EE62}"/>
                </a:ext>
              </a:extLst>
            </p:cNvPr>
            <p:cNvSpPr/>
            <p:nvPr/>
          </p:nvSpPr>
          <p:spPr>
            <a:xfrm>
              <a:off x="6080369" y="3739466"/>
              <a:ext cx="1656080" cy="1656080"/>
            </a:xfrm>
            <a:prstGeom prst="ellipse">
              <a:avLst/>
            </a:prstGeom>
            <a:solidFill>
              <a:srgbClr val="5CD4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567019"/>
              <a:endParaRPr lang="ar-SA" sz="1116" dirty="0">
                <a:solidFill>
                  <a:prstClr val="white"/>
                </a:solidFill>
                <a:latin typeface="Harmattan"/>
                <a:cs typeface="Harmattan"/>
              </a:endParaRPr>
            </a:p>
          </p:txBody>
        </p:sp>
        <p:grpSp>
          <p:nvGrpSpPr>
            <p:cNvPr id="4" name="مجموعة 3">
              <a:extLst>
                <a:ext uri="{FF2B5EF4-FFF2-40B4-BE49-F238E27FC236}">
                  <a16:creationId xmlns:a16="http://schemas.microsoft.com/office/drawing/2014/main" id="{4DC570D7-EF71-E19D-0651-631DB22BF89F}"/>
                </a:ext>
              </a:extLst>
            </p:cNvPr>
            <p:cNvGrpSpPr/>
            <p:nvPr/>
          </p:nvGrpSpPr>
          <p:grpSpPr>
            <a:xfrm>
              <a:off x="6222171" y="3908007"/>
              <a:ext cx="1189160" cy="1499416"/>
              <a:chOff x="4909363" y="1807878"/>
              <a:chExt cx="1808787" cy="2280706"/>
            </a:xfrm>
          </p:grpSpPr>
          <p:grpSp>
            <p:nvGrpSpPr>
              <p:cNvPr id="5" name="مجموعة 4">
                <a:extLst>
                  <a:ext uri="{FF2B5EF4-FFF2-40B4-BE49-F238E27FC236}">
                    <a16:creationId xmlns:a16="http://schemas.microsoft.com/office/drawing/2014/main" id="{103B8351-4386-95DE-217A-143205B9234C}"/>
                  </a:ext>
                </a:extLst>
              </p:cNvPr>
              <p:cNvGrpSpPr/>
              <p:nvPr/>
            </p:nvGrpSpPr>
            <p:grpSpPr>
              <a:xfrm>
                <a:off x="5239514" y="1807878"/>
                <a:ext cx="1478636" cy="2280706"/>
                <a:chOff x="4350664" y="2351532"/>
                <a:chExt cx="809816" cy="1249092"/>
              </a:xfrm>
            </p:grpSpPr>
            <p:sp>
              <p:nvSpPr>
                <p:cNvPr id="16" name="شكل حر: شكل 15">
                  <a:extLst>
                    <a:ext uri="{FF2B5EF4-FFF2-40B4-BE49-F238E27FC236}">
                      <a16:creationId xmlns:a16="http://schemas.microsoft.com/office/drawing/2014/main" id="{0E2C8A31-49CA-2FBE-4F84-DEEFBC22C13F}"/>
                    </a:ext>
                  </a:extLst>
                </p:cNvPr>
                <p:cNvSpPr/>
                <p:nvPr/>
              </p:nvSpPr>
              <p:spPr>
                <a:xfrm>
                  <a:off x="4350664" y="2351532"/>
                  <a:ext cx="809816" cy="939800"/>
                </a:xfrm>
                <a:custGeom>
                  <a:avLst/>
                  <a:gdLst>
                    <a:gd name="connsiteX0" fmla="*/ 640931 w 809816"/>
                    <a:gd name="connsiteY0" fmla="*/ 0 h 939800"/>
                    <a:gd name="connsiteX1" fmla="*/ 624319 w 809816"/>
                    <a:gd name="connsiteY1" fmla="*/ 96901 h 939800"/>
                    <a:gd name="connsiteX2" fmla="*/ 552336 w 809816"/>
                    <a:gd name="connsiteY2" fmla="*/ 168885 h 939800"/>
                    <a:gd name="connsiteX3" fmla="*/ 537108 w 809816"/>
                    <a:gd name="connsiteY3" fmla="*/ 167500 h 939800"/>
                    <a:gd name="connsiteX4" fmla="*/ 470662 w 809816"/>
                    <a:gd name="connsiteY4" fmla="*/ 287934 h 939800"/>
                    <a:gd name="connsiteX5" fmla="*/ 513575 w 809816"/>
                    <a:gd name="connsiteY5" fmla="*/ 283782 h 939800"/>
                    <a:gd name="connsiteX6" fmla="*/ 610476 w 809816"/>
                    <a:gd name="connsiteY6" fmla="*/ 275476 h 939800"/>
                    <a:gd name="connsiteX7" fmla="*/ 699072 w 809816"/>
                    <a:gd name="connsiteY7" fmla="*/ 322542 h 939800"/>
                    <a:gd name="connsiteX8" fmla="*/ 557873 w 809816"/>
                    <a:gd name="connsiteY8" fmla="*/ 405600 h 939800"/>
                    <a:gd name="connsiteX9" fmla="*/ 523265 w 809816"/>
                    <a:gd name="connsiteY9" fmla="*/ 391757 h 939800"/>
                    <a:gd name="connsiteX10" fmla="*/ 495579 w 809816"/>
                    <a:gd name="connsiteY10" fmla="*/ 341922 h 939800"/>
                    <a:gd name="connsiteX11" fmla="*/ 449898 w 809816"/>
                    <a:gd name="connsiteY11" fmla="*/ 352997 h 939800"/>
                    <a:gd name="connsiteX12" fmla="*/ 442976 w 809816"/>
                    <a:gd name="connsiteY12" fmla="*/ 675538 h 939800"/>
                    <a:gd name="connsiteX13" fmla="*/ 467893 w 809816"/>
                    <a:gd name="connsiteY13" fmla="*/ 658927 h 939800"/>
                    <a:gd name="connsiteX14" fmla="*/ 467893 w 809816"/>
                    <a:gd name="connsiteY14" fmla="*/ 656158 h 939800"/>
                    <a:gd name="connsiteX15" fmla="*/ 613245 w 809816"/>
                    <a:gd name="connsiteY15" fmla="*/ 510807 h 939800"/>
                    <a:gd name="connsiteX16" fmla="*/ 809816 w 809816"/>
                    <a:gd name="connsiteY16" fmla="*/ 480352 h 939800"/>
                    <a:gd name="connsiteX17" fmla="*/ 683844 w 809816"/>
                    <a:gd name="connsiteY17" fmla="*/ 783514 h 939800"/>
                    <a:gd name="connsiteX18" fmla="*/ 611861 w 809816"/>
                    <a:gd name="connsiteY18" fmla="*/ 802894 h 939800"/>
                    <a:gd name="connsiteX19" fmla="*/ 478968 w 809816"/>
                    <a:gd name="connsiteY19" fmla="*/ 717067 h 939800"/>
                    <a:gd name="connsiteX20" fmla="*/ 452666 w 809816"/>
                    <a:gd name="connsiteY20" fmla="*/ 743369 h 939800"/>
                    <a:gd name="connsiteX21" fmla="*/ 469797 w 809816"/>
                    <a:gd name="connsiteY21" fmla="*/ 851517 h 939800"/>
                    <a:gd name="connsiteX22" fmla="*/ 472852 w 809816"/>
                    <a:gd name="connsiteY22" fmla="*/ 939800 h 939800"/>
                    <a:gd name="connsiteX23" fmla="*/ 419433 w 809816"/>
                    <a:gd name="connsiteY23" fmla="*/ 939800 h 939800"/>
                    <a:gd name="connsiteX24" fmla="*/ 420481 w 809816"/>
                    <a:gd name="connsiteY24" fmla="*/ 916450 h 939800"/>
                    <a:gd name="connsiteX25" fmla="*/ 398678 w 809816"/>
                    <a:gd name="connsiteY25" fmla="*/ 744753 h 939800"/>
                    <a:gd name="connsiteX26" fmla="*/ 380683 w 809816"/>
                    <a:gd name="connsiteY26" fmla="*/ 627088 h 939800"/>
                    <a:gd name="connsiteX27" fmla="*/ 344691 w 809816"/>
                    <a:gd name="connsiteY27" fmla="*/ 610476 h 939800"/>
                    <a:gd name="connsiteX28" fmla="*/ 322542 w 809816"/>
                    <a:gd name="connsiteY28" fmla="*/ 599402 h 939800"/>
                    <a:gd name="connsiteX29" fmla="*/ 197955 w 809816"/>
                    <a:gd name="connsiteY29" fmla="*/ 668617 h 939800"/>
                    <a:gd name="connsiteX30" fmla="*/ 125971 w 809816"/>
                    <a:gd name="connsiteY30" fmla="*/ 649237 h 939800"/>
                    <a:gd name="connsiteX31" fmla="*/ 0 w 809816"/>
                    <a:gd name="connsiteY31" fmla="*/ 346075 h 939800"/>
                    <a:gd name="connsiteX32" fmla="*/ 195186 w 809816"/>
                    <a:gd name="connsiteY32" fmla="*/ 376530 h 939800"/>
                    <a:gd name="connsiteX33" fmla="*/ 340538 w 809816"/>
                    <a:gd name="connsiteY33" fmla="*/ 521881 h 939800"/>
                    <a:gd name="connsiteX34" fmla="*/ 339154 w 809816"/>
                    <a:gd name="connsiteY34" fmla="*/ 545414 h 939800"/>
                    <a:gd name="connsiteX35" fmla="*/ 366840 w 809816"/>
                    <a:gd name="connsiteY35" fmla="*/ 559257 h 939800"/>
                    <a:gd name="connsiteX36" fmla="*/ 372377 w 809816"/>
                    <a:gd name="connsiteY36" fmla="*/ 562026 h 939800"/>
                    <a:gd name="connsiteX37" fmla="*/ 420827 w 809816"/>
                    <a:gd name="connsiteY37" fmla="*/ 271323 h 939800"/>
                    <a:gd name="connsiteX38" fmla="*/ 401447 w 809816"/>
                    <a:gd name="connsiteY38" fmla="*/ 245021 h 939800"/>
                    <a:gd name="connsiteX39" fmla="*/ 358534 w 809816"/>
                    <a:gd name="connsiteY39" fmla="*/ 258864 h 939800"/>
                    <a:gd name="connsiteX40" fmla="*/ 322542 w 809816"/>
                    <a:gd name="connsiteY40" fmla="*/ 249174 h 939800"/>
                    <a:gd name="connsiteX41" fmla="*/ 260248 w 809816"/>
                    <a:gd name="connsiteY41" fmla="*/ 98285 h 939800"/>
                    <a:gd name="connsiteX42" fmla="*/ 358534 w 809816"/>
                    <a:gd name="connsiteY42" fmla="*/ 113513 h 939800"/>
                    <a:gd name="connsiteX43" fmla="*/ 430517 w 809816"/>
                    <a:gd name="connsiteY43" fmla="*/ 185496 h 939800"/>
                    <a:gd name="connsiteX44" fmla="*/ 429133 w 809816"/>
                    <a:gd name="connsiteY44" fmla="*/ 193802 h 939800"/>
                    <a:gd name="connsiteX45" fmla="*/ 447129 w 809816"/>
                    <a:gd name="connsiteY45" fmla="*/ 213182 h 939800"/>
                    <a:gd name="connsiteX46" fmla="*/ 492811 w 809816"/>
                    <a:gd name="connsiteY46" fmla="*/ 138430 h 939800"/>
                    <a:gd name="connsiteX47" fmla="*/ 480352 w 809816"/>
                    <a:gd name="connsiteY47" fmla="*/ 98285 h 939800"/>
                    <a:gd name="connsiteX48" fmla="*/ 490042 w 809816"/>
                    <a:gd name="connsiteY48" fmla="*/ 62294 h 939800"/>
                    <a:gd name="connsiteX49" fmla="*/ 640931 w 809816"/>
                    <a:gd name="connsiteY49" fmla="*/ 0 h 939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809816" h="939800">
                      <a:moveTo>
                        <a:pt x="640931" y="0"/>
                      </a:moveTo>
                      <a:cubicBezTo>
                        <a:pt x="640931" y="0"/>
                        <a:pt x="624319" y="60909"/>
                        <a:pt x="624319" y="96901"/>
                      </a:cubicBezTo>
                      <a:cubicBezTo>
                        <a:pt x="624319" y="135661"/>
                        <a:pt x="592480" y="168885"/>
                        <a:pt x="552336" y="168885"/>
                      </a:cubicBezTo>
                      <a:cubicBezTo>
                        <a:pt x="546799" y="168885"/>
                        <a:pt x="542646" y="168885"/>
                        <a:pt x="537108" y="167500"/>
                      </a:cubicBezTo>
                      <a:cubicBezTo>
                        <a:pt x="509422" y="209029"/>
                        <a:pt x="487274" y="249174"/>
                        <a:pt x="470662" y="287934"/>
                      </a:cubicBezTo>
                      <a:cubicBezTo>
                        <a:pt x="484505" y="285166"/>
                        <a:pt x="499732" y="283782"/>
                        <a:pt x="513575" y="283782"/>
                      </a:cubicBezTo>
                      <a:cubicBezTo>
                        <a:pt x="538493" y="257480"/>
                        <a:pt x="580022" y="251943"/>
                        <a:pt x="610476" y="275476"/>
                      </a:cubicBezTo>
                      <a:cubicBezTo>
                        <a:pt x="640931" y="299009"/>
                        <a:pt x="699072" y="322542"/>
                        <a:pt x="699072" y="322542"/>
                      </a:cubicBezTo>
                      <a:cubicBezTo>
                        <a:pt x="660311" y="373761"/>
                        <a:pt x="620166" y="415290"/>
                        <a:pt x="557873" y="405600"/>
                      </a:cubicBezTo>
                      <a:cubicBezTo>
                        <a:pt x="545414" y="404216"/>
                        <a:pt x="534340" y="400063"/>
                        <a:pt x="523265" y="391757"/>
                      </a:cubicBezTo>
                      <a:cubicBezTo>
                        <a:pt x="506654" y="379298"/>
                        <a:pt x="496964" y="361302"/>
                        <a:pt x="495579" y="341922"/>
                      </a:cubicBezTo>
                      <a:cubicBezTo>
                        <a:pt x="480352" y="343306"/>
                        <a:pt x="463741" y="347459"/>
                        <a:pt x="449898" y="352997"/>
                      </a:cubicBezTo>
                      <a:cubicBezTo>
                        <a:pt x="416674" y="467893"/>
                        <a:pt x="426364" y="573100"/>
                        <a:pt x="442976" y="675538"/>
                      </a:cubicBezTo>
                      <a:cubicBezTo>
                        <a:pt x="451282" y="668617"/>
                        <a:pt x="459588" y="663080"/>
                        <a:pt x="467893" y="658927"/>
                      </a:cubicBezTo>
                      <a:cubicBezTo>
                        <a:pt x="467893" y="657543"/>
                        <a:pt x="467893" y="657543"/>
                        <a:pt x="467893" y="656158"/>
                      </a:cubicBezTo>
                      <a:cubicBezTo>
                        <a:pt x="467893" y="575869"/>
                        <a:pt x="532956" y="510807"/>
                        <a:pt x="613245" y="510807"/>
                      </a:cubicBezTo>
                      <a:cubicBezTo>
                        <a:pt x="689381" y="513575"/>
                        <a:pt x="809816" y="480352"/>
                        <a:pt x="809816" y="480352"/>
                      </a:cubicBezTo>
                      <a:cubicBezTo>
                        <a:pt x="809816" y="607708"/>
                        <a:pt x="795973" y="722605"/>
                        <a:pt x="683844" y="783514"/>
                      </a:cubicBezTo>
                      <a:cubicBezTo>
                        <a:pt x="663080" y="795973"/>
                        <a:pt x="638162" y="802894"/>
                        <a:pt x="611861" y="802894"/>
                      </a:cubicBezTo>
                      <a:cubicBezTo>
                        <a:pt x="552336" y="802894"/>
                        <a:pt x="502501" y="766902"/>
                        <a:pt x="478968" y="717067"/>
                      </a:cubicBezTo>
                      <a:cubicBezTo>
                        <a:pt x="466509" y="725373"/>
                        <a:pt x="456819" y="735063"/>
                        <a:pt x="452666" y="743369"/>
                      </a:cubicBezTo>
                      <a:cubicBezTo>
                        <a:pt x="459588" y="780053"/>
                        <a:pt x="465817" y="816045"/>
                        <a:pt x="469797" y="851517"/>
                      </a:cubicBezTo>
                      <a:lnTo>
                        <a:pt x="472852" y="939800"/>
                      </a:lnTo>
                      <a:lnTo>
                        <a:pt x="419433" y="939800"/>
                      </a:lnTo>
                      <a:lnTo>
                        <a:pt x="420481" y="916450"/>
                      </a:lnTo>
                      <a:cubicBezTo>
                        <a:pt x="419443" y="861554"/>
                        <a:pt x="409060" y="803933"/>
                        <a:pt x="398678" y="744753"/>
                      </a:cubicBezTo>
                      <a:cubicBezTo>
                        <a:pt x="393141" y="707377"/>
                        <a:pt x="386220" y="667233"/>
                        <a:pt x="380683" y="627088"/>
                      </a:cubicBezTo>
                      <a:cubicBezTo>
                        <a:pt x="368224" y="621551"/>
                        <a:pt x="355765" y="616014"/>
                        <a:pt x="344691" y="610476"/>
                      </a:cubicBezTo>
                      <a:cubicBezTo>
                        <a:pt x="337769" y="606323"/>
                        <a:pt x="329463" y="603555"/>
                        <a:pt x="322542" y="599402"/>
                      </a:cubicBezTo>
                      <a:cubicBezTo>
                        <a:pt x="296240" y="640931"/>
                        <a:pt x="250558" y="668617"/>
                        <a:pt x="197955" y="668617"/>
                      </a:cubicBezTo>
                      <a:cubicBezTo>
                        <a:pt x="171653" y="668617"/>
                        <a:pt x="146736" y="661695"/>
                        <a:pt x="125971" y="649237"/>
                      </a:cubicBezTo>
                      <a:cubicBezTo>
                        <a:pt x="13843" y="586943"/>
                        <a:pt x="0" y="473431"/>
                        <a:pt x="0" y="346075"/>
                      </a:cubicBezTo>
                      <a:cubicBezTo>
                        <a:pt x="0" y="346075"/>
                        <a:pt x="120434" y="379298"/>
                        <a:pt x="195186" y="376530"/>
                      </a:cubicBezTo>
                      <a:cubicBezTo>
                        <a:pt x="275476" y="376530"/>
                        <a:pt x="340538" y="441592"/>
                        <a:pt x="340538" y="521881"/>
                      </a:cubicBezTo>
                      <a:cubicBezTo>
                        <a:pt x="340538" y="530187"/>
                        <a:pt x="340538" y="537108"/>
                        <a:pt x="339154" y="545414"/>
                      </a:cubicBezTo>
                      <a:cubicBezTo>
                        <a:pt x="348844" y="549567"/>
                        <a:pt x="357149" y="555104"/>
                        <a:pt x="366840" y="559257"/>
                      </a:cubicBezTo>
                      <a:cubicBezTo>
                        <a:pt x="369608" y="560642"/>
                        <a:pt x="370992" y="560642"/>
                        <a:pt x="372377" y="562026"/>
                      </a:cubicBezTo>
                      <a:cubicBezTo>
                        <a:pt x="366840" y="470662"/>
                        <a:pt x="376530" y="373761"/>
                        <a:pt x="420827" y="271323"/>
                      </a:cubicBezTo>
                      <a:cubicBezTo>
                        <a:pt x="415290" y="261633"/>
                        <a:pt x="409753" y="253327"/>
                        <a:pt x="401447" y="245021"/>
                      </a:cubicBezTo>
                      <a:cubicBezTo>
                        <a:pt x="388988" y="253327"/>
                        <a:pt x="375145" y="258864"/>
                        <a:pt x="358534" y="258864"/>
                      </a:cubicBezTo>
                      <a:cubicBezTo>
                        <a:pt x="346075" y="258864"/>
                        <a:pt x="333616" y="254711"/>
                        <a:pt x="322542" y="249174"/>
                      </a:cubicBezTo>
                      <a:cubicBezTo>
                        <a:pt x="267170" y="218719"/>
                        <a:pt x="260248" y="161963"/>
                        <a:pt x="260248" y="98285"/>
                      </a:cubicBezTo>
                      <a:cubicBezTo>
                        <a:pt x="260248" y="98285"/>
                        <a:pt x="319773" y="114897"/>
                        <a:pt x="358534" y="113513"/>
                      </a:cubicBezTo>
                      <a:cubicBezTo>
                        <a:pt x="397294" y="113513"/>
                        <a:pt x="430517" y="145352"/>
                        <a:pt x="430517" y="185496"/>
                      </a:cubicBezTo>
                      <a:cubicBezTo>
                        <a:pt x="430517" y="188265"/>
                        <a:pt x="429133" y="191033"/>
                        <a:pt x="429133" y="193802"/>
                      </a:cubicBezTo>
                      <a:cubicBezTo>
                        <a:pt x="436055" y="200724"/>
                        <a:pt x="441592" y="206261"/>
                        <a:pt x="447129" y="213182"/>
                      </a:cubicBezTo>
                      <a:cubicBezTo>
                        <a:pt x="460972" y="188265"/>
                        <a:pt x="476199" y="163347"/>
                        <a:pt x="492811" y="138430"/>
                      </a:cubicBezTo>
                      <a:cubicBezTo>
                        <a:pt x="484505" y="125971"/>
                        <a:pt x="480352" y="113513"/>
                        <a:pt x="480352" y="98285"/>
                      </a:cubicBezTo>
                      <a:cubicBezTo>
                        <a:pt x="480352" y="85827"/>
                        <a:pt x="484505" y="73368"/>
                        <a:pt x="490042" y="62294"/>
                      </a:cubicBezTo>
                      <a:cubicBezTo>
                        <a:pt x="520497" y="6922"/>
                        <a:pt x="577253" y="0"/>
                        <a:pt x="640931" y="0"/>
                      </a:cubicBezTo>
                      <a:close/>
                    </a:path>
                  </a:pathLst>
                </a:custGeom>
                <a:solidFill>
                  <a:srgbClr val="0D9DA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1" anchor="ctr">
                  <a:noAutofit/>
                </a:bodyPr>
                <a:lstStyle/>
                <a:p>
                  <a:pPr algn="ctr" defTabSz="567019">
                    <a:defRPr/>
                  </a:pPr>
                  <a:endParaRPr lang="ar-SA" sz="1116">
                    <a:solidFill>
                      <a:prstClr val="white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7" name="شكل حر: شكل 16">
                  <a:extLst>
                    <a:ext uri="{FF2B5EF4-FFF2-40B4-BE49-F238E27FC236}">
                      <a16:creationId xmlns:a16="http://schemas.microsoft.com/office/drawing/2014/main" id="{88D7DF2B-A3B7-E6D0-AB43-F35AC9038BA6}"/>
                    </a:ext>
                  </a:extLst>
                </p:cNvPr>
                <p:cNvSpPr/>
                <p:nvPr/>
              </p:nvSpPr>
              <p:spPr>
                <a:xfrm>
                  <a:off x="4361938" y="3272536"/>
                  <a:ext cx="781930" cy="328088"/>
                </a:xfrm>
                <a:custGeom>
                  <a:avLst/>
                  <a:gdLst>
                    <a:gd name="connsiteX0" fmla="*/ 344681 w 718452"/>
                    <a:gd name="connsiteY0" fmla="*/ 0 h 167640"/>
                    <a:gd name="connsiteX1" fmla="*/ 398100 w 718452"/>
                    <a:gd name="connsiteY1" fmla="*/ 0 h 167640"/>
                    <a:gd name="connsiteX2" fmla="*/ 398679 w 718452"/>
                    <a:gd name="connsiteY2" fmla="*/ 16751 h 167640"/>
                    <a:gd name="connsiteX3" fmla="*/ 419443 w 718452"/>
                    <a:gd name="connsiteY3" fmla="*/ 15367 h 167640"/>
                    <a:gd name="connsiteX4" fmla="*/ 560642 w 718452"/>
                    <a:gd name="connsiteY4" fmla="*/ 72123 h 167640"/>
                    <a:gd name="connsiteX5" fmla="*/ 718452 w 718452"/>
                    <a:gd name="connsiteY5" fmla="*/ 167640 h 167640"/>
                    <a:gd name="connsiteX6" fmla="*/ 0 w 718452"/>
                    <a:gd name="connsiteY6" fmla="*/ 167640 h 167640"/>
                    <a:gd name="connsiteX7" fmla="*/ 184112 w 718452"/>
                    <a:gd name="connsiteY7" fmla="*/ 56896 h 167640"/>
                    <a:gd name="connsiteX8" fmla="*/ 272707 w 718452"/>
                    <a:gd name="connsiteY8" fmla="*/ 76276 h 167640"/>
                    <a:gd name="connsiteX9" fmla="*/ 343307 w 718452"/>
                    <a:gd name="connsiteY9" fmla="*/ 30594 h 167640"/>
                    <a:gd name="connsiteX10" fmla="*/ 344681 w 718452"/>
                    <a:gd name="connsiteY10" fmla="*/ 0 h 167640"/>
                    <a:gd name="connsiteX0" fmla="*/ 344681 w 718452"/>
                    <a:gd name="connsiteY0" fmla="*/ 0 h 167805"/>
                    <a:gd name="connsiteX1" fmla="*/ 398100 w 718452"/>
                    <a:gd name="connsiteY1" fmla="*/ 0 h 167805"/>
                    <a:gd name="connsiteX2" fmla="*/ 398679 w 718452"/>
                    <a:gd name="connsiteY2" fmla="*/ 16751 h 167805"/>
                    <a:gd name="connsiteX3" fmla="*/ 419443 w 718452"/>
                    <a:gd name="connsiteY3" fmla="*/ 15367 h 167805"/>
                    <a:gd name="connsiteX4" fmla="*/ 560642 w 718452"/>
                    <a:gd name="connsiteY4" fmla="*/ 72123 h 167805"/>
                    <a:gd name="connsiteX5" fmla="*/ 718452 w 718452"/>
                    <a:gd name="connsiteY5" fmla="*/ 167640 h 167805"/>
                    <a:gd name="connsiteX6" fmla="*/ 360791 w 718452"/>
                    <a:gd name="connsiteY6" fmla="*/ 167805 h 167805"/>
                    <a:gd name="connsiteX7" fmla="*/ 0 w 718452"/>
                    <a:gd name="connsiteY7" fmla="*/ 167640 h 167805"/>
                    <a:gd name="connsiteX8" fmla="*/ 184112 w 718452"/>
                    <a:gd name="connsiteY8" fmla="*/ 56896 h 167805"/>
                    <a:gd name="connsiteX9" fmla="*/ 272707 w 718452"/>
                    <a:gd name="connsiteY9" fmla="*/ 76276 h 167805"/>
                    <a:gd name="connsiteX10" fmla="*/ 343307 w 718452"/>
                    <a:gd name="connsiteY10" fmla="*/ 30594 h 167805"/>
                    <a:gd name="connsiteX11" fmla="*/ 344681 w 718452"/>
                    <a:gd name="connsiteY11" fmla="*/ 0 h 167805"/>
                    <a:gd name="connsiteX0" fmla="*/ 344681 w 718452"/>
                    <a:gd name="connsiteY0" fmla="*/ 0 h 328088"/>
                    <a:gd name="connsiteX1" fmla="*/ 398100 w 718452"/>
                    <a:gd name="connsiteY1" fmla="*/ 0 h 328088"/>
                    <a:gd name="connsiteX2" fmla="*/ 398679 w 718452"/>
                    <a:gd name="connsiteY2" fmla="*/ 16751 h 328088"/>
                    <a:gd name="connsiteX3" fmla="*/ 419443 w 718452"/>
                    <a:gd name="connsiteY3" fmla="*/ 15367 h 328088"/>
                    <a:gd name="connsiteX4" fmla="*/ 560642 w 718452"/>
                    <a:gd name="connsiteY4" fmla="*/ 72123 h 328088"/>
                    <a:gd name="connsiteX5" fmla="*/ 718452 w 718452"/>
                    <a:gd name="connsiteY5" fmla="*/ 167640 h 328088"/>
                    <a:gd name="connsiteX6" fmla="*/ 316356 w 718452"/>
                    <a:gd name="connsiteY6" fmla="*/ 328088 h 328088"/>
                    <a:gd name="connsiteX7" fmla="*/ 0 w 718452"/>
                    <a:gd name="connsiteY7" fmla="*/ 167640 h 328088"/>
                    <a:gd name="connsiteX8" fmla="*/ 184112 w 718452"/>
                    <a:gd name="connsiteY8" fmla="*/ 56896 h 328088"/>
                    <a:gd name="connsiteX9" fmla="*/ 272707 w 718452"/>
                    <a:gd name="connsiteY9" fmla="*/ 76276 h 328088"/>
                    <a:gd name="connsiteX10" fmla="*/ 343307 w 718452"/>
                    <a:gd name="connsiteY10" fmla="*/ 30594 h 328088"/>
                    <a:gd name="connsiteX11" fmla="*/ 344681 w 718452"/>
                    <a:gd name="connsiteY11" fmla="*/ 0 h 328088"/>
                    <a:gd name="connsiteX0" fmla="*/ 344681 w 718452"/>
                    <a:gd name="connsiteY0" fmla="*/ 0 h 328088"/>
                    <a:gd name="connsiteX1" fmla="*/ 398100 w 718452"/>
                    <a:gd name="connsiteY1" fmla="*/ 0 h 328088"/>
                    <a:gd name="connsiteX2" fmla="*/ 398679 w 718452"/>
                    <a:gd name="connsiteY2" fmla="*/ 16751 h 328088"/>
                    <a:gd name="connsiteX3" fmla="*/ 419443 w 718452"/>
                    <a:gd name="connsiteY3" fmla="*/ 15367 h 328088"/>
                    <a:gd name="connsiteX4" fmla="*/ 560642 w 718452"/>
                    <a:gd name="connsiteY4" fmla="*/ 72123 h 328088"/>
                    <a:gd name="connsiteX5" fmla="*/ 718452 w 718452"/>
                    <a:gd name="connsiteY5" fmla="*/ 167640 h 328088"/>
                    <a:gd name="connsiteX6" fmla="*/ 316356 w 718452"/>
                    <a:gd name="connsiteY6" fmla="*/ 328088 h 328088"/>
                    <a:gd name="connsiteX7" fmla="*/ 0 w 718452"/>
                    <a:gd name="connsiteY7" fmla="*/ 167640 h 328088"/>
                    <a:gd name="connsiteX8" fmla="*/ 184112 w 718452"/>
                    <a:gd name="connsiteY8" fmla="*/ 56896 h 328088"/>
                    <a:gd name="connsiteX9" fmla="*/ 272707 w 718452"/>
                    <a:gd name="connsiteY9" fmla="*/ 76276 h 328088"/>
                    <a:gd name="connsiteX10" fmla="*/ 343307 w 718452"/>
                    <a:gd name="connsiteY10" fmla="*/ 30594 h 328088"/>
                    <a:gd name="connsiteX11" fmla="*/ 344681 w 718452"/>
                    <a:gd name="connsiteY11" fmla="*/ 0 h 328088"/>
                    <a:gd name="connsiteX0" fmla="*/ 344681 w 718452"/>
                    <a:gd name="connsiteY0" fmla="*/ 0 h 328088"/>
                    <a:gd name="connsiteX1" fmla="*/ 398100 w 718452"/>
                    <a:gd name="connsiteY1" fmla="*/ 0 h 328088"/>
                    <a:gd name="connsiteX2" fmla="*/ 398679 w 718452"/>
                    <a:gd name="connsiteY2" fmla="*/ 16751 h 328088"/>
                    <a:gd name="connsiteX3" fmla="*/ 419443 w 718452"/>
                    <a:gd name="connsiteY3" fmla="*/ 15367 h 328088"/>
                    <a:gd name="connsiteX4" fmla="*/ 560642 w 718452"/>
                    <a:gd name="connsiteY4" fmla="*/ 72123 h 328088"/>
                    <a:gd name="connsiteX5" fmla="*/ 718452 w 718452"/>
                    <a:gd name="connsiteY5" fmla="*/ 167640 h 328088"/>
                    <a:gd name="connsiteX6" fmla="*/ 316356 w 718452"/>
                    <a:gd name="connsiteY6" fmla="*/ 328088 h 328088"/>
                    <a:gd name="connsiteX7" fmla="*/ 0 w 718452"/>
                    <a:gd name="connsiteY7" fmla="*/ 167640 h 328088"/>
                    <a:gd name="connsiteX8" fmla="*/ 184112 w 718452"/>
                    <a:gd name="connsiteY8" fmla="*/ 56896 h 328088"/>
                    <a:gd name="connsiteX9" fmla="*/ 272707 w 718452"/>
                    <a:gd name="connsiteY9" fmla="*/ 76276 h 328088"/>
                    <a:gd name="connsiteX10" fmla="*/ 343307 w 718452"/>
                    <a:gd name="connsiteY10" fmla="*/ 30594 h 328088"/>
                    <a:gd name="connsiteX11" fmla="*/ 344681 w 718452"/>
                    <a:gd name="connsiteY11" fmla="*/ 0 h 328088"/>
                    <a:gd name="connsiteX0" fmla="*/ 408160 w 781931"/>
                    <a:gd name="connsiteY0" fmla="*/ 0 h 328088"/>
                    <a:gd name="connsiteX1" fmla="*/ 461579 w 781931"/>
                    <a:gd name="connsiteY1" fmla="*/ 0 h 328088"/>
                    <a:gd name="connsiteX2" fmla="*/ 462158 w 781931"/>
                    <a:gd name="connsiteY2" fmla="*/ 16751 h 328088"/>
                    <a:gd name="connsiteX3" fmla="*/ 482922 w 781931"/>
                    <a:gd name="connsiteY3" fmla="*/ 15367 h 328088"/>
                    <a:gd name="connsiteX4" fmla="*/ 624121 w 781931"/>
                    <a:gd name="connsiteY4" fmla="*/ 72123 h 328088"/>
                    <a:gd name="connsiteX5" fmla="*/ 781931 w 781931"/>
                    <a:gd name="connsiteY5" fmla="*/ 167640 h 328088"/>
                    <a:gd name="connsiteX6" fmla="*/ 379835 w 781931"/>
                    <a:gd name="connsiteY6" fmla="*/ 328088 h 328088"/>
                    <a:gd name="connsiteX7" fmla="*/ 0 w 781931"/>
                    <a:gd name="connsiteY7" fmla="*/ 204141 h 328088"/>
                    <a:gd name="connsiteX8" fmla="*/ 247591 w 781931"/>
                    <a:gd name="connsiteY8" fmla="*/ 56896 h 328088"/>
                    <a:gd name="connsiteX9" fmla="*/ 336186 w 781931"/>
                    <a:gd name="connsiteY9" fmla="*/ 76276 h 328088"/>
                    <a:gd name="connsiteX10" fmla="*/ 406786 w 781931"/>
                    <a:gd name="connsiteY10" fmla="*/ 30594 h 328088"/>
                    <a:gd name="connsiteX11" fmla="*/ 408160 w 781931"/>
                    <a:gd name="connsiteY11" fmla="*/ 0 h 328088"/>
                    <a:gd name="connsiteX0" fmla="*/ 408160 w 781931"/>
                    <a:gd name="connsiteY0" fmla="*/ 0 h 328088"/>
                    <a:gd name="connsiteX1" fmla="*/ 461579 w 781931"/>
                    <a:gd name="connsiteY1" fmla="*/ 0 h 328088"/>
                    <a:gd name="connsiteX2" fmla="*/ 462158 w 781931"/>
                    <a:gd name="connsiteY2" fmla="*/ 16751 h 328088"/>
                    <a:gd name="connsiteX3" fmla="*/ 482922 w 781931"/>
                    <a:gd name="connsiteY3" fmla="*/ 15367 h 328088"/>
                    <a:gd name="connsiteX4" fmla="*/ 624121 w 781931"/>
                    <a:gd name="connsiteY4" fmla="*/ 72123 h 328088"/>
                    <a:gd name="connsiteX5" fmla="*/ 781931 w 781931"/>
                    <a:gd name="connsiteY5" fmla="*/ 167640 h 328088"/>
                    <a:gd name="connsiteX6" fmla="*/ 379835 w 781931"/>
                    <a:gd name="connsiteY6" fmla="*/ 328088 h 328088"/>
                    <a:gd name="connsiteX7" fmla="*/ 0 w 781931"/>
                    <a:gd name="connsiteY7" fmla="*/ 204141 h 328088"/>
                    <a:gd name="connsiteX8" fmla="*/ 247591 w 781931"/>
                    <a:gd name="connsiteY8" fmla="*/ 56896 h 328088"/>
                    <a:gd name="connsiteX9" fmla="*/ 336186 w 781931"/>
                    <a:gd name="connsiteY9" fmla="*/ 76276 h 328088"/>
                    <a:gd name="connsiteX10" fmla="*/ 406786 w 781931"/>
                    <a:gd name="connsiteY10" fmla="*/ 30594 h 328088"/>
                    <a:gd name="connsiteX11" fmla="*/ 408160 w 781931"/>
                    <a:gd name="connsiteY11" fmla="*/ 0 h 328088"/>
                    <a:gd name="connsiteX0" fmla="*/ 408160 w 781931"/>
                    <a:gd name="connsiteY0" fmla="*/ 0 h 328088"/>
                    <a:gd name="connsiteX1" fmla="*/ 461579 w 781931"/>
                    <a:gd name="connsiteY1" fmla="*/ 0 h 328088"/>
                    <a:gd name="connsiteX2" fmla="*/ 462158 w 781931"/>
                    <a:gd name="connsiteY2" fmla="*/ 16751 h 328088"/>
                    <a:gd name="connsiteX3" fmla="*/ 482922 w 781931"/>
                    <a:gd name="connsiteY3" fmla="*/ 15367 h 328088"/>
                    <a:gd name="connsiteX4" fmla="*/ 624121 w 781931"/>
                    <a:gd name="connsiteY4" fmla="*/ 72123 h 328088"/>
                    <a:gd name="connsiteX5" fmla="*/ 781931 w 781931"/>
                    <a:gd name="connsiteY5" fmla="*/ 167640 h 328088"/>
                    <a:gd name="connsiteX6" fmla="*/ 379835 w 781931"/>
                    <a:gd name="connsiteY6" fmla="*/ 328088 h 328088"/>
                    <a:gd name="connsiteX7" fmla="*/ 0 w 781931"/>
                    <a:gd name="connsiteY7" fmla="*/ 204141 h 328088"/>
                    <a:gd name="connsiteX8" fmla="*/ 247591 w 781931"/>
                    <a:gd name="connsiteY8" fmla="*/ 56896 h 328088"/>
                    <a:gd name="connsiteX9" fmla="*/ 336186 w 781931"/>
                    <a:gd name="connsiteY9" fmla="*/ 76276 h 328088"/>
                    <a:gd name="connsiteX10" fmla="*/ 406786 w 781931"/>
                    <a:gd name="connsiteY10" fmla="*/ 30594 h 328088"/>
                    <a:gd name="connsiteX11" fmla="*/ 408160 w 781931"/>
                    <a:gd name="connsiteY11" fmla="*/ 0 h 328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81931" h="328088">
                      <a:moveTo>
                        <a:pt x="408160" y="0"/>
                      </a:moveTo>
                      <a:lnTo>
                        <a:pt x="461579" y="0"/>
                      </a:lnTo>
                      <a:lnTo>
                        <a:pt x="462158" y="16751"/>
                      </a:lnTo>
                      <a:cubicBezTo>
                        <a:pt x="469079" y="15367"/>
                        <a:pt x="476001" y="15367"/>
                        <a:pt x="482922" y="15367"/>
                      </a:cubicBezTo>
                      <a:cubicBezTo>
                        <a:pt x="536910" y="15367"/>
                        <a:pt x="586745" y="37516"/>
                        <a:pt x="624121" y="72123"/>
                      </a:cubicBezTo>
                      <a:cubicBezTo>
                        <a:pt x="691951" y="77661"/>
                        <a:pt x="748708" y="113652"/>
                        <a:pt x="781931" y="167640"/>
                      </a:cubicBezTo>
                      <a:cubicBezTo>
                        <a:pt x="700269" y="279841"/>
                        <a:pt x="547193" y="296823"/>
                        <a:pt x="379835" y="328088"/>
                      </a:cubicBezTo>
                      <a:cubicBezTo>
                        <a:pt x="246875" y="313750"/>
                        <a:pt x="115504" y="275609"/>
                        <a:pt x="0" y="204141"/>
                      </a:cubicBezTo>
                      <a:cubicBezTo>
                        <a:pt x="35992" y="137695"/>
                        <a:pt x="191560" y="78207"/>
                        <a:pt x="247591" y="56896"/>
                      </a:cubicBezTo>
                      <a:cubicBezTo>
                        <a:pt x="303622" y="35585"/>
                        <a:pt x="309885" y="63818"/>
                        <a:pt x="336186" y="76276"/>
                      </a:cubicBezTo>
                      <a:cubicBezTo>
                        <a:pt x="356951" y="56896"/>
                        <a:pt x="380484" y="41669"/>
                        <a:pt x="406786" y="30594"/>
                      </a:cubicBezTo>
                      <a:lnTo>
                        <a:pt x="408160" y="0"/>
                      </a:lnTo>
                      <a:close/>
                    </a:path>
                  </a:pathLst>
                </a:custGeom>
                <a:solidFill>
                  <a:srgbClr val="D7A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1" anchor="ctr">
                  <a:noAutofit/>
                </a:bodyPr>
                <a:lstStyle/>
                <a:p>
                  <a:pPr algn="ctr" defTabSz="567019">
                    <a:defRPr/>
                  </a:pPr>
                  <a:endParaRPr lang="ar-SA" sz="1116">
                    <a:solidFill>
                      <a:prstClr val="white"/>
                    </a:solidFill>
                    <a:latin typeface="Harmattan"/>
                    <a:cs typeface="Harmattan"/>
                  </a:endParaRPr>
                </a:p>
              </p:txBody>
            </p:sp>
          </p:grpSp>
          <p:grpSp>
            <p:nvGrpSpPr>
              <p:cNvPr id="6" name="مجموعة 5">
                <a:extLst>
                  <a:ext uri="{FF2B5EF4-FFF2-40B4-BE49-F238E27FC236}">
                    <a16:creationId xmlns:a16="http://schemas.microsoft.com/office/drawing/2014/main" id="{ACBD0D1B-03B2-ED9C-D526-9F2BFCF07674}"/>
                  </a:ext>
                </a:extLst>
              </p:cNvPr>
              <p:cNvGrpSpPr/>
              <p:nvPr/>
            </p:nvGrpSpPr>
            <p:grpSpPr>
              <a:xfrm rot="17021444" flipH="1">
                <a:off x="5478959" y="2725708"/>
                <a:ext cx="69276" cy="296134"/>
                <a:chOff x="3946762" y="2156920"/>
                <a:chExt cx="300203" cy="1283273"/>
              </a:xfrm>
              <a:solidFill>
                <a:srgbClr val="FFFFFF"/>
              </a:solidFill>
            </p:grpSpPr>
            <p:sp>
              <p:nvSpPr>
                <p:cNvPr id="13" name="مستطيل: زوايا مستديرة 12">
                  <a:extLst>
                    <a:ext uri="{FF2B5EF4-FFF2-40B4-BE49-F238E27FC236}">
                      <a16:creationId xmlns:a16="http://schemas.microsoft.com/office/drawing/2014/main" id="{A6316DE5-D46F-C3BB-1610-6C58E47D9611}"/>
                    </a:ext>
                  </a:extLst>
                </p:cNvPr>
                <p:cNvSpPr/>
                <p:nvPr/>
              </p:nvSpPr>
              <p:spPr>
                <a:xfrm rot="20111266">
                  <a:off x="3946762" y="2156920"/>
                  <a:ext cx="198122" cy="4521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567019">
                    <a:defRPr/>
                  </a:pPr>
                  <a:endParaRPr lang="ar-SA" sz="1116">
                    <a:solidFill>
                      <a:prstClr val="white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4" name="مستطيل: زوايا مستديرة 13">
                  <a:extLst>
                    <a:ext uri="{FF2B5EF4-FFF2-40B4-BE49-F238E27FC236}">
                      <a16:creationId xmlns:a16="http://schemas.microsoft.com/office/drawing/2014/main" id="{89936AF3-D8E6-5400-D202-C806DDE0ADCE}"/>
                    </a:ext>
                  </a:extLst>
                </p:cNvPr>
                <p:cNvSpPr/>
                <p:nvPr/>
              </p:nvSpPr>
              <p:spPr>
                <a:xfrm rot="211711">
                  <a:off x="4048845" y="2734074"/>
                  <a:ext cx="198120" cy="7061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567019">
                    <a:defRPr/>
                  </a:pPr>
                  <a:endParaRPr lang="ar-SA" sz="1116" dirty="0">
                    <a:solidFill>
                      <a:prstClr val="white"/>
                    </a:solidFill>
                    <a:latin typeface="Harmattan"/>
                    <a:cs typeface="Harmattan"/>
                  </a:endParaRPr>
                </a:p>
              </p:txBody>
            </p:sp>
          </p:grpSp>
          <p:grpSp>
            <p:nvGrpSpPr>
              <p:cNvPr id="7" name="مجموعة 6">
                <a:extLst>
                  <a:ext uri="{FF2B5EF4-FFF2-40B4-BE49-F238E27FC236}">
                    <a16:creationId xmlns:a16="http://schemas.microsoft.com/office/drawing/2014/main" id="{24692BAC-C30A-917C-734B-5E75767D168E}"/>
                  </a:ext>
                </a:extLst>
              </p:cNvPr>
              <p:cNvGrpSpPr/>
              <p:nvPr/>
            </p:nvGrpSpPr>
            <p:grpSpPr>
              <a:xfrm rot="12796276" flipH="1">
                <a:off x="6507659" y="2817149"/>
                <a:ext cx="69276" cy="296134"/>
                <a:chOff x="3946762" y="2156920"/>
                <a:chExt cx="300203" cy="1283273"/>
              </a:xfrm>
              <a:solidFill>
                <a:srgbClr val="FFFFFF"/>
              </a:solidFill>
            </p:grpSpPr>
            <p:sp>
              <p:nvSpPr>
                <p:cNvPr id="11" name="مستطيل: زوايا مستديرة 10">
                  <a:extLst>
                    <a:ext uri="{FF2B5EF4-FFF2-40B4-BE49-F238E27FC236}">
                      <a16:creationId xmlns:a16="http://schemas.microsoft.com/office/drawing/2014/main" id="{9421BB1B-49CD-1EF6-14C8-4213315B3C60}"/>
                    </a:ext>
                  </a:extLst>
                </p:cNvPr>
                <p:cNvSpPr/>
                <p:nvPr/>
              </p:nvSpPr>
              <p:spPr>
                <a:xfrm rot="20111266">
                  <a:off x="3946762" y="2156920"/>
                  <a:ext cx="198122" cy="4521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567019">
                    <a:defRPr/>
                  </a:pPr>
                  <a:endParaRPr lang="ar-SA" sz="1116">
                    <a:solidFill>
                      <a:prstClr val="white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2" name="مستطيل: زوايا مستديرة 11">
                  <a:extLst>
                    <a:ext uri="{FF2B5EF4-FFF2-40B4-BE49-F238E27FC236}">
                      <a16:creationId xmlns:a16="http://schemas.microsoft.com/office/drawing/2014/main" id="{34EE1009-3C79-210A-AEF0-B6D01D11B5C8}"/>
                    </a:ext>
                  </a:extLst>
                </p:cNvPr>
                <p:cNvSpPr/>
                <p:nvPr/>
              </p:nvSpPr>
              <p:spPr>
                <a:xfrm rot="211711">
                  <a:off x="4048845" y="2734074"/>
                  <a:ext cx="198120" cy="7061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567019">
                    <a:defRPr/>
                  </a:pPr>
                  <a:endParaRPr lang="ar-SA" sz="1116" dirty="0">
                    <a:solidFill>
                      <a:prstClr val="white"/>
                    </a:solidFill>
                    <a:latin typeface="Harmattan"/>
                    <a:cs typeface="Harmattan"/>
                  </a:endParaRPr>
                </a:p>
              </p:txBody>
            </p:sp>
          </p:grpSp>
          <p:sp>
            <p:nvSpPr>
              <p:cNvPr id="8" name="شكل حر: شكل 7">
                <a:extLst>
                  <a:ext uri="{FF2B5EF4-FFF2-40B4-BE49-F238E27FC236}">
                    <a16:creationId xmlns:a16="http://schemas.microsoft.com/office/drawing/2014/main" id="{F7A618FA-D352-863A-9781-09B35F6AD12B}"/>
                  </a:ext>
                </a:extLst>
              </p:cNvPr>
              <p:cNvSpPr/>
              <p:nvPr/>
            </p:nvSpPr>
            <p:spPr>
              <a:xfrm>
                <a:off x="5284960" y="1876227"/>
                <a:ext cx="364033" cy="414407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>
                  <a:defRPr/>
                </a:pPr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9" name="شكل حر: شكل 8">
                <a:extLst>
                  <a:ext uri="{FF2B5EF4-FFF2-40B4-BE49-F238E27FC236}">
                    <a16:creationId xmlns:a16="http://schemas.microsoft.com/office/drawing/2014/main" id="{16153CA6-A8A1-F723-A533-67D033CD4B8F}"/>
                  </a:ext>
                </a:extLst>
              </p:cNvPr>
              <p:cNvSpPr/>
              <p:nvPr/>
            </p:nvSpPr>
            <p:spPr>
              <a:xfrm>
                <a:off x="4909363" y="2187594"/>
                <a:ext cx="240016" cy="27322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>
                  <a:defRPr/>
                </a:pPr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0" name="شكل حر: شكل 9">
                <a:extLst>
                  <a:ext uri="{FF2B5EF4-FFF2-40B4-BE49-F238E27FC236}">
                    <a16:creationId xmlns:a16="http://schemas.microsoft.com/office/drawing/2014/main" id="{FE3765EB-FC9B-171F-32BB-3CF2BE406042}"/>
                  </a:ext>
                </a:extLst>
              </p:cNvPr>
              <p:cNvSpPr/>
              <p:nvPr/>
            </p:nvSpPr>
            <p:spPr>
              <a:xfrm>
                <a:off x="5022459" y="2887982"/>
                <a:ext cx="131491" cy="14968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>
                  <a:defRPr/>
                </a:pPr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2707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F2D27-D033-C0E1-2C88-C8C8E44F0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3BF880D-BBAF-B1C8-185D-5D3DCC84B236}"/>
              </a:ext>
            </a:extLst>
          </p:cNvPr>
          <p:cNvSpPr txBox="1"/>
          <p:nvPr/>
        </p:nvSpPr>
        <p:spPr>
          <a:xfrm>
            <a:off x="1424018" y="5345906"/>
            <a:ext cx="4711638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7019" rtl="1"/>
            <a:r>
              <a:rPr lang="ar-SA" sz="4465" b="1" dirty="0">
                <a:solidFill>
                  <a:srgbClr val="155C58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دراسات اسلامية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A99F1779-FE2D-BD13-4A05-F3AF7E8AE917}"/>
              </a:ext>
            </a:extLst>
          </p:cNvPr>
          <p:cNvSpPr/>
          <p:nvPr/>
        </p:nvSpPr>
        <p:spPr>
          <a:xfrm>
            <a:off x="2927965" y="3461338"/>
            <a:ext cx="1703744" cy="1624130"/>
          </a:xfrm>
          <a:prstGeom prst="roundRect">
            <a:avLst>
              <a:gd name="adj" fmla="val 3595"/>
            </a:avLst>
          </a:prstGeom>
          <a:solidFill>
            <a:srgbClr val="FFF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67019" rtl="1"/>
            <a:endParaRPr lang="ar-SA" sz="8557" dirty="0">
              <a:solidFill>
                <a:srgbClr val="752B64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EC0495D3-6EF4-AC82-75DD-6DCAC2E840AE}"/>
              </a:ext>
            </a:extLst>
          </p:cNvPr>
          <p:cNvGrpSpPr/>
          <p:nvPr/>
        </p:nvGrpSpPr>
        <p:grpSpPr>
          <a:xfrm rot="1754521">
            <a:off x="1070223" y="2291938"/>
            <a:ext cx="994390" cy="687795"/>
            <a:chOff x="6629176" y="3979860"/>
            <a:chExt cx="1556252" cy="1076420"/>
          </a:xfrm>
        </p:grpSpPr>
        <p:grpSp>
          <p:nvGrpSpPr>
            <p:cNvPr id="4" name="رسم 2269" descr="فراشه">
              <a:extLst>
                <a:ext uri="{FF2B5EF4-FFF2-40B4-BE49-F238E27FC236}">
                  <a16:creationId xmlns:a16="http://schemas.microsoft.com/office/drawing/2014/main" id="{900829D4-15BA-3266-5494-8B7B4B9BB037}"/>
                </a:ext>
              </a:extLst>
            </p:cNvPr>
            <p:cNvGrpSpPr/>
            <p:nvPr/>
          </p:nvGrpSpPr>
          <p:grpSpPr>
            <a:xfrm>
              <a:off x="6629176" y="4049149"/>
              <a:ext cx="778560" cy="1007131"/>
              <a:chOff x="6629176" y="4049149"/>
              <a:chExt cx="778560" cy="1007131"/>
            </a:xfrm>
          </p:grpSpPr>
          <p:sp>
            <p:nvSpPr>
              <p:cNvPr id="26" name="شكل حر: شكل 25">
                <a:extLst>
                  <a:ext uri="{FF2B5EF4-FFF2-40B4-BE49-F238E27FC236}">
                    <a16:creationId xmlns:a16="http://schemas.microsoft.com/office/drawing/2014/main" id="{43AED01C-3E36-7FAB-567C-E15CF25DBA21}"/>
                  </a:ext>
                </a:extLst>
              </p:cNvPr>
              <p:cNvSpPr/>
              <p:nvPr/>
            </p:nvSpPr>
            <p:spPr>
              <a:xfrm>
                <a:off x="6782468" y="4122335"/>
                <a:ext cx="625267" cy="933945"/>
              </a:xfrm>
              <a:custGeom>
                <a:avLst/>
                <a:gdLst>
                  <a:gd name="connsiteX0" fmla="*/ 582163 w 625267"/>
                  <a:gd name="connsiteY0" fmla="*/ 353617 h 933945"/>
                  <a:gd name="connsiteX1" fmla="*/ 192407 w 625267"/>
                  <a:gd name="connsiteY1" fmla="*/ 656 h 933945"/>
                  <a:gd name="connsiteX2" fmla="*/ 8386 w 625267"/>
                  <a:gd name="connsiteY2" fmla="*/ 116873 h 933945"/>
                  <a:gd name="connsiteX3" fmla="*/ 57978 w 625267"/>
                  <a:gd name="connsiteY3" fmla="*/ 373946 h 933945"/>
                  <a:gd name="connsiteX4" fmla="*/ 228408 w 625267"/>
                  <a:gd name="connsiteY4" fmla="*/ 430380 h 933945"/>
                  <a:gd name="connsiteX5" fmla="*/ 285128 w 625267"/>
                  <a:gd name="connsiteY5" fmla="*/ 430380 h 933945"/>
                  <a:gd name="connsiteX6" fmla="*/ 284911 w 625267"/>
                  <a:gd name="connsiteY6" fmla="*/ 431884 h 933945"/>
                  <a:gd name="connsiteX7" fmla="*/ 30264 w 625267"/>
                  <a:gd name="connsiteY7" fmla="*/ 672269 h 933945"/>
                  <a:gd name="connsiteX8" fmla="*/ 26540 w 625267"/>
                  <a:gd name="connsiteY8" fmla="*/ 718368 h 933945"/>
                  <a:gd name="connsiteX9" fmla="*/ 26540 w 625267"/>
                  <a:gd name="connsiteY9" fmla="*/ 933896 h 933945"/>
                  <a:gd name="connsiteX10" fmla="*/ 26589 w 625267"/>
                  <a:gd name="connsiteY10" fmla="*/ 933945 h 933945"/>
                  <a:gd name="connsiteX11" fmla="*/ 274759 w 625267"/>
                  <a:gd name="connsiteY11" fmla="*/ 872885 h 933945"/>
                  <a:gd name="connsiteX12" fmla="*/ 492925 w 625267"/>
                  <a:gd name="connsiteY12" fmla="*/ 663291 h 933945"/>
                  <a:gd name="connsiteX13" fmla="*/ 624617 w 625267"/>
                  <a:gd name="connsiteY13" fmla="*/ 432831 h 933945"/>
                  <a:gd name="connsiteX14" fmla="*/ 624617 w 625267"/>
                  <a:gd name="connsiteY14" fmla="*/ 427938 h 933945"/>
                  <a:gd name="connsiteX15" fmla="*/ 582163 w 625267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7" h="933945">
                    <a:moveTo>
                      <a:pt x="582163" y="353617"/>
                    </a:moveTo>
                    <a:cubicBezTo>
                      <a:pt x="491480" y="194933"/>
                      <a:pt x="353820" y="72846"/>
                      <a:pt x="192407" y="656"/>
                    </a:cubicBezTo>
                    <a:cubicBezTo>
                      <a:pt x="136645" y="-3492"/>
                      <a:pt x="45236" y="9388"/>
                      <a:pt x="8386" y="116873"/>
                    </a:cubicBezTo>
                    <a:cubicBezTo>
                      <a:pt x="-15292" y="185935"/>
                      <a:pt x="14306" y="318139"/>
                      <a:pt x="57978" y="373946"/>
                    </a:cubicBezTo>
                    <a:cubicBezTo>
                      <a:pt x="106228" y="409686"/>
                      <a:pt x="165498" y="430380"/>
                      <a:pt x="228408" y="430380"/>
                    </a:cubicBezTo>
                    <a:lnTo>
                      <a:pt x="285128" y="430380"/>
                    </a:lnTo>
                    <a:cubicBezTo>
                      <a:pt x="285128" y="430380"/>
                      <a:pt x="294648" y="430888"/>
                      <a:pt x="284911" y="431884"/>
                    </a:cubicBezTo>
                    <a:cubicBezTo>
                      <a:pt x="155069" y="445154"/>
                      <a:pt x="50786" y="544702"/>
                      <a:pt x="30264" y="672269"/>
                    </a:cubicBezTo>
                    <a:cubicBezTo>
                      <a:pt x="27842" y="687285"/>
                      <a:pt x="26540" y="702672"/>
                      <a:pt x="26540" y="718368"/>
                    </a:cubicBezTo>
                    <a:lnTo>
                      <a:pt x="26540" y="933896"/>
                    </a:lnTo>
                    <a:cubicBezTo>
                      <a:pt x="26540" y="933926"/>
                      <a:pt x="26565" y="933945"/>
                      <a:pt x="26589" y="933945"/>
                    </a:cubicBezTo>
                    <a:cubicBezTo>
                      <a:pt x="114574" y="933935"/>
                      <a:pt x="199363" y="912201"/>
                      <a:pt x="274759" y="872885"/>
                    </a:cubicBezTo>
                    <a:cubicBezTo>
                      <a:pt x="364529" y="826075"/>
                      <a:pt x="440951" y="754246"/>
                      <a:pt x="492925" y="663291"/>
                    </a:cubicBezTo>
                    <a:lnTo>
                      <a:pt x="624617" y="432831"/>
                    </a:lnTo>
                    <a:cubicBezTo>
                      <a:pt x="625485" y="431317"/>
                      <a:pt x="625485" y="429452"/>
                      <a:pt x="624617" y="427938"/>
                    </a:cubicBezTo>
                    <a:lnTo>
                      <a:pt x="582163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27" name="شكل حر: شكل 26">
                <a:extLst>
                  <a:ext uri="{FF2B5EF4-FFF2-40B4-BE49-F238E27FC236}">
                    <a16:creationId xmlns:a16="http://schemas.microsoft.com/office/drawing/2014/main" id="{34529D21-F9FB-B4CA-6C9A-8789ECFF588C}"/>
                  </a:ext>
                </a:extLst>
              </p:cNvPr>
              <p:cNvSpPr/>
              <p:nvPr/>
            </p:nvSpPr>
            <p:spPr>
              <a:xfrm>
                <a:off x="6629176" y="4049149"/>
                <a:ext cx="345654" cy="447057"/>
              </a:xfrm>
              <a:custGeom>
                <a:avLst/>
                <a:gdLst>
                  <a:gd name="connsiteX0" fmla="*/ 345635 w 345654"/>
                  <a:gd name="connsiteY0" fmla="*/ 73891 h 447057"/>
                  <a:gd name="connsiteX1" fmla="*/ 345626 w 345654"/>
                  <a:gd name="connsiteY1" fmla="*/ 73808 h 447057"/>
                  <a:gd name="connsiteX2" fmla="*/ 10773 w 345654"/>
                  <a:gd name="connsiteY2" fmla="*/ 69 h 447057"/>
                  <a:gd name="connsiteX3" fmla="*/ 20 w 345654"/>
                  <a:gd name="connsiteY3" fmla="*/ 0 h 447057"/>
                  <a:gd name="connsiteX4" fmla="*/ 15 w 345654"/>
                  <a:gd name="connsiteY4" fmla="*/ 64 h 447057"/>
                  <a:gd name="connsiteX5" fmla="*/ 111935 w 345654"/>
                  <a:gd name="connsiteY5" fmla="*/ 313448 h 447057"/>
                  <a:gd name="connsiteX6" fmla="*/ 211167 w 345654"/>
                  <a:gd name="connsiteY6" fmla="*/ 447048 h 447057"/>
                  <a:gd name="connsiteX7" fmla="*/ 211246 w 345654"/>
                  <a:gd name="connsiteY7" fmla="*/ 446999 h 447057"/>
                  <a:gd name="connsiteX8" fmla="*/ 203812 w 345654"/>
                  <a:gd name="connsiteY8" fmla="*/ 371672 h 447057"/>
                  <a:gd name="connsiteX9" fmla="*/ 345635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345635" y="73891"/>
                    </a:moveTo>
                    <a:cubicBezTo>
                      <a:pt x="345665" y="73867"/>
                      <a:pt x="345660" y="73822"/>
                      <a:pt x="345626" y="73808"/>
                    </a:cubicBezTo>
                    <a:cubicBezTo>
                      <a:pt x="241781" y="27378"/>
                      <a:pt x="128134" y="1559"/>
                      <a:pt x="10773" y="69"/>
                    </a:cubicBezTo>
                    <a:cubicBezTo>
                      <a:pt x="9313" y="49"/>
                      <a:pt x="577" y="5"/>
                      <a:pt x="20" y="0"/>
                    </a:cubicBezTo>
                    <a:cubicBezTo>
                      <a:pt x="-15" y="0"/>
                      <a:pt x="5" y="34"/>
                      <a:pt x="15" y="64"/>
                    </a:cubicBezTo>
                    <a:lnTo>
                      <a:pt x="111935" y="313448"/>
                    </a:lnTo>
                    <a:cubicBezTo>
                      <a:pt x="131484" y="368165"/>
                      <a:pt x="166632" y="414017"/>
                      <a:pt x="211167" y="447048"/>
                    </a:cubicBezTo>
                    <a:cubicBezTo>
                      <a:pt x="211201" y="447073"/>
                      <a:pt x="211256" y="447043"/>
                      <a:pt x="211246" y="446999"/>
                    </a:cubicBezTo>
                    <a:cubicBezTo>
                      <a:pt x="206401" y="422635"/>
                      <a:pt x="203812" y="397457"/>
                      <a:pt x="203812" y="371672"/>
                    </a:cubicBezTo>
                    <a:cubicBezTo>
                      <a:pt x="203817" y="251484"/>
                      <a:pt x="259120" y="144241"/>
                      <a:pt x="345635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 dirty="0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grpSp>
            <p:nvGrpSpPr>
              <p:cNvPr id="28" name="رسم 2269" descr="فراشه">
                <a:extLst>
                  <a:ext uri="{FF2B5EF4-FFF2-40B4-BE49-F238E27FC236}">
                    <a16:creationId xmlns:a16="http://schemas.microsoft.com/office/drawing/2014/main" id="{C43E8AC7-0D1C-C606-10B3-25FE3EF4DC11}"/>
                  </a:ext>
                </a:extLst>
              </p:cNvPr>
              <p:cNvGrpSpPr/>
              <p:nvPr/>
            </p:nvGrpSpPr>
            <p:grpSpPr>
              <a:xfrm>
                <a:off x="6916917" y="4211040"/>
                <a:ext cx="282813" cy="665392"/>
                <a:chOff x="6916917" y="4211040"/>
                <a:chExt cx="282813" cy="665392"/>
              </a:xfrm>
            </p:grpSpPr>
            <p:sp>
              <p:nvSpPr>
                <p:cNvPr id="32" name="شكل حر: شكل 31">
                  <a:extLst>
                    <a:ext uri="{FF2B5EF4-FFF2-40B4-BE49-F238E27FC236}">
                      <a16:creationId xmlns:a16="http://schemas.microsoft.com/office/drawing/2014/main" id="{1B48BBC8-0642-BB6D-5E64-804FBCC0564B}"/>
                    </a:ext>
                  </a:extLst>
                </p:cNvPr>
                <p:cNvSpPr/>
                <p:nvPr/>
              </p:nvSpPr>
              <p:spPr>
                <a:xfrm>
                  <a:off x="6916917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33" name="شكل حر: شكل 32">
                  <a:extLst>
                    <a:ext uri="{FF2B5EF4-FFF2-40B4-BE49-F238E27FC236}">
                      <a16:creationId xmlns:a16="http://schemas.microsoft.com/office/drawing/2014/main" id="{FAD86689-31C1-57CA-62B2-DE822DD1B5FE}"/>
                    </a:ext>
                  </a:extLst>
                </p:cNvPr>
                <p:cNvSpPr/>
                <p:nvPr/>
              </p:nvSpPr>
              <p:spPr>
                <a:xfrm>
                  <a:off x="7110730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34" name="شكل حر: شكل 33">
                  <a:extLst>
                    <a:ext uri="{FF2B5EF4-FFF2-40B4-BE49-F238E27FC236}">
                      <a16:creationId xmlns:a16="http://schemas.microsoft.com/office/drawing/2014/main" id="{620ABA76-3259-FAF3-2D11-2D924A92F9EA}"/>
                    </a:ext>
                  </a:extLst>
                </p:cNvPr>
                <p:cNvSpPr/>
                <p:nvPr/>
              </p:nvSpPr>
              <p:spPr>
                <a:xfrm>
                  <a:off x="6916917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  <p:grpSp>
            <p:nvGrpSpPr>
              <p:cNvPr id="29" name="رسم 2269" descr="فراشه">
                <a:extLst>
                  <a:ext uri="{FF2B5EF4-FFF2-40B4-BE49-F238E27FC236}">
                    <a16:creationId xmlns:a16="http://schemas.microsoft.com/office/drawing/2014/main" id="{5B9ECFEE-AB72-946A-97BD-9EE572187243}"/>
                  </a:ext>
                </a:extLst>
              </p:cNvPr>
              <p:cNvGrpSpPr/>
              <p:nvPr/>
            </p:nvGrpSpPr>
            <p:grpSpPr>
              <a:xfrm>
                <a:off x="6789429" y="4116474"/>
                <a:ext cx="108821" cy="142169"/>
                <a:chOff x="6789429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30" name="شكل حر: شكل 29">
                  <a:extLst>
                    <a:ext uri="{FF2B5EF4-FFF2-40B4-BE49-F238E27FC236}">
                      <a16:creationId xmlns:a16="http://schemas.microsoft.com/office/drawing/2014/main" id="{2E16C0E4-1377-7704-E4EE-E599C151158D}"/>
                    </a:ext>
                  </a:extLst>
                </p:cNvPr>
                <p:cNvSpPr/>
                <p:nvPr/>
              </p:nvSpPr>
              <p:spPr>
                <a:xfrm>
                  <a:off x="6821760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31" name="شكل حر: شكل 30">
                  <a:extLst>
                    <a:ext uri="{FF2B5EF4-FFF2-40B4-BE49-F238E27FC236}">
                      <a16:creationId xmlns:a16="http://schemas.microsoft.com/office/drawing/2014/main" id="{AAD0E58A-DB69-4F3E-5D61-F5B240A4B5DB}"/>
                    </a:ext>
                  </a:extLst>
                </p:cNvPr>
                <p:cNvSpPr/>
                <p:nvPr/>
              </p:nvSpPr>
              <p:spPr>
                <a:xfrm>
                  <a:off x="6789429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3 w 46606"/>
                    <a:gd name="connsiteY1" fmla="*/ 46607 h 46606"/>
                    <a:gd name="connsiteX2" fmla="*/ 0 w 46606"/>
                    <a:gd name="connsiteY2" fmla="*/ 23303 h 46606"/>
                    <a:gd name="connsiteX3" fmla="*/ 23303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3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3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</p:grpSp>
        <p:grpSp>
          <p:nvGrpSpPr>
            <p:cNvPr id="5" name="رسم 2269" descr="فراشه">
              <a:extLst>
                <a:ext uri="{FF2B5EF4-FFF2-40B4-BE49-F238E27FC236}">
                  <a16:creationId xmlns:a16="http://schemas.microsoft.com/office/drawing/2014/main" id="{5BD77CD7-C98F-149F-7501-BB24E972FC42}"/>
                </a:ext>
              </a:extLst>
            </p:cNvPr>
            <p:cNvGrpSpPr/>
            <p:nvPr/>
          </p:nvGrpSpPr>
          <p:grpSpPr>
            <a:xfrm>
              <a:off x="7406878" y="4049149"/>
              <a:ext cx="778550" cy="1007131"/>
              <a:chOff x="7406878" y="4049149"/>
              <a:chExt cx="778550" cy="1007131"/>
            </a:xfrm>
          </p:grpSpPr>
          <p:sp>
            <p:nvSpPr>
              <p:cNvPr id="16" name="شكل حر: شكل 15">
                <a:extLst>
                  <a:ext uri="{FF2B5EF4-FFF2-40B4-BE49-F238E27FC236}">
                    <a16:creationId xmlns:a16="http://schemas.microsoft.com/office/drawing/2014/main" id="{A3627D40-F034-FF46-DE23-C6BF6D213FDF}"/>
                  </a:ext>
                </a:extLst>
              </p:cNvPr>
              <p:cNvSpPr/>
              <p:nvPr/>
            </p:nvSpPr>
            <p:spPr>
              <a:xfrm>
                <a:off x="7406878" y="4122335"/>
                <a:ext cx="625263" cy="933945"/>
              </a:xfrm>
              <a:custGeom>
                <a:avLst/>
                <a:gdLst>
                  <a:gd name="connsiteX0" fmla="*/ 43100 w 625263"/>
                  <a:gd name="connsiteY0" fmla="*/ 353617 h 933945"/>
                  <a:gd name="connsiteX1" fmla="*/ 432856 w 625263"/>
                  <a:gd name="connsiteY1" fmla="*/ 656 h 933945"/>
                  <a:gd name="connsiteX2" fmla="*/ 616877 w 625263"/>
                  <a:gd name="connsiteY2" fmla="*/ 116873 h 933945"/>
                  <a:gd name="connsiteX3" fmla="*/ 567285 w 625263"/>
                  <a:gd name="connsiteY3" fmla="*/ 373946 h 933945"/>
                  <a:gd name="connsiteX4" fmla="*/ 396855 w 625263"/>
                  <a:gd name="connsiteY4" fmla="*/ 430380 h 933945"/>
                  <a:gd name="connsiteX5" fmla="*/ 340140 w 625263"/>
                  <a:gd name="connsiteY5" fmla="*/ 430380 h 933945"/>
                  <a:gd name="connsiteX6" fmla="*/ 340357 w 625263"/>
                  <a:gd name="connsiteY6" fmla="*/ 431884 h 933945"/>
                  <a:gd name="connsiteX7" fmla="*/ 595004 w 625263"/>
                  <a:gd name="connsiteY7" fmla="*/ 672269 h 933945"/>
                  <a:gd name="connsiteX8" fmla="*/ 598728 w 625263"/>
                  <a:gd name="connsiteY8" fmla="*/ 718368 h 933945"/>
                  <a:gd name="connsiteX9" fmla="*/ 598728 w 625263"/>
                  <a:gd name="connsiteY9" fmla="*/ 933896 h 933945"/>
                  <a:gd name="connsiteX10" fmla="*/ 598679 w 625263"/>
                  <a:gd name="connsiteY10" fmla="*/ 933945 h 933945"/>
                  <a:gd name="connsiteX11" fmla="*/ 350509 w 625263"/>
                  <a:gd name="connsiteY11" fmla="*/ 872885 h 933945"/>
                  <a:gd name="connsiteX12" fmla="*/ 132343 w 625263"/>
                  <a:gd name="connsiteY12" fmla="*/ 663291 h 933945"/>
                  <a:gd name="connsiteX13" fmla="*/ 651 w 625263"/>
                  <a:gd name="connsiteY13" fmla="*/ 432831 h 933945"/>
                  <a:gd name="connsiteX14" fmla="*/ 651 w 625263"/>
                  <a:gd name="connsiteY14" fmla="*/ 427938 h 933945"/>
                  <a:gd name="connsiteX15" fmla="*/ 43100 w 625263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3" h="933945">
                    <a:moveTo>
                      <a:pt x="43100" y="353617"/>
                    </a:moveTo>
                    <a:cubicBezTo>
                      <a:pt x="133783" y="194933"/>
                      <a:pt x="271443" y="72846"/>
                      <a:pt x="432856" y="656"/>
                    </a:cubicBezTo>
                    <a:cubicBezTo>
                      <a:pt x="488619" y="-3492"/>
                      <a:pt x="580022" y="9388"/>
                      <a:pt x="616877" y="116873"/>
                    </a:cubicBezTo>
                    <a:cubicBezTo>
                      <a:pt x="640555" y="185935"/>
                      <a:pt x="610957" y="318139"/>
                      <a:pt x="567285" y="373946"/>
                    </a:cubicBezTo>
                    <a:cubicBezTo>
                      <a:pt x="519035" y="409686"/>
                      <a:pt x="459765" y="430380"/>
                      <a:pt x="396855" y="430380"/>
                    </a:cubicBezTo>
                    <a:lnTo>
                      <a:pt x="340140" y="430380"/>
                    </a:lnTo>
                    <a:cubicBezTo>
                      <a:pt x="340140" y="430380"/>
                      <a:pt x="330620" y="430888"/>
                      <a:pt x="340357" y="431884"/>
                    </a:cubicBezTo>
                    <a:cubicBezTo>
                      <a:pt x="470199" y="445154"/>
                      <a:pt x="574482" y="544702"/>
                      <a:pt x="595004" y="672269"/>
                    </a:cubicBezTo>
                    <a:cubicBezTo>
                      <a:pt x="597426" y="687285"/>
                      <a:pt x="598728" y="702672"/>
                      <a:pt x="598728" y="718368"/>
                    </a:cubicBezTo>
                    <a:lnTo>
                      <a:pt x="598728" y="933896"/>
                    </a:lnTo>
                    <a:cubicBezTo>
                      <a:pt x="598728" y="933926"/>
                      <a:pt x="598703" y="933945"/>
                      <a:pt x="598679" y="933945"/>
                    </a:cubicBezTo>
                    <a:cubicBezTo>
                      <a:pt x="510694" y="933935"/>
                      <a:pt x="425905" y="912201"/>
                      <a:pt x="350509" y="872885"/>
                    </a:cubicBezTo>
                    <a:cubicBezTo>
                      <a:pt x="260739" y="826075"/>
                      <a:pt x="184317" y="754246"/>
                      <a:pt x="132343" y="663291"/>
                    </a:cubicBezTo>
                    <a:lnTo>
                      <a:pt x="651" y="432831"/>
                    </a:lnTo>
                    <a:cubicBezTo>
                      <a:pt x="-217" y="431317"/>
                      <a:pt x="-217" y="429452"/>
                      <a:pt x="651" y="427938"/>
                    </a:cubicBezTo>
                    <a:lnTo>
                      <a:pt x="43100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7" name="شكل حر: شكل 16">
                <a:extLst>
                  <a:ext uri="{FF2B5EF4-FFF2-40B4-BE49-F238E27FC236}">
                    <a16:creationId xmlns:a16="http://schemas.microsoft.com/office/drawing/2014/main" id="{103D4731-84DF-D29E-D960-A85924A6D769}"/>
                  </a:ext>
                </a:extLst>
              </p:cNvPr>
              <p:cNvSpPr/>
              <p:nvPr/>
            </p:nvSpPr>
            <p:spPr>
              <a:xfrm>
                <a:off x="7839773" y="4049149"/>
                <a:ext cx="345654" cy="447057"/>
              </a:xfrm>
              <a:custGeom>
                <a:avLst/>
                <a:gdLst>
                  <a:gd name="connsiteX0" fmla="*/ 19 w 345654"/>
                  <a:gd name="connsiteY0" fmla="*/ 73891 h 447057"/>
                  <a:gd name="connsiteX1" fmla="*/ 29 w 345654"/>
                  <a:gd name="connsiteY1" fmla="*/ 73808 h 447057"/>
                  <a:gd name="connsiteX2" fmla="*/ 335153 w 345654"/>
                  <a:gd name="connsiteY2" fmla="*/ 64 h 447057"/>
                  <a:gd name="connsiteX3" fmla="*/ 345635 w 345654"/>
                  <a:gd name="connsiteY3" fmla="*/ 0 h 447057"/>
                  <a:gd name="connsiteX4" fmla="*/ 345640 w 345654"/>
                  <a:gd name="connsiteY4" fmla="*/ 64 h 447057"/>
                  <a:gd name="connsiteX5" fmla="*/ 233720 w 345654"/>
                  <a:gd name="connsiteY5" fmla="*/ 313448 h 447057"/>
                  <a:gd name="connsiteX6" fmla="*/ 134488 w 345654"/>
                  <a:gd name="connsiteY6" fmla="*/ 447048 h 447057"/>
                  <a:gd name="connsiteX7" fmla="*/ 134409 w 345654"/>
                  <a:gd name="connsiteY7" fmla="*/ 446999 h 447057"/>
                  <a:gd name="connsiteX8" fmla="*/ 141843 w 345654"/>
                  <a:gd name="connsiteY8" fmla="*/ 371672 h 447057"/>
                  <a:gd name="connsiteX9" fmla="*/ 19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19" y="73891"/>
                    </a:moveTo>
                    <a:cubicBezTo>
                      <a:pt x="-10" y="73867"/>
                      <a:pt x="-5" y="73822"/>
                      <a:pt x="29" y="73808"/>
                    </a:cubicBezTo>
                    <a:cubicBezTo>
                      <a:pt x="103953" y="27344"/>
                      <a:pt x="217698" y="1519"/>
                      <a:pt x="335153" y="64"/>
                    </a:cubicBezTo>
                    <a:cubicBezTo>
                      <a:pt x="336494" y="49"/>
                      <a:pt x="345078" y="0"/>
                      <a:pt x="345635" y="0"/>
                    </a:cubicBezTo>
                    <a:cubicBezTo>
                      <a:pt x="345670" y="0"/>
                      <a:pt x="345650" y="34"/>
                      <a:pt x="345640" y="64"/>
                    </a:cubicBezTo>
                    <a:lnTo>
                      <a:pt x="233720" y="313448"/>
                    </a:lnTo>
                    <a:cubicBezTo>
                      <a:pt x="214171" y="368165"/>
                      <a:pt x="179023" y="414017"/>
                      <a:pt x="134488" y="447048"/>
                    </a:cubicBezTo>
                    <a:cubicBezTo>
                      <a:pt x="134454" y="447073"/>
                      <a:pt x="134399" y="447043"/>
                      <a:pt x="134409" y="446999"/>
                    </a:cubicBezTo>
                    <a:cubicBezTo>
                      <a:pt x="139253" y="422635"/>
                      <a:pt x="141843" y="397457"/>
                      <a:pt x="141843" y="371672"/>
                    </a:cubicBezTo>
                    <a:cubicBezTo>
                      <a:pt x="141843" y="251484"/>
                      <a:pt x="86534" y="144241"/>
                      <a:pt x="19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grpSp>
            <p:nvGrpSpPr>
              <p:cNvPr id="18" name="رسم 2269" descr="فراشه">
                <a:extLst>
                  <a:ext uri="{FF2B5EF4-FFF2-40B4-BE49-F238E27FC236}">
                    <a16:creationId xmlns:a16="http://schemas.microsoft.com/office/drawing/2014/main" id="{997C2C5F-4DFA-883E-21E2-14F9E09CB9AF}"/>
                  </a:ext>
                </a:extLst>
              </p:cNvPr>
              <p:cNvGrpSpPr/>
              <p:nvPr/>
            </p:nvGrpSpPr>
            <p:grpSpPr>
              <a:xfrm>
                <a:off x="7614873" y="4211040"/>
                <a:ext cx="282813" cy="665392"/>
                <a:chOff x="7614873" y="4211040"/>
                <a:chExt cx="282813" cy="665392"/>
              </a:xfrm>
            </p:grpSpPr>
            <p:sp>
              <p:nvSpPr>
                <p:cNvPr id="23" name="شكل حر: شكل 22">
                  <a:extLst>
                    <a:ext uri="{FF2B5EF4-FFF2-40B4-BE49-F238E27FC236}">
                      <a16:creationId xmlns:a16="http://schemas.microsoft.com/office/drawing/2014/main" id="{8E5FC2F4-41FE-6DDA-6AE5-5DE74CC88D94}"/>
                    </a:ext>
                  </a:extLst>
                </p:cNvPr>
                <p:cNvSpPr/>
                <p:nvPr/>
              </p:nvSpPr>
              <p:spPr>
                <a:xfrm>
                  <a:off x="7741823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24" name="شكل حر: شكل 23">
                  <a:extLst>
                    <a:ext uri="{FF2B5EF4-FFF2-40B4-BE49-F238E27FC236}">
                      <a16:creationId xmlns:a16="http://schemas.microsoft.com/office/drawing/2014/main" id="{33A7AED8-9FBA-6F81-2BDB-FDD18ED63F82}"/>
                    </a:ext>
                  </a:extLst>
                </p:cNvPr>
                <p:cNvSpPr/>
                <p:nvPr/>
              </p:nvSpPr>
              <p:spPr>
                <a:xfrm>
                  <a:off x="7741823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25" name="شكل حر: شكل 24">
                  <a:extLst>
                    <a:ext uri="{FF2B5EF4-FFF2-40B4-BE49-F238E27FC236}">
                      <a16:creationId xmlns:a16="http://schemas.microsoft.com/office/drawing/2014/main" id="{F801BDAD-9540-FF2D-372F-99F33F9DDB29}"/>
                    </a:ext>
                  </a:extLst>
                </p:cNvPr>
                <p:cNvSpPr/>
                <p:nvPr/>
              </p:nvSpPr>
              <p:spPr>
                <a:xfrm>
                  <a:off x="7614873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  <p:grpSp>
            <p:nvGrpSpPr>
              <p:cNvPr id="19" name="رسم 2269" descr="فراشه">
                <a:extLst>
                  <a:ext uri="{FF2B5EF4-FFF2-40B4-BE49-F238E27FC236}">
                    <a16:creationId xmlns:a16="http://schemas.microsoft.com/office/drawing/2014/main" id="{D5C65FB9-F8CA-438D-F143-EF84A92B49ED}"/>
                  </a:ext>
                </a:extLst>
              </p:cNvPr>
              <p:cNvGrpSpPr/>
              <p:nvPr/>
            </p:nvGrpSpPr>
            <p:grpSpPr>
              <a:xfrm>
                <a:off x="7915815" y="4116474"/>
                <a:ext cx="108821" cy="142169"/>
                <a:chOff x="7915815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21" name="شكل حر: شكل 20">
                  <a:extLst>
                    <a:ext uri="{FF2B5EF4-FFF2-40B4-BE49-F238E27FC236}">
                      <a16:creationId xmlns:a16="http://schemas.microsoft.com/office/drawing/2014/main" id="{D9F47553-2E90-49D9-AB73-63E2A7E32AB9}"/>
                    </a:ext>
                  </a:extLst>
                </p:cNvPr>
                <p:cNvSpPr/>
                <p:nvPr/>
              </p:nvSpPr>
              <p:spPr>
                <a:xfrm>
                  <a:off x="7915815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22" name="شكل حر: شكل 21">
                  <a:extLst>
                    <a:ext uri="{FF2B5EF4-FFF2-40B4-BE49-F238E27FC236}">
                      <a16:creationId xmlns:a16="http://schemas.microsoft.com/office/drawing/2014/main" id="{DC3E4D9D-FA4C-0E4B-868D-D3A5AC878177}"/>
                    </a:ext>
                  </a:extLst>
                </p:cNvPr>
                <p:cNvSpPr/>
                <p:nvPr/>
              </p:nvSpPr>
              <p:spPr>
                <a:xfrm>
                  <a:off x="7978030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4 w 46606"/>
                    <a:gd name="connsiteY1" fmla="*/ 46607 h 46606"/>
                    <a:gd name="connsiteX2" fmla="*/ 0 w 46606"/>
                    <a:gd name="connsiteY2" fmla="*/ 23303 h 46606"/>
                    <a:gd name="connsiteX3" fmla="*/ 23304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4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4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</p:grpSp>
        <p:grpSp>
          <p:nvGrpSpPr>
            <p:cNvPr id="6" name="رسم 2269" descr="فراشه">
              <a:extLst>
                <a:ext uri="{FF2B5EF4-FFF2-40B4-BE49-F238E27FC236}">
                  <a16:creationId xmlns:a16="http://schemas.microsoft.com/office/drawing/2014/main" id="{EDECBD60-09FB-D5BD-B8E3-43A26BD2BAAB}"/>
                </a:ext>
              </a:extLst>
            </p:cNvPr>
            <p:cNvGrpSpPr/>
            <p:nvPr/>
          </p:nvGrpSpPr>
          <p:grpSpPr>
            <a:xfrm>
              <a:off x="7245041" y="3979860"/>
              <a:ext cx="322110" cy="885261"/>
              <a:chOff x="7245041" y="3979860"/>
              <a:chExt cx="322110" cy="885261"/>
            </a:xfrm>
          </p:grpSpPr>
          <p:sp>
            <p:nvSpPr>
              <p:cNvPr id="7" name="شكل حر: شكل 6">
                <a:extLst>
                  <a:ext uri="{FF2B5EF4-FFF2-40B4-BE49-F238E27FC236}">
                    <a16:creationId xmlns:a16="http://schemas.microsoft.com/office/drawing/2014/main" id="{6178920A-5632-39F1-C912-D12DDD63A683}"/>
                  </a:ext>
                </a:extLst>
              </p:cNvPr>
              <p:cNvSpPr/>
              <p:nvPr/>
            </p:nvSpPr>
            <p:spPr>
              <a:xfrm>
                <a:off x="7375282" y="4612305"/>
                <a:ext cx="61662" cy="252816"/>
              </a:xfrm>
              <a:custGeom>
                <a:avLst/>
                <a:gdLst>
                  <a:gd name="connsiteX0" fmla="*/ 61663 w 61662"/>
                  <a:gd name="connsiteY0" fmla="*/ 98660 h 252816"/>
                  <a:gd name="connsiteX1" fmla="*/ 30831 w 61662"/>
                  <a:gd name="connsiteY1" fmla="*/ 252816 h 252816"/>
                  <a:gd name="connsiteX2" fmla="*/ 0 w 61662"/>
                  <a:gd name="connsiteY2" fmla="*/ 98660 h 252816"/>
                  <a:gd name="connsiteX3" fmla="*/ 30831 w 61662"/>
                  <a:gd name="connsiteY3" fmla="*/ 0 h 252816"/>
                  <a:gd name="connsiteX4" fmla="*/ 61663 w 61662"/>
                  <a:gd name="connsiteY4" fmla="*/ 98660 h 25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662" h="252816">
                    <a:moveTo>
                      <a:pt x="61663" y="98660"/>
                    </a:moveTo>
                    <a:cubicBezTo>
                      <a:pt x="61663" y="183799"/>
                      <a:pt x="47860" y="252816"/>
                      <a:pt x="30831" y="252816"/>
                    </a:cubicBezTo>
                    <a:cubicBezTo>
                      <a:pt x="13802" y="252816"/>
                      <a:pt x="0" y="183799"/>
                      <a:pt x="0" y="98660"/>
                    </a:cubicBezTo>
                    <a:cubicBezTo>
                      <a:pt x="0" y="13521"/>
                      <a:pt x="13802" y="0"/>
                      <a:pt x="30831" y="0"/>
                    </a:cubicBezTo>
                    <a:cubicBezTo>
                      <a:pt x="47860" y="5"/>
                      <a:pt x="61663" y="13526"/>
                      <a:pt x="61663" y="98660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grpSp>
            <p:nvGrpSpPr>
              <p:cNvPr id="8" name="رسم 2269" descr="فراشه">
                <a:extLst>
                  <a:ext uri="{FF2B5EF4-FFF2-40B4-BE49-F238E27FC236}">
                    <a16:creationId xmlns:a16="http://schemas.microsoft.com/office/drawing/2014/main" id="{2A599B20-E89A-95AE-B66F-4FEF89B59A84}"/>
                  </a:ext>
                </a:extLst>
              </p:cNvPr>
              <p:cNvGrpSpPr/>
              <p:nvPr/>
            </p:nvGrpSpPr>
            <p:grpSpPr>
              <a:xfrm>
                <a:off x="7376239" y="4749196"/>
                <a:ext cx="59748" cy="50193"/>
                <a:chOff x="7376239" y="4749196"/>
                <a:chExt cx="59748" cy="50193"/>
              </a:xfrm>
              <a:solidFill>
                <a:srgbClr val="737373"/>
              </a:solidFill>
            </p:grpSpPr>
            <p:sp>
              <p:nvSpPr>
                <p:cNvPr id="12" name="شكل حر: شكل 11">
                  <a:extLst>
                    <a:ext uri="{FF2B5EF4-FFF2-40B4-BE49-F238E27FC236}">
                      <a16:creationId xmlns:a16="http://schemas.microsoft.com/office/drawing/2014/main" id="{725E564A-24CE-7578-79DC-C12797B8ED99}"/>
                    </a:ext>
                  </a:extLst>
                </p:cNvPr>
                <p:cNvSpPr/>
                <p:nvPr/>
              </p:nvSpPr>
              <p:spPr>
                <a:xfrm>
                  <a:off x="7376239" y="4749196"/>
                  <a:ext cx="59748" cy="9866"/>
                </a:xfrm>
                <a:custGeom>
                  <a:avLst/>
                  <a:gdLst>
                    <a:gd name="connsiteX0" fmla="*/ 59748 w 59748"/>
                    <a:gd name="connsiteY0" fmla="*/ 0 h 9866"/>
                    <a:gd name="connsiteX1" fmla="*/ 0 w 59748"/>
                    <a:gd name="connsiteY1" fmla="*/ 0 h 9866"/>
                    <a:gd name="connsiteX2" fmla="*/ 582 w 59748"/>
                    <a:gd name="connsiteY2" fmla="*/ 9866 h 9866"/>
                    <a:gd name="connsiteX3" fmla="*/ 59166 w 59748"/>
                    <a:gd name="connsiteY3" fmla="*/ 9866 h 9866"/>
                    <a:gd name="connsiteX4" fmla="*/ 59748 w 59748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748" h="9866">
                      <a:moveTo>
                        <a:pt x="59748" y="0"/>
                      </a:moveTo>
                      <a:lnTo>
                        <a:pt x="0" y="0"/>
                      </a:lnTo>
                      <a:cubicBezTo>
                        <a:pt x="168" y="3340"/>
                        <a:pt x="370" y="6620"/>
                        <a:pt x="582" y="9866"/>
                      </a:cubicBezTo>
                      <a:lnTo>
                        <a:pt x="59166" y="9866"/>
                      </a:lnTo>
                      <a:cubicBezTo>
                        <a:pt x="59383" y="6620"/>
                        <a:pt x="59581" y="3340"/>
                        <a:pt x="59748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3" name="شكل حر: شكل 12">
                  <a:extLst>
                    <a:ext uri="{FF2B5EF4-FFF2-40B4-BE49-F238E27FC236}">
                      <a16:creationId xmlns:a16="http://schemas.microsoft.com/office/drawing/2014/main" id="{80AB450A-618B-19BE-2F95-3C1C4C1170DD}"/>
                    </a:ext>
                  </a:extLst>
                </p:cNvPr>
                <p:cNvSpPr/>
                <p:nvPr/>
              </p:nvSpPr>
              <p:spPr>
                <a:xfrm>
                  <a:off x="7377551" y="4769031"/>
                  <a:ext cx="57124" cy="9866"/>
                </a:xfrm>
                <a:custGeom>
                  <a:avLst/>
                  <a:gdLst>
                    <a:gd name="connsiteX0" fmla="*/ 57124 w 57124"/>
                    <a:gd name="connsiteY0" fmla="*/ 0 h 9866"/>
                    <a:gd name="connsiteX1" fmla="*/ 0 w 57124"/>
                    <a:gd name="connsiteY1" fmla="*/ 0 h 9866"/>
                    <a:gd name="connsiteX2" fmla="*/ 883 w 57124"/>
                    <a:gd name="connsiteY2" fmla="*/ 9866 h 9866"/>
                    <a:gd name="connsiteX3" fmla="*/ 56241 w 57124"/>
                    <a:gd name="connsiteY3" fmla="*/ 9866 h 9866"/>
                    <a:gd name="connsiteX4" fmla="*/ 57124 w 5712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24" h="9866">
                      <a:moveTo>
                        <a:pt x="57124" y="0"/>
                      </a:moveTo>
                      <a:lnTo>
                        <a:pt x="0" y="0"/>
                      </a:lnTo>
                      <a:cubicBezTo>
                        <a:pt x="271" y="3350"/>
                        <a:pt x="567" y="6640"/>
                        <a:pt x="883" y="9866"/>
                      </a:cubicBezTo>
                      <a:lnTo>
                        <a:pt x="56241" y="9866"/>
                      </a:lnTo>
                      <a:cubicBezTo>
                        <a:pt x="56557" y="6645"/>
                        <a:pt x="56853" y="3350"/>
                        <a:pt x="5712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14" name="شكل حر: شكل 13">
                  <a:extLst>
                    <a:ext uri="{FF2B5EF4-FFF2-40B4-BE49-F238E27FC236}">
                      <a16:creationId xmlns:a16="http://schemas.microsoft.com/office/drawing/2014/main" id="{1703B5FF-E189-7526-7D00-E13695E1C7D2}"/>
                    </a:ext>
                  </a:extLst>
                </p:cNvPr>
                <p:cNvSpPr/>
                <p:nvPr/>
              </p:nvSpPr>
              <p:spPr>
                <a:xfrm>
                  <a:off x="7379588" y="4789523"/>
                  <a:ext cx="53054" cy="9866"/>
                </a:xfrm>
                <a:custGeom>
                  <a:avLst/>
                  <a:gdLst>
                    <a:gd name="connsiteX0" fmla="*/ 53054 w 53054"/>
                    <a:gd name="connsiteY0" fmla="*/ 0 h 9866"/>
                    <a:gd name="connsiteX1" fmla="*/ 0 w 53054"/>
                    <a:gd name="connsiteY1" fmla="*/ 0 h 9866"/>
                    <a:gd name="connsiteX2" fmla="*/ 1278 w 53054"/>
                    <a:gd name="connsiteY2" fmla="*/ 9866 h 9866"/>
                    <a:gd name="connsiteX3" fmla="*/ 51772 w 53054"/>
                    <a:gd name="connsiteY3" fmla="*/ 9866 h 9866"/>
                    <a:gd name="connsiteX4" fmla="*/ 53054 w 5305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54" h="9866">
                      <a:moveTo>
                        <a:pt x="53054" y="0"/>
                      </a:moveTo>
                      <a:lnTo>
                        <a:pt x="0" y="0"/>
                      </a:lnTo>
                      <a:cubicBezTo>
                        <a:pt x="400" y="3379"/>
                        <a:pt x="829" y="6660"/>
                        <a:pt x="1278" y="9866"/>
                      </a:cubicBezTo>
                      <a:lnTo>
                        <a:pt x="51772" y="9866"/>
                      </a:lnTo>
                      <a:cubicBezTo>
                        <a:pt x="52226" y="6665"/>
                        <a:pt x="52650" y="3379"/>
                        <a:pt x="5305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defTabSz="567019" rtl="1"/>
                  <a:endParaRPr lang="ar-SA" sz="1116">
                    <a:solidFill>
                      <a:prstClr val="black"/>
                    </a:solidFill>
                    <a:latin typeface="Harmattan"/>
                    <a:cs typeface="Harmattan"/>
                  </a:endParaRPr>
                </a:p>
              </p:txBody>
            </p:sp>
          </p:grpSp>
          <p:sp>
            <p:nvSpPr>
              <p:cNvPr id="9" name="شكل حر: شكل 8">
                <a:extLst>
                  <a:ext uri="{FF2B5EF4-FFF2-40B4-BE49-F238E27FC236}">
                    <a16:creationId xmlns:a16="http://schemas.microsoft.com/office/drawing/2014/main" id="{D99044F7-4092-57AC-28FF-EFD25CEC0B95}"/>
                  </a:ext>
                </a:extLst>
              </p:cNvPr>
              <p:cNvSpPr/>
              <p:nvPr/>
            </p:nvSpPr>
            <p:spPr>
              <a:xfrm>
                <a:off x="7245041" y="3979860"/>
                <a:ext cx="322110" cy="400850"/>
              </a:xfrm>
              <a:custGeom>
                <a:avLst/>
                <a:gdLst>
                  <a:gd name="connsiteX0" fmla="*/ 315135 w 322110"/>
                  <a:gd name="connsiteY0" fmla="*/ 0 h 400850"/>
                  <a:gd name="connsiteX1" fmla="*/ 161102 w 322110"/>
                  <a:gd name="connsiteY1" fmla="*/ 310128 h 400850"/>
                  <a:gd name="connsiteX2" fmla="*/ 161013 w 322110"/>
                  <a:gd name="connsiteY2" fmla="*/ 310128 h 400850"/>
                  <a:gd name="connsiteX3" fmla="*/ 6975 w 322110"/>
                  <a:gd name="connsiteY3" fmla="*/ 0 h 400850"/>
                  <a:gd name="connsiteX4" fmla="*/ 0 w 322110"/>
                  <a:gd name="connsiteY4" fmla="*/ 6975 h 400850"/>
                  <a:gd name="connsiteX5" fmla="*/ 156125 w 322110"/>
                  <a:gd name="connsiteY5" fmla="*/ 383896 h 400850"/>
                  <a:gd name="connsiteX6" fmla="*/ 156125 w 322110"/>
                  <a:gd name="connsiteY6" fmla="*/ 383896 h 400850"/>
                  <a:gd name="connsiteX7" fmla="*/ 156125 w 322110"/>
                  <a:gd name="connsiteY7" fmla="*/ 400851 h 400850"/>
                  <a:gd name="connsiteX8" fmla="*/ 165991 w 322110"/>
                  <a:gd name="connsiteY8" fmla="*/ 400851 h 400850"/>
                  <a:gd name="connsiteX9" fmla="*/ 165991 w 322110"/>
                  <a:gd name="connsiteY9" fmla="*/ 383896 h 400850"/>
                  <a:gd name="connsiteX10" fmla="*/ 322110 w 322110"/>
                  <a:gd name="connsiteY10" fmla="*/ 6975 h 400850"/>
                  <a:gd name="connsiteX11" fmla="*/ 315135 w 322110"/>
                  <a:gd name="connsiteY11" fmla="*/ 0 h 40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2110" h="400850">
                    <a:moveTo>
                      <a:pt x="315135" y="0"/>
                    </a:moveTo>
                    <a:cubicBezTo>
                      <a:pt x="230194" y="84941"/>
                      <a:pt x="176902" y="193083"/>
                      <a:pt x="161102" y="310128"/>
                    </a:cubicBezTo>
                    <a:cubicBezTo>
                      <a:pt x="161092" y="310182"/>
                      <a:pt x="161018" y="310182"/>
                      <a:pt x="161013" y="310128"/>
                    </a:cubicBezTo>
                    <a:cubicBezTo>
                      <a:pt x="145208" y="193083"/>
                      <a:pt x="91917" y="84941"/>
                      <a:pt x="6975" y="0"/>
                    </a:cubicBezTo>
                    <a:lnTo>
                      <a:pt x="0" y="6975"/>
                    </a:lnTo>
                    <a:cubicBezTo>
                      <a:pt x="100678" y="107658"/>
                      <a:pt x="156125" y="241515"/>
                      <a:pt x="156125" y="383896"/>
                    </a:cubicBezTo>
                    <a:lnTo>
                      <a:pt x="156125" y="383896"/>
                    </a:lnTo>
                    <a:lnTo>
                      <a:pt x="156125" y="400851"/>
                    </a:lnTo>
                    <a:lnTo>
                      <a:pt x="165991" y="400851"/>
                    </a:lnTo>
                    <a:lnTo>
                      <a:pt x="165991" y="383896"/>
                    </a:lnTo>
                    <a:cubicBezTo>
                      <a:pt x="165991" y="241510"/>
                      <a:pt x="221433" y="107648"/>
                      <a:pt x="322110" y="6975"/>
                    </a:cubicBezTo>
                    <a:lnTo>
                      <a:pt x="315135" y="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0" name="شكل حر: شكل 9">
                <a:extLst>
                  <a:ext uri="{FF2B5EF4-FFF2-40B4-BE49-F238E27FC236}">
                    <a16:creationId xmlns:a16="http://schemas.microsoft.com/office/drawing/2014/main" id="{078149A9-F700-A103-1AC9-E29744871406}"/>
                  </a:ext>
                </a:extLst>
              </p:cNvPr>
              <p:cNvSpPr/>
              <p:nvPr/>
            </p:nvSpPr>
            <p:spPr>
              <a:xfrm>
                <a:off x="7344451" y="4363014"/>
                <a:ext cx="123329" cy="366456"/>
              </a:xfrm>
              <a:custGeom>
                <a:avLst/>
                <a:gdLst>
                  <a:gd name="connsiteX0" fmla="*/ 113711 w 123329"/>
                  <a:gd name="connsiteY0" fmla="*/ 119735 h 366456"/>
                  <a:gd name="connsiteX1" fmla="*/ 110297 w 123329"/>
                  <a:gd name="connsiteY1" fmla="*/ 66390 h 366456"/>
                  <a:gd name="connsiteX2" fmla="*/ 110400 w 123329"/>
                  <a:gd name="connsiteY2" fmla="*/ 50407 h 366456"/>
                  <a:gd name="connsiteX3" fmla="*/ 94423 w 123329"/>
                  <a:gd name="connsiteY3" fmla="*/ 21440 h 366456"/>
                  <a:gd name="connsiteX4" fmla="*/ 97905 w 123329"/>
                  <a:gd name="connsiteY4" fmla="*/ 8447 h 366456"/>
                  <a:gd name="connsiteX5" fmla="*/ 89756 w 123329"/>
                  <a:gd name="connsiteY5" fmla="*/ 505 h 366456"/>
                  <a:gd name="connsiteX6" fmla="*/ 74029 w 123329"/>
                  <a:gd name="connsiteY6" fmla="*/ 10459 h 366456"/>
                  <a:gd name="connsiteX7" fmla="*/ 67449 w 123329"/>
                  <a:gd name="connsiteY7" fmla="*/ 9137 h 366456"/>
                  <a:gd name="connsiteX8" fmla="*/ 51787 w 123329"/>
                  <a:gd name="connsiteY8" fmla="*/ 9823 h 366456"/>
                  <a:gd name="connsiteX9" fmla="*/ 36761 w 123329"/>
                  <a:gd name="connsiteY9" fmla="*/ 342 h 366456"/>
                  <a:gd name="connsiteX10" fmla="*/ 27857 w 123329"/>
                  <a:gd name="connsiteY10" fmla="*/ 8905 h 366456"/>
                  <a:gd name="connsiteX11" fmla="*/ 30264 w 123329"/>
                  <a:gd name="connsiteY11" fmla="*/ 20167 h 366456"/>
                  <a:gd name="connsiteX12" fmla="*/ 12333 w 123329"/>
                  <a:gd name="connsiteY12" fmla="*/ 58137 h 366456"/>
                  <a:gd name="connsiteX13" fmla="*/ 12924 w 123329"/>
                  <a:gd name="connsiteY13" fmla="*/ 65778 h 366456"/>
                  <a:gd name="connsiteX14" fmla="*/ 9950 w 123329"/>
                  <a:gd name="connsiteY14" fmla="*/ 118615 h 366456"/>
                  <a:gd name="connsiteX15" fmla="*/ 0 w 123329"/>
                  <a:gd name="connsiteY15" fmla="*/ 199961 h 366456"/>
                  <a:gd name="connsiteX16" fmla="*/ 61663 w 123329"/>
                  <a:gd name="connsiteY16" fmla="*/ 366449 h 366456"/>
                  <a:gd name="connsiteX17" fmla="*/ 61667 w 123329"/>
                  <a:gd name="connsiteY17" fmla="*/ 366449 h 366456"/>
                  <a:gd name="connsiteX18" fmla="*/ 123330 w 123329"/>
                  <a:gd name="connsiteY18" fmla="*/ 199961 h 366456"/>
                  <a:gd name="connsiteX19" fmla="*/ 113711 w 123329"/>
                  <a:gd name="connsiteY19" fmla="*/ 119735 h 366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329" h="366456">
                    <a:moveTo>
                      <a:pt x="113711" y="119735"/>
                    </a:moveTo>
                    <a:cubicBezTo>
                      <a:pt x="108620" y="102401"/>
                      <a:pt x="107273" y="84203"/>
                      <a:pt x="110297" y="66390"/>
                    </a:cubicBezTo>
                    <a:cubicBezTo>
                      <a:pt x="111160" y="61289"/>
                      <a:pt x="111244" y="55922"/>
                      <a:pt x="110400" y="50407"/>
                    </a:cubicBezTo>
                    <a:cubicBezTo>
                      <a:pt x="108654" y="38982"/>
                      <a:pt x="102744" y="28874"/>
                      <a:pt x="94423" y="21440"/>
                    </a:cubicBezTo>
                    <a:cubicBezTo>
                      <a:pt x="97772" y="18401"/>
                      <a:pt x="99503" y="13607"/>
                      <a:pt x="97905" y="8447"/>
                    </a:cubicBezTo>
                    <a:cubicBezTo>
                      <a:pt x="96726" y="4648"/>
                      <a:pt x="93589" y="1580"/>
                      <a:pt x="89756" y="505"/>
                    </a:cubicBezTo>
                    <a:cubicBezTo>
                      <a:pt x="82055" y="-1661"/>
                      <a:pt x="75110" y="3430"/>
                      <a:pt x="74029" y="10459"/>
                    </a:cubicBezTo>
                    <a:cubicBezTo>
                      <a:pt x="71874" y="9897"/>
                      <a:pt x="69698" y="9394"/>
                      <a:pt x="67449" y="9137"/>
                    </a:cubicBezTo>
                    <a:cubicBezTo>
                      <a:pt x="62037" y="8521"/>
                      <a:pt x="56779" y="8807"/>
                      <a:pt x="51787" y="9823"/>
                    </a:cubicBezTo>
                    <a:cubicBezTo>
                      <a:pt x="50445" y="3311"/>
                      <a:pt x="43958" y="-1326"/>
                      <a:pt x="36761" y="342"/>
                    </a:cubicBezTo>
                    <a:cubicBezTo>
                      <a:pt x="32523" y="1323"/>
                      <a:pt x="29021" y="4717"/>
                      <a:pt x="27857" y="8905"/>
                    </a:cubicBezTo>
                    <a:cubicBezTo>
                      <a:pt x="26653" y="13242"/>
                      <a:pt x="27832" y="17242"/>
                      <a:pt x="30264" y="20167"/>
                    </a:cubicBezTo>
                    <a:cubicBezTo>
                      <a:pt x="19332" y="29215"/>
                      <a:pt x="12333" y="42840"/>
                      <a:pt x="12333" y="58137"/>
                    </a:cubicBezTo>
                    <a:cubicBezTo>
                      <a:pt x="12333" y="60736"/>
                      <a:pt x="12535" y="63292"/>
                      <a:pt x="12924" y="65778"/>
                    </a:cubicBezTo>
                    <a:cubicBezTo>
                      <a:pt x="15687" y="83487"/>
                      <a:pt x="15125" y="101454"/>
                      <a:pt x="9950" y="118615"/>
                    </a:cubicBezTo>
                    <a:cubicBezTo>
                      <a:pt x="3655" y="139492"/>
                      <a:pt x="0" y="166525"/>
                      <a:pt x="0" y="199961"/>
                    </a:cubicBezTo>
                    <a:cubicBezTo>
                      <a:pt x="0" y="291650"/>
                      <a:pt x="61312" y="366025"/>
                      <a:pt x="61663" y="366449"/>
                    </a:cubicBezTo>
                    <a:cubicBezTo>
                      <a:pt x="61667" y="366459"/>
                      <a:pt x="61658" y="366459"/>
                      <a:pt x="61667" y="366449"/>
                    </a:cubicBezTo>
                    <a:cubicBezTo>
                      <a:pt x="62018" y="366030"/>
                      <a:pt x="123330" y="291650"/>
                      <a:pt x="123330" y="199961"/>
                    </a:cubicBezTo>
                    <a:cubicBezTo>
                      <a:pt x="123325" y="167122"/>
                      <a:pt x="119798" y="140459"/>
                      <a:pt x="113711" y="119735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11" name="شكل حر: شكل 10">
                <a:extLst>
                  <a:ext uri="{FF2B5EF4-FFF2-40B4-BE49-F238E27FC236}">
                    <a16:creationId xmlns:a16="http://schemas.microsoft.com/office/drawing/2014/main" id="{C7230BC6-A47E-4BAE-6B9A-9C45BAAD6DAE}"/>
                  </a:ext>
                </a:extLst>
              </p:cNvPr>
              <p:cNvSpPr/>
              <p:nvPr/>
            </p:nvSpPr>
            <p:spPr>
              <a:xfrm>
                <a:off x="7374147" y="4489611"/>
                <a:ext cx="63936" cy="183354"/>
              </a:xfrm>
              <a:custGeom>
                <a:avLst/>
                <a:gdLst>
                  <a:gd name="connsiteX0" fmla="*/ 63937 w 63936"/>
                  <a:gd name="connsiteY0" fmla="*/ 179640 h 183354"/>
                  <a:gd name="connsiteX1" fmla="*/ 35054 w 63936"/>
                  <a:gd name="connsiteY1" fmla="*/ 93397 h 183354"/>
                  <a:gd name="connsiteX2" fmla="*/ 35054 w 63936"/>
                  <a:gd name="connsiteY2" fmla="*/ 0 h 183354"/>
                  <a:gd name="connsiteX3" fmla="*/ 28888 w 63936"/>
                  <a:gd name="connsiteY3" fmla="*/ 0 h 183354"/>
                  <a:gd name="connsiteX4" fmla="*/ 28888 w 63936"/>
                  <a:gd name="connsiteY4" fmla="*/ 93397 h 183354"/>
                  <a:gd name="connsiteX5" fmla="*/ 0 w 63936"/>
                  <a:gd name="connsiteY5" fmla="*/ 179640 h 183354"/>
                  <a:gd name="connsiteX6" fmla="*/ 4923 w 63936"/>
                  <a:gd name="connsiteY6" fmla="*/ 183355 h 183354"/>
                  <a:gd name="connsiteX7" fmla="*/ 31931 w 63936"/>
                  <a:gd name="connsiteY7" fmla="*/ 123024 h 183354"/>
                  <a:gd name="connsiteX8" fmla="*/ 32020 w 63936"/>
                  <a:gd name="connsiteY8" fmla="*/ 123024 h 183354"/>
                  <a:gd name="connsiteX9" fmla="*/ 59023 w 63936"/>
                  <a:gd name="connsiteY9" fmla="*/ 183355 h 183354"/>
                  <a:gd name="connsiteX10" fmla="*/ 63937 w 63936"/>
                  <a:gd name="connsiteY10" fmla="*/ 179640 h 18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936" h="183354">
                    <a:moveTo>
                      <a:pt x="63937" y="179640"/>
                    </a:moveTo>
                    <a:cubicBezTo>
                      <a:pt x="45310" y="154955"/>
                      <a:pt x="35054" y="124326"/>
                      <a:pt x="35054" y="93397"/>
                    </a:cubicBezTo>
                    <a:lnTo>
                      <a:pt x="35054" y="0"/>
                    </a:lnTo>
                    <a:lnTo>
                      <a:pt x="28888" y="0"/>
                    </a:lnTo>
                    <a:lnTo>
                      <a:pt x="28888" y="93397"/>
                    </a:lnTo>
                    <a:cubicBezTo>
                      <a:pt x="28888" y="124322"/>
                      <a:pt x="18627" y="154951"/>
                      <a:pt x="0" y="179640"/>
                    </a:cubicBezTo>
                    <a:lnTo>
                      <a:pt x="4923" y="183355"/>
                    </a:lnTo>
                    <a:cubicBezTo>
                      <a:pt x="18351" y="165561"/>
                      <a:pt x="27487" y="144789"/>
                      <a:pt x="31931" y="123024"/>
                    </a:cubicBezTo>
                    <a:cubicBezTo>
                      <a:pt x="31941" y="122975"/>
                      <a:pt x="32010" y="122975"/>
                      <a:pt x="32020" y="123024"/>
                    </a:cubicBezTo>
                    <a:cubicBezTo>
                      <a:pt x="36460" y="144789"/>
                      <a:pt x="45601" y="165561"/>
                      <a:pt x="59023" y="183355"/>
                    </a:cubicBezTo>
                    <a:lnTo>
                      <a:pt x="63937" y="17964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defTabSz="567019" rtl="1"/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</p:grpSp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AA958DF0-472E-612C-76C3-DC7EED7FB2DD}"/>
              </a:ext>
            </a:extLst>
          </p:cNvPr>
          <p:cNvGrpSpPr/>
          <p:nvPr/>
        </p:nvGrpSpPr>
        <p:grpSpPr>
          <a:xfrm>
            <a:off x="3232081" y="3722506"/>
            <a:ext cx="1101794" cy="1101794"/>
            <a:chOff x="3159760" y="2336800"/>
            <a:chExt cx="1656080" cy="1656080"/>
          </a:xfrm>
        </p:grpSpPr>
        <p:sp>
          <p:nvSpPr>
            <p:cNvPr id="36" name="شكل بيضاوي 35">
              <a:extLst>
                <a:ext uri="{FF2B5EF4-FFF2-40B4-BE49-F238E27FC236}">
                  <a16:creationId xmlns:a16="http://schemas.microsoft.com/office/drawing/2014/main" id="{022D636C-0DD4-EC0E-3361-41AD1BC14481}"/>
                </a:ext>
              </a:extLst>
            </p:cNvPr>
            <p:cNvSpPr/>
            <p:nvPr/>
          </p:nvSpPr>
          <p:spPr>
            <a:xfrm>
              <a:off x="3159760" y="2336800"/>
              <a:ext cx="1656080" cy="1656080"/>
            </a:xfrm>
            <a:prstGeom prst="ellipse">
              <a:avLst/>
            </a:prstGeom>
            <a:solidFill>
              <a:srgbClr val="5CD4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567019"/>
              <a:endParaRPr lang="ar-SA" sz="1116" dirty="0">
                <a:solidFill>
                  <a:prstClr val="white"/>
                </a:solidFill>
                <a:latin typeface="Harmattan"/>
                <a:cs typeface="Harmattan"/>
              </a:endParaRPr>
            </a:p>
          </p:txBody>
        </p:sp>
        <p:grpSp>
          <p:nvGrpSpPr>
            <p:cNvPr id="37" name="مجموعة 36">
              <a:extLst>
                <a:ext uri="{FF2B5EF4-FFF2-40B4-BE49-F238E27FC236}">
                  <a16:creationId xmlns:a16="http://schemas.microsoft.com/office/drawing/2014/main" id="{CBFF3583-011E-72A7-F756-581229FE8BED}"/>
                </a:ext>
              </a:extLst>
            </p:cNvPr>
            <p:cNvGrpSpPr/>
            <p:nvPr/>
          </p:nvGrpSpPr>
          <p:grpSpPr>
            <a:xfrm>
              <a:off x="3208020" y="2701540"/>
              <a:ext cx="1333500" cy="994170"/>
              <a:chOff x="3526368" y="2508501"/>
              <a:chExt cx="2161504" cy="1611477"/>
            </a:xfrm>
          </p:grpSpPr>
          <p:sp>
            <p:nvSpPr>
              <p:cNvPr id="38" name="شكل حر: شكل 37">
                <a:extLst>
                  <a:ext uri="{FF2B5EF4-FFF2-40B4-BE49-F238E27FC236}">
                    <a16:creationId xmlns:a16="http://schemas.microsoft.com/office/drawing/2014/main" id="{F4EC9242-51B8-4B0D-0D71-F1C19C0DE55D}"/>
                  </a:ext>
                </a:extLst>
              </p:cNvPr>
              <p:cNvSpPr/>
              <p:nvPr/>
            </p:nvSpPr>
            <p:spPr>
              <a:xfrm>
                <a:off x="3526368" y="3173177"/>
                <a:ext cx="2156396" cy="946801"/>
              </a:xfrm>
              <a:custGeom>
                <a:avLst/>
                <a:gdLst>
                  <a:gd name="connsiteX0" fmla="*/ 2156395 w 2156396"/>
                  <a:gd name="connsiteY0" fmla="*/ 98012 h 906659"/>
                  <a:gd name="connsiteX1" fmla="*/ 2059353 w 2156396"/>
                  <a:gd name="connsiteY1" fmla="*/ 1 h 906659"/>
                  <a:gd name="connsiteX2" fmla="*/ 2007702 w 2156396"/>
                  <a:gd name="connsiteY2" fmla="*/ 14500 h 906659"/>
                  <a:gd name="connsiteX3" fmla="*/ 1588675 w 2156396"/>
                  <a:gd name="connsiteY3" fmla="*/ 254081 h 906659"/>
                  <a:gd name="connsiteX4" fmla="*/ 1588160 w 2156396"/>
                  <a:gd name="connsiteY4" fmla="*/ 336686 h 906659"/>
                  <a:gd name="connsiteX5" fmla="*/ 1390532 w 2156396"/>
                  <a:gd name="connsiteY5" fmla="*/ 490084 h 906659"/>
                  <a:gd name="connsiteX6" fmla="*/ 955675 w 2156396"/>
                  <a:gd name="connsiteY6" fmla="*/ 490084 h 906659"/>
                  <a:gd name="connsiteX7" fmla="*/ 955675 w 2156396"/>
                  <a:gd name="connsiteY7" fmla="*/ 392066 h 906659"/>
                  <a:gd name="connsiteX8" fmla="*/ 1396756 w 2156396"/>
                  <a:gd name="connsiteY8" fmla="*/ 392066 h 906659"/>
                  <a:gd name="connsiteX9" fmla="*/ 1494774 w 2156396"/>
                  <a:gd name="connsiteY9" fmla="*/ 294048 h 906659"/>
                  <a:gd name="connsiteX10" fmla="*/ 1396756 w 2156396"/>
                  <a:gd name="connsiteY10" fmla="*/ 196030 h 906659"/>
                  <a:gd name="connsiteX11" fmla="*/ 808648 w 2156396"/>
                  <a:gd name="connsiteY11" fmla="*/ 196030 h 906659"/>
                  <a:gd name="connsiteX12" fmla="*/ 692962 w 2156396"/>
                  <a:gd name="connsiteY12" fmla="*/ 229062 h 906659"/>
                  <a:gd name="connsiteX13" fmla="*/ 0 w 2156396"/>
                  <a:gd name="connsiteY13" fmla="*/ 563597 h 906659"/>
                  <a:gd name="connsiteX14" fmla="*/ 343063 w 2156396"/>
                  <a:gd name="connsiteY14" fmla="*/ 906660 h 906659"/>
                  <a:gd name="connsiteX15" fmla="*/ 931171 w 2156396"/>
                  <a:gd name="connsiteY15" fmla="*/ 686120 h 906659"/>
                  <a:gd name="connsiteX16" fmla="*/ 1389160 w 2156396"/>
                  <a:gd name="connsiteY16" fmla="*/ 686120 h 906659"/>
                  <a:gd name="connsiteX17" fmla="*/ 1447137 w 2156396"/>
                  <a:gd name="connsiteY17" fmla="*/ 667129 h 906659"/>
                  <a:gd name="connsiteX18" fmla="*/ 2120202 w 2156396"/>
                  <a:gd name="connsiteY18" fmla="*/ 173486 h 906659"/>
                  <a:gd name="connsiteX19" fmla="*/ 2156395 w 2156396"/>
                  <a:gd name="connsiteY19" fmla="*/ 98012 h 906659"/>
                  <a:gd name="connsiteX0" fmla="*/ 2156395 w 2156396"/>
                  <a:gd name="connsiteY0" fmla="*/ 98012 h 946803"/>
                  <a:gd name="connsiteX1" fmla="*/ 2059353 w 2156396"/>
                  <a:gd name="connsiteY1" fmla="*/ 1 h 946803"/>
                  <a:gd name="connsiteX2" fmla="*/ 2007702 w 2156396"/>
                  <a:gd name="connsiteY2" fmla="*/ 14500 h 946803"/>
                  <a:gd name="connsiteX3" fmla="*/ 1588675 w 2156396"/>
                  <a:gd name="connsiteY3" fmla="*/ 254081 h 946803"/>
                  <a:gd name="connsiteX4" fmla="*/ 1588160 w 2156396"/>
                  <a:gd name="connsiteY4" fmla="*/ 336686 h 946803"/>
                  <a:gd name="connsiteX5" fmla="*/ 1390532 w 2156396"/>
                  <a:gd name="connsiteY5" fmla="*/ 490084 h 946803"/>
                  <a:gd name="connsiteX6" fmla="*/ 955675 w 2156396"/>
                  <a:gd name="connsiteY6" fmla="*/ 490084 h 946803"/>
                  <a:gd name="connsiteX7" fmla="*/ 955675 w 2156396"/>
                  <a:gd name="connsiteY7" fmla="*/ 392066 h 946803"/>
                  <a:gd name="connsiteX8" fmla="*/ 1396756 w 2156396"/>
                  <a:gd name="connsiteY8" fmla="*/ 392066 h 946803"/>
                  <a:gd name="connsiteX9" fmla="*/ 1494774 w 2156396"/>
                  <a:gd name="connsiteY9" fmla="*/ 294048 h 946803"/>
                  <a:gd name="connsiteX10" fmla="*/ 1396756 w 2156396"/>
                  <a:gd name="connsiteY10" fmla="*/ 196030 h 946803"/>
                  <a:gd name="connsiteX11" fmla="*/ 808648 w 2156396"/>
                  <a:gd name="connsiteY11" fmla="*/ 196030 h 946803"/>
                  <a:gd name="connsiteX12" fmla="*/ 692962 w 2156396"/>
                  <a:gd name="connsiteY12" fmla="*/ 229062 h 946803"/>
                  <a:gd name="connsiteX13" fmla="*/ 0 w 2156396"/>
                  <a:gd name="connsiteY13" fmla="*/ 563597 h 946803"/>
                  <a:gd name="connsiteX14" fmla="*/ 250426 w 2156396"/>
                  <a:gd name="connsiteY14" fmla="*/ 946803 h 946803"/>
                  <a:gd name="connsiteX15" fmla="*/ 931171 w 2156396"/>
                  <a:gd name="connsiteY15" fmla="*/ 686120 h 946803"/>
                  <a:gd name="connsiteX16" fmla="*/ 1389160 w 2156396"/>
                  <a:gd name="connsiteY16" fmla="*/ 686120 h 946803"/>
                  <a:gd name="connsiteX17" fmla="*/ 1447137 w 2156396"/>
                  <a:gd name="connsiteY17" fmla="*/ 667129 h 946803"/>
                  <a:gd name="connsiteX18" fmla="*/ 2120202 w 2156396"/>
                  <a:gd name="connsiteY18" fmla="*/ 173486 h 946803"/>
                  <a:gd name="connsiteX19" fmla="*/ 2156395 w 2156396"/>
                  <a:gd name="connsiteY19" fmla="*/ 98012 h 946803"/>
                  <a:gd name="connsiteX0" fmla="*/ 2156395 w 2156396"/>
                  <a:gd name="connsiteY0" fmla="*/ 98012 h 946803"/>
                  <a:gd name="connsiteX1" fmla="*/ 2059353 w 2156396"/>
                  <a:gd name="connsiteY1" fmla="*/ 1 h 946803"/>
                  <a:gd name="connsiteX2" fmla="*/ 2007702 w 2156396"/>
                  <a:gd name="connsiteY2" fmla="*/ 14500 h 946803"/>
                  <a:gd name="connsiteX3" fmla="*/ 1588675 w 2156396"/>
                  <a:gd name="connsiteY3" fmla="*/ 254081 h 946803"/>
                  <a:gd name="connsiteX4" fmla="*/ 1588160 w 2156396"/>
                  <a:gd name="connsiteY4" fmla="*/ 336686 h 946803"/>
                  <a:gd name="connsiteX5" fmla="*/ 1390532 w 2156396"/>
                  <a:gd name="connsiteY5" fmla="*/ 490084 h 946803"/>
                  <a:gd name="connsiteX6" fmla="*/ 955675 w 2156396"/>
                  <a:gd name="connsiteY6" fmla="*/ 490084 h 946803"/>
                  <a:gd name="connsiteX7" fmla="*/ 955675 w 2156396"/>
                  <a:gd name="connsiteY7" fmla="*/ 392066 h 946803"/>
                  <a:gd name="connsiteX8" fmla="*/ 1396756 w 2156396"/>
                  <a:gd name="connsiteY8" fmla="*/ 392066 h 946803"/>
                  <a:gd name="connsiteX9" fmla="*/ 1494774 w 2156396"/>
                  <a:gd name="connsiteY9" fmla="*/ 294048 h 946803"/>
                  <a:gd name="connsiteX10" fmla="*/ 1396756 w 2156396"/>
                  <a:gd name="connsiteY10" fmla="*/ 196030 h 946803"/>
                  <a:gd name="connsiteX11" fmla="*/ 808648 w 2156396"/>
                  <a:gd name="connsiteY11" fmla="*/ 196030 h 946803"/>
                  <a:gd name="connsiteX12" fmla="*/ 692962 w 2156396"/>
                  <a:gd name="connsiteY12" fmla="*/ 229062 h 946803"/>
                  <a:gd name="connsiteX13" fmla="*/ 0 w 2156396"/>
                  <a:gd name="connsiteY13" fmla="*/ 563597 h 946803"/>
                  <a:gd name="connsiteX14" fmla="*/ 250426 w 2156396"/>
                  <a:gd name="connsiteY14" fmla="*/ 946803 h 946803"/>
                  <a:gd name="connsiteX15" fmla="*/ 931171 w 2156396"/>
                  <a:gd name="connsiteY15" fmla="*/ 686120 h 946803"/>
                  <a:gd name="connsiteX16" fmla="*/ 1389160 w 2156396"/>
                  <a:gd name="connsiteY16" fmla="*/ 686120 h 946803"/>
                  <a:gd name="connsiteX17" fmla="*/ 1447137 w 2156396"/>
                  <a:gd name="connsiteY17" fmla="*/ 667129 h 946803"/>
                  <a:gd name="connsiteX18" fmla="*/ 2120202 w 2156396"/>
                  <a:gd name="connsiteY18" fmla="*/ 173486 h 946803"/>
                  <a:gd name="connsiteX19" fmla="*/ 2156395 w 2156396"/>
                  <a:gd name="connsiteY19" fmla="*/ 98012 h 946803"/>
                  <a:gd name="connsiteX0" fmla="*/ 2156395 w 2156396"/>
                  <a:gd name="connsiteY0" fmla="*/ 98012 h 946803"/>
                  <a:gd name="connsiteX1" fmla="*/ 2059353 w 2156396"/>
                  <a:gd name="connsiteY1" fmla="*/ 1 h 946803"/>
                  <a:gd name="connsiteX2" fmla="*/ 2007702 w 2156396"/>
                  <a:gd name="connsiteY2" fmla="*/ 14500 h 946803"/>
                  <a:gd name="connsiteX3" fmla="*/ 1588675 w 2156396"/>
                  <a:gd name="connsiteY3" fmla="*/ 254081 h 946803"/>
                  <a:gd name="connsiteX4" fmla="*/ 1588160 w 2156396"/>
                  <a:gd name="connsiteY4" fmla="*/ 336686 h 946803"/>
                  <a:gd name="connsiteX5" fmla="*/ 1390532 w 2156396"/>
                  <a:gd name="connsiteY5" fmla="*/ 490084 h 946803"/>
                  <a:gd name="connsiteX6" fmla="*/ 955675 w 2156396"/>
                  <a:gd name="connsiteY6" fmla="*/ 490084 h 946803"/>
                  <a:gd name="connsiteX7" fmla="*/ 955675 w 2156396"/>
                  <a:gd name="connsiteY7" fmla="*/ 392066 h 946803"/>
                  <a:gd name="connsiteX8" fmla="*/ 1396756 w 2156396"/>
                  <a:gd name="connsiteY8" fmla="*/ 392066 h 946803"/>
                  <a:gd name="connsiteX9" fmla="*/ 1494774 w 2156396"/>
                  <a:gd name="connsiteY9" fmla="*/ 294048 h 946803"/>
                  <a:gd name="connsiteX10" fmla="*/ 1396756 w 2156396"/>
                  <a:gd name="connsiteY10" fmla="*/ 196030 h 946803"/>
                  <a:gd name="connsiteX11" fmla="*/ 808648 w 2156396"/>
                  <a:gd name="connsiteY11" fmla="*/ 196030 h 946803"/>
                  <a:gd name="connsiteX12" fmla="*/ 692962 w 2156396"/>
                  <a:gd name="connsiteY12" fmla="*/ 229062 h 946803"/>
                  <a:gd name="connsiteX13" fmla="*/ 0 w 2156396"/>
                  <a:gd name="connsiteY13" fmla="*/ 563597 h 946803"/>
                  <a:gd name="connsiteX14" fmla="*/ 250426 w 2156396"/>
                  <a:gd name="connsiteY14" fmla="*/ 946803 h 946803"/>
                  <a:gd name="connsiteX15" fmla="*/ 931171 w 2156396"/>
                  <a:gd name="connsiteY15" fmla="*/ 686120 h 946803"/>
                  <a:gd name="connsiteX16" fmla="*/ 1389160 w 2156396"/>
                  <a:gd name="connsiteY16" fmla="*/ 686120 h 946803"/>
                  <a:gd name="connsiteX17" fmla="*/ 1447137 w 2156396"/>
                  <a:gd name="connsiteY17" fmla="*/ 667129 h 946803"/>
                  <a:gd name="connsiteX18" fmla="*/ 2120202 w 2156396"/>
                  <a:gd name="connsiteY18" fmla="*/ 173486 h 946803"/>
                  <a:gd name="connsiteX19" fmla="*/ 2156395 w 2156396"/>
                  <a:gd name="connsiteY19" fmla="*/ 98012 h 946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156396" h="946803">
                    <a:moveTo>
                      <a:pt x="2156395" y="98012"/>
                    </a:moveTo>
                    <a:cubicBezTo>
                      <a:pt x="2156662" y="44148"/>
                      <a:pt x="2113213" y="268"/>
                      <a:pt x="2059353" y="1"/>
                    </a:cubicBezTo>
                    <a:cubicBezTo>
                      <a:pt x="2041119" y="-89"/>
                      <a:pt x="2023225" y="4934"/>
                      <a:pt x="2007702" y="14500"/>
                    </a:cubicBezTo>
                    <a:lnTo>
                      <a:pt x="1588675" y="254081"/>
                    </a:lnTo>
                    <a:cubicBezTo>
                      <a:pt x="1594333" y="281345"/>
                      <a:pt x="1594157" y="309495"/>
                      <a:pt x="1588160" y="336686"/>
                    </a:cubicBezTo>
                    <a:cubicBezTo>
                      <a:pt x="1566178" y="427688"/>
                      <a:pt x="1484141" y="491363"/>
                      <a:pt x="1390532" y="490084"/>
                    </a:cubicBezTo>
                    <a:lnTo>
                      <a:pt x="955675" y="490084"/>
                    </a:lnTo>
                    <a:lnTo>
                      <a:pt x="955675" y="392066"/>
                    </a:lnTo>
                    <a:lnTo>
                      <a:pt x="1396756" y="392066"/>
                    </a:lnTo>
                    <a:cubicBezTo>
                      <a:pt x="1450889" y="392066"/>
                      <a:pt x="1494774" y="348181"/>
                      <a:pt x="1494774" y="294048"/>
                    </a:cubicBezTo>
                    <a:cubicBezTo>
                      <a:pt x="1494774" y="239915"/>
                      <a:pt x="1450889" y="196030"/>
                      <a:pt x="1396756" y="196030"/>
                    </a:cubicBezTo>
                    <a:lnTo>
                      <a:pt x="808648" y="196030"/>
                    </a:lnTo>
                    <a:cubicBezTo>
                      <a:pt x="767760" y="196040"/>
                      <a:pt x="727690" y="207481"/>
                      <a:pt x="692962" y="229062"/>
                    </a:cubicBezTo>
                    <a:lnTo>
                      <a:pt x="0" y="563597"/>
                    </a:lnTo>
                    <a:cubicBezTo>
                      <a:pt x="74212" y="705742"/>
                      <a:pt x="74315" y="783044"/>
                      <a:pt x="250426" y="946803"/>
                    </a:cubicBezTo>
                    <a:cubicBezTo>
                      <a:pt x="408945" y="788283"/>
                      <a:pt x="707567" y="686120"/>
                      <a:pt x="931171" y="686120"/>
                    </a:cubicBezTo>
                    <a:lnTo>
                      <a:pt x="1389160" y="686120"/>
                    </a:lnTo>
                    <a:cubicBezTo>
                      <a:pt x="1410013" y="686117"/>
                      <a:pt x="1430325" y="679464"/>
                      <a:pt x="1447137" y="667129"/>
                    </a:cubicBezTo>
                    <a:lnTo>
                      <a:pt x="2120202" y="173486"/>
                    </a:lnTo>
                    <a:cubicBezTo>
                      <a:pt x="2143023" y="155068"/>
                      <a:pt x="2156319" y="127339"/>
                      <a:pt x="2156395" y="9801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C9B6"/>
                  </a:gs>
                  <a:gs pos="76000">
                    <a:srgbClr val="EFC4AF"/>
                  </a:gs>
                </a:gsLst>
                <a:lin ang="108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>
                  <a:defRPr/>
                </a:pPr>
                <a:endParaRPr lang="ar-SA" sz="1116" dirty="0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39" name="شكل حر: شكل 38">
                <a:extLst>
                  <a:ext uri="{FF2B5EF4-FFF2-40B4-BE49-F238E27FC236}">
                    <a16:creationId xmlns:a16="http://schemas.microsoft.com/office/drawing/2014/main" id="{ADDD0451-B343-7673-C53D-2CBA0C3EB0A0}"/>
                  </a:ext>
                </a:extLst>
              </p:cNvPr>
              <p:cNvSpPr/>
              <p:nvPr/>
            </p:nvSpPr>
            <p:spPr>
              <a:xfrm>
                <a:off x="4436479" y="2584439"/>
                <a:ext cx="833152" cy="789413"/>
              </a:xfrm>
              <a:custGeom>
                <a:avLst/>
                <a:gdLst>
                  <a:gd name="connsiteX0" fmla="*/ 416576 w 833152"/>
                  <a:gd name="connsiteY0" fmla="*/ 164549 h 789413"/>
                  <a:gd name="connsiteX1" fmla="*/ 0 w 833152"/>
                  <a:gd name="connsiteY1" fmla="*/ 213558 h 789413"/>
                  <a:gd name="connsiteX2" fmla="*/ 416576 w 833152"/>
                  <a:gd name="connsiteY2" fmla="*/ 789414 h 789413"/>
                  <a:gd name="connsiteX3" fmla="*/ 833153 w 833152"/>
                  <a:gd name="connsiteY3" fmla="*/ 213558 h 789413"/>
                  <a:gd name="connsiteX4" fmla="*/ 416576 w 833152"/>
                  <a:gd name="connsiteY4" fmla="*/ 164549 h 789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152" h="789413">
                    <a:moveTo>
                      <a:pt x="416576" y="164549"/>
                    </a:moveTo>
                    <a:cubicBezTo>
                      <a:pt x="262198" y="-141757"/>
                      <a:pt x="0" y="42027"/>
                      <a:pt x="0" y="213558"/>
                    </a:cubicBezTo>
                    <a:cubicBezTo>
                      <a:pt x="0" y="470855"/>
                      <a:pt x="416576" y="789414"/>
                      <a:pt x="416576" y="789414"/>
                    </a:cubicBezTo>
                    <a:cubicBezTo>
                      <a:pt x="416576" y="789414"/>
                      <a:pt x="833153" y="470855"/>
                      <a:pt x="833153" y="213558"/>
                    </a:cubicBezTo>
                    <a:cubicBezTo>
                      <a:pt x="833153" y="42027"/>
                      <a:pt x="570955" y="-141757"/>
                      <a:pt x="416576" y="164549"/>
                    </a:cubicBezTo>
                    <a:close/>
                  </a:path>
                </a:pathLst>
              </a:custGeom>
              <a:solidFill>
                <a:srgbClr val="FF88A8"/>
              </a:solidFill>
              <a:ln w="24408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>
                  <a:defRPr/>
                </a:pPr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grpSp>
            <p:nvGrpSpPr>
              <p:cNvPr id="40" name="مجموعة 39">
                <a:extLst>
                  <a:ext uri="{FF2B5EF4-FFF2-40B4-BE49-F238E27FC236}">
                    <a16:creationId xmlns:a16="http://schemas.microsoft.com/office/drawing/2014/main" id="{DD7D7F02-3218-2EC0-E49F-13A534238ADE}"/>
                  </a:ext>
                </a:extLst>
              </p:cNvPr>
              <p:cNvGrpSpPr/>
              <p:nvPr/>
            </p:nvGrpSpPr>
            <p:grpSpPr>
              <a:xfrm rot="4042901" flipH="1">
                <a:off x="4103752" y="3676846"/>
                <a:ext cx="45719" cy="286037"/>
                <a:chOff x="4033520" y="2580640"/>
                <a:chExt cx="198120" cy="1239520"/>
              </a:xfrm>
              <a:solidFill>
                <a:srgbClr val="FFFFFF"/>
              </a:solidFill>
            </p:grpSpPr>
            <p:sp>
              <p:nvSpPr>
                <p:cNvPr id="47" name="مستطيل: زوايا مستديرة 46">
                  <a:extLst>
                    <a:ext uri="{FF2B5EF4-FFF2-40B4-BE49-F238E27FC236}">
                      <a16:creationId xmlns:a16="http://schemas.microsoft.com/office/drawing/2014/main" id="{6D1A2120-FF6E-CDA9-B26B-F66BF60C0E65}"/>
                    </a:ext>
                  </a:extLst>
                </p:cNvPr>
                <p:cNvSpPr/>
                <p:nvPr/>
              </p:nvSpPr>
              <p:spPr>
                <a:xfrm>
                  <a:off x="4033520" y="2580640"/>
                  <a:ext cx="198120" cy="45212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567019">
                    <a:defRPr/>
                  </a:pPr>
                  <a:endParaRPr lang="ar-SA" sz="1116">
                    <a:solidFill>
                      <a:prstClr val="white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48" name="مستطيل: زوايا مستديرة 47">
                  <a:extLst>
                    <a:ext uri="{FF2B5EF4-FFF2-40B4-BE49-F238E27FC236}">
                      <a16:creationId xmlns:a16="http://schemas.microsoft.com/office/drawing/2014/main" id="{7F477725-022D-C0C8-515D-3C1DB9A7240B}"/>
                    </a:ext>
                  </a:extLst>
                </p:cNvPr>
                <p:cNvSpPr/>
                <p:nvPr/>
              </p:nvSpPr>
              <p:spPr>
                <a:xfrm>
                  <a:off x="4033520" y="3114040"/>
                  <a:ext cx="198120" cy="70612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567019">
                    <a:defRPr/>
                  </a:pPr>
                  <a:endParaRPr lang="ar-SA" sz="1116" dirty="0">
                    <a:solidFill>
                      <a:prstClr val="white"/>
                    </a:solidFill>
                    <a:latin typeface="Harmattan"/>
                    <a:cs typeface="Harmattan"/>
                  </a:endParaRPr>
                </a:p>
              </p:txBody>
            </p:sp>
          </p:grpSp>
          <p:grpSp>
            <p:nvGrpSpPr>
              <p:cNvPr id="41" name="مجموعة 40">
                <a:extLst>
                  <a:ext uri="{FF2B5EF4-FFF2-40B4-BE49-F238E27FC236}">
                    <a16:creationId xmlns:a16="http://schemas.microsoft.com/office/drawing/2014/main" id="{C839BB4D-4375-1917-5D04-BF40BC2A6689}"/>
                  </a:ext>
                </a:extLst>
              </p:cNvPr>
              <p:cNvGrpSpPr/>
              <p:nvPr/>
            </p:nvGrpSpPr>
            <p:grpSpPr>
              <a:xfrm rot="20111266" flipH="1">
                <a:off x="4521529" y="2713158"/>
                <a:ext cx="69276" cy="296134"/>
                <a:chOff x="3946762" y="2156920"/>
                <a:chExt cx="300203" cy="1283273"/>
              </a:xfrm>
              <a:solidFill>
                <a:srgbClr val="FFFFFF"/>
              </a:solidFill>
            </p:grpSpPr>
            <p:sp>
              <p:nvSpPr>
                <p:cNvPr id="45" name="مستطيل: زوايا مستديرة 44">
                  <a:extLst>
                    <a:ext uri="{FF2B5EF4-FFF2-40B4-BE49-F238E27FC236}">
                      <a16:creationId xmlns:a16="http://schemas.microsoft.com/office/drawing/2014/main" id="{1C146152-0575-6E75-ED6B-81879526F1DB}"/>
                    </a:ext>
                  </a:extLst>
                </p:cNvPr>
                <p:cNvSpPr/>
                <p:nvPr/>
              </p:nvSpPr>
              <p:spPr>
                <a:xfrm rot="20111266">
                  <a:off x="3946762" y="2156920"/>
                  <a:ext cx="198122" cy="4521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567019">
                    <a:defRPr/>
                  </a:pPr>
                  <a:endParaRPr lang="ar-SA" sz="1116">
                    <a:solidFill>
                      <a:prstClr val="white"/>
                    </a:solidFill>
                    <a:latin typeface="Harmattan"/>
                    <a:cs typeface="Harmattan"/>
                  </a:endParaRPr>
                </a:p>
              </p:txBody>
            </p:sp>
            <p:sp>
              <p:nvSpPr>
                <p:cNvPr id="46" name="مستطيل: زوايا مستديرة 45">
                  <a:extLst>
                    <a:ext uri="{FF2B5EF4-FFF2-40B4-BE49-F238E27FC236}">
                      <a16:creationId xmlns:a16="http://schemas.microsoft.com/office/drawing/2014/main" id="{87892895-2CD5-BEC4-3C51-27569EDB3340}"/>
                    </a:ext>
                  </a:extLst>
                </p:cNvPr>
                <p:cNvSpPr/>
                <p:nvPr/>
              </p:nvSpPr>
              <p:spPr>
                <a:xfrm rot="211711">
                  <a:off x="4048845" y="2734074"/>
                  <a:ext cx="198120" cy="7061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567019">
                    <a:defRPr/>
                  </a:pPr>
                  <a:endParaRPr lang="ar-SA" sz="1116" dirty="0">
                    <a:solidFill>
                      <a:prstClr val="white"/>
                    </a:solidFill>
                    <a:latin typeface="Harmattan"/>
                    <a:cs typeface="Harmattan"/>
                  </a:endParaRPr>
                </a:p>
              </p:txBody>
            </p:sp>
          </p:grpSp>
          <p:sp>
            <p:nvSpPr>
              <p:cNvPr id="42" name="شكل حر: شكل 41">
                <a:extLst>
                  <a:ext uri="{FF2B5EF4-FFF2-40B4-BE49-F238E27FC236}">
                    <a16:creationId xmlns:a16="http://schemas.microsoft.com/office/drawing/2014/main" id="{E44B8486-3B3B-6103-F9A9-95958BE797FE}"/>
                  </a:ext>
                </a:extLst>
              </p:cNvPr>
              <p:cNvSpPr/>
              <p:nvPr/>
            </p:nvSpPr>
            <p:spPr>
              <a:xfrm>
                <a:off x="5323839" y="2777668"/>
                <a:ext cx="364033" cy="414407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>
                  <a:defRPr/>
                </a:pPr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43" name="شكل حر: شكل 42">
                <a:extLst>
                  <a:ext uri="{FF2B5EF4-FFF2-40B4-BE49-F238E27FC236}">
                    <a16:creationId xmlns:a16="http://schemas.microsoft.com/office/drawing/2014/main" id="{D1F65050-1FA0-B63E-6DEA-5C42E79F5B70}"/>
                  </a:ext>
                </a:extLst>
              </p:cNvPr>
              <p:cNvSpPr/>
              <p:nvPr/>
            </p:nvSpPr>
            <p:spPr>
              <a:xfrm>
                <a:off x="4046188" y="2508501"/>
                <a:ext cx="240016" cy="27322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>
                  <a:defRPr/>
                </a:pPr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44" name="شكل حر: شكل 43">
                <a:extLst>
                  <a:ext uri="{FF2B5EF4-FFF2-40B4-BE49-F238E27FC236}">
                    <a16:creationId xmlns:a16="http://schemas.microsoft.com/office/drawing/2014/main" id="{A705E7F6-F330-4FCB-22F3-2147A5FE561E}"/>
                  </a:ext>
                </a:extLst>
              </p:cNvPr>
              <p:cNvSpPr/>
              <p:nvPr/>
            </p:nvSpPr>
            <p:spPr>
              <a:xfrm>
                <a:off x="4317728" y="3200400"/>
                <a:ext cx="131491" cy="14968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>
                  <a:defRPr/>
                </a:pPr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2452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06B3E-F97F-7383-87FF-A9074485D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B16C901-B53B-F7BC-D464-5BC38E9A1C35}"/>
              </a:ext>
            </a:extLst>
          </p:cNvPr>
          <p:cNvSpPr txBox="1"/>
          <p:nvPr/>
        </p:nvSpPr>
        <p:spPr>
          <a:xfrm>
            <a:off x="1424018" y="5345906"/>
            <a:ext cx="4711638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7019" rtl="1"/>
            <a:r>
              <a:rPr lang="ar-SA" sz="4465" b="1" dirty="0">
                <a:solidFill>
                  <a:srgbClr val="155C58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لغة انجليزية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0BC57744-A9E0-C308-0209-5780AFDBD0C7}"/>
              </a:ext>
            </a:extLst>
          </p:cNvPr>
          <p:cNvSpPr/>
          <p:nvPr/>
        </p:nvSpPr>
        <p:spPr>
          <a:xfrm>
            <a:off x="2927965" y="3461338"/>
            <a:ext cx="1703744" cy="1624130"/>
          </a:xfrm>
          <a:prstGeom prst="roundRect">
            <a:avLst>
              <a:gd name="adj" fmla="val 3595"/>
            </a:avLst>
          </a:prstGeom>
          <a:solidFill>
            <a:srgbClr val="FFF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67019" rtl="1"/>
            <a:endParaRPr lang="ar-SA" sz="8557" dirty="0">
              <a:solidFill>
                <a:srgbClr val="752B64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0F4CFD31-1DB7-2CD5-71F6-0ED5BCDD8810}"/>
              </a:ext>
            </a:extLst>
          </p:cNvPr>
          <p:cNvGrpSpPr/>
          <p:nvPr/>
        </p:nvGrpSpPr>
        <p:grpSpPr>
          <a:xfrm>
            <a:off x="3232297" y="3725863"/>
            <a:ext cx="1095080" cy="1095080"/>
            <a:chOff x="4025798" y="2012775"/>
            <a:chExt cx="1656080" cy="1656080"/>
          </a:xfrm>
        </p:grpSpPr>
        <p:sp>
          <p:nvSpPr>
            <p:cNvPr id="44" name="شكل بيضاوي 43">
              <a:extLst>
                <a:ext uri="{FF2B5EF4-FFF2-40B4-BE49-F238E27FC236}">
                  <a16:creationId xmlns:a16="http://schemas.microsoft.com/office/drawing/2014/main" id="{30706F31-607B-3D91-C84D-15EE67869651}"/>
                </a:ext>
              </a:extLst>
            </p:cNvPr>
            <p:cNvSpPr/>
            <p:nvPr/>
          </p:nvSpPr>
          <p:spPr>
            <a:xfrm>
              <a:off x="4025798" y="2012775"/>
              <a:ext cx="1656080" cy="1656080"/>
            </a:xfrm>
            <a:prstGeom prst="ellipse">
              <a:avLst/>
            </a:prstGeom>
            <a:solidFill>
              <a:srgbClr val="5CD4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567019"/>
              <a:endParaRPr lang="ar-SA" sz="1116" dirty="0">
                <a:solidFill>
                  <a:prstClr val="white"/>
                </a:solidFill>
                <a:latin typeface="Harmattan"/>
                <a:cs typeface="Harmattan"/>
              </a:endParaRPr>
            </a:p>
          </p:txBody>
        </p:sp>
        <p:sp>
          <p:nvSpPr>
            <p:cNvPr id="45" name="شكل بيضاوي 44">
              <a:extLst>
                <a:ext uri="{FF2B5EF4-FFF2-40B4-BE49-F238E27FC236}">
                  <a16:creationId xmlns:a16="http://schemas.microsoft.com/office/drawing/2014/main" id="{9000B19D-3BD2-AEF3-3D4F-ED81991F8013}"/>
                </a:ext>
              </a:extLst>
            </p:cNvPr>
            <p:cNvSpPr/>
            <p:nvPr/>
          </p:nvSpPr>
          <p:spPr>
            <a:xfrm>
              <a:off x="4430920" y="2324687"/>
              <a:ext cx="920771" cy="920771"/>
            </a:xfrm>
            <a:prstGeom prst="ellipse">
              <a:avLst/>
            </a:prstGeom>
            <a:solidFill>
              <a:srgbClr val="B7ED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567019">
                <a:defRPr/>
              </a:pPr>
              <a:endParaRPr lang="ar-SA" sz="1116">
                <a:solidFill>
                  <a:prstClr val="white"/>
                </a:solidFill>
                <a:latin typeface="Harmattan"/>
                <a:cs typeface="Harmattan"/>
              </a:endParaRPr>
            </a:p>
          </p:txBody>
        </p:sp>
        <p:sp>
          <p:nvSpPr>
            <p:cNvPr id="46" name="شكل حر: شكل 45">
              <a:extLst>
                <a:ext uri="{FF2B5EF4-FFF2-40B4-BE49-F238E27FC236}">
                  <a16:creationId xmlns:a16="http://schemas.microsoft.com/office/drawing/2014/main" id="{1AE06B78-7699-B163-D230-0FD4403AFEC1}"/>
                </a:ext>
              </a:extLst>
            </p:cNvPr>
            <p:cNvSpPr/>
            <p:nvPr/>
          </p:nvSpPr>
          <p:spPr>
            <a:xfrm>
              <a:off x="4411816" y="2302939"/>
              <a:ext cx="945333" cy="945333"/>
            </a:xfrm>
            <a:custGeom>
              <a:avLst/>
              <a:gdLst>
                <a:gd name="connsiteX0" fmla="*/ 361950 w 723900"/>
                <a:gd name="connsiteY0" fmla="*/ 0 h 723900"/>
                <a:gd name="connsiteX1" fmla="*/ 0 w 723900"/>
                <a:gd name="connsiteY1" fmla="*/ 361950 h 723900"/>
                <a:gd name="connsiteX2" fmla="*/ 361950 w 723900"/>
                <a:gd name="connsiteY2" fmla="*/ 723900 h 723900"/>
                <a:gd name="connsiteX3" fmla="*/ 723900 w 723900"/>
                <a:gd name="connsiteY3" fmla="*/ 361950 h 723900"/>
                <a:gd name="connsiteX4" fmla="*/ 361950 w 723900"/>
                <a:gd name="connsiteY4" fmla="*/ 0 h 723900"/>
                <a:gd name="connsiteX5" fmla="*/ 361950 w 723900"/>
                <a:gd name="connsiteY5" fmla="*/ 685800 h 723900"/>
                <a:gd name="connsiteX6" fmla="*/ 38100 w 723900"/>
                <a:gd name="connsiteY6" fmla="*/ 361950 h 723900"/>
                <a:gd name="connsiteX7" fmla="*/ 361950 w 723900"/>
                <a:gd name="connsiteY7" fmla="*/ 38100 h 723900"/>
                <a:gd name="connsiteX8" fmla="*/ 492443 w 723900"/>
                <a:gd name="connsiteY8" fmla="*/ 65723 h 723900"/>
                <a:gd name="connsiteX9" fmla="*/ 461963 w 723900"/>
                <a:gd name="connsiteY9" fmla="*/ 90488 h 723900"/>
                <a:gd name="connsiteX10" fmla="*/ 449580 w 723900"/>
                <a:gd name="connsiteY10" fmla="*/ 95250 h 723900"/>
                <a:gd name="connsiteX11" fmla="*/ 431483 w 723900"/>
                <a:gd name="connsiteY11" fmla="*/ 95250 h 723900"/>
                <a:gd name="connsiteX12" fmla="*/ 424815 w 723900"/>
                <a:gd name="connsiteY12" fmla="*/ 94298 h 723900"/>
                <a:gd name="connsiteX13" fmla="*/ 351473 w 723900"/>
                <a:gd name="connsiteY13" fmla="*/ 66675 h 723900"/>
                <a:gd name="connsiteX14" fmla="*/ 265748 w 723900"/>
                <a:gd name="connsiteY14" fmla="*/ 95250 h 723900"/>
                <a:gd name="connsiteX15" fmla="*/ 274320 w 723900"/>
                <a:gd name="connsiteY15" fmla="*/ 123825 h 723900"/>
                <a:gd name="connsiteX16" fmla="*/ 276225 w 723900"/>
                <a:gd name="connsiteY16" fmla="*/ 123825 h 723900"/>
                <a:gd name="connsiteX17" fmla="*/ 302895 w 723900"/>
                <a:gd name="connsiteY17" fmla="*/ 123825 h 723900"/>
                <a:gd name="connsiteX18" fmla="*/ 319088 w 723900"/>
                <a:gd name="connsiteY18" fmla="*/ 115253 h 723900"/>
                <a:gd name="connsiteX19" fmla="*/ 329565 w 723900"/>
                <a:gd name="connsiteY19" fmla="*/ 99060 h 723900"/>
                <a:gd name="connsiteX20" fmla="*/ 337185 w 723900"/>
                <a:gd name="connsiteY20" fmla="*/ 95250 h 723900"/>
                <a:gd name="connsiteX21" fmla="*/ 352425 w 723900"/>
                <a:gd name="connsiteY21" fmla="*/ 95250 h 723900"/>
                <a:gd name="connsiteX22" fmla="*/ 332423 w 723900"/>
                <a:gd name="connsiteY22" fmla="*/ 128588 h 723900"/>
                <a:gd name="connsiteX23" fmla="*/ 307658 w 723900"/>
                <a:gd name="connsiteY23" fmla="*/ 142875 h 723900"/>
                <a:gd name="connsiteX24" fmla="*/ 281940 w 723900"/>
                <a:gd name="connsiteY24" fmla="*/ 142875 h 723900"/>
                <a:gd name="connsiteX25" fmla="*/ 271463 w 723900"/>
                <a:gd name="connsiteY25" fmla="*/ 145733 h 723900"/>
                <a:gd name="connsiteX26" fmla="*/ 247650 w 723900"/>
                <a:gd name="connsiteY26" fmla="*/ 161925 h 723900"/>
                <a:gd name="connsiteX27" fmla="*/ 228600 w 723900"/>
                <a:gd name="connsiteY27" fmla="*/ 161925 h 723900"/>
                <a:gd name="connsiteX28" fmla="*/ 219075 w 723900"/>
                <a:gd name="connsiteY28" fmla="*/ 171450 h 723900"/>
                <a:gd name="connsiteX29" fmla="*/ 219075 w 723900"/>
                <a:gd name="connsiteY29" fmla="*/ 180975 h 723900"/>
                <a:gd name="connsiteX30" fmla="*/ 209550 w 723900"/>
                <a:gd name="connsiteY30" fmla="*/ 190500 h 723900"/>
                <a:gd name="connsiteX31" fmla="*/ 200978 w 723900"/>
                <a:gd name="connsiteY31" fmla="*/ 190500 h 723900"/>
                <a:gd name="connsiteX32" fmla="*/ 184785 w 723900"/>
                <a:gd name="connsiteY32" fmla="*/ 199073 h 723900"/>
                <a:gd name="connsiteX33" fmla="*/ 173355 w 723900"/>
                <a:gd name="connsiteY33" fmla="*/ 217170 h 723900"/>
                <a:gd name="connsiteX34" fmla="*/ 171450 w 723900"/>
                <a:gd name="connsiteY34" fmla="*/ 222885 h 723900"/>
                <a:gd name="connsiteX35" fmla="*/ 171450 w 723900"/>
                <a:gd name="connsiteY35" fmla="*/ 228600 h 723900"/>
                <a:gd name="connsiteX36" fmla="*/ 180975 w 723900"/>
                <a:gd name="connsiteY36" fmla="*/ 238125 h 723900"/>
                <a:gd name="connsiteX37" fmla="*/ 215265 w 723900"/>
                <a:gd name="connsiteY37" fmla="*/ 238125 h 723900"/>
                <a:gd name="connsiteX38" fmla="*/ 221933 w 723900"/>
                <a:gd name="connsiteY38" fmla="*/ 235268 h 723900"/>
                <a:gd name="connsiteX39" fmla="*/ 251460 w 723900"/>
                <a:gd name="connsiteY39" fmla="*/ 205740 h 723900"/>
                <a:gd name="connsiteX40" fmla="*/ 264795 w 723900"/>
                <a:gd name="connsiteY40" fmla="*/ 200025 h 723900"/>
                <a:gd name="connsiteX41" fmla="*/ 268605 w 723900"/>
                <a:gd name="connsiteY41" fmla="*/ 200025 h 723900"/>
                <a:gd name="connsiteX42" fmla="*/ 278130 w 723900"/>
                <a:gd name="connsiteY42" fmla="*/ 207645 h 723900"/>
                <a:gd name="connsiteX43" fmla="*/ 283845 w 723900"/>
                <a:gd name="connsiteY43" fmla="*/ 231458 h 723900"/>
                <a:gd name="connsiteX44" fmla="*/ 293370 w 723900"/>
                <a:gd name="connsiteY44" fmla="*/ 239077 h 723900"/>
                <a:gd name="connsiteX45" fmla="*/ 295275 w 723900"/>
                <a:gd name="connsiteY45" fmla="*/ 239077 h 723900"/>
                <a:gd name="connsiteX46" fmla="*/ 304800 w 723900"/>
                <a:gd name="connsiteY46" fmla="*/ 229552 h 723900"/>
                <a:gd name="connsiteX47" fmla="*/ 304800 w 723900"/>
                <a:gd name="connsiteY47" fmla="*/ 204788 h 723900"/>
                <a:gd name="connsiteX48" fmla="*/ 307658 w 723900"/>
                <a:gd name="connsiteY48" fmla="*/ 198120 h 723900"/>
                <a:gd name="connsiteX49" fmla="*/ 314325 w 723900"/>
                <a:gd name="connsiteY49" fmla="*/ 190500 h 723900"/>
                <a:gd name="connsiteX50" fmla="*/ 321945 w 723900"/>
                <a:gd name="connsiteY50" fmla="*/ 212408 h 723900"/>
                <a:gd name="connsiteX51" fmla="*/ 330518 w 723900"/>
                <a:gd name="connsiteY51" fmla="*/ 219075 h 723900"/>
                <a:gd name="connsiteX52" fmla="*/ 339090 w 723900"/>
                <a:gd name="connsiteY52" fmla="*/ 219075 h 723900"/>
                <a:gd name="connsiteX53" fmla="*/ 345758 w 723900"/>
                <a:gd name="connsiteY53" fmla="*/ 216218 h 723900"/>
                <a:gd name="connsiteX54" fmla="*/ 349568 w 723900"/>
                <a:gd name="connsiteY54" fmla="*/ 212408 h 723900"/>
                <a:gd name="connsiteX55" fmla="*/ 356235 w 723900"/>
                <a:gd name="connsiteY55" fmla="*/ 209550 h 723900"/>
                <a:gd name="connsiteX56" fmla="*/ 361950 w 723900"/>
                <a:gd name="connsiteY56" fmla="*/ 209550 h 723900"/>
                <a:gd name="connsiteX57" fmla="*/ 371475 w 723900"/>
                <a:gd name="connsiteY57" fmla="*/ 219075 h 723900"/>
                <a:gd name="connsiteX58" fmla="*/ 371475 w 723900"/>
                <a:gd name="connsiteY58" fmla="*/ 228600 h 723900"/>
                <a:gd name="connsiteX59" fmla="*/ 381000 w 723900"/>
                <a:gd name="connsiteY59" fmla="*/ 238125 h 723900"/>
                <a:gd name="connsiteX60" fmla="*/ 415290 w 723900"/>
                <a:gd name="connsiteY60" fmla="*/ 238125 h 723900"/>
                <a:gd name="connsiteX61" fmla="*/ 423863 w 723900"/>
                <a:gd name="connsiteY61" fmla="*/ 250508 h 723900"/>
                <a:gd name="connsiteX62" fmla="*/ 421005 w 723900"/>
                <a:gd name="connsiteY62" fmla="*/ 259080 h 723900"/>
                <a:gd name="connsiteX63" fmla="*/ 410528 w 723900"/>
                <a:gd name="connsiteY63" fmla="*/ 265748 h 723900"/>
                <a:gd name="connsiteX64" fmla="*/ 364808 w 723900"/>
                <a:gd name="connsiteY64" fmla="*/ 258127 h 723900"/>
                <a:gd name="connsiteX65" fmla="*/ 358140 w 723900"/>
                <a:gd name="connsiteY65" fmla="*/ 258127 h 723900"/>
                <a:gd name="connsiteX66" fmla="*/ 319088 w 723900"/>
                <a:gd name="connsiteY66" fmla="*/ 265748 h 723900"/>
                <a:gd name="connsiteX67" fmla="*/ 308610 w 723900"/>
                <a:gd name="connsiteY67" fmla="*/ 264795 h 723900"/>
                <a:gd name="connsiteX68" fmla="*/ 247650 w 723900"/>
                <a:gd name="connsiteY68" fmla="*/ 247650 h 723900"/>
                <a:gd name="connsiteX69" fmla="*/ 133350 w 723900"/>
                <a:gd name="connsiteY69" fmla="*/ 352425 h 723900"/>
                <a:gd name="connsiteX70" fmla="*/ 190500 w 723900"/>
                <a:gd name="connsiteY70" fmla="*/ 419100 h 723900"/>
                <a:gd name="connsiteX71" fmla="*/ 285750 w 723900"/>
                <a:gd name="connsiteY71" fmla="*/ 495300 h 723900"/>
                <a:gd name="connsiteX72" fmla="*/ 285750 w 723900"/>
                <a:gd name="connsiteY72" fmla="*/ 554355 h 723900"/>
                <a:gd name="connsiteX73" fmla="*/ 297180 w 723900"/>
                <a:gd name="connsiteY73" fmla="*/ 584835 h 723900"/>
                <a:gd name="connsiteX74" fmla="*/ 324803 w 723900"/>
                <a:gd name="connsiteY74" fmla="*/ 618173 h 723900"/>
                <a:gd name="connsiteX75" fmla="*/ 346710 w 723900"/>
                <a:gd name="connsiteY75" fmla="*/ 628650 h 723900"/>
                <a:gd name="connsiteX76" fmla="*/ 369570 w 723900"/>
                <a:gd name="connsiteY76" fmla="*/ 628650 h 723900"/>
                <a:gd name="connsiteX77" fmla="*/ 389573 w 723900"/>
                <a:gd name="connsiteY77" fmla="*/ 620078 h 723900"/>
                <a:gd name="connsiteX78" fmla="*/ 412433 w 723900"/>
                <a:gd name="connsiteY78" fmla="*/ 597218 h 723900"/>
                <a:gd name="connsiteX79" fmla="*/ 422910 w 723900"/>
                <a:gd name="connsiteY79" fmla="*/ 581978 h 723900"/>
                <a:gd name="connsiteX80" fmla="*/ 441960 w 723900"/>
                <a:gd name="connsiteY80" fmla="*/ 542925 h 723900"/>
                <a:gd name="connsiteX81" fmla="*/ 446723 w 723900"/>
                <a:gd name="connsiteY81" fmla="*/ 521970 h 723900"/>
                <a:gd name="connsiteX82" fmla="*/ 446723 w 723900"/>
                <a:gd name="connsiteY82" fmla="*/ 478155 h 723900"/>
                <a:gd name="connsiteX83" fmla="*/ 455295 w 723900"/>
                <a:gd name="connsiteY83" fmla="*/ 458153 h 723900"/>
                <a:gd name="connsiteX84" fmla="*/ 505778 w 723900"/>
                <a:gd name="connsiteY84" fmla="*/ 407670 h 723900"/>
                <a:gd name="connsiteX85" fmla="*/ 504825 w 723900"/>
                <a:gd name="connsiteY85" fmla="*/ 393383 h 723900"/>
                <a:gd name="connsiteX86" fmla="*/ 416243 w 723900"/>
                <a:gd name="connsiteY86" fmla="*/ 300038 h 723900"/>
                <a:gd name="connsiteX87" fmla="*/ 424815 w 723900"/>
                <a:gd name="connsiteY87" fmla="*/ 285750 h 723900"/>
                <a:gd name="connsiteX88" fmla="*/ 428625 w 723900"/>
                <a:gd name="connsiteY88" fmla="*/ 285750 h 723900"/>
                <a:gd name="connsiteX89" fmla="*/ 482918 w 723900"/>
                <a:gd name="connsiteY89" fmla="*/ 356235 h 723900"/>
                <a:gd name="connsiteX90" fmla="*/ 510540 w 723900"/>
                <a:gd name="connsiteY90" fmla="*/ 359093 h 723900"/>
                <a:gd name="connsiteX91" fmla="*/ 541973 w 723900"/>
                <a:gd name="connsiteY91" fmla="*/ 332423 h 723900"/>
                <a:gd name="connsiteX92" fmla="*/ 541020 w 723900"/>
                <a:gd name="connsiteY92" fmla="*/ 317183 h 723900"/>
                <a:gd name="connsiteX93" fmla="*/ 512445 w 723900"/>
                <a:gd name="connsiteY93" fmla="*/ 300038 h 723900"/>
                <a:gd name="connsiteX94" fmla="*/ 508635 w 723900"/>
                <a:gd name="connsiteY94" fmla="*/ 287655 h 723900"/>
                <a:gd name="connsiteX95" fmla="*/ 509588 w 723900"/>
                <a:gd name="connsiteY95" fmla="*/ 285750 h 723900"/>
                <a:gd name="connsiteX96" fmla="*/ 522923 w 723900"/>
                <a:gd name="connsiteY96" fmla="*/ 281940 h 723900"/>
                <a:gd name="connsiteX97" fmla="*/ 557213 w 723900"/>
                <a:gd name="connsiteY97" fmla="*/ 302895 h 723900"/>
                <a:gd name="connsiteX98" fmla="*/ 566738 w 723900"/>
                <a:gd name="connsiteY98" fmla="*/ 305753 h 723900"/>
                <a:gd name="connsiteX99" fmla="*/ 577215 w 723900"/>
                <a:gd name="connsiteY99" fmla="*/ 305753 h 723900"/>
                <a:gd name="connsiteX100" fmla="*/ 594360 w 723900"/>
                <a:gd name="connsiteY100" fmla="*/ 317183 h 723900"/>
                <a:gd name="connsiteX101" fmla="*/ 621983 w 723900"/>
                <a:gd name="connsiteY101" fmla="*/ 380048 h 723900"/>
                <a:gd name="connsiteX102" fmla="*/ 639128 w 723900"/>
                <a:gd name="connsiteY102" fmla="*/ 391478 h 723900"/>
                <a:gd name="connsiteX103" fmla="*/ 639128 w 723900"/>
                <a:gd name="connsiteY103" fmla="*/ 391478 h 723900"/>
                <a:gd name="connsiteX104" fmla="*/ 655320 w 723900"/>
                <a:gd name="connsiteY104" fmla="*/ 375285 h 723900"/>
                <a:gd name="connsiteX105" fmla="*/ 655320 w 723900"/>
                <a:gd name="connsiteY105" fmla="*/ 348615 h 723900"/>
                <a:gd name="connsiteX106" fmla="*/ 659130 w 723900"/>
                <a:gd name="connsiteY106" fmla="*/ 340995 h 723900"/>
                <a:gd name="connsiteX107" fmla="*/ 681038 w 723900"/>
                <a:gd name="connsiteY107" fmla="*/ 323850 h 723900"/>
                <a:gd name="connsiteX108" fmla="*/ 683895 w 723900"/>
                <a:gd name="connsiteY108" fmla="*/ 362903 h 723900"/>
                <a:gd name="connsiteX109" fmla="*/ 361950 w 723900"/>
                <a:gd name="connsiteY109" fmla="*/ 68580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723900" h="723900">
                  <a:moveTo>
                    <a:pt x="361950" y="0"/>
                  </a:move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161925"/>
                    <a:pt x="561975" y="0"/>
                    <a:pt x="361950" y="0"/>
                  </a:cubicBezTo>
                  <a:close/>
                  <a:moveTo>
                    <a:pt x="361950" y="685800"/>
                  </a:moveTo>
                  <a:cubicBezTo>
                    <a:pt x="183833" y="685800"/>
                    <a:pt x="38100" y="540068"/>
                    <a:pt x="38100" y="361950"/>
                  </a:cubicBezTo>
                  <a:cubicBezTo>
                    <a:pt x="38100" y="183833"/>
                    <a:pt x="183833" y="38100"/>
                    <a:pt x="361950" y="38100"/>
                  </a:cubicBezTo>
                  <a:cubicBezTo>
                    <a:pt x="408623" y="38100"/>
                    <a:pt x="452438" y="47625"/>
                    <a:pt x="492443" y="65723"/>
                  </a:cubicBezTo>
                  <a:lnTo>
                    <a:pt x="461963" y="90488"/>
                  </a:lnTo>
                  <a:cubicBezTo>
                    <a:pt x="458153" y="93345"/>
                    <a:pt x="454343" y="95250"/>
                    <a:pt x="449580" y="95250"/>
                  </a:cubicBezTo>
                  <a:lnTo>
                    <a:pt x="431483" y="95250"/>
                  </a:lnTo>
                  <a:cubicBezTo>
                    <a:pt x="429578" y="95250"/>
                    <a:pt x="426720" y="95250"/>
                    <a:pt x="424815" y="94298"/>
                  </a:cubicBezTo>
                  <a:cubicBezTo>
                    <a:pt x="424815" y="94298"/>
                    <a:pt x="378143" y="66675"/>
                    <a:pt x="351473" y="66675"/>
                  </a:cubicBezTo>
                  <a:cubicBezTo>
                    <a:pt x="325755" y="66675"/>
                    <a:pt x="283845" y="82868"/>
                    <a:pt x="265748" y="95250"/>
                  </a:cubicBezTo>
                  <a:cubicBezTo>
                    <a:pt x="238125" y="113348"/>
                    <a:pt x="267653" y="121920"/>
                    <a:pt x="274320" y="123825"/>
                  </a:cubicBezTo>
                  <a:cubicBezTo>
                    <a:pt x="275273" y="123825"/>
                    <a:pt x="276225" y="123825"/>
                    <a:pt x="276225" y="123825"/>
                  </a:cubicBezTo>
                  <a:lnTo>
                    <a:pt x="302895" y="123825"/>
                  </a:lnTo>
                  <a:cubicBezTo>
                    <a:pt x="309563" y="123825"/>
                    <a:pt x="315278" y="120968"/>
                    <a:pt x="319088" y="115253"/>
                  </a:cubicBezTo>
                  <a:lnTo>
                    <a:pt x="329565" y="99060"/>
                  </a:lnTo>
                  <a:cubicBezTo>
                    <a:pt x="331470" y="96203"/>
                    <a:pt x="334328" y="95250"/>
                    <a:pt x="337185" y="95250"/>
                  </a:cubicBezTo>
                  <a:lnTo>
                    <a:pt x="352425" y="95250"/>
                  </a:lnTo>
                  <a:lnTo>
                    <a:pt x="332423" y="128588"/>
                  </a:lnTo>
                  <a:cubicBezTo>
                    <a:pt x="327660" y="137160"/>
                    <a:pt x="318135" y="142875"/>
                    <a:pt x="307658" y="142875"/>
                  </a:cubicBezTo>
                  <a:lnTo>
                    <a:pt x="281940" y="142875"/>
                  </a:lnTo>
                  <a:cubicBezTo>
                    <a:pt x="278130" y="142875"/>
                    <a:pt x="274320" y="143828"/>
                    <a:pt x="271463" y="145733"/>
                  </a:cubicBezTo>
                  <a:lnTo>
                    <a:pt x="247650" y="161925"/>
                  </a:lnTo>
                  <a:lnTo>
                    <a:pt x="228600" y="161925"/>
                  </a:lnTo>
                  <a:cubicBezTo>
                    <a:pt x="222885" y="161925"/>
                    <a:pt x="219075" y="165735"/>
                    <a:pt x="219075" y="171450"/>
                  </a:cubicBezTo>
                  <a:lnTo>
                    <a:pt x="219075" y="180975"/>
                  </a:lnTo>
                  <a:cubicBezTo>
                    <a:pt x="219075" y="186690"/>
                    <a:pt x="215265" y="190500"/>
                    <a:pt x="209550" y="190500"/>
                  </a:cubicBezTo>
                  <a:lnTo>
                    <a:pt x="200978" y="190500"/>
                  </a:lnTo>
                  <a:cubicBezTo>
                    <a:pt x="194310" y="190500"/>
                    <a:pt x="188595" y="193358"/>
                    <a:pt x="184785" y="199073"/>
                  </a:cubicBezTo>
                  <a:lnTo>
                    <a:pt x="173355" y="217170"/>
                  </a:lnTo>
                  <a:cubicBezTo>
                    <a:pt x="172403" y="219075"/>
                    <a:pt x="171450" y="220980"/>
                    <a:pt x="171450" y="222885"/>
                  </a:cubicBezTo>
                  <a:lnTo>
                    <a:pt x="171450" y="228600"/>
                  </a:lnTo>
                  <a:cubicBezTo>
                    <a:pt x="171450" y="234315"/>
                    <a:pt x="175260" y="238125"/>
                    <a:pt x="180975" y="238125"/>
                  </a:cubicBezTo>
                  <a:lnTo>
                    <a:pt x="215265" y="238125"/>
                  </a:lnTo>
                  <a:cubicBezTo>
                    <a:pt x="218123" y="238125"/>
                    <a:pt x="220027" y="237173"/>
                    <a:pt x="221933" y="235268"/>
                  </a:cubicBezTo>
                  <a:lnTo>
                    <a:pt x="251460" y="205740"/>
                  </a:lnTo>
                  <a:cubicBezTo>
                    <a:pt x="255270" y="201930"/>
                    <a:pt x="260033" y="200025"/>
                    <a:pt x="264795" y="200025"/>
                  </a:cubicBezTo>
                  <a:lnTo>
                    <a:pt x="268605" y="200025"/>
                  </a:lnTo>
                  <a:cubicBezTo>
                    <a:pt x="273368" y="200025"/>
                    <a:pt x="277178" y="202883"/>
                    <a:pt x="278130" y="207645"/>
                  </a:cubicBezTo>
                  <a:lnTo>
                    <a:pt x="283845" y="231458"/>
                  </a:lnTo>
                  <a:cubicBezTo>
                    <a:pt x="284798" y="235268"/>
                    <a:pt x="288608" y="239077"/>
                    <a:pt x="293370" y="239077"/>
                  </a:cubicBezTo>
                  <a:lnTo>
                    <a:pt x="295275" y="239077"/>
                  </a:lnTo>
                  <a:cubicBezTo>
                    <a:pt x="300990" y="239077"/>
                    <a:pt x="304800" y="235268"/>
                    <a:pt x="304800" y="229552"/>
                  </a:cubicBezTo>
                  <a:lnTo>
                    <a:pt x="304800" y="204788"/>
                  </a:lnTo>
                  <a:cubicBezTo>
                    <a:pt x="304800" y="201930"/>
                    <a:pt x="305753" y="200025"/>
                    <a:pt x="307658" y="198120"/>
                  </a:cubicBezTo>
                  <a:lnTo>
                    <a:pt x="314325" y="190500"/>
                  </a:lnTo>
                  <a:lnTo>
                    <a:pt x="321945" y="212408"/>
                  </a:lnTo>
                  <a:cubicBezTo>
                    <a:pt x="322898" y="216218"/>
                    <a:pt x="326708" y="219075"/>
                    <a:pt x="330518" y="219075"/>
                  </a:cubicBezTo>
                  <a:lnTo>
                    <a:pt x="339090" y="219075"/>
                  </a:lnTo>
                  <a:cubicBezTo>
                    <a:pt x="341948" y="219075"/>
                    <a:pt x="343853" y="218123"/>
                    <a:pt x="345758" y="216218"/>
                  </a:cubicBezTo>
                  <a:lnTo>
                    <a:pt x="349568" y="212408"/>
                  </a:lnTo>
                  <a:cubicBezTo>
                    <a:pt x="351473" y="210502"/>
                    <a:pt x="353378" y="209550"/>
                    <a:pt x="356235" y="209550"/>
                  </a:cubicBezTo>
                  <a:lnTo>
                    <a:pt x="361950" y="209550"/>
                  </a:lnTo>
                  <a:cubicBezTo>
                    <a:pt x="367665" y="209550"/>
                    <a:pt x="371475" y="213360"/>
                    <a:pt x="371475" y="219075"/>
                  </a:cubicBezTo>
                  <a:lnTo>
                    <a:pt x="371475" y="228600"/>
                  </a:lnTo>
                  <a:cubicBezTo>
                    <a:pt x="371475" y="234315"/>
                    <a:pt x="375285" y="238125"/>
                    <a:pt x="381000" y="238125"/>
                  </a:cubicBezTo>
                  <a:lnTo>
                    <a:pt x="415290" y="238125"/>
                  </a:lnTo>
                  <a:cubicBezTo>
                    <a:pt x="421958" y="238125"/>
                    <a:pt x="426720" y="244793"/>
                    <a:pt x="423863" y="250508"/>
                  </a:cubicBezTo>
                  <a:lnTo>
                    <a:pt x="421005" y="259080"/>
                  </a:lnTo>
                  <a:cubicBezTo>
                    <a:pt x="419100" y="263843"/>
                    <a:pt x="415290" y="266700"/>
                    <a:pt x="410528" y="265748"/>
                  </a:cubicBezTo>
                  <a:lnTo>
                    <a:pt x="364808" y="258127"/>
                  </a:lnTo>
                  <a:cubicBezTo>
                    <a:pt x="362903" y="258127"/>
                    <a:pt x="360045" y="258127"/>
                    <a:pt x="358140" y="258127"/>
                  </a:cubicBezTo>
                  <a:lnTo>
                    <a:pt x="319088" y="265748"/>
                  </a:lnTo>
                  <a:cubicBezTo>
                    <a:pt x="315278" y="266700"/>
                    <a:pt x="312420" y="265748"/>
                    <a:pt x="308610" y="264795"/>
                  </a:cubicBezTo>
                  <a:cubicBezTo>
                    <a:pt x="296228" y="260033"/>
                    <a:pt x="261938" y="247650"/>
                    <a:pt x="247650" y="247650"/>
                  </a:cubicBezTo>
                  <a:cubicBezTo>
                    <a:pt x="134303" y="247650"/>
                    <a:pt x="133350" y="323850"/>
                    <a:pt x="133350" y="352425"/>
                  </a:cubicBezTo>
                  <a:cubicBezTo>
                    <a:pt x="133350" y="390525"/>
                    <a:pt x="155258" y="419100"/>
                    <a:pt x="190500" y="419100"/>
                  </a:cubicBezTo>
                  <a:cubicBezTo>
                    <a:pt x="232410" y="419100"/>
                    <a:pt x="285750" y="417195"/>
                    <a:pt x="285750" y="495300"/>
                  </a:cubicBezTo>
                  <a:lnTo>
                    <a:pt x="285750" y="554355"/>
                  </a:lnTo>
                  <a:cubicBezTo>
                    <a:pt x="285750" y="565785"/>
                    <a:pt x="289560" y="576263"/>
                    <a:pt x="297180" y="584835"/>
                  </a:cubicBezTo>
                  <a:lnTo>
                    <a:pt x="324803" y="618173"/>
                  </a:lnTo>
                  <a:cubicBezTo>
                    <a:pt x="330518" y="624840"/>
                    <a:pt x="338138" y="628650"/>
                    <a:pt x="346710" y="628650"/>
                  </a:cubicBezTo>
                  <a:lnTo>
                    <a:pt x="369570" y="628650"/>
                  </a:lnTo>
                  <a:cubicBezTo>
                    <a:pt x="377190" y="628650"/>
                    <a:pt x="384810" y="625793"/>
                    <a:pt x="389573" y="620078"/>
                  </a:cubicBezTo>
                  <a:lnTo>
                    <a:pt x="412433" y="597218"/>
                  </a:lnTo>
                  <a:cubicBezTo>
                    <a:pt x="417195" y="592455"/>
                    <a:pt x="420053" y="587693"/>
                    <a:pt x="422910" y="581978"/>
                  </a:cubicBezTo>
                  <a:lnTo>
                    <a:pt x="441960" y="542925"/>
                  </a:lnTo>
                  <a:cubicBezTo>
                    <a:pt x="444818" y="536258"/>
                    <a:pt x="446723" y="528638"/>
                    <a:pt x="446723" y="521970"/>
                  </a:cubicBezTo>
                  <a:lnTo>
                    <a:pt x="446723" y="478155"/>
                  </a:lnTo>
                  <a:cubicBezTo>
                    <a:pt x="446723" y="470535"/>
                    <a:pt x="449580" y="462915"/>
                    <a:pt x="455295" y="458153"/>
                  </a:cubicBezTo>
                  <a:lnTo>
                    <a:pt x="505778" y="407670"/>
                  </a:lnTo>
                  <a:cubicBezTo>
                    <a:pt x="509588" y="403860"/>
                    <a:pt x="509588" y="396240"/>
                    <a:pt x="504825" y="393383"/>
                  </a:cubicBezTo>
                  <a:cubicBezTo>
                    <a:pt x="504825" y="393383"/>
                    <a:pt x="447675" y="360998"/>
                    <a:pt x="416243" y="300038"/>
                  </a:cubicBezTo>
                  <a:cubicBezTo>
                    <a:pt x="413385" y="293370"/>
                    <a:pt x="417195" y="285750"/>
                    <a:pt x="424815" y="285750"/>
                  </a:cubicBezTo>
                  <a:lnTo>
                    <a:pt x="428625" y="285750"/>
                  </a:lnTo>
                  <a:lnTo>
                    <a:pt x="482918" y="356235"/>
                  </a:lnTo>
                  <a:cubicBezTo>
                    <a:pt x="489585" y="364808"/>
                    <a:pt x="501968" y="365760"/>
                    <a:pt x="510540" y="359093"/>
                  </a:cubicBezTo>
                  <a:lnTo>
                    <a:pt x="541973" y="332423"/>
                  </a:lnTo>
                  <a:cubicBezTo>
                    <a:pt x="546735" y="328613"/>
                    <a:pt x="546735" y="320040"/>
                    <a:pt x="541020" y="317183"/>
                  </a:cubicBezTo>
                  <a:lnTo>
                    <a:pt x="512445" y="300038"/>
                  </a:lnTo>
                  <a:cubicBezTo>
                    <a:pt x="508635" y="297180"/>
                    <a:pt x="506730" y="292418"/>
                    <a:pt x="508635" y="287655"/>
                  </a:cubicBezTo>
                  <a:lnTo>
                    <a:pt x="509588" y="285750"/>
                  </a:lnTo>
                  <a:cubicBezTo>
                    <a:pt x="512445" y="280988"/>
                    <a:pt x="518160" y="279083"/>
                    <a:pt x="522923" y="281940"/>
                  </a:cubicBezTo>
                  <a:lnTo>
                    <a:pt x="557213" y="302895"/>
                  </a:lnTo>
                  <a:cubicBezTo>
                    <a:pt x="560070" y="304800"/>
                    <a:pt x="563880" y="305753"/>
                    <a:pt x="566738" y="305753"/>
                  </a:cubicBezTo>
                  <a:lnTo>
                    <a:pt x="577215" y="305753"/>
                  </a:lnTo>
                  <a:cubicBezTo>
                    <a:pt x="584835" y="305753"/>
                    <a:pt x="591503" y="310515"/>
                    <a:pt x="594360" y="317183"/>
                  </a:cubicBezTo>
                  <a:lnTo>
                    <a:pt x="621983" y="380048"/>
                  </a:lnTo>
                  <a:cubicBezTo>
                    <a:pt x="624840" y="386715"/>
                    <a:pt x="631508" y="391478"/>
                    <a:pt x="639128" y="391478"/>
                  </a:cubicBezTo>
                  <a:lnTo>
                    <a:pt x="639128" y="391478"/>
                  </a:lnTo>
                  <a:cubicBezTo>
                    <a:pt x="647700" y="391478"/>
                    <a:pt x="655320" y="383858"/>
                    <a:pt x="655320" y="375285"/>
                  </a:cubicBezTo>
                  <a:lnTo>
                    <a:pt x="655320" y="348615"/>
                  </a:lnTo>
                  <a:cubicBezTo>
                    <a:pt x="655320" y="345758"/>
                    <a:pt x="656273" y="342900"/>
                    <a:pt x="659130" y="340995"/>
                  </a:cubicBezTo>
                  <a:lnTo>
                    <a:pt x="681038" y="323850"/>
                  </a:lnTo>
                  <a:cubicBezTo>
                    <a:pt x="682943" y="336233"/>
                    <a:pt x="683895" y="349568"/>
                    <a:pt x="683895" y="362903"/>
                  </a:cubicBezTo>
                  <a:cubicBezTo>
                    <a:pt x="685800" y="540068"/>
                    <a:pt x="540068" y="685800"/>
                    <a:pt x="361950" y="685800"/>
                  </a:cubicBezTo>
                  <a:close/>
                </a:path>
              </a:pathLst>
            </a:custGeom>
            <a:solidFill>
              <a:srgbClr val="0D9DA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defTabSz="567019">
                <a:defRPr/>
              </a:pPr>
              <a:endParaRPr lang="ar-SA" sz="1116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  <p:sp>
          <p:nvSpPr>
            <p:cNvPr id="47" name="شكل حر: شكل 46">
              <a:extLst>
                <a:ext uri="{FF2B5EF4-FFF2-40B4-BE49-F238E27FC236}">
                  <a16:creationId xmlns:a16="http://schemas.microsoft.com/office/drawing/2014/main" id="{61089087-22EE-C150-5756-23D15BAD99A1}"/>
                </a:ext>
              </a:extLst>
            </p:cNvPr>
            <p:cNvSpPr/>
            <p:nvPr/>
          </p:nvSpPr>
          <p:spPr>
            <a:xfrm>
              <a:off x="4124708" y="2880429"/>
              <a:ext cx="1330349" cy="584111"/>
            </a:xfrm>
            <a:custGeom>
              <a:avLst/>
              <a:gdLst>
                <a:gd name="connsiteX0" fmla="*/ 2156395 w 2156396"/>
                <a:gd name="connsiteY0" fmla="*/ 98012 h 906659"/>
                <a:gd name="connsiteX1" fmla="*/ 2059353 w 2156396"/>
                <a:gd name="connsiteY1" fmla="*/ 1 h 906659"/>
                <a:gd name="connsiteX2" fmla="*/ 2007702 w 2156396"/>
                <a:gd name="connsiteY2" fmla="*/ 14500 h 906659"/>
                <a:gd name="connsiteX3" fmla="*/ 1588675 w 2156396"/>
                <a:gd name="connsiteY3" fmla="*/ 254081 h 906659"/>
                <a:gd name="connsiteX4" fmla="*/ 1588160 w 2156396"/>
                <a:gd name="connsiteY4" fmla="*/ 336686 h 906659"/>
                <a:gd name="connsiteX5" fmla="*/ 1390532 w 2156396"/>
                <a:gd name="connsiteY5" fmla="*/ 490084 h 906659"/>
                <a:gd name="connsiteX6" fmla="*/ 955675 w 2156396"/>
                <a:gd name="connsiteY6" fmla="*/ 490084 h 906659"/>
                <a:gd name="connsiteX7" fmla="*/ 955675 w 2156396"/>
                <a:gd name="connsiteY7" fmla="*/ 392066 h 906659"/>
                <a:gd name="connsiteX8" fmla="*/ 1396756 w 2156396"/>
                <a:gd name="connsiteY8" fmla="*/ 392066 h 906659"/>
                <a:gd name="connsiteX9" fmla="*/ 1494774 w 2156396"/>
                <a:gd name="connsiteY9" fmla="*/ 294048 h 906659"/>
                <a:gd name="connsiteX10" fmla="*/ 1396756 w 2156396"/>
                <a:gd name="connsiteY10" fmla="*/ 196030 h 906659"/>
                <a:gd name="connsiteX11" fmla="*/ 808648 w 2156396"/>
                <a:gd name="connsiteY11" fmla="*/ 196030 h 906659"/>
                <a:gd name="connsiteX12" fmla="*/ 692962 w 2156396"/>
                <a:gd name="connsiteY12" fmla="*/ 229062 h 906659"/>
                <a:gd name="connsiteX13" fmla="*/ 0 w 2156396"/>
                <a:gd name="connsiteY13" fmla="*/ 563597 h 906659"/>
                <a:gd name="connsiteX14" fmla="*/ 343063 w 2156396"/>
                <a:gd name="connsiteY14" fmla="*/ 906660 h 906659"/>
                <a:gd name="connsiteX15" fmla="*/ 931171 w 2156396"/>
                <a:gd name="connsiteY15" fmla="*/ 686120 h 906659"/>
                <a:gd name="connsiteX16" fmla="*/ 1389160 w 2156396"/>
                <a:gd name="connsiteY16" fmla="*/ 686120 h 906659"/>
                <a:gd name="connsiteX17" fmla="*/ 1447137 w 2156396"/>
                <a:gd name="connsiteY17" fmla="*/ 667129 h 906659"/>
                <a:gd name="connsiteX18" fmla="*/ 2120202 w 2156396"/>
                <a:gd name="connsiteY18" fmla="*/ 173486 h 906659"/>
                <a:gd name="connsiteX19" fmla="*/ 2156395 w 2156396"/>
                <a:gd name="connsiteY19" fmla="*/ 98012 h 906659"/>
                <a:gd name="connsiteX0" fmla="*/ 2156395 w 2156396"/>
                <a:gd name="connsiteY0" fmla="*/ 98012 h 946803"/>
                <a:gd name="connsiteX1" fmla="*/ 2059353 w 2156396"/>
                <a:gd name="connsiteY1" fmla="*/ 1 h 946803"/>
                <a:gd name="connsiteX2" fmla="*/ 2007702 w 2156396"/>
                <a:gd name="connsiteY2" fmla="*/ 14500 h 946803"/>
                <a:gd name="connsiteX3" fmla="*/ 1588675 w 2156396"/>
                <a:gd name="connsiteY3" fmla="*/ 254081 h 946803"/>
                <a:gd name="connsiteX4" fmla="*/ 1588160 w 2156396"/>
                <a:gd name="connsiteY4" fmla="*/ 336686 h 946803"/>
                <a:gd name="connsiteX5" fmla="*/ 1390532 w 2156396"/>
                <a:gd name="connsiteY5" fmla="*/ 490084 h 946803"/>
                <a:gd name="connsiteX6" fmla="*/ 955675 w 2156396"/>
                <a:gd name="connsiteY6" fmla="*/ 490084 h 946803"/>
                <a:gd name="connsiteX7" fmla="*/ 955675 w 2156396"/>
                <a:gd name="connsiteY7" fmla="*/ 392066 h 946803"/>
                <a:gd name="connsiteX8" fmla="*/ 1396756 w 2156396"/>
                <a:gd name="connsiteY8" fmla="*/ 392066 h 946803"/>
                <a:gd name="connsiteX9" fmla="*/ 1494774 w 2156396"/>
                <a:gd name="connsiteY9" fmla="*/ 294048 h 946803"/>
                <a:gd name="connsiteX10" fmla="*/ 1396756 w 2156396"/>
                <a:gd name="connsiteY10" fmla="*/ 196030 h 946803"/>
                <a:gd name="connsiteX11" fmla="*/ 808648 w 2156396"/>
                <a:gd name="connsiteY11" fmla="*/ 196030 h 946803"/>
                <a:gd name="connsiteX12" fmla="*/ 692962 w 2156396"/>
                <a:gd name="connsiteY12" fmla="*/ 229062 h 946803"/>
                <a:gd name="connsiteX13" fmla="*/ 0 w 2156396"/>
                <a:gd name="connsiteY13" fmla="*/ 563597 h 946803"/>
                <a:gd name="connsiteX14" fmla="*/ 250426 w 2156396"/>
                <a:gd name="connsiteY14" fmla="*/ 946803 h 946803"/>
                <a:gd name="connsiteX15" fmla="*/ 931171 w 2156396"/>
                <a:gd name="connsiteY15" fmla="*/ 686120 h 946803"/>
                <a:gd name="connsiteX16" fmla="*/ 1389160 w 2156396"/>
                <a:gd name="connsiteY16" fmla="*/ 686120 h 946803"/>
                <a:gd name="connsiteX17" fmla="*/ 1447137 w 2156396"/>
                <a:gd name="connsiteY17" fmla="*/ 667129 h 946803"/>
                <a:gd name="connsiteX18" fmla="*/ 2120202 w 2156396"/>
                <a:gd name="connsiteY18" fmla="*/ 173486 h 946803"/>
                <a:gd name="connsiteX19" fmla="*/ 2156395 w 2156396"/>
                <a:gd name="connsiteY19" fmla="*/ 98012 h 946803"/>
                <a:gd name="connsiteX0" fmla="*/ 2156395 w 2156396"/>
                <a:gd name="connsiteY0" fmla="*/ 98012 h 946803"/>
                <a:gd name="connsiteX1" fmla="*/ 2059353 w 2156396"/>
                <a:gd name="connsiteY1" fmla="*/ 1 h 946803"/>
                <a:gd name="connsiteX2" fmla="*/ 2007702 w 2156396"/>
                <a:gd name="connsiteY2" fmla="*/ 14500 h 946803"/>
                <a:gd name="connsiteX3" fmla="*/ 1588675 w 2156396"/>
                <a:gd name="connsiteY3" fmla="*/ 254081 h 946803"/>
                <a:gd name="connsiteX4" fmla="*/ 1588160 w 2156396"/>
                <a:gd name="connsiteY4" fmla="*/ 336686 h 946803"/>
                <a:gd name="connsiteX5" fmla="*/ 1390532 w 2156396"/>
                <a:gd name="connsiteY5" fmla="*/ 490084 h 946803"/>
                <a:gd name="connsiteX6" fmla="*/ 955675 w 2156396"/>
                <a:gd name="connsiteY6" fmla="*/ 490084 h 946803"/>
                <a:gd name="connsiteX7" fmla="*/ 955675 w 2156396"/>
                <a:gd name="connsiteY7" fmla="*/ 392066 h 946803"/>
                <a:gd name="connsiteX8" fmla="*/ 1396756 w 2156396"/>
                <a:gd name="connsiteY8" fmla="*/ 392066 h 946803"/>
                <a:gd name="connsiteX9" fmla="*/ 1494774 w 2156396"/>
                <a:gd name="connsiteY9" fmla="*/ 294048 h 946803"/>
                <a:gd name="connsiteX10" fmla="*/ 1396756 w 2156396"/>
                <a:gd name="connsiteY10" fmla="*/ 196030 h 946803"/>
                <a:gd name="connsiteX11" fmla="*/ 808648 w 2156396"/>
                <a:gd name="connsiteY11" fmla="*/ 196030 h 946803"/>
                <a:gd name="connsiteX12" fmla="*/ 692962 w 2156396"/>
                <a:gd name="connsiteY12" fmla="*/ 229062 h 946803"/>
                <a:gd name="connsiteX13" fmla="*/ 0 w 2156396"/>
                <a:gd name="connsiteY13" fmla="*/ 563597 h 946803"/>
                <a:gd name="connsiteX14" fmla="*/ 250426 w 2156396"/>
                <a:gd name="connsiteY14" fmla="*/ 946803 h 946803"/>
                <a:gd name="connsiteX15" fmla="*/ 931171 w 2156396"/>
                <a:gd name="connsiteY15" fmla="*/ 686120 h 946803"/>
                <a:gd name="connsiteX16" fmla="*/ 1389160 w 2156396"/>
                <a:gd name="connsiteY16" fmla="*/ 686120 h 946803"/>
                <a:gd name="connsiteX17" fmla="*/ 1447137 w 2156396"/>
                <a:gd name="connsiteY17" fmla="*/ 667129 h 946803"/>
                <a:gd name="connsiteX18" fmla="*/ 2120202 w 2156396"/>
                <a:gd name="connsiteY18" fmla="*/ 173486 h 946803"/>
                <a:gd name="connsiteX19" fmla="*/ 2156395 w 2156396"/>
                <a:gd name="connsiteY19" fmla="*/ 98012 h 946803"/>
                <a:gd name="connsiteX0" fmla="*/ 2156395 w 2156396"/>
                <a:gd name="connsiteY0" fmla="*/ 98012 h 946803"/>
                <a:gd name="connsiteX1" fmla="*/ 2059353 w 2156396"/>
                <a:gd name="connsiteY1" fmla="*/ 1 h 946803"/>
                <a:gd name="connsiteX2" fmla="*/ 2007702 w 2156396"/>
                <a:gd name="connsiteY2" fmla="*/ 14500 h 946803"/>
                <a:gd name="connsiteX3" fmla="*/ 1588675 w 2156396"/>
                <a:gd name="connsiteY3" fmla="*/ 254081 h 946803"/>
                <a:gd name="connsiteX4" fmla="*/ 1588160 w 2156396"/>
                <a:gd name="connsiteY4" fmla="*/ 336686 h 946803"/>
                <a:gd name="connsiteX5" fmla="*/ 1390532 w 2156396"/>
                <a:gd name="connsiteY5" fmla="*/ 490084 h 946803"/>
                <a:gd name="connsiteX6" fmla="*/ 955675 w 2156396"/>
                <a:gd name="connsiteY6" fmla="*/ 490084 h 946803"/>
                <a:gd name="connsiteX7" fmla="*/ 955675 w 2156396"/>
                <a:gd name="connsiteY7" fmla="*/ 392066 h 946803"/>
                <a:gd name="connsiteX8" fmla="*/ 1396756 w 2156396"/>
                <a:gd name="connsiteY8" fmla="*/ 392066 h 946803"/>
                <a:gd name="connsiteX9" fmla="*/ 1494774 w 2156396"/>
                <a:gd name="connsiteY9" fmla="*/ 294048 h 946803"/>
                <a:gd name="connsiteX10" fmla="*/ 1396756 w 2156396"/>
                <a:gd name="connsiteY10" fmla="*/ 196030 h 946803"/>
                <a:gd name="connsiteX11" fmla="*/ 808648 w 2156396"/>
                <a:gd name="connsiteY11" fmla="*/ 196030 h 946803"/>
                <a:gd name="connsiteX12" fmla="*/ 692962 w 2156396"/>
                <a:gd name="connsiteY12" fmla="*/ 229062 h 946803"/>
                <a:gd name="connsiteX13" fmla="*/ 0 w 2156396"/>
                <a:gd name="connsiteY13" fmla="*/ 563597 h 946803"/>
                <a:gd name="connsiteX14" fmla="*/ 250426 w 2156396"/>
                <a:gd name="connsiteY14" fmla="*/ 946803 h 946803"/>
                <a:gd name="connsiteX15" fmla="*/ 931171 w 2156396"/>
                <a:gd name="connsiteY15" fmla="*/ 686120 h 946803"/>
                <a:gd name="connsiteX16" fmla="*/ 1389160 w 2156396"/>
                <a:gd name="connsiteY16" fmla="*/ 686120 h 946803"/>
                <a:gd name="connsiteX17" fmla="*/ 1447137 w 2156396"/>
                <a:gd name="connsiteY17" fmla="*/ 667129 h 946803"/>
                <a:gd name="connsiteX18" fmla="*/ 2120202 w 2156396"/>
                <a:gd name="connsiteY18" fmla="*/ 173486 h 946803"/>
                <a:gd name="connsiteX19" fmla="*/ 2156395 w 2156396"/>
                <a:gd name="connsiteY19" fmla="*/ 98012 h 946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56396" h="946803">
                  <a:moveTo>
                    <a:pt x="2156395" y="98012"/>
                  </a:moveTo>
                  <a:cubicBezTo>
                    <a:pt x="2156662" y="44148"/>
                    <a:pt x="2113213" y="268"/>
                    <a:pt x="2059353" y="1"/>
                  </a:cubicBezTo>
                  <a:cubicBezTo>
                    <a:pt x="2041119" y="-89"/>
                    <a:pt x="2023225" y="4934"/>
                    <a:pt x="2007702" y="14500"/>
                  </a:cubicBezTo>
                  <a:lnTo>
                    <a:pt x="1588675" y="254081"/>
                  </a:lnTo>
                  <a:cubicBezTo>
                    <a:pt x="1594333" y="281345"/>
                    <a:pt x="1594157" y="309495"/>
                    <a:pt x="1588160" y="336686"/>
                  </a:cubicBezTo>
                  <a:cubicBezTo>
                    <a:pt x="1566178" y="427688"/>
                    <a:pt x="1484141" y="491363"/>
                    <a:pt x="1390532" y="490084"/>
                  </a:cubicBezTo>
                  <a:lnTo>
                    <a:pt x="955675" y="490084"/>
                  </a:lnTo>
                  <a:lnTo>
                    <a:pt x="955675" y="392066"/>
                  </a:lnTo>
                  <a:lnTo>
                    <a:pt x="1396756" y="392066"/>
                  </a:lnTo>
                  <a:cubicBezTo>
                    <a:pt x="1450889" y="392066"/>
                    <a:pt x="1494774" y="348181"/>
                    <a:pt x="1494774" y="294048"/>
                  </a:cubicBezTo>
                  <a:cubicBezTo>
                    <a:pt x="1494774" y="239915"/>
                    <a:pt x="1450889" y="196030"/>
                    <a:pt x="1396756" y="196030"/>
                  </a:cubicBezTo>
                  <a:lnTo>
                    <a:pt x="808648" y="196030"/>
                  </a:lnTo>
                  <a:cubicBezTo>
                    <a:pt x="767760" y="196040"/>
                    <a:pt x="727690" y="207481"/>
                    <a:pt x="692962" y="229062"/>
                  </a:cubicBezTo>
                  <a:lnTo>
                    <a:pt x="0" y="563597"/>
                  </a:lnTo>
                  <a:cubicBezTo>
                    <a:pt x="74212" y="705742"/>
                    <a:pt x="74315" y="783044"/>
                    <a:pt x="250426" y="946803"/>
                  </a:cubicBezTo>
                  <a:cubicBezTo>
                    <a:pt x="408945" y="788283"/>
                    <a:pt x="707567" y="686120"/>
                    <a:pt x="931171" y="686120"/>
                  </a:cubicBezTo>
                  <a:lnTo>
                    <a:pt x="1389160" y="686120"/>
                  </a:lnTo>
                  <a:cubicBezTo>
                    <a:pt x="1410013" y="686117"/>
                    <a:pt x="1430325" y="679464"/>
                    <a:pt x="1447137" y="667129"/>
                  </a:cubicBezTo>
                  <a:lnTo>
                    <a:pt x="2120202" y="173486"/>
                  </a:lnTo>
                  <a:cubicBezTo>
                    <a:pt x="2143023" y="155068"/>
                    <a:pt x="2156319" y="127339"/>
                    <a:pt x="2156395" y="98012"/>
                  </a:cubicBezTo>
                  <a:close/>
                </a:path>
              </a:pathLst>
            </a:custGeom>
            <a:gradFill>
              <a:gsLst>
                <a:gs pos="0">
                  <a:srgbClr val="F0C9B6"/>
                </a:gs>
                <a:gs pos="76000">
                  <a:srgbClr val="EFC4AF"/>
                </a:gs>
              </a:gsLst>
              <a:lin ang="10800000" scaled="1"/>
            </a:gra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defTabSz="567019">
                <a:defRPr/>
              </a:pPr>
              <a:endParaRPr lang="ar-SA" sz="1116" dirty="0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325F275B-F4FC-6EEB-46DB-3DE221367892}"/>
                </a:ext>
              </a:extLst>
            </p:cNvPr>
            <p:cNvSpPr/>
            <p:nvPr/>
          </p:nvSpPr>
          <p:spPr>
            <a:xfrm>
              <a:off x="4545844" y="2269998"/>
              <a:ext cx="234203" cy="266612"/>
            </a:xfrm>
            <a:custGeom>
              <a:avLst/>
              <a:gdLst>
                <a:gd name="connsiteX0" fmla="*/ 102518 w 205054"/>
                <a:gd name="connsiteY0" fmla="*/ 233429 h 233429"/>
                <a:gd name="connsiteX1" fmla="*/ 0 w 205054"/>
                <a:gd name="connsiteY1" fmla="*/ 116719 h 233429"/>
                <a:gd name="connsiteX2" fmla="*/ 102518 w 205054"/>
                <a:gd name="connsiteY2" fmla="*/ 0 h 233429"/>
                <a:gd name="connsiteX3" fmla="*/ 205054 w 205054"/>
                <a:gd name="connsiteY3" fmla="*/ 116719 h 233429"/>
                <a:gd name="connsiteX4" fmla="*/ 102518 w 205054"/>
                <a:gd name="connsiteY4" fmla="*/ 233429 h 233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054" h="233429">
                  <a:moveTo>
                    <a:pt x="102518" y="233429"/>
                  </a:moveTo>
                  <a:cubicBezTo>
                    <a:pt x="78167" y="186889"/>
                    <a:pt x="43012" y="146867"/>
                    <a:pt x="0" y="116719"/>
                  </a:cubicBezTo>
                  <a:cubicBezTo>
                    <a:pt x="43010" y="86566"/>
                    <a:pt x="78165" y="46541"/>
                    <a:pt x="102518" y="0"/>
                  </a:cubicBezTo>
                  <a:cubicBezTo>
                    <a:pt x="126870" y="46547"/>
                    <a:pt x="162033" y="86573"/>
                    <a:pt x="205054" y="116719"/>
                  </a:cubicBezTo>
                  <a:cubicBezTo>
                    <a:pt x="162035" y="146865"/>
                    <a:pt x="126873" y="186887"/>
                    <a:pt x="102518" y="23342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defTabSz="567019">
                <a:defRPr/>
              </a:pPr>
              <a:endParaRPr lang="ar-SA" sz="1116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  <p:sp>
          <p:nvSpPr>
            <p:cNvPr id="49" name="شكل حر: شكل 48">
              <a:extLst>
                <a:ext uri="{FF2B5EF4-FFF2-40B4-BE49-F238E27FC236}">
                  <a16:creationId xmlns:a16="http://schemas.microsoft.com/office/drawing/2014/main" id="{09D73A5F-8834-D64A-4A07-AC6170BCC9F0}"/>
                </a:ext>
              </a:extLst>
            </p:cNvPr>
            <p:cNvSpPr/>
            <p:nvPr/>
          </p:nvSpPr>
          <p:spPr>
            <a:xfrm>
              <a:off x="4304201" y="2470318"/>
              <a:ext cx="154416" cy="175783"/>
            </a:xfrm>
            <a:custGeom>
              <a:avLst/>
              <a:gdLst>
                <a:gd name="connsiteX0" fmla="*/ 102518 w 205054"/>
                <a:gd name="connsiteY0" fmla="*/ 233429 h 233429"/>
                <a:gd name="connsiteX1" fmla="*/ 0 w 205054"/>
                <a:gd name="connsiteY1" fmla="*/ 116719 h 233429"/>
                <a:gd name="connsiteX2" fmla="*/ 102518 w 205054"/>
                <a:gd name="connsiteY2" fmla="*/ 0 h 233429"/>
                <a:gd name="connsiteX3" fmla="*/ 205054 w 205054"/>
                <a:gd name="connsiteY3" fmla="*/ 116719 h 233429"/>
                <a:gd name="connsiteX4" fmla="*/ 102518 w 205054"/>
                <a:gd name="connsiteY4" fmla="*/ 233429 h 233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054" h="233429">
                  <a:moveTo>
                    <a:pt x="102518" y="233429"/>
                  </a:moveTo>
                  <a:cubicBezTo>
                    <a:pt x="78167" y="186889"/>
                    <a:pt x="43012" y="146867"/>
                    <a:pt x="0" y="116719"/>
                  </a:cubicBezTo>
                  <a:cubicBezTo>
                    <a:pt x="43010" y="86566"/>
                    <a:pt x="78165" y="46541"/>
                    <a:pt x="102518" y="0"/>
                  </a:cubicBezTo>
                  <a:cubicBezTo>
                    <a:pt x="126870" y="46547"/>
                    <a:pt x="162033" y="86573"/>
                    <a:pt x="205054" y="116719"/>
                  </a:cubicBezTo>
                  <a:cubicBezTo>
                    <a:pt x="162035" y="146865"/>
                    <a:pt x="126873" y="186887"/>
                    <a:pt x="102518" y="23342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defTabSz="567019">
                <a:defRPr/>
              </a:pPr>
              <a:endParaRPr lang="ar-SA" sz="1116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  <p:sp>
          <p:nvSpPr>
            <p:cNvPr id="50" name="شكل حر: شكل 49">
              <a:extLst>
                <a:ext uri="{FF2B5EF4-FFF2-40B4-BE49-F238E27FC236}">
                  <a16:creationId xmlns:a16="http://schemas.microsoft.com/office/drawing/2014/main" id="{7C848BD0-8629-FAF1-3DAB-E9F3CCBCAE13}"/>
                </a:ext>
              </a:extLst>
            </p:cNvPr>
            <p:cNvSpPr/>
            <p:nvPr/>
          </p:nvSpPr>
          <p:spPr>
            <a:xfrm>
              <a:off x="4376962" y="2920918"/>
              <a:ext cx="84596" cy="96303"/>
            </a:xfrm>
            <a:custGeom>
              <a:avLst/>
              <a:gdLst>
                <a:gd name="connsiteX0" fmla="*/ 102518 w 205054"/>
                <a:gd name="connsiteY0" fmla="*/ 233429 h 233429"/>
                <a:gd name="connsiteX1" fmla="*/ 0 w 205054"/>
                <a:gd name="connsiteY1" fmla="*/ 116719 h 233429"/>
                <a:gd name="connsiteX2" fmla="*/ 102518 w 205054"/>
                <a:gd name="connsiteY2" fmla="*/ 0 h 233429"/>
                <a:gd name="connsiteX3" fmla="*/ 205054 w 205054"/>
                <a:gd name="connsiteY3" fmla="*/ 116719 h 233429"/>
                <a:gd name="connsiteX4" fmla="*/ 102518 w 205054"/>
                <a:gd name="connsiteY4" fmla="*/ 233429 h 233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054" h="233429">
                  <a:moveTo>
                    <a:pt x="102518" y="233429"/>
                  </a:moveTo>
                  <a:cubicBezTo>
                    <a:pt x="78167" y="186889"/>
                    <a:pt x="43012" y="146867"/>
                    <a:pt x="0" y="116719"/>
                  </a:cubicBezTo>
                  <a:cubicBezTo>
                    <a:pt x="43010" y="86566"/>
                    <a:pt x="78165" y="46541"/>
                    <a:pt x="102518" y="0"/>
                  </a:cubicBezTo>
                  <a:cubicBezTo>
                    <a:pt x="126870" y="46547"/>
                    <a:pt x="162033" y="86573"/>
                    <a:pt x="205054" y="116719"/>
                  </a:cubicBezTo>
                  <a:cubicBezTo>
                    <a:pt x="162035" y="146865"/>
                    <a:pt x="126873" y="186887"/>
                    <a:pt x="102518" y="23342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defTabSz="567019">
                <a:defRPr/>
              </a:pPr>
              <a:endParaRPr lang="ar-SA" sz="1116">
                <a:solidFill>
                  <a:prstClr val="black"/>
                </a:solidFill>
                <a:latin typeface="Harmattan"/>
                <a:cs typeface="Harmattan"/>
              </a:endParaRPr>
            </a:p>
          </p:txBody>
        </p:sp>
        <p:sp>
          <p:nvSpPr>
            <p:cNvPr id="51" name="مستطيل: زوايا مستديرة 50">
              <a:extLst>
                <a:ext uri="{FF2B5EF4-FFF2-40B4-BE49-F238E27FC236}">
                  <a16:creationId xmlns:a16="http://schemas.microsoft.com/office/drawing/2014/main" id="{8F46B778-D7B1-C43C-FEDF-F11AC9E30194}"/>
                </a:ext>
              </a:extLst>
            </p:cNvPr>
            <p:cNvSpPr/>
            <p:nvPr/>
          </p:nvSpPr>
          <p:spPr>
            <a:xfrm rot="4042901" flipH="1">
              <a:off x="4471498" y="3241881"/>
              <a:ext cx="29414" cy="671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567019">
                <a:defRPr/>
              </a:pPr>
              <a:endParaRPr lang="ar-SA" sz="1116">
                <a:solidFill>
                  <a:prstClr val="white"/>
                </a:solidFill>
                <a:latin typeface="Harmattan"/>
                <a:cs typeface="Harmattan"/>
              </a:endParaRPr>
            </a:p>
          </p:txBody>
        </p:sp>
        <p:sp>
          <p:nvSpPr>
            <p:cNvPr id="52" name="مستطيل: زوايا مستديرة 51">
              <a:extLst>
                <a:ext uri="{FF2B5EF4-FFF2-40B4-BE49-F238E27FC236}">
                  <a16:creationId xmlns:a16="http://schemas.microsoft.com/office/drawing/2014/main" id="{1605CF57-7EE6-1D4C-94A1-66370FF17122}"/>
                </a:ext>
              </a:extLst>
            </p:cNvPr>
            <p:cNvSpPr/>
            <p:nvPr/>
          </p:nvSpPr>
          <p:spPr>
            <a:xfrm rot="4042901" flipH="1">
              <a:off x="4380993" y="3260733"/>
              <a:ext cx="29414" cy="104833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567019">
                <a:defRPr/>
              </a:pPr>
              <a:endParaRPr lang="ar-SA" sz="1116" dirty="0">
                <a:solidFill>
                  <a:prstClr val="white"/>
                </a:solidFill>
                <a:latin typeface="Harmattan"/>
                <a:cs typeface="Harmatt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6922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156B0-28B9-4CFA-DE55-C453834D8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3990C9C-F10F-1036-4C6F-9B4A46F3A2B2}"/>
              </a:ext>
            </a:extLst>
          </p:cNvPr>
          <p:cNvSpPr txBox="1"/>
          <p:nvPr/>
        </p:nvSpPr>
        <p:spPr>
          <a:xfrm>
            <a:off x="1424018" y="5345906"/>
            <a:ext cx="4711638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7019" rtl="1"/>
            <a:r>
              <a:rPr lang="ar-SA" sz="4465" b="1" dirty="0">
                <a:solidFill>
                  <a:srgbClr val="155C58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رياضيات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7707AE74-57F1-3282-743D-F1AFD1BD839B}"/>
              </a:ext>
            </a:extLst>
          </p:cNvPr>
          <p:cNvSpPr/>
          <p:nvPr/>
        </p:nvSpPr>
        <p:spPr>
          <a:xfrm>
            <a:off x="2927965" y="3461338"/>
            <a:ext cx="1703744" cy="1624130"/>
          </a:xfrm>
          <a:prstGeom prst="roundRect">
            <a:avLst>
              <a:gd name="adj" fmla="val 3595"/>
            </a:avLst>
          </a:prstGeom>
          <a:solidFill>
            <a:srgbClr val="FFF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67019" rtl="1"/>
            <a:endParaRPr lang="ar-SA" sz="8557" dirty="0">
              <a:solidFill>
                <a:srgbClr val="752B64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grpSp>
        <p:nvGrpSpPr>
          <p:cNvPr id="59" name="مجموعة 58">
            <a:extLst>
              <a:ext uri="{FF2B5EF4-FFF2-40B4-BE49-F238E27FC236}">
                <a16:creationId xmlns:a16="http://schemas.microsoft.com/office/drawing/2014/main" id="{7FBD4723-D7F4-FBB5-A0B6-E6CB2CE49075}"/>
              </a:ext>
            </a:extLst>
          </p:cNvPr>
          <p:cNvGrpSpPr/>
          <p:nvPr/>
        </p:nvGrpSpPr>
        <p:grpSpPr>
          <a:xfrm>
            <a:off x="3232297" y="3725863"/>
            <a:ext cx="1095080" cy="1095080"/>
            <a:chOff x="7091680" y="2316480"/>
            <a:chExt cx="1656080" cy="1656080"/>
          </a:xfrm>
        </p:grpSpPr>
        <p:sp>
          <p:nvSpPr>
            <p:cNvPr id="60" name="شكل بيضاوي 59">
              <a:extLst>
                <a:ext uri="{FF2B5EF4-FFF2-40B4-BE49-F238E27FC236}">
                  <a16:creationId xmlns:a16="http://schemas.microsoft.com/office/drawing/2014/main" id="{6847FC85-669B-2131-6640-737B647B03D6}"/>
                </a:ext>
              </a:extLst>
            </p:cNvPr>
            <p:cNvSpPr/>
            <p:nvPr/>
          </p:nvSpPr>
          <p:spPr>
            <a:xfrm>
              <a:off x="7091680" y="2316480"/>
              <a:ext cx="1656080" cy="1656080"/>
            </a:xfrm>
            <a:prstGeom prst="ellipse">
              <a:avLst/>
            </a:prstGeom>
            <a:solidFill>
              <a:srgbClr val="5CD4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 defTabSz="567019"/>
              <a:endParaRPr lang="ar-SA" sz="1116" dirty="0">
                <a:solidFill>
                  <a:prstClr val="white"/>
                </a:solidFill>
                <a:latin typeface="Harmattan"/>
                <a:cs typeface="Harmattan"/>
              </a:endParaRPr>
            </a:p>
          </p:txBody>
        </p:sp>
        <p:grpSp>
          <p:nvGrpSpPr>
            <p:cNvPr id="61" name="مجموعة 60">
              <a:extLst>
                <a:ext uri="{FF2B5EF4-FFF2-40B4-BE49-F238E27FC236}">
                  <a16:creationId xmlns:a16="http://schemas.microsoft.com/office/drawing/2014/main" id="{81F894A9-8269-701E-6667-A0C9FD1BC710}"/>
                </a:ext>
              </a:extLst>
            </p:cNvPr>
            <p:cNvGrpSpPr/>
            <p:nvPr/>
          </p:nvGrpSpPr>
          <p:grpSpPr>
            <a:xfrm>
              <a:off x="7205948" y="2418987"/>
              <a:ext cx="1440212" cy="1208567"/>
              <a:chOff x="9695148" y="2073547"/>
              <a:chExt cx="2027764" cy="1701617"/>
            </a:xfrm>
          </p:grpSpPr>
          <p:sp>
            <p:nvSpPr>
              <p:cNvPr id="62" name="شكل حر: شكل 61">
                <a:extLst>
                  <a:ext uri="{FF2B5EF4-FFF2-40B4-BE49-F238E27FC236}">
                    <a16:creationId xmlns:a16="http://schemas.microsoft.com/office/drawing/2014/main" id="{5D25A4B4-D457-A5E9-F1D6-396C0462C0DA}"/>
                  </a:ext>
                </a:extLst>
              </p:cNvPr>
              <p:cNvSpPr/>
              <p:nvPr/>
            </p:nvSpPr>
            <p:spPr>
              <a:xfrm>
                <a:off x="10598536" y="2442717"/>
                <a:ext cx="243760" cy="225915"/>
              </a:xfrm>
              <a:custGeom>
                <a:avLst/>
                <a:gdLst>
                  <a:gd name="connsiteX0" fmla="*/ 15133 w 243760"/>
                  <a:gd name="connsiteY0" fmla="*/ 151888 h 225915"/>
                  <a:gd name="connsiteX1" fmla="*/ 77504 w 243760"/>
                  <a:gd name="connsiteY1" fmla="*/ 225916 h 225915"/>
                  <a:gd name="connsiteX2" fmla="*/ 236807 w 243760"/>
                  <a:gd name="connsiteY2" fmla="*/ 66613 h 225915"/>
                  <a:gd name="connsiteX3" fmla="*/ 243760 w 243760"/>
                  <a:gd name="connsiteY3" fmla="*/ 60274 h 225915"/>
                  <a:gd name="connsiteX4" fmla="*/ 162154 w 243760"/>
                  <a:gd name="connsiteY4" fmla="*/ 880 h 225915"/>
                  <a:gd name="connsiteX5" fmla="*/ 122698 w 243760"/>
                  <a:gd name="connsiteY5" fmla="*/ 21010 h 225915"/>
                  <a:gd name="connsiteX6" fmla="*/ 0 w 243760"/>
                  <a:gd name="connsiteY6" fmla="*/ 143708 h 225915"/>
                  <a:gd name="connsiteX7" fmla="*/ 15133 w 243760"/>
                  <a:gd name="connsiteY7" fmla="*/ 151888 h 225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3760" h="225915">
                    <a:moveTo>
                      <a:pt x="15133" y="151888"/>
                    </a:moveTo>
                    <a:cubicBezTo>
                      <a:pt x="42916" y="169708"/>
                      <a:pt x="64658" y="195513"/>
                      <a:pt x="77504" y="225916"/>
                    </a:cubicBezTo>
                    <a:lnTo>
                      <a:pt x="236807" y="66613"/>
                    </a:lnTo>
                    <a:lnTo>
                      <a:pt x="243760" y="60274"/>
                    </a:lnTo>
                    <a:cubicBezTo>
                      <a:pt x="237627" y="21337"/>
                      <a:pt x="201090" y="-5253"/>
                      <a:pt x="162154" y="880"/>
                    </a:cubicBezTo>
                    <a:cubicBezTo>
                      <a:pt x="147201" y="3235"/>
                      <a:pt x="133383" y="10284"/>
                      <a:pt x="122698" y="21010"/>
                    </a:cubicBezTo>
                    <a:lnTo>
                      <a:pt x="0" y="143708"/>
                    </a:lnTo>
                    <a:cubicBezTo>
                      <a:pt x="5112" y="146367"/>
                      <a:pt x="10634" y="148821"/>
                      <a:pt x="15133" y="1518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4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>
                  <a:defRPr/>
                </a:pPr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63" name="شكل حر: شكل 62">
                <a:extLst>
                  <a:ext uri="{FF2B5EF4-FFF2-40B4-BE49-F238E27FC236}">
                    <a16:creationId xmlns:a16="http://schemas.microsoft.com/office/drawing/2014/main" id="{F1DC39A1-4D14-E70E-2A1E-B61AAB171457}"/>
                  </a:ext>
                </a:extLst>
              </p:cNvPr>
              <p:cNvSpPr/>
              <p:nvPr/>
            </p:nvSpPr>
            <p:spPr>
              <a:xfrm>
                <a:off x="9985455" y="2546910"/>
                <a:ext cx="444576" cy="844823"/>
              </a:xfrm>
              <a:custGeom>
                <a:avLst/>
                <a:gdLst>
                  <a:gd name="connsiteX0" fmla="*/ 79754 w 444576"/>
                  <a:gd name="connsiteY0" fmla="*/ 844824 h 844823"/>
                  <a:gd name="connsiteX1" fmla="*/ 114109 w 444576"/>
                  <a:gd name="connsiteY1" fmla="*/ 810468 h 844823"/>
                  <a:gd name="connsiteX2" fmla="*/ 169937 w 444576"/>
                  <a:gd name="connsiteY2" fmla="*/ 754641 h 844823"/>
                  <a:gd name="connsiteX3" fmla="*/ 147033 w 444576"/>
                  <a:gd name="connsiteY3" fmla="*/ 575501 h 844823"/>
                  <a:gd name="connsiteX4" fmla="*/ 147033 w 444576"/>
                  <a:gd name="connsiteY4" fmla="*/ 574070 h 844823"/>
                  <a:gd name="connsiteX5" fmla="*/ 166460 w 444576"/>
                  <a:gd name="connsiteY5" fmla="*/ 473457 h 844823"/>
                  <a:gd name="connsiteX6" fmla="*/ 167892 w 444576"/>
                  <a:gd name="connsiteY6" fmla="*/ 470799 h 844823"/>
                  <a:gd name="connsiteX7" fmla="*/ 169528 w 444576"/>
                  <a:gd name="connsiteY7" fmla="*/ 468345 h 844823"/>
                  <a:gd name="connsiteX8" fmla="*/ 405108 w 444576"/>
                  <a:gd name="connsiteY8" fmla="*/ 97592 h 844823"/>
                  <a:gd name="connsiteX9" fmla="*/ 444576 w 444576"/>
                  <a:gd name="connsiteY9" fmla="*/ 55057 h 844823"/>
                  <a:gd name="connsiteX10" fmla="*/ 345090 w 444576"/>
                  <a:gd name="connsiteY10" fmla="*/ 3782 h 844823"/>
                  <a:gd name="connsiteX11" fmla="*/ 301428 w 444576"/>
                  <a:gd name="connsiteY11" fmla="*/ 38288 h 844823"/>
                  <a:gd name="connsiteX12" fmla="*/ 66257 w 444576"/>
                  <a:gd name="connsiteY12" fmla="*/ 408837 h 844823"/>
                  <a:gd name="connsiteX13" fmla="*/ 56237 w 444576"/>
                  <a:gd name="connsiteY13" fmla="*/ 461801 h 844823"/>
                  <a:gd name="connsiteX14" fmla="*/ 84253 w 444576"/>
                  <a:gd name="connsiteY14" fmla="*/ 680817 h 844823"/>
                  <a:gd name="connsiteX15" fmla="*/ 0 w 444576"/>
                  <a:gd name="connsiteY15" fmla="*/ 765070 h 844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44576" h="844823">
                    <a:moveTo>
                      <a:pt x="79754" y="844824"/>
                    </a:moveTo>
                    <a:lnTo>
                      <a:pt x="114109" y="810468"/>
                    </a:lnTo>
                    <a:lnTo>
                      <a:pt x="169937" y="754641"/>
                    </a:lnTo>
                    <a:lnTo>
                      <a:pt x="147033" y="575501"/>
                    </a:lnTo>
                    <a:lnTo>
                      <a:pt x="147033" y="574070"/>
                    </a:lnTo>
                    <a:cubicBezTo>
                      <a:pt x="143097" y="539336"/>
                      <a:pt x="149874" y="504228"/>
                      <a:pt x="166460" y="473457"/>
                    </a:cubicBezTo>
                    <a:lnTo>
                      <a:pt x="167892" y="470799"/>
                    </a:lnTo>
                    <a:lnTo>
                      <a:pt x="169528" y="468345"/>
                    </a:lnTo>
                    <a:lnTo>
                      <a:pt x="405108" y="97592"/>
                    </a:lnTo>
                    <a:cubicBezTo>
                      <a:pt x="415564" y="81128"/>
                      <a:pt x="428940" y="66713"/>
                      <a:pt x="444576" y="55057"/>
                    </a:cubicBezTo>
                    <a:cubicBezTo>
                      <a:pt x="431263" y="13426"/>
                      <a:pt x="386722" y="-9531"/>
                      <a:pt x="345090" y="3782"/>
                    </a:cubicBezTo>
                    <a:cubicBezTo>
                      <a:pt x="326839" y="9620"/>
                      <a:pt x="311326" y="21880"/>
                      <a:pt x="301428" y="38288"/>
                    </a:cubicBezTo>
                    <a:lnTo>
                      <a:pt x="66257" y="408837"/>
                    </a:lnTo>
                    <a:cubicBezTo>
                      <a:pt x="57644" y="425074"/>
                      <a:pt x="54151" y="443540"/>
                      <a:pt x="56237" y="461801"/>
                    </a:cubicBezTo>
                    <a:lnTo>
                      <a:pt x="84253" y="680817"/>
                    </a:lnTo>
                    <a:lnTo>
                      <a:pt x="0" y="765070"/>
                    </a:lnTo>
                    <a:close/>
                  </a:path>
                </a:pathLst>
              </a:custGeom>
              <a:gradFill>
                <a:gsLst>
                  <a:gs pos="0">
                    <a:srgbClr val="F0C9B6"/>
                  </a:gs>
                  <a:gs pos="63000">
                    <a:srgbClr val="EFC4AF"/>
                  </a:gs>
                </a:gsLst>
                <a:lin ang="10800000" scaled="1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56698" tIns="28349" rIns="56698" bIns="28349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567019">
                  <a:defRPr/>
                </a:pPr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64" name="شكل حر: شكل 63">
                <a:extLst>
                  <a:ext uri="{FF2B5EF4-FFF2-40B4-BE49-F238E27FC236}">
                    <a16:creationId xmlns:a16="http://schemas.microsoft.com/office/drawing/2014/main" id="{21D6BCD5-7668-A297-6C03-06A6E07E9BBA}"/>
                  </a:ext>
                </a:extLst>
              </p:cNvPr>
              <p:cNvSpPr/>
              <p:nvPr/>
            </p:nvSpPr>
            <p:spPr>
              <a:xfrm>
                <a:off x="10122672" y="2546281"/>
                <a:ext cx="1150573" cy="1228883"/>
              </a:xfrm>
              <a:custGeom>
                <a:avLst/>
                <a:gdLst>
                  <a:gd name="connsiteX0" fmla="*/ 1130049 w 1150573"/>
                  <a:gd name="connsiteY0" fmla="*/ 503943 h 1228883"/>
                  <a:gd name="connsiteX1" fmla="*/ 1029989 w 1150573"/>
                  <a:gd name="connsiteY1" fmla="*/ 502982 h 1228883"/>
                  <a:gd name="connsiteX2" fmla="*/ 1029028 w 1150573"/>
                  <a:gd name="connsiteY2" fmla="*/ 503943 h 1228883"/>
                  <a:gd name="connsiteX3" fmla="*/ 809807 w 1150573"/>
                  <a:gd name="connsiteY3" fmla="*/ 722959 h 1228883"/>
                  <a:gd name="connsiteX4" fmla="*/ 787517 w 1150573"/>
                  <a:gd name="connsiteY4" fmla="*/ 722959 h 1228883"/>
                  <a:gd name="connsiteX5" fmla="*/ 787517 w 1150573"/>
                  <a:gd name="connsiteY5" fmla="*/ 700464 h 1228883"/>
                  <a:gd name="connsiteX6" fmla="*/ 1118802 w 1150573"/>
                  <a:gd name="connsiteY6" fmla="*/ 369180 h 1228883"/>
                  <a:gd name="connsiteX7" fmla="*/ 1119415 w 1150573"/>
                  <a:gd name="connsiteY7" fmla="*/ 267545 h 1228883"/>
                  <a:gd name="connsiteX8" fmla="*/ 1017781 w 1150573"/>
                  <a:gd name="connsiteY8" fmla="*/ 266931 h 1228883"/>
                  <a:gd name="connsiteX9" fmla="*/ 686291 w 1150573"/>
                  <a:gd name="connsiteY9" fmla="*/ 599443 h 1228883"/>
                  <a:gd name="connsiteX10" fmla="*/ 663797 w 1150573"/>
                  <a:gd name="connsiteY10" fmla="*/ 597756 h 1228883"/>
                  <a:gd name="connsiteX11" fmla="*/ 663797 w 1150573"/>
                  <a:gd name="connsiteY11" fmla="*/ 576948 h 1228883"/>
                  <a:gd name="connsiteX12" fmla="*/ 1063792 w 1150573"/>
                  <a:gd name="connsiteY12" fmla="*/ 176953 h 1228883"/>
                  <a:gd name="connsiteX13" fmla="*/ 1063179 w 1150573"/>
                  <a:gd name="connsiteY13" fmla="*/ 75318 h 1228883"/>
                  <a:gd name="connsiteX14" fmla="*/ 961544 w 1150573"/>
                  <a:gd name="connsiteY14" fmla="*/ 75931 h 1228883"/>
                  <a:gd name="connsiteX15" fmla="*/ 562775 w 1150573"/>
                  <a:gd name="connsiteY15" fmla="*/ 475722 h 1228883"/>
                  <a:gd name="connsiteX16" fmla="*/ 540281 w 1150573"/>
                  <a:gd name="connsiteY16" fmla="*/ 474035 h 1228883"/>
                  <a:gd name="connsiteX17" fmla="*/ 540281 w 1150573"/>
                  <a:gd name="connsiteY17" fmla="*/ 453228 h 1228883"/>
                  <a:gd name="connsiteX18" fmla="*/ 871565 w 1150573"/>
                  <a:gd name="connsiteY18" fmla="*/ 121943 h 1228883"/>
                  <a:gd name="connsiteX19" fmla="*/ 871565 w 1150573"/>
                  <a:gd name="connsiteY19" fmla="*/ 20922 h 1228883"/>
                  <a:gd name="connsiteX20" fmla="*/ 770544 w 1150573"/>
                  <a:gd name="connsiteY20" fmla="*/ 20922 h 1228883"/>
                  <a:gd name="connsiteX21" fmla="*/ 439259 w 1150573"/>
                  <a:gd name="connsiteY21" fmla="*/ 352206 h 1228883"/>
                  <a:gd name="connsiteX22" fmla="*/ 310017 w 1150573"/>
                  <a:gd name="connsiteY22" fmla="*/ 481448 h 1228883"/>
                  <a:gd name="connsiteX23" fmla="*/ 471774 w 1150573"/>
                  <a:gd name="connsiteY23" fmla="*/ 227463 h 1228883"/>
                  <a:gd name="connsiteX24" fmla="*/ 444891 w 1150573"/>
                  <a:gd name="connsiteY24" fmla="*/ 117925 h 1228883"/>
                  <a:gd name="connsiteX25" fmla="*/ 337011 w 1150573"/>
                  <a:gd name="connsiteY25" fmla="*/ 142188 h 1228883"/>
                  <a:gd name="connsiteX26" fmla="*/ 101021 w 1150573"/>
                  <a:gd name="connsiteY26" fmla="*/ 512736 h 1228883"/>
                  <a:gd name="connsiteX27" fmla="*/ 91001 w 1150573"/>
                  <a:gd name="connsiteY27" fmla="*/ 565701 h 1228883"/>
                  <a:gd name="connsiteX28" fmla="*/ 118404 w 1150573"/>
                  <a:gd name="connsiteY28" fmla="*/ 784717 h 1228883"/>
                  <a:gd name="connsiteX29" fmla="*/ 0 w 1150573"/>
                  <a:gd name="connsiteY29" fmla="*/ 903121 h 1228883"/>
                  <a:gd name="connsiteX30" fmla="*/ 326377 w 1150573"/>
                  <a:gd name="connsiteY30" fmla="*/ 1228884 h 1228883"/>
                  <a:gd name="connsiteX31" fmla="*/ 416764 w 1150573"/>
                  <a:gd name="connsiteY31" fmla="*/ 1138496 h 1228883"/>
                  <a:gd name="connsiteX32" fmla="*/ 742528 w 1150573"/>
                  <a:gd name="connsiteY32" fmla="*/ 992486 h 1228883"/>
                  <a:gd name="connsiteX33" fmla="*/ 1130049 w 1150573"/>
                  <a:gd name="connsiteY33" fmla="*/ 603942 h 1228883"/>
                  <a:gd name="connsiteX34" fmla="*/ 1130049 w 1150573"/>
                  <a:gd name="connsiteY34" fmla="*/ 503943 h 122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150573" h="1228883">
                    <a:moveTo>
                      <a:pt x="1130049" y="503943"/>
                    </a:moveTo>
                    <a:cubicBezTo>
                      <a:pt x="1102683" y="476048"/>
                      <a:pt x="1057886" y="475616"/>
                      <a:pt x="1029989" y="502982"/>
                    </a:cubicBezTo>
                    <a:cubicBezTo>
                      <a:pt x="1029666" y="503299"/>
                      <a:pt x="1029345" y="503620"/>
                      <a:pt x="1029028" y="503943"/>
                    </a:cubicBezTo>
                    <a:lnTo>
                      <a:pt x="809807" y="722959"/>
                    </a:lnTo>
                    <a:cubicBezTo>
                      <a:pt x="803419" y="728521"/>
                      <a:pt x="793906" y="728521"/>
                      <a:pt x="787517" y="722959"/>
                    </a:cubicBezTo>
                    <a:cubicBezTo>
                      <a:pt x="781836" y="716538"/>
                      <a:pt x="781836" y="706886"/>
                      <a:pt x="787517" y="700464"/>
                    </a:cubicBezTo>
                    <a:lnTo>
                      <a:pt x="1118802" y="369180"/>
                    </a:lnTo>
                    <a:cubicBezTo>
                      <a:pt x="1147037" y="341284"/>
                      <a:pt x="1147311" y="295780"/>
                      <a:pt x="1119415" y="267545"/>
                    </a:cubicBezTo>
                    <a:cubicBezTo>
                      <a:pt x="1091520" y="239310"/>
                      <a:pt x="1046015" y="239036"/>
                      <a:pt x="1017781" y="266931"/>
                    </a:cubicBezTo>
                    <a:lnTo>
                      <a:pt x="686291" y="599443"/>
                    </a:lnTo>
                    <a:cubicBezTo>
                      <a:pt x="679614" y="605189"/>
                      <a:pt x="669543" y="604435"/>
                      <a:pt x="663797" y="597756"/>
                    </a:cubicBezTo>
                    <a:cubicBezTo>
                      <a:pt x="658649" y="591774"/>
                      <a:pt x="658649" y="582930"/>
                      <a:pt x="663797" y="576948"/>
                    </a:cubicBezTo>
                    <a:lnTo>
                      <a:pt x="1063792" y="176953"/>
                    </a:lnTo>
                    <a:cubicBezTo>
                      <a:pt x="1091688" y="148718"/>
                      <a:pt x="1091414" y="103213"/>
                      <a:pt x="1063179" y="75318"/>
                    </a:cubicBezTo>
                    <a:cubicBezTo>
                      <a:pt x="1034944" y="47422"/>
                      <a:pt x="989439" y="47696"/>
                      <a:pt x="961544" y="75931"/>
                    </a:cubicBezTo>
                    <a:lnTo>
                      <a:pt x="562775" y="475722"/>
                    </a:lnTo>
                    <a:cubicBezTo>
                      <a:pt x="556098" y="481469"/>
                      <a:pt x="546027" y="480714"/>
                      <a:pt x="540281" y="474035"/>
                    </a:cubicBezTo>
                    <a:cubicBezTo>
                      <a:pt x="535133" y="468056"/>
                      <a:pt x="535133" y="459209"/>
                      <a:pt x="540281" y="453228"/>
                    </a:cubicBezTo>
                    <a:lnTo>
                      <a:pt x="871565" y="121943"/>
                    </a:lnTo>
                    <a:cubicBezTo>
                      <a:pt x="899461" y="94048"/>
                      <a:pt x="899461" y="48817"/>
                      <a:pt x="871565" y="20922"/>
                    </a:cubicBezTo>
                    <a:cubicBezTo>
                      <a:pt x="843670" y="-6974"/>
                      <a:pt x="798439" y="-6974"/>
                      <a:pt x="770544" y="20922"/>
                    </a:cubicBezTo>
                    <a:lnTo>
                      <a:pt x="439259" y="352206"/>
                    </a:lnTo>
                    <a:lnTo>
                      <a:pt x="310017" y="481448"/>
                    </a:lnTo>
                    <a:lnTo>
                      <a:pt x="471774" y="227463"/>
                    </a:lnTo>
                    <a:cubicBezTo>
                      <a:pt x="494598" y="189791"/>
                      <a:pt x="482561" y="140751"/>
                      <a:pt x="444891" y="117925"/>
                    </a:cubicBezTo>
                    <a:cubicBezTo>
                      <a:pt x="408251" y="95726"/>
                      <a:pt x="360618" y="106438"/>
                      <a:pt x="337011" y="142188"/>
                    </a:cubicBezTo>
                    <a:lnTo>
                      <a:pt x="101021" y="512736"/>
                    </a:lnTo>
                    <a:cubicBezTo>
                      <a:pt x="92408" y="528973"/>
                      <a:pt x="88915" y="547439"/>
                      <a:pt x="91001" y="565701"/>
                    </a:cubicBezTo>
                    <a:lnTo>
                      <a:pt x="118404" y="784717"/>
                    </a:lnTo>
                    <a:lnTo>
                      <a:pt x="0" y="903121"/>
                    </a:lnTo>
                    <a:lnTo>
                      <a:pt x="326377" y="1228884"/>
                    </a:lnTo>
                    <a:lnTo>
                      <a:pt x="416764" y="1138496"/>
                    </a:lnTo>
                    <a:cubicBezTo>
                      <a:pt x="496518" y="1058743"/>
                      <a:pt x="592018" y="1142995"/>
                      <a:pt x="742528" y="992486"/>
                    </a:cubicBezTo>
                    <a:lnTo>
                      <a:pt x="1130049" y="603942"/>
                    </a:lnTo>
                    <a:cubicBezTo>
                      <a:pt x="1157415" y="576226"/>
                      <a:pt x="1157415" y="531658"/>
                      <a:pt x="1130049" y="50394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C9B6"/>
                  </a:gs>
                  <a:gs pos="76000">
                    <a:srgbClr val="EFC4AF"/>
                  </a:gs>
                </a:gsLst>
                <a:lin ang="10800000" scaled="1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56698" tIns="28349" rIns="56698" bIns="28349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567019">
                  <a:defRPr/>
                </a:pPr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65" name="شكل حر: شكل 64">
                <a:extLst>
                  <a:ext uri="{FF2B5EF4-FFF2-40B4-BE49-F238E27FC236}">
                    <a16:creationId xmlns:a16="http://schemas.microsoft.com/office/drawing/2014/main" id="{F916BDA5-1ABC-8AA8-FE4B-0B2478F7E794}"/>
                  </a:ext>
                </a:extLst>
              </p:cNvPr>
              <p:cNvSpPr/>
              <p:nvPr/>
            </p:nvSpPr>
            <p:spPr>
              <a:xfrm>
                <a:off x="10731868" y="2073547"/>
                <a:ext cx="81798" cy="204496"/>
              </a:xfrm>
              <a:custGeom>
                <a:avLst/>
                <a:gdLst>
                  <a:gd name="connsiteX0" fmla="*/ 0 w 81798"/>
                  <a:gd name="connsiteY0" fmla="*/ 0 h 204496"/>
                  <a:gd name="connsiteX1" fmla="*/ 81799 w 81798"/>
                  <a:gd name="connsiteY1" fmla="*/ 0 h 204496"/>
                  <a:gd name="connsiteX2" fmla="*/ 81799 w 81798"/>
                  <a:gd name="connsiteY2" fmla="*/ 204497 h 204496"/>
                  <a:gd name="connsiteX3" fmla="*/ 0 w 81798"/>
                  <a:gd name="connsiteY3" fmla="*/ 204497 h 204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98" h="204496">
                    <a:moveTo>
                      <a:pt x="0" y="0"/>
                    </a:moveTo>
                    <a:lnTo>
                      <a:pt x="81799" y="0"/>
                    </a:lnTo>
                    <a:lnTo>
                      <a:pt x="81799" y="204497"/>
                    </a:lnTo>
                    <a:lnTo>
                      <a:pt x="0" y="204497"/>
                    </a:lnTo>
                    <a:close/>
                  </a:path>
                </a:pathLst>
              </a:custGeom>
              <a:solidFill>
                <a:srgbClr val="FF88A8"/>
              </a:solidFill>
              <a:ln w="204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>
                  <a:defRPr/>
                </a:pPr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66" name="شكل حر: شكل 65">
                <a:extLst>
                  <a:ext uri="{FF2B5EF4-FFF2-40B4-BE49-F238E27FC236}">
                    <a16:creationId xmlns:a16="http://schemas.microsoft.com/office/drawing/2014/main" id="{BC812C35-58BF-37EC-E760-CE2A8C75F5FE}"/>
                  </a:ext>
                </a:extLst>
              </p:cNvPr>
              <p:cNvSpPr/>
              <p:nvPr/>
            </p:nvSpPr>
            <p:spPr>
              <a:xfrm rot="18959401">
                <a:off x="10864773" y="2209084"/>
                <a:ext cx="204496" cy="81798"/>
              </a:xfrm>
              <a:custGeom>
                <a:avLst/>
                <a:gdLst>
                  <a:gd name="connsiteX0" fmla="*/ 0 w 204496"/>
                  <a:gd name="connsiteY0" fmla="*/ 0 h 81798"/>
                  <a:gd name="connsiteX1" fmla="*/ 204497 w 204496"/>
                  <a:gd name="connsiteY1" fmla="*/ 0 h 81798"/>
                  <a:gd name="connsiteX2" fmla="*/ 204497 w 204496"/>
                  <a:gd name="connsiteY2" fmla="*/ 81799 h 81798"/>
                  <a:gd name="connsiteX3" fmla="*/ 0 w 204496"/>
                  <a:gd name="connsiteY3" fmla="*/ 81799 h 8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496" h="81798">
                    <a:moveTo>
                      <a:pt x="0" y="0"/>
                    </a:moveTo>
                    <a:lnTo>
                      <a:pt x="204497" y="0"/>
                    </a:lnTo>
                    <a:lnTo>
                      <a:pt x="204497" y="81799"/>
                    </a:lnTo>
                    <a:lnTo>
                      <a:pt x="0" y="81799"/>
                    </a:lnTo>
                    <a:close/>
                  </a:path>
                </a:pathLst>
              </a:custGeom>
              <a:solidFill>
                <a:srgbClr val="FF88A8"/>
              </a:solidFill>
              <a:ln w="204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>
                  <a:defRPr/>
                </a:pPr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67" name="شكل حر: شكل 66">
                <a:extLst>
                  <a:ext uri="{FF2B5EF4-FFF2-40B4-BE49-F238E27FC236}">
                    <a16:creationId xmlns:a16="http://schemas.microsoft.com/office/drawing/2014/main" id="{43C862C1-DB8F-41EB-D1A1-9B19D880FC95}"/>
                  </a:ext>
                </a:extLst>
              </p:cNvPr>
              <p:cNvSpPr/>
              <p:nvPr/>
            </p:nvSpPr>
            <p:spPr>
              <a:xfrm rot="18840599">
                <a:off x="10537680" y="2147677"/>
                <a:ext cx="81798" cy="204496"/>
              </a:xfrm>
              <a:custGeom>
                <a:avLst/>
                <a:gdLst>
                  <a:gd name="connsiteX0" fmla="*/ 0 w 81798"/>
                  <a:gd name="connsiteY0" fmla="*/ 0 h 204496"/>
                  <a:gd name="connsiteX1" fmla="*/ 81799 w 81798"/>
                  <a:gd name="connsiteY1" fmla="*/ 0 h 204496"/>
                  <a:gd name="connsiteX2" fmla="*/ 81799 w 81798"/>
                  <a:gd name="connsiteY2" fmla="*/ 204497 h 204496"/>
                  <a:gd name="connsiteX3" fmla="*/ 0 w 81798"/>
                  <a:gd name="connsiteY3" fmla="*/ 204497 h 204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98" h="204496">
                    <a:moveTo>
                      <a:pt x="0" y="0"/>
                    </a:moveTo>
                    <a:lnTo>
                      <a:pt x="81799" y="0"/>
                    </a:lnTo>
                    <a:lnTo>
                      <a:pt x="81799" y="204497"/>
                    </a:lnTo>
                    <a:lnTo>
                      <a:pt x="0" y="204497"/>
                    </a:lnTo>
                    <a:close/>
                  </a:path>
                </a:pathLst>
              </a:custGeom>
              <a:solidFill>
                <a:srgbClr val="FF88A8"/>
              </a:solidFill>
              <a:ln w="204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>
                  <a:defRPr/>
                </a:pPr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68" name="شكل حر: شكل 67">
                <a:extLst>
                  <a:ext uri="{FF2B5EF4-FFF2-40B4-BE49-F238E27FC236}">
                    <a16:creationId xmlns:a16="http://schemas.microsoft.com/office/drawing/2014/main" id="{B75CACB2-A48C-B752-6611-2C2752DDC0BD}"/>
                  </a:ext>
                </a:extLst>
              </p:cNvPr>
              <p:cNvSpPr/>
              <p:nvPr/>
            </p:nvSpPr>
            <p:spPr>
              <a:xfrm>
                <a:off x="11358879" y="2564308"/>
                <a:ext cx="364033" cy="414407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>
                  <a:defRPr/>
                </a:pPr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69" name="شكل حر: شكل 68">
                <a:extLst>
                  <a:ext uri="{FF2B5EF4-FFF2-40B4-BE49-F238E27FC236}">
                    <a16:creationId xmlns:a16="http://schemas.microsoft.com/office/drawing/2014/main" id="{8D98918A-51C4-2C70-7033-9AF42E934EF2}"/>
                  </a:ext>
                </a:extLst>
              </p:cNvPr>
              <p:cNvSpPr/>
              <p:nvPr/>
            </p:nvSpPr>
            <p:spPr>
              <a:xfrm>
                <a:off x="9695148" y="2488181"/>
                <a:ext cx="240016" cy="27322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>
                  <a:defRPr/>
                </a:pPr>
                <a:endParaRPr lang="ar-SA" sz="1116" dirty="0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  <p:sp>
            <p:nvSpPr>
              <p:cNvPr id="70" name="شكل حر: شكل 69">
                <a:extLst>
                  <a:ext uri="{FF2B5EF4-FFF2-40B4-BE49-F238E27FC236}">
                    <a16:creationId xmlns:a16="http://schemas.microsoft.com/office/drawing/2014/main" id="{ED514ECC-D917-C3BA-305B-1792355043F4}"/>
                  </a:ext>
                </a:extLst>
              </p:cNvPr>
              <p:cNvSpPr/>
              <p:nvPr/>
            </p:nvSpPr>
            <p:spPr>
              <a:xfrm>
                <a:off x="9814288" y="3220720"/>
                <a:ext cx="131491" cy="14968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567019">
                  <a:defRPr/>
                </a:pPr>
                <a:endParaRPr lang="ar-SA" sz="1116">
                  <a:solidFill>
                    <a:prstClr val="black"/>
                  </a:solidFill>
                  <a:latin typeface="Harmattan"/>
                  <a:cs typeface="Harmatt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524787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مخصص 9">
      <a:majorFont>
        <a:latin typeface="Harmattan"/>
        <a:ea typeface=""/>
        <a:cs typeface="Harmattan"/>
      </a:majorFont>
      <a:minorFont>
        <a:latin typeface="Harmattan"/>
        <a:ea typeface=""/>
        <a:cs typeface="Harmatt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387</Words>
  <Application>Microsoft Office PowerPoint</Application>
  <PresentationFormat>مخصص</PresentationFormat>
  <Paragraphs>76</Paragraphs>
  <Slides>19</Slides>
  <Notes>12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5" baseType="lpstr">
      <vt:lpstr>Arial</vt:lpstr>
      <vt:lpstr>Aptos</vt:lpstr>
      <vt:lpstr>Harmattan</vt:lpstr>
      <vt:lpstr>Calibri</vt:lpstr>
      <vt:lpstr>El Messiri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</dc:creator>
  <cp:lastModifiedBy>Hasan Selim</cp:lastModifiedBy>
  <cp:revision>278</cp:revision>
  <dcterms:created xsi:type="dcterms:W3CDTF">2021-04-04T15:06:35Z</dcterms:created>
  <dcterms:modified xsi:type="dcterms:W3CDTF">2025-10-06T04:01:53Z</dcterms:modified>
</cp:coreProperties>
</file>